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0.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4.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5.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6.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9.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40.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3.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4.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7.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8.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51.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52.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58"/>
  </p:notesMasterIdLst>
  <p:sldIdLst>
    <p:sldId id="411" r:id="rId2"/>
    <p:sldId id="412" r:id="rId3"/>
    <p:sldId id="413" r:id="rId4"/>
    <p:sldId id="414" r:id="rId5"/>
    <p:sldId id="415" r:id="rId6"/>
    <p:sldId id="416" r:id="rId7"/>
    <p:sldId id="417" r:id="rId8"/>
    <p:sldId id="257" r:id="rId9"/>
    <p:sldId id="258" r:id="rId10"/>
    <p:sldId id="261" r:id="rId11"/>
    <p:sldId id="262" r:id="rId12"/>
    <p:sldId id="263" r:id="rId13"/>
    <p:sldId id="264" r:id="rId14"/>
    <p:sldId id="266" r:id="rId15"/>
    <p:sldId id="269" r:id="rId16"/>
    <p:sldId id="270" r:id="rId17"/>
    <p:sldId id="271" r:id="rId18"/>
    <p:sldId id="272" r:id="rId19"/>
    <p:sldId id="273" r:id="rId20"/>
    <p:sldId id="274" r:id="rId21"/>
    <p:sldId id="275" r:id="rId22"/>
    <p:sldId id="310" r:id="rId23"/>
    <p:sldId id="277" r:id="rId24"/>
    <p:sldId id="278" r:id="rId25"/>
    <p:sldId id="279" r:id="rId26"/>
    <p:sldId id="280" r:id="rId27"/>
    <p:sldId id="281" r:id="rId28"/>
    <p:sldId id="282" r:id="rId29"/>
    <p:sldId id="283" r:id="rId30"/>
    <p:sldId id="304" r:id="rId31"/>
    <p:sldId id="305" r:id="rId32"/>
    <p:sldId id="284" r:id="rId33"/>
    <p:sldId id="306" r:id="rId34"/>
    <p:sldId id="285" r:id="rId35"/>
    <p:sldId id="286" r:id="rId36"/>
    <p:sldId id="287" r:id="rId37"/>
    <p:sldId id="288" r:id="rId38"/>
    <p:sldId id="289" r:id="rId39"/>
    <p:sldId id="290" r:id="rId40"/>
    <p:sldId id="291" r:id="rId41"/>
    <p:sldId id="292" r:id="rId42"/>
    <p:sldId id="293" r:id="rId43"/>
    <p:sldId id="294" r:id="rId44"/>
    <p:sldId id="307" r:id="rId45"/>
    <p:sldId id="295" r:id="rId46"/>
    <p:sldId id="296" r:id="rId47"/>
    <p:sldId id="297" r:id="rId48"/>
    <p:sldId id="298" r:id="rId49"/>
    <p:sldId id="299" r:id="rId50"/>
    <p:sldId id="300" r:id="rId51"/>
    <p:sldId id="301" r:id="rId52"/>
    <p:sldId id="302" r:id="rId53"/>
    <p:sldId id="303" r:id="rId54"/>
    <p:sldId id="308" r:id="rId55"/>
    <p:sldId id="418" r:id="rId56"/>
    <p:sldId id="419" r:id="rId5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33" autoAdjust="0"/>
    <p:restoredTop sz="48391" autoAdjust="0"/>
  </p:normalViewPr>
  <p:slideViewPr>
    <p:cSldViewPr>
      <p:cViewPr varScale="1">
        <p:scale>
          <a:sx n="79" d="100"/>
          <a:sy n="79" d="100"/>
        </p:scale>
        <p:origin x="936" y="67"/>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C7606D-5B68-458C-986A-84EDF01CEF67}"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B8E36FFB-832E-4E69-9FD4-08F6F81ECD01}">
      <dgm:prSet phldrT="[Text]"/>
      <dgm:spPr/>
      <dgm:t>
        <a:bodyPr/>
        <a:lstStyle/>
        <a:p>
          <a:r>
            <a:rPr lang="en-US" dirty="0"/>
            <a:t>Define leadership</a:t>
          </a:r>
        </a:p>
      </dgm:t>
    </dgm:pt>
    <dgm:pt modelId="{A4E7C0C3-EFE1-4107-94E6-4D0776A00002}" type="parTrans" cxnId="{0DBD263D-D3CC-439F-8A6B-5B0B44172886}">
      <dgm:prSet/>
      <dgm:spPr/>
      <dgm:t>
        <a:bodyPr/>
        <a:lstStyle/>
        <a:p>
          <a:endParaRPr lang="en-US"/>
        </a:p>
      </dgm:t>
    </dgm:pt>
    <dgm:pt modelId="{042D80F5-F6A1-48B1-A1A5-B374D22C90BF}" type="sibTrans" cxnId="{0DBD263D-D3CC-439F-8A6B-5B0B44172886}">
      <dgm:prSet/>
      <dgm:spPr/>
      <dgm:t>
        <a:bodyPr/>
        <a:lstStyle/>
        <a:p>
          <a:endParaRPr lang="en-US"/>
        </a:p>
      </dgm:t>
    </dgm:pt>
    <dgm:pt modelId="{1A0F2B0A-A955-45FE-810E-50CE742A8612}">
      <dgm:prSet phldrT="[Text]"/>
      <dgm:spPr/>
      <dgm:t>
        <a:bodyPr/>
        <a:lstStyle/>
        <a:p>
          <a:r>
            <a:rPr lang="en-US" dirty="0"/>
            <a:t>Adapt leadership styles</a:t>
          </a:r>
        </a:p>
      </dgm:t>
    </dgm:pt>
    <dgm:pt modelId="{3211E13E-7AE5-4D59-BD40-2F2EF0992197}" type="parTrans" cxnId="{AE297DEC-D5B3-4571-AA58-595D369AE769}">
      <dgm:prSet/>
      <dgm:spPr/>
      <dgm:t>
        <a:bodyPr/>
        <a:lstStyle/>
        <a:p>
          <a:endParaRPr lang="en-US"/>
        </a:p>
      </dgm:t>
    </dgm:pt>
    <dgm:pt modelId="{8EC6BD43-E919-4D3A-9E7A-AE202DE2200B}" type="sibTrans" cxnId="{AE297DEC-D5B3-4571-AA58-595D369AE769}">
      <dgm:prSet/>
      <dgm:spPr/>
      <dgm:t>
        <a:bodyPr/>
        <a:lstStyle/>
        <a:p>
          <a:endParaRPr lang="en-US"/>
        </a:p>
      </dgm:t>
    </dgm:pt>
    <dgm:pt modelId="{08FE34C1-0E91-4441-A8E5-5B4FC981A461}">
      <dgm:prSet phldrT="[Text]"/>
      <dgm:spPr/>
      <dgm:t>
        <a:bodyPr/>
        <a:lstStyle/>
        <a:p>
          <a:r>
            <a:rPr lang="en-US" dirty="0"/>
            <a:t>Establish personal goals</a:t>
          </a:r>
        </a:p>
      </dgm:t>
    </dgm:pt>
    <dgm:pt modelId="{9033768D-170E-40D0-868C-96612A493E10}" type="parTrans" cxnId="{FE050DB2-B50F-4CEC-AE98-C59ADB331E5F}">
      <dgm:prSet/>
      <dgm:spPr/>
      <dgm:t>
        <a:bodyPr/>
        <a:lstStyle/>
        <a:p>
          <a:endParaRPr lang="en-US"/>
        </a:p>
      </dgm:t>
    </dgm:pt>
    <dgm:pt modelId="{B6A328B5-280A-4D31-A187-420ABE49A492}" type="sibTrans" cxnId="{FE050DB2-B50F-4CEC-AE98-C59ADB331E5F}">
      <dgm:prSet/>
      <dgm:spPr/>
      <dgm:t>
        <a:bodyPr/>
        <a:lstStyle/>
        <a:p>
          <a:endParaRPr lang="en-US"/>
        </a:p>
      </dgm:t>
    </dgm:pt>
    <dgm:pt modelId="{3EB9CC58-B842-44A5-BD68-EB0BE8EF19DD}" type="pres">
      <dgm:prSet presAssocID="{8CC7606D-5B68-458C-986A-84EDF01CEF67}" presName="Name0" presStyleCnt="0">
        <dgm:presLayoutVars>
          <dgm:dir/>
          <dgm:resizeHandles val="exact"/>
        </dgm:presLayoutVars>
      </dgm:prSet>
      <dgm:spPr/>
    </dgm:pt>
    <dgm:pt modelId="{6D7A3443-2BDD-4EDA-BE54-B51AE29BE293}" type="pres">
      <dgm:prSet presAssocID="{B8E36FFB-832E-4E69-9FD4-08F6F81ECD01}" presName="node" presStyleLbl="node1" presStyleIdx="0" presStyleCnt="3">
        <dgm:presLayoutVars>
          <dgm:bulletEnabled val="1"/>
        </dgm:presLayoutVars>
      </dgm:prSet>
      <dgm:spPr/>
    </dgm:pt>
    <dgm:pt modelId="{86DF0EC8-9C04-4C51-8E62-0CA1280B606B}" type="pres">
      <dgm:prSet presAssocID="{042D80F5-F6A1-48B1-A1A5-B374D22C90BF}" presName="sibTrans" presStyleCnt="0"/>
      <dgm:spPr/>
    </dgm:pt>
    <dgm:pt modelId="{F4CA5B7F-2E78-44FA-9BDA-EB660D7A869D}" type="pres">
      <dgm:prSet presAssocID="{1A0F2B0A-A955-45FE-810E-50CE742A8612}" presName="node" presStyleLbl="node1" presStyleIdx="1" presStyleCnt="3">
        <dgm:presLayoutVars>
          <dgm:bulletEnabled val="1"/>
        </dgm:presLayoutVars>
      </dgm:prSet>
      <dgm:spPr/>
    </dgm:pt>
    <dgm:pt modelId="{20993640-024E-4A41-8D1D-C039FEAA6C81}" type="pres">
      <dgm:prSet presAssocID="{8EC6BD43-E919-4D3A-9E7A-AE202DE2200B}" presName="sibTrans" presStyleCnt="0"/>
      <dgm:spPr/>
    </dgm:pt>
    <dgm:pt modelId="{A839A51F-A7FA-4EFA-933D-9DCF1A05D95F}" type="pres">
      <dgm:prSet presAssocID="{08FE34C1-0E91-4441-A8E5-5B4FC981A461}" presName="node" presStyleLbl="node1" presStyleIdx="2" presStyleCnt="3">
        <dgm:presLayoutVars>
          <dgm:bulletEnabled val="1"/>
        </dgm:presLayoutVars>
      </dgm:prSet>
      <dgm:spPr/>
    </dgm:pt>
  </dgm:ptLst>
  <dgm:cxnLst>
    <dgm:cxn modelId="{2BA0AB71-695F-4CD2-A57A-1EE8B4540CBD}" type="presOf" srcId="{8CC7606D-5B68-458C-986A-84EDF01CEF67}" destId="{3EB9CC58-B842-44A5-BD68-EB0BE8EF19DD}" srcOrd="0" destOrd="0" presId="urn:microsoft.com/office/officeart/2005/8/layout/hList6"/>
    <dgm:cxn modelId="{245AE86B-5A84-43DC-8DD6-DC7E0845E9FC}" type="presOf" srcId="{08FE34C1-0E91-4441-A8E5-5B4FC981A461}" destId="{A839A51F-A7FA-4EFA-933D-9DCF1A05D95F}" srcOrd="0" destOrd="0" presId="urn:microsoft.com/office/officeart/2005/8/layout/hList6"/>
    <dgm:cxn modelId="{FE050DB2-B50F-4CEC-AE98-C59ADB331E5F}" srcId="{8CC7606D-5B68-458C-986A-84EDF01CEF67}" destId="{08FE34C1-0E91-4441-A8E5-5B4FC981A461}" srcOrd="2" destOrd="0" parTransId="{9033768D-170E-40D0-868C-96612A493E10}" sibTransId="{B6A328B5-280A-4D31-A187-420ABE49A492}"/>
    <dgm:cxn modelId="{8F0CB017-8260-4998-87B9-CF2B65FAC63A}" type="presOf" srcId="{B8E36FFB-832E-4E69-9FD4-08F6F81ECD01}" destId="{6D7A3443-2BDD-4EDA-BE54-B51AE29BE293}" srcOrd="0" destOrd="0" presId="urn:microsoft.com/office/officeart/2005/8/layout/hList6"/>
    <dgm:cxn modelId="{0DBD263D-D3CC-439F-8A6B-5B0B44172886}" srcId="{8CC7606D-5B68-458C-986A-84EDF01CEF67}" destId="{B8E36FFB-832E-4E69-9FD4-08F6F81ECD01}" srcOrd="0" destOrd="0" parTransId="{A4E7C0C3-EFE1-4107-94E6-4D0776A00002}" sibTransId="{042D80F5-F6A1-48B1-A1A5-B374D22C90BF}"/>
    <dgm:cxn modelId="{4FF8D3FA-A8BD-45B2-8D2C-C5A383176382}" type="presOf" srcId="{1A0F2B0A-A955-45FE-810E-50CE742A8612}" destId="{F4CA5B7F-2E78-44FA-9BDA-EB660D7A869D}" srcOrd="0" destOrd="0" presId="urn:microsoft.com/office/officeart/2005/8/layout/hList6"/>
    <dgm:cxn modelId="{AE297DEC-D5B3-4571-AA58-595D369AE769}" srcId="{8CC7606D-5B68-458C-986A-84EDF01CEF67}" destId="{1A0F2B0A-A955-45FE-810E-50CE742A8612}" srcOrd="1" destOrd="0" parTransId="{3211E13E-7AE5-4D59-BD40-2F2EF0992197}" sibTransId="{8EC6BD43-E919-4D3A-9E7A-AE202DE2200B}"/>
    <dgm:cxn modelId="{1AE1D7D3-AAA7-4E99-9387-43575998109A}" type="presParOf" srcId="{3EB9CC58-B842-44A5-BD68-EB0BE8EF19DD}" destId="{6D7A3443-2BDD-4EDA-BE54-B51AE29BE293}" srcOrd="0" destOrd="0" presId="urn:microsoft.com/office/officeart/2005/8/layout/hList6"/>
    <dgm:cxn modelId="{370756C8-0D07-44F2-BEE8-2F0D8F9BEA97}" type="presParOf" srcId="{3EB9CC58-B842-44A5-BD68-EB0BE8EF19DD}" destId="{86DF0EC8-9C04-4C51-8E62-0CA1280B606B}" srcOrd="1" destOrd="0" presId="urn:microsoft.com/office/officeart/2005/8/layout/hList6"/>
    <dgm:cxn modelId="{EE4BEE1E-5618-4CE9-B898-40E3E593461C}" type="presParOf" srcId="{3EB9CC58-B842-44A5-BD68-EB0BE8EF19DD}" destId="{F4CA5B7F-2E78-44FA-9BDA-EB660D7A869D}" srcOrd="2" destOrd="0" presId="urn:microsoft.com/office/officeart/2005/8/layout/hList6"/>
    <dgm:cxn modelId="{B0240D56-A0A9-4EAC-A8D7-F4E34A53FEDB}" type="presParOf" srcId="{3EB9CC58-B842-44A5-BD68-EB0BE8EF19DD}" destId="{20993640-024E-4A41-8D1D-C039FEAA6C81}" srcOrd="3" destOrd="0" presId="urn:microsoft.com/office/officeart/2005/8/layout/hList6"/>
    <dgm:cxn modelId="{599DF0C7-5FB6-4AE8-A16D-929987534F6D}" type="presParOf" srcId="{3EB9CC58-B842-44A5-BD68-EB0BE8EF19DD}" destId="{A839A51F-A7FA-4EFA-933D-9DCF1A05D95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D5EA432-4E32-47A8-B2B2-5DAEBC24998B}"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B43D3E31-30BF-4751-BBF5-94EA192B3C04}">
      <dgm:prSet phldrT="[Text]"/>
      <dgm:spPr/>
      <dgm:t>
        <a:bodyPr/>
        <a:lstStyle/>
        <a:p>
          <a:r>
            <a:rPr lang="en-US" b="0" dirty="0"/>
            <a:t>Model the Way</a:t>
          </a:r>
        </a:p>
      </dgm:t>
    </dgm:pt>
    <dgm:pt modelId="{FDA3D464-B3F5-45F0-AA33-F00A03AEE5E5}" type="parTrans" cxnId="{ECC63E14-58DF-4116-BB42-8D866BDC8611}">
      <dgm:prSet/>
      <dgm:spPr/>
      <dgm:t>
        <a:bodyPr/>
        <a:lstStyle/>
        <a:p>
          <a:endParaRPr lang="en-US"/>
        </a:p>
      </dgm:t>
    </dgm:pt>
    <dgm:pt modelId="{5AED2469-0CB7-46F0-AA7E-F29088693846}" type="sibTrans" cxnId="{ECC63E14-58DF-4116-BB42-8D866BDC8611}">
      <dgm:prSet/>
      <dgm:spPr/>
      <dgm:t>
        <a:bodyPr/>
        <a:lstStyle/>
        <a:p>
          <a:endParaRPr lang="en-US"/>
        </a:p>
      </dgm:t>
    </dgm:pt>
    <dgm:pt modelId="{88B1135D-142D-475C-ABCA-B2B9C104D006}">
      <dgm:prSet phldrT="[Text]"/>
      <dgm:spPr/>
      <dgm:t>
        <a:bodyPr/>
        <a:lstStyle/>
        <a:p>
          <a:r>
            <a:rPr lang="en-US" b="0" dirty="0"/>
            <a:t>Inspire a Shared Vision</a:t>
          </a:r>
        </a:p>
      </dgm:t>
    </dgm:pt>
    <dgm:pt modelId="{0590E4F4-777F-414B-8540-08901E16DED7}" type="parTrans" cxnId="{C0B5F603-AE5C-4B16-8F57-E9DB91019F14}">
      <dgm:prSet/>
      <dgm:spPr/>
      <dgm:t>
        <a:bodyPr/>
        <a:lstStyle/>
        <a:p>
          <a:endParaRPr lang="en-US"/>
        </a:p>
      </dgm:t>
    </dgm:pt>
    <dgm:pt modelId="{3D6A1ACF-1659-4274-BD3B-4AEBD4CCA09D}" type="sibTrans" cxnId="{C0B5F603-AE5C-4B16-8F57-E9DB91019F14}">
      <dgm:prSet/>
      <dgm:spPr/>
      <dgm:t>
        <a:bodyPr/>
        <a:lstStyle/>
        <a:p>
          <a:endParaRPr lang="en-US"/>
        </a:p>
      </dgm:t>
    </dgm:pt>
    <dgm:pt modelId="{AEDA649E-D1E9-4369-BB2A-35EF0D1A1FB8}">
      <dgm:prSet phldrT="[Text]"/>
      <dgm:spPr/>
      <dgm:t>
        <a:bodyPr/>
        <a:lstStyle/>
        <a:p>
          <a:r>
            <a:rPr lang="en-US" b="0" dirty="0"/>
            <a:t>Challenge the Process</a:t>
          </a:r>
        </a:p>
      </dgm:t>
    </dgm:pt>
    <dgm:pt modelId="{BFAB225E-6F66-4286-A4D1-EB19CC1F8CE3}" type="parTrans" cxnId="{B30D16F5-A0AC-446B-87D8-099E3707E3AB}">
      <dgm:prSet/>
      <dgm:spPr/>
      <dgm:t>
        <a:bodyPr/>
        <a:lstStyle/>
        <a:p>
          <a:endParaRPr lang="en-US"/>
        </a:p>
      </dgm:t>
    </dgm:pt>
    <dgm:pt modelId="{96BA466F-2ECD-41EF-A853-75A3D169BFEE}" type="sibTrans" cxnId="{B30D16F5-A0AC-446B-87D8-099E3707E3AB}">
      <dgm:prSet/>
      <dgm:spPr/>
      <dgm:t>
        <a:bodyPr/>
        <a:lstStyle/>
        <a:p>
          <a:endParaRPr lang="en-US"/>
        </a:p>
      </dgm:t>
    </dgm:pt>
    <dgm:pt modelId="{8E302C77-36B2-4A1A-A4A9-A8DF6CBBA7F0}">
      <dgm:prSet phldrT="[Text]"/>
      <dgm:spPr/>
      <dgm:t>
        <a:bodyPr/>
        <a:lstStyle/>
        <a:p>
          <a:r>
            <a:rPr lang="en-US" b="0" dirty="0"/>
            <a:t>Enable Others to Act</a:t>
          </a:r>
        </a:p>
      </dgm:t>
    </dgm:pt>
    <dgm:pt modelId="{9231A9C4-ABCD-4788-9695-CB160BB2D6B7}" type="parTrans" cxnId="{B356DB76-38A5-4B7B-B7A4-8F702813B8CF}">
      <dgm:prSet/>
      <dgm:spPr/>
      <dgm:t>
        <a:bodyPr/>
        <a:lstStyle/>
        <a:p>
          <a:endParaRPr lang="en-US"/>
        </a:p>
      </dgm:t>
    </dgm:pt>
    <dgm:pt modelId="{AF306D9E-EF2B-469F-A90B-051CD1529AB6}" type="sibTrans" cxnId="{B356DB76-38A5-4B7B-B7A4-8F702813B8CF}">
      <dgm:prSet/>
      <dgm:spPr/>
      <dgm:t>
        <a:bodyPr/>
        <a:lstStyle/>
        <a:p>
          <a:endParaRPr lang="en-US"/>
        </a:p>
      </dgm:t>
    </dgm:pt>
    <dgm:pt modelId="{3CC3CB57-33BA-4FA3-B2B4-2A7CCC97D983}">
      <dgm:prSet phldrT="[Text]"/>
      <dgm:spPr/>
      <dgm:t>
        <a:bodyPr/>
        <a:lstStyle/>
        <a:p>
          <a:r>
            <a:rPr lang="en-US" b="0" dirty="0"/>
            <a:t>Encourage the Heart</a:t>
          </a:r>
        </a:p>
      </dgm:t>
    </dgm:pt>
    <dgm:pt modelId="{CC5FBB48-3216-4139-8FC9-6C7CB3484F9B}" type="parTrans" cxnId="{39C2AABB-B9F3-41CC-9A4E-E2FF58526A02}">
      <dgm:prSet/>
      <dgm:spPr/>
      <dgm:t>
        <a:bodyPr/>
        <a:lstStyle/>
        <a:p>
          <a:endParaRPr lang="en-US"/>
        </a:p>
      </dgm:t>
    </dgm:pt>
    <dgm:pt modelId="{97AE0A82-EAFE-44B4-B8A9-B19E0FD86D18}" type="sibTrans" cxnId="{39C2AABB-B9F3-41CC-9A4E-E2FF58526A02}">
      <dgm:prSet/>
      <dgm:spPr/>
      <dgm:t>
        <a:bodyPr/>
        <a:lstStyle/>
        <a:p>
          <a:endParaRPr lang="en-US"/>
        </a:p>
      </dgm:t>
    </dgm:pt>
    <dgm:pt modelId="{33E24E07-E927-4138-BAD6-A47751926DC2}" type="pres">
      <dgm:prSet presAssocID="{6D5EA432-4E32-47A8-B2B2-5DAEBC24998B}" presName="diagram" presStyleCnt="0">
        <dgm:presLayoutVars>
          <dgm:dir/>
          <dgm:resizeHandles val="exact"/>
        </dgm:presLayoutVars>
      </dgm:prSet>
      <dgm:spPr/>
    </dgm:pt>
    <dgm:pt modelId="{676DD6DD-8AB4-442F-8275-85AB9743F23A}" type="pres">
      <dgm:prSet presAssocID="{B43D3E31-30BF-4751-BBF5-94EA192B3C04}" presName="node" presStyleLbl="node1" presStyleIdx="0" presStyleCnt="5">
        <dgm:presLayoutVars>
          <dgm:bulletEnabled val="1"/>
        </dgm:presLayoutVars>
      </dgm:prSet>
      <dgm:spPr/>
    </dgm:pt>
    <dgm:pt modelId="{2042475E-18D6-498D-BE6F-641E2CB748F3}" type="pres">
      <dgm:prSet presAssocID="{5AED2469-0CB7-46F0-AA7E-F29088693846}" presName="sibTrans" presStyleCnt="0"/>
      <dgm:spPr/>
    </dgm:pt>
    <dgm:pt modelId="{0C93DD08-2D1A-44F8-868C-427E316C0179}" type="pres">
      <dgm:prSet presAssocID="{88B1135D-142D-475C-ABCA-B2B9C104D006}" presName="node" presStyleLbl="node1" presStyleIdx="1" presStyleCnt="5">
        <dgm:presLayoutVars>
          <dgm:bulletEnabled val="1"/>
        </dgm:presLayoutVars>
      </dgm:prSet>
      <dgm:spPr/>
    </dgm:pt>
    <dgm:pt modelId="{35044138-17AF-4F9E-B6EA-7FB2F864DFD0}" type="pres">
      <dgm:prSet presAssocID="{3D6A1ACF-1659-4274-BD3B-4AEBD4CCA09D}" presName="sibTrans" presStyleCnt="0"/>
      <dgm:spPr/>
    </dgm:pt>
    <dgm:pt modelId="{B7162612-3752-47D7-A621-C101AACD272F}" type="pres">
      <dgm:prSet presAssocID="{AEDA649E-D1E9-4369-BB2A-35EF0D1A1FB8}" presName="node" presStyleLbl="node1" presStyleIdx="2" presStyleCnt="5">
        <dgm:presLayoutVars>
          <dgm:bulletEnabled val="1"/>
        </dgm:presLayoutVars>
      </dgm:prSet>
      <dgm:spPr/>
    </dgm:pt>
    <dgm:pt modelId="{A21C71C9-97B9-4B6A-9901-4928F1316DA9}" type="pres">
      <dgm:prSet presAssocID="{96BA466F-2ECD-41EF-A853-75A3D169BFEE}" presName="sibTrans" presStyleCnt="0"/>
      <dgm:spPr/>
    </dgm:pt>
    <dgm:pt modelId="{1980489E-3639-4311-AE23-6A856889D3FB}" type="pres">
      <dgm:prSet presAssocID="{8E302C77-36B2-4A1A-A4A9-A8DF6CBBA7F0}" presName="node" presStyleLbl="node1" presStyleIdx="3" presStyleCnt="5">
        <dgm:presLayoutVars>
          <dgm:bulletEnabled val="1"/>
        </dgm:presLayoutVars>
      </dgm:prSet>
      <dgm:spPr/>
    </dgm:pt>
    <dgm:pt modelId="{3097F56D-4B18-40BC-BDDD-BC3593CB2A2E}" type="pres">
      <dgm:prSet presAssocID="{AF306D9E-EF2B-469F-A90B-051CD1529AB6}" presName="sibTrans" presStyleCnt="0"/>
      <dgm:spPr/>
    </dgm:pt>
    <dgm:pt modelId="{00F763DF-DDB6-4796-87BB-F22D7AB39044}" type="pres">
      <dgm:prSet presAssocID="{3CC3CB57-33BA-4FA3-B2B4-2A7CCC97D983}" presName="node" presStyleLbl="node1" presStyleIdx="4" presStyleCnt="5">
        <dgm:presLayoutVars>
          <dgm:bulletEnabled val="1"/>
        </dgm:presLayoutVars>
      </dgm:prSet>
      <dgm:spPr/>
    </dgm:pt>
  </dgm:ptLst>
  <dgm:cxnLst>
    <dgm:cxn modelId="{17063F35-F730-4CED-B891-0EED4B429E64}" type="presOf" srcId="{3CC3CB57-33BA-4FA3-B2B4-2A7CCC97D983}" destId="{00F763DF-DDB6-4796-87BB-F22D7AB39044}" srcOrd="0" destOrd="0" presId="urn:microsoft.com/office/officeart/2005/8/layout/default"/>
    <dgm:cxn modelId="{153B01C6-80CE-4B4F-85CA-C3F8369C0BFC}" type="presOf" srcId="{6D5EA432-4E32-47A8-B2B2-5DAEBC24998B}" destId="{33E24E07-E927-4138-BAD6-A47751926DC2}" srcOrd="0" destOrd="0" presId="urn:microsoft.com/office/officeart/2005/8/layout/default"/>
    <dgm:cxn modelId="{C0B5F603-AE5C-4B16-8F57-E9DB91019F14}" srcId="{6D5EA432-4E32-47A8-B2B2-5DAEBC24998B}" destId="{88B1135D-142D-475C-ABCA-B2B9C104D006}" srcOrd="1" destOrd="0" parTransId="{0590E4F4-777F-414B-8540-08901E16DED7}" sibTransId="{3D6A1ACF-1659-4274-BD3B-4AEBD4CCA09D}"/>
    <dgm:cxn modelId="{4D54CBC0-D8FD-47E5-8D9E-F13D76BA9AF9}" type="presOf" srcId="{AEDA649E-D1E9-4369-BB2A-35EF0D1A1FB8}" destId="{B7162612-3752-47D7-A621-C101AACD272F}" srcOrd="0" destOrd="0" presId="urn:microsoft.com/office/officeart/2005/8/layout/default"/>
    <dgm:cxn modelId="{B30D16F5-A0AC-446B-87D8-099E3707E3AB}" srcId="{6D5EA432-4E32-47A8-B2B2-5DAEBC24998B}" destId="{AEDA649E-D1E9-4369-BB2A-35EF0D1A1FB8}" srcOrd="2" destOrd="0" parTransId="{BFAB225E-6F66-4286-A4D1-EB19CC1F8CE3}" sibTransId="{96BA466F-2ECD-41EF-A853-75A3D169BFEE}"/>
    <dgm:cxn modelId="{ECC63E14-58DF-4116-BB42-8D866BDC8611}" srcId="{6D5EA432-4E32-47A8-B2B2-5DAEBC24998B}" destId="{B43D3E31-30BF-4751-BBF5-94EA192B3C04}" srcOrd="0" destOrd="0" parTransId="{FDA3D464-B3F5-45F0-AA33-F00A03AEE5E5}" sibTransId="{5AED2469-0CB7-46F0-AA7E-F29088693846}"/>
    <dgm:cxn modelId="{8FCEBABA-0385-4EC8-8F2B-3A44E840087A}" type="presOf" srcId="{B43D3E31-30BF-4751-BBF5-94EA192B3C04}" destId="{676DD6DD-8AB4-442F-8275-85AB9743F23A}" srcOrd="0" destOrd="0" presId="urn:microsoft.com/office/officeart/2005/8/layout/default"/>
    <dgm:cxn modelId="{63B3C82A-C1AB-4D1F-8E18-7F0D6D4A1C6E}" type="presOf" srcId="{88B1135D-142D-475C-ABCA-B2B9C104D006}" destId="{0C93DD08-2D1A-44F8-868C-427E316C0179}" srcOrd="0" destOrd="0" presId="urn:microsoft.com/office/officeart/2005/8/layout/default"/>
    <dgm:cxn modelId="{39C2AABB-B9F3-41CC-9A4E-E2FF58526A02}" srcId="{6D5EA432-4E32-47A8-B2B2-5DAEBC24998B}" destId="{3CC3CB57-33BA-4FA3-B2B4-2A7CCC97D983}" srcOrd="4" destOrd="0" parTransId="{CC5FBB48-3216-4139-8FC9-6C7CB3484F9B}" sibTransId="{97AE0A82-EAFE-44B4-B8A9-B19E0FD86D18}"/>
    <dgm:cxn modelId="{1B057D7D-8AF3-4339-AC82-582519050D26}" type="presOf" srcId="{8E302C77-36B2-4A1A-A4A9-A8DF6CBBA7F0}" destId="{1980489E-3639-4311-AE23-6A856889D3FB}" srcOrd="0" destOrd="0" presId="urn:microsoft.com/office/officeart/2005/8/layout/default"/>
    <dgm:cxn modelId="{B356DB76-38A5-4B7B-B7A4-8F702813B8CF}" srcId="{6D5EA432-4E32-47A8-B2B2-5DAEBC24998B}" destId="{8E302C77-36B2-4A1A-A4A9-A8DF6CBBA7F0}" srcOrd="3" destOrd="0" parTransId="{9231A9C4-ABCD-4788-9695-CB160BB2D6B7}" sibTransId="{AF306D9E-EF2B-469F-A90B-051CD1529AB6}"/>
    <dgm:cxn modelId="{37F949C3-DD13-4C2A-B535-D2DE11057D18}" type="presParOf" srcId="{33E24E07-E927-4138-BAD6-A47751926DC2}" destId="{676DD6DD-8AB4-442F-8275-85AB9743F23A}" srcOrd="0" destOrd="0" presId="urn:microsoft.com/office/officeart/2005/8/layout/default"/>
    <dgm:cxn modelId="{BA12F960-7EDE-4AFC-8A6D-15216651161B}" type="presParOf" srcId="{33E24E07-E927-4138-BAD6-A47751926DC2}" destId="{2042475E-18D6-498D-BE6F-641E2CB748F3}" srcOrd="1" destOrd="0" presId="urn:microsoft.com/office/officeart/2005/8/layout/default"/>
    <dgm:cxn modelId="{3958DFAE-7C5D-4C31-B852-29B50A26C391}" type="presParOf" srcId="{33E24E07-E927-4138-BAD6-A47751926DC2}" destId="{0C93DD08-2D1A-44F8-868C-427E316C0179}" srcOrd="2" destOrd="0" presId="urn:microsoft.com/office/officeart/2005/8/layout/default"/>
    <dgm:cxn modelId="{F3006B0F-1062-4C23-8657-E6A3560A0586}" type="presParOf" srcId="{33E24E07-E927-4138-BAD6-A47751926DC2}" destId="{35044138-17AF-4F9E-B6EA-7FB2F864DFD0}" srcOrd="3" destOrd="0" presId="urn:microsoft.com/office/officeart/2005/8/layout/default"/>
    <dgm:cxn modelId="{83D395AD-BD32-459D-9A7C-EA700A88A52A}" type="presParOf" srcId="{33E24E07-E927-4138-BAD6-A47751926DC2}" destId="{B7162612-3752-47D7-A621-C101AACD272F}" srcOrd="4" destOrd="0" presId="urn:microsoft.com/office/officeart/2005/8/layout/default"/>
    <dgm:cxn modelId="{616C174F-E21E-4182-83C1-703D703DE8FD}" type="presParOf" srcId="{33E24E07-E927-4138-BAD6-A47751926DC2}" destId="{A21C71C9-97B9-4B6A-9901-4928F1316DA9}" srcOrd="5" destOrd="0" presId="urn:microsoft.com/office/officeart/2005/8/layout/default"/>
    <dgm:cxn modelId="{1A7236F2-2290-4C4D-9A9E-0052ACFFCA2D}" type="presParOf" srcId="{33E24E07-E927-4138-BAD6-A47751926DC2}" destId="{1980489E-3639-4311-AE23-6A856889D3FB}" srcOrd="6" destOrd="0" presId="urn:microsoft.com/office/officeart/2005/8/layout/default"/>
    <dgm:cxn modelId="{70BFCBB6-85DE-4519-B85F-2FEA3FB74E01}" type="presParOf" srcId="{33E24E07-E927-4138-BAD6-A47751926DC2}" destId="{3097F56D-4B18-40BC-BDDD-BC3593CB2A2E}" srcOrd="7" destOrd="0" presId="urn:microsoft.com/office/officeart/2005/8/layout/default"/>
    <dgm:cxn modelId="{F3E5EE01-42FF-43AB-9C1A-D0A223682DB3}" type="presParOf" srcId="{33E24E07-E927-4138-BAD6-A47751926DC2}" destId="{00F763DF-DDB6-4796-87BB-F22D7AB39044}"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AFED49D-C240-4497-A983-3727D615F27D}" type="doc">
      <dgm:prSet loTypeId="urn:microsoft.com/office/officeart/2005/8/layout/cycle6" loCatId="cycle" qsTypeId="urn:microsoft.com/office/officeart/2005/8/quickstyle/simple1" qsCatId="simple" csTypeId="urn:microsoft.com/office/officeart/2005/8/colors/colorful3" csCatId="colorful" phldr="1"/>
      <dgm:spPr/>
      <dgm:t>
        <a:bodyPr/>
        <a:lstStyle/>
        <a:p>
          <a:endParaRPr lang="en-US"/>
        </a:p>
      </dgm:t>
    </dgm:pt>
    <dgm:pt modelId="{A4FAC9CC-3613-432E-AE85-2DCB4A9F9B46}">
      <dgm:prSet phldrT="[Text]" custT="1"/>
      <dgm:spPr/>
      <dgm:t>
        <a:bodyPr/>
        <a:lstStyle/>
        <a:p>
          <a:r>
            <a:rPr lang="en-US" sz="2800" dirty="0"/>
            <a:t>Honest</a:t>
          </a:r>
        </a:p>
      </dgm:t>
    </dgm:pt>
    <dgm:pt modelId="{393F6B09-BC80-4AA8-BDC7-7F6A0C51D867}" type="parTrans" cxnId="{21B2A25C-0679-4B33-AB93-C6EE96CE4D0A}">
      <dgm:prSet/>
      <dgm:spPr/>
      <dgm:t>
        <a:bodyPr/>
        <a:lstStyle/>
        <a:p>
          <a:endParaRPr lang="en-US"/>
        </a:p>
      </dgm:t>
    </dgm:pt>
    <dgm:pt modelId="{8B23BB13-602D-43C3-BFAA-D1B71561688F}" type="sibTrans" cxnId="{21B2A25C-0679-4B33-AB93-C6EE96CE4D0A}">
      <dgm:prSet/>
      <dgm:spPr/>
      <dgm:t>
        <a:bodyPr/>
        <a:lstStyle/>
        <a:p>
          <a:endParaRPr lang="en-US"/>
        </a:p>
      </dgm:t>
    </dgm:pt>
    <dgm:pt modelId="{D871826D-5D53-416D-A851-0818D9CF0198}">
      <dgm:prSet phldrT="[Text]" custT="1"/>
      <dgm:spPr/>
      <dgm:t>
        <a:bodyPr/>
        <a:lstStyle/>
        <a:p>
          <a:r>
            <a:rPr lang="en-US" sz="2800" dirty="0"/>
            <a:t>Cooperative</a:t>
          </a:r>
        </a:p>
      </dgm:t>
    </dgm:pt>
    <dgm:pt modelId="{AD4B1D8D-54C3-498F-8A5D-75302C83BCC2}" type="parTrans" cxnId="{538D45D9-1FF4-4901-90CC-B28F81A97B46}">
      <dgm:prSet/>
      <dgm:spPr/>
      <dgm:t>
        <a:bodyPr/>
        <a:lstStyle/>
        <a:p>
          <a:endParaRPr lang="en-US"/>
        </a:p>
      </dgm:t>
    </dgm:pt>
    <dgm:pt modelId="{C12D9D64-6BC5-4BE3-9522-54F08AC46D47}" type="sibTrans" cxnId="{538D45D9-1FF4-4901-90CC-B28F81A97B46}">
      <dgm:prSet/>
      <dgm:spPr/>
      <dgm:t>
        <a:bodyPr/>
        <a:lstStyle/>
        <a:p>
          <a:endParaRPr lang="en-US"/>
        </a:p>
      </dgm:t>
    </dgm:pt>
    <dgm:pt modelId="{544242F5-9EA4-4D93-A911-B838C1E2F4D0}">
      <dgm:prSet phldrT="[Text]" custT="1"/>
      <dgm:spPr/>
      <dgm:t>
        <a:bodyPr/>
        <a:lstStyle/>
        <a:p>
          <a:r>
            <a:rPr lang="en-US" sz="2800" dirty="0"/>
            <a:t>Determined</a:t>
          </a:r>
        </a:p>
      </dgm:t>
    </dgm:pt>
    <dgm:pt modelId="{97F3960B-C6F5-42B5-8AD0-128A27E20202}" type="parTrans" cxnId="{EF46CFA0-0B7D-456B-9A6A-61CAB45FDC5D}">
      <dgm:prSet/>
      <dgm:spPr/>
      <dgm:t>
        <a:bodyPr/>
        <a:lstStyle/>
        <a:p>
          <a:endParaRPr lang="en-US"/>
        </a:p>
      </dgm:t>
    </dgm:pt>
    <dgm:pt modelId="{3BC1865D-054B-47B7-B0D8-C8BDA57DE774}" type="sibTrans" cxnId="{EF46CFA0-0B7D-456B-9A6A-61CAB45FDC5D}">
      <dgm:prSet/>
      <dgm:spPr/>
      <dgm:t>
        <a:bodyPr/>
        <a:lstStyle/>
        <a:p>
          <a:endParaRPr lang="en-US"/>
        </a:p>
      </dgm:t>
    </dgm:pt>
    <dgm:pt modelId="{A80CD837-665A-44E4-B05B-85FD63C8851D}">
      <dgm:prSet phldrT="[Text]" custT="1"/>
      <dgm:spPr/>
      <dgm:t>
        <a:bodyPr/>
        <a:lstStyle/>
        <a:p>
          <a:r>
            <a:rPr lang="en-US" sz="2800" dirty="0"/>
            <a:t>Inspiring</a:t>
          </a:r>
        </a:p>
      </dgm:t>
    </dgm:pt>
    <dgm:pt modelId="{5462F25B-BDDE-44B5-9002-A95DCBFAAC6A}" type="parTrans" cxnId="{26A0402D-2453-4006-97AD-2FA9B014A598}">
      <dgm:prSet/>
      <dgm:spPr/>
      <dgm:t>
        <a:bodyPr/>
        <a:lstStyle/>
        <a:p>
          <a:endParaRPr lang="en-US"/>
        </a:p>
      </dgm:t>
    </dgm:pt>
    <dgm:pt modelId="{BEA6B7A2-8E6D-41E0-877D-FBEC962145B3}" type="sibTrans" cxnId="{26A0402D-2453-4006-97AD-2FA9B014A598}">
      <dgm:prSet/>
      <dgm:spPr/>
      <dgm:t>
        <a:bodyPr/>
        <a:lstStyle/>
        <a:p>
          <a:endParaRPr lang="en-US"/>
        </a:p>
      </dgm:t>
    </dgm:pt>
    <dgm:pt modelId="{00A52244-4119-4CED-8EDA-418265EC277B}">
      <dgm:prSet phldrT="[Text]" custT="1"/>
      <dgm:spPr/>
      <dgm:t>
        <a:bodyPr/>
        <a:lstStyle/>
        <a:p>
          <a:r>
            <a:rPr lang="en-US" sz="2800" dirty="0"/>
            <a:t>Loyal</a:t>
          </a:r>
        </a:p>
      </dgm:t>
    </dgm:pt>
    <dgm:pt modelId="{E20C6B54-6BD2-4098-89D8-B201BC8F83B3}" type="parTrans" cxnId="{AAF6B9B5-1A02-4777-8532-9A5FDD0FAF4E}">
      <dgm:prSet/>
      <dgm:spPr/>
      <dgm:t>
        <a:bodyPr/>
        <a:lstStyle/>
        <a:p>
          <a:endParaRPr lang="en-US"/>
        </a:p>
      </dgm:t>
    </dgm:pt>
    <dgm:pt modelId="{E2C102BE-A66C-4AC2-A7CE-B434B3217E10}" type="sibTrans" cxnId="{AAF6B9B5-1A02-4777-8532-9A5FDD0FAF4E}">
      <dgm:prSet/>
      <dgm:spPr/>
      <dgm:t>
        <a:bodyPr/>
        <a:lstStyle/>
        <a:p>
          <a:endParaRPr lang="en-US"/>
        </a:p>
      </dgm:t>
    </dgm:pt>
    <dgm:pt modelId="{BD4A0A28-7E8B-4221-8623-DA31E8F8D6B4}" type="pres">
      <dgm:prSet presAssocID="{9AFED49D-C240-4497-A983-3727D615F27D}" presName="cycle" presStyleCnt="0">
        <dgm:presLayoutVars>
          <dgm:dir/>
          <dgm:resizeHandles val="exact"/>
        </dgm:presLayoutVars>
      </dgm:prSet>
      <dgm:spPr/>
    </dgm:pt>
    <dgm:pt modelId="{60D5C46E-09E3-481A-9F7B-971BDD84BE6F}" type="pres">
      <dgm:prSet presAssocID="{A4FAC9CC-3613-432E-AE85-2DCB4A9F9B46}" presName="node" presStyleLbl="node1" presStyleIdx="0" presStyleCnt="5" custScaleX="146410">
        <dgm:presLayoutVars>
          <dgm:bulletEnabled val="1"/>
        </dgm:presLayoutVars>
      </dgm:prSet>
      <dgm:spPr/>
    </dgm:pt>
    <dgm:pt modelId="{55EDD173-EFE3-4ACA-B5CA-DDD289A8CEF7}" type="pres">
      <dgm:prSet presAssocID="{A4FAC9CC-3613-432E-AE85-2DCB4A9F9B46}" presName="spNode" presStyleCnt="0"/>
      <dgm:spPr/>
    </dgm:pt>
    <dgm:pt modelId="{70ABFBE6-1792-4CDE-96E6-D2EE8D51411B}" type="pres">
      <dgm:prSet presAssocID="{8B23BB13-602D-43C3-BFAA-D1B71561688F}" presName="sibTrans" presStyleLbl="sibTrans1D1" presStyleIdx="0" presStyleCnt="5"/>
      <dgm:spPr/>
    </dgm:pt>
    <dgm:pt modelId="{19B043F2-B45F-4930-AED2-0F75AAEDC5E9}" type="pres">
      <dgm:prSet presAssocID="{D871826D-5D53-416D-A851-0818D9CF0198}" presName="node" presStyleLbl="node1" presStyleIdx="1" presStyleCnt="5" custScaleX="146410" custRadScaleRad="98481" custRadScaleInc="12315">
        <dgm:presLayoutVars>
          <dgm:bulletEnabled val="1"/>
        </dgm:presLayoutVars>
      </dgm:prSet>
      <dgm:spPr/>
    </dgm:pt>
    <dgm:pt modelId="{992115E3-315A-4807-AB01-C1BDB29DBAFA}" type="pres">
      <dgm:prSet presAssocID="{D871826D-5D53-416D-A851-0818D9CF0198}" presName="spNode" presStyleCnt="0"/>
      <dgm:spPr/>
    </dgm:pt>
    <dgm:pt modelId="{42112DF2-9B60-4067-947D-FD1867E4015A}" type="pres">
      <dgm:prSet presAssocID="{C12D9D64-6BC5-4BE3-9522-54F08AC46D47}" presName="sibTrans" presStyleLbl="sibTrans1D1" presStyleIdx="1" presStyleCnt="5"/>
      <dgm:spPr/>
    </dgm:pt>
    <dgm:pt modelId="{1D041868-2C27-4FCB-8231-04573C157495}" type="pres">
      <dgm:prSet presAssocID="{544242F5-9EA4-4D93-A911-B838C1E2F4D0}" presName="node" presStyleLbl="node1" presStyleIdx="2" presStyleCnt="5" custScaleX="146410" custRadScaleRad="104839" custRadScaleInc="-14563">
        <dgm:presLayoutVars>
          <dgm:bulletEnabled val="1"/>
        </dgm:presLayoutVars>
      </dgm:prSet>
      <dgm:spPr/>
    </dgm:pt>
    <dgm:pt modelId="{94B01DA8-F516-49A3-8B21-BC4D4E4199D5}" type="pres">
      <dgm:prSet presAssocID="{544242F5-9EA4-4D93-A911-B838C1E2F4D0}" presName="spNode" presStyleCnt="0"/>
      <dgm:spPr/>
    </dgm:pt>
    <dgm:pt modelId="{8F7FC9CC-49B4-4A02-9C14-3F200F257374}" type="pres">
      <dgm:prSet presAssocID="{3BC1865D-054B-47B7-B0D8-C8BDA57DE774}" presName="sibTrans" presStyleLbl="sibTrans1D1" presStyleIdx="2" presStyleCnt="5"/>
      <dgm:spPr/>
    </dgm:pt>
    <dgm:pt modelId="{88C9F4B9-E086-4C8B-9C1B-FB3D53E2A65B}" type="pres">
      <dgm:prSet presAssocID="{A80CD837-665A-44E4-B05B-85FD63C8851D}" presName="node" presStyleLbl="node1" presStyleIdx="3" presStyleCnt="5" custScaleX="146410" custRadScaleRad="104839" custRadScaleInc="14563">
        <dgm:presLayoutVars>
          <dgm:bulletEnabled val="1"/>
        </dgm:presLayoutVars>
      </dgm:prSet>
      <dgm:spPr/>
    </dgm:pt>
    <dgm:pt modelId="{653B47E9-4099-436B-8F57-5AAE4508172B}" type="pres">
      <dgm:prSet presAssocID="{A80CD837-665A-44E4-B05B-85FD63C8851D}" presName="spNode" presStyleCnt="0"/>
      <dgm:spPr/>
    </dgm:pt>
    <dgm:pt modelId="{309B66EF-324C-4B20-A7DE-6D486BF9F92F}" type="pres">
      <dgm:prSet presAssocID="{BEA6B7A2-8E6D-41E0-877D-FBEC962145B3}" presName="sibTrans" presStyleLbl="sibTrans1D1" presStyleIdx="3" presStyleCnt="5"/>
      <dgm:spPr/>
    </dgm:pt>
    <dgm:pt modelId="{79F3AA12-E8B5-4C06-BC39-3FA0295671EA}" type="pres">
      <dgm:prSet presAssocID="{00A52244-4119-4CED-8EDA-418265EC277B}" presName="node" presStyleLbl="node1" presStyleIdx="4" presStyleCnt="5" custScaleX="146410" custRadScaleRad="98481" custRadScaleInc="-12315">
        <dgm:presLayoutVars>
          <dgm:bulletEnabled val="1"/>
        </dgm:presLayoutVars>
      </dgm:prSet>
      <dgm:spPr/>
    </dgm:pt>
    <dgm:pt modelId="{52EE92C0-8847-44C6-94C4-FD5CCE229A91}" type="pres">
      <dgm:prSet presAssocID="{00A52244-4119-4CED-8EDA-418265EC277B}" presName="spNode" presStyleCnt="0"/>
      <dgm:spPr/>
    </dgm:pt>
    <dgm:pt modelId="{72DC7EB7-092E-493F-AC73-AF0834B38430}" type="pres">
      <dgm:prSet presAssocID="{E2C102BE-A66C-4AC2-A7CE-B434B3217E10}" presName="sibTrans" presStyleLbl="sibTrans1D1" presStyleIdx="4" presStyleCnt="5"/>
      <dgm:spPr/>
    </dgm:pt>
  </dgm:ptLst>
  <dgm:cxnLst>
    <dgm:cxn modelId="{21B2A25C-0679-4B33-AB93-C6EE96CE4D0A}" srcId="{9AFED49D-C240-4497-A983-3727D615F27D}" destId="{A4FAC9CC-3613-432E-AE85-2DCB4A9F9B46}" srcOrd="0" destOrd="0" parTransId="{393F6B09-BC80-4AA8-BDC7-7F6A0C51D867}" sibTransId="{8B23BB13-602D-43C3-BFAA-D1B71561688F}"/>
    <dgm:cxn modelId="{EF46CFA0-0B7D-456B-9A6A-61CAB45FDC5D}" srcId="{9AFED49D-C240-4497-A983-3727D615F27D}" destId="{544242F5-9EA4-4D93-A911-B838C1E2F4D0}" srcOrd="2" destOrd="0" parTransId="{97F3960B-C6F5-42B5-8AD0-128A27E20202}" sibTransId="{3BC1865D-054B-47B7-B0D8-C8BDA57DE774}"/>
    <dgm:cxn modelId="{4551441A-3FAA-4295-9409-7A68DD2A2351}" type="presOf" srcId="{A80CD837-665A-44E4-B05B-85FD63C8851D}" destId="{88C9F4B9-E086-4C8B-9C1B-FB3D53E2A65B}" srcOrd="0" destOrd="0" presId="urn:microsoft.com/office/officeart/2005/8/layout/cycle6"/>
    <dgm:cxn modelId="{364A0DAA-1BB9-4A39-9D6E-92C7B5A91AAD}" type="presOf" srcId="{E2C102BE-A66C-4AC2-A7CE-B434B3217E10}" destId="{72DC7EB7-092E-493F-AC73-AF0834B38430}" srcOrd="0" destOrd="0" presId="urn:microsoft.com/office/officeart/2005/8/layout/cycle6"/>
    <dgm:cxn modelId="{E9F9A631-40C2-4ADC-9490-801F2035A298}" type="presOf" srcId="{C12D9D64-6BC5-4BE3-9522-54F08AC46D47}" destId="{42112DF2-9B60-4067-947D-FD1867E4015A}" srcOrd="0" destOrd="0" presId="urn:microsoft.com/office/officeart/2005/8/layout/cycle6"/>
    <dgm:cxn modelId="{4CEF1156-DD14-4C05-86A1-DFC85C6C6E63}" type="presOf" srcId="{A4FAC9CC-3613-432E-AE85-2DCB4A9F9B46}" destId="{60D5C46E-09E3-481A-9F7B-971BDD84BE6F}" srcOrd="0" destOrd="0" presId="urn:microsoft.com/office/officeart/2005/8/layout/cycle6"/>
    <dgm:cxn modelId="{241BA3B7-69D6-4F2C-B375-06B99A8D3F49}" type="presOf" srcId="{544242F5-9EA4-4D93-A911-B838C1E2F4D0}" destId="{1D041868-2C27-4FCB-8231-04573C157495}" srcOrd="0" destOrd="0" presId="urn:microsoft.com/office/officeart/2005/8/layout/cycle6"/>
    <dgm:cxn modelId="{4E584AB8-A727-4EC1-A607-A103B237B589}" type="presOf" srcId="{BEA6B7A2-8E6D-41E0-877D-FBEC962145B3}" destId="{309B66EF-324C-4B20-A7DE-6D486BF9F92F}" srcOrd="0" destOrd="0" presId="urn:microsoft.com/office/officeart/2005/8/layout/cycle6"/>
    <dgm:cxn modelId="{538D45D9-1FF4-4901-90CC-B28F81A97B46}" srcId="{9AFED49D-C240-4497-A983-3727D615F27D}" destId="{D871826D-5D53-416D-A851-0818D9CF0198}" srcOrd="1" destOrd="0" parTransId="{AD4B1D8D-54C3-498F-8A5D-75302C83BCC2}" sibTransId="{C12D9D64-6BC5-4BE3-9522-54F08AC46D47}"/>
    <dgm:cxn modelId="{D6797D29-B676-4AAB-B0CE-C05E4F93B17C}" type="presOf" srcId="{9AFED49D-C240-4497-A983-3727D615F27D}" destId="{BD4A0A28-7E8B-4221-8623-DA31E8F8D6B4}" srcOrd="0" destOrd="0" presId="urn:microsoft.com/office/officeart/2005/8/layout/cycle6"/>
    <dgm:cxn modelId="{1A111629-1CC1-4839-86D2-D906E51D1650}" type="presOf" srcId="{00A52244-4119-4CED-8EDA-418265EC277B}" destId="{79F3AA12-E8B5-4C06-BC39-3FA0295671EA}" srcOrd="0" destOrd="0" presId="urn:microsoft.com/office/officeart/2005/8/layout/cycle6"/>
    <dgm:cxn modelId="{6569906B-DC89-46AE-976D-8C88B15293CB}" type="presOf" srcId="{8B23BB13-602D-43C3-BFAA-D1B71561688F}" destId="{70ABFBE6-1792-4CDE-96E6-D2EE8D51411B}" srcOrd="0" destOrd="0" presId="urn:microsoft.com/office/officeart/2005/8/layout/cycle6"/>
    <dgm:cxn modelId="{AAF6B9B5-1A02-4777-8532-9A5FDD0FAF4E}" srcId="{9AFED49D-C240-4497-A983-3727D615F27D}" destId="{00A52244-4119-4CED-8EDA-418265EC277B}" srcOrd="4" destOrd="0" parTransId="{E20C6B54-6BD2-4098-89D8-B201BC8F83B3}" sibTransId="{E2C102BE-A66C-4AC2-A7CE-B434B3217E10}"/>
    <dgm:cxn modelId="{26A0402D-2453-4006-97AD-2FA9B014A598}" srcId="{9AFED49D-C240-4497-A983-3727D615F27D}" destId="{A80CD837-665A-44E4-B05B-85FD63C8851D}" srcOrd="3" destOrd="0" parTransId="{5462F25B-BDDE-44B5-9002-A95DCBFAAC6A}" sibTransId="{BEA6B7A2-8E6D-41E0-877D-FBEC962145B3}"/>
    <dgm:cxn modelId="{181F6509-59AE-49F5-9BE6-4B3EA5ED3AC7}" type="presOf" srcId="{D871826D-5D53-416D-A851-0818D9CF0198}" destId="{19B043F2-B45F-4930-AED2-0F75AAEDC5E9}" srcOrd="0" destOrd="0" presId="urn:microsoft.com/office/officeart/2005/8/layout/cycle6"/>
    <dgm:cxn modelId="{6EC760BC-7A5F-49BE-B0FE-849A72828E6D}" type="presOf" srcId="{3BC1865D-054B-47B7-B0D8-C8BDA57DE774}" destId="{8F7FC9CC-49B4-4A02-9C14-3F200F257374}" srcOrd="0" destOrd="0" presId="urn:microsoft.com/office/officeart/2005/8/layout/cycle6"/>
    <dgm:cxn modelId="{0C88B05D-37F1-4D9D-90C0-4FE30377C4A0}" type="presParOf" srcId="{BD4A0A28-7E8B-4221-8623-DA31E8F8D6B4}" destId="{60D5C46E-09E3-481A-9F7B-971BDD84BE6F}" srcOrd="0" destOrd="0" presId="urn:microsoft.com/office/officeart/2005/8/layout/cycle6"/>
    <dgm:cxn modelId="{4069B94D-0BD2-43FE-BFEA-D7DE5777E3A0}" type="presParOf" srcId="{BD4A0A28-7E8B-4221-8623-DA31E8F8D6B4}" destId="{55EDD173-EFE3-4ACA-B5CA-DDD289A8CEF7}" srcOrd="1" destOrd="0" presId="urn:microsoft.com/office/officeart/2005/8/layout/cycle6"/>
    <dgm:cxn modelId="{1C981047-BCAE-4952-842B-217615BC4724}" type="presParOf" srcId="{BD4A0A28-7E8B-4221-8623-DA31E8F8D6B4}" destId="{70ABFBE6-1792-4CDE-96E6-D2EE8D51411B}" srcOrd="2" destOrd="0" presId="urn:microsoft.com/office/officeart/2005/8/layout/cycle6"/>
    <dgm:cxn modelId="{9AFC9612-61CE-4494-8740-C1E85256FDA4}" type="presParOf" srcId="{BD4A0A28-7E8B-4221-8623-DA31E8F8D6B4}" destId="{19B043F2-B45F-4930-AED2-0F75AAEDC5E9}" srcOrd="3" destOrd="0" presId="urn:microsoft.com/office/officeart/2005/8/layout/cycle6"/>
    <dgm:cxn modelId="{4CAEE17D-3AF3-4177-BF08-E73FE349590D}" type="presParOf" srcId="{BD4A0A28-7E8B-4221-8623-DA31E8F8D6B4}" destId="{992115E3-315A-4807-AB01-C1BDB29DBAFA}" srcOrd="4" destOrd="0" presId="urn:microsoft.com/office/officeart/2005/8/layout/cycle6"/>
    <dgm:cxn modelId="{C70A9A2C-A344-45A4-9400-07B2963F7D7D}" type="presParOf" srcId="{BD4A0A28-7E8B-4221-8623-DA31E8F8D6B4}" destId="{42112DF2-9B60-4067-947D-FD1867E4015A}" srcOrd="5" destOrd="0" presId="urn:microsoft.com/office/officeart/2005/8/layout/cycle6"/>
    <dgm:cxn modelId="{DDC2541F-6DB4-4BFE-9715-4468919FEB50}" type="presParOf" srcId="{BD4A0A28-7E8B-4221-8623-DA31E8F8D6B4}" destId="{1D041868-2C27-4FCB-8231-04573C157495}" srcOrd="6" destOrd="0" presId="urn:microsoft.com/office/officeart/2005/8/layout/cycle6"/>
    <dgm:cxn modelId="{BDCB96C2-476E-4C4C-AF1D-B0820C8C456D}" type="presParOf" srcId="{BD4A0A28-7E8B-4221-8623-DA31E8F8D6B4}" destId="{94B01DA8-F516-49A3-8B21-BC4D4E4199D5}" srcOrd="7" destOrd="0" presId="urn:microsoft.com/office/officeart/2005/8/layout/cycle6"/>
    <dgm:cxn modelId="{0EBEC1A3-B39B-4788-9E61-61AB4D556E8D}" type="presParOf" srcId="{BD4A0A28-7E8B-4221-8623-DA31E8F8D6B4}" destId="{8F7FC9CC-49B4-4A02-9C14-3F200F257374}" srcOrd="8" destOrd="0" presId="urn:microsoft.com/office/officeart/2005/8/layout/cycle6"/>
    <dgm:cxn modelId="{8D7C3FA2-7F62-4981-9551-9EC6124A6AE2}" type="presParOf" srcId="{BD4A0A28-7E8B-4221-8623-DA31E8F8D6B4}" destId="{88C9F4B9-E086-4C8B-9C1B-FB3D53E2A65B}" srcOrd="9" destOrd="0" presId="urn:microsoft.com/office/officeart/2005/8/layout/cycle6"/>
    <dgm:cxn modelId="{E176FADE-16F2-40D5-9A48-494628F3A63A}" type="presParOf" srcId="{BD4A0A28-7E8B-4221-8623-DA31E8F8D6B4}" destId="{653B47E9-4099-436B-8F57-5AAE4508172B}" srcOrd="10" destOrd="0" presId="urn:microsoft.com/office/officeart/2005/8/layout/cycle6"/>
    <dgm:cxn modelId="{D581C6B9-BE0C-4DB4-AE82-2040EE761B28}" type="presParOf" srcId="{BD4A0A28-7E8B-4221-8623-DA31E8F8D6B4}" destId="{309B66EF-324C-4B20-A7DE-6D486BF9F92F}" srcOrd="11" destOrd="0" presId="urn:microsoft.com/office/officeart/2005/8/layout/cycle6"/>
    <dgm:cxn modelId="{5FA9C0CE-06BF-4AFF-9019-E6F5FE1548A2}" type="presParOf" srcId="{BD4A0A28-7E8B-4221-8623-DA31E8F8D6B4}" destId="{79F3AA12-E8B5-4C06-BC39-3FA0295671EA}" srcOrd="12" destOrd="0" presId="urn:microsoft.com/office/officeart/2005/8/layout/cycle6"/>
    <dgm:cxn modelId="{B656494D-AB92-4766-A77D-36B0DD5D9E7B}" type="presParOf" srcId="{BD4A0A28-7E8B-4221-8623-DA31E8F8D6B4}" destId="{52EE92C0-8847-44C6-94C4-FD5CCE229A91}" srcOrd="13" destOrd="0" presId="urn:microsoft.com/office/officeart/2005/8/layout/cycle6"/>
    <dgm:cxn modelId="{2EB87BBF-6D95-4D32-B99A-FA3DE8915255}" type="presParOf" srcId="{BD4A0A28-7E8B-4221-8623-DA31E8F8D6B4}" destId="{72DC7EB7-092E-493F-AC73-AF0834B38430}"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70C6A5D-E5B1-4718-AA16-0BF4661A728A}" type="doc">
      <dgm:prSet loTypeId="urn:diagrams.loki3.com/VaryingWidthList+Icon" loCatId="list" qsTypeId="urn:microsoft.com/office/officeart/2005/8/quickstyle/simple1" qsCatId="simple" csTypeId="urn:microsoft.com/office/officeart/2005/8/colors/colorful3" csCatId="colorful" phldr="1"/>
      <dgm:spPr/>
    </dgm:pt>
    <dgm:pt modelId="{DEECB1D1-0150-4CBE-8D91-93A147EB0290}">
      <dgm:prSet phldrT="[Text]" custT="1"/>
      <dgm:spPr/>
      <dgm:t>
        <a:bodyPr/>
        <a:lstStyle/>
        <a:p>
          <a:r>
            <a:rPr lang="en-US" sz="4000" b="0" dirty="0"/>
            <a:t>Set Leadership Goals</a:t>
          </a:r>
        </a:p>
      </dgm:t>
    </dgm:pt>
    <dgm:pt modelId="{EBD2B581-9544-441C-87FF-F439B8C61597}" type="parTrans" cxnId="{EB3A4DC2-F872-437D-88AD-404FD0688681}">
      <dgm:prSet/>
      <dgm:spPr/>
      <dgm:t>
        <a:bodyPr/>
        <a:lstStyle/>
        <a:p>
          <a:endParaRPr lang="en-US"/>
        </a:p>
      </dgm:t>
    </dgm:pt>
    <dgm:pt modelId="{9283FFF2-982F-420C-93C2-3B1235C8D436}" type="sibTrans" cxnId="{EB3A4DC2-F872-437D-88AD-404FD0688681}">
      <dgm:prSet/>
      <dgm:spPr/>
      <dgm:t>
        <a:bodyPr/>
        <a:lstStyle/>
        <a:p>
          <a:endParaRPr lang="en-US"/>
        </a:p>
      </dgm:t>
    </dgm:pt>
    <dgm:pt modelId="{FE8A61AB-67F7-48EB-88F3-06F3F1ABD2EF}">
      <dgm:prSet phldrT="[Text]" custT="1"/>
      <dgm:spPr/>
      <dgm:t>
        <a:bodyPr/>
        <a:lstStyle/>
        <a:p>
          <a:r>
            <a:rPr lang="en-US" sz="4000" b="0" dirty="0"/>
            <a:t>Address the Goals</a:t>
          </a:r>
        </a:p>
      </dgm:t>
    </dgm:pt>
    <dgm:pt modelId="{26A3B091-BE7D-4440-A9B0-C7DD69474774}" type="parTrans" cxnId="{A70DE05C-A3B2-456C-A99F-4D9526DAF909}">
      <dgm:prSet/>
      <dgm:spPr/>
      <dgm:t>
        <a:bodyPr/>
        <a:lstStyle/>
        <a:p>
          <a:endParaRPr lang="en-US"/>
        </a:p>
      </dgm:t>
    </dgm:pt>
    <dgm:pt modelId="{16E6F668-E52B-4BBC-99E4-335BAC9E52A3}" type="sibTrans" cxnId="{A70DE05C-A3B2-456C-A99F-4D9526DAF909}">
      <dgm:prSet/>
      <dgm:spPr/>
      <dgm:t>
        <a:bodyPr/>
        <a:lstStyle/>
        <a:p>
          <a:endParaRPr lang="en-US"/>
        </a:p>
      </dgm:t>
    </dgm:pt>
    <dgm:pt modelId="{DBB106CD-3744-4FD3-A07F-E9121AC853AD}">
      <dgm:prSet phldrT="[Text]" custT="1"/>
      <dgm:spPr/>
      <dgm:t>
        <a:bodyPr/>
        <a:lstStyle/>
        <a:p>
          <a:r>
            <a:rPr lang="en-US" sz="4000" b="0" dirty="0"/>
            <a:t>Seek Inspiration</a:t>
          </a:r>
        </a:p>
      </dgm:t>
    </dgm:pt>
    <dgm:pt modelId="{67B8210E-288E-44D4-857F-F6BA6155C52F}" type="parTrans" cxnId="{5967DA5D-0E9E-40F1-B36A-92F8827F39B5}">
      <dgm:prSet/>
      <dgm:spPr/>
      <dgm:t>
        <a:bodyPr/>
        <a:lstStyle/>
        <a:p>
          <a:endParaRPr lang="en-US"/>
        </a:p>
      </dgm:t>
    </dgm:pt>
    <dgm:pt modelId="{E7CA9F8C-3F18-460F-B50F-791876E64B99}" type="sibTrans" cxnId="{5967DA5D-0E9E-40F1-B36A-92F8827F39B5}">
      <dgm:prSet/>
      <dgm:spPr/>
      <dgm:t>
        <a:bodyPr/>
        <a:lstStyle/>
        <a:p>
          <a:endParaRPr lang="en-US"/>
        </a:p>
      </dgm:t>
    </dgm:pt>
    <dgm:pt modelId="{642E68BE-FC24-4D1A-BC19-FA8CAD6394F4}">
      <dgm:prSet phldrT="[Text]" custT="1"/>
      <dgm:spPr/>
      <dgm:t>
        <a:bodyPr/>
        <a:lstStyle/>
        <a:p>
          <a:r>
            <a:rPr lang="en-US" sz="4000" b="0" dirty="0"/>
            <a:t>Create a Personal Mission Statement</a:t>
          </a:r>
        </a:p>
      </dgm:t>
    </dgm:pt>
    <dgm:pt modelId="{A9089FBD-EA1D-4B81-B01B-3B4EEC265A03}" type="parTrans" cxnId="{F78B3F9B-E988-4EAA-8EF3-22F02DCC4FE3}">
      <dgm:prSet/>
      <dgm:spPr/>
      <dgm:t>
        <a:bodyPr/>
        <a:lstStyle/>
        <a:p>
          <a:endParaRPr lang="en-US"/>
        </a:p>
      </dgm:t>
    </dgm:pt>
    <dgm:pt modelId="{AC6BB279-4479-4664-9B92-6D8A7E6BF045}" type="sibTrans" cxnId="{F78B3F9B-E988-4EAA-8EF3-22F02DCC4FE3}">
      <dgm:prSet/>
      <dgm:spPr/>
      <dgm:t>
        <a:bodyPr/>
        <a:lstStyle/>
        <a:p>
          <a:endParaRPr lang="en-US"/>
        </a:p>
      </dgm:t>
    </dgm:pt>
    <dgm:pt modelId="{91A30DEC-F908-4C45-A24C-2ECF85782DCE}">
      <dgm:prSet phldrT="[Text]" custT="1"/>
      <dgm:spPr/>
      <dgm:t>
        <a:bodyPr/>
        <a:lstStyle/>
        <a:p>
          <a:r>
            <a:rPr lang="en-US" sz="4000" b="0" dirty="0"/>
            <a:t>Choose a Role Model</a:t>
          </a:r>
        </a:p>
      </dgm:t>
    </dgm:pt>
    <dgm:pt modelId="{07DDAB62-102E-4460-9E53-AAE8D6B56F62}" type="parTrans" cxnId="{FCD917A3-5D7F-4E79-AE5F-C63DC6DBB71D}">
      <dgm:prSet/>
      <dgm:spPr/>
      <dgm:t>
        <a:bodyPr/>
        <a:lstStyle/>
        <a:p>
          <a:endParaRPr lang="en-US"/>
        </a:p>
      </dgm:t>
    </dgm:pt>
    <dgm:pt modelId="{A286EF0F-05D8-44D1-B8FD-7470B9C8A667}" type="sibTrans" cxnId="{FCD917A3-5D7F-4E79-AE5F-C63DC6DBB71D}">
      <dgm:prSet/>
      <dgm:spPr/>
      <dgm:t>
        <a:bodyPr/>
        <a:lstStyle/>
        <a:p>
          <a:endParaRPr lang="en-US"/>
        </a:p>
      </dgm:t>
    </dgm:pt>
    <dgm:pt modelId="{3D586EF6-37C5-492B-A946-7B35DB100974}">
      <dgm:prSet phldrT="[Text]" custT="1"/>
      <dgm:spPr/>
      <dgm:t>
        <a:bodyPr/>
        <a:lstStyle/>
        <a:p>
          <a:r>
            <a:rPr lang="en-US" sz="4000" b="0" dirty="0"/>
            <a:t>Seek Experience</a:t>
          </a:r>
        </a:p>
      </dgm:t>
    </dgm:pt>
    <dgm:pt modelId="{14FBEBA1-2846-4239-8DA7-39C07F79656C}" type="parTrans" cxnId="{002DE6BB-A765-4E4B-81B8-D67470BD62D7}">
      <dgm:prSet/>
      <dgm:spPr/>
      <dgm:t>
        <a:bodyPr/>
        <a:lstStyle/>
        <a:p>
          <a:endParaRPr lang="en-US"/>
        </a:p>
      </dgm:t>
    </dgm:pt>
    <dgm:pt modelId="{8ABE8909-0138-4E45-8405-7F86CC28EB79}" type="sibTrans" cxnId="{002DE6BB-A765-4E4B-81B8-D67470BD62D7}">
      <dgm:prSet/>
      <dgm:spPr/>
      <dgm:t>
        <a:bodyPr/>
        <a:lstStyle/>
        <a:p>
          <a:endParaRPr lang="en-US"/>
        </a:p>
      </dgm:t>
    </dgm:pt>
    <dgm:pt modelId="{6ED574D8-E3E3-44D1-A78D-9B8F343EF3D9}" type="pres">
      <dgm:prSet presAssocID="{D70C6A5D-E5B1-4718-AA16-0BF4661A728A}" presName="Name0" presStyleCnt="0">
        <dgm:presLayoutVars>
          <dgm:resizeHandles/>
        </dgm:presLayoutVars>
      </dgm:prSet>
      <dgm:spPr/>
    </dgm:pt>
    <dgm:pt modelId="{71BEC4CE-EAF2-4323-A1D6-5F3041124A5F}" type="pres">
      <dgm:prSet presAssocID="{DEECB1D1-0150-4CBE-8D91-93A147EB0290}" presName="text" presStyleLbl="node1" presStyleIdx="0" presStyleCnt="6">
        <dgm:presLayoutVars>
          <dgm:bulletEnabled val="1"/>
        </dgm:presLayoutVars>
      </dgm:prSet>
      <dgm:spPr/>
    </dgm:pt>
    <dgm:pt modelId="{50EC9ABC-267B-4721-B298-46F1FBF8A590}" type="pres">
      <dgm:prSet presAssocID="{9283FFF2-982F-420C-93C2-3B1235C8D436}" presName="space" presStyleCnt="0"/>
      <dgm:spPr/>
    </dgm:pt>
    <dgm:pt modelId="{D4C26AEE-CA07-4F44-916C-6A01AACD2810}" type="pres">
      <dgm:prSet presAssocID="{FE8A61AB-67F7-48EB-88F3-06F3F1ABD2EF}" presName="text" presStyleLbl="node1" presStyleIdx="1" presStyleCnt="6">
        <dgm:presLayoutVars>
          <dgm:bulletEnabled val="1"/>
        </dgm:presLayoutVars>
      </dgm:prSet>
      <dgm:spPr/>
    </dgm:pt>
    <dgm:pt modelId="{A3CFE241-CD7A-41C0-A53E-A07AEF8530C9}" type="pres">
      <dgm:prSet presAssocID="{16E6F668-E52B-4BBC-99E4-335BAC9E52A3}" presName="space" presStyleCnt="0"/>
      <dgm:spPr/>
    </dgm:pt>
    <dgm:pt modelId="{02FA3E5B-2C79-4A5B-9CDC-EA350310A2F2}" type="pres">
      <dgm:prSet presAssocID="{DBB106CD-3744-4FD3-A07F-E9121AC853AD}" presName="text" presStyleLbl="node1" presStyleIdx="2" presStyleCnt="6">
        <dgm:presLayoutVars>
          <dgm:bulletEnabled val="1"/>
        </dgm:presLayoutVars>
      </dgm:prSet>
      <dgm:spPr/>
    </dgm:pt>
    <dgm:pt modelId="{0C96B3D9-35EE-4586-9623-17747B77FD2A}" type="pres">
      <dgm:prSet presAssocID="{E7CA9F8C-3F18-460F-B50F-791876E64B99}" presName="space" presStyleCnt="0"/>
      <dgm:spPr/>
    </dgm:pt>
    <dgm:pt modelId="{7EBF8D66-4A6D-4C29-8C06-7C9B0B9BA081}" type="pres">
      <dgm:prSet presAssocID="{91A30DEC-F908-4C45-A24C-2ECF85782DCE}" presName="text" presStyleLbl="node1" presStyleIdx="3" presStyleCnt="6">
        <dgm:presLayoutVars>
          <dgm:bulletEnabled val="1"/>
        </dgm:presLayoutVars>
      </dgm:prSet>
      <dgm:spPr/>
    </dgm:pt>
    <dgm:pt modelId="{AFB63F69-2269-4AAB-A7DF-6C62E9FC45CE}" type="pres">
      <dgm:prSet presAssocID="{A286EF0F-05D8-44D1-B8FD-7470B9C8A667}" presName="space" presStyleCnt="0"/>
      <dgm:spPr/>
    </dgm:pt>
    <dgm:pt modelId="{7C0EE5D0-D1E7-4D75-80A6-DE920BEDBF3C}" type="pres">
      <dgm:prSet presAssocID="{3D586EF6-37C5-492B-A946-7B35DB100974}" presName="text" presStyleLbl="node1" presStyleIdx="4" presStyleCnt="6">
        <dgm:presLayoutVars>
          <dgm:bulletEnabled val="1"/>
        </dgm:presLayoutVars>
      </dgm:prSet>
      <dgm:spPr/>
    </dgm:pt>
    <dgm:pt modelId="{73B15F23-4992-4A2E-B382-56BB7FCD7F34}" type="pres">
      <dgm:prSet presAssocID="{8ABE8909-0138-4E45-8405-7F86CC28EB79}" presName="space" presStyleCnt="0"/>
      <dgm:spPr/>
    </dgm:pt>
    <dgm:pt modelId="{5D232003-B13E-4858-9BAF-0FA4C58FFD92}" type="pres">
      <dgm:prSet presAssocID="{642E68BE-FC24-4D1A-BC19-FA8CAD6394F4}" presName="text" presStyleLbl="node1" presStyleIdx="5" presStyleCnt="6">
        <dgm:presLayoutVars>
          <dgm:bulletEnabled val="1"/>
        </dgm:presLayoutVars>
      </dgm:prSet>
      <dgm:spPr/>
    </dgm:pt>
  </dgm:ptLst>
  <dgm:cxnLst>
    <dgm:cxn modelId="{FCD917A3-5D7F-4E79-AE5F-C63DC6DBB71D}" srcId="{D70C6A5D-E5B1-4718-AA16-0BF4661A728A}" destId="{91A30DEC-F908-4C45-A24C-2ECF85782DCE}" srcOrd="3" destOrd="0" parTransId="{07DDAB62-102E-4460-9E53-AAE8D6B56F62}" sibTransId="{A286EF0F-05D8-44D1-B8FD-7470B9C8A667}"/>
    <dgm:cxn modelId="{5967DA5D-0E9E-40F1-B36A-92F8827F39B5}" srcId="{D70C6A5D-E5B1-4718-AA16-0BF4661A728A}" destId="{DBB106CD-3744-4FD3-A07F-E9121AC853AD}" srcOrd="2" destOrd="0" parTransId="{67B8210E-288E-44D4-857F-F6BA6155C52F}" sibTransId="{E7CA9F8C-3F18-460F-B50F-791876E64B99}"/>
    <dgm:cxn modelId="{86487B38-B834-4B01-857C-46563EB9A666}" type="presOf" srcId="{FE8A61AB-67F7-48EB-88F3-06F3F1ABD2EF}" destId="{D4C26AEE-CA07-4F44-916C-6A01AACD2810}" srcOrd="0" destOrd="0" presId="urn:diagrams.loki3.com/VaryingWidthList+Icon"/>
    <dgm:cxn modelId="{E19BC454-0F34-4029-9B8F-8C209C3431B7}" type="presOf" srcId="{D70C6A5D-E5B1-4718-AA16-0BF4661A728A}" destId="{6ED574D8-E3E3-44D1-A78D-9B8F343EF3D9}" srcOrd="0" destOrd="0" presId="urn:diagrams.loki3.com/VaryingWidthList+Icon"/>
    <dgm:cxn modelId="{96516DA7-9DCC-4503-AB62-9A2D2E1DC4FA}" type="presOf" srcId="{3D586EF6-37C5-492B-A946-7B35DB100974}" destId="{7C0EE5D0-D1E7-4D75-80A6-DE920BEDBF3C}" srcOrd="0" destOrd="0" presId="urn:diagrams.loki3.com/VaryingWidthList+Icon"/>
    <dgm:cxn modelId="{BAF05721-F3F2-43B3-BE27-9AEA9A21EB9F}" type="presOf" srcId="{DEECB1D1-0150-4CBE-8D91-93A147EB0290}" destId="{71BEC4CE-EAF2-4323-A1D6-5F3041124A5F}" srcOrd="0" destOrd="0" presId="urn:diagrams.loki3.com/VaryingWidthList+Icon"/>
    <dgm:cxn modelId="{1D256285-0ACA-47C2-9DBF-81D49C564BAE}" type="presOf" srcId="{91A30DEC-F908-4C45-A24C-2ECF85782DCE}" destId="{7EBF8D66-4A6D-4C29-8C06-7C9B0B9BA081}" srcOrd="0" destOrd="0" presId="urn:diagrams.loki3.com/VaryingWidthList+Icon"/>
    <dgm:cxn modelId="{EB3A4DC2-F872-437D-88AD-404FD0688681}" srcId="{D70C6A5D-E5B1-4718-AA16-0BF4661A728A}" destId="{DEECB1D1-0150-4CBE-8D91-93A147EB0290}" srcOrd="0" destOrd="0" parTransId="{EBD2B581-9544-441C-87FF-F439B8C61597}" sibTransId="{9283FFF2-982F-420C-93C2-3B1235C8D436}"/>
    <dgm:cxn modelId="{F78B3F9B-E988-4EAA-8EF3-22F02DCC4FE3}" srcId="{D70C6A5D-E5B1-4718-AA16-0BF4661A728A}" destId="{642E68BE-FC24-4D1A-BC19-FA8CAD6394F4}" srcOrd="5" destOrd="0" parTransId="{A9089FBD-EA1D-4B81-B01B-3B4EEC265A03}" sibTransId="{AC6BB279-4479-4664-9B92-6D8A7E6BF045}"/>
    <dgm:cxn modelId="{01A5B52D-8F04-4C07-BEFB-6B9C3826CF6C}" type="presOf" srcId="{DBB106CD-3744-4FD3-A07F-E9121AC853AD}" destId="{02FA3E5B-2C79-4A5B-9CDC-EA350310A2F2}" srcOrd="0" destOrd="0" presId="urn:diagrams.loki3.com/VaryingWidthList+Icon"/>
    <dgm:cxn modelId="{002DE6BB-A765-4E4B-81B8-D67470BD62D7}" srcId="{D70C6A5D-E5B1-4718-AA16-0BF4661A728A}" destId="{3D586EF6-37C5-492B-A946-7B35DB100974}" srcOrd="4" destOrd="0" parTransId="{14FBEBA1-2846-4239-8DA7-39C07F79656C}" sibTransId="{8ABE8909-0138-4E45-8405-7F86CC28EB79}"/>
    <dgm:cxn modelId="{A70DE05C-A3B2-456C-A99F-4D9526DAF909}" srcId="{D70C6A5D-E5B1-4718-AA16-0BF4661A728A}" destId="{FE8A61AB-67F7-48EB-88F3-06F3F1ABD2EF}" srcOrd="1" destOrd="0" parTransId="{26A3B091-BE7D-4440-A9B0-C7DD69474774}" sibTransId="{16E6F668-E52B-4BBC-99E4-335BAC9E52A3}"/>
    <dgm:cxn modelId="{18262645-964E-43C5-A72F-377C610DCA32}" type="presOf" srcId="{642E68BE-FC24-4D1A-BC19-FA8CAD6394F4}" destId="{5D232003-B13E-4858-9BAF-0FA4C58FFD92}" srcOrd="0" destOrd="0" presId="urn:diagrams.loki3.com/VaryingWidthList+Icon"/>
    <dgm:cxn modelId="{2EDAF70B-8CCE-4D12-A422-56EECE700431}" type="presParOf" srcId="{6ED574D8-E3E3-44D1-A78D-9B8F343EF3D9}" destId="{71BEC4CE-EAF2-4323-A1D6-5F3041124A5F}" srcOrd="0" destOrd="0" presId="urn:diagrams.loki3.com/VaryingWidthList+Icon"/>
    <dgm:cxn modelId="{576AB17A-D995-462E-B379-94BB7DD0E621}" type="presParOf" srcId="{6ED574D8-E3E3-44D1-A78D-9B8F343EF3D9}" destId="{50EC9ABC-267B-4721-B298-46F1FBF8A590}" srcOrd="1" destOrd="0" presId="urn:diagrams.loki3.com/VaryingWidthList+Icon"/>
    <dgm:cxn modelId="{40FD1647-FCA9-43E9-9024-F454F4D50D6D}" type="presParOf" srcId="{6ED574D8-E3E3-44D1-A78D-9B8F343EF3D9}" destId="{D4C26AEE-CA07-4F44-916C-6A01AACD2810}" srcOrd="2" destOrd="0" presId="urn:diagrams.loki3.com/VaryingWidthList+Icon"/>
    <dgm:cxn modelId="{EF02005A-C129-4985-932C-901550148EA7}" type="presParOf" srcId="{6ED574D8-E3E3-44D1-A78D-9B8F343EF3D9}" destId="{A3CFE241-CD7A-41C0-A53E-A07AEF8530C9}" srcOrd="3" destOrd="0" presId="urn:diagrams.loki3.com/VaryingWidthList+Icon"/>
    <dgm:cxn modelId="{6A08F4E4-46F0-4BDB-A4A8-282035F7C44A}" type="presParOf" srcId="{6ED574D8-E3E3-44D1-A78D-9B8F343EF3D9}" destId="{02FA3E5B-2C79-4A5B-9CDC-EA350310A2F2}" srcOrd="4" destOrd="0" presId="urn:diagrams.loki3.com/VaryingWidthList+Icon"/>
    <dgm:cxn modelId="{249E3DB3-3B88-4AC1-840F-204BDB9583D1}" type="presParOf" srcId="{6ED574D8-E3E3-44D1-A78D-9B8F343EF3D9}" destId="{0C96B3D9-35EE-4586-9623-17747B77FD2A}" srcOrd="5" destOrd="0" presId="urn:diagrams.loki3.com/VaryingWidthList+Icon"/>
    <dgm:cxn modelId="{148E37CD-99DA-4157-B9C3-8FF037FAD125}" type="presParOf" srcId="{6ED574D8-E3E3-44D1-A78D-9B8F343EF3D9}" destId="{7EBF8D66-4A6D-4C29-8C06-7C9B0B9BA081}" srcOrd="6" destOrd="0" presId="urn:diagrams.loki3.com/VaryingWidthList+Icon"/>
    <dgm:cxn modelId="{C4E70EC6-0F45-4F68-A16D-0588554E341B}" type="presParOf" srcId="{6ED574D8-E3E3-44D1-A78D-9B8F343EF3D9}" destId="{AFB63F69-2269-4AAB-A7DF-6C62E9FC45CE}" srcOrd="7" destOrd="0" presId="urn:diagrams.loki3.com/VaryingWidthList+Icon"/>
    <dgm:cxn modelId="{91FF4407-4FD8-4849-BB81-57030C5C7FCA}" type="presParOf" srcId="{6ED574D8-E3E3-44D1-A78D-9B8F343EF3D9}" destId="{7C0EE5D0-D1E7-4D75-80A6-DE920BEDBF3C}" srcOrd="8" destOrd="0" presId="urn:diagrams.loki3.com/VaryingWidthList+Icon"/>
    <dgm:cxn modelId="{8F2A3DC2-323E-4180-9C6D-9CD34E4C31F7}" type="presParOf" srcId="{6ED574D8-E3E3-44D1-A78D-9B8F343EF3D9}" destId="{73B15F23-4992-4A2E-B382-56BB7FCD7F34}" srcOrd="9" destOrd="0" presId="urn:diagrams.loki3.com/VaryingWidthList+Icon"/>
    <dgm:cxn modelId="{4159E495-C57C-45DF-8884-6A052C059F5A}" type="presParOf" srcId="{6ED574D8-E3E3-44D1-A78D-9B8F343EF3D9}" destId="{5D232003-B13E-4858-9BAF-0FA4C58FFD92}" srcOrd="10"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A640496-3E9E-4D29-8163-A52471E78C6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E884BC0-7227-4A37-A086-CFA02739FC7A}">
      <dgm:prSet phldrT="[Text]"/>
      <dgm:spPr/>
      <dgm:t>
        <a:bodyPr/>
        <a:lstStyle/>
        <a:p>
          <a:r>
            <a:rPr lang="en-US" dirty="0"/>
            <a:t>Determine successful qualities</a:t>
          </a:r>
        </a:p>
      </dgm:t>
    </dgm:pt>
    <dgm:pt modelId="{21A63048-C55E-4C24-BCE7-6F91D14C0E82}" type="parTrans" cxnId="{AD72E93B-5B7E-4B8C-9424-9939F830D9D8}">
      <dgm:prSet/>
      <dgm:spPr/>
      <dgm:t>
        <a:bodyPr/>
        <a:lstStyle/>
        <a:p>
          <a:endParaRPr lang="en-US"/>
        </a:p>
      </dgm:t>
    </dgm:pt>
    <dgm:pt modelId="{C9FF18CD-70C5-4554-916F-8C3CBEA5978E}" type="sibTrans" cxnId="{AD72E93B-5B7E-4B8C-9424-9939F830D9D8}">
      <dgm:prSet/>
      <dgm:spPr/>
      <dgm:t>
        <a:bodyPr/>
        <a:lstStyle/>
        <a:p>
          <a:endParaRPr lang="en-US"/>
        </a:p>
      </dgm:t>
    </dgm:pt>
    <dgm:pt modelId="{EBE6D698-6A64-4883-AB7A-0D207A28B203}">
      <dgm:prSet phldrT="[Text]"/>
      <dgm:spPr/>
      <dgm:t>
        <a:bodyPr/>
        <a:lstStyle/>
        <a:p>
          <a:r>
            <a:rPr lang="en-US" dirty="0"/>
            <a:t>Deals with adversity</a:t>
          </a:r>
        </a:p>
      </dgm:t>
    </dgm:pt>
    <dgm:pt modelId="{239D940C-112C-4E07-BFA4-0F60EBEA2647}" type="parTrans" cxnId="{A1617F0A-5D80-4FD3-9707-0A17FF1B101D}">
      <dgm:prSet/>
      <dgm:spPr/>
      <dgm:t>
        <a:bodyPr/>
        <a:lstStyle/>
        <a:p>
          <a:endParaRPr lang="en-US"/>
        </a:p>
      </dgm:t>
    </dgm:pt>
    <dgm:pt modelId="{5AACC4C5-03B5-41EF-B478-9291D58AD0EE}" type="sibTrans" cxnId="{A1617F0A-5D80-4FD3-9707-0A17FF1B101D}">
      <dgm:prSet/>
      <dgm:spPr/>
      <dgm:t>
        <a:bodyPr/>
        <a:lstStyle/>
        <a:p>
          <a:endParaRPr lang="en-US"/>
        </a:p>
      </dgm:t>
    </dgm:pt>
    <dgm:pt modelId="{32C9B615-8572-4979-8263-416A92C61A4B}">
      <dgm:prSet phldrT="[Text]"/>
      <dgm:spPr/>
      <dgm:t>
        <a:bodyPr/>
        <a:lstStyle/>
        <a:p>
          <a:r>
            <a:rPr lang="en-US" dirty="0"/>
            <a:t>Learn from mistakes</a:t>
          </a:r>
        </a:p>
      </dgm:t>
    </dgm:pt>
    <dgm:pt modelId="{B569FEC7-D1D2-4CAC-A8E1-56F722604060}" type="parTrans" cxnId="{27A594A5-8AFC-43FB-B600-44BB5589E06F}">
      <dgm:prSet/>
      <dgm:spPr/>
      <dgm:t>
        <a:bodyPr/>
        <a:lstStyle/>
        <a:p>
          <a:endParaRPr lang="en-US"/>
        </a:p>
      </dgm:t>
    </dgm:pt>
    <dgm:pt modelId="{2E294B84-89B0-40CE-BF00-0EC8EA868D30}" type="sibTrans" cxnId="{27A594A5-8AFC-43FB-B600-44BB5589E06F}">
      <dgm:prSet/>
      <dgm:spPr/>
      <dgm:t>
        <a:bodyPr/>
        <a:lstStyle/>
        <a:p>
          <a:endParaRPr lang="en-US"/>
        </a:p>
      </dgm:t>
    </dgm:pt>
    <dgm:pt modelId="{30C8EBB2-D1CD-491B-9875-1CF86CAD77B4}" type="pres">
      <dgm:prSet presAssocID="{EA640496-3E9E-4D29-8163-A52471E78C69}" presName="diagram" presStyleCnt="0">
        <dgm:presLayoutVars>
          <dgm:dir/>
          <dgm:resizeHandles val="exact"/>
        </dgm:presLayoutVars>
      </dgm:prSet>
      <dgm:spPr/>
    </dgm:pt>
    <dgm:pt modelId="{9EB0574D-AC11-4E62-BE97-2784411FCCA0}" type="pres">
      <dgm:prSet presAssocID="{AE884BC0-7227-4A37-A086-CFA02739FC7A}" presName="node" presStyleLbl="node1" presStyleIdx="0" presStyleCnt="3">
        <dgm:presLayoutVars>
          <dgm:bulletEnabled val="1"/>
        </dgm:presLayoutVars>
      </dgm:prSet>
      <dgm:spPr/>
    </dgm:pt>
    <dgm:pt modelId="{B0E8C232-7110-49B9-94FD-59450ACD7331}" type="pres">
      <dgm:prSet presAssocID="{C9FF18CD-70C5-4554-916F-8C3CBEA5978E}" presName="sibTrans" presStyleCnt="0"/>
      <dgm:spPr/>
    </dgm:pt>
    <dgm:pt modelId="{D31F52DE-D4A0-469D-B47C-425DFC9F27A5}" type="pres">
      <dgm:prSet presAssocID="{EBE6D698-6A64-4883-AB7A-0D207A28B203}" presName="node" presStyleLbl="node1" presStyleIdx="1" presStyleCnt="3">
        <dgm:presLayoutVars>
          <dgm:bulletEnabled val="1"/>
        </dgm:presLayoutVars>
      </dgm:prSet>
      <dgm:spPr/>
    </dgm:pt>
    <dgm:pt modelId="{3800B692-2362-446E-A397-BDAA34187A6E}" type="pres">
      <dgm:prSet presAssocID="{5AACC4C5-03B5-41EF-B478-9291D58AD0EE}" presName="sibTrans" presStyleCnt="0"/>
      <dgm:spPr/>
    </dgm:pt>
    <dgm:pt modelId="{5CB17FF8-29E4-4A5B-81FC-091DF61392F3}" type="pres">
      <dgm:prSet presAssocID="{32C9B615-8572-4979-8263-416A92C61A4B}" presName="node" presStyleLbl="node1" presStyleIdx="2" presStyleCnt="3">
        <dgm:presLayoutVars>
          <dgm:bulletEnabled val="1"/>
        </dgm:presLayoutVars>
      </dgm:prSet>
      <dgm:spPr/>
    </dgm:pt>
  </dgm:ptLst>
  <dgm:cxnLst>
    <dgm:cxn modelId="{5C7108F8-BE94-446A-BC66-69E82F0FA745}" type="presOf" srcId="{EBE6D698-6A64-4883-AB7A-0D207A28B203}" destId="{D31F52DE-D4A0-469D-B47C-425DFC9F27A5}" srcOrd="0" destOrd="0" presId="urn:microsoft.com/office/officeart/2005/8/layout/default"/>
    <dgm:cxn modelId="{A1617F0A-5D80-4FD3-9707-0A17FF1B101D}" srcId="{EA640496-3E9E-4D29-8163-A52471E78C69}" destId="{EBE6D698-6A64-4883-AB7A-0D207A28B203}" srcOrd="1" destOrd="0" parTransId="{239D940C-112C-4E07-BFA4-0F60EBEA2647}" sibTransId="{5AACC4C5-03B5-41EF-B478-9291D58AD0EE}"/>
    <dgm:cxn modelId="{27A594A5-8AFC-43FB-B600-44BB5589E06F}" srcId="{EA640496-3E9E-4D29-8163-A52471E78C69}" destId="{32C9B615-8572-4979-8263-416A92C61A4B}" srcOrd="2" destOrd="0" parTransId="{B569FEC7-D1D2-4CAC-A8E1-56F722604060}" sibTransId="{2E294B84-89B0-40CE-BF00-0EC8EA868D30}"/>
    <dgm:cxn modelId="{AD72E93B-5B7E-4B8C-9424-9939F830D9D8}" srcId="{EA640496-3E9E-4D29-8163-A52471E78C69}" destId="{AE884BC0-7227-4A37-A086-CFA02739FC7A}" srcOrd="0" destOrd="0" parTransId="{21A63048-C55E-4C24-BCE7-6F91D14C0E82}" sibTransId="{C9FF18CD-70C5-4554-916F-8C3CBEA5978E}"/>
    <dgm:cxn modelId="{F295CE30-359A-4458-8D01-5D67F4991312}" type="presOf" srcId="{32C9B615-8572-4979-8263-416A92C61A4B}" destId="{5CB17FF8-29E4-4A5B-81FC-091DF61392F3}" srcOrd="0" destOrd="0" presId="urn:microsoft.com/office/officeart/2005/8/layout/default"/>
    <dgm:cxn modelId="{669A1CF0-7D9A-4DC7-84FC-F045B885B937}" type="presOf" srcId="{AE884BC0-7227-4A37-A086-CFA02739FC7A}" destId="{9EB0574D-AC11-4E62-BE97-2784411FCCA0}" srcOrd="0" destOrd="0" presId="urn:microsoft.com/office/officeart/2005/8/layout/default"/>
    <dgm:cxn modelId="{1C26C157-8326-4818-BED1-DD3786943111}" type="presOf" srcId="{EA640496-3E9E-4D29-8163-A52471E78C69}" destId="{30C8EBB2-D1CD-491B-9875-1CF86CAD77B4}" srcOrd="0" destOrd="0" presId="urn:microsoft.com/office/officeart/2005/8/layout/default"/>
    <dgm:cxn modelId="{61B2E493-A532-4403-8D8C-F93383ACE505}" type="presParOf" srcId="{30C8EBB2-D1CD-491B-9875-1CF86CAD77B4}" destId="{9EB0574D-AC11-4E62-BE97-2784411FCCA0}" srcOrd="0" destOrd="0" presId="urn:microsoft.com/office/officeart/2005/8/layout/default"/>
    <dgm:cxn modelId="{8EF9F241-5173-44BC-9D08-2EC56B3BA65A}" type="presParOf" srcId="{30C8EBB2-D1CD-491B-9875-1CF86CAD77B4}" destId="{B0E8C232-7110-49B9-94FD-59450ACD7331}" srcOrd="1" destOrd="0" presId="urn:microsoft.com/office/officeart/2005/8/layout/default"/>
    <dgm:cxn modelId="{2A0A1627-5D94-4C6F-9D19-8BCB062321C5}" type="presParOf" srcId="{30C8EBB2-D1CD-491B-9875-1CF86CAD77B4}" destId="{D31F52DE-D4A0-469D-B47C-425DFC9F27A5}" srcOrd="2" destOrd="0" presId="urn:microsoft.com/office/officeart/2005/8/layout/default"/>
    <dgm:cxn modelId="{C45C6220-F66B-4C65-8515-57CFD5769AB8}" type="presParOf" srcId="{30C8EBB2-D1CD-491B-9875-1CF86CAD77B4}" destId="{3800B692-2362-446E-A397-BDAA34187A6E}" srcOrd="3" destOrd="0" presId="urn:microsoft.com/office/officeart/2005/8/layout/default"/>
    <dgm:cxn modelId="{9E000E93-295E-42E2-9656-03180EC0D905}" type="presParOf" srcId="{30C8EBB2-D1CD-491B-9875-1CF86CAD77B4}" destId="{5CB17FF8-29E4-4A5B-81FC-091DF61392F3}"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1B41701-60F9-49A7-8B82-EF5F1B36FAC6}"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C21668B0-77AD-4F62-B9C6-33D61B0D3C89}">
      <dgm:prSet phldrT="[Text]"/>
      <dgm:spPr/>
      <dgm:t>
        <a:bodyPr/>
        <a:lstStyle/>
        <a:p>
          <a:r>
            <a:rPr lang="en-US" dirty="0"/>
            <a:t>Honesty</a:t>
          </a:r>
        </a:p>
      </dgm:t>
    </dgm:pt>
    <dgm:pt modelId="{575F2E3C-F55B-4CF9-B4E7-216E1B542700}" type="parTrans" cxnId="{6C15E4F8-8EBF-4BFE-9C2E-32A60F2304CD}">
      <dgm:prSet/>
      <dgm:spPr/>
      <dgm:t>
        <a:bodyPr/>
        <a:lstStyle/>
        <a:p>
          <a:endParaRPr lang="en-US"/>
        </a:p>
      </dgm:t>
    </dgm:pt>
    <dgm:pt modelId="{F5826993-8CA2-4A9D-BBFC-3CE5832A0EF0}" type="sibTrans" cxnId="{6C15E4F8-8EBF-4BFE-9C2E-32A60F2304CD}">
      <dgm:prSet/>
      <dgm:spPr/>
      <dgm:t>
        <a:bodyPr/>
        <a:lstStyle/>
        <a:p>
          <a:endParaRPr lang="en-US"/>
        </a:p>
      </dgm:t>
    </dgm:pt>
    <dgm:pt modelId="{5048EF09-2579-4699-BE31-D20D675F8A09}">
      <dgm:prSet phldrT="[Text]"/>
      <dgm:spPr/>
      <dgm:t>
        <a:bodyPr/>
        <a:lstStyle/>
        <a:p>
          <a:r>
            <a:rPr lang="en-US" dirty="0"/>
            <a:t>Integrity</a:t>
          </a:r>
        </a:p>
      </dgm:t>
    </dgm:pt>
    <dgm:pt modelId="{E073B2EF-C0D0-4358-BBCD-58C1B06FC90A}" type="parTrans" cxnId="{75C5203E-DFE7-4F90-8603-90BF0915F242}">
      <dgm:prSet/>
      <dgm:spPr/>
      <dgm:t>
        <a:bodyPr/>
        <a:lstStyle/>
        <a:p>
          <a:endParaRPr lang="en-US"/>
        </a:p>
      </dgm:t>
    </dgm:pt>
    <dgm:pt modelId="{1A69AA50-D0A1-487F-8EBB-82BD441100A4}" type="sibTrans" cxnId="{75C5203E-DFE7-4F90-8603-90BF0915F242}">
      <dgm:prSet/>
      <dgm:spPr/>
      <dgm:t>
        <a:bodyPr/>
        <a:lstStyle/>
        <a:p>
          <a:endParaRPr lang="en-US"/>
        </a:p>
      </dgm:t>
    </dgm:pt>
    <dgm:pt modelId="{E4049159-3ABC-4048-AAD0-0170B59938FF}">
      <dgm:prSet phldrT="[Text]"/>
      <dgm:spPr/>
      <dgm:t>
        <a:bodyPr/>
        <a:lstStyle/>
        <a:p>
          <a:r>
            <a:rPr lang="en-US" dirty="0"/>
            <a:t>Fair</a:t>
          </a:r>
        </a:p>
      </dgm:t>
    </dgm:pt>
    <dgm:pt modelId="{945E8B25-047E-4449-84C8-EAC4D38978A0}" type="parTrans" cxnId="{45AAD639-0155-4CA2-B863-1FC72489B907}">
      <dgm:prSet/>
      <dgm:spPr/>
      <dgm:t>
        <a:bodyPr/>
        <a:lstStyle/>
        <a:p>
          <a:endParaRPr lang="en-US"/>
        </a:p>
      </dgm:t>
    </dgm:pt>
    <dgm:pt modelId="{AEC2D04B-BC1C-4CBD-9CA1-1F79B8D320ED}" type="sibTrans" cxnId="{45AAD639-0155-4CA2-B863-1FC72489B907}">
      <dgm:prSet/>
      <dgm:spPr/>
      <dgm:t>
        <a:bodyPr/>
        <a:lstStyle/>
        <a:p>
          <a:endParaRPr lang="en-US"/>
        </a:p>
      </dgm:t>
    </dgm:pt>
    <dgm:pt modelId="{A7519690-847E-4EC6-8510-3CB5812E7427}">
      <dgm:prSet phldrT="[Text]"/>
      <dgm:spPr/>
      <dgm:t>
        <a:bodyPr/>
        <a:lstStyle/>
        <a:p>
          <a:r>
            <a:rPr lang="en-US" dirty="0"/>
            <a:t>Listen to criticism</a:t>
          </a:r>
        </a:p>
      </dgm:t>
    </dgm:pt>
    <dgm:pt modelId="{41033876-F63A-4D9B-980A-3F1DC4B8952D}" type="parTrans" cxnId="{AFB639EC-A50B-46BB-8974-215B7A8A6E75}">
      <dgm:prSet/>
      <dgm:spPr/>
      <dgm:t>
        <a:bodyPr/>
        <a:lstStyle/>
        <a:p>
          <a:endParaRPr lang="en-US"/>
        </a:p>
      </dgm:t>
    </dgm:pt>
    <dgm:pt modelId="{49345082-D0B8-4B26-AD86-A36F0F9B742A}" type="sibTrans" cxnId="{AFB639EC-A50B-46BB-8974-215B7A8A6E75}">
      <dgm:prSet/>
      <dgm:spPr/>
      <dgm:t>
        <a:bodyPr/>
        <a:lstStyle/>
        <a:p>
          <a:endParaRPr lang="en-US"/>
        </a:p>
      </dgm:t>
    </dgm:pt>
    <dgm:pt modelId="{D66A5D8D-5C7C-4425-AE19-3439C81AD600}" type="pres">
      <dgm:prSet presAssocID="{21B41701-60F9-49A7-8B82-EF5F1B36FAC6}" presName="Name0" presStyleCnt="0">
        <dgm:presLayoutVars>
          <dgm:dir/>
          <dgm:resizeHandles val="exact"/>
        </dgm:presLayoutVars>
      </dgm:prSet>
      <dgm:spPr/>
    </dgm:pt>
    <dgm:pt modelId="{4F84AB2F-E944-4D8D-AF51-B20127823789}" type="pres">
      <dgm:prSet presAssocID="{C21668B0-77AD-4F62-B9C6-33D61B0D3C89}" presName="node" presStyleLbl="node1" presStyleIdx="0" presStyleCnt="4">
        <dgm:presLayoutVars>
          <dgm:bulletEnabled val="1"/>
        </dgm:presLayoutVars>
      </dgm:prSet>
      <dgm:spPr/>
    </dgm:pt>
    <dgm:pt modelId="{26701952-CC85-4E50-AA1F-7F25D9C20737}" type="pres">
      <dgm:prSet presAssocID="{F5826993-8CA2-4A9D-BBFC-3CE5832A0EF0}" presName="sibTrans" presStyleCnt="0"/>
      <dgm:spPr/>
    </dgm:pt>
    <dgm:pt modelId="{F110551C-82E4-4056-AE5D-074956782295}" type="pres">
      <dgm:prSet presAssocID="{5048EF09-2579-4699-BE31-D20D675F8A09}" presName="node" presStyleLbl="node1" presStyleIdx="1" presStyleCnt="4">
        <dgm:presLayoutVars>
          <dgm:bulletEnabled val="1"/>
        </dgm:presLayoutVars>
      </dgm:prSet>
      <dgm:spPr/>
    </dgm:pt>
    <dgm:pt modelId="{9D391FA2-8D5D-4B67-8320-63D457619996}" type="pres">
      <dgm:prSet presAssocID="{1A69AA50-D0A1-487F-8EBB-82BD441100A4}" presName="sibTrans" presStyleCnt="0"/>
      <dgm:spPr/>
    </dgm:pt>
    <dgm:pt modelId="{07B95EF6-ABDA-40EB-97D5-EA91B4825BC7}" type="pres">
      <dgm:prSet presAssocID="{E4049159-3ABC-4048-AAD0-0170B59938FF}" presName="node" presStyleLbl="node1" presStyleIdx="2" presStyleCnt="4">
        <dgm:presLayoutVars>
          <dgm:bulletEnabled val="1"/>
        </dgm:presLayoutVars>
      </dgm:prSet>
      <dgm:spPr/>
    </dgm:pt>
    <dgm:pt modelId="{FDC1ADCC-2A46-4B26-996C-CCF63C419AFC}" type="pres">
      <dgm:prSet presAssocID="{AEC2D04B-BC1C-4CBD-9CA1-1F79B8D320ED}" presName="sibTrans" presStyleCnt="0"/>
      <dgm:spPr/>
    </dgm:pt>
    <dgm:pt modelId="{152E6F1C-9955-431B-90F6-10B7F0612105}" type="pres">
      <dgm:prSet presAssocID="{A7519690-847E-4EC6-8510-3CB5812E7427}" presName="node" presStyleLbl="node1" presStyleIdx="3" presStyleCnt="4">
        <dgm:presLayoutVars>
          <dgm:bulletEnabled val="1"/>
        </dgm:presLayoutVars>
      </dgm:prSet>
      <dgm:spPr/>
    </dgm:pt>
  </dgm:ptLst>
  <dgm:cxnLst>
    <dgm:cxn modelId="{F323103A-5875-4666-A5A1-81AE7E2B46B8}" type="presOf" srcId="{A7519690-847E-4EC6-8510-3CB5812E7427}" destId="{152E6F1C-9955-431B-90F6-10B7F0612105}" srcOrd="0" destOrd="0" presId="urn:microsoft.com/office/officeart/2005/8/layout/hList6"/>
    <dgm:cxn modelId="{75C5203E-DFE7-4F90-8603-90BF0915F242}" srcId="{21B41701-60F9-49A7-8B82-EF5F1B36FAC6}" destId="{5048EF09-2579-4699-BE31-D20D675F8A09}" srcOrd="1" destOrd="0" parTransId="{E073B2EF-C0D0-4358-BBCD-58C1B06FC90A}" sibTransId="{1A69AA50-D0A1-487F-8EBB-82BD441100A4}"/>
    <dgm:cxn modelId="{45AAD639-0155-4CA2-B863-1FC72489B907}" srcId="{21B41701-60F9-49A7-8B82-EF5F1B36FAC6}" destId="{E4049159-3ABC-4048-AAD0-0170B59938FF}" srcOrd="2" destOrd="0" parTransId="{945E8B25-047E-4449-84C8-EAC4D38978A0}" sibTransId="{AEC2D04B-BC1C-4CBD-9CA1-1F79B8D320ED}"/>
    <dgm:cxn modelId="{47370B8B-182D-48A5-827D-71B66F45AFB9}" type="presOf" srcId="{C21668B0-77AD-4F62-B9C6-33D61B0D3C89}" destId="{4F84AB2F-E944-4D8D-AF51-B20127823789}" srcOrd="0" destOrd="0" presId="urn:microsoft.com/office/officeart/2005/8/layout/hList6"/>
    <dgm:cxn modelId="{BAD77105-E4C5-46CC-9A99-E44CBA2EB060}" type="presOf" srcId="{21B41701-60F9-49A7-8B82-EF5F1B36FAC6}" destId="{D66A5D8D-5C7C-4425-AE19-3439C81AD600}" srcOrd="0" destOrd="0" presId="urn:microsoft.com/office/officeart/2005/8/layout/hList6"/>
    <dgm:cxn modelId="{E8063C6E-90F4-482F-B554-9B748E234B5F}" type="presOf" srcId="{E4049159-3ABC-4048-AAD0-0170B59938FF}" destId="{07B95EF6-ABDA-40EB-97D5-EA91B4825BC7}" srcOrd="0" destOrd="0" presId="urn:microsoft.com/office/officeart/2005/8/layout/hList6"/>
    <dgm:cxn modelId="{E4B0619D-E795-4ABB-83CD-6556BDB87176}" type="presOf" srcId="{5048EF09-2579-4699-BE31-D20D675F8A09}" destId="{F110551C-82E4-4056-AE5D-074956782295}" srcOrd="0" destOrd="0" presId="urn:microsoft.com/office/officeart/2005/8/layout/hList6"/>
    <dgm:cxn modelId="{6C15E4F8-8EBF-4BFE-9C2E-32A60F2304CD}" srcId="{21B41701-60F9-49A7-8B82-EF5F1B36FAC6}" destId="{C21668B0-77AD-4F62-B9C6-33D61B0D3C89}" srcOrd="0" destOrd="0" parTransId="{575F2E3C-F55B-4CF9-B4E7-216E1B542700}" sibTransId="{F5826993-8CA2-4A9D-BBFC-3CE5832A0EF0}"/>
    <dgm:cxn modelId="{AFB639EC-A50B-46BB-8974-215B7A8A6E75}" srcId="{21B41701-60F9-49A7-8B82-EF5F1B36FAC6}" destId="{A7519690-847E-4EC6-8510-3CB5812E7427}" srcOrd="3" destOrd="0" parTransId="{41033876-F63A-4D9B-980A-3F1DC4B8952D}" sibTransId="{49345082-D0B8-4B26-AD86-A36F0F9B742A}"/>
    <dgm:cxn modelId="{0EA622E4-4DCD-4505-A051-A09693D7C2CF}" type="presParOf" srcId="{D66A5D8D-5C7C-4425-AE19-3439C81AD600}" destId="{4F84AB2F-E944-4D8D-AF51-B20127823789}" srcOrd="0" destOrd="0" presId="urn:microsoft.com/office/officeart/2005/8/layout/hList6"/>
    <dgm:cxn modelId="{FCAFD9C2-B76E-4928-AE19-15F185757D92}" type="presParOf" srcId="{D66A5D8D-5C7C-4425-AE19-3439C81AD600}" destId="{26701952-CC85-4E50-AA1F-7F25D9C20737}" srcOrd="1" destOrd="0" presId="urn:microsoft.com/office/officeart/2005/8/layout/hList6"/>
    <dgm:cxn modelId="{F1EECDA0-3DD8-4A46-8481-DA34D8874227}" type="presParOf" srcId="{D66A5D8D-5C7C-4425-AE19-3439C81AD600}" destId="{F110551C-82E4-4056-AE5D-074956782295}" srcOrd="2" destOrd="0" presId="urn:microsoft.com/office/officeart/2005/8/layout/hList6"/>
    <dgm:cxn modelId="{B6CBDA70-D335-4B41-B7FA-E5FBBB1C7A02}" type="presParOf" srcId="{D66A5D8D-5C7C-4425-AE19-3439C81AD600}" destId="{9D391FA2-8D5D-4B67-8320-63D457619996}" srcOrd="3" destOrd="0" presId="urn:microsoft.com/office/officeart/2005/8/layout/hList6"/>
    <dgm:cxn modelId="{5D9E378C-32C9-4317-B04B-6FB082657DAC}" type="presParOf" srcId="{D66A5D8D-5C7C-4425-AE19-3439C81AD600}" destId="{07B95EF6-ABDA-40EB-97D5-EA91B4825BC7}" srcOrd="4" destOrd="0" presId="urn:microsoft.com/office/officeart/2005/8/layout/hList6"/>
    <dgm:cxn modelId="{FF4F7FEB-025A-42A0-9088-007F17FE3448}" type="presParOf" srcId="{D66A5D8D-5C7C-4425-AE19-3439C81AD600}" destId="{FDC1ADCC-2A46-4B26-996C-CCF63C419AFC}" srcOrd="5" destOrd="0" presId="urn:microsoft.com/office/officeart/2005/8/layout/hList6"/>
    <dgm:cxn modelId="{0C1BA640-DA09-4766-945A-CB94A8D04892}" type="presParOf" srcId="{D66A5D8D-5C7C-4425-AE19-3439C81AD600}" destId="{152E6F1C-9955-431B-90F6-10B7F0612105}"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BE4F92E-1CC9-4DB7-BCD9-3178A3C0960F}"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041AA5D4-47DD-413D-B647-881A8D3D74A8}">
      <dgm:prSet phldrT="[Text]"/>
      <dgm:spPr/>
      <dgm:t>
        <a:bodyPr/>
        <a:lstStyle/>
        <a:p>
          <a:r>
            <a:rPr lang="en-US" dirty="0"/>
            <a:t>Address issues immediately</a:t>
          </a:r>
        </a:p>
      </dgm:t>
    </dgm:pt>
    <dgm:pt modelId="{5CD071AD-08CE-400A-8740-EF0908668ECF}" type="parTrans" cxnId="{D777F290-BC1C-4E5E-91E2-E553BC2EF384}">
      <dgm:prSet/>
      <dgm:spPr/>
      <dgm:t>
        <a:bodyPr/>
        <a:lstStyle/>
        <a:p>
          <a:endParaRPr lang="en-US"/>
        </a:p>
      </dgm:t>
    </dgm:pt>
    <dgm:pt modelId="{68BA0FE5-AECE-4EE5-AEB4-E53C199E579E}" type="sibTrans" cxnId="{D777F290-BC1C-4E5E-91E2-E553BC2EF384}">
      <dgm:prSet/>
      <dgm:spPr/>
      <dgm:t>
        <a:bodyPr/>
        <a:lstStyle/>
        <a:p>
          <a:endParaRPr lang="en-US"/>
        </a:p>
      </dgm:t>
    </dgm:pt>
    <dgm:pt modelId="{55D4B521-7EF6-4E40-9D5F-22D92B5F5A6F}">
      <dgm:prSet phldrT="[Text]"/>
      <dgm:spPr/>
      <dgm:t>
        <a:bodyPr/>
        <a:lstStyle/>
        <a:p>
          <a:r>
            <a:rPr lang="en-US" dirty="0"/>
            <a:t>Listen to people</a:t>
          </a:r>
        </a:p>
      </dgm:t>
    </dgm:pt>
    <dgm:pt modelId="{156DD346-04E6-4876-AA23-0F5140A0DA25}" type="parTrans" cxnId="{84904E8C-467D-4631-9740-F4DDBEF1C96A}">
      <dgm:prSet/>
      <dgm:spPr/>
      <dgm:t>
        <a:bodyPr/>
        <a:lstStyle/>
        <a:p>
          <a:endParaRPr lang="en-US"/>
        </a:p>
      </dgm:t>
    </dgm:pt>
    <dgm:pt modelId="{459112E2-92D7-443A-B6E7-B25956467C50}" type="sibTrans" cxnId="{84904E8C-467D-4631-9740-F4DDBEF1C96A}">
      <dgm:prSet/>
      <dgm:spPr/>
      <dgm:t>
        <a:bodyPr/>
        <a:lstStyle/>
        <a:p>
          <a:endParaRPr lang="en-US"/>
        </a:p>
      </dgm:t>
    </dgm:pt>
    <dgm:pt modelId="{445F50B3-3428-483F-B67D-9706796F7859}">
      <dgm:prSet phldrT="[Text]"/>
      <dgm:spPr/>
      <dgm:t>
        <a:bodyPr/>
        <a:lstStyle/>
        <a:p>
          <a:r>
            <a:rPr lang="en-US" dirty="0"/>
            <a:t>Go that extra mile</a:t>
          </a:r>
        </a:p>
      </dgm:t>
    </dgm:pt>
    <dgm:pt modelId="{A0450C16-A039-4D43-813C-012AEAF43383}" type="parTrans" cxnId="{153569F1-A129-4BB1-8F9F-BF6E4A3C95B5}">
      <dgm:prSet/>
      <dgm:spPr/>
      <dgm:t>
        <a:bodyPr/>
        <a:lstStyle/>
        <a:p>
          <a:endParaRPr lang="en-US"/>
        </a:p>
      </dgm:t>
    </dgm:pt>
    <dgm:pt modelId="{62C9FFFE-FD1B-40E5-8295-64DD3346FD0B}" type="sibTrans" cxnId="{153569F1-A129-4BB1-8F9F-BF6E4A3C95B5}">
      <dgm:prSet/>
      <dgm:spPr/>
      <dgm:t>
        <a:bodyPr/>
        <a:lstStyle/>
        <a:p>
          <a:endParaRPr lang="en-US"/>
        </a:p>
      </dgm:t>
    </dgm:pt>
    <dgm:pt modelId="{BA5BE19B-E782-4693-A1E6-C7D56F6EC44C}">
      <dgm:prSet phldrT="[Text]"/>
      <dgm:spPr/>
      <dgm:t>
        <a:bodyPr/>
        <a:lstStyle/>
        <a:p>
          <a:r>
            <a:rPr lang="en-US" dirty="0"/>
            <a:t>Be seen</a:t>
          </a:r>
        </a:p>
      </dgm:t>
    </dgm:pt>
    <dgm:pt modelId="{F30FFF24-47CF-44AD-9EFA-3EDA69EBC310}" type="parTrans" cxnId="{486FF955-3BC9-488F-97DC-DC598CE4627B}">
      <dgm:prSet/>
      <dgm:spPr/>
      <dgm:t>
        <a:bodyPr/>
        <a:lstStyle/>
        <a:p>
          <a:endParaRPr lang="en-US"/>
        </a:p>
      </dgm:t>
    </dgm:pt>
    <dgm:pt modelId="{2885A374-02C9-405C-BBCE-FDAB902FBCC1}" type="sibTrans" cxnId="{486FF955-3BC9-488F-97DC-DC598CE4627B}">
      <dgm:prSet/>
      <dgm:spPr/>
      <dgm:t>
        <a:bodyPr/>
        <a:lstStyle/>
        <a:p>
          <a:endParaRPr lang="en-US"/>
        </a:p>
      </dgm:t>
    </dgm:pt>
    <dgm:pt modelId="{20C5294D-7021-4C3B-9760-7A2498E7F465}" type="pres">
      <dgm:prSet presAssocID="{9BE4F92E-1CC9-4DB7-BCD9-3178A3C0960F}" presName="Name0" presStyleCnt="0">
        <dgm:presLayoutVars>
          <dgm:chMax val="7"/>
          <dgm:chPref val="7"/>
          <dgm:dir/>
        </dgm:presLayoutVars>
      </dgm:prSet>
      <dgm:spPr/>
    </dgm:pt>
    <dgm:pt modelId="{61CB9E67-8151-4D0D-8DF3-66081524BF7C}" type="pres">
      <dgm:prSet presAssocID="{9BE4F92E-1CC9-4DB7-BCD9-3178A3C0960F}" presName="Name1" presStyleCnt="0"/>
      <dgm:spPr/>
    </dgm:pt>
    <dgm:pt modelId="{3DD7C3F5-C213-4CE7-952F-3E8E0F19187A}" type="pres">
      <dgm:prSet presAssocID="{9BE4F92E-1CC9-4DB7-BCD9-3178A3C0960F}" presName="cycle" presStyleCnt="0"/>
      <dgm:spPr/>
    </dgm:pt>
    <dgm:pt modelId="{25C3A75E-BE23-49DE-BB7A-5137A0093DB0}" type="pres">
      <dgm:prSet presAssocID="{9BE4F92E-1CC9-4DB7-BCD9-3178A3C0960F}" presName="srcNode" presStyleLbl="node1" presStyleIdx="0" presStyleCnt="4"/>
      <dgm:spPr/>
    </dgm:pt>
    <dgm:pt modelId="{A146989E-25B3-470C-9839-1CB9B4D1A220}" type="pres">
      <dgm:prSet presAssocID="{9BE4F92E-1CC9-4DB7-BCD9-3178A3C0960F}" presName="conn" presStyleLbl="parChTrans1D2" presStyleIdx="0" presStyleCnt="1"/>
      <dgm:spPr/>
    </dgm:pt>
    <dgm:pt modelId="{3C5D7321-8ED5-4BAD-B067-E52E73B94EBC}" type="pres">
      <dgm:prSet presAssocID="{9BE4F92E-1CC9-4DB7-BCD9-3178A3C0960F}" presName="extraNode" presStyleLbl="node1" presStyleIdx="0" presStyleCnt="4"/>
      <dgm:spPr/>
    </dgm:pt>
    <dgm:pt modelId="{655FF098-A01C-4C79-A08F-2AFC997A4BD1}" type="pres">
      <dgm:prSet presAssocID="{9BE4F92E-1CC9-4DB7-BCD9-3178A3C0960F}" presName="dstNode" presStyleLbl="node1" presStyleIdx="0" presStyleCnt="4"/>
      <dgm:spPr/>
    </dgm:pt>
    <dgm:pt modelId="{F82C9592-EB74-4C37-8C38-F001974CDC48}" type="pres">
      <dgm:prSet presAssocID="{041AA5D4-47DD-413D-B647-881A8D3D74A8}" presName="text_1" presStyleLbl="node1" presStyleIdx="0" presStyleCnt="4">
        <dgm:presLayoutVars>
          <dgm:bulletEnabled val="1"/>
        </dgm:presLayoutVars>
      </dgm:prSet>
      <dgm:spPr/>
    </dgm:pt>
    <dgm:pt modelId="{2412C10A-E82F-4C9D-9DDE-63D22ECFD33B}" type="pres">
      <dgm:prSet presAssocID="{041AA5D4-47DD-413D-B647-881A8D3D74A8}" presName="accent_1" presStyleCnt="0"/>
      <dgm:spPr/>
    </dgm:pt>
    <dgm:pt modelId="{BB8533A0-FE24-4539-A01B-14E940DAA505}" type="pres">
      <dgm:prSet presAssocID="{041AA5D4-47DD-413D-B647-881A8D3D74A8}" presName="accentRepeatNode" presStyleLbl="solidFgAcc1" presStyleIdx="0" presStyleCnt="4"/>
      <dgm:spPr/>
    </dgm:pt>
    <dgm:pt modelId="{B9DE553F-67E0-4E52-9228-C1B35E0610DD}" type="pres">
      <dgm:prSet presAssocID="{55D4B521-7EF6-4E40-9D5F-22D92B5F5A6F}" presName="text_2" presStyleLbl="node1" presStyleIdx="1" presStyleCnt="4">
        <dgm:presLayoutVars>
          <dgm:bulletEnabled val="1"/>
        </dgm:presLayoutVars>
      </dgm:prSet>
      <dgm:spPr/>
    </dgm:pt>
    <dgm:pt modelId="{7078BCB1-0BFB-4E70-A638-8E19B7A85898}" type="pres">
      <dgm:prSet presAssocID="{55D4B521-7EF6-4E40-9D5F-22D92B5F5A6F}" presName="accent_2" presStyleCnt="0"/>
      <dgm:spPr/>
    </dgm:pt>
    <dgm:pt modelId="{B42A59E5-D3E0-437C-9248-6BCE6F182ADB}" type="pres">
      <dgm:prSet presAssocID="{55D4B521-7EF6-4E40-9D5F-22D92B5F5A6F}" presName="accentRepeatNode" presStyleLbl="solidFgAcc1" presStyleIdx="1" presStyleCnt="4"/>
      <dgm:spPr/>
    </dgm:pt>
    <dgm:pt modelId="{716E909A-0FC6-46D8-9B9D-0E44A67AB410}" type="pres">
      <dgm:prSet presAssocID="{445F50B3-3428-483F-B67D-9706796F7859}" presName="text_3" presStyleLbl="node1" presStyleIdx="2" presStyleCnt="4">
        <dgm:presLayoutVars>
          <dgm:bulletEnabled val="1"/>
        </dgm:presLayoutVars>
      </dgm:prSet>
      <dgm:spPr/>
    </dgm:pt>
    <dgm:pt modelId="{DC2E2E7B-2417-4061-874A-20FF232CBACA}" type="pres">
      <dgm:prSet presAssocID="{445F50B3-3428-483F-B67D-9706796F7859}" presName="accent_3" presStyleCnt="0"/>
      <dgm:spPr/>
    </dgm:pt>
    <dgm:pt modelId="{3C8F1B9F-31CC-4B0B-8CE8-80B660FF5428}" type="pres">
      <dgm:prSet presAssocID="{445F50B3-3428-483F-B67D-9706796F7859}" presName="accentRepeatNode" presStyleLbl="solidFgAcc1" presStyleIdx="2" presStyleCnt="4"/>
      <dgm:spPr/>
    </dgm:pt>
    <dgm:pt modelId="{7DBCB236-355D-486F-B716-D4822184D43E}" type="pres">
      <dgm:prSet presAssocID="{BA5BE19B-E782-4693-A1E6-C7D56F6EC44C}" presName="text_4" presStyleLbl="node1" presStyleIdx="3" presStyleCnt="4">
        <dgm:presLayoutVars>
          <dgm:bulletEnabled val="1"/>
        </dgm:presLayoutVars>
      </dgm:prSet>
      <dgm:spPr/>
    </dgm:pt>
    <dgm:pt modelId="{2F91D6C3-A45D-4F30-944B-3EB94FFE7088}" type="pres">
      <dgm:prSet presAssocID="{BA5BE19B-E782-4693-A1E6-C7D56F6EC44C}" presName="accent_4" presStyleCnt="0"/>
      <dgm:spPr/>
    </dgm:pt>
    <dgm:pt modelId="{772552BE-416F-45E1-9A2F-B3E66FDA6644}" type="pres">
      <dgm:prSet presAssocID="{BA5BE19B-E782-4693-A1E6-C7D56F6EC44C}" presName="accentRepeatNode" presStyleLbl="solidFgAcc1" presStyleIdx="3" presStyleCnt="4"/>
      <dgm:spPr/>
    </dgm:pt>
  </dgm:ptLst>
  <dgm:cxnLst>
    <dgm:cxn modelId="{DF94A469-D85B-4FC6-AC7A-B1FF69B96134}" type="presOf" srcId="{68BA0FE5-AECE-4EE5-AEB4-E53C199E579E}" destId="{A146989E-25B3-470C-9839-1CB9B4D1A220}" srcOrd="0" destOrd="0" presId="urn:microsoft.com/office/officeart/2008/layout/VerticalCurvedList"/>
    <dgm:cxn modelId="{D777F290-BC1C-4E5E-91E2-E553BC2EF384}" srcId="{9BE4F92E-1CC9-4DB7-BCD9-3178A3C0960F}" destId="{041AA5D4-47DD-413D-B647-881A8D3D74A8}" srcOrd="0" destOrd="0" parTransId="{5CD071AD-08CE-400A-8740-EF0908668ECF}" sibTransId="{68BA0FE5-AECE-4EE5-AEB4-E53C199E579E}"/>
    <dgm:cxn modelId="{6BF9B509-5B13-464C-85F8-A434525DF161}" type="presOf" srcId="{BA5BE19B-E782-4693-A1E6-C7D56F6EC44C}" destId="{7DBCB236-355D-486F-B716-D4822184D43E}" srcOrd="0" destOrd="0" presId="urn:microsoft.com/office/officeart/2008/layout/VerticalCurvedList"/>
    <dgm:cxn modelId="{EEEAEBE6-77BA-4688-8B5E-487F8E11B76B}" type="presOf" srcId="{041AA5D4-47DD-413D-B647-881A8D3D74A8}" destId="{F82C9592-EB74-4C37-8C38-F001974CDC48}" srcOrd="0" destOrd="0" presId="urn:microsoft.com/office/officeart/2008/layout/VerticalCurvedList"/>
    <dgm:cxn modelId="{486FF955-3BC9-488F-97DC-DC598CE4627B}" srcId="{9BE4F92E-1CC9-4DB7-BCD9-3178A3C0960F}" destId="{BA5BE19B-E782-4693-A1E6-C7D56F6EC44C}" srcOrd="3" destOrd="0" parTransId="{F30FFF24-47CF-44AD-9EFA-3EDA69EBC310}" sibTransId="{2885A374-02C9-405C-BBCE-FDAB902FBCC1}"/>
    <dgm:cxn modelId="{7C735992-23A7-4592-8B3F-DC1DE1030F2B}" type="presOf" srcId="{9BE4F92E-1CC9-4DB7-BCD9-3178A3C0960F}" destId="{20C5294D-7021-4C3B-9760-7A2498E7F465}" srcOrd="0" destOrd="0" presId="urn:microsoft.com/office/officeart/2008/layout/VerticalCurvedList"/>
    <dgm:cxn modelId="{D5DD39BB-2930-407C-AC07-93968E564D58}" type="presOf" srcId="{445F50B3-3428-483F-B67D-9706796F7859}" destId="{716E909A-0FC6-46D8-9B9D-0E44A67AB410}" srcOrd="0" destOrd="0" presId="urn:microsoft.com/office/officeart/2008/layout/VerticalCurvedList"/>
    <dgm:cxn modelId="{84904E8C-467D-4631-9740-F4DDBEF1C96A}" srcId="{9BE4F92E-1CC9-4DB7-BCD9-3178A3C0960F}" destId="{55D4B521-7EF6-4E40-9D5F-22D92B5F5A6F}" srcOrd="1" destOrd="0" parTransId="{156DD346-04E6-4876-AA23-0F5140A0DA25}" sibTransId="{459112E2-92D7-443A-B6E7-B25956467C50}"/>
    <dgm:cxn modelId="{153569F1-A129-4BB1-8F9F-BF6E4A3C95B5}" srcId="{9BE4F92E-1CC9-4DB7-BCD9-3178A3C0960F}" destId="{445F50B3-3428-483F-B67D-9706796F7859}" srcOrd="2" destOrd="0" parTransId="{A0450C16-A039-4D43-813C-012AEAF43383}" sibTransId="{62C9FFFE-FD1B-40E5-8295-64DD3346FD0B}"/>
    <dgm:cxn modelId="{47392D3A-5FAF-4DD7-8EDB-132FBB2550DB}" type="presOf" srcId="{55D4B521-7EF6-4E40-9D5F-22D92B5F5A6F}" destId="{B9DE553F-67E0-4E52-9228-C1B35E0610DD}" srcOrd="0" destOrd="0" presId="urn:microsoft.com/office/officeart/2008/layout/VerticalCurvedList"/>
    <dgm:cxn modelId="{1704BCB1-80EF-429B-9127-309F334F3F8F}" type="presParOf" srcId="{20C5294D-7021-4C3B-9760-7A2498E7F465}" destId="{61CB9E67-8151-4D0D-8DF3-66081524BF7C}" srcOrd="0" destOrd="0" presId="urn:microsoft.com/office/officeart/2008/layout/VerticalCurvedList"/>
    <dgm:cxn modelId="{E2804379-F92D-43AD-A488-CC67A3E593FD}" type="presParOf" srcId="{61CB9E67-8151-4D0D-8DF3-66081524BF7C}" destId="{3DD7C3F5-C213-4CE7-952F-3E8E0F19187A}" srcOrd="0" destOrd="0" presId="urn:microsoft.com/office/officeart/2008/layout/VerticalCurvedList"/>
    <dgm:cxn modelId="{2DD5BB2F-3A3D-4F21-A2A5-2F88AAD2BC5A}" type="presParOf" srcId="{3DD7C3F5-C213-4CE7-952F-3E8E0F19187A}" destId="{25C3A75E-BE23-49DE-BB7A-5137A0093DB0}" srcOrd="0" destOrd="0" presId="urn:microsoft.com/office/officeart/2008/layout/VerticalCurvedList"/>
    <dgm:cxn modelId="{7DD9986D-2DFC-4631-8182-2C1346898610}" type="presParOf" srcId="{3DD7C3F5-C213-4CE7-952F-3E8E0F19187A}" destId="{A146989E-25B3-470C-9839-1CB9B4D1A220}" srcOrd="1" destOrd="0" presId="urn:microsoft.com/office/officeart/2008/layout/VerticalCurvedList"/>
    <dgm:cxn modelId="{89C05690-E7D8-496C-B807-982C3697E0D2}" type="presParOf" srcId="{3DD7C3F5-C213-4CE7-952F-3E8E0F19187A}" destId="{3C5D7321-8ED5-4BAD-B067-E52E73B94EBC}" srcOrd="2" destOrd="0" presId="urn:microsoft.com/office/officeart/2008/layout/VerticalCurvedList"/>
    <dgm:cxn modelId="{020FE1FD-2173-4289-A945-3990FE742A8C}" type="presParOf" srcId="{3DD7C3F5-C213-4CE7-952F-3E8E0F19187A}" destId="{655FF098-A01C-4C79-A08F-2AFC997A4BD1}" srcOrd="3" destOrd="0" presId="urn:microsoft.com/office/officeart/2008/layout/VerticalCurvedList"/>
    <dgm:cxn modelId="{170F6F3B-7F62-4859-BFE1-619E20BE75E9}" type="presParOf" srcId="{61CB9E67-8151-4D0D-8DF3-66081524BF7C}" destId="{F82C9592-EB74-4C37-8C38-F001974CDC48}" srcOrd="1" destOrd="0" presId="urn:microsoft.com/office/officeart/2008/layout/VerticalCurvedList"/>
    <dgm:cxn modelId="{AF6530E0-9884-483A-8EAC-0B4D5F52BFD6}" type="presParOf" srcId="{61CB9E67-8151-4D0D-8DF3-66081524BF7C}" destId="{2412C10A-E82F-4C9D-9DDE-63D22ECFD33B}" srcOrd="2" destOrd="0" presId="urn:microsoft.com/office/officeart/2008/layout/VerticalCurvedList"/>
    <dgm:cxn modelId="{76C88BDC-356D-47B2-8DCF-18842F713BCB}" type="presParOf" srcId="{2412C10A-E82F-4C9D-9DDE-63D22ECFD33B}" destId="{BB8533A0-FE24-4539-A01B-14E940DAA505}" srcOrd="0" destOrd="0" presId="urn:microsoft.com/office/officeart/2008/layout/VerticalCurvedList"/>
    <dgm:cxn modelId="{FF7CEE9C-8BD6-4A0E-8A1E-9D1CAEF85068}" type="presParOf" srcId="{61CB9E67-8151-4D0D-8DF3-66081524BF7C}" destId="{B9DE553F-67E0-4E52-9228-C1B35E0610DD}" srcOrd="3" destOrd="0" presId="urn:microsoft.com/office/officeart/2008/layout/VerticalCurvedList"/>
    <dgm:cxn modelId="{A158929E-9A91-4D12-88B2-9DB22CD91C5F}" type="presParOf" srcId="{61CB9E67-8151-4D0D-8DF3-66081524BF7C}" destId="{7078BCB1-0BFB-4E70-A638-8E19B7A85898}" srcOrd="4" destOrd="0" presId="urn:microsoft.com/office/officeart/2008/layout/VerticalCurvedList"/>
    <dgm:cxn modelId="{DFB4119D-053D-4DC1-8B0B-B0D286553306}" type="presParOf" srcId="{7078BCB1-0BFB-4E70-A638-8E19B7A85898}" destId="{B42A59E5-D3E0-437C-9248-6BCE6F182ADB}" srcOrd="0" destOrd="0" presId="urn:microsoft.com/office/officeart/2008/layout/VerticalCurvedList"/>
    <dgm:cxn modelId="{E58311C1-2461-4E03-9B1A-1C0C9A28EA44}" type="presParOf" srcId="{61CB9E67-8151-4D0D-8DF3-66081524BF7C}" destId="{716E909A-0FC6-46D8-9B9D-0E44A67AB410}" srcOrd="5" destOrd="0" presId="urn:microsoft.com/office/officeart/2008/layout/VerticalCurvedList"/>
    <dgm:cxn modelId="{85014554-6C7F-459A-85AC-67A8527B1A96}" type="presParOf" srcId="{61CB9E67-8151-4D0D-8DF3-66081524BF7C}" destId="{DC2E2E7B-2417-4061-874A-20FF232CBACA}" srcOrd="6" destOrd="0" presId="urn:microsoft.com/office/officeart/2008/layout/VerticalCurvedList"/>
    <dgm:cxn modelId="{CFE649DF-7131-45DA-ACFE-EE892F158E4A}" type="presParOf" srcId="{DC2E2E7B-2417-4061-874A-20FF232CBACA}" destId="{3C8F1B9F-31CC-4B0B-8CE8-80B660FF5428}" srcOrd="0" destOrd="0" presId="urn:microsoft.com/office/officeart/2008/layout/VerticalCurvedList"/>
    <dgm:cxn modelId="{AB703D2E-A22A-4E4E-9429-D1217D4088DA}" type="presParOf" srcId="{61CB9E67-8151-4D0D-8DF3-66081524BF7C}" destId="{7DBCB236-355D-486F-B716-D4822184D43E}" srcOrd="7" destOrd="0" presId="urn:microsoft.com/office/officeart/2008/layout/VerticalCurvedList"/>
    <dgm:cxn modelId="{C9A2EA09-47E3-4A94-BD1B-40798C400CC0}" type="presParOf" srcId="{61CB9E67-8151-4D0D-8DF3-66081524BF7C}" destId="{2F91D6C3-A45D-4F30-944B-3EB94FFE7088}" srcOrd="8" destOrd="0" presId="urn:microsoft.com/office/officeart/2008/layout/VerticalCurvedList"/>
    <dgm:cxn modelId="{A78A3951-C791-4A3A-999C-5CEFA5EA7736}" type="presParOf" srcId="{2F91D6C3-A45D-4F30-944B-3EB94FFE7088}" destId="{772552BE-416F-45E1-9A2F-B3E66FDA664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16AE01D-B39D-4F0D-AD86-D81EF42003F5}"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8EFF8B0F-3D90-466F-B9D1-1F55C5AEAAC3}">
      <dgm:prSet phldrT="[Text]"/>
      <dgm:spPr/>
      <dgm:t>
        <a:bodyPr/>
        <a:lstStyle/>
        <a:p>
          <a:r>
            <a:rPr lang="en-US" dirty="0"/>
            <a:t>Attainable goals</a:t>
          </a:r>
        </a:p>
      </dgm:t>
    </dgm:pt>
    <dgm:pt modelId="{798737DF-1794-4230-88B8-5CFA66FCAE34}" type="parTrans" cxnId="{5DC6887E-A992-498B-A87B-19EFD6FDB8D9}">
      <dgm:prSet/>
      <dgm:spPr/>
      <dgm:t>
        <a:bodyPr/>
        <a:lstStyle/>
        <a:p>
          <a:endParaRPr lang="en-US"/>
        </a:p>
      </dgm:t>
    </dgm:pt>
    <dgm:pt modelId="{C241A255-7B0A-41C1-8123-1F986EF7FDA5}" type="sibTrans" cxnId="{5DC6887E-A992-498B-A87B-19EFD6FDB8D9}">
      <dgm:prSet/>
      <dgm:spPr/>
      <dgm:t>
        <a:bodyPr/>
        <a:lstStyle/>
        <a:p>
          <a:endParaRPr lang="en-US"/>
        </a:p>
      </dgm:t>
    </dgm:pt>
    <dgm:pt modelId="{B17DBFAC-2556-41E6-BF78-753BCCD5FD7F}">
      <dgm:prSet phldrT="[Text]"/>
      <dgm:spPr/>
      <dgm:t>
        <a:bodyPr/>
        <a:lstStyle/>
        <a:p>
          <a:r>
            <a:rPr lang="en-US" dirty="0"/>
            <a:t>Focus</a:t>
          </a:r>
        </a:p>
      </dgm:t>
    </dgm:pt>
    <dgm:pt modelId="{9F89C187-EF69-41D3-BF40-CFDE59027CF7}" type="parTrans" cxnId="{E630E84D-E9FA-4182-B364-6FDAF8E7862B}">
      <dgm:prSet/>
      <dgm:spPr/>
      <dgm:t>
        <a:bodyPr/>
        <a:lstStyle/>
        <a:p>
          <a:endParaRPr lang="en-US"/>
        </a:p>
      </dgm:t>
    </dgm:pt>
    <dgm:pt modelId="{52A211E1-9D0E-46C4-8F09-1E0BEFEF52EF}" type="sibTrans" cxnId="{E630E84D-E9FA-4182-B364-6FDAF8E7862B}">
      <dgm:prSet/>
      <dgm:spPr/>
      <dgm:t>
        <a:bodyPr/>
        <a:lstStyle/>
        <a:p>
          <a:endParaRPr lang="en-US"/>
        </a:p>
      </dgm:t>
    </dgm:pt>
    <dgm:pt modelId="{48791888-C1B6-4C1E-AA5F-476524177155}">
      <dgm:prSet phldrT="[Text]"/>
      <dgm:spPr/>
      <dgm:t>
        <a:bodyPr/>
        <a:lstStyle/>
        <a:p>
          <a:r>
            <a:rPr lang="en-US" dirty="0"/>
            <a:t>Sense of direction</a:t>
          </a:r>
        </a:p>
      </dgm:t>
    </dgm:pt>
    <dgm:pt modelId="{FCE6F150-36AC-46AB-B39B-60FBCBB91601}" type="parTrans" cxnId="{EC0307B2-2F19-40C1-B748-DBFC14D3BBD6}">
      <dgm:prSet/>
      <dgm:spPr/>
      <dgm:t>
        <a:bodyPr/>
        <a:lstStyle/>
        <a:p>
          <a:endParaRPr lang="en-US"/>
        </a:p>
      </dgm:t>
    </dgm:pt>
    <dgm:pt modelId="{1781DB26-625B-4E22-964F-E0773B915220}" type="sibTrans" cxnId="{EC0307B2-2F19-40C1-B748-DBFC14D3BBD6}">
      <dgm:prSet/>
      <dgm:spPr/>
      <dgm:t>
        <a:bodyPr/>
        <a:lstStyle/>
        <a:p>
          <a:endParaRPr lang="en-US"/>
        </a:p>
      </dgm:t>
    </dgm:pt>
    <dgm:pt modelId="{CDB5CD66-919A-424F-976F-16C1FDF692EB}" type="pres">
      <dgm:prSet presAssocID="{A16AE01D-B39D-4F0D-AD86-D81EF42003F5}" presName="Name0" presStyleCnt="0">
        <dgm:presLayoutVars>
          <dgm:dir/>
          <dgm:animLvl val="lvl"/>
          <dgm:resizeHandles/>
        </dgm:presLayoutVars>
      </dgm:prSet>
      <dgm:spPr/>
    </dgm:pt>
    <dgm:pt modelId="{F1FD1F64-9083-420F-9450-CF3EB0898202}" type="pres">
      <dgm:prSet presAssocID="{8EFF8B0F-3D90-466F-B9D1-1F55C5AEAAC3}" presName="linNode" presStyleCnt="0"/>
      <dgm:spPr/>
    </dgm:pt>
    <dgm:pt modelId="{73748156-DBEF-4C66-B9FA-6FB4EAD3EB47}" type="pres">
      <dgm:prSet presAssocID="{8EFF8B0F-3D90-466F-B9D1-1F55C5AEAAC3}" presName="parentShp" presStyleLbl="node1" presStyleIdx="0" presStyleCnt="3" custScaleX="285313">
        <dgm:presLayoutVars>
          <dgm:bulletEnabled val="1"/>
        </dgm:presLayoutVars>
      </dgm:prSet>
      <dgm:spPr/>
    </dgm:pt>
    <dgm:pt modelId="{CF28439F-E897-4FE9-8EF5-9D55956FD5ED}" type="pres">
      <dgm:prSet presAssocID="{8EFF8B0F-3D90-466F-B9D1-1F55C5AEAAC3}" presName="childShp" presStyleLbl="bgAccFollowNode1" presStyleIdx="0" presStyleCnt="3">
        <dgm:presLayoutVars>
          <dgm:bulletEnabled val="1"/>
        </dgm:presLayoutVars>
      </dgm:prSet>
      <dgm:spPr/>
    </dgm:pt>
    <dgm:pt modelId="{EF80D2CC-B747-4B04-8895-6DFAF12A4E22}" type="pres">
      <dgm:prSet presAssocID="{C241A255-7B0A-41C1-8123-1F986EF7FDA5}" presName="spacing" presStyleCnt="0"/>
      <dgm:spPr/>
    </dgm:pt>
    <dgm:pt modelId="{37A4FDE0-E5B9-4547-BB8E-94B55F93F8EB}" type="pres">
      <dgm:prSet presAssocID="{B17DBFAC-2556-41E6-BF78-753BCCD5FD7F}" presName="linNode" presStyleCnt="0"/>
      <dgm:spPr/>
    </dgm:pt>
    <dgm:pt modelId="{C4801B33-7942-4AA0-BA9C-2B9769BA571A}" type="pres">
      <dgm:prSet presAssocID="{B17DBFAC-2556-41E6-BF78-753BCCD5FD7F}" presName="parentShp" presStyleLbl="node1" presStyleIdx="1" presStyleCnt="3" custScaleX="285313">
        <dgm:presLayoutVars>
          <dgm:bulletEnabled val="1"/>
        </dgm:presLayoutVars>
      </dgm:prSet>
      <dgm:spPr/>
    </dgm:pt>
    <dgm:pt modelId="{746F46CF-4E52-40B9-BA8D-6E877B8A3F89}" type="pres">
      <dgm:prSet presAssocID="{B17DBFAC-2556-41E6-BF78-753BCCD5FD7F}" presName="childShp" presStyleLbl="bgAccFollowNode1" presStyleIdx="1" presStyleCnt="3">
        <dgm:presLayoutVars>
          <dgm:bulletEnabled val="1"/>
        </dgm:presLayoutVars>
      </dgm:prSet>
      <dgm:spPr/>
    </dgm:pt>
    <dgm:pt modelId="{3C664D0C-2507-4D11-90CA-351456751D76}" type="pres">
      <dgm:prSet presAssocID="{52A211E1-9D0E-46C4-8F09-1E0BEFEF52EF}" presName="spacing" presStyleCnt="0"/>
      <dgm:spPr/>
    </dgm:pt>
    <dgm:pt modelId="{6025E6A0-98F9-4371-B5D8-F992B153B6D4}" type="pres">
      <dgm:prSet presAssocID="{48791888-C1B6-4C1E-AA5F-476524177155}" presName="linNode" presStyleCnt="0"/>
      <dgm:spPr/>
    </dgm:pt>
    <dgm:pt modelId="{5E7351E8-38B0-48BF-B1F6-3CA5AF0B51EF}" type="pres">
      <dgm:prSet presAssocID="{48791888-C1B6-4C1E-AA5F-476524177155}" presName="parentShp" presStyleLbl="node1" presStyleIdx="2" presStyleCnt="3" custScaleX="285313">
        <dgm:presLayoutVars>
          <dgm:bulletEnabled val="1"/>
        </dgm:presLayoutVars>
      </dgm:prSet>
      <dgm:spPr/>
    </dgm:pt>
    <dgm:pt modelId="{B79FAE09-C111-47E3-A7B9-6C2F6FFF0F6E}" type="pres">
      <dgm:prSet presAssocID="{48791888-C1B6-4C1E-AA5F-476524177155}" presName="childShp" presStyleLbl="bgAccFollowNode1" presStyleIdx="2" presStyleCnt="3">
        <dgm:presLayoutVars>
          <dgm:bulletEnabled val="1"/>
        </dgm:presLayoutVars>
      </dgm:prSet>
      <dgm:spPr/>
    </dgm:pt>
  </dgm:ptLst>
  <dgm:cxnLst>
    <dgm:cxn modelId="{EC0307B2-2F19-40C1-B748-DBFC14D3BBD6}" srcId="{A16AE01D-B39D-4F0D-AD86-D81EF42003F5}" destId="{48791888-C1B6-4C1E-AA5F-476524177155}" srcOrd="2" destOrd="0" parTransId="{FCE6F150-36AC-46AB-B39B-60FBCBB91601}" sibTransId="{1781DB26-625B-4E22-964F-E0773B915220}"/>
    <dgm:cxn modelId="{E630E84D-E9FA-4182-B364-6FDAF8E7862B}" srcId="{A16AE01D-B39D-4F0D-AD86-D81EF42003F5}" destId="{B17DBFAC-2556-41E6-BF78-753BCCD5FD7F}" srcOrd="1" destOrd="0" parTransId="{9F89C187-EF69-41D3-BF40-CFDE59027CF7}" sibTransId="{52A211E1-9D0E-46C4-8F09-1E0BEFEF52EF}"/>
    <dgm:cxn modelId="{6B26137F-5DB3-4C03-AA4E-DAA8B0EB079B}" type="presOf" srcId="{8EFF8B0F-3D90-466F-B9D1-1F55C5AEAAC3}" destId="{73748156-DBEF-4C66-B9FA-6FB4EAD3EB47}" srcOrd="0" destOrd="0" presId="urn:microsoft.com/office/officeart/2005/8/layout/vList6"/>
    <dgm:cxn modelId="{C74ED125-F6EA-4FFC-BF6A-D34D45F3AC68}" type="presOf" srcId="{B17DBFAC-2556-41E6-BF78-753BCCD5FD7F}" destId="{C4801B33-7942-4AA0-BA9C-2B9769BA571A}" srcOrd="0" destOrd="0" presId="urn:microsoft.com/office/officeart/2005/8/layout/vList6"/>
    <dgm:cxn modelId="{5DC6887E-A992-498B-A87B-19EFD6FDB8D9}" srcId="{A16AE01D-B39D-4F0D-AD86-D81EF42003F5}" destId="{8EFF8B0F-3D90-466F-B9D1-1F55C5AEAAC3}" srcOrd="0" destOrd="0" parTransId="{798737DF-1794-4230-88B8-5CFA66FCAE34}" sibTransId="{C241A255-7B0A-41C1-8123-1F986EF7FDA5}"/>
    <dgm:cxn modelId="{AD4C8C96-369C-41A4-AB17-3D9E50811E31}" type="presOf" srcId="{48791888-C1B6-4C1E-AA5F-476524177155}" destId="{5E7351E8-38B0-48BF-B1F6-3CA5AF0B51EF}" srcOrd="0" destOrd="0" presId="urn:microsoft.com/office/officeart/2005/8/layout/vList6"/>
    <dgm:cxn modelId="{E6C3F93D-ED67-4032-A7CF-A612D0860A59}" type="presOf" srcId="{A16AE01D-B39D-4F0D-AD86-D81EF42003F5}" destId="{CDB5CD66-919A-424F-976F-16C1FDF692EB}" srcOrd="0" destOrd="0" presId="urn:microsoft.com/office/officeart/2005/8/layout/vList6"/>
    <dgm:cxn modelId="{FE987760-D5BD-4E9E-8D57-60B4543E28FD}" type="presParOf" srcId="{CDB5CD66-919A-424F-976F-16C1FDF692EB}" destId="{F1FD1F64-9083-420F-9450-CF3EB0898202}" srcOrd="0" destOrd="0" presId="urn:microsoft.com/office/officeart/2005/8/layout/vList6"/>
    <dgm:cxn modelId="{AC091FB6-BD15-4649-AF7E-70A97F0A19A7}" type="presParOf" srcId="{F1FD1F64-9083-420F-9450-CF3EB0898202}" destId="{73748156-DBEF-4C66-B9FA-6FB4EAD3EB47}" srcOrd="0" destOrd="0" presId="urn:microsoft.com/office/officeart/2005/8/layout/vList6"/>
    <dgm:cxn modelId="{4F4DFD01-06C7-4B85-9B95-F687963B9963}" type="presParOf" srcId="{F1FD1F64-9083-420F-9450-CF3EB0898202}" destId="{CF28439F-E897-4FE9-8EF5-9D55956FD5ED}" srcOrd="1" destOrd="0" presId="urn:microsoft.com/office/officeart/2005/8/layout/vList6"/>
    <dgm:cxn modelId="{AA02F35B-5694-44F8-8C91-FC22F82F0BFE}" type="presParOf" srcId="{CDB5CD66-919A-424F-976F-16C1FDF692EB}" destId="{EF80D2CC-B747-4B04-8895-6DFAF12A4E22}" srcOrd="1" destOrd="0" presId="urn:microsoft.com/office/officeart/2005/8/layout/vList6"/>
    <dgm:cxn modelId="{0C6709ED-6989-4DB2-825A-AF172AB07587}" type="presParOf" srcId="{CDB5CD66-919A-424F-976F-16C1FDF692EB}" destId="{37A4FDE0-E5B9-4547-BB8E-94B55F93F8EB}" srcOrd="2" destOrd="0" presId="urn:microsoft.com/office/officeart/2005/8/layout/vList6"/>
    <dgm:cxn modelId="{F451897E-619E-462B-9C71-EA5BB29A5265}" type="presParOf" srcId="{37A4FDE0-E5B9-4547-BB8E-94B55F93F8EB}" destId="{C4801B33-7942-4AA0-BA9C-2B9769BA571A}" srcOrd="0" destOrd="0" presId="urn:microsoft.com/office/officeart/2005/8/layout/vList6"/>
    <dgm:cxn modelId="{32565B47-C49C-4FC6-8D08-CA559A8148EF}" type="presParOf" srcId="{37A4FDE0-E5B9-4547-BB8E-94B55F93F8EB}" destId="{746F46CF-4E52-40B9-BA8D-6E877B8A3F89}" srcOrd="1" destOrd="0" presId="urn:microsoft.com/office/officeart/2005/8/layout/vList6"/>
    <dgm:cxn modelId="{EF1B105C-21C1-42D1-AC27-A43A56792488}" type="presParOf" srcId="{CDB5CD66-919A-424F-976F-16C1FDF692EB}" destId="{3C664D0C-2507-4D11-90CA-351456751D76}" srcOrd="3" destOrd="0" presId="urn:microsoft.com/office/officeart/2005/8/layout/vList6"/>
    <dgm:cxn modelId="{A9C5566F-3314-470C-915B-064E94AA016A}" type="presParOf" srcId="{CDB5CD66-919A-424F-976F-16C1FDF692EB}" destId="{6025E6A0-98F9-4371-B5D8-F992B153B6D4}" srcOrd="4" destOrd="0" presId="urn:microsoft.com/office/officeart/2005/8/layout/vList6"/>
    <dgm:cxn modelId="{43F919B8-0E95-45E0-8FBF-7D0B4CB86243}" type="presParOf" srcId="{6025E6A0-98F9-4371-B5D8-F992B153B6D4}" destId="{5E7351E8-38B0-48BF-B1F6-3CA5AF0B51EF}" srcOrd="0" destOrd="0" presId="urn:microsoft.com/office/officeart/2005/8/layout/vList6"/>
    <dgm:cxn modelId="{B43E31BC-5CB0-4195-A246-F4B030255392}" type="presParOf" srcId="{6025E6A0-98F9-4371-B5D8-F992B153B6D4}" destId="{B79FAE09-C111-47E3-A7B9-6C2F6FFF0F6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67620C4-4DD4-4860-A9FC-3B4F7B731BCC}"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E6B223B6-66CC-45BC-81E6-C4E9C6FAE243}">
      <dgm:prSet phldrT="[Text]"/>
      <dgm:spPr/>
      <dgm:t>
        <a:bodyPr/>
        <a:lstStyle/>
        <a:p>
          <a:r>
            <a:rPr lang="en-US" dirty="0"/>
            <a:t>Through actions</a:t>
          </a:r>
        </a:p>
      </dgm:t>
    </dgm:pt>
    <dgm:pt modelId="{A94E55DE-F95A-4070-8310-C67C2256CE50}" type="parTrans" cxnId="{F2F1D270-1F86-444F-BD2C-250BAD29511D}">
      <dgm:prSet/>
      <dgm:spPr/>
      <dgm:t>
        <a:bodyPr/>
        <a:lstStyle/>
        <a:p>
          <a:endParaRPr lang="en-US"/>
        </a:p>
      </dgm:t>
    </dgm:pt>
    <dgm:pt modelId="{B6D318C0-6809-4975-8E71-54F7EBBDAFC2}" type="sibTrans" cxnId="{F2F1D270-1F86-444F-BD2C-250BAD29511D}">
      <dgm:prSet/>
      <dgm:spPr/>
      <dgm:t>
        <a:bodyPr/>
        <a:lstStyle/>
        <a:p>
          <a:endParaRPr lang="en-US" dirty="0"/>
        </a:p>
      </dgm:t>
    </dgm:pt>
    <dgm:pt modelId="{833A0A1C-8149-4D9D-9167-DC635AA6414C}">
      <dgm:prSet phldrT="[Text]"/>
      <dgm:spPr/>
      <dgm:t>
        <a:bodyPr/>
        <a:lstStyle/>
        <a:p>
          <a:r>
            <a:rPr lang="en-US" dirty="0"/>
            <a:t>Create a catch phrase</a:t>
          </a:r>
        </a:p>
      </dgm:t>
    </dgm:pt>
    <dgm:pt modelId="{C87A4BF8-51E0-4713-90A9-BA20EF443653}" type="parTrans" cxnId="{83877069-F78A-4C0C-9AF8-F781433D8848}">
      <dgm:prSet/>
      <dgm:spPr/>
      <dgm:t>
        <a:bodyPr/>
        <a:lstStyle/>
        <a:p>
          <a:endParaRPr lang="en-US"/>
        </a:p>
      </dgm:t>
    </dgm:pt>
    <dgm:pt modelId="{24709532-2A50-4D7B-8777-30E7313751EC}" type="sibTrans" cxnId="{83877069-F78A-4C0C-9AF8-F781433D8848}">
      <dgm:prSet/>
      <dgm:spPr/>
      <dgm:t>
        <a:bodyPr/>
        <a:lstStyle/>
        <a:p>
          <a:endParaRPr lang="en-US" dirty="0"/>
        </a:p>
      </dgm:t>
    </dgm:pt>
    <dgm:pt modelId="{10F4464A-5335-461B-B055-703309FE3AE8}">
      <dgm:prSet phldrT="[Text]"/>
      <dgm:spPr/>
      <dgm:t>
        <a:bodyPr/>
        <a:lstStyle/>
        <a:p>
          <a:r>
            <a:rPr lang="en-US" dirty="0"/>
            <a:t>Lead by example</a:t>
          </a:r>
        </a:p>
      </dgm:t>
    </dgm:pt>
    <dgm:pt modelId="{ACCD71DF-4915-4E26-927F-966026E61CE3}" type="parTrans" cxnId="{CCF90B19-7991-40F3-B6DE-340965D0A378}">
      <dgm:prSet/>
      <dgm:spPr/>
      <dgm:t>
        <a:bodyPr/>
        <a:lstStyle/>
        <a:p>
          <a:endParaRPr lang="en-US"/>
        </a:p>
      </dgm:t>
    </dgm:pt>
    <dgm:pt modelId="{F8A32960-F933-4606-970E-ADDAEB46C747}" type="sibTrans" cxnId="{CCF90B19-7991-40F3-B6DE-340965D0A378}">
      <dgm:prSet/>
      <dgm:spPr/>
      <dgm:t>
        <a:bodyPr/>
        <a:lstStyle/>
        <a:p>
          <a:endParaRPr lang="en-US"/>
        </a:p>
      </dgm:t>
    </dgm:pt>
    <dgm:pt modelId="{F4592322-5F97-4770-87A0-2445B8698B1A}" type="pres">
      <dgm:prSet presAssocID="{E67620C4-4DD4-4860-A9FC-3B4F7B731BCC}" presName="outerComposite" presStyleCnt="0">
        <dgm:presLayoutVars>
          <dgm:chMax val="5"/>
          <dgm:dir/>
          <dgm:resizeHandles val="exact"/>
        </dgm:presLayoutVars>
      </dgm:prSet>
      <dgm:spPr/>
    </dgm:pt>
    <dgm:pt modelId="{79B06F0E-19A7-43AF-8B98-46D2C335E868}" type="pres">
      <dgm:prSet presAssocID="{E67620C4-4DD4-4860-A9FC-3B4F7B731BCC}" presName="dummyMaxCanvas" presStyleCnt="0">
        <dgm:presLayoutVars/>
      </dgm:prSet>
      <dgm:spPr/>
    </dgm:pt>
    <dgm:pt modelId="{F2082A50-D998-49E4-A3E1-CDD348D5C0B2}" type="pres">
      <dgm:prSet presAssocID="{E67620C4-4DD4-4860-A9FC-3B4F7B731BCC}" presName="ThreeNodes_1" presStyleLbl="node1" presStyleIdx="0" presStyleCnt="3">
        <dgm:presLayoutVars>
          <dgm:bulletEnabled val="1"/>
        </dgm:presLayoutVars>
      </dgm:prSet>
      <dgm:spPr/>
    </dgm:pt>
    <dgm:pt modelId="{36A47B6F-F312-4C83-AB3A-D5DC2BE4E5C0}" type="pres">
      <dgm:prSet presAssocID="{E67620C4-4DD4-4860-A9FC-3B4F7B731BCC}" presName="ThreeNodes_2" presStyleLbl="node1" presStyleIdx="1" presStyleCnt="3">
        <dgm:presLayoutVars>
          <dgm:bulletEnabled val="1"/>
        </dgm:presLayoutVars>
      </dgm:prSet>
      <dgm:spPr/>
    </dgm:pt>
    <dgm:pt modelId="{525F60CA-63D3-4AAA-AB81-D73C5B369461}" type="pres">
      <dgm:prSet presAssocID="{E67620C4-4DD4-4860-A9FC-3B4F7B731BCC}" presName="ThreeNodes_3" presStyleLbl="node1" presStyleIdx="2" presStyleCnt="3">
        <dgm:presLayoutVars>
          <dgm:bulletEnabled val="1"/>
        </dgm:presLayoutVars>
      </dgm:prSet>
      <dgm:spPr/>
    </dgm:pt>
    <dgm:pt modelId="{81FCC2A4-F618-4561-8EEE-82A703367EA7}" type="pres">
      <dgm:prSet presAssocID="{E67620C4-4DD4-4860-A9FC-3B4F7B731BCC}" presName="ThreeConn_1-2" presStyleLbl="fgAccFollowNode1" presStyleIdx="0" presStyleCnt="2">
        <dgm:presLayoutVars>
          <dgm:bulletEnabled val="1"/>
        </dgm:presLayoutVars>
      </dgm:prSet>
      <dgm:spPr/>
    </dgm:pt>
    <dgm:pt modelId="{D8EEF393-F853-4457-A736-98E7A62BD5B2}" type="pres">
      <dgm:prSet presAssocID="{E67620C4-4DD4-4860-A9FC-3B4F7B731BCC}" presName="ThreeConn_2-3" presStyleLbl="fgAccFollowNode1" presStyleIdx="1" presStyleCnt="2">
        <dgm:presLayoutVars>
          <dgm:bulletEnabled val="1"/>
        </dgm:presLayoutVars>
      </dgm:prSet>
      <dgm:spPr/>
    </dgm:pt>
    <dgm:pt modelId="{F5534C54-FD0D-4404-A1A3-7B10EF45EBCD}" type="pres">
      <dgm:prSet presAssocID="{E67620C4-4DD4-4860-A9FC-3B4F7B731BCC}" presName="ThreeNodes_1_text" presStyleLbl="node1" presStyleIdx="2" presStyleCnt="3">
        <dgm:presLayoutVars>
          <dgm:bulletEnabled val="1"/>
        </dgm:presLayoutVars>
      </dgm:prSet>
      <dgm:spPr/>
    </dgm:pt>
    <dgm:pt modelId="{14D05939-606B-4B67-8FB3-3868F46C400F}" type="pres">
      <dgm:prSet presAssocID="{E67620C4-4DD4-4860-A9FC-3B4F7B731BCC}" presName="ThreeNodes_2_text" presStyleLbl="node1" presStyleIdx="2" presStyleCnt="3">
        <dgm:presLayoutVars>
          <dgm:bulletEnabled val="1"/>
        </dgm:presLayoutVars>
      </dgm:prSet>
      <dgm:spPr/>
    </dgm:pt>
    <dgm:pt modelId="{A10DC9D5-C646-4044-897C-4B80877EC3DA}" type="pres">
      <dgm:prSet presAssocID="{E67620C4-4DD4-4860-A9FC-3B4F7B731BCC}" presName="ThreeNodes_3_text" presStyleLbl="node1" presStyleIdx="2" presStyleCnt="3">
        <dgm:presLayoutVars>
          <dgm:bulletEnabled val="1"/>
        </dgm:presLayoutVars>
      </dgm:prSet>
      <dgm:spPr/>
    </dgm:pt>
  </dgm:ptLst>
  <dgm:cxnLst>
    <dgm:cxn modelId="{6AB85246-A9B2-47D0-A3CF-60AED9CF6087}" type="presOf" srcId="{B6D318C0-6809-4975-8E71-54F7EBBDAFC2}" destId="{81FCC2A4-F618-4561-8EEE-82A703367EA7}" srcOrd="0" destOrd="0" presId="urn:microsoft.com/office/officeart/2005/8/layout/vProcess5"/>
    <dgm:cxn modelId="{F2F1D270-1F86-444F-BD2C-250BAD29511D}" srcId="{E67620C4-4DD4-4860-A9FC-3B4F7B731BCC}" destId="{E6B223B6-66CC-45BC-81E6-C4E9C6FAE243}" srcOrd="0" destOrd="0" parTransId="{A94E55DE-F95A-4070-8310-C67C2256CE50}" sibTransId="{B6D318C0-6809-4975-8E71-54F7EBBDAFC2}"/>
    <dgm:cxn modelId="{4DDCCFF6-99AD-4FF3-BE42-CAAE16A5C707}" type="presOf" srcId="{833A0A1C-8149-4D9D-9167-DC635AA6414C}" destId="{36A47B6F-F312-4C83-AB3A-D5DC2BE4E5C0}" srcOrd="0" destOrd="0" presId="urn:microsoft.com/office/officeart/2005/8/layout/vProcess5"/>
    <dgm:cxn modelId="{CCF90B19-7991-40F3-B6DE-340965D0A378}" srcId="{E67620C4-4DD4-4860-A9FC-3B4F7B731BCC}" destId="{10F4464A-5335-461B-B055-703309FE3AE8}" srcOrd="2" destOrd="0" parTransId="{ACCD71DF-4915-4E26-927F-966026E61CE3}" sibTransId="{F8A32960-F933-4606-970E-ADDAEB46C747}"/>
    <dgm:cxn modelId="{339BAC65-C7D1-4ABC-B0D5-05E1B21B64D5}" type="presOf" srcId="{24709532-2A50-4D7B-8777-30E7313751EC}" destId="{D8EEF393-F853-4457-A736-98E7A62BD5B2}" srcOrd="0" destOrd="0" presId="urn:microsoft.com/office/officeart/2005/8/layout/vProcess5"/>
    <dgm:cxn modelId="{83877069-F78A-4C0C-9AF8-F781433D8848}" srcId="{E67620C4-4DD4-4860-A9FC-3B4F7B731BCC}" destId="{833A0A1C-8149-4D9D-9167-DC635AA6414C}" srcOrd="1" destOrd="0" parTransId="{C87A4BF8-51E0-4713-90A9-BA20EF443653}" sibTransId="{24709532-2A50-4D7B-8777-30E7313751EC}"/>
    <dgm:cxn modelId="{2E275E7A-DD04-424B-A85D-DA82FD3C69A4}" type="presOf" srcId="{10F4464A-5335-461B-B055-703309FE3AE8}" destId="{525F60CA-63D3-4AAA-AB81-D73C5B369461}" srcOrd="0" destOrd="0" presId="urn:microsoft.com/office/officeart/2005/8/layout/vProcess5"/>
    <dgm:cxn modelId="{3C3A40B8-8510-4713-8821-FB2832BC4E61}" type="presOf" srcId="{E6B223B6-66CC-45BC-81E6-C4E9C6FAE243}" destId="{F5534C54-FD0D-4404-A1A3-7B10EF45EBCD}" srcOrd="1" destOrd="0" presId="urn:microsoft.com/office/officeart/2005/8/layout/vProcess5"/>
    <dgm:cxn modelId="{4F7D3864-6BAA-4CF6-847F-AB1AC4BBD9FC}" type="presOf" srcId="{E67620C4-4DD4-4860-A9FC-3B4F7B731BCC}" destId="{F4592322-5F97-4770-87A0-2445B8698B1A}" srcOrd="0" destOrd="0" presId="urn:microsoft.com/office/officeart/2005/8/layout/vProcess5"/>
    <dgm:cxn modelId="{E848CA1B-6BF6-4A53-AF6F-D469DC4226AF}" type="presOf" srcId="{10F4464A-5335-461B-B055-703309FE3AE8}" destId="{A10DC9D5-C646-4044-897C-4B80877EC3DA}" srcOrd="1" destOrd="0" presId="urn:microsoft.com/office/officeart/2005/8/layout/vProcess5"/>
    <dgm:cxn modelId="{926AA6A7-DDC8-4414-AF46-68A5DD183F7A}" type="presOf" srcId="{E6B223B6-66CC-45BC-81E6-C4E9C6FAE243}" destId="{F2082A50-D998-49E4-A3E1-CDD348D5C0B2}" srcOrd="0" destOrd="0" presId="urn:microsoft.com/office/officeart/2005/8/layout/vProcess5"/>
    <dgm:cxn modelId="{A379E417-692B-4E58-9B79-21F8754AFB6E}" type="presOf" srcId="{833A0A1C-8149-4D9D-9167-DC635AA6414C}" destId="{14D05939-606B-4B67-8FB3-3868F46C400F}" srcOrd="1" destOrd="0" presId="urn:microsoft.com/office/officeart/2005/8/layout/vProcess5"/>
    <dgm:cxn modelId="{98A92DE1-2EE5-4F14-A250-8A70D2387E68}" type="presParOf" srcId="{F4592322-5F97-4770-87A0-2445B8698B1A}" destId="{79B06F0E-19A7-43AF-8B98-46D2C335E868}" srcOrd="0" destOrd="0" presId="urn:microsoft.com/office/officeart/2005/8/layout/vProcess5"/>
    <dgm:cxn modelId="{4B41099C-AE2F-4EB8-B3C8-F120FBA11F22}" type="presParOf" srcId="{F4592322-5F97-4770-87A0-2445B8698B1A}" destId="{F2082A50-D998-49E4-A3E1-CDD348D5C0B2}" srcOrd="1" destOrd="0" presId="urn:microsoft.com/office/officeart/2005/8/layout/vProcess5"/>
    <dgm:cxn modelId="{61529211-6F99-4451-94C7-E0D403EF1713}" type="presParOf" srcId="{F4592322-5F97-4770-87A0-2445B8698B1A}" destId="{36A47B6F-F312-4C83-AB3A-D5DC2BE4E5C0}" srcOrd="2" destOrd="0" presId="urn:microsoft.com/office/officeart/2005/8/layout/vProcess5"/>
    <dgm:cxn modelId="{2869ACD6-8082-4A07-B829-71C2CEE4EB59}" type="presParOf" srcId="{F4592322-5F97-4770-87A0-2445B8698B1A}" destId="{525F60CA-63D3-4AAA-AB81-D73C5B369461}" srcOrd="3" destOrd="0" presId="urn:microsoft.com/office/officeart/2005/8/layout/vProcess5"/>
    <dgm:cxn modelId="{FE81C8FA-08B1-4DAB-94F1-954952B6FBCB}" type="presParOf" srcId="{F4592322-5F97-4770-87A0-2445B8698B1A}" destId="{81FCC2A4-F618-4561-8EEE-82A703367EA7}" srcOrd="4" destOrd="0" presId="urn:microsoft.com/office/officeart/2005/8/layout/vProcess5"/>
    <dgm:cxn modelId="{563A4EEF-B145-4CEA-AF86-5E52D50523ED}" type="presParOf" srcId="{F4592322-5F97-4770-87A0-2445B8698B1A}" destId="{D8EEF393-F853-4457-A736-98E7A62BD5B2}" srcOrd="5" destOrd="0" presId="urn:microsoft.com/office/officeart/2005/8/layout/vProcess5"/>
    <dgm:cxn modelId="{74929DD4-1977-470E-A623-72A5DBEA14CB}" type="presParOf" srcId="{F4592322-5F97-4770-87A0-2445B8698B1A}" destId="{F5534C54-FD0D-4404-A1A3-7B10EF45EBCD}" srcOrd="6" destOrd="0" presId="urn:microsoft.com/office/officeart/2005/8/layout/vProcess5"/>
    <dgm:cxn modelId="{DC3ADDFD-CA41-4DB6-812F-6FCD323B0BF3}" type="presParOf" srcId="{F4592322-5F97-4770-87A0-2445B8698B1A}" destId="{14D05939-606B-4B67-8FB3-3868F46C400F}" srcOrd="7" destOrd="0" presId="urn:microsoft.com/office/officeart/2005/8/layout/vProcess5"/>
    <dgm:cxn modelId="{9B65EF21-FCBA-454D-9D56-EE485ECF1279}" type="presParOf" srcId="{F4592322-5F97-4770-87A0-2445B8698B1A}" destId="{A10DC9D5-C646-4044-897C-4B80877EC3D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CA5DB01-2AD9-44E9-B1C0-412ED05DB221}"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C6D0E0EF-33E6-4E72-A503-1A0B911DC303}">
      <dgm:prSet phldrT="[Text]"/>
      <dgm:spPr/>
      <dgm:t>
        <a:bodyPr/>
        <a:lstStyle/>
        <a:p>
          <a:r>
            <a:rPr lang="en-US" dirty="0"/>
            <a:t>Everyone loves a winner</a:t>
          </a:r>
        </a:p>
      </dgm:t>
    </dgm:pt>
    <dgm:pt modelId="{4844E077-E411-40B8-A76F-CF7A4896F98E}" type="parTrans" cxnId="{62056A8F-EF4E-4835-877F-C28C5BDED3CD}">
      <dgm:prSet/>
      <dgm:spPr/>
      <dgm:t>
        <a:bodyPr/>
        <a:lstStyle/>
        <a:p>
          <a:endParaRPr lang="en-US"/>
        </a:p>
      </dgm:t>
    </dgm:pt>
    <dgm:pt modelId="{A4965846-898D-4165-867D-78BF5E4C00D2}" type="sibTrans" cxnId="{62056A8F-EF4E-4835-877F-C28C5BDED3CD}">
      <dgm:prSet/>
      <dgm:spPr/>
      <dgm:t>
        <a:bodyPr/>
        <a:lstStyle/>
        <a:p>
          <a:endParaRPr lang="en-US"/>
        </a:p>
      </dgm:t>
    </dgm:pt>
    <dgm:pt modelId="{59780B7F-B0E5-4111-9F9A-EB54937A8CFE}">
      <dgm:prSet phldrT="[Text]"/>
      <dgm:spPr/>
      <dgm:t>
        <a:bodyPr/>
        <a:lstStyle/>
        <a:p>
          <a:r>
            <a:rPr lang="en-US" dirty="0"/>
            <a:t>Social acceptance</a:t>
          </a:r>
        </a:p>
      </dgm:t>
    </dgm:pt>
    <dgm:pt modelId="{04F91B20-27A1-448A-91C1-9F05ABBE4B15}" type="parTrans" cxnId="{48571774-FF73-4281-9BA4-AD7F6A7CC88A}">
      <dgm:prSet/>
      <dgm:spPr/>
      <dgm:t>
        <a:bodyPr/>
        <a:lstStyle/>
        <a:p>
          <a:endParaRPr lang="en-US"/>
        </a:p>
      </dgm:t>
    </dgm:pt>
    <dgm:pt modelId="{896D2724-0D21-4F22-8019-FA3200834D77}" type="sibTrans" cxnId="{48571774-FF73-4281-9BA4-AD7F6A7CC88A}">
      <dgm:prSet/>
      <dgm:spPr/>
      <dgm:t>
        <a:bodyPr/>
        <a:lstStyle/>
        <a:p>
          <a:endParaRPr lang="en-US"/>
        </a:p>
      </dgm:t>
    </dgm:pt>
    <dgm:pt modelId="{6328DC63-F42F-486C-9306-4F3E9FEDBD18}">
      <dgm:prSet phldrT="[Text]"/>
      <dgm:spPr/>
      <dgm:t>
        <a:bodyPr/>
        <a:lstStyle/>
        <a:p>
          <a:r>
            <a:rPr lang="en-US" dirty="0"/>
            <a:t>Reward loyalty</a:t>
          </a:r>
        </a:p>
      </dgm:t>
    </dgm:pt>
    <dgm:pt modelId="{D2993EF7-A094-4590-87B9-2B712EFA2A4E}" type="parTrans" cxnId="{BFB465BA-0C78-49CF-A76D-4AE34E0BA367}">
      <dgm:prSet/>
      <dgm:spPr/>
      <dgm:t>
        <a:bodyPr/>
        <a:lstStyle/>
        <a:p>
          <a:endParaRPr lang="en-US"/>
        </a:p>
      </dgm:t>
    </dgm:pt>
    <dgm:pt modelId="{45B9B4C8-475A-4DF9-9938-7AE47A7FD472}" type="sibTrans" cxnId="{BFB465BA-0C78-49CF-A76D-4AE34E0BA367}">
      <dgm:prSet/>
      <dgm:spPr/>
      <dgm:t>
        <a:bodyPr/>
        <a:lstStyle/>
        <a:p>
          <a:endParaRPr lang="en-US"/>
        </a:p>
      </dgm:t>
    </dgm:pt>
    <dgm:pt modelId="{6CFE6C65-6140-424A-96A6-80FB6A2AAB63}" type="pres">
      <dgm:prSet presAssocID="{ACA5DB01-2AD9-44E9-B1C0-412ED05DB221}" presName="Name0" presStyleCnt="0">
        <dgm:presLayoutVars>
          <dgm:chMax val="7"/>
          <dgm:chPref val="7"/>
          <dgm:dir/>
        </dgm:presLayoutVars>
      </dgm:prSet>
      <dgm:spPr/>
    </dgm:pt>
    <dgm:pt modelId="{8F862387-3933-4A84-A5FF-BD76FA75C969}" type="pres">
      <dgm:prSet presAssocID="{ACA5DB01-2AD9-44E9-B1C0-412ED05DB221}" presName="Name1" presStyleCnt="0"/>
      <dgm:spPr/>
    </dgm:pt>
    <dgm:pt modelId="{6FE4B2B5-FF74-48CA-9BCB-8F2FA62142F3}" type="pres">
      <dgm:prSet presAssocID="{ACA5DB01-2AD9-44E9-B1C0-412ED05DB221}" presName="cycle" presStyleCnt="0"/>
      <dgm:spPr/>
    </dgm:pt>
    <dgm:pt modelId="{83ED3754-A74E-4EEC-86DD-14B638BD7A94}" type="pres">
      <dgm:prSet presAssocID="{ACA5DB01-2AD9-44E9-B1C0-412ED05DB221}" presName="srcNode" presStyleLbl="node1" presStyleIdx="0" presStyleCnt="3"/>
      <dgm:spPr/>
    </dgm:pt>
    <dgm:pt modelId="{C9139C98-5203-4E0B-9C42-806D6F0AB154}" type="pres">
      <dgm:prSet presAssocID="{ACA5DB01-2AD9-44E9-B1C0-412ED05DB221}" presName="conn" presStyleLbl="parChTrans1D2" presStyleIdx="0" presStyleCnt="1"/>
      <dgm:spPr/>
    </dgm:pt>
    <dgm:pt modelId="{5ED9A8EF-69BA-4D2E-AEC5-7B5C6B414E2C}" type="pres">
      <dgm:prSet presAssocID="{ACA5DB01-2AD9-44E9-B1C0-412ED05DB221}" presName="extraNode" presStyleLbl="node1" presStyleIdx="0" presStyleCnt="3"/>
      <dgm:spPr/>
    </dgm:pt>
    <dgm:pt modelId="{BE6233CF-30AD-45FB-86D0-AD59DCAD5E2D}" type="pres">
      <dgm:prSet presAssocID="{ACA5DB01-2AD9-44E9-B1C0-412ED05DB221}" presName="dstNode" presStyleLbl="node1" presStyleIdx="0" presStyleCnt="3"/>
      <dgm:spPr/>
    </dgm:pt>
    <dgm:pt modelId="{D4D7D80B-4374-4F87-AE8D-A898AE897080}" type="pres">
      <dgm:prSet presAssocID="{C6D0E0EF-33E6-4E72-A503-1A0B911DC303}" presName="text_1" presStyleLbl="node1" presStyleIdx="0" presStyleCnt="3">
        <dgm:presLayoutVars>
          <dgm:bulletEnabled val="1"/>
        </dgm:presLayoutVars>
      </dgm:prSet>
      <dgm:spPr/>
    </dgm:pt>
    <dgm:pt modelId="{41AD3B78-4EF8-4C79-B7FC-6B2C999D040D}" type="pres">
      <dgm:prSet presAssocID="{C6D0E0EF-33E6-4E72-A503-1A0B911DC303}" presName="accent_1" presStyleCnt="0"/>
      <dgm:spPr/>
    </dgm:pt>
    <dgm:pt modelId="{A532EA47-0FF2-4BE6-8755-498E79019921}" type="pres">
      <dgm:prSet presAssocID="{C6D0E0EF-33E6-4E72-A503-1A0B911DC303}" presName="accentRepeatNode" presStyleLbl="solidFgAcc1" presStyleIdx="0" presStyleCnt="3"/>
      <dgm:spPr/>
    </dgm:pt>
    <dgm:pt modelId="{9657877A-0BC2-4F8A-83DA-FCE208DCD5AB}" type="pres">
      <dgm:prSet presAssocID="{59780B7F-B0E5-4111-9F9A-EB54937A8CFE}" presName="text_2" presStyleLbl="node1" presStyleIdx="1" presStyleCnt="3">
        <dgm:presLayoutVars>
          <dgm:bulletEnabled val="1"/>
        </dgm:presLayoutVars>
      </dgm:prSet>
      <dgm:spPr/>
    </dgm:pt>
    <dgm:pt modelId="{B75FFC9D-461B-4339-9E23-BFA93B616AC8}" type="pres">
      <dgm:prSet presAssocID="{59780B7F-B0E5-4111-9F9A-EB54937A8CFE}" presName="accent_2" presStyleCnt="0"/>
      <dgm:spPr/>
    </dgm:pt>
    <dgm:pt modelId="{1DCE5594-D9FA-4567-93BA-4214D4010088}" type="pres">
      <dgm:prSet presAssocID="{59780B7F-B0E5-4111-9F9A-EB54937A8CFE}" presName="accentRepeatNode" presStyleLbl="solidFgAcc1" presStyleIdx="1" presStyleCnt="3"/>
      <dgm:spPr/>
    </dgm:pt>
    <dgm:pt modelId="{9A3C9CA8-E1A0-4697-AFE5-EBC77938538F}" type="pres">
      <dgm:prSet presAssocID="{6328DC63-F42F-486C-9306-4F3E9FEDBD18}" presName="text_3" presStyleLbl="node1" presStyleIdx="2" presStyleCnt="3">
        <dgm:presLayoutVars>
          <dgm:bulletEnabled val="1"/>
        </dgm:presLayoutVars>
      </dgm:prSet>
      <dgm:spPr/>
    </dgm:pt>
    <dgm:pt modelId="{6BB57FD1-0E2D-4386-BEEE-D3314DE18A55}" type="pres">
      <dgm:prSet presAssocID="{6328DC63-F42F-486C-9306-4F3E9FEDBD18}" presName="accent_3" presStyleCnt="0"/>
      <dgm:spPr/>
    </dgm:pt>
    <dgm:pt modelId="{BB3C1976-B6F7-4D16-BB8F-4A5B1C6613B8}" type="pres">
      <dgm:prSet presAssocID="{6328DC63-F42F-486C-9306-4F3E9FEDBD18}" presName="accentRepeatNode" presStyleLbl="solidFgAcc1" presStyleIdx="2" presStyleCnt="3"/>
      <dgm:spPr/>
    </dgm:pt>
  </dgm:ptLst>
  <dgm:cxnLst>
    <dgm:cxn modelId="{D0CD6C79-4EE6-4BCA-A4A1-C74DD75D0767}" type="presOf" srcId="{A4965846-898D-4165-867D-78BF5E4C00D2}" destId="{C9139C98-5203-4E0B-9C42-806D6F0AB154}" srcOrd="0" destOrd="0" presId="urn:microsoft.com/office/officeart/2008/layout/VerticalCurvedList"/>
    <dgm:cxn modelId="{8DFEEF7F-CD26-4B92-A37E-45F0EAD6C6C4}" type="presOf" srcId="{59780B7F-B0E5-4111-9F9A-EB54937A8CFE}" destId="{9657877A-0BC2-4F8A-83DA-FCE208DCD5AB}" srcOrd="0" destOrd="0" presId="urn:microsoft.com/office/officeart/2008/layout/VerticalCurvedList"/>
    <dgm:cxn modelId="{9E157C69-52A2-4FC1-BFDB-A4D1887056BD}" type="presOf" srcId="{C6D0E0EF-33E6-4E72-A503-1A0B911DC303}" destId="{D4D7D80B-4374-4F87-AE8D-A898AE897080}" srcOrd="0" destOrd="0" presId="urn:microsoft.com/office/officeart/2008/layout/VerticalCurvedList"/>
    <dgm:cxn modelId="{A5843053-C78E-4962-8254-B6D025AC61FE}" type="presOf" srcId="{6328DC63-F42F-486C-9306-4F3E9FEDBD18}" destId="{9A3C9CA8-E1A0-4697-AFE5-EBC77938538F}" srcOrd="0" destOrd="0" presId="urn:microsoft.com/office/officeart/2008/layout/VerticalCurvedList"/>
    <dgm:cxn modelId="{48571774-FF73-4281-9BA4-AD7F6A7CC88A}" srcId="{ACA5DB01-2AD9-44E9-B1C0-412ED05DB221}" destId="{59780B7F-B0E5-4111-9F9A-EB54937A8CFE}" srcOrd="1" destOrd="0" parTransId="{04F91B20-27A1-448A-91C1-9F05ABBE4B15}" sibTransId="{896D2724-0D21-4F22-8019-FA3200834D77}"/>
    <dgm:cxn modelId="{339A2B4B-EDA4-42B8-9CFE-55F398EB0322}" type="presOf" srcId="{ACA5DB01-2AD9-44E9-B1C0-412ED05DB221}" destId="{6CFE6C65-6140-424A-96A6-80FB6A2AAB63}" srcOrd="0" destOrd="0" presId="urn:microsoft.com/office/officeart/2008/layout/VerticalCurvedList"/>
    <dgm:cxn modelId="{62056A8F-EF4E-4835-877F-C28C5BDED3CD}" srcId="{ACA5DB01-2AD9-44E9-B1C0-412ED05DB221}" destId="{C6D0E0EF-33E6-4E72-A503-1A0B911DC303}" srcOrd="0" destOrd="0" parTransId="{4844E077-E411-40B8-A76F-CF7A4896F98E}" sibTransId="{A4965846-898D-4165-867D-78BF5E4C00D2}"/>
    <dgm:cxn modelId="{BFB465BA-0C78-49CF-A76D-4AE34E0BA367}" srcId="{ACA5DB01-2AD9-44E9-B1C0-412ED05DB221}" destId="{6328DC63-F42F-486C-9306-4F3E9FEDBD18}" srcOrd="2" destOrd="0" parTransId="{D2993EF7-A094-4590-87B9-2B712EFA2A4E}" sibTransId="{45B9B4C8-475A-4DF9-9938-7AE47A7FD472}"/>
    <dgm:cxn modelId="{EA42F38C-DF81-47F7-B1C7-FF04E8737C2B}" type="presParOf" srcId="{6CFE6C65-6140-424A-96A6-80FB6A2AAB63}" destId="{8F862387-3933-4A84-A5FF-BD76FA75C969}" srcOrd="0" destOrd="0" presId="urn:microsoft.com/office/officeart/2008/layout/VerticalCurvedList"/>
    <dgm:cxn modelId="{2E72BB81-D2A6-4CD3-9F6E-73D62BA85D76}" type="presParOf" srcId="{8F862387-3933-4A84-A5FF-BD76FA75C969}" destId="{6FE4B2B5-FF74-48CA-9BCB-8F2FA62142F3}" srcOrd="0" destOrd="0" presId="urn:microsoft.com/office/officeart/2008/layout/VerticalCurvedList"/>
    <dgm:cxn modelId="{AB0E88E4-A0C5-417A-BD52-0669BC85B7CE}" type="presParOf" srcId="{6FE4B2B5-FF74-48CA-9BCB-8F2FA62142F3}" destId="{83ED3754-A74E-4EEC-86DD-14B638BD7A94}" srcOrd="0" destOrd="0" presId="urn:microsoft.com/office/officeart/2008/layout/VerticalCurvedList"/>
    <dgm:cxn modelId="{1CAC0739-BE9C-4608-B37E-E99216A54A02}" type="presParOf" srcId="{6FE4B2B5-FF74-48CA-9BCB-8F2FA62142F3}" destId="{C9139C98-5203-4E0B-9C42-806D6F0AB154}" srcOrd="1" destOrd="0" presId="urn:microsoft.com/office/officeart/2008/layout/VerticalCurvedList"/>
    <dgm:cxn modelId="{1A27D9C8-7334-48C8-9474-DC92E6CBB2FB}" type="presParOf" srcId="{6FE4B2B5-FF74-48CA-9BCB-8F2FA62142F3}" destId="{5ED9A8EF-69BA-4D2E-AEC5-7B5C6B414E2C}" srcOrd="2" destOrd="0" presId="urn:microsoft.com/office/officeart/2008/layout/VerticalCurvedList"/>
    <dgm:cxn modelId="{D7C5FE9D-FE5E-490C-9555-57596D716969}" type="presParOf" srcId="{6FE4B2B5-FF74-48CA-9BCB-8F2FA62142F3}" destId="{BE6233CF-30AD-45FB-86D0-AD59DCAD5E2D}" srcOrd="3" destOrd="0" presId="urn:microsoft.com/office/officeart/2008/layout/VerticalCurvedList"/>
    <dgm:cxn modelId="{331F0E6B-9A60-41AA-B7B3-FF9C7D0260EA}" type="presParOf" srcId="{8F862387-3933-4A84-A5FF-BD76FA75C969}" destId="{D4D7D80B-4374-4F87-AE8D-A898AE897080}" srcOrd="1" destOrd="0" presId="urn:microsoft.com/office/officeart/2008/layout/VerticalCurvedList"/>
    <dgm:cxn modelId="{D1FA62D0-5F63-429E-AF41-8D1C5E6AE8BB}" type="presParOf" srcId="{8F862387-3933-4A84-A5FF-BD76FA75C969}" destId="{41AD3B78-4EF8-4C79-B7FC-6B2C999D040D}" srcOrd="2" destOrd="0" presId="urn:microsoft.com/office/officeart/2008/layout/VerticalCurvedList"/>
    <dgm:cxn modelId="{DB8FF7DB-1B3F-4CD5-9DC1-3D1CE3C87424}" type="presParOf" srcId="{41AD3B78-4EF8-4C79-B7FC-6B2C999D040D}" destId="{A532EA47-0FF2-4BE6-8755-498E79019921}" srcOrd="0" destOrd="0" presId="urn:microsoft.com/office/officeart/2008/layout/VerticalCurvedList"/>
    <dgm:cxn modelId="{5BE54E32-ACF3-400D-9C7D-08D1B7D80A39}" type="presParOf" srcId="{8F862387-3933-4A84-A5FF-BD76FA75C969}" destId="{9657877A-0BC2-4F8A-83DA-FCE208DCD5AB}" srcOrd="3" destOrd="0" presId="urn:microsoft.com/office/officeart/2008/layout/VerticalCurvedList"/>
    <dgm:cxn modelId="{EA7A3688-BB67-4F1F-BC25-4EA4FBC3CFC9}" type="presParOf" srcId="{8F862387-3933-4A84-A5FF-BD76FA75C969}" destId="{B75FFC9D-461B-4339-9E23-BFA93B616AC8}" srcOrd="4" destOrd="0" presId="urn:microsoft.com/office/officeart/2008/layout/VerticalCurvedList"/>
    <dgm:cxn modelId="{AFC4791B-5FDC-4888-80DE-B08E21930476}" type="presParOf" srcId="{B75FFC9D-461B-4339-9E23-BFA93B616AC8}" destId="{1DCE5594-D9FA-4567-93BA-4214D4010088}" srcOrd="0" destOrd="0" presId="urn:microsoft.com/office/officeart/2008/layout/VerticalCurvedList"/>
    <dgm:cxn modelId="{10E32E1B-DC30-4A18-A8AC-57474EEA1326}" type="presParOf" srcId="{8F862387-3933-4A84-A5FF-BD76FA75C969}" destId="{9A3C9CA8-E1A0-4697-AFE5-EBC77938538F}" srcOrd="5" destOrd="0" presId="urn:microsoft.com/office/officeart/2008/layout/VerticalCurvedList"/>
    <dgm:cxn modelId="{B8976E6D-1DC2-495D-B234-DD351924D310}" type="presParOf" srcId="{8F862387-3933-4A84-A5FF-BD76FA75C969}" destId="{6BB57FD1-0E2D-4386-BEEE-D3314DE18A55}" srcOrd="6" destOrd="0" presId="urn:microsoft.com/office/officeart/2008/layout/VerticalCurvedList"/>
    <dgm:cxn modelId="{075FD602-E1BE-459E-9519-AB1A45D04269}" type="presParOf" srcId="{6BB57FD1-0E2D-4386-BEEE-D3314DE18A55}" destId="{BB3C1976-B6F7-4D16-BB8F-4A5B1C6613B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DB59A7D-2DF7-4A6C-BA84-0108A9D4D6B0}"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BDFEF699-9539-47A7-BBEC-602360B7818D}">
      <dgm:prSet phldrT="[Text]"/>
      <dgm:spPr/>
      <dgm:t>
        <a:bodyPr/>
        <a:lstStyle/>
        <a:p>
          <a:r>
            <a:rPr lang="en-US" dirty="0"/>
            <a:t>Ask why?</a:t>
          </a:r>
        </a:p>
      </dgm:t>
    </dgm:pt>
    <dgm:pt modelId="{EBD00F5A-BB9C-4F38-9888-CA6B8BD2C9C3}" type="parTrans" cxnId="{C26409AF-B942-458A-9560-541775BD830D}">
      <dgm:prSet/>
      <dgm:spPr/>
      <dgm:t>
        <a:bodyPr/>
        <a:lstStyle/>
        <a:p>
          <a:endParaRPr lang="en-US"/>
        </a:p>
      </dgm:t>
    </dgm:pt>
    <dgm:pt modelId="{7AD87EE2-0E94-4BE7-BE66-9C07C9FDAB52}" type="sibTrans" cxnId="{C26409AF-B942-458A-9560-541775BD830D}">
      <dgm:prSet/>
      <dgm:spPr/>
      <dgm:t>
        <a:bodyPr/>
        <a:lstStyle/>
        <a:p>
          <a:endParaRPr lang="en-US"/>
        </a:p>
      </dgm:t>
    </dgm:pt>
    <dgm:pt modelId="{15D2FB8C-488A-45D0-80D7-97FD088248E5}">
      <dgm:prSet phldrT="[Text]"/>
      <dgm:spPr/>
      <dgm:t>
        <a:bodyPr/>
        <a:lstStyle/>
        <a:p>
          <a:r>
            <a:rPr lang="en-US" dirty="0"/>
            <a:t>Generate ideas</a:t>
          </a:r>
        </a:p>
      </dgm:t>
    </dgm:pt>
    <dgm:pt modelId="{35E9C8DF-8A2C-4EA4-8F1D-2B233475B8B8}" type="parTrans" cxnId="{5363CF37-8E51-416E-9EC2-2ECAAEEA34B8}">
      <dgm:prSet/>
      <dgm:spPr/>
      <dgm:t>
        <a:bodyPr/>
        <a:lstStyle/>
        <a:p>
          <a:endParaRPr lang="en-US"/>
        </a:p>
      </dgm:t>
    </dgm:pt>
    <dgm:pt modelId="{78E71B84-9BAD-425D-90C3-04975E2F44D9}" type="sibTrans" cxnId="{5363CF37-8E51-416E-9EC2-2ECAAEEA34B8}">
      <dgm:prSet/>
      <dgm:spPr/>
      <dgm:t>
        <a:bodyPr/>
        <a:lstStyle/>
        <a:p>
          <a:endParaRPr lang="en-US"/>
        </a:p>
      </dgm:t>
    </dgm:pt>
    <dgm:pt modelId="{A0A0545F-04D2-4693-B363-E3BBE4E4B5CC}">
      <dgm:prSet phldrT="[Text]"/>
      <dgm:spPr/>
      <dgm:t>
        <a:bodyPr/>
        <a:lstStyle/>
        <a:p>
          <a:r>
            <a:rPr lang="en-US" dirty="0"/>
            <a:t>Query everyone</a:t>
          </a:r>
        </a:p>
      </dgm:t>
    </dgm:pt>
    <dgm:pt modelId="{5FAEE9FD-6A96-47F4-9BF7-8A01B7DF89ED}" type="parTrans" cxnId="{FAE7A174-6426-4A44-9953-0DEAC668E313}">
      <dgm:prSet/>
      <dgm:spPr/>
      <dgm:t>
        <a:bodyPr/>
        <a:lstStyle/>
        <a:p>
          <a:endParaRPr lang="en-US"/>
        </a:p>
      </dgm:t>
    </dgm:pt>
    <dgm:pt modelId="{FC8C4961-AC9B-4619-A0CC-A6715BEE5CA2}" type="sibTrans" cxnId="{FAE7A174-6426-4A44-9953-0DEAC668E313}">
      <dgm:prSet/>
      <dgm:spPr/>
      <dgm:t>
        <a:bodyPr/>
        <a:lstStyle/>
        <a:p>
          <a:endParaRPr lang="en-US"/>
        </a:p>
      </dgm:t>
    </dgm:pt>
    <dgm:pt modelId="{40A5BFED-5B7D-49E8-8210-47CC701B1D1B}" type="pres">
      <dgm:prSet presAssocID="{EDB59A7D-2DF7-4A6C-BA84-0108A9D4D6B0}" presName="diagram" presStyleCnt="0">
        <dgm:presLayoutVars>
          <dgm:dir/>
          <dgm:resizeHandles val="exact"/>
        </dgm:presLayoutVars>
      </dgm:prSet>
      <dgm:spPr/>
    </dgm:pt>
    <dgm:pt modelId="{68760043-6D5C-4488-B88D-567EB836A308}" type="pres">
      <dgm:prSet presAssocID="{BDFEF699-9539-47A7-BBEC-602360B7818D}" presName="node" presStyleLbl="node1" presStyleIdx="0" presStyleCnt="3">
        <dgm:presLayoutVars>
          <dgm:bulletEnabled val="1"/>
        </dgm:presLayoutVars>
      </dgm:prSet>
      <dgm:spPr/>
    </dgm:pt>
    <dgm:pt modelId="{2B18F120-59DA-4908-91E6-DE2B32944132}" type="pres">
      <dgm:prSet presAssocID="{7AD87EE2-0E94-4BE7-BE66-9C07C9FDAB52}" presName="sibTrans" presStyleCnt="0"/>
      <dgm:spPr/>
    </dgm:pt>
    <dgm:pt modelId="{80F24869-3D29-47F2-8C9A-1E6455050BB3}" type="pres">
      <dgm:prSet presAssocID="{15D2FB8C-488A-45D0-80D7-97FD088248E5}" presName="node" presStyleLbl="node1" presStyleIdx="1" presStyleCnt="3">
        <dgm:presLayoutVars>
          <dgm:bulletEnabled val="1"/>
        </dgm:presLayoutVars>
      </dgm:prSet>
      <dgm:spPr/>
    </dgm:pt>
    <dgm:pt modelId="{25588972-6A4E-4A32-B4D2-6A048A72C5E9}" type="pres">
      <dgm:prSet presAssocID="{78E71B84-9BAD-425D-90C3-04975E2F44D9}" presName="sibTrans" presStyleCnt="0"/>
      <dgm:spPr/>
    </dgm:pt>
    <dgm:pt modelId="{CCA79868-DFFF-45F4-98FA-C4BD644D0768}" type="pres">
      <dgm:prSet presAssocID="{A0A0545F-04D2-4693-B363-E3BBE4E4B5CC}" presName="node" presStyleLbl="node1" presStyleIdx="2" presStyleCnt="3">
        <dgm:presLayoutVars>
          <dgm:bulletEnabled val="1"/>
        </dgm:presLayoutVars>
      </dgm:prSet>
      <dgm:spPr/>
    </dgm:pt>
  </dgm:ptLst>
  <dgm:cxnLst>
    <dgm:cxn modelId="{EEFE5A15-C751-4088-A2ED-9284A0734E2C}" type="presOf" srcId="{15D2FB8C-488A-45D0-80D7-97FD088248E5}" destId="{80F24869-3D29-47F2-8C9A-1E6455050BB3}" srcOrd="0" destOrd="0" presId="urn:microsoft.com/office/officeart/2005/8/layout/default"/>
    <dgm:cxn modelId="{DC2816AE-7AE7-4C35-B8B0-C3F4DD8B32B3}" type="presOf" srcId="{BDFEF699-9539-47A7-BBEC-602360B7818D}" destId="{68760043-6D5C-4488-B88D-567EB836A308}" srcOrd="0" destOrd="0" presId="urn:microsoft.com/office/officeart/2005/8/layout/default"/>
    <dgm:cxn modelId="{C26409AF-B942-458A-9560-541775BD830D}" srcId="{EDB59A7D-2DF7-4A6C-BA84-0108A9D4D6B0}" destId="{BDFEF699-9539-47A7-BBEC-602360B7818D}" srcOrd="0" destOrd="0" parTransId="{EBD00F5A-BB9C-4F38-9888-CA6B8BD2C9C3}" sibTransId="{7AD87EE2-0E94-4BE7-BE66-9C07C9FDAB52}"/>
    <dgm:cxn modelId="{4E60AF5A-1A67-4344-BA98-C6D90A61E8BB}" type="presOf" srcId="{EDB59A7D-2DF7-4A6C-BA84-0108A9D4D6B0}" destId="{40A5BFED-5B7D-49E8-8210-47CC701B1D1B}" srcOrd="0" destOrd="0" presId="urn:microsoft.com/office/officeart/2005/8/layout/default"/>
    <dgm:cxn modelId="{E8BA898E-205E-4962-9D24-36BBC09FB3A1}" type="presOf" srcId="{A0A0545F-04D2-4693-B363-E3BBE4E4B5CC}" destId="{CCA79868-DFFF-45F4-98FA-C4BD644D0768}" srcOrd="0" destOrd="0" presId="urn:microsoft.com/office/officeart/2005/8/layout/default"/>
    <dgm:cxn modelId="{5363CF37-8E51-416E-9EC2-2ECAAEEA34B8}" srcId="{EDB59A7D-2DF7-4A6C-BA84-0108A9D4D6B0}" destId="{15D2FB8C-488A-45D0-80D7-97FD088248E5}" srcOrd="1" destOrd="0" parTransId="{35E9C8DF-8A2C-4EA4-8F1D-2B233475B8B8}" sibTransId="{78E71B84-9BAD-425D-90C3-04975E2F44D9}"/>
    <dgm:cxn modelId="{FAE7A174-6426-4A44-9953-0DEAC668E313}" srcId="{EDB59A7D-2DF7-4A6C-BA84-0108A9D4D6B0}" destId="{A0A0545F-04D2-4693-B363-E3BBE4E4B5CC}" srcOrd="2" destOrd="0" parTransId="{5FAEE9FD-6A96-47F4-9BF7-8A01B7DF89ED}" sibTransId="{FC8C4961-AC9B-4619-A0CC-A6715BEE5CA2}"/>
    <dgm:cxn modelId="{3616556B-0794-4452-A8A3-AF711CA15C14}" type="presParOf" srcId="{40A5BFED-5B7D-49E8-8210-47CC701B1D1B}" destId="{68760043-6D5C-4488-B88D-567EB836A308}" srcOrd="0" destOrd="0" presId="urn:microsoft.com/office/officeart/2005/8/layout/default"/>
    <dgm:cxn modelId="{9F81DBC1-ACA5-451D-A691-3F95736727E0}" type="presParOf" srcId="{40A5BFED-5B7D-49E8-8210-47CC701B1D1B}" destId="{2B18F120-59DA-4908-91E6-DE2B32944132}" srcOrd="1" destOrd="0" presId="urn:microsoft.com/office/officeart/2005/8/layout/default"/>
    <dgm:cxn modelId="{41685A93-1C65-49C9-BF4E-AFDFE0DE159B}" type="presParOf" srcId="{40A5BFED-5B7D-49E8-8210-47CC701B1D1B}" destId="{80F24869-3D29-47F2-8C9A-1E6455050BB3}" srcOrd="2" destOrd="0" presId="urn:microsoft.com/office/officeart/2005/8/layout/default"/>
    <dgm:cxn modelId="{E8E93900-896E-4566-818A-C96A235654B8}" type="presParOf" srcId="{40A5BFED-5B7D-49E8-8210-47CC701B1D1B}" destId="{25588972-6A4E-4A32-B4D2-6A048A72C5E9}" srcOrd="3" destOrd="0" presId="urn:microsoft.com/office/officeart/2005/8/layout/default"/>
    <dgm:cxn modelId="{0255A64D-7B7A-4693-9439-92BCD7E273CF}" type="presParOf" srcId="{40A5BFED-5B7D-49E8-8210-47CC701B1D1B}" destId="{CCA79868-DFFF-45F4-98FA-C4BD644D0768}"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A26EEF-3934-4B28-A4DF-EA5A95F605B1}"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C3F25713-A029-4907-8613-6F227D42B23F}">
      <dgm:prSet phldrT="[Text]"/>
      <dgm:spPr/>
      <dgm:t>
        <a:bodyPr/>
        <a:lstStyle/>
        <a:p>
          <a:r>
            <a:rPr lang="en-US" dirty="0"/>
            <a:t>Establish direction</a:t>
          </a:r>
        </a:p>
      </dgm:t>
    </dgm:pt>
    <dgm:pt modelId="{ED6CFBB7-F788-418A-9325-83BEC5BC117A}" type="parTrans" cxnId="{3A536442-650E-4270-AB89-50E2EC4F62AD}">
      <dgm:prSet/>
      <dgm:spPr/>
      <dgm:t>
        <a:bodyPr/>
        <a:lstStyle/>
        <a:p>
          <a:endParaRPr lang="en-US"/>
        </a:p>
      </dgm:t>
    </dgm:pt>
    <dgm:pt modelId="{85ED8092-8930-4FDB-B076-E7491D149FFA}" type="sibTrans" cxnId="{3A536442-650E-4270-AB89-50E2EC4F62AD}">
      <dgm:prSet/>
      <dgm:spPr/>
      <dgm:t>
        <a:bodyPr/>
        <a:lstStyle/>
        <a:p>
          <a:endParaRPr lang="en-US"/>
        </a:p>
      </dgm:t>
    </dgm:pt>
    <dgm:pt modelId="{19263699-423B-4641-983A-EA36AD36D332}">
      <dgm:prSet phldrT="[Text]"/>
      <dgm:spPr/>
      <dgm:t>
        <a:bodyPr/>
        <a:lstStyle/>
        <a:p>
          <a:r>
            <a:rPr lang="en-US" dirty="0"/>
            <a:t>Influence</a:t>
          </a:r>
        </a:p>
      </dgm:t>
    </dgm:pt>
    <dgm:pt modelId="{6E871DA5-80E0-4A55-BB3A-ACFE98CEF4E9}" type="parTrans" cxnId="{5BFC1E02-D89A-48E6-B342-BA1ED7BB0181}">
      <dgm:prSet/>
      <dgm:spPr/>
      <dgm:t>
        <a:bodyPr/>
        <a:lstStyle/>
        <a:p>
          <a:endParaRPr lang="en-US"/>
        </a:p>
      </dgm:t>
    </dgm:pt>
    <dgm:pt modelId="{2348087A-B192-42C1-91AC-4DA0C6EB45EA}" type="sibTrans" cxnId="{5BFC1E02-D89A-48E6-B342-BA1ED7BB0181}">
      <dgm:prSet/>
      <dgm:spPr/>
      <dgm:t>
        <a:bodyPr/>
        <a:lstStyle/>
        <a:p>
          <a:endParaRPr lang="en-US"/>
        </a:p>
      </dgm:t>
    </dgm:pt>
    <dgm:pt modelId="{8C86F976-EF7E-49E7-A5DC-DA3BDA2624A1}">
      <dgm:prSet phldrT="[Text]"/>
      <dgm:spPr/>
      <dgm:t>
        <a:bodyPr/>
        <a:lstStyle/>
        <a:p>
          <a:r>
            <a:rPr lang="en-US" dirty="0"/>
            <a:t>Motivate</a:t>
          </a:r>
        </a:p>
      </dgm:t>
    </dgm:pt>
    <dgm:pt modelId="{8B5762F2-1E87-4D1E-8661-BB0C93B6A5A9}" type="parTrans" cxnId="{E722B889-27A3-45F0-A66B-6EE43111C747}">
      <dgm:prSet/>
      <dgm:spPr/>
      <dgm:t>
        <a:bodyPr/>
        <a:lstStyle/>
        <a:p>
          <a:endParaRPr lang="en-US"/>
        </a:p>
      </dgm:t>
    </dgm:pt>
    <dgm:pt modelId="{8178DA65-1BFE-435B-BEEB-F2174B1C5E55}" type="sibTrans" cxnId="{E722B889-27A3-45F0-A66B-6EE43111C747}">
      <dgm:prSet/>
      <dgm:spPr/>
      <dgm:t>
        <a:bodyPr/>
        <a:lstStyle/>
        <a:p>
          <a:endParaRPr lang="en-US"/>
        </a:p>
      </dgm:t>
    </dgm:pt>
    <dgm:pt modelId="{C93B6CC9-DC62-4B63-9841-97737B3499CD}">
      <dgm:prSet phldrT="[Text]"/>
      <dgm:spPr/>
      <dgm:t>
        <a:bodyPr/>
        <a:lstStyle/>
        <a:p>
          <a:r>
            <a:rPr lang="en-US" dirty="0"/>
            <a:t>Responsible</a:t>
          </a:r>
        </a:p>
      </dgm:t>
    </dgm:pt>
    <dgm:pt modelId="{46C6DA47-28E7-47FC-A0FD-B37327A65097}" type="parTrans" cxnId="{AE3EA89F-AEAF-4E13-9E43-4AD277A1858D}">
      <dgm:prSet/>
      <dgm:spPr/>
      <dgm:t>
        <a:bodyPr/>
        <a:lstStyle/>
        <a:p>
          <a:endParaRPr lang="en-US"/>
        </a:p>
      </dgm:t>
    </dgm:pt>
    <dgm:pt modelId="{CC02D6C8-A71C-4918-BB4F-BA0B5B083061}" type="sibTrans" cxnId="{AE3EA89F-AEAF-4E13-9E43-4AD277A1858D}">
      <dgm:prSet/>
      <dgm:spPr/>
      <dgm:t>
        <a:bodyPr/>
        <a:lstStyle/>
        <a:p>
          <a:endParaRPr lang="en-US"/>
        </a:p>
      </dgm:t>
    </dgm:pt>
    <dgm:pt modelId="{EA440492-C62F-4129-8EB5-DAE1AF054148}" type="pres">
      <dgm:prSet presAssocID="{B9A26EEF-3934-4B28-A4DF-EA5A95F605B1}" presName="Name0" presStyleCnt="0">
        <dgm:presLayoutVars>
          <dgm:chMax val="7"/>
          <dgm:chPref val="7"/>
          <dgm:dir/>
        </dgm:presLayoutVars>
      </dgm:prSet>
      <dgm:spPr/>
    </dgm:pt>
    <dgm:pt modelId="{49FF62A0-C000-44AD-BBD7-7313686AE44F}" type="pres">
      <dgm:prSet presAssocID="{B9A26EEF-3934-4B28-A4DF-EA5A95F605B1}" presName="Name1" presStyleCnt="0"/>
      <dgm:spPr/>
    </dgm:pt>
    <dgm:pt modelId="{03C5C548-C6D2-4264-9000-4191C777D5CB}" type="pres">
      <dgm:prSet presAssocID="{B9A26EEF-3934-4B28-A4DF-EA5A95F605B1}" presName="cycle" presStyleCnt="0"/>
      <dgm:spPr/>
    </dgm:pt>
    <dgm:pt modelId="{8CF5861F-D063-438C-BF8A-FFB119218D27}" type="pres">
      <dgm:prSet presAssocID="{B9A26EEF-3934-4B28-A4DF-EA5A95F605B1}" presName="srcNode" presStyleLbl="node1" presStyleIdx="0" presStyleCnt="4"/>
      <dgm:spPr/>
    </dgm:pt>
    <dgm:pt modelId="{DFA2CA28-1C62-4A3A-9E2A-490BA6E01FF7}" type="pres">
      <dgm:prSet presAssocID="{B9A26EEF-3934-4B28-A4DF-EA5A95F605B1}" presName="conn" presStyleLbl="parChTrans1D2" presStyleIdx="0" presStyleCnt="1"/>
      <dgm:spPr/>
    </dgm:pt>
    <dgm:pt modelId="{D38E8C4B-26EA-4057-9625-B0B5E000273F}" type="pres">
      <dgm:prSet presAssocID="{B9A26EEF-3934-4B28-A4DF-EA5A95F605B1}" presName="extraNode" presStyleLbl="node1" presStyleIdx="0" presStyleCnt="4"/>
      <dgm:spPr/>
    </dgm:pt>
    <dgm:pt modelId="{7E455827-424A-4771-A9DB-DB864418FDBB}" type="pres">
      <dgm:prSet presAssocID="{B9A26EEF-3934-4B28-A4DF-EA5A95F605B1}" presName="dstNode" presStyleLbl="node1" presStyleIdx="0" presStyleCnt="4"/>
      <dgm:spPr/>
    </dgm:pt>
    <dgm:pt modelId="{CA6143F1-76A1-4F58-BAFC-4082AB88D005}" type="pres">
      <dgm:prSet presAssocID="{C3F25713-A029-4907-8613-6F227D42B23F}" presName="text_1" presStyleLbl="node1" presStyleIdx="0" presStyleCnt="4">
        <dgm:presLayoutVars>
          <dgm:bulletEnabled val="1"/>
        </dgm:presLayoutVars>
      </dgm:prSet>
      <dgm:spPr/>
    </dgm:pt>
    <dgm:pt modelId="{39CEA1C2-3242-4D86-9A23-C9B24516996C}" type="pres">
      <dgm:prSet presAssocID="{C3F25713-A029-4907-8613-6F227D42B23F}" presName="accent_1" presStyleCnt="0"/>
      <dgm:spPr/>
    </dgm:pt>
    <dgm:pt modelId="{4568A02C-1D21-408F-AE60-A56F2AC01376}" type="pres">
      <dgm:prSet presAssocID="{C3F25713-A029-4907-8613-6F227D42B23F}" presName="accentRepeatNode" presStyleLbl="solidFgAcc1" presStyleIdx="0" presStyleCnt="4"/>
      <dgm:spPr/>
    </dgm:pt>
    <dgm:pt modelId="{5F75B6F7-47DA-4F1A-A9A9-AE61202E778E}" type="pres">
      <dgm:prSet presAssocID="{19263699-423B-4641-983A-EA36AD36D332}" presName="text_2" presStyleLbl="node1" presStyleIdx="1" presStyleCnt="4">
        <dgm:presLayoutVars>
          <dgm:bulletEnabled val="1"/>
        </dgm:presLayoutVars>
      </dgm:prSet>
      <dgm:spPr/>
    </dgm:pt>
    <dgm:pt modelId="{E1B70FFE-E9D6-4368-BE62-28C63DBB1320}" type="pres">
      <dgm:prSet presAssocID="{19263699-423B-4641-983A-EA36AD36D332}" presName="accent_2" presStyleCnt="0"/>
      <dgm:spPr/>
    </dgm:pt>
    <dgm:pt modelId="{644414D5-029E-45E0-8387-3AB09A8959E1}" type="pres">
      <dgm:prSet presAssocID="{19263699-423B-4641-983A-EA36AD36D332}" presName="accentRepeatNode" presStyleLbl="solidFgAcc1" presStyleIdx="1" presStyleCnt="4"/>
      <dgm:spPr/>
    </dgm:pt>
    <dgm:pt modelId="{D431D18D-6FE0-4518-AEB2-FE784E174CC8}" type="pres">
      <dgm:prSet presAssocID="{8C86F976-EF7E-49E7-A5DC-DA3BDA2624A1}" presName="text_3" presStyleLbl="node1" presStyleIdx="2" presStyleCnt="4">
        <dgm:presLayoutVars>
          <dgm:bulletEnabled val="1"/>
        </dgm:presLayoutVars>
      </dgm:prSet>
      <dgm:spPr/>
    </dgm:pt>
    <dgm:pt modelId="{D404395E-5C24-43A6-AFB6-18884D428D7A}" type="pres">
      <dgm:prSet presAssocID="{8C86F976-EF7E-49E7-A5DC-DA3BDA2624A1}" presName="accent_3" presStyleCnt="0"/>
      <dgm:spPr/>
    </dgm:pt>
    <dgm:pt modelId="{39F42719-703E-42D4-81F3-0E9D04B9F3BB}" type="pres">
      <dgm:prSet presAssocID="{8C86F976-EF7E-49E7-A5DC-DA3BDA2624A1}" presName="accentRepeatNode" presStyleLbl="solidFgAcc1" presStyleIdx="2" presStyleCnt="4"/>
      <dgm:spPr/>
    </dgm:pt>
    <dgm:pt modelId="{C5618442-A423-4F8C-A1E5-C669BA3724E6}" type="pres">
      <dgm:prSet presAssocID="{C93B6CC9-DC62-4B63-9841-97737B3499CD}" presName="text_4" presStyleLbl="node1" presStyleIdx="3" presStyleCnt="4">
        <dgm:presLayoutVars>
          <dgm:bulletEnabled val="1"/>
        </dgm:presLayoutVars>
      </dgm:prSet>
      <dgm:spPr/>
    </dgm:pt>
    <dgm:pt modelId="{B6861F61-4E9A-4317-B252-AD25AF9D31C3}" type="pres">
      <dgm:prSet presAssocID="{C93B6CC9-DC62-4B63-9841-97737B3499CD}" presName="accent_4" presStyleCnt="0"/>
      <dgm:spPr/>
    </dgm:pt>
    <dgm:pt modelId="{EDFF3440-F45C-4A50-88EF-8EB78930EBE5}" type="pres">
      <dgm:prSet presAssocID="{C93B6CC9-DC62-4B63-9841-97737B3499CD}" presName="accentRepeatNode" presStyleLbl="solidFgAcc1" presStyleIdx="3" presStyleCnt="4"/>
      <dgm:spPr/>
    </dgm:pt>
  </dgm:ptLst>
  <dgm:cxnLst>
    <dgm:cxn modelId="{EBAF6A14-3209-4D95-BD98-14B7CAF94C88}" type="presOf" srcId="{85ED8092-8930-4FDB-B076-E7491D149FFA}" destId="{DFA2CA28-1C62-4A3A-9E2A-490BA6E01FF7}" srcOrd="0" destOrd="0" presId="urn:microsoft.com/office/officeart/2008/layout/VerticalCurvedList"/>
    <dgm:cxn modelId="{5630F483-2BE5-465E-8DD1-9F0429D91EC6}" type="presOf" srcId="{8C86F976-EF7E-49E7-A5DC-DA3BDA2624A1}" destId="{D431D18D-6FE0-4518-AEB2-FE784E174CC8}" srcOrd="0" destOrd="0" presId="urn:microsoft.com/office/officeart/2008/layout/VerticalCurvedList"/>
    <dgm:cxn modelId="{5BFC1E02-D89A-48E6-B342-BA1ED7BB0181}" srcId="{B9A26EEF-3934-4B28-A4DF-EA5A95F605B1}" destId="{19263699-423B-4641-983A-EA36AD36D332}" srcOrd="1" destOrd="0" parTransId="{6E871DA5-80E0-4A55-BB3A-ACFE98CEF4E9}" sibTransId="{2348087A-B192-42C1-91AC-4DA0C6EB45EA}"/>
    <dgm:cxn modelId="{DDA75956-E895-4E43-A5AA-F2A84B6D4231}" type="presOf" srcId="{19263699-423B-4641-983A-EA36AD36D332}" destId="{5F75B6F7-47DA-4F1A-A9A9-AE61202E778E}" srcOrd="0" destOrd="0" presId="urn:microsoft.com/office/officeart/2008/layout/VerticalCurvedList"/>
    <dgm:cxn modelId="{AE3EA89F-AEAF-4E13-9E43-4AD277A1858D}" srcId="{B9A26EEF-3934-4B28-A4DF-EA5A95F605B1}" destId="{C93B6CC9-DC62-4B63-9841-97737B3499CD}" srcOrd="3" destOrd="0" parTransId="{46C6DA47-28E7-47FC-A0FD-B37327A65097}" sibTransId="{CC02D6C8-A71C-4918-BB4F-BA0B5B083061}"/>
    <dgm:cxn modelId="{6A24B920-EEB3-447A-A282-7988F4B33646}" type="presOf" srcId="{C93B6CC9-DC62-4B63-9841-97737B3499CD}" destId="{C5618442-A423-4F8C-A1E5-C669BA3724E6}" srcOrd="0" destOrd="0" presId="urn:microsoft.com/office/officeart/2008/layout/VerticalCurvedList"/>
    <dgm:cxn modelId="{E4281799-0EE6-4165-AA76-7A3044B40FF0}" type="presOf" srcId="{C3F25713-A029-4907-8613-6F227D42B23F}" destId="{CA6143F1-76A1-4F58-BAFC-4082AB88D005}" srcOrd="0" destOrd="0" presId="urn:microsoft.com/office/officeart/2008/layout/VerticalCurvedList"/>
    <dgm:cxn modelId="{3A536442-650E-4270-AB89-50E2EC4F62AD}" srcId="{B9A26EEF-3934-4B28-A4DF-EA5A95F605B1}" destId="{C3F25713-A029-4907-8613-6F227D42B23F}" srcOrd="0" destOrd="0" parTransId="{ED6CFBB7-F788-418A-9325-83BEC5BC117A}" sibTransId="{85ED8092-8930-4FDB-B076-E7491D149FFA}"/>
    <dgm:cxn modelId="{E722B889-27A3-45F0-A66B-6EE43111C747}" srcId="{B9A26EEF-3934-4B28-A4DF-EA5A95F605B1}" destId="{8C86F976-EF7E-49E7-A5DC-DA3BDA2624A1}" srcOrd="2" destOrd="0" parTransId="{8B5762F2-1E87-4D1E-8661-BB0C93B6A5A9}" sibTransId="{8178DA65-1BFE-435B-BEEB-F2174B1C5E55}"/>
    <dgm:cxn modelId="{A4ED71F2-0565-464B-B1DA-546521D7769C}" type="presOf" srcId="{B9A26EEF-3934-4B28-A4DF-EA5A95F605B1}" destId="{EA440492-C62F-4129-8EB5-DAE1AF054148}" srcOrd="0" destOrd="0" presId="urn:microsoft.com/office/officeart/2008/layout/VerticalCurvedList"/>
    <dgm:cxn modelId="{69AFF5DB-7C99-499F-AC8C-7C701D9B39C7}" type="presParOf" srcId="{EA440492-C62F-4129-8EB5-DAE1AF054148}" destId="{49FF62A0-C000-44AD-BBD7-7313686AE44F}" srcOrd="0" destOrd="0" presId="urn:microsoft.com/office/officeart/2008/layout/VerticalCurvedList"/>
    <dgm:cxn modelId="{13AA8B3D-D08E-482B-BE9D-3ACF1EECC3ED}" type="presParOf" srcId="{49FF62A0-C000-44AD-BBD7-7313686AE44F}" destId="{03C5C548-C6D2-4264-9000-4191C777D5CB}" srcOrd="0" destOrd="0" presId="urn:microsoft.com/office/officeart/2008/layout/VerticalCurvedList"/>
    <dgm:cxn modelId="{4DA131B6-E25E-426B-9FB4-114695D8517B}" type="presParOf" srcId="{03C5C548-C6D2-4264-9000-4191C777D5CB}" destId="{8CF5861F-D063-438C-BF8A-FFB119218D27}" srcOrd="0" destOrd="0" presId="urn:microsoft.com/office/officeart/2008/layout/VerticalCurvedList"/>
    <dgm:cxn modelId="{FC8A88E2-BAEC-4969-B036-D63DCC7CC4A3}" type="presParOf" srcId="{03C5C548-C6D2-4264-9000-4191C777D5CB}" destId="{DFA2CA28-1C62-4A3A-9E2A-490BA6E01FF7}" srcOrd="1" destOrd="0" presId="urn:microsoft.com/office/officeart/2008/layout/VerticalCurvedList"/>
    <dgm:cxn modelId="{B9D4457B-95F8-4B84-A2AD-BFE0555B558F}" type="presParOf" srcId="{03C5C548-C6D2-4264-9000-4191C777D5CB}" destId="{D38E8C4B-26EA-4057-9625-B0B5E000273F}" srcOrd="2" destOrd="0" presId="urn:microsoft.com/office/officeart/2008/layout/VerticalCurvedList"/>
    <dgm:cxn modelId="{190AA3D6-7E8C-4BE6-8150-CDA95FAD3E86}" type="presParOf" srcId="{03C5C548-C6D2-4264-9000-4191C777D5CB}" destId="{7E455827-424A-4771-A9DB-DB864418FDBB}" srcOrd="3" destOrd="0" presId="urn:microsoft.com/office/officeart/2008/layout/VerticalCurvedList"/>
    <dgm:cxn modelId="{35DF8FAE-88A7-49A2-A7D9-E6678F925BA3}" type="presParOf" srcId="{49FF62A0-C000-44AD-BBD7-7313686AE44F}" destId="{CA6143F1-76A1-4F58-BAFC-4082AB88D005}" srcOrd="1" destOrd="0" presId="urn:microsoft.com/office/officeart/2008/layout/VerticalCurvedList"/>
    <dgm:cxn modelId="{BA5147DC-3EEB-4639-AFF2-6BC81E62D788}" type="presParOf" srcId="{49FF62A0-C000-44AD-BBD7-7313686AE44F}" destId="{39CEA1C2-3242-4D86-9A23-C9B24516996C}" srcOrd="2" destOrd="0" presId="urn:microsoft.com/office/officeart/2008/layout/VerticalCurvedList"/>
    <dgm:cxn modelId="{2492D855-53B3-4385-B43C-213B0E22A536}" type="presParOf" srcId="{39CEA1C2-3242-4D86-9A23-C9B24516996C}" destId="{4568A02C-1D21-408F-AE60-A56F2AC01376}" srcOrd="0" destOrd="0" presId="urn:microsoft.com/office/officeart/2008/layout/VerticalCurvedList"/>
    <dgm:cxn modelId="{345616FF-1CC0-43BC-A4DB-7F9BAF426A32}" type="presParOf" srcId="{49FF62A0-C000-44AD-BBD7-7313686AE44F}" destId="{5F75B6F7-47DA-4F1A-A9A9-AE61202E778E}" srcOrd="3" destOrd="0" presId="urn:microsoft.com/office/officeart/2008/layout/VerticalCurvedList"/>
    <dgm:cxn modelId="{C74E37FF-F93A-4BDC-B9DB-D32C5B162D44}" type="presParOf" srcId="{49FF62A0-C000-44AD-BBD7-7313686AE44F}" destId="{E1B70FFE-E9D6-4368-BE62-28C63DBB1320}" srcOrd="4" destOrd="0" presId="urn:microsoft.com/office/officeart/2008/layout/VerticalCurvedList"/>
    <dgm:cxn modelId="{1F5ED702-C8D3-4BD3-A0DF-B5A9C11CB4C2}" type="presParOf" srcId="{E1B70FFE-E9D6-4368-BE62-28C63DBB1320}" destId="{644414D5-029E-45E0-8387-3AB09A8959E1}" srcOrd="0" destOrd="0" presId="urn:microsoft.com/office/officeart/2008/layout/VerticalCurvedList"/>
    <dgm:cxn modelId="{8E901210-22F5-4B4F-B055-289273C0C958}" type="presParOf" srcId="{49FF62A0-C000-44AD-BBD7-7313686AE44F}" destId="{D431D18D-6FE0-4518-AEB2-FE784E174CC8}" srcOrd="5" destOrd="0" presId="urn:microsoft.com/office/officeart/2008/layout/VerticalCurvedList"/>
    <dgm:cxn modelId="{1B38C908-384B-4AE5-B5B0-9C95B90B25DC}" type="presParOf" srcId="{49FF62A0-C000-44AD-BBD7-7313686AE44F}" destId="{D404395E-5C24-43A6-AFB6-18884D428D7A}" srcOrd="6" destOrd="0" presId="urn:microsoft.com/office/officeart/2008/layout/VerticalCurvedList"/>
    <dgm:cxn modelId="{278494B4-F73B-4044-8905-D19877360A87}" type="presParOf" srcId="{D404395E-5C24-43A6-AFB6-18884D428D7A}" destId="{39F42719-703E-42D4-81F3-0E9D04B9F3BB}" srcOrd="0" destOrd="0" presId="urn:microsoft.com/office/officeart/2008/layout/VerticalCurvedList"/>
    <dgm:cxn modelId="{B8D6D62D-CC25-4FC8-B53C-D38937A22584}" type="presParOf" srcId="{49FF62A0-C000-44AD-BBD7-7313686AE44F}" destId="{C5618442-A423-4F8C-A1E5-C669BA3724E6}" srcOrd="7" destOrd="0" presId="urn:microsoft.com/office/officeart/2008/layout/VerticalCurvedList"/>
    <dgm:cxn modelId="{BE8B5C73-7B9E-475A-9621-137A5D7DCE3F}" type="presParOf" srcId="{49FF62A0-C000-44AD-BBD7-7313686AE44F}" destId="{B6861F61-4E9A-4317-B252-AD25AF9D31C3}" srcOrd="8" destOrd="0" presId="urn:microsoft.com/office/officeart/2008/layout/VerticalCurvedList"/>
    <dgm:cxn modelId="{D1214999-E179-4FF5-93EE-2CAD62486E86}" type="presParOf" srcId="{B6861F61-4E9A-4317-B252-AD25AF9D31C3}" destId="{EDFF3440-F45C-4A50-88EF-8EB78930EBE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E36C26E-4E55-4E35-9290-905928552E3F}"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B599EFB5-CA94-45B1-AE27-620D3467138C}">
      <dgm:prSet phldrT="[Text]"/>
      <dgm:spPr/>
      <dgm:t>
        <a:bodyPr/>
        <a:lstStyle/>
        <a:p>
          <a:r>
            <a:rPr lang="en-US" dirty="0"/>
            <a:t>Utilize new visions and goals</a:t>
          </a:r>
        </a:p>
      </dgm:t>
    </dgm:pt>
    <dgm:pt modelId="{3643F9A4-6DE6-4FB8-BA28-BD737300C89E}" type="parTrans" cxnId="{9D117AC2-B484-43E5-A4E6-DC179145943A}">
      <dgm:prSet/>
      <dgm:spPr/>
      <dgm:t>
        <a:bodyPr/>
        <a:lstStyle/>
        <a:p>
          <a:endParaRPr lang="en-US"/>
        </a:p>
      </dgm:t>
    </dgm:pt>
    <dgm:pt modelId="{B652A06F-55A5-428C-9CE7-F77C867DBF86}" type="sibTrans" cxnId="{9D117AC2-B484-43E5-A4E6-DC179145943A}">
      <dgm:prSet/>
      <dgm:spPr/>
      <dgm:t>
        <a:bodyPr/>
        <a:lstStyle/>
        <a:p>
          <a:endParaRPr lang="en-US" dirty="0"/>
        </a:p>
      </dgm:t>
    </dgm:pt>
    <dgm:pt modelId="{332DD535-A956-47C5-B9A8-4C4F18E9814D}">
      <dgm:prSet phldrT="[Text]"/>
      <dgm:spPr/>
      <dgm:t>
        <a:bodyPr/>
        <a:lstStyle/>
        <a:p>
          <a:r>
            <a:rPr lang="en-US" dirty="0"/>
            <a:t>Work from the target backwards</a:t>
          </a:r>
        </a:p>
      </dgm:t>
    </dgm:pt>
    <dgm:pt modelId="{E7C4457A-FFDA-40EA-9186-F8AB4DDADB40}" type="parTrans" cxnId="{B7ACD9AC-E529-4F8F-9399-9721BAD416AB}">
      <dgm:prSet/>
      <dgm:spPr/>
      <dgm:t>
        <a:bodyPr/>
        <a:lstStyle/>
        <a:p>
          <a:endParaRPr lang="en-US"/>
        </a:p>
      </dgm:t>
    </dgm:pt>
    <dgm:pt modelId="{C04BBDC9-897A-4062-A85E-817E6D110A9A}" type="sibTrans" cxnId="{B7ACD9AC-E529-4F8F-9399-9721BAD416AB}">
      <dgm:prSet/>
      <dgm:spPr/>
      <dgm:t>
        <a:bodyPr/>
        <a:lstStyle/>
        <a:p>
          <a:endParaRPr lang="en-US" dirty="0"/>
        </a:p>
      </dgm:t>
    </dgm:pt>
    <dgm:pt modelId="{EBD2C3DB-D61B-4248-B8AE-D37E7D636B99}">
      <dgm:prSet phldrT="[Text]"/>
      <dgm:spPr/>
      <dgm:t>
        <a:bodyPr/>
        <a:lstStyle/>
        <a:p>
          <a:r>
            <a:rPr lang="en-US" dirty="0"/>
            <a:t>Plan and research</a:t>
          </a:r>
        </a:p>
      </dgm:t>
    </dgm:pt>
    <dgm:pt modelId="{AAD81918-3351-4F19-A395-D535C9BC6DC9}" type="parTrans" cxnId="{F7F70EEA-7C35-4EBD-9069-A0EEDA51DBD8}">
      <dgm:prSet/>
      <dgm:spPr/>
      <dgm:t>
        <a:bodyPr/>
        <a:lstStyle/>
        <a:p>
          <a:endParaRPr lang="en-US"/>
        </a:p>
      </dgm:t>
    </dgm:pt>
    <dgm:pt modelId="{AB52CB64-1DB1-4D50-A3C3-FD15BD821915}" type="sibTrans" cxnId="{F7F70EEA-7C35-4EBD-9069-A0EEDA51DBD8}">
      <dgm:prSet/>
      <dgm:spPr/>
      <dgm:t>
        <a:bodyPr/>
        <a:lstStyle/>
        <a:p>
          <a:endParaRPr lang="en-US"/>
        </a:p>
      </dgm:t>
    </dgm:pt>
    <dgm:pt modelId="{093390FB-E3BE-49E8-8795-2F1FFE14DC82}" type="pres">
      <dgm:prSet presAssocID="{CE36C26E-4E55-4E35-9290-905928552E3F}" presName="outerComposite" presStyleCnt="0">
        <dgm:presLayoutVars>
          <dgm:chMax val="5"/>
          <dgm:dir/>
          <dgm:resizeHandles val="exact"/>
        </dgm:presLayoutVars>
      </dgm:prSet>
      <dgm:spPr/>
    </dgm:pt>
    <dgm:pt modelId="{3DE125CE-AEF0-4964-A85D-C2F5AC40B8CD}" type="pres">
      <dgm:prSet presAssocID="{CE36C26E-4E55-4E35-9290-905928552E3F}" presName="dummyMaxCanvas" presStyleCnt="0">
        <dgm:presLayoutVars/>
      </dgm:prSet>
      <dgm:spPr/>
    </dgm:pt>
    <dgm:pt modelId="{AE8B7DBD-DB27-4FE6-B0D2-D601A1A8A43F}" type="pres">
      <dgm:prSet presAssocID="{CE36C26E-4E55-4E35-9290-905928552E3F}" presName="ThreeNodes_1" presStyleLbl="node1" presStyleIdx="0" presStyleCnt="3">
        <dgm:presLayoutVars>
          <dgm:bulletEnabled val="1"/>
        </dgm:presLayoutVars>
      </dgm:prSet>
      <dgm:spPr/>
    </dgm:pt>
    <dgm:pt modelId="{2A8139EF-2575-4E0E-944B-C2ACFFF1138B}" type="pres">
      <dgm:prSet presAssocID="{CE36C26E-4E55-4E35-9290-905928552E3F}" presName="ThreeNodes_2" presStyleLbl="node1" presStyleIdx="1" presStyleCnt="3">
        <dgm:presLayoutVars>
          <dgm:bulletEnabled val="1"/>
        </dgm:presLayoutVars>
      </dgm:prSet>
      <dgm:spPr/>
    </dgm:pt>
    <dgm:pt modelId="{BAE9C37E-4684-4A37-8A32-5D594D1B7C5B}" type="pres">
      <dgm:prSet presAssocID="{CE36C26E-4E55-4E35-9290-905928552E3F}" presName="ThreeNodes_3" presStyleLbl="node1" presStyleIdx="2" presStyleCnt="3">
        <dgm:presLayoutVars>
          <dgm:bulletEnabled val="1"/>
        </dgm:presLayoutVars>
      </dgm:prSet>
      <dgm:spPr/>
    </dgm:pt>
    <dgm:pt modelId="{9325A821-C5AE-44FC-A582-A4F7879F09BC}" type="pres">
      <dgm:prSet presAssocID="{CE36C26E-4E55-4E35-9290-905928552E3F}" presName="ThreeConn_1-2" presStyleLbl="fgAccFollowNode1" presStyleIdx="0" presStyleCnt="2">
        <dgm:presLayoutVars>
          <dgm:bulletEnabled val="1"/>
        </dgm:presLayoutVars>
      </dgm:prSet>
      <dgm:spPr/>
    </dgm:pt>
    <dgm:pt modelId="{311B51D0-0655-4AE8-9DB1-82D5C47A3337}" type="pres">
      <dgm:prSet presAssocID="{CE36C26E-4E55-4E35-9290-905928552E3F}" presName="ThreeConn_2-3" presStyleLbl="fgAccFollowNode1" presStyleIdx="1" presStyleCnt="2">
        <dgm:presLayoutVars>
          <dgm:bulletEnabled val="1"/>
        </dgm:presLayoutVars>
      </dgm:prSet>
      <dgm:spPr/>
    </dgm:pt>
    <dgm:pt modelId="{ABDB63CD-806B-4016-878D-D98C07DAA916}" type="pres">
      <dgm:prSet presAssocID="{CE36C26E-4E55-4E35-9290-905928552E3F}" presName="ThreeNodes_1_text" presStyleLbl="node1" presStyleIdx="2" presStyleCnt="3">
        <dgm:presLayoutVars>
          <dgm:bulletEnabled val="1"/>
        </dgm:presLayoutVars>
      </dgm:prSet>
      <dgm:spPr/>
    </dgm:pt>
    <dgm:pt modelId="{3B27D15E-F1AE-4954-AA6F-FE5F9C46F001}" type="pres">
      <dgm:prSet presAssocID="{CE36C26E-4E55-4E35-9290-905928552E3F}" presName="ThreeNodes_2_text" presStyleLbl="node1" presStyleIdx="2" presStyleCnt="3">
        <dgm:presLayoutVars>
          <dgm:bulletEnabled val="1"/>
        </dgm:presLayoutVars>
      </dgm:prSet>
      <dgm:spPr/>
    </dgm:pt>
    <dgm:pt modelId="{986BD056-23E3-4E29-AD11-E0613C468CF4}" type="pres">
      <dgm:prSet presAssocID="{CE36C26E-4E55-4E35-9290-905928552E3F}" presName="ThreeNodes_3_text" presStyleLbl="node1" presStyleIdx="2" presStyleCnt="3">
        <dgm:presLayoutVars>
          <dgm:bulletEnabled val="1"/>
        </dgm:presLayoutVars>
      </dgm:prSet>
      <dgm:spPr/>
    </dgm:pt>
  </dgm:ptLst>
  <dgm:cxnLst>
    <dgm:cxn modelId="{E55D8C9A-A8D6-4376-9527-9ADE86F694E3}" type="presOf" srcId="{332DD535-A956-47C5-B9A8-4C4F18E9814D}" destId="{2A8139EF-2575-4E0E-944B-C2ACFFF1138B}" srcOrd="0" destOrd="0" presId="urn:microsoft.com/office/officeart/2005/8/layout/vProcess5"/>
    <dgm:cxn modelId="{1E057F5E-A13B-4EF6-8129-923FF969F86A}" type="presOf" srcId="{B599EFB5-CA94-45B1-AE27-620D3467138C}" destId="{ABDB63CD-806B-4016-878D-D98C07DAA916}" srcOrd="1" destOrd="0" presId="urn:microsoft.com/office/officeart/2005/8/layout/vProcess5"/>
    <dgm:cxn modelId="{9D117AC2-B484-43E5-A4E6-DC179145943A}" srcId="{CE36C26E-4E55-4E35-9290-905928552E3F}" destId="{B599EFB5-CA94-45B1-AE27-620D3467138C}" srcOrd="0" destOrd="0" parTransId="{3643F9A4-6DE6-4FB8-BA28-BD737300C89E}" sibTransId="{B652A06F-55A5-428C-9CE7-F77C867DBF86}"/>
    <dgm:cxn modelId="{7979599C-5E53-4D78-B257-555802E9061A}" type="presOf" srcId="{CE36C26E-4E55-4E35-9290-905928552E3F}" destId="{093390FB-E3BE-49E8-8795-2F1FFE14DC82}" srcOrd="0" destOrd="0" presId="urn:microsoft.com/office/officeart/2005/8/layout/vProcess5"/>
    <dgm:cxn modelId="{FCE4CF19-7305-43BF-A8DA-0D0D488E6857}" type="presOf" srcId="{B599EFB5-CA94-45B1-AE27-620D3467138C}" destId="{AE8B7DBD-DB27-4FE6-B0D2-D601A1A8A43F}" srcOrd="0" destOrd="0" presId="urn:microsoft.com/office/officeart/2005/8/layout/vProcess5"/>
    <dgm:cxn modelId="{B82692A9-54E9-4C39-8CC9-420F766C9ABA}" type="presOf" srcId="{332DD535-A956-47C5-B9A8-4C4F18E9814D}" destId="{3B27D15E-F1AE-4954-AA6F-FE5F9C46F001}" srcOrd="1" destOrd="0" presId="urn:microsoft.com/office/officeart/2005/8/layout/vProcess5"/>
    <dgm:cxn modelId="{3202DCFD-0EF1-4228-AADF-83572F468351}" type="presOf" srcId="{EBD2C3DB-D61B-4248-B8AE-D37E7D636B99}" destId="{BAE9C37E-4684-4A37-8A32-5D594D1B7C5B}" srcOrd="0" destOrd="0" presId="urn:microsoft.com/office/officeart/2005/8/layout/vProcess5"/>
    <dgm:cxn modelId="{19D9096F-C94A-4114-915F-8DAA559BD6E7}" type="presOf" srcId="{C04BBDC9-897A-4062-A85E-817E6D110A9A}" destId="{311B51D0-0655-4AE8-9DB1-82D5C47A3337}" srcOrd="0" destOrd="0" presId="urn:microsoft.com/office/officeart/2005/8/layout/vProcess5"/>
    <dgm:cxn modelId="{BC79EBC0-3E4C-4573-8209-C5F7A5A3AF07}" type="presOf" srcId="{EBD2C3DB-D61B-4248-B8AE-D37E7D636B99}" destId="{986BD056-23E3-4E29-AD11-E0613C468CF4}" srcOrd="1" destOrd="0" presId="urn:microsoft.com/office/officeart/2005/8/layout/vProcess5"/>
    <dgm:cxn modelId="{F7F70EEA-7C35-4EBD-9069-A0EEDA51DBD8}" srcId="{CE36C26E-4E55-4E35-9290-905928552E3F}" destId="{EBD2C3DB-D61B-4248-B8AE-D37E7D636B99}" srcOrd="2" destOrd="0" parTransId="{AAD81918-3351-4F19-A395-D535C9BC6DC9}" sibTransId="{AB52CB64-1DB1-4D50-A3C3-FD15BD821915}"/>
    <dgm:cxn modelId="{D76D2740-A138-4A81-B092-A0E462413692}" type="presOf" srcId="{B652A06F-55A5-428C-9CE7-F77C867DBF86}" destId="{9325A821-C5AE-44FC-A582-A4F7879F09BC}" srcOrd="0" destOrd="0" presId="urn:microsoft.com/office/officeart/2005/8/layout/vProcess5"/>
    <dgm:cxn modelId="{B7ACD9AC-E529-4F8F-9399-9721BAD416AB}" srcId="{CE36C26E-4E55-4E35-9290-905928552E3F}" destId="{332DD535-A956-47C5-B9A8-4C4F18E9814D}" srcOrd="1" destOrd="0" parTransId="{E7C4457A-FFDA-40EA-9186-F8AB4DDADB40}" sibTransId="{C04BBDC9-897A-4062-A85E-817E6D110A9A}"/>
    <dgm:cxn modelId="{103D671B-E8B2-4E48-9145-A66A19C1E3E4}" type="presParOf" srcId="{093390FB-E3BE-49E8-8795-2F1FFE14DC82}" destId="{3DE125CE-AEF0-4964-A85D-C2F5AC40B8CD}" srcOrd="0" destOrd="0" presId="urn:microsoft.com/office/officeart/2005/8/layout/vProcess5"/>
    <dgm:cxn modelId="{10FA7170-E815-4C0F-89A3-EF40AE4C99FB}" type="presParOf" srcId="{093390FB-E3BE-49E8-8795-2F1FFE14DC82}" destId="{AE8B7DBD-DB27-4FE6-B0D2-D601A1A8A43F}" srcOrd="1" destOrd="0" presId="urn:microsoft.com/office/officeart/2005/8/layout/vProcess5"/>
    <dgm:cxn modelId="{F1CF297F-6A0E-49AD-8D2A-0DEAD0D5AD0B}" type="presParOf" srcId="{093390FB-E3BE-49E8-8795-2F1FFE14DC82}" destId="{2A8139EF-2575-4E0E-944B-C2ACFFF1138B}" srcOrd="2" destOrd="0" presId="urn:microsoft.com/office/officeart/2005/8/layout/vProcess5"/>
    <dgm:cxn modelId="{A7D44950-11B0-44E1-B696-F532B1CA3347}" type="presParOf" srcId="{093390FB-E3BE-49E8-8795-2F1FFE14DC82}" destId="{BAE9C37E-4684-4A37-8A32-5D594D1B7C5B}" srcOrd="3" destOrd="0" presId="urn:microsoft.com/office/officeart/2005/8/layout/vProcess5"/>
    <dgm:cxn modelId="{6B614EE6-381A-48B2-A777-14C83E131E23}" type="presParOf" srcId="{093390FB-E3BE-49E8-8795-2F1FFE14DC82}" destId="{9325A821-C5AE-44FC-A582-A4F7879F09BC}" srcOrd="4" destOrd="0" presId="urn:microsoft.com/office/officeart/2005/8/layout/vProcess5"/>
    <dgm:cxn modelId="{449E1364-A7BB-4A4A-B827-89A2CDF79E23}" type="presParOf" srcId="{093390FB-E3BE-49E8-8795-2F1FFE14DC82}" destId="{311B51D0-0655-4AE8-9DB1-82D5C47A3337}" srcOrd="5" destOrd="0" presId="urn:microsoft.com/office/officeart/2005/8/layout/vProcess5"/>
    <dgm:cxn modelId="{AEED0400-EF0B-424F-BFA1-2F33180855CF}" type="presParOf" srcId="{093390FB-E3BE-49E8-8795-2F1FFE14DC82}" destId="{ABDB63CD-806B-4016-878D-D98C07DAA916}" srcOrd="6" destOrd="0" presId="urn:microsoft.com/office/officeart/2005/8/layout/vProcess5"/>
    <dgm:cxn modelId="{C6B1D868-D4AE-4498-90CD-EF0D06D5652C}" type="presParOf" srcId="{093390FB-E3BE-49E8-8795-2F1FFE14DC82}" destId="{3B27D15E-F1AE-4954-AA6F-FE5F9C46F001}" srcOrd="7" destOrd="0" presId="urn:microsoft.com/office/officeart/2005/8/layout/vProcess5"/>
    <dgm:cxn modelId="{840B8250-582E-4253-89E8-3BF7E1B2DE6B}" type="presParOf" srcId="{093390FB-E3BE-49E8-8795-2F1FFE14DC82}" destId="{986BD056-23E3-4E29-AD11-E0613C468CF4}"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6CCCA87-F612-4302-B0FF-5BF05B43302B}"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D2D2B58D-E65B-49B2-9F0D-D7D1ADA6EBEA}">
      <dgm:prSet phldrT="[Text]" custT="1"/>
      <dgm:spPr/>
      <dgm:t>
        <a:bodyPr/>
        <a:lstStyle/>
        <a:p>
          <a:r>
            <a:rPr lang="en-US" sz="4800" dirty="0"/>
            <a:t>Goals must be attainable</a:t>
          </a:r>
        </a:p>
      </dgm:t>
    </dgm:pt>
    <dgm:pt modelId="{11EEDB19-84CB-47B6-9719-1B30B6FF2F62}" type="parTrans" cxnId="{6789564F-D797-4DC9-87A2-7B6A948BB4D2}">
      <dgm:prSet/>
      <dgm:spPr/>
      <dgm:t>
        <a:bodyPr/>
        <a:lstStyle/>
        <a:p>
          <a:endParaRPr lang="en-US"/>
        </a:p>
      </dgm:t>
    </dgm:pt>
    <dgm:pt modelId="{B6CF00DC-0F79-49B5-8667-FBB32E0CF991}" type="sibTrans" cxnId="{6789564F-D797-4DC9-87A2-7B6A948BB4D2}">
      <dgm:prSet/>
      <dgm:spPr/>
      <dgm:t>
        <a:bodyPr/>
        <a:lstStyle/>
        <a:p>
          <a:endParaRPr lang="en-US"/>
        </a:p>
      </dgm:t>
    </dgm:pt>
    <dgm:pt modelId="{B11D2AE4-3B47-4BA3-9550-8FD312C95BD0}">
      <dgm:prSet phldrT="[Text]" custT="1"/>
      <dgm:spPr/>
      <dgm:t>
        <a:bodyPr/>
        <a:lstStyle/>
        <a:p>
          <a:r>
            <a:rPr lang="en-US" sz="4800" dirty="0"/>
            <a:t>Some degree of difficulty</a:t>
          </a:r>
        </a:p>
      </dgm:t>
    </dgm:pt>
    <dgm:pt modelId="{FCF9C0EE-2FC3-494B-9E9E-ED5D4CFD4297}" type="parTrans" cxnId="{0F69F5F3-3C26-426F-98CC-2553AD67AA98}">
      <dgm:prSet/>
      <dgm:spPr/>
      <dgm:t>
        <a:bodyPr/>
        <a:lstStyle/>
        <a:p>
          <a:endParaRPr lang="en-US"/>
        </a:p>
      </dgm:t>
    </dgm:pt>
    <dgm:pt modelId="{3BCC7CC5-2214-4416-976A-709AFAEE3722}" type="sibTrans" cxnId="{0F69F5F3-3C26-426F-98CC-2553AD67AA98}">
      <dgm:prSet/>
      <dgm:spPr/>
      <dgm:t>
        <a:bodyPr/>
        <a:lstStyle/>
        <a:p>
          <a:endParaRPr lang="en-US"/>
        </a:p>
      </dgm:t>
    </dgm:pt>
    <dgm:pt modelId="{0A8950E4-B74C-43A5-A44D-B603FA430360}">
      <dgm:prSet phldrT="[Text]" custT="1"/>
      <dgm:spPr/>
      <dgm:t>
        <a:bodyPr/>
        <a:lstStyle/>
        <a:p>
          <a:r>
            <a:rPr lang="en-US" sz="4800" dirty="0"/>
            <a:t>Investigate any potential bottlenecks</a:t>
          </a:r>
        </a:p>
      </dgm:t>
    </dgm:pt>
    <dgm:pt modelId="{E861661B-2245-4358-9775-5C465632F4FD}" type="parTrans" cxnId="{23CC29F9-F0DA-4DA2-BA30-075CB61E997F}">
      <dgm:prSet/>
      <dgm:spPr/>
      <dgm:t>
        <a:bodyPr/>
        <a:lstStyle/>
        <a:p>
          <a:endParaRPr lang="en-US"/>
        </a:p>
      </dgm:t>
    </dgm:pt>
    <dgm:pt modelId="{692D90CE-0B44-43CA-B30C-9140BC29E9A7}" type="sibTrans" cxnId="{23CC29F9-F0DA-4DA2-BA30-075CB61E997F}">
      <dgm:prSet/>
      <dgm:spPr/>
      <dgm:t>
        <a:bodyPr/>
        <a:lstStyle/>
        <a:p>
          <a:endParaRPr lang="en-US"/>
        </a:p>
      </dgm:t>
    </dgm:pt>
    <dgm:pt modelId="{209EBC19-9659-4147-8BF7-28F309A0FC13}" type="pres">
      <dgm:prSet presAssocID="{06CCCA87-F612-4302-B0FF-5BF05B43302B}" presName="Name0" presStyleCnt="0">
        <dgm:presLayoutVars>
          <dgm:resizeHandles/>
        </dgm:presLayoutVars>
      </dgm:prSet>
      <dgm:spPr/>
    </dgm:pt>
    <dgm:pt modelId="{674E4B71-E8D6-4CB6-968F-BF734B69EC0A}" type="pres">
      <dgm:prSet presAssocID="{D2D2B58D-E65B-49B2-9F0D-D7D1ADA6EBEA}" presName="text" presStyleLbl="node1" presStyleIdx="0" presStyleCnt="3">
        <dgm:presLayoutVars>
          <dgm:bulletEnabled val="1"/>
        </dgm:presLayoutVars>
      </dgm:prSet>
      <dgm:spPr/>
    </dgm:pt>
    <dgm:pt modelId="{B5C4372A-E70B-4D24-BFD8-58DE78F94919}" type="pres">
      <dgm:prSet presAssocID="{B6CF00DC-0F79-49B5-8667-FBB32E0CF991}" presName="space" presStyleCnt="0"/>
      <dgm:spPr/>
    </dgm:pt>
    <dgm:pt modelId="{3126B8E6-1588-41F4-9AC1-1411A08F7F74}" type="pres">
      <dgm:prSet presAssocID="{B11D2AE4-3B47-4BA3-9550-8FD312C95BD0}" presName="text" presStyleLbl="node1" presStyleIdx="1" presStyleCnt="3">
        <dgm:presLayoutVars>
          <dgm:bulletEnabled val="1"/>
        </dgm:presLayoutVars>
      </dgm:prSet>
      <dgm:spPr/>
    </dgm:pt>
    <dgm:pt modelId="{6B4DE207-F535-4EBC-B94A-56DB2FE8B237}" type="pres">
      <dgm:prSet presAssocID="{3BCC7CC5-2214-4416-976A-709AFAEE3722}" presName="space" presStyleCnt="0"/>
      <dgm:spPr/>
    </dgm:pt>
    <dgm:pt modelId="{38197966-5CD9-4F95-8D58-1A8407A4FA93}" type="pres">
      <dgm:prSet presAssocID="{0A8950E4-B74C-43A5-A44D-B603FA430360}" presName="text" presStyleLbl="node1" presStyleIdx="2" presStyleCnt="3">
        <dgm:presLayoutVars>
          <dgm:bulletEnabled val="1"/>
        </dgm:presLayoutVars>
      </dgm:prSet>
      <dgm:spPr/>
    </dgm:pt>
  </dgm:ptLst>
  <dgm:cxnLst>
    <dgm:cxn modelId="{4961B557-3F22-43F2-A6B8-542BD766BBDB}" type="presOf" srcId="{B11D2AE4-3B47-4BA3-9550-8FD312C95BD0}" destId="{3126B8E6-1588-41F4-9AC1-1411A08F7F74}" srcOrd="0" destOrd="0" presId="urn:diagrams.loki3.com/VaryingWidthList+Icon"/>
    <dgm:cxn modelId="{6789564F-D797-4DC9-87A2-7B6A948BB4D2}" srcId="{06CCCA87-F612-4302-B0FF-5BF05B43302B}" destId="{D2D2B58D-E65B-49B2-9F0D-D7D1ADA6EBEA}" srcOrd="0" destOrd="0" parTransId="{11EEDB19-84CB-47B6-9719-1B30B6FF2F62}" sibTransId="{B6CF00DC-0F79-49B5-8667-FBB32E0CF991}"/>
    <dgm:cxn modelId="{1DB445C6-D784-4591-A8A2-10DC52299195}" type="presOf" srcId="{D2D2B58D-E65B-49B2-9F0D-D7D1ADA6EBEA}" destId="{674E4B71-E8D6-4CB6-968F-BF734B69EC0A}" srcOrd="0" destOrd="0" presId="urn:diagrams.loki3.com/VaryingWidthList+Icon"/>
    <dgm:cxn modelId="{23CC29F9-F0DA-4DA2-BA30-075CB61E997F}" srcId="{06CCCA87-F612-4302-B0FF-5BF05B43302B}" destId="{0A8950E4-B74C-43A5-A44D-B603FA430360}" srcOrd="2" destOrd="0" parTransId="{E861661B-2245-4358-9775-5C465632F4FD}" sibTransId="{692D90CE-0B44-43CA-B30C-9140BC29E9A7}"/>
    <dgm:cxn modelId="{61D19E51-E0E0-4249-8057-668735C936B5}" type="presOf" srcId="{0A8950E4-B74C-43A5-A44D-B603FA430360}" destId="{38197966-5CD9-4F95-8D58-1A8407A4FA93}" srcOrd="0" destOrd="0" presId="urn:diagrams.loki3.com/VaryingWidthList+Icon"/>
    <dgm:cxn modelId="{62485C57-2F20-4702-B7A9-60E42968EA93}" type="presOf" srcId="{06CCCA87-F612-4302-B0FF-5BF05B43302B}" destId="{209EBC19-9659-4147-8BF7-28F309A0FC13}" srcOrd="0" destOrd="0" presId="urn:diagrams.loki3.com/VaryingWidthList+Icon"/>
    <dgm:cxn modelId="{0F69F5F3-3C26-426F-98CC-2553AD67AA98}" srcId="{06CCCA87-F612-4302-B0FF-5BF05B43302B}" destId="{B11D2AE4-3B47-4BA3-9550-8FD312C95BD0}" srcOrd="1" destOrd="0" parTransId="{FCF9C0EE-2FC3-494B-9E9E-ED5D4CFD4297}" sibTransId="{3BCC7CC5-2214-4416-976A-709AFAEE3722}"/>
    <dgm:cxn modelId="{14C2369D-A0D9-4D88-8DF3-3BE9619774CB}" type="presParOf" srcId="{209EBC19-9659-4147-8BF7-28F309A0FC13}" destId="{674E4B71-E8D6-4CB6-968F-BF734B69EC0A}" srcOrd="0" destOrd="0" presId="urn:diagrams.loki3.com/VaryingWidthList+Icon"/>
    <dgm:cxn modelId="{A720E7E6-672B-4D01-B035-AD4094A1DA59}" type="presParOf" srcId="{209EBC19-9659-4147-8BF7-28F309A0FC13}" destId="{B5C4372A-E70B-4D24-BFD8-58DE78F94919}" srcOrd="1" destOrd="0" presId="urn:diagrams.loki3.com/VaryingWidthList+Icon"/>
    <dgm:cxn modelId="{6FE91C2F-2360-42BE-AD1F-97F6E5F86290}" type="presParOf" srcId="{209EBC19-9659-4147-8BF7-28F309A0FC13}" destId="{3126B8E6-1588-41F4-9AC1-1411A08F7F74}" srcOrd="2" destOrd="0" presId="urn:diagrams.loki3.com/VaryingWidthList+Icon"/>
    <dgm:cxn modelId="{2483B0D9-BA52-429F-9748-EF68ED76CC49}" type="presParOf" srcId="{209EBC19-9659-4147-8BF7-28F309A0FC13}" destId="{6B4DE207-F535-4EBC-B94A-56DB2FE8B237}" srcOrd="3" destOrd="0" presId="urn:diagrams.loki3.com/VaryingWidthList+Icon"/>
    <dgm:cxn modelId="{2A3060D3-DFB6-458A-B8F9-E89A40390919}" type="presParOf" srcId="{209EBC19-9659-4147-8BF7-28F309A0FC13}" destId="{38197966-5CD9-4F95-8D58-1A8407A4FA93}"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8C205BD2-A5FC-4A87-8133-C4D13B0EFB69}"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01FEF42B-715B-49CD-9200-B304713E7126}">
      <dgm:prSet phldrT="[Text]"/>
      <dgm:spPr/>
      <dgm:t>
        <a:bodyPr/>
        <a:lstStyle/>
        <a:p>
          <a:r>
            <a:rPr lang="en-US" dirty="0"/>
            <a:t>Influence people </a:t>
          </a:r>
        </a:p>
      </dgm:t>
    </dgm:pt>
    <dgm:pt modelId="{30B1AE15-3FCD-4B0F-8EC9-F7E6256D1AAE}" type="parTrans" cxnId="{AB211051-7959-4E55-8A27-ACB00EA0E3B2}">
      <dgm:prSet/>
      <dgm:spPr/>
      <dgm:t>
        <a:bodyPr/>
        <a:lstStyle/>
        <a:p>
          <a:endParaRPr lang="en-US"/>
        </a:p>
      </dgm:t>
    </dgm:pt>
    <dgm:pt modelId="{881553D1-C621-4CC7-B8E3-681AEE5CEE06}" type="sibTrans" cxnId="{AB211051-7959-4E55-8A27-ACB00EA0E3B2}">
      <dgm:prSet/>
      <dgm:spPr/>
      <dgm:t>
        <a:bodyPr/>
        <a:lstStyle/>
        <a:p>
          <a:endParaRPr lang="en-US"/>
        </a:p>
      </dgm:t>
    </dgm:pt>
    <dgm:pt modelId="{72E19160-8A2A-43F9-887D-1C8012BE88E8}">
      <dgm:prSet phldrT="[Text]"/>
      <dgm:spPr/>
      <dgm:t>
        <a:bodyPr/>
        <a:lstStyle/>
        <a:p>
          <a:r>
            <a:rPr lang="en-US" dirty="0"/>
            <a:t>Be prepared, do your research</a:t>
          </a:r>
        </a:p>
      </dgm:t>
    </dgm:pt>
    <dgm:pt modelId="{E479A92C-A462-4A09-807C-772D0142CB6A}" type="parTrans" cxnId="{AF18458D-3EE5-439B-BD68-FD20BF0BA469}">
      <dgm:prSet/>
      <dgm:spPr/>
      <dgm:t>
        <a:bodyPr/>
        <a:lstStyle/>
        <a:p>
          <a:endParaRPr lang="en-US"/>
        </a:p>
      </dgm:t>
    </dgm:pt>
    <dgm:pt modelId="{11F9C958-7866-417C-AADB-EDF8113B090C}" type="sibTrans" cxnId="{AF18458D-3EE5-439B-BD68-FD20BF0BA469}">
      <dgm:prSet/>
      <dgm:spPr/>
      <dgm:t>
        <a:bodyPr/>
        <a:lstStyle/>
        <a:p>
          <a:endParaRPr lang="en-US"/>
        </a:p>
      </dgm:t>
    </dgm:pt>
    <dgm:pt modelId="{93C62454-7612-4794-BD42-C35ED13E599C}">
      <dgm:prSet phldrT="[Text]"/>
      <dgm:spPr/>
      <dgm:t>
        <a:bodyPr/>
        <a:lstStyle/>
        <a:p>
          <a:r>
            <a:rPr lang="en-US" dirty="0"/>
            <a:t>Attack the problem with a plan</a:t>
          </a:r>
        </a:p>
      </dgm:t>
    </dgm:pt>
    <dgm:pt modelId="{6835FC3A-D5CE-4DED-852D-56FF9C312F76}" type="parTrans" cxnId="{AC20BEFB-980E-46DE-B0DD-FCE7C06B2A7A}">
      <dgm:prSet/>
      <dgm:spPr/>
      <dgm:t>
        <a:bodyPr/>
        <a:lstStyle/>
        <a:p>
          <a:endParaRPr lang="en-US"/>
        </a:p>
      </dgm:t>
    </dgm:pt>
    <dgm:pt modelId="{607D2FC1-D6AF-45ED-B028-BD58A3377746}" type="sibTrans" cxnId="{AC20BEFB-980E-46DE-B0DD-FCE7C06B2A7A}">
      <dgm:prSet/>
      <dgm:spPr/>
      <dgm:t>
        <a:bodyPr/>
        <a:lstStyle/>
        <a:p>
          <a:endParaRPr lang="en-US"/>
        </a:p>
      </dgm:t>
    </dgm:pt>
    <dgm:pt modelId="{7EBFDD68-6B01-449D-94CF-C8C32FC9A5E7}" type="pres">
      <dgm:prSet presAssocID="{8C205BD2-A5FC-4A87-8133-C4D13B0EFB69}" presName="linear" presStyleCnt="0">
        <dgm:presLayoutVars>
          <dgm:dir/>
          <dgm:animLvl val="lvl"/>
          <dgm:resizeHandles val="exact"/>
        </dgm:presLayoutVars>
      </dgm:prSet>
      <dgm:spPr/>
    </dgm:pt>
    <dgm:pt modelId="{5E49B2AA-A8BD-4BC4-B2B3-EDF06BA43235}" type="pres">
      <dgm:prSet presAssocID="{01FEF42B-715B-49CD-9200-B304713E7126}" presName="parentLin" presStyleCnt="0"/>
      <dgm:spPr/>
    </dgm:pt>
    <dgm:pt modelId="{BFFECD0F-EE5E-4BC9-BCE9-795420BC9749}" type="pres">
      <dgm:prSet presAssocID="{01FEF42B-715B-49CD-9200-B304713E7126}" presName="parentLeftMargin" presStyleLbl="node1" presStyleIdx="0" presStyleCnt="3"/>
      <dgm:spPr/>
    </dgm:pt>
    <dgm:pt modelId="{835F416C-A8CB-4445-8608-9BBC4CB46EAF}" type="pres">
      <dgm:prSet presAssocID="{01FEF42B-715B-49CD-9200-B304713E7126}" presName="parentText" presStyleLbl="node1" presStyleIdx="0" presStyleCnt="3">
        <dgm:presLayoutVars>
          <dgm:chMax val="0"/>
          <dgm:bulletEnabled val="1"/>
        </dgm:presLayoutVars>
      </dgm:prSet>
      <dgm:spPr/>
    </dgm:pt>
    <dgm:pt modelId="{67D54BBF-7B40-4EDF-A7C0-FDC76A4F7AAB}" type="pres">
      <dgm:prSet presAssocID="{01FEF42B-715B-49CD-9200-B304713E7126}" presName="negativeSpace" presStyleCnt="0"/>
      <dgm:spPr/>
    </dgm:pt>
    <dgm:pt modelId="{EEA61B37-EFC1-48E7-AAD4-A330A2EC0205}" type="pres">
      <dgm:prSet presAssocID="{01FEF42B-715B-49CD-9200-B304713E7126}" presName="childText" presStyleLbl="conFgAcc1" presStyleIdx="0" presStyleCnt="3">
        <dgm:presLayoutVars>
          <dgm:bulletEnabled val="1"/>
        </dgm:presLayoutVars>
      </dgm:prSet>
      <dgm:spPr>
        <a:noFill/>
      </dgm:spPr>
    </dgm:pt>
    <dgm:pt modelId="{B3205AA1-26B2-4440-ABCD-3F52AA0AF134}" type="pres">
      <dgm:prSet presAssocID="{881553D1-C621-4CC7-B8E3-681AEE5CEE06}" presName="spaceBetweenRectangles" presStyleCnt="0"/>
      <dgm:spPr/>
    </dgm:pt>
    <dgm:pt modelId="{552866D2-4691-44B4-B370-4892848FFAD2}" type="pres">
      <dgm:prSet presAssocID="{72E19160-8A2A-43F9-887D-1C8012BE88E8}" presName="parentLin" presStyleCnt="0"/>
      <dgm:spPr/>
    </dgm:pt>
    <dgm:pt modelId="{C64DE272-DBAE-4AF9-85D5-DFD28AEAE8AB}" type="pres">
      <dgm:prSet presAssocID="{72E19160-8A2A-43F9-887D-1C8012BE88E8}" presName="parentLeftMargin" presStyleLbl="node1" presStyleIdx="0" presStyleCnt="3"/>
      <dgm:spPr/>
    </dgm:pt>
    <dgm:pt modelId="{E1B3D22E-99DB-4F11-A810-A48001E40376}" type="pres">
      <dgm:prSet presAssocID="{72E19160-8A2A-43F9-887D-1C8012BE88E8}" presName="parentText" presStyleLbl="node1" presStyleIdx="1" presStyleCnt="3">
        <dgm:presLayoutVars>
          <dgm:chMax val="0"/>
          <dgm:bulletEnabled val="1"/>
        </dgm:presLayoutVars>
      </dgm:prSet>
      <dgm:spPr/>
    </dgm:pt>
    <dgm:pt modelId="{1BE629F0-374B-4BF7-AC43-22E169BEB815}" type="pres">
      <dgm:prSet presAssocID="{72E19160-8A2A-43F9-887D-1C8012BE88E8}" presName="negativeSpace" presStyleCnt="0"/>
      <dgm:spPr/>
    </dgm:pt>
    <dgm:pt modelId="{BD71B1DF-7CD3-4315-9327-0AC154958E4B}" type="pres">
      <dgm:prSet presAssocID="{72E19160-8A2A-43F9-887D-1C8012BE88E8}" presName="childText" presStyleLbl="conFgAcc1" presStyleIdx="1" presStyleCnt="3">
        <dgm:presLayoutVars>
          <dgm:bulletEnabled val="1"/>
        </dgm:presLayoutVars>
      </dgm:prSet>
      <dgm:spPr>
        <a:noFill/>
      </dgm:spPr>
    </dgm:pt>
    <dgm:pt modelId="{C747D70A-8FFF-42DC-81D1-8E3CC124675B}" type="pres">
      <dgm:prSet presAssocID="{11F9C958-7866-417C-AADB-EDF8113B090C}" presName="spaceBetweenRectangles" presStyleCnt="0"/>
      <dgm:spPr/>
    </dgm:pt>
    <dgm:pt modelId="{17B759DB-8F52-46E4-8C71-086CF21C5DE1}" type="pres">
      <dgm:prSet presAssocID="{93C62454-7612-4794-BD42-C35ED13E599C}" presName="parentLin" presStyleCnt="0"/>
      <dgm:spPr/>
    </dgm:pt>
    <dgm:pt modelId="{625F075A-07FF-4144-9B49-07ED534E6FA9}" type="pres">
      <dgm:prSet presAssocID="{93C62454-7612-4794-BD42-C35ED13E599C}" presName="parentLeftMargin" presStyleLbl="node1" presStyleIdx="1" presStyleCnt="3"/>
      <dgm:spPr/>
    </dgm:pt>
    <dgm:pt modelId="{3840101C-6A2F-418A-BE4A-6F0988531115}" type="pres">
      <dgm:prSet presAssocID="{93C62454-7612-4794-BD42-C35ED13E599C}" presName="parentText" presStyleLbl="node1" presStyleIdx="2" presStyleCnt="3">
        <dgm:presLayoutVars>
          <dgm:chMax val="0"/>
          <dgm:bulletEnabled val="1"/>
        </dgm:presLayoutVars>
      </dgm:prSet>
      <dgm:spPr/>
    </dgm:pt>
    <dgm:pt modelId="{0CB10BBA-C8EA-4ED1-85C7-540CC2409220}" type="pres">
      <dgm:prSet presAssocID="{93C62454-7612-4794-BD42-C35ED13E599C}" presName="negativeSpace" presStyleCnt="0"/>
      <dgm:spPr/>
    </dgm:pt>
    <dgm:pt modelId="{4C379E69-1E5B-495E-93D9-13EA46D2BFB6}" type="pres">
      <dgm:prSet presAssocID="{93C62454-7612-4794-BD42-C35ED13E599C}" presName="childText" presStyleLbl="conFgAcc1" presStyleIdx="2" presStyleCnt="3">
        <dgm:presLayoutVars>
          <dgm:bulletEnabled val="1"/>
        </dgm:presLayoutVars>
      </dgm:prSet>
      <dgm:spPr>
        <a:noFill/>
      </dgm:spPr>
    </dgm:pt>
  </dgm:ptLst>
  <dgm:cxnLst>
    <dgm:cxn modelId="{BFB729BF-52AF-49CF-A526-05916EB4B76D}" type="presOf" srcId="{93C62454-7612-4794-BD42-C35ED13E599C}" destId="{625F075A-07FF-4144-9B49-07ED534E6FA9}" srcOrd="0" destOrd="0" presId="urn:microsoft.com/office/officeart/2005/8/layout/list1"/>
    <dgm:cxn modelId="{35EBEF39-2C5F-44C0-8E93-309803FEEE89}" type="presOf" srcId="{8C205BD2-A5FC-4A87-8133-C4D13B0EFB69}" destId="{7EBFDD68-6B01-449D-94CF-C8C32FC9A5E7}" srcOrd="0" destOrd="0" presId="urn:microsoft.com/office/officeart/2005/8/layout/list1"/>
    <dgm:cxn modelId="{AB211051-7959-4E55-8A27-ACB00EA0E3B2}" srcId="{8C205BD2-A5FC-4A87-8133-C4D13B0EFB69}" destId="{01FEF42B-715B-49CD-9200-B304713E7126}" srcOrd="0" destOrd="0" parTransId="{30B1AE15-3FCD-4B0F-8EC9-F7E6256D1AAE}" sibTransId="{881553D1-C621-4CC7-B8E3-681AEE5CEE06}"/>
    <dgm:cxn modelId="{23746984-D339-4FAB-BD82-FE88FE3A5FD3}" type="presOf" srcId="{01FEF42B-715B-49CD-9200-B304713E7126}" destId="{835F416C-A8CB-4445-8608-9BBC4CB46EAF}" srcOrd="1" destOrd="0" presId="urn:microsoft.com/office/officeart/2005/8/layout/list1"/>
    <dgm:cxn modelId="{FC440E26-3388-4923-BFBE-88F4D56BEBCD}" type="presOf" srcId="{72E19160-8A2A-43F9-887D-1C8012BE88E8}" destId="{E1B3D22E-99DB-4F11-A810-A48001E40376}" srcOrd="1" destOrd="0" presId="urn:microsoft.com/office/officeart/2005/8/layout/list1"/>
    <dgm:cxn modelId="{AF18458D-3EE5-439B-BD68-FD20BF0BA469}" srcId="{8C205BD2-A5FC-4A87-8133-C4D13B0EFB69}" destId="{72E19160-8A2A-43F9-887D-1C8012BE88E8}" srcOrd="1" destOrd="0" parTransId="{E479A92C-A462-4A09-807C-772D0142CB6A}" sibTransId="{11F9C958-7866-417C-AADB-EDF8113B090C}"/>
    <dgm:cxn modelId="{2D16FE52-C462-4CEE-AFEF-ADE6E91DDB40}" type="presOf" srcId="{01FEF42B-715B-49CD-9200-B304713E7126}" destId="{BFFECD0F-EE5E-4BC9-BCE9-795420BC9749}" srcOrd="0" destOrd="0" presId="urn:microsoft.com/office/officeart/2005/8/layout/list1"/>
    <dgm:cxn modelId="{208344CE-B9DA-443B-B65A-79EABCE0D583}" type="presOf" srcId="{93C62454-7612-4794-BD42-C35ED13E599C}" destId="{3840101C-6A2F-418A-BE4A-6F0988531115}" srcOrd="1" destOrd="0" presId="urn:microsoft.com/office/officeart/2005/8/layout/list1"/>
    <dgm:cxn modelId="{AC20BEFB-980E-46DE-B0DD-FCE7C06B2A7A}" srcId="{8C205BD2-A5FC-4A87-8133-C4D13B0EFB69}" destId="{93C62454-7612-4794-BD42-C35ED13E599C}" srcOrd="2" destOrd="0" parTransId="{6835FC3A-D5CE-4DED-852D-56FF9C312F76}" sibTransId="{607D2FC1-D6AF-45ED-B028-BD58A3377746}"/>
    <dgm:cxn modelId="{D28DB30B-9408-4EED-B6DA-FD89EC85142E}" type="presOf" srcId="{72E19160-8A2A-43F9-887D-1C8012BE88E8}" destId="{C64DE272-DBAE-4AF9-85D5-DFD28AEAE8AB}" srcOrd="0" destOrd="0" presId="urn:microsoft.com/office/officeart/2005/8/layout/list1"/>
    <dgm:cxn modelId="{8B40444F-8D27-4AC4-8C61-9531558FB8BF}" type="presParOf" srcId="{7EBFDD68-6B01-449D-94CF-C8C32FC9A5E7}" destId="{5E49B2AA-A8BD-4BC4-B2B3-EDF06BA43235}" srcOrd="0" destOrd="0" presId="urn:microsoft.com/office/officeart/2005/8/layout/list1"/>
    <dgm:cxn modelId="{B4102077-1291-42A4-80B7-7F4B2C386A06}" type="presParOf" srcId="{5E49B2AA-A8BD-4BC4-B2B3-EDF06BA43235}" destId="{BFFECD0F-EE5E-4BC9-BCE9-795420BC9749}" srcOrd="0" destOrd="0" presId="urn:microsoft.com/office/officeart/2005/8/layout/list1"/>
    <dgm:cxn modelId="{BC8D2A27-4520-405E-A5F5-3280ADC370AA}" type="presParOf" srcId="{5E49B2AA-A8BD-4BC4-B2B3-EDF06BA43235}" destId="{835F416C-A8CB-4445-8608-9BBC4CB46EAF}" srcOrd="1" destOrd="0" presId="urn:microsoft.com/office/officeart/2005/8/layout/list1"/>
    <dgm:cxn modelId="{28D6D6CD-826E-454F-A93F-1DA629AEAF9C}" type="presParOf" srcId="{7EBFDD68-6B01-449D-94CF-C8C32FC9A5E7}" destId="{67D54BBF-7B40-4EDF-A7C0-FDC76A4F7AAB}" srcOrd="1" destOrd="0" presId="urn:microsoft.com/office/officeart/2005/8/layout/list1"/>
    <dgm:cxn modelId="{99990CF8-B9F1-47F2-99B3-5C1B2674D28F}" type="presParOf" srcId="{7EBFDD68-6B01-449D-94CF-C8C32FC9A5E7}" destId="{EEA61B37-EFC1-48E7-AAD4-A330A2EC0205}" srcOrd="2" destOrd="0" presId="urn:microsoft.com/office/officeart/2005/8/layout/list1"/>
    <dgm:cxn modelId="{355431E6-6127-4D3F-BF2C-BE28407BC222}" type="presParOf" srcId="{7EBFDD68-6B01-449D-94CF-C8C32FC9A5E7}" destId="{B3205AA1-26B2-4440-ABCD-3F52AA0AF134}" srcOrd="3" destOrd="0" presId="urn:microsoft.com/office/officeart/2005/8/layout/list1"/>
    <dgm:cxn modelId="{01946440-6B1A-49B2-92C8-F74E9D1F7A20}" type="presParOf" srcId="{7EBFDD68-6B01-449D-94CF-C8C32FC9A5E7}" destId="{552866D2-4691-44B4-B370-4892848FFAD2}" srcOrd="4" destOrd="0" presId="urn:microsoft.com/office/officeart/2005/8/layout/list1"/>
    <dgm:cxn modelId="{983D02DA-BDD1-400D-AF9C-14869A2A1B84}" type="presParOf" srcId="{552866D2-4691-44B4-B370-4892848FFAD2}" destId="{C64DE272-DBAE-4AF9-85D5-DFD28AEAE8AB}" srcOrd="0" destOrd="0" presId="urn:microsoft.com/office/officeart/2005/8/layout/list1"/>
    <dgm:cxn modelId="{9600EF51-21DD-4A45-AFAC-493ECF6E399C}" type="presParOf" srcId="{552866D2-4691-44B4-B370-4892848FFAD2}" destId="{E1B3D22E-99DB-4F11-A810-A48001E40376}" srcOrd="1" destOrd="0" presId="urn:microsoft.com/office/officeart/2005/8/layout/list1"/>
    <dgm:cxn modelId="{B7268BB3-B2DB-4058-8A4A-5EDDCDDE2B57}" type="presParOf" srcId="{7EBFDD68-6B01-449D-94CF-C8C32FC9A5E7}" destId="{1BE629F0-374B-4BF7-AC43-22E169BEB815}" srcOrd="5" destOrd="0" presId="urn:microsoft.com/office/officeart/2005/8/layout/list1"/>
    <dgm:cxn modelId="{57FFFFD5-9665-41E6-817C-44D797F476A6}" type="presParOf" srcId="{7EBFDD68-6B01-449D-94CF-C8C32FC9A5E7}" destId="{BD71B1DF-7CD3-4315-9327-0AC154958E4B}" srcOrd="6" destOrd="0" presId="urn:microsoft.com/office/officeart/2005/8/layout/list1"/>
    <dgm:cxn modelId="{DA3253B3-60DE-4942-8F27-84BC3123CEE0}" type="presParOf" srcId="{7EBFDD68-6B01-449D-94CF-C8C32FC9A5E7}" destId="{C747D70A-8FFF-42DC-81D1-8E3CC124675B}" srcOrd="7" destOrd="0" presId="urn:microsoft.com/office/officeart/2005/8/layout/list1"/>
    <dgm:cxn modelId="{B3D7107D-850C-420B-A7AC-F3EFFB0F8077}" type="presParOf" srcId="{7EBFDD68-6B01-449D-94CF-C8C32FC9A5E7}" destId="{17B759DB-8F52-46E4-8C71-086CF21C5DE1}" srcOrd="8" destOrd="0" presId="urn:microsoft.com/office/officeart/2005/8/layout/list1"/>
    <dgm:cxn modelId="{43102141-786C-4D3F-B4A9-50CA2FFF8C6D}" type="presParOf" srcId="{17B759DB-8F52-46E4-8C71-086CF21C5DE1}" destId="{625F075A-07FF-4144-9B49-07ED534E6FA9}" srcOrd="0" destOrd="0" presId="urn:microsoft.com/office/officeart/2005/8/layout/list1"/>
    <dgm:cxn modelId="{2271F567-9C2D-442D-9BBC-9953F6162958}" type="presParOf" srcId="{17B759DB-8F52-46E4-8C71-086CF21C5DE1}" destId="{3840101C-6A2F-418A-BE4A-6F0988531115}" srcOrd="1" destOrd="0" presId="urn:microsoft.com/office/officeart/2005/8/layout/list1"/>
    <dgm:cxn modelId="{AF6B6C07-30C4-4533-95EF-6EAA4EEB9E1C}" type="presParOf" srcId="{7EBFDD68-6B01-449D-94CF-C8C32FC9A5E7}" destId="{0CB10BBA-C8EA-4ED1-85C7-540CC2409220}" srcOrd="9" destOrd="0" presId="urn:microsoft.com/office/officeart/2005/8/layout/list1"/>
    <dgm:cxn modelId="{1EAE81B4-8A3F-47F5-B0AC-B6F2397CCD70}" type="presParOf" srcId="{7EBFDD68-6B01-449D-94CF-C8C32FC9A5E7}" destId="{4C379E69-1E5B-495E-93D9-13EA46D2BFB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7DF05C4-3D47-488B-8D69-8B3AF190A1C7}"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3CCD259C-FFC3-4188-B594-E8AA86C2AE40}">
      <dgm:prSet phldrT="[Text]"/>
      <dgm:spPr/>
      <dgm:t>
        <a:bodyPr/>
        <a:lstStyle/>
        <a:p>
          <a:r>
            <a:rPr lang="en-US" dirty="0"/>
            <a:t>Positive attitude</a:t>
          </a:r>
        </a:p>
      </dgm:t>
    </dgm:pt>
    <dgm:pt modelId="{92A957C5-41F5-4C57-9BC4-1B71DD31BE5B}" type="parTrans" cxnId="{874639AA-3002-484D-BE84-326E047666A7}">
      <dgm:prSet/>
      <dgm:spPr/>
      <dgm:t>
        <a:bodyPr/>
        <a:lstStyle/>
        <a:p>
          <a:endParaRPr lang="en-US"/>
        </a:p>
      </dgm:t>
    </dgm:pt>
    <dgm:pt modelId="{BE05B7C2-83BE-410D-B1D2-0F09B5FA205B}" type="sibTrans" cxnId="{874639AA-3002-484D-BE84-326E047666A7}">
      <dgm:prSet/>
      <dgm:spPr/>
      <dgm:t>
        <a:bodyPr/>
        <a:lstStyle/>
        <a:p>
          <a:endParaRPr lang="en-US"/>
        </a:p>
      </dgm:t>
    </dgm:pt>
    <dgm:pt modelId="{0DF99A52-2D52-4818-BB1F-E7F6199672D1}">
      <dgm:prSet phldrT="[Text]"/>
      <dgm:spPr/>
      <dgm:t>
        <a:bodyPr/>
        <a:lstStyle/>
        <a:p>
          <a:r>
            <a:rPr lang="en-US" dirty="0"/>
            <a:t>One on one</a:t>
          </a:r>
        </a:p>
      </dgm:t>
    </dgm:pt>
    <dgm:pt modelId="{0B99CC1B-2CEF-4D87-9D07-235D365B2896}" type="parTrans" cxnId="{AB307DB1-AA87-487F-BE9A-1E978D08B749}">
      <dgm:prSet/>
      <dgm:spPr/>
      <dgm:t>
        <a:bodyPr/>
        <a:lstStyle/>
        <a:p>
          <a:endParaRPr lang="en-US"/>
        </a:p>
      </dgm:t>
    </dgm:pt>
    <dgm:pt modelId="{81E51C44-C3D3-486A-B9FE-A3578E5EB18E}" type="sibTrans" cxnId="{AB307DB1-AA87-487F-BE9A-1E978D08B749}">
      <dgm:prSet/>
      <dgm:spPr/>
      <dgm:t>
        <a:bodyPr/>
        <a:lstStyle/>
        <a:p>
          <a:endParaRPr lang="en-US"/>
        </a:p>
      </dgm:t>
    </dgm:pt>
    <dgm:pt modelId="{1F4DD19E-3900-4BCE-A421-AE5E60E30ECA}">
      <dgm:prSet phldrT="[Text]"/>
      <dgm:spPr/>
      <dgm:t>
        <a:bodyPr/>
        <a:lstStyle/>
        <a:p>
          <a:r>
            <a:rPr lang="en-US" dirty="0"/>
            <a:t>Question and listen</a:t>
          </a:r>
        </a:p>
      </dgm:t>
    </dgm:pt>
    <dgm:pt modelId="{00626543-4669-4752-A6B0-65D10D474FDA}" type="parTrans" cxnId="{31F53A85-3D86-4DD9-89E0-362C0CB83F1D}">
      <dgm:prSet/>
      <dgm:spPr/>
      <dgm:t>
        <a:bodyPr/>
        <a:lstStyle/>
        <a:p>
          <a:endParaRPr lang="en-US"/>
        </a:p>
      </dgm:t>
    </dgm:pt>
    <dgm:pt modelId="{CC97B9FC-2FA2-4AC6-B8CF-8F0558C7E801}" type="sibTrans" cxnId="{31F53A85-3D86-4DD9-89E0-362C0CB83F1D}">
      <dgm:prSet/>
      <dgm:spPr/>
      <dgm:t>
        <a:bodyPr/>
        <a:lstStyle/>
        <a:p>
          <a:endParaRPr lang="en-US"/>
        </a:p>
      </dgm:t>
    </dgm:pt>
    <dgm:pt modelId="{A7B16436-F4A4-4E32-8D8A-B91DDE7D4134}" type="pres">
      <dgm:prSet presAssocID="{C7DF05C4-3D47-488B-8D69-8B3AF190A1C7}" presName="diagram" presStyleCnt="0">
        <dgm:presLayoutVars>
          <dgm:dir/>
          <dgm:resizeHandles val="exact"/>
        </dgm:presLayoutVars>
      </dgm:prSet>
      <dgm:spPr/>
    </dgm:pt>
    <dgm:pt modelId="{DE17BC74-65A0-4F3F-906A-3E129BCD355C}" type="pres">
      <dgm:prSet presAssocID="{3CCD259C-FFC3-4188-B594-E8AA86C2AE40}" presName="node" presStyleLbl="node1" presStyleIdx="0" presStyleCnt="3">
        <dgm:presLayoutVars>
          <dgm:bulletEnabled val="1"/>
        </dgm:presLayoutVars>
      </dgm:prSet>
      <dgm:spPr/>
    </dgm:pt>
    <dgm:pt modelId="{6D4BEC08-EEDA-4889-8EF9-2BBF447E6701}" type="pres">
      <dgm:prSet presAssocID="{BE05B7C2-83BE-410D-B1D2-0F09B5FA205B}" presName="sibTrans" presStyleCnt="0"/>
      <dgm:spPr/>
    </dgm:pt>
    <dgm:pt modelId="{AD4946EE-8B9F-457F-BB1C-EB4739092D05}" type="pres">
      <dgm:prSet presAssocID="{0DF99A52-2D52-4818-BB1F-E7F6199672D1}" presName="node" presStyleLbl="node1" presStyleIdx="1" presStyleCnt="3">
        <dgm:presLayoutVars>
          <dgm:bulletEnabled val="1"/>
        </dgm:presLayoutVars>
      </dgm:prSet>
      <dgm:spPr/>
    </dgm:pt>
    <dgm:pt modelId="{97C69F02-040D-47DC-8DF0-0A389BB9D409}" type="pres">
      <dgm:prSet presAssocID="{81E51C44-C3D3-486A-B9FE-A3578E5EB18E}" presName="sibTrans" presStyleCnt="0"/>
      <dgm:spPr/>
    </dgm:pt>
    <dgm:pt modelId="{6D07B075-E868-4402-AF00-9CD033091B35}" type="pres">
      <dgm:prSet presAssocID="{1F4DD19E-3900-4BCE-A421-AE5E60E30ECA}" presName="node" presStyleLbl="node1" presStyleIdx="2" presStyleCnt="3">
        <dgm:presLayoutVars>
          <dgm:bulletEnabled val="1"/>
        </dgm:presLayoutVars>
      </dgm:prSet>
      <dgm:spPr/>
    </dgm:pt>
  </dgm:ptLst>
  <dgm:cxnLst>
    <dgm:cxn modelId="{A40A8F1D-DEF7-4A19-80CE-C8A7C9B6AB72}" type="presOf" srcId="{C7DF05C4-3D47-488B-8D69-8B3AF190A1C7}" destId="{A7B16436-F4A4-4E32-8D8A-B91DDE7D4134}" srcOrd="0" destOrd="0" presId="urn:microsoft.com/office/officeart/2005/8/layout/default"/>
    <dgm:cxn modelId="{874639AA-3002-484D-BE84-326E047666A7}" srcId="{C7DF05C4-3D47-488B-8D69-8B3AF190A1C7}" destId="{3CCD259C-FFC3-4188-B594-E8AA86C2AE40}" srcOrd="0" destOrd="0" parTransId="{92A957C5-41F5-4C57-9BC4-1B71DD31BE5B}" sibTransId="{BE05B7C2-83BE-410D-B1D2-0F09B5FA205B}"/>
    <dgm:cxn modelId="{31F53A85-3D86-4DD9-89E0-362C0CB83F1D}" srcId="{C7DF05C4-3D47-488B-8D69-8B3AF190A1C7}" destId="{1F4DD19E-3900-4BCE-A421-AE5E60E30ECA}" srcOrd="2" destOrd="0" parTransId="{00626543-4669-4752-A6B0-65D10D474FDA}" sibTransId="{CC97B9FC-2FA2-4AC6-B8CF-8F0558C7E801}"/>
    <dgm:cxn modelId="{4E219608-2B0B-40F8-A2F3-B5AF6D30126A}" type="presOf" srcId="{1F4DD19E-3900-4BCE-A421-AE5E60E30ECA}" destId="{6D07B075-E868-4402-AF00-9CD033091B35}" srcOrd="0" destOrd="0" presId="urn:microsoft.com/office/officeart/2005/8/layout/default"/>
    <dgm:cxn modelId="{C9CD5285-800A-4E26-A8D6-B1D80B244B70}" type="presOf" srcId="{3CCD259C-FFC3-4188-B594-E8AA86C2AE40}" destId="{DE17BC74-65A0-4F3F-906A-3E129BCD355C}" srcOrd="0" destOrd="0" presId="urn:microsoft.com/office/officeart/2005/8/layout/default"/>
    <dgm:cxn modelId="{05CDFD41-0A5C-4900-8887-FCE51C5C94D3}" type="presOf" srcId="{0DF99A52-2D52-4818-BB1F-E7F6199672D1}" destId="{AD4946EE-8B9F-457F-BB1C-EB4739092D05}" srcOrd="0" destOrd="0" presId="urn:microsoft.com/office/officeart/2005/8/layout/default"/>
    <dgm:cxn modelId="{AB307DB1-AA87-487F-BE9A-1E978D08B749}" srcId="{C7DF05C4-3D47-488B-8D69-8B3AF190A1C7}" destId="{0DF99A52-2D52-4818-BB1F-E7F6199672D1}" srcOrd="1" destOrd="0" parTransId="{0B99CC1B-2CEF-4D87-9D07-235D365B2896}" sibTransId="{81E51C44-C3D3-486A-B9FE-A3578E5EB18E}"/>
    <dgm:cxn modelId="{BB2309FA-3F98-44B8-B75E-CD03FD77AAB8}" type="presParOf" srcId="{A7B16436-F4A4-4E32-8D8A-B91DDE7D4134}" destId="{DE17BC74-65A0-4F3F-906A-3E129BCD355C}" srcOrd="0" destOrd="0" presId="urn:microsoft.com/office/officeart/2005/8/layout/default"/>
    <dgm:cxn modelId="{42EDE4F0-8C26-4BB2-BFEB-37AE7788CE2E}" type="presParOf" srcId="{A7B16436-F4A4-4E32-8D8A-B91DDE7D4134}" destId="{6D4BEC08-EEDA-4889-8EF9-2BBF447E6701}" srcOrd="1" destOrd="0" presId="urn:microsoft.com/office/officeart/2005/8/layout/default"/>
    <dgm:cxn modelId="{64D87353-9235-4B83-8546-516542D01A81}" type="presParOf" srcId="{A7B16436-F4A4-4E32-8D8A-B91DDE7D4134}" destId="{AD4946EE-8B9F-457F-BB1C-EB4739092D05}" srcOrd="2" destOrd="0" presId="urn:microsoft.com/office/officeart/2005/8/layout/default"/>
    <dgm:cxn modelId="{D29726D1-ADEA-4189-A5C5-D8588C64F81F}" type="presParOf" srcId="{A7B16436-F4A4-4E32-8D8A-B91DDE7D4134}" destId="{97C69F02-040D-47DC-8DF0-0A389BB9D409}" srcOrd="3" destOrd="0" presId="urn:microsoft.com/office/officeart/2005/8/layout/default"/>
    <dgm:cxn modelId="{D98B0135-5857-4809-BF60-6007D467205E}" type="presParOf" srcId="{A7B16436-F4A4-4E32-8D8A-B91DDE7D4134}" destId="{6D07B075-E868-4402-AF00-9CD033091B3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6490EE8-1736-4B05-B38D-6B99F4B8983B}"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F88798CE-08D0-4A89-A0A8-E127981173B8}">
      <dgm:prSet phldrT="[Text]"/>
      <dgm:spPr/>
      <dgm:t>
        <a:bodyPr/>
        <a:lstStyle/>
        <a:p>
          <a:r>
            <a:rPr lang="en-US" dirty="0"/>
            <a:t>Give respect</a:t>
          </a:r>
        </a:p>
      </dgm:t>
    </dgm:pt>
    <dgm:pt modelId="{B56A3B19-EB65-4996-BC79-A0252DAD5602}" type="parTrans" cxnId="{CB215299-C485-4E2F-84B1-11B32C3B3718}">
      <dgm:prSet/>
      <dgm:spPr/>
      <dgm:t>
        <a:bodyPr/>
        <a:lstStyle/>
        <a:p>
          <a:endParaRPr lang="en-US"/>
        </a:p>
      </dgm:t>
    </dgm:pt>
    <dgm:pt modelId="{6B455D3A-CA3B-4900-A6DE-F871DC6D28E3}" type="sibTrans" cxnId="{CB215299-C485-4E2F-84B1-11B32C3B3718}">
      <dgm:prSet/>
      <dgm:spPr/>
      <dgm:t>
        <a:bodyPr/>
        <a:lstStyle/>
        <a:p>
          <a:endParaRPr lang="en-US"/>
        </a:p>
      </dgm:t>
    </dgm:pt>
    <dgm:pt modelId="{562C1CED-F387-4381-BCB8-19DB3380689F}">
      <dgm:prSet phldrT="[Text]"/>
      <dgm:spPr/>
      <dgm:t>
        <a:bodyPr/>
        <a:lstStyle/>
        <a:p>
          <a:r>
            <a:rPr lang="en-US" dirty="0"/>
            <a:t>Be visible</a:t>
          </a:r>
        </a:p>
      </dgm:t>
    </dgm:pt>
    <dgm:pt modelId="{F9E52E23-7A9A-4FC9-908F-C7539F6DAD7F}" type="parTrans" cxnId="{4F6407F3-0DC2-4CA9-9200-F16E628FE899}">
      <dgm:prSet/>
      <dgm:spPr/>
      <dgm:t>
        <a:bodyPr/>
        <a:lstStyle/>
        <a:p>
          <a:endParaRPr lang="en-US"/>
        </a:p>
      </dgm:t>
    </dgm:pt>
    <dgm:pt modelId="{B8D78E4E-7F5E-4FD4-8A11-C2C90C266FB5}" type="sibTrans" cxnId="{4F6407F3-0DC2-4CA9-9200-F16E628FE899}">
      <dgm:prSet/>
      <dgm:spPr/>
      <dgm:t>
        <a:bodyPr/>
        <a:lstStyle/>
        <a:p>
          <a:endParaRPr lang="en-US"/>
        </a:p>
      </dgm:t>
    </dgm:pt>
    <dgm:pt modelId="{2DAB0C29-E04C-47E2-8043-C2D4B9979522}">
      <dgm:prSet phldrT="[Text]"/>
      <dgm:spPr/>
      <dgm:t>
        <a:bodyPr/>
        <a:lstStyle/>
        <a:p>
          <a:r>
            <a:rPr lang="en-US" dirty="0"/>
            <a:t>Answer questions</a:t>
          </a:r>
        </a:p>
      </dgm:t>
    </dgm:pt>
    <dgm:pt modelId="{D526CD2E-FCB8-40A0-87F6-5FF027DF9706}" type="parTrans" cxnId="{3134510C-D375-43E5-A543-685376B4BC14}">
      <dgm:prSet/>
      <dgm:spPr/>
      <dgm:t>
        <a:bodyPr/>
        <a:lstStyle/>
        <a:p>
          <a:endParaRPr lang="en-US"/>
        </a:p>
      </dgm:t>
    </dgm:pt>
    <dgm:pt modelId="{CBFBE4F6-4780-4B23-93A4-C88B985DDECD}" type="sibTrans" cxnId="{3134510C-D375-43E5-A543-685376B4BC14}">
      <dgm:prSet/>
      <dgm:spPr/>
      <dgm:t>
        <a:bodyPr/>
        <a:lstStyle/>
        <a:p>
          <a:endParaRPr lang="en-US"/>
        </a:p>
      </dgm:t>
    </dgm:pt>
    <dgm:pt modelId="{95745398-7B30-45AD-A393-06F3F2A48964}" type="pres">
      <dgm:prSet presAssocID="{06490EE8-1736-4B05-B38D-6B99F4B8983B}" presName="Name0" presStyleCnt="0">
        <dgm:presLayoutVars>
          <dgm:dir/>
          <dgm:animLvl val="lvl"/>
          <dgm:resizeHandles/>
        </dgm:presLayoutVars>
      </dgm:prSet>
      <dgm:spPr/>
    </dgm:pt>
    <dgm:pt modelId="{022B4A9E-3E0F-4B92-BCA9-ADC8BCBCBDFA}" type="pres">
      <dgm:prSet presAssocID="{F88798CE-08D0-4A89-A0A8-E127981173B8}" presName="linNode" presStyleCnt="0"/>
      <dgm:spPr/>
    </dgm:pt>
    <dgm:pt modelId="{57BFB38E-0C47-4A3F-963F-827F50751AF7}" type="pres">
      <dgm:prSet presAssocID="{F88798CE-08D0-4A89-A0A8-E127981173B8}" presName="parentShp" presStyleLbl="node1" presStyleIdx="0" presStyleCnt="3" custScaleX="235795">
        <dgm:presLayoutVars>
          <dgm:bulletEnabled val="1"/>
        </dgm:presLayoutVars>
      </dgm:prSet>
      <dgm:spPr/>
    </dgm:pt>
    <dgm:pt modelId="{748FC2A2-CB20-4417-BA64-0F41308CFAED}" type="pres">
      <dgm:prSet presAssocID="{F88798CE-08D0-4A89-A0A8-E127981173B8}" presName="childShp" presStyleLbl="bgAccFollowNode1" presStyleIdx="0" presStyleCnt="3">
        <dgm:presLayoutVars>
          <dgm:bulletEnabled val="1"/>
        </dgm:presLayoutVars>
      </dgm:prSet>
      <dgm:spPr/>
    </dgm:pt>
    <dgm:pt modelId="{D704AEAA-FEB4-42B4-9580-7F2D16FCF042}" type="pres">
      <dgm:prSet presAssocID="{6B455D3A-CA3B-4900-A6DE-F871DC6D28E3}" presName="spacing" presStyleCnt="0"/>
      <dgm:spPr/>
    </dgm:pt>
    <dgm:pt modelId="{B2DBE21F-3851-4DEA-BC26-9E8978B50290}" type="pres">
      <dgm:prSet presAssocID="{562C1CED-F387-4381-BCB8-19DB3380689F}" presName="linNode" presStyleCnt="0"/>
      <dgm:spPr/>
    </dgm:pt>
    <dgm:pt modelId="{43DD5C95-B025-48C9-A483-06108CD58C57}" type="pres">
      <dgm:prSet presAssocID="{562C1CED-F387-4381-BCB8-19DB3380689F}" presName="parentShp" presStyleLbl="node1" presStyleIdx="1" presStyleCnt="3" custScaleX="235795">
        <dgm:presLayoutVars>
          <dgm:bulletEnabled val="1"/>
        </dgm:presLayoutVars>
      </dgm:prSet>
      <dgm:spPr/>
    </dgm:pt>
    <dgm:pt modelId="{F1134C87-220E-45B9-9A0B-CF0A7DB4030C}" type="pres">
      <dgm:prSet presAssocID="{562C1CED-F387-4381-BCB8-19DB3380689F}" presName="childShp" presStyleLbl="bgAccFollowNode1" presStyleIdx="1" presStyleCnt="3">
        <dgm:presLayoutVars>
          <dgm:bulletEnabled val="1"/>
        </dgm:presLayoutVars>
      </dgm:prSet>
      <dgm:spPr/>
    </dgm:pt>
    <dgm:pt modelId="{0BDEA243-A9C6-4FA7-A9B0-09E333EB06D9}" type="pres">
      <dgm:prSet presAssocID="{B8D78E4E-7F5E-4FD4-8A11-C2C90C266FB5}" presName="spacing" presStyleCnt="0"/>
      <dgm:spPr/>
    </dgm:pt>
    <dgm:pt modelId="{EF1D601A-80C5-412E-BA4C-77A5899199FB}" type="pres">
      <dgm:prSet presAssocID="{2DAB0C29-E04C-47E2-8043-C2D4B9979522}" presName="linNode" presStyleCnt="0"/>
      <dgm:spPr/>
    </dgm:pt>
    <dgm:pt modelId="{FBCE2712-2D05-4A90-83D7-C4907E6D82B6}" type="pres">
      <dgm:prSet presAssocID="{2DAB0C29-E04C-47E2-8043-C2D4B9979522}" presName="parentShp" presStyleLbl="node1" presStyleIdx="2" presStyleCnt="3" custScaleX="235795">
        <dgm:presLayoutVars>
          <dgm:bulletEnabled val="1"/>
        </dgm:presLayoutVars>
      </dgm:prSet>
      <dgm:spPr/>
    </dgm:pt>
    <dgm:pt modelId="{75F8CEFD-06A6-4078-86D7-A1C25AA27BF8}" type="pres">
      <dgm:prSet presAssocID="{2DAB0C29-E04C-47E2-8043-C2D4B9979522}" presName="childShp" presStyleLbl="bgAccFollowNode1" presStyleIdx="2" presStyleCnt="3">
        <dgm:presLayoutVars>
          <dgm:bulletEnabled val="1"/>
        </dgm:presLayoutVars>
      </dgm:prSet>
      <dgm:spPr/>
    </dgm:pt>
  </dgm:ptLst>
  <dgm:cxnLst>
    <dgm:cxn modelId="{CB215299-C485-4E2F-84B1-11B32C3B3718}" srcId="{06490EE8-1736-4B05-B38D-6B99F4B8983B}" destId="{F88798CE-08D0-4A89-A0A8-E127981173B8}" srcOrd="0" destOrd="0" parTransId="{B56A3B19-EB65-4996-BC79-A0252DAD5602}" sibTransId="{6B455D3A-CA3B-4900-A6DE-F871DC6D28E3}"/>
    <dgm:cxn modelId="{421D2D24-6BEE-43BC-8909-D8F31AD9616A}" type="presOf" srcId="{06490EE8-1736-4B05-B38D-6B99F4B8983B}" destId="{95745398-7B30-45AD-A393-06F3F2A48964}" srcOrd="0" destOrd="0" presId="urn:microsoft.com/office/officeart/2005/8/layout/vList6"/>
    <dgm:cxn modelId="{7666A9EC-EC4F-481D-A3F0-9378DCD43537}" type="presOf" srcId="{F88798CE-08D0-4A89-A0A8-E127981173B8}" destId="{57BFB38E-0C47-4A3F-963F-827F50751AF7}" srcOrd="0" destOrd="0" presId="urn:microsoft.com/office/officeart/2005/8/layout/vList6"/>
    <dgm:cxn modelId="{C612DC70-F85A-447C-934E-D9580F9626F6}" type="presOf" srcId="{562C1CED-F387-4381-BCB8-19DB3380689F}" destId="{43DD5C95-B025-48C9-A483-06108CD58C57}" srcOrd="0" destOrd="0" presId="urn:microsoft.com/office/officeart/2005/8/layout/vList6"/>
    <dgm:cxn modelId="{3134510C-D375-43E5-A543-685376B4BC14}" srcId="{06490EE8-1736-4B05-B38D-6B99F4B8983B}" destId="{2DAB0C29-E04C-47E2-8043-C2D4B9979522}" srcOrd="2" destOrd="0" parTransId="{D526CD2E-FCB8-40A0-87F6-5FF027DF9706}" sibTransId="{CBFBE4F6-4780-4B23-93A4-C88B985DDECD}"/>
    <dgm:cxn modelId="{3734B6CB-6C8B-4202-992B-FEF3A4658F26}" type="presOf" srcId="{2DAB0C29-E04C-47E2-8043-C2D4B9979522}" destId="{FBCE2712-2D05-4A90-83D7-C4907E6D82B6}" srcOrd="0" destOrd="0" presId="urn:microsoft.com/office/officeart/2005/8/layout/vList6"/>
    <dgm:cxn modelId="{4F6407F3-0DC2-4CA9-9200-F16E628FE899}" srcId="{06490EE8-1736-4B05-B38D-6B99F4B8983B}" destId="{562C1CED-F387-4381-BCB8-19DB3380689F}" srcOrd="1" destOrd="0" parTransId="{F9E52E23-7A9A-4FC9-908F-C7539F6DAD7F}" sibTransId="{B8D78E4E-7F5E-4FD4-8A11-C2C90C266FB5}"/>
    <dgm:cxn modelId="{F4B20220-D8BD-4EEC-9BDF-E70D5AC82EDC}" type="presParOf" srcId="{95745398-7B30-45AD-A393-06F3F2A48964}" destId="{022B4A9E-3E0F-4B92-BCA9-ADC8BCBCBDFA}" srcOrd="0" destOrd="0" presId="urn:microsoft.com/office/officeart/2005/8/layout/vList6"/>
    <dgm:cxn modelId="{54297261-555A-45A2-BB14-5927A3DDCA32}" type="presParOf" srcId="{022B4A9E-3E0F-4B92-BCA9-ADC8BCBCBDFA}" destId="{57BFB38E-0C47-4A3F-963F-827F50751AF7}" srcOrd="0" destOrd="0" presId="urn:microsoft.com/office/officeart/2005/8/layout/vList6"/>
    <dgm:cxn modelId="{9B6ABA17-4F5A-4F4B-8212-806A12CB4100}" type="presParOf" srcId="{022B4A9E-3E0F-4B92-BCA9-ADC8BCBCBDFA}" destId="{748FC2A2-CB20-4417-BA64-0F41308CFAED}" srcOrd="1" destOrd="0" presId="urn:microsoft.com/office/officeart/2005/8/layout/vList6"/>
    <dgm:cxn modelId="{21A1E802-A846-4A0B-8A2E-71481CA986D8}" type="presParOf" srcId="{95745398-7B30-45AD-A393-06F3F2A48964}" destId="{D704AEAA-FEB4-42B4-9580-7F2D16FCF042}" srcOrd="1" destOrd="0" presId="urn:microsoft.com/office/officeart/2005/8/layout/vList6"/>
    <dgm:cxn modelId="{3955D7DE-7ACA-42E6-8BDA-B0C64F33D70E}" type="presParOf" srcId="{95745398-7B30-45AD-A393-06F3F2A48964}" destId="{B2DBE21F-3851-4DEA-BC26-9E8978B50290}" srcOrd="2" destOrd="0" presId="urn:microsoft.com/office/officeart/2005/8/layout/vList6"/>
    <dgm:cxn modelId="{3D4CEE1E-6EDB-4214-A9C8-34A79BC49D90}" type="presParOf" srcId="{B2DBE21F-3851-4DEA-BC26-9E8978B50290}" destId="{43DD5C95-B025-48C9-A483-06108CD58C57}" srcOrd="0" destOrd="0" presId="urn:microsoft.com/office/officeart/2005/8/layout/vList6"/>
    <dgm:cxn modelId="{5F3D7296-874F-4A0C-B726-C947D8A74F86}" type="presParOf" srcId="{B2DBE21F-3851-4DEA-BC26-9E8978B50290}" destId="{F1134C87-220E-45B9-9A0B-CF0A7DB4030C}" srcOrd="1" destOrd="0" presId="urn:microsoft.com/office/officeart/2005/8/layout/vList6"/>
    <dgm:cxn modelId="{E659E743-18F3-4B51-97A7-A3AE7107DAC2}" type="presParOf" srcId="{95745398-7B30-45AD-A393-06F3F2A48964}" destId="{0BDEA243-A9C6-4FA7-A9B0-09E333EB06D9}" srcOrd="3" destOrd="0" presId="urn:microsoft.com/office/officeart/2005/8/layout/vList6"/>
    <dgm:cxn modelId="{A774AC21-C643-46F0-931D-B3D0AA112900}" type="presParOf" srcId="{95745398-7B30-45AD-A393-06F3F2A48964}" destId="{EF1D601A-80C5-412E-BA4C-77A5899199FB}" srcOrd="4" destOrd="0" presId="urn:microsoft.com/office/officeart/2005/8/layout/vList6"/>
    <dgm:cxn modelId="{C36776BF-1BD5-4095-8349-ADD443BEE5D6}" type="presParOf" srcId="{EF1D601A-80C5-412E-BA4C-77A5899199FB}" destId="{FBCE2712-2D05-4A90-83D7-C4907E6D82B6}" srcOrd="0" destOrd="0" presId="urn:microsoft.com/office/officeart/2005/8/layout/vList6"/>
    <dgm:cxn modelId="{EC1F955E-53B4-472F-B032-400446391D4D}" type="presParOf" srcId="{EF1D601A-80C5-412E-BA4C-77A5899199FB}" destId="{75F8CEFD-06A6-4078-86D7-A1C25AA27BF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092FE5B8-7147-405E-AF42-92DB3CFB1D37}"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D1F60DA2-4C49-4205-972D-3390198E7EC3}">
      <dgm:prSet phldrT="[Text]" custT="1"/>
      <dgm:spPr/>
      <dgm:t>
        <a:bodyPr/>
        <a:lstStyle/>
        <a:p>
          <a:r>
            <a:rPr lang="en-US" sz="4400" dirty="0"/>
            <a:t>Respect leads to trust</a:t>
          </a:r>
        </a:p>
      </dgm:t>
    </dgm:pt>
    <dgm:pt modelId="{848021DB-A12A-4F08-A8E8-CF397DCCE766}" type="parTrans" cxnId="{55DD5D35-3E98-4A1E-ACF6-AB92DC58650A}">
      <dgm:prSet/>
      <dgm:spPr/>
      <dgm:t>
        <a:bodyPr/>
        <a:lstStyle/>
        <a:p>
          <a:endParaRPr lang="en-US"/>
        </a:p>
      </dgm:t>
    </dgm:pt>
    <dgm:pt modelId="{143BE610-61F8-49D4-88CE-E455D5240416}" type="sibTrans" cxnId="{55DD5D35-3E98-4A1E-ACF6-AB92DC58650A}">
      <dgm:prSet/>
      <dgm:spPr/>
      <dgm:t>
        <a:bodyPr/>
        <a:lstStyle/>
        <a:p>
          <a:endParaRPr lang="en-US"/>
        </a:p>
      </dgm:t>
    </dgm:pt>
    <dgm:pt modelId="{7E47CCED-B87E-4548-AD29-DBCA68B03749}">
      <dgm:prSet phldrT="[Text]" custT="1"/>
      <dgm:spPr/>
      <dgm:t>
        <a:bodyPr/>
        <a:lstStyle/>
        <a:p>
          <a:r>
            <a:rPr lang="en-US" sz="4400" dirty="0"/>
            <a:t>Manage expectations</a:t>
          </a:r>
        </a:p>
      </dgm:t>
    </dgm:pt>
    <dgm:pt modelId="{8A86E0C5-1A5E-4186-94D4-5B3F6F4A13DD}" type="parTrans" cxnId="{4DC5ADD5-DC24-4825-9A1A-19E8241B324D}">
      <dgm:prSet/>
      <dgm:spPr/>
      <dgm:t>
        <a:bodyPr/>
        <a:lstStyle/>
        <a:p>
          <a:endParaRPr lang="en-US"/>
        </a:p>
      </dgm:t>
    </dgm:pt>
    <dgm:pt modelId="{A748D071-8AE8-4168-BB18-3A2B5AE67448}" type="sibTrans" cxnId="{4DC5ADD5-DC24-4825-9A1A-19E8241B324D}">
      <dgm:prSet/>
      <dgm:spPr/>
      <dgm:t>
        <a:bodyPr/>
        <a:lstStyle/>
        <a:p>
          <a:endParaRPr lang="en-US"/>
        </a:p>
      </dgm:t>
    </dgm:pt>
    <dgm:pt modelId="{6979DB78-B972-4F68-B5BB-52B06EFD38C8}">
      <dgm:prSet phldrT="[Text]" custT="1"/>
      <dgm:spPr/>
      <dgm:t>
        <a:bodyPr/>
        <a:lstStyle/>
        <a:p>
          <a:r>
            <a:rPr lang="en-US" sz="4400" dirty="0"/>
            <a:t>Work hard and be seen working hard</a:t>
          </a:r>
        </a:p>
      </dgm:t>
    </dgm:pt>
    <dgm:pt modelId="{BDFFAE77-B48D-462B-97F8-8421FDA2E775}" type="parTrans" cxnId="{5B38A8FC-39DC-4A68-BF88-E16EC2A3FA0B}">
      <dgm:prSet/>
      <dgm:spPr/>
      <dgm:t>
        <a:bodyPr/>
        <a:lstStyle/>
        <a:p>
          <a:endParaRPr lang="en-US"/>
        </a:p>
      </dgm:t>
    </dgm:pt>
    <dgm:pt modelId="{24AA1B6F-49CA-4979-AAB5-769808D80BC3}" type="sibTrans" cxnId="{5B38A8FC-39DC-4A68-BF88-E16EC2A3FA0B}">
      <dgm:prSet/>
      <dgm:spPr/>
      <dgm:t>
        <a:bodyPr/>
        <a:lstStyle/>
        <a:p>
          <a:endParaRPr lang="en-US"/>
        </a:p>
      </dgm:t>
    </dgm:pt>
    <dgm:pt modelId="{ABF3D091-4A80-436A-8053-7CD7EC570EDD}" type="pres">
      <dgm:prSet presAssocID="{092FE5B8-7147-405E-AF42-92DB3CFB1D37}" presName="linear" presStyleCnt="0">
        <dgm:presLayoutVars>
          <dgm:animLvl val="lvl"/>
          <dgm:resizeHandles val="exact"/>
        </dgm:presLayoutVars>
      </dgm:prSet>
      <dgm:spPr/>
    </dgm:pt>
    <dgm:pt modelId="{15206F58-FB54-4687-8F56-5A552B73D22B}" type="pres">
      <dgm:prSet presAssocID="{D1F60DA2-4C49-4205-972D-3390198E7EC3}" presName="parentText" presStyleLbl="node1" presStyleIdx="0" presStyleCnt="3">
        <dgm:presLayoutVars>
          <dgm:chMax val="0"/>
          <dgm:bulletEnabled val="1"/>
        </dgm:presLayoutVars>
      </dgm:prSet>
      <dgm:spPr/>
    </dgm:pt>
    <dgm:pt modelId="{6641FD04-ACBE-4B72-838D-7340A77E2503}" type="pres">
      <dgm:prSet presAssocID="{143BE610-61F8-49D4-88CE-E455D5240416}" presName="spacer" presStyleCnt="0"/>
      <dgm:spPr/>
    </dgm:pt>
    <dgm:pt modelId="{D50E777A-6433-49B1-82C1-EDE574BDB6E9}" type="pres">
      <dgm:prSet presAssocID="{7E47CCED-B87E-4548-AD29-DBCA68B03749}" presName="parentText" presStyleLbl="node1" presStyleIdx="1" presStyleCnt="3">
        <dgm:presLayoutVars>
          <dgm:chMax val="0"/>
          <dgm:bulletEnabled val="1"/>
        </dgm:presLayoutVars>
      </dgm:prSet>
      <dgm:spPr/>
    </dgm:pt>
    <dgm:pt modelId="{D2D24CF5-8A8A-4A8E-9352-17C1D46218D4}" type="pres">
      <dgm:prSet presAssocID="{A748D071-8AE8-4168-BB18-3A2B5AE67448}" presName="spacer" presStyleCnt="0"/>
      <dgm:spPr/>
    </dgm:pt>
    <dgm:pt modelId="{F14D7C76-463E-46CA-8B2A-31FC587501EE}" type="pres">
      <dgm:prSet presAssocID="{6979DB78-B972-4F68-B5BB-52B06EFD38C8}" presName="parentText" presStyleLbl="node1" presStyleIdx="2" presStyleCnt="3">
        <dgm:presLayoutVars>
          <dgm:chMax val="0"/>
          <dgm:bulletEnabled val="1"/>
        </dgm:presLayoutVars>
      </dgm:prSet>
      <dgm:spPr/>
    </dgm:pt>
  </dgm:ptLst>
  <dgm:cxnLst>
    <dgm:cxn modelId="{56E6CB2B-FDF0-4E13-9A51-44901115B14E}" type="presOf" srcId="{7E47CCED-B87E-4548-AD29-DBCA68B03749}" destId="{D50E777A-6433-49B1-82C1-EDE574BDB6E9}" srcOrd="0" destOrd="0" presId="urn:microsoft.com/office/officeart/2005/8/layout/vList2"/>
    <dgm:cxn modelId="{CDA3B6FC-7279-4F49-B78D-383FFDC54781}" type="presOf" srcId="{D1F60DA2-4C49-4205-972D-3390198E7EC3}" destId="{15206F58-FB54-4687-8F56-5A552B73D22B}" srcOrd="0" destOrd="0" presId="urn:microsoft.com/office/officeart/2005/8/layout/vList2"/>
    <dgm:cxn modelId="{4DC5ADD5-DC24-4825-9A1A-19E8241B324D}" srcId="{092FE5B8-7147-405E-AF42-92DB3CFB1D37}" destId="{7E47CCED-B87E-4548-AD29-DBCA68B03749}" srcOrd="1" destOrd="0" parTransId="{8A86E0C5-1A5E-4186-94D4-5B3F6F4A13DD}" sibTransId="{A748D071-8AE8-4168-BB18-3A2B5AE67448}"/>
    <dgm:cxn modelId="{40B27745-EB8A-447B-8E79-04C2603D496F}" type="presOf" srcId="{6979DB78-B972-4F68-B5BB-52B06EFD38C8}" destId="{F14D7C76-463E-46CA-8B2A-31FC587501EE}" srcOrd="0" destOrd="0" presId="urn:microsoft.com/office/officeart/2005/8/layout/vList2"/>
    <dgm:cxn modelId="{9DFBF9CB-BA5F-4E4A-8B63-33FE1F257E1A}" type="presOf" srcId="{092FE5B8-7147-405E-AF42-92DB3CFB1D37}" destId="{ABF3D091-4A80-436A-8053-7CD7EC570EDD}" srcOrd="0" destOrd="0" presId="urn:microsoft.com/office/officeart/2005/8/layout/vList2"/>
    <dgm:cxn modelId="{5B38A8FC-39DC-4A68-BF88-E16EC2A3FA0B}" srcId="{092FE5B8-7147-405E-AF42-92DB3CFB1D37}" destId="{6979DB78-B972-4F68-B5BB-52B06EFD38C8}" srcOrd="2" destOrd="0" parTransId="{BDFFAE77-B48D-462B-97F8-8421FDA2E775}" sibTransId="{24AA1B6F-49CA-4979-AAB5-769808D80BC3}"/>
    <dgm:cxn modelId="{55DD5D35-3E98-4A1E-ACF6-AB92DC58650A}" srcId="{092FE5B8-7147-405E-AF42-92DB3CFB1D37}" destId="{D1F60DA2-4C49-4205-972D-3390198E7EC3}" srcOrd="0" destOrd="0" parTransId="{848021DB-A12A-4F08-A8E8-CF397DCCE766}" sibTransId="{143BE610-61F8-49D4-88CE-E455D5240416}"/>
    <dgm:cxn modelId="{52C46A2C-A81E-4D23-85F7-9E222E134554}" type="presParOf" srcId="{ABF3D091-4A80-436A-8053-7CD7EC570EDD}" destId="{15206F58-FB54-4687-8F56-5A552B73D22B}" srcOrd="0" destOrd="0" presId="urn:microsoft.com/office/officeart/2005/8/layout/vList2"/>
    <dgm:cxn modelId="{FAA282D6-11AB-4242-B07C-F61B4839161E}" type="presParOf" srcId="{ABF3D091-4A80-436A-8053-7CD7EC570EDD}" destId="{6641FD04-ACBE-4B72-838D-7340A77E2503}" srcOrd="1" destOrd="0" presId="urn:microsoft.com/office/officeart/2005/8/layout/vList2"/>
    <dgm:cxn modelId="{0A776E14-6653-400B-89B5-4C260487326D}" type="presParOf" srcId="{ABF3D091-4A80-436A-8053-7CD7EC570EDD}" destId="{D50E777A-6433-49B1-82C1-EDE574BDB6E9}" srcOrd="2" destOrd="0" presId="urn:microsoft.com/office/officeart/2005/8/layout/vList2"/>
    <dgm:cxn modelId="{751A415D-4355-46AB-93C5-C4700A9517DA}" type="presParOf" srcId="{ABF3D091-4A80-436A-8053-7CD7EC570EDD}" destId="{D2D24CF5-8A8A-4A8E-9352-17C1D46218D4}" srcOrd="3" destOrd="0" presId="urn:microsoft.com/office/officeart/2005/8/layout/vList2"/>
    <dgm:cxn modelId="{9AD8FCEB-051E-4E36-A684-27BB141EF73D}" type="presParOf" srcId="{ABF3D091-4A80-436A-8053-7CD7EC570EDD}" destId="{F14D7C76-463E-46CA-8B2A-31FC587501E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B08A1B4F-1D49-46D7-9E4C-3E2AE4C74F7D}" type="doc">
      <dgm:prSet loTypeId="urn:diagrams.loki3.com/VaryingWidthList+Icon" loCatId="list" qsTypeId="urn:microsoft.com/office/officeart/2005/8/quickstyle/simple1" qsCatId="simple" csTypeId="urn:microsoft.com/office/officeart/2005/8/colors/colorful2" csCatId="colorful" phldr="1"/>
      <dgm:spPr/>
    </dgm:pt>
    <dgm:pt modelId="{F8A6E42A-8CE8-4BDA-80D2-E9D89D3EABC2}">
      <dgm:prSet phldrT="[Text]"/>
      <dgm:spPr/>
      <dgm:t>
        <a:bodyPr/>
        <a:lstStyle/>
        <a:p>
          <a:r>
            <a:rPr lang="en-US" dirty="0"/>
            <a:t>Have a party</a:t>
          </a:r>
        </a:p>
      </dgm:t>
    </dgm:pt>
    <dgm:pt modelId="{B9A42383-C3C6-4BDF-A186-AB68FC393053}" type="parTrans" cxnId="{7A876FDA-54AA-41B3-B2DB-A5FAA57E7FA9}">
      <dgm:prSet/>
      <dgm:spPr/>
    </dgm:pt>
    <dgm:pt modelId="{F12B2C58-1C1A-4B02-B7DB-246D700778E9}" type="sibTrans" cxnId="{7A876FDA-54AA-41B3-B2DB-A5FAA57E7FA9}">
      <dgm:prSet/>
      <dgm:spPr/>
    </dgm:pt>
    <dgm:pt modelId="{D6EA554C-8C3A-47E5-880A-6CB6EE83811C}">
      <dgm:prSet phldrT="[Text]"/>
      <dgm:spPr/>
      <dgm:t>
        <a:bodyPr/>
        <a:lstStyle/>
        <a:p>
          <a:r>
            <a:rPr lang="en-US" dirty="0"/>
            <a:t>Buy lunch</a:t>
          </a:r>
        </a:p>
      </dgm:t>
    </dgm:pt>
    <dgm:pt modelId="{276A0EC0-3CD3-4191-90B1-60C48A533E04}" type="parTrans" cxnId="{7A290E88-8741-4FD6-9261-B81D84EF88EB}">
      <dgm:prSet/>
      <dgm:spPr/>
    </dgm:pt>
    <dgm:pt modelId="{5CE628AC-FF61-4D0D-BFDC-3B007C5400EE}" type="sibTrans" cxnId="{7A290E88-8741-4FD6-9261-B81D84EF88EB}">
      <dgm:prSet/>
      <dgm:spPr/>
    </dgm:pt>
    <dgm:pt modelId="{A640DAE4-39A3-4913-BA71-0D429B5FE7AD}">
      <dgm:prSet phldrT="[Text]"/>
      <dgm:spPr/>
      <dgm:t>
        <a:bodyPr/>
        <a:lstStyle/>
        <a:p>
          <a:r>
            <a:rPr lang="en-US" dirty="0"/>
            <a:t>Something to show credit</a:t>
          </a:r>
        </a:p>
      </dgm:t>
    </dgm:pt>
    <dgm:pt modelId="{0B63B855-7645-4413-88A7-58152EB13276}" type="parTrans" cxnId="{4AA303D0-877D-413A-BADC-5E8A9240BE29}">
      <dgm:prSet/>
      <dgm:spPr/>
    </dgm:pt>
    <dgm:pt modelId="{E13205D8-DE05-4138-8F5D-3700F5FB1CBE}" type="sibTrans" cxnId="{4AA303D0-877D-413A-BADC-5E8A9240BE29}">
      <dgm:prSet/>
      <dgm:spPr/>
    </dgm:pt>
    <dgm:pt modelId="{F9AE7BA3-8415-4D05-AA6B-CE90925D26BD}" type="pres">
      <dgm:prSet presAssocID="{B08A1B4F-1D49-46D7-9E4C-3E2AE4C74F7D}" presName="Name0" presStyleCnt="0">
        <dgm:presLayoutVars>
          <dgm:resizeHandles/>
        </dgm:presLayoutVars>
      </dgm:prSet>
      <dgm:spPr/>
    </dgm:pt>
    <dgm:pt modelId="{28877A55-7E34-48B4-A0AA-4EE79821F442}" type="pres">
      <dgm:prSet presAssocID="{F8A6E42A-8CE8-4BDA-80D2-E9D89D3EABC2}" presName="text" presStyleLbl="node1" presStyleIdx="0" presStyleCnt="3">
        <dgm:presLayoutVars>
          <dgm:bulletEnabled val="1"/>
        </dgm:presLayoutVars>
      </dgm:prSet>
      <dgm:spPr/>
    </dgm:pt>
    <dgm:pt modelId="{0FEBE3C0-683C-4B06-99FA-A56F77B51AA4}" type="pres">
      <dgm:prSet presAssocID="{F12B2C58-1C1A-4B02-B7DB-246D700778E9}" presName="space" presStyleCnt="0"/>
      <dgm:spPr/>
    </dgm:pt>
    <dgm:pt modelId="{FD1ED84A-FEA9-4A51-BB63-3CD05A031FC8}" type="pres">
      <dgm:prSet presAssocID="{D6EA554C-8C3A-47E5-880A-6CB6EE83811C}" presName="text" presStyleLbl="node1" presStyleIdx="1" presStyleCnt="3">
        <dgm:presLayoutVars>
          <dgm:bulletEnabled val="1"/>
        </dgm:presLayoutVars>
      </dgm:prSet>
      <dgm:spPr/>
    </dgm:pt>
    <dgm:pt modelId="{BAE0F2E4-42AD-4A44-9174-C7F7ADF4DD79}" type="pres">
      <dgm:prSet presAssocID="{5CE628AC-FF61-4D0D-BFDC-3B007C5400EE}" presName="space" presStyleCnt="0"/>
      <dgm:spPr/>
    </dgm:pt>
    <dgm:pt modelId="{289E2F7E-5BAA-4F99-9000-BFE1B92E0D3A}" type="pres">
      <dgm:prSet presAssocID="{A640DAE4-39A3-4913-BA71-0D429B5FE7AD}" presName="text" presStyleLbl="node1" presStyleIdx="2" presStyleCnt="3">
        <dgm:presLayoutVars>
          <dgm:bulletEnabled val="1"/>
        </dgm:presLayoutVars>
      </dgm:prSet>
      <dgm:spPr/>
    </dgm:pt>
  </dgm:ptLst>
  <dgm:cxnLst>
    <dgm:cxn modelId="{4AA303D0-877D-413A-BADC-5E8A9240BE29}" srcId="{B08A1B4F-1D49-46D7-9E4C-3E2AE4C74F7D}" destId="{A640DAE4-39A3-4913-BA71-0D429B5FE7AD}" srcOrd="2" destOrd="0" parTransId="{0B63B855-7645-4413-88A7-58152EB13276}" sibTransId="{E13205D8-DE05-4138-8F5D-3700F5FB1CBE}"/>
    <dgm:cxn modelId="{71491D83-C4C2-4E47-BBC6-871818EB8CD6}" type="presOf" srcId="{F8A6E42A-8CE8-4BDA-80D2-E9D89D3EABC2}" destId="{28877A55-7E34-48B4-A0AA-4EE79821F442}" srcOrd="0" destOrd="0" presId="urn:diagrams.loki3.com/VaryingWidthList+Icon"/>
    <dgm:cxn modelId="{CD3FD3EB-924F-42D6-B652-70FF395D4957}" type="presOf" srcId="{B08A1B4F-1D49-46D7-9E4C-3E2AE4C74F7D}" destId="{F9AE7BA3-8415-4D05-AA6B-CE90925D26BD}" srcOrd="0" destOrd="0" presId="urn:diagrams.loki3.com/VaryingWidthList+Icon"/>
    <dgm:cxn modelId="{138BEA19-1F16-45B4-B14E-8AB43BB158E0}" type="presOf" srcId="{D6EA554C-8C3A-47E5-880A-6CB6EE83811C}" destId="{FD1ED84A-FEA9-4A51-BB63-3CD05A031FC8}" srcOrd="0" destOrd="0" presId="urn:diagrams.loki3.com/VaryingWidthList+Icon"/>
    <dgm:cxn modelId="{7A290E88-8741-4FD6-9261-B81D84EF88EB}" srcId="{B08A1B4F-1D49-46D7-9E4C-3E2AE4C74F7D}" destId="{D6EA554C-8C3A-47E5-880A-6CB6EE83811C}" srcOrd="1" destOrd="0" parTransId="{276A0EC0-3CD3-4191-90B1-60C48A533E04}" sibTransId="{5CE628AC-FF61-4D0D-BFDC-3B007C5400EE}"/>
    <dgm:cxn modelId="{39D1177F-A05C-47D1-BFD0-69A9F09F478E}" type="presOf" srcId="{A640DAE4-39A3-4913-BA71-0D429B5FE7AD}" destId="{289E2F7E-5BAA-4F99-9000-BFE1B92E0D3A}" srcOrd="0" destOrd="0" presId="urn:diagrams.loki3.com/VaryingWidthList+Icon"/>
    <dgm:cxn modelId="{7A876FDA-54AA-41B3-B2DB-A5FAA57E7FA9}" srcId="{B08A1B4F-1D49-46D7-9E4C-3E2AE4C74F7D}" destId="{F8A6E42A-8CE8-4BDA-80D2-E9D89D3EABC2}" srcOrd="0" destOrd="0" parTransId="{B9A42383-C3C6-4BDF-A186-AB68FC393053}" sibTransId="{F12B2C58-1C1A-4B02-B7DB-246D700778E9}"/>
    <dgm:cxn modelId="{A92E3163-A218-4AD9-9738-C50415BEF7DC}" type="presParOf" srcId="{F9AE7BA3-8415-4D05-AA6B-CE90925D26BD}" destId="{28877A55-7E34-48B4-A0AA-4EE79821F442}" srcOrd="0" destOrd="0" presId="urn:diagrams.loki3.com/VaryingWidthList+Icon"/>
    <dgm:cxn modelId="{7EC903B3-56C1-4AC8-A6E6-3E52890F643B}" type="presParOf" srcId="{F9AE7BA3-8415-4D05-AA6B-CE90925D26BD}" destId="{0FEBE3C0-683C-4B06-99FA-A56F77B51AA4}" srcOrd="1" destOrd="0" presId="urn:diagrams.loki3.com/VaryingWidthList+Icon"/>
    <dgm:cxn modelId="{6366442B-547B-453A-A1FC-2C2CD2BDB82C}" type="presParOf" srcId="{F9AE7BA3-8415-4D05-AA6B-CE90925D26BD}" destId="{FD1ED84A-FEA9-4A51-BB63-3CD05A031FC8}" srcOrd="2" destOrd="0" presId="urn:diagrams.loki3.com/VaryingWidthList+Icon"/>
    <dgm:cxn modelId="{33617A84-6078-4AA3-81CE-60EEF08BDC74}" type="presParOf" srcId="{F9AE7BA3-8415-4D05-AA6B-CE90925D26BD}" destId="{BAE0F2E4-42AD-4A44-9174-C7F7ADF4DD79}" srcOrd="3" destOrd="0" presId="urn:diagrams.loki3.com/VaryingWidthList+Icon"/>
    <dgm:cxn modelId="{577A145A-CA39-4EE2-B08B-E438DE9554DB}" type="presParOf" srcId="{F9AE7BA3-8415-4D05-AA6B-CE90925D26BD}" destId="{289E2F7E-5BAA-4F99-9000-BFE1B92E0D3A}"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6EA97E32-C5FD-4720-BC6F-248685ABD7A2}"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F7BEF401-4530-4F2B-B825-6EB7D0BB2D6D}">
      <dgm:prSet phldrT="[Text]"/>
      <dgm:spPr/>
      <dgm:t>
        <a:bodyPr/>
        <a:lstStyle/>
        <a:p>
          <a:r>
            <a:rPr lang="en-US" dirty="0"/>
            <a:t>Public recognition</a:t>
          </a:r>
        </a:p>
      </dgm:t>
    </dgm:pt>
    <dgm:pt modelId="{7488E0D2-4096-4002-B304-06E644C14609}" type="parTrans" cxnId="{20A1EDFF-38C0-4DC0-9BC0-C9B8F79A926A}">
      <dgm:prSet/>
      <dgm:spPr/>
      <dgm:t>
        <a:bodyPr/>
        <a:lstStyle/>
        <a:p>
          <a:endParaRPr lang="en-US"/>
        </a:p>
      </dgm:t>
    </dgm:pt>
    <dgm:pt modelId="{F4E3D5F6-97A6-4191-92A7-DBA498C98422}" type="sibTrans" cxnId="{20A1EDFF-38C0-4DC0-9BC0-C9B8F79A926A}">
      <dgm:prSet/>
      <dgm:spPr/>
      <dgm:t>
        <a:bodyPr/>
        <a:lstStyle/>
        <a:p>
          <a:endParaRPr lang="en-US"/>
        </a:p>
      </dgm:t>
    </dgm:pt>
    <dgm:pt modelId="{FB6290DB-48B8-43EE-9507-A3E7D612DB88}">
      <dgm:prSet phldrT="[Text]"/>
      <dgm:spPr/>
      <dgm:t>
        <a:bodyPr/>
        <a:lstStyle/>
        <a:p>
          <a:r>
            <a:rPr lang="en-US" dirty="0"/>
            <a:t>Team milestones</a:t>
          </a:r>
        </a:p>
      </dgm:t>
    </dgm:pt>
    <dgm:pt modelId="{7C928E63-6878-473C-81FA-8BA10F17B493}" type="parTrans" cxnId="{B54523E0-8D2F-406A-B81E-187E96A46B03}">
      <dgm:prSet/>
      <dgm:spPr/>
      <dgm:t>
        <a:bodyPr/>
        <a:lstStyle/>
        <a:p>
          <a:endParaRPr lang="en-US"/>
        </a:p>
      </dgm:t>
    </dgm:pt>
    <dgm:pt modelId="{84C5EEFF-73BC-4FF0-BEA2-C753F9B40A14}" type="sibTrans" cxnId="{B54523E0-8D2F-406A-B81E-187E96A46B03}">
      <dgm:prSet/>
      <dgm:spPr/>
      <dgm:t>
        <a:bodyPr/>
        <a:lstStyle/>
        <a:p>
          <a:endParaRPr lang="en-US"/>
        </a:p>
      </dgm:t>
    </dgm:pt>
    <dgm:pt modelId="{294B5430-0EC6-4409-9ED2-0D3FD4ABE995}">
      <dgm:prSet phldrT="[Text]"/>
      <dgm:spPr/>
      <dgm:t>
        <a:bodyPr/>
        <a:lstStyle/>
        <a:p>
          <a:r>
            <a:rPr lang="en-US" dirty="0"/>
            <a:t>Provides motivation</a:t>
          </a:r>
        </a:p>
      </dgm:t>
    </dgm:pt>
    <dgm:pt modelId="{F753EC76-4B80-45BF-AEA1-A2AF47A03BF0}" type="parTrans" cxnId="{84A2F261-FD17-4FAB-923A-ED4F7962414A}">
      <dgm:prSet/>
      <dgm:spPr/>
      <dgm:t>
        <a:bodyPr/>
        <a:lstStyle/>
        <a:p>
          <a:endParaRPr lang="en-US"/>
        </a:p>
      </dgm:t>
    </dgm:pt>
    <dgm:pt modelId="{AAC51F30-CE9E-4354-A922-9E0FC962494E}" type="sibTrans" cxnId="{84A2F261-FD17-4FAB-923A-ED4F7962414A}">
      <dgm:prSet/>
      <dgm:spPr/>
      <dgm:t>
        <a:bodyPr/>
        <a:lstStyle/>
        <a:p>
          <a:endParaRPr lang="en-US"/>
        </a:p>
      </dgm:t>
    </dgm:pt>
    <dgm:pt modelId="{A3077633-2B29-4D55-A2B0-5E758A185B7E}" type="pres">
      <dgm:prSet presAssocID="{6EA97E32-C5FD-4720-BC6F-248685ABD7A2}" presName="Name0" presStyleCnt="0">
        <dgm:presLayoutVars>
          <dgm:dir/>
          <dgm:resizeHandles val="exact"/>
        </dgm:presLayoutVars>
      </dgm:prSet>
      <dgm:spPr/>
    </dgm:pt>
    <dgm:pt modelId="{E956E369-FCB5-430F-84C5-AE4B91D3FF97}" type="pres">
      <dgm:prSet presAssocID="{F7BEF401-4530-4F2B-B825-6EB7D0BB2D6D}" presName="node" presStyleLbl="node1" presStyleIdx="0" presStyleCnt="3">
        <dgm:presLayoutVars>
          <dgm:bulletEnabled val="1"/>
        </dgm:presLayoutVars>
      </dgm:prSet>
      <dgm:spPr/>
    </dgm:pt>
    <dgm:pt modelId="{A201694A-5FC3-42BD-88C7-AFCB874A807B}" type="pres">
      <dgm:prSet presAssocID="{F4E3D5F6-97A6-4191-92A7-DBA498C98422}" presName="sibTrans" presStyleCnt="0"/>
      <dgm:spPr/>
    </dgm:pt>
    <dgm:pt modelId="{5CDD563C-EACD-4E9F-8C0A-A3D0F5312018}" type="pres">
      <dgm:prSet presAssocID="{FB6290DB-48B8-43EE-9507-A3E7D612DB88}" presName="node" presStyleLbl="node1" presStyleIdx="1" presStyleCnt="3">
        <dgm:presLayoutVars>
          <dgm:bulletEnabled val="1"/>
        </dgm:presLayoutVars>
      </dgm:prSet>
      <dgm:spPr/>
    </dgm:pt>
    <dgm:pt modelId="{F3CA0176-D92C-4506-8A51-35E05E912FE8}" type="pres">
      <dgm:prSet presAssocID="{84C5EEFF-73BC-4FF0-BEA2-C753F9B40A14}" presName="sibTrans" presStyleCnt="0"/>
      <dgm:spPr/>
    </dgm:pt>
    <dgm:pt modelId="{61BEC80F-A54D-4BAB-9514-DCDB33B618A2}" type="pres">
      <dgm:prSet presAssocID="{294B5430-0EC6-4409-9ED2-0D3FD4ABE995}" presName="node" presStyleLbl="node1" presStyleIdx="2" presStyleCnt="3">
        <dgm:presLayoutVars>
          <dgm:bulletEnabled val="1"/>
        </dgm:presLayoutVars>
      </dgm:prSet>
      <dgm:spPr/>
    </dgm:pt>
  </dgm:ptLst>
  <dgm:cxnLst>
    <dgm:cxn modelId="{B54523E0-8D2F-406A-B81E-187E96A46B03}" srcId="{6EA97E32-C5FD-4720-BC6F-248685ABD7A2}" destId="{FB6290DB-48B8-43EE-9507-A3E7D612DB88}" srcOrd="1" destOrd="0" parTransId="{7C928E63-6878-473C-81FA-8BA10F17B493}" sibTransId="{84C5EEFF-73BC-4FF0-BEA2-C753F9B40A14}"/>
    <dgm:cxn modelId="{84A2F261-FD17-4FAB-923A-ED4F7962414A}" srcId="{6EA97E32-C5FD-4720-BC6F-248685ABD7A2}" destId="{294B5430-0EC6-4409-9ED2-0D3FD4ABE995}" srcOrd="2" destOrd="0" parTransId="{F753EC76-4B80-45BF-AEA1-A2AF47A03BF0}" sibTransId="{AAC51F30-CE9E-4354-A922-9E0FC962494E}"/>
    <dgm:cxn modelId="{6D9B6311-4477-45DA-BEFD-597F9B8E69C8}" type="presOf" srcId="{FB6290DB-48B8-43EE-9507-A3E7D612DB88}" destId="{5CDD563C-EACD-4E9F-8C0A-A3D0F5312018}" srcOrd="0" destOrd="0" presId="urn:microsoft.com/office/officeart/2005/8/layout/hList6"/>
    <dgm:cxn modelId="{9C8B948A-06FC-49AB-B988-391741E7E22C}" type="presOf" srcId="{6EA97E32-C5FD-4720-BC6F-248685ABD7A2}" destId="{A3077633-2B29-4D55-A2B0-5E758A185B7E}" srcOrd="0" destOrd="0" presId="urn:microsoft.com/office/officeart/2005/8/layout/hList6"/>
    <dgm:cxn modelId="{4BD9F24D-E9D7-4C82-8A7A-F96790F18A99}" type="presOf" srcId="{294B5430-0EC6-4409-9ED2-0D3FD4ABE995}" destId="{61BEC80F-A54D-4BAB-9514-DCDB33B618A2}" srcOrd="0" destOrd="0" presId="urn:microsoft.com/office/officeart/2005/8/layout/hList6"/>
    <dgm:cxn modelId="{20A1EDFF-38C0-4DC0-9BC0-C9B8F79A926A}" srcId="{6EA97E32-C5FD-4720-BC6F-248685ABD7A2}" destId="{F7BEF401-4530-4F2B-B825-6EB7D0BB2D6D}" srcOrd="0" destOrd="0" parTransId="{7488E0D2-4096-4002-B304-06E644C14609}" sibTransId="{F4E3D5F6-97A6-4191-92A7-DBA498C98422}"/>
    <dgm:cxn modelId="{3D26C281-CC0A-4456-A225-2EF55483C7A1}" type="presOf" srcId="{F7BEF401-4530-4F2B-B825-6EB7D0BB2D6D}" destId="{E956E369-FCB5-430F-84C5-AE4B91D3FF97}" srcOrd="0" destOrd="0" presId="urn:microsoft.com/office/officeart/2005/8/layout/hList6"/>
    <dgm:cxn modelId="{643CE5BF-C355-461C-820C-C2674A3BF382}" type="presParOf" srcId="{A3077633-2B29-4D55-A2B0-5E758A185B7E}" destId="{E956E369-FCB5-430F-84C5-AE4B91D3FF97}" srcOrd="0" destOrd="0" presId="urn:microsoft.com/office/officeart/2005/8/layout/hList6"/>
    <dgm:cxn modelId="{5F888D85-0C63-4808-9081-55EF65CDEDE1}" type="presParOf" srcId="{A3077633-2B29-4D55-A2B0-5E758A185B7E}" destId="{A201694A-5FC3-42BD-88C7-AFCB874A807B}" srcOrd="1" destOrd="0" presId="urn:microsoft.com/office/officeart/2005/8/layout/hList6"/>
    <dgm:cxn modelId="{9ACB262B-5462-413F-9B46-8FB3E3D90447}" type="presParOf" srcId="{A3077633-2B29-4D55-A2B0-5E758A185B7E}" destId="{5CDD563C-EACD-4E9F-8C0A-A3D0F5312018}" srcOrd="2" destOrd="0" presId="urn:microsoft.com/office/officeart/2005/8/layout/hList6"/>
    <dgm:cxn modelId="{0F86C632-7708-497E-8CB2-02D188D08ED6}" type="presParOf" srcId="{A3077633-2B29-4D55-A2B0-5E758A185B7E}" destId="{F3CA0176-D92C-4506-8A51-35E05E912FE8}" srcOrd="3" destOrd="0" presId="urn:microsoft.com/office/officeart/2005/8/layout/hList6"/>
    <dgm:cxn modelId="{11C29808-8E69-4C9F-A738-C6F74A606BAE}" type="presParOf" srcId="{A3077633-2B29-4D55-A2B0-5E758A185B7E}" destId="{61BEC80F-A54D-4BAB-9514-DCDB33B618A2}"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CEDDE86-78E6-4D67-A060-FD3C8E2F1324}"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41CBFD01-6B65-4E07-9C83-519FC9F1B139}">
      <dgm:prSet phldrT="[Text]"/>
      <dgm:spPr/>
      <dgm:t>
        <a:bodyPr/>
        <a:lstStyle/>
        <a:p>
          <a:r>
            <a:rPr lang="en-US" dirty="0"/>
            <a:t>Have a welcoming environment</a:t>
          </a:r>
        </a:p>
      </dgm:t>
    </dgm:pt>
    <dgm:pt modelId="{FECDC1C5-9C5B-4B53-BDA2-7D1755B7C395}" type="parTrans" cxnId="{2AF07930-56A0-43D0-9138-E19B4FB87625}">
      <dgm:prSet/>
      <dgm:spPr/>
      <dgm:t>
        <a:bodyPr/>
        <a:lstStyle/>
        <a:p>
          <a:endParaRPr lang="en-US"/>
        </a:p>
      </dgm:t>
    </dgm:pt>
    <dgm:pt modelId="{308404A4-C406-4875-AF33-B23025040D69}" type="sibTrans" cxnId="{2AF07930-56A0-43D0-9138-E19B4FB87625}">
      <dgm:prSet/>
      <dgm:spPr/>
      <dgm:t>
        <a:bodyPr/>
        <a:lstStyle/>
        <a:p>
          <a:endParaRPr lang="en-US" dirty="0"/>
        </a:p>
      </dgm:t>
    </dgm:pt>
    <dgm:pt modelId="{00954CA8-0D92-46B0-AA77-F38E0EB96408}">
      <dgm:prSet phldrT="[Text]"/>
      <dgm:spPr/>
      <dgm:t>
        <a:bodyPr/>
        <a:lstStyle/>
        <a:p>
          <a:r>
            <a:rPr lang="en-US" dirty="0"/>
            <a:t>Break up the routine</a:t>
          </a:r>
        </a:p>
      </dgm:t>
    </dgm:pt>
    <dgm:pt modelId="{5858323F-6A76-4622-8B9C-95B7E420AA27}" type="parTrans" cxnId="{138A8BD0-1368-4F59-8064-B2E916352C44}">
      <dgm:prSet/>
      <dgm:spPr/>
      <dgm:t>
        <a:bodyPr/>
        <a:lstStyle/>
        <a:p>
          <a:endParaRPr lang="en-US"/>
        </a:p>
      </dgm:t>
    </dgm:pt>
    <dgm:pt modelId="{EAC7E0D7-D35B-4882-936C-29E02A3A643D}" type="sibTrans" cxnId="{138A8BD0-1368-4F59-8064-B2E916352C44}">
      <dgm:prSet/>
      <dgm:spPr/>
      <dgm:t>
        <a:bodyPr/>
        <a:lstStyle/>
        <a:p>
          <a:endParaRPr lang="en-US" dirty="0"/>
        </a:p>
      </dgm:t>
    </dgm:pt>
    <dgm:pt modelId="{5200491A-FB8F-4AAB-901E-BE9368AD6424}">
      <dgm:prSet phldrT="[Text]"/>
      <dgm:spPr/>
      <dgm:t>
        <a:bodyPr/>
        <a:lstStyle/>
        <a:p>
          <a:r>
            <a:rPr lang="en-US" dirty="0"/>
            <a:t>More than just a paycheck</a:t>
          </a:r>
        </a:p>
      </dgm:t>
    </dgm:pt>
    <dgm:pt modelId="{A3176CFB-EFBA-419B-AB2A-A5E381893EC6}" type="parTrans" cxnId="{A5C8FDB8-154A-4BE7-B639-2750319A07B8}">
      <dgm:prSet/>
      <dgm:spPr/>
      <dgm:t>
        <a:bodyPr/>
        <a:lstStyle/>
        <a:p>
          <a:endParaRPr lang="en-US"/>
        </a:p>
      </dgm:t>
    </dgm:pt>
    <dgm:pt modelId="{C9246050-12CE-4AEE-84EE-9451C6C56A39}" type="sibTrans" cxnId="{A5C8FDB8-154A-4BE7-B639-2750319A07B8}">
      <dgm:prSet/>
      <dgm:spPr/>
      <dgm:t>
        <a:bodyPr/>
        <a:lstStyle/>
        <a:p>
          <a:endParaRPr lang="en-US"/>
        </a:p>
      </dgm:t>
    </dgm:pt>
    <dgm:pt modelId="{A3956AFC-294D-4226-88A3-A235C526A03A}" type="pres">
      <dgm:prSet presAssocID="{2CEDDE86-78E6-4D67-A060-FD3C8E2F1324}" presName="outerComposite" presStyleCnt="0">
        <dgm:presLayoutVars>
          <dgm:chMax val="5"/>
          <dgm:dir/>
          <dgm:resizeHandles val="exact"/>
        </dgm:presLayoutVars>
      </dgm:prSet>
      <dgm:spPr/>
    </dgm:pt>
    <dgm:pt modelId="{65A7A263-694C-4426-8D02-DE44ECEC37CA}" type="pres">
      <dgm:prSet presAssocID="{2CEDDE86-78E6-4D67-A060-FD3C8E2F1324}" presName="dummyMaxCanvas" presStyleCnt="0">
        <dgm:presLayoutVars/>
      </dgm:prSet>
      <dgm:spPr/>
    </dgm:pt>
    <dgm:pt modelId="{018FF987-AAC0-49B6-ACCD-006DCBF22CAF}" type="pres">
      <dgm:prSet presAssocID="{2CEDDE86-78E6-4D67-A060-FD3C8E2F1324}" presName="ThreeNodes_1" presStyleLbl="node1" presStyleIdx="0" presStyleCnt="3">
        <dgm:presLayoutVars>
          <dgm:bulletEnabled val="1"/>
        </dgm:presLayoutVars>
      </dgm:prSet>
      <dgm:spPr/>
    </dgm:pt>
    <dgm:pt modelId="{F21101E1-ED4E-40E5-9A11-D90C4ED03419}" type="pres">
      <dgm:prSet presAssocID="{2CEDDE86-78E6-4D67-A060-FD3C8E2F1324}" presName="ThreeNodes_2" presStyleLbl="node1" presStyleIdx="1" presStyleCnt="3">
        <dgm:presLayoutVars>
          <dgm:bulletEnabled val="1"/>
        </dgm:presLayoutVars>
      </dgm:prSet>
      <dgm:spPr/>
    </dgm:pt>
    <dgm:pt modelId="{ECEB879E-F889-44FA-A296-4259E83BFACE}" type="pres">
      <dgm:prSet presAssocID="{2CEDDE86-78E6-4D67-A060-FD3C8E2F1324}" presName="ThreeNodes_3" presStyleLbl="node1" presStyleIdx="2" presStyleCnt="3">
        <dgm:presLayoutVars>
          <dgm:bulletEnabled val="1"/>
        </dgm:presLayoutVars>
      </dgm:prSet>
      <dgm:spPr/>
    </dgm:pt>
    <dgm:pt modelId="{3C4EAB83-3A9F-41E9-AC20-2BDCAC0A3E0E}" type="pres">
      <dgm:prSet presAssocID="{2CEDDE86-78E6-4D67-A060-FD3C8E2F1324}" presName="ThreeConn_1-2" presStyleLbl="fgAccFollowNode1" presStyleIdx="0" presStyleCnt="2">
        <dgm:presLayoutVars>
          <dgm:bulletEnabled val="1"/>
        </dgm:presLayoutVars>
      </dgm:prSet>
      <dgm:spPr/>
    </dgm:pt>
    <dgm:pt modelId="{B85C40B8-2A51-4C34-B7A1-9EE70BBCC31B}" type="pres">
      <dgm:prSet presAssocID="{2CEDDE86-78E6-4D67-A060-FD3C8E2F1324}" presName="ThreeConn_2-3" presStyleLbl="fgAccFollowNode1" presStyleIdx="1" presStyleCnt="2">
        <dgm:presLayoutVars>
          <dgm:bulletEnabled val="1"/>
        </dgm:presLayoutVars>
      </dgm:prSet>
      <dgm:spPr/>
    </dgm:pt>
    <dgm:pt modelId="{92393A0E-1C07-42FD-B291-94EC43EF5592}" type="pres">
      <dgm:prSet presAssocID="{2CEDDE86-78E6-4D67-A060-FD3C8E2F1324}" presName="ThreeNodes_1_text" presStyleLbl="node1" presStyleIdx="2" presStyleCnt="3">
        <dgm:presLayoutVars>
          <dgm:bulletEnabled val="1"/>
        </dgm:presLayoutVars>
      </dgm:prSet>
      <dgm:spPr/>
    </dgm:pt>
    <dgm:pt modelId="{3977B000-DD34-447E-BA01-92F77A79A7DE}" type="pres">
      <dgm:prSet presAssocID="{2CEDDE86-78E6-4D67-A060-FD3C8E2F1324}" presName="ThreeNodes_2_text" presStyleLbl="node1" presStyleIdx="2" presStyleCnt="3">
        <dgm:presLayoutVars>
          <dgm:bulletEnabled val="1"/>
        </dgm:presLayoutVars>
      </dgm:prSet>
      <dgm:spPr/>
    </dgm:pt>
    <dgm:pt modelId="{209C6A0C-DDB2-4BE1-9F75-F34950520A40}" type="pres">
      <dgm:prSet presAssocID="{2CEDDE86-78E6-4D67-A060-FD3C8E2F1324}" presName="ThreeNodes_3_text" presStyleLbl="node1" presStyleIdx="2" presStyleCnt="3">
        <dgm:presLayoutVars>
          <dgm:bulletEnabled val="1"/>
        </dgm:presLayoutVars>
      </dgm:prSet>
      <dgm:spPr/>
    </dgm:pt>
  </dgm:ptLst>
  <dgm:cxnLst>
    <dgm:cxn modelId="{2AF07930-56A0-43D0-9138-E19B4FB87625}" srcId="{2CEDDE86-78E6-4D67-A060-FD3C8E2F1324}" destId="{41CBFD01-6B65-4E07-9C83-519FC9F1B139}" srcOrd="0" destOrd="0" parTransId="{FECDC1C5-9C5B-4B53-BDA2-7D1755B7C395}" sibTransId="{308404A4-C406-4875-AF33-B23025040D69}"/>
    <dgm:cxn modelId="{726BC797-8FD6-49D1-A5FD-56D045FA6D3D}" type="presOf" srcId="{2CEDDE86-78E6-4D67-A060-FD3C8E2F1324}" destId="{A3956AFC-294D-4226-88A3-A235C526A03A}" srcOrd="0" destOrd="0" presId="urn:microsoft.com/office/officeart/2005/8/layout/vProcess5"/>
    <dgm:cxn modelId="{824C5EF5-73F8-4B21-8566-D52AA0BAAC6F}" type="presOf" srcId="{00954CA8-0D92-46B0-AA77-F38E0EB96408}" destId="{3977B000-DD34-447E-BA01-92F77A79A7DE}" srcOrd="1" destOrd="0" presId="urn:microsoft.com/office/officeart/2005/8/layout/vProcess5"/>
    <dgm:cxn modelId="{317CE391-A3D6-463F-B497-D757C0F611DC}" type="presOf" srcId="{5200491A-FB8F-4AAB-901E-BE9368AD6424}" destId="{209C6A0C-DDB2-4BE1-9F75-F34950520A40}" srcOrd="1" destOrd="0" presId="urn:microsoft.com/office/officeart/2005/8/layout/vProcess5"/>
    <dgm:cxn modelId="{93D58A0C-599D-4EBB-9083-3CDFC73053E9}" type="presOf" srcId="{41CBFD01-6B65-4E07-9C83-519FC9F1B139}" destId="{018FF987-AAC0-49B6-ACCD-006DCBF22CAF}" srcOrd="0" destOrd="0" presId="urn:microsoft.com/office/officeart/2005/8/layout/vProcess5"/>
    <dgm:cxn modelId="{A5C8FDB8-154A-4BE7-B639-2750319A07B8}" srcId="{2CEDDE86-78E6-4D67-A060-FD3C8E2F1324}" destId="{5200491A-FB8F-4AAB-901E-BE9368AD6424}" srcOrd="2" destOrd="0" parTransId="{A3176CFB-EFBA-419B-AB2A-A5E381893EC6}" sibTransId="{C9246050-12CE-4AEE-84EE-9451C6C56A39}"/>
    <dgm:cxn modelId="{6A9ED1E1-4CB3-4782-96AD-F9FE442F7679}" type="presOf" srcId="{00954CA8-0D92-46B0-AA77-F38E0EB96408}" destId="{F21101E1-ED4E-40E5-9A11-D90C4ED03419}" srcOrd="0" destOrd="0" presId="urn:microsoft.com/office/officeart/2005/8/layout/vProcess5"/>
    <dgm:cxn modelId="{8AFFE257-EF7D-4E81-AA7D-F9E1E9C5F3B5}" type="presOf" srcId="{EAC7E0D7-D35B-4882-936C-29E02A3A643D}" destId="{B85C40B8-2A51-4C34-B7A1-9EE70BBCC31B}" srcOrd="0" destOrd="0" presId="urn:microsoft.com/office/officeart/2005/8/layout/vProcess5"/>
    <dgm:cxn modelId="{138A8BD0-1368-4F59-8064-B2E916352C44}" srcId="{2CEDDE86-78E6-4D67-A060-FD3C8E2F1324}" destId="{00954CA8-0D92-46B0-AA77-F38E0EB96408}" srcOrd="1" destOrd="0" parTransId="{5858323F-6A76-4622-8B9C-95B7E420AA27}" sibTransId="{EAC7E0D7-D35B-4882-936C-29E02A3A643D}"/>
    <dgm:cxn modelId="{B34196AA-E3F5-4114-999D-F05CCD5572BE}" type="presOf" srcId="{5200491A-FB8F-4AAB-901E-BE9368AD6424}" destId="{ECEB879E-F889-44FA-A296-4259E83BFACE}" srcOrd="0" destOrd="0" presId="urn:microsoft.com/office/officeart/2005/8/layout/vProcess5"/>
    <dgm:cxn modelId="{3C724D86-FFF0-4619-A69E-CF69EA53F31F}" type="presOf" srcId="{41CBFD01-6B65-4E07-9C83-519FC9F1B139}" destId="{92393A0E-1C07-42FD-B291-94EC43EF5592}" srcOrd="1" destOrd="0" presId="urn:microsoft.com/office/officeart/2005/8/layout/vProcess5"/>
    <dgm:cxn modelId="{4041712F-C97C-4007-B137-BAB22B129A4F}" type="presOf" srcId="{308404A4-C406-4875-AF33-B23025040D69}" destId="{3C4EAB83-3A9F-41E9-AC20-2BDCAC0A3E0E}" srcOrd="0" destOrd="0" presId="urn:microsoft.com/office/officeart/2005/8/layout/vProcess5"/>
    <dgm:cxn modelId="{08B1DEDE-6967-440A-A890-FCB591375092}" type="presParOf" srcId="{A3956AFC-294D-4226-88A3-A235C526A03A}" destId="{65A7A263-694C-4426-8D02-DE44ECEC37CA}" srcOrd="0" destOrd="0" presId="urn:microsoft.com/office/officeart/2005/8/layout/vProcess5"/>
    <dgm:cxn modelId="{008CB252-463F-4D8F-A075-60F2FEED12E9}" type="presParOf" srcId="{A3956AFC-294D-4226-88A3-A235C526A03A}" destId="{018FF987-AAC0-49B6-ACCD-006DCBF22CAF}" srcOrd="1" destOrd="0" presId="urn:microsoft.com/office/officeart/2005/8/layout/vProcess5"/>
    <dgm:cxn modelId="{7558E2FA-B36F-4F9F-849D-04FB369E6B66}" type="presParOf" srcId="{A3956AFC-294D-4226-88A3-A235C526A03A}" destId="{F21101E1-ED4E-40E5-9A11-D90C4ED03419}" srcOrd="2" destOrd="0" presId="urn:microsoft.com/office/officeart/2005/8/layout/vProcess5"/>
    <dgm:cxn modelId="{7659FA55-53C3-46AD-A701-285283105610}" type="presParOf" srcId="{A3956AFC-294D-4226-88A3-A235C526A03A}" destId="{ECEB879E-F889-44FA-A296-4259E83BFACE}" srcOrd="3" destOrd="0" presId="urn:microsoft.com/office/officeart/2005/8/layout/vProcess5"/>
    <dgm:cxn modelId="{13123EEE-5C8D-4A76-BCB6-4FD9F7202502}" type="presParOf" srcId="{A3956AFC-294D-4226-88A3-A235C526A03A}" destId="{3C4EAB83-3A9F-41E9-AC20-2BDCAC0A3E0E}" srcOrd="4" destOrd="0" presId="urn:microsoft.com/office/officeart/2005/8/layout/vProcess5"/>
    <dgm:cxn modelId="{26A0336E-5D43-4524-857B-D8842492DD0A}" type="presParOf" srcId="{A3956AFC-294D-4226-88A3-A235C526A03A}" destId="{B85C40B8-2A51-4C34-B7A1-9EE70BBCC31B}" srcOrd="5" destOrd="0" presId="urn:microsoft.com/office/officeart/2005/8/layout/vProcess5"/>
    <dgm:cxn modelId="{61B60659-2A24-491D-AF82-83B55E262339}" type="presParOf" srcId="{A3956AFC-294D-4226-88A3-A235C526A03A}" destId="{92393A0E-1C07-42FD-B291-94EC43EF5592}" srcOrd="6" destOrd="0" presId="urn:microsoft.com/office/officeart/2005/8/layout/vProcess5"/>
    <dgm:cxn modelId="{2AA71F8E-8A04-4990-8A30-65D1BB6E11F9}" type="presParOf" srcId="{A3956AFC-294D-4226-88A3-A235C526A03A}" destId="{3977B000-DD34-447E-BA01-92F77A79A7DE}" srcOrd="7" destOrd="0" presId="urn:microsoft.com/office/officeart/2005/8/layout/vProcess5"/>
    <dgm:cxn modelId="{109FFED9-4A32-4FE3-8581-B51738452602}" type="presParOf" srcId="{A3956AFC-294D-4226-88A3-A235C526A03A}" destId="{209C6A0C-DDB2-4BE1-9F75-F34950520A40}"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86EBF562-8750-4332-B3BE-135BC7C2D331}"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E38AEA00-9057-4966-A884-10AB81668B68}">
      <dgm:prSet phldrT="[Text]"/>
      <dgm:spPr/>
      <dgm:t>
        <a:bodyPr/>
        <a:lstStyle/>
        <a:p>
          <a:r>
            <a:rPr lang="en-US" dirty="0"/>
            <a:t>Ethos</a:t>
          </a:r>
        </a:p>
      </dgm:t>
    </dgm:pt>
    <dgm:pt modelId="{BA9BBAD4-FA5E-4876-909D-97B241742751}" type="parTrans" cxnId="{BEDD99E2-424E-4F15-8CEA-9325F3C7B02B}">
      <dgm:prSet/>
      <dgm:spPr/>
      <dgm:t>
        <a:bodyPr/>
        <a:lstStyle/>
        <a:p>
          <a:endParaRPr lang="en-US"/>
        </a:p>
      </dgm:t>
    </dgm:pt>
    <dgm:pt modelId="{ED1E2761-0B49-4635-AAF0-5B7D31AE5E77}" type="sibTrans" cxnId="{BEDD99E2-424E-4F15-8CEA-9325F3C7B02B}">
      <dgm:prSet/>
      <dgm:spPr/>
      <dgm:t>
        <a:bodyPr/>
        <a:lstStyle/>
        <a:p>
          <a:endParaRPr lang="en-US"/>
        </a:p>
      </dgm:t>
    </dgm:pt>
    <dgm:pt modelId="{4A79858E-D956-4B09-B218-69A4846A565F}">
      <dgm:prSet phldrT="[Text]"/>
      <dgm:spPr/>
      <dgm:t>
        <a:bodyPr/>
        <a:lstStyle/>
        <a:p>
          <a:r>
            <a:rPr lang="en-US" dirty="0"/>
            <a:t>Credibility</a:t>
          </a:r>
        </a:p>
      </dgm:t>
    </dgm:pt>
    <dgm:pt modelId="{55D97233-C3C2-4204-B2EC-F8AAA4AFDE66}" type="parTrans" cxnId="{3438EDAE-5D0E-44AC-ABCD-58E2515CB0D9}">
      <dgm:prSet/>
      <dgm:spPr/>
      <dgm:t>
        <a:bodyPr/>
        <a:lstStyle/>
        <a:p>
          <a:endParaRPr lang="en-US"/>
        </a:p>
      </dgm:t>
    </dgm:pt>
    <dgm:pt modelId="{0EFE5FD7-0E53-48B4-9B27-57168DF9AEB4}" type="sibTrans" cxnId="{3438EDAE-5D0E-44AC-ABCD-58E2515CB0D9}">
      <dgm:prSet/>
      <dgm:spPr/>
      <dgm:t>
        <a:bodyPr/>
        <a:lstStyle/>
        <a:p>
          <a:endParaRPr lang="en-US"/>
        </a:p>
      </dgm:t>
    </dgm:pt>
    <dgm:pt modelId="{E877C7E9-CB67-408D-B182-200BCC61A204}">
      <dgm:prSet phldrT="[Text]"/>
      <dgm:spPr/>
      <dgm:t>
        <a:bodyPr/>
        <a:lstStyle/>
        <a:p>
          <a:r>
            <a:rPr lang="en-US" dirty="0"/>
            <a:t>Pathos</a:t>
          </a:r>
        </a:p>
      </dgm:t>
    </dgm:pt>
    <dgm:pt modelId="{D4820FAE-D80F-4919-B5E4-D5128EFC8A7D}" type="parTrans" cxnId="{E5BF4CF9-4C59-40D1-A8B1-F222F4D5B1C9}">
      <dgm:prSet/>
      <dgm:spPr/>
      <dgm:t>
        <a:bodyPr/>
        <a:lstStyle/>
        <a:p>
          <a:endParaRPr lang="en-US"/>
        </a:p>
      </dgm:t>
    </dgm:pt>
    <dgm:pt modelId="{123DAB1E-CCC9-48B1-BA46-AE3E77F10091}" type="sibTrans" cxnId="{E5BF4CF9-4C59-40D1-A8B1-F222F4D5B1C9}">
      <dgm:prSet/>
      <dgm:spPr/>
      <dgm:t>
        <a:bodyPr/>
        <a:lstStyle/>
        <a:p>
          <a:endParaRPr lang="en-US"/>
        </a:p>
      </dgm:t>
    </dgm:pt>
    <dgm:pt modelId="{8867586C-25F8-4999-9EC8-B2758C06F0C4}">
      <dgm:prSet phldrT="[Text]"/>
      <dgm:spPr/>
      <dgm:t>
        <a:bodyPr/>
        <a:lstStyle/>
        <a:p>
          <a:r>
            <a:rPr lang="en-US" dirty="0"/>
            <a:t>Emotional</a:t>
          </a:r>
        </a:p>
      </dgm:t>
    </dgm:pt>
    <dgm:pt modelId="{889C1251-EE18-453D-BAD8-D851F1CBAB4A}" type="parTrans" cxnId="{F684E1B7-FAB6-409C-914D-E7CEB84C0688}">
      <dgm:prSet/>
      <dgm:spPr/>
      <dgm:t>
        <a:bodyPr/>
        <a:lstStyle/>
        <a:p>
          <a:endParaRPr lang="en-US"/>
        </a:p>
      </dgm:t>
    </dgm:pt>
    <dgm:pt modelId="{CDCCC56E-0FF4-4A87-B623-8D4236D359BE}" type="sibTrans" cxnId="{F684E1B7-FAB6-409C-914D-E7CEB84C0688}">
      <dgm:prSet/>
      <dgm:spPr/>
      <dgm:t>
        <a:bodyPr/>
        <a:lstStyle/>
        <a:p>
          <a:endParaRPr lang="en-US"/>
        </a:p>
      </dgm:t>
    </dgm:pt>
    <dgm:pt modelId="{12B2C732-18B4-418B-BD34-14D215795D28}">
      <dgm:prSet phldrT="[Text]"/>
      <dgm:spPr/>
      <dgm:t>
        <a:bodyPr/>
        <a:lstStyle/>
        <a:p>
          <a:r>
            <a:rPr lang="en-US" dirty="0"/>
            <a:t>Logical</a:t>
          </a:r>
        </a:p>
      </dgm:t>
    </dgm:pt>
    <dgm:pt modelId="{F4C3C331-8B7D-413D-B766-F849E0EABA0C}" type="parTrans" cxnId="{415ABA08-B98D-4A3C-A5F2-7F09991B49DF}">
      <dgm:prSet/>
      <dgm:spPr/>
    </dgm:pt>
    <dgm:pt modelId="{EAC6DC08-B0AB-41B6-8F4A-920DDD595B3F}" type="sibTrans" cxnId="{415ABA08-B98D-4A3C-A5F2-7F09991B49DF}">
      <dgm:prSet/>
      <dgm:spPr/>
    </dgm:pt>
    <dgm:pt modelId="{71FB0E6E-E8F1-463C-97EF-D53C8A1B6FA3}">
      <dgm:prSet phldrT="[Text]"/>
      <dgm:spPr/>
      <dgm:t>
        <a:bodyPr/>
        <a:lstStyle/>
        <a:p>
          <a:r>
            <a:rPr lang="en-US" dirty="0"/>
            <a:t>Logos</a:t>
          </a:r>
        </a:p>
      </dgm:t>
    </dgm:pt>
    <dgm:pt modelId="{927CF57A-F9C7-492F-93E1-7F7CB12C3B4A}" type="parTrans" cxnId="{64C885C4-50E8-4A29-B0BC-722092810A83}">
      <dgm:prSet/>
      <dgm:spPr/>
    </dgm:pt>
    <dgm:pt modelId="{113A2C2E-5237-4F86-BBC1-DC67264E8F08}" type="sibTrans" cxnId="{64C885C4-50E8-4A29-B0BC-722092810A83}">
      <dgm:prSet/>
      <dgm:spPr/>
    </dgm:pt>
    <dgm:pt modelId="{E9EE7FA7-C429-4821-A6D8-8F646C1AF523}" type="pres">
      <dgm:prSet presAssocID="{86EBF562-8750-4332-B3BE-135BC7C2D331}" presName="diagram" presStyleCnt="0">
        <dgm:presLayoutVars>
          <dgm:chPref val="1"/>
          <dgm:dir/>
          <dgm:animOne val="branch"/>
          <dgm:animLvl val="lvl"/>
          <dgm:resizeHandles/>
        </dgm:presLayoutVars>
      </dgm:prSet>
      <dgm:spPr/>
    </dgm:pt>
    <dgm:pt modelId="{065C7C91-D325-4D11-B360-05D898967538}" type="pres">
      <dgm:prSet presAssocID="{E38AEA00-9057-4966-A884-10AB81668B68}" presName="root" presStyleCnt="0"/>
      <dgm:spPr/>
    </dgm:pt>
    <dgm:pt modelId="{E10B3088-C53C-4BFF-9A13-F84714B430F2}" type="pres">
      <dgm:prSet presAssocID="{E38AEA00-9057-4966-A884-10AB81668B68}" presName="rootComposite" presStyleCnt="0"/>
      <dgm:spPr/>
    </dgm:pt>
    <dgm:pt modelId="{034BCB37-4543-449E-9FA8-7D6E6546521D}" type="pres">
      <dgm:prSet presAssocID="{E38AEA00-9057-4966-A884-10AB81668B68}" presName="rootText" presStyleLbl="node1" presStyleIdx="0" presStyleCnt="3"/>
      <dgm:spPr/>
    </dgm:pt>
    <dgm:pt modelId="{06A24A48-DE3E-4DB3-91AE-B94D13E22536}" type="pres">
      <dgm:prSet presAssocID="{E38AEA00-9057-4966-A884-10AB81668B68}" presName="rootConnector" presStyleLbl="node1" presStyleIdx="0" presStyleCnt="3"/>
      <dgm:spPr/>
    </dgm:pt>
    <dgm:pt modelId="{3D153981-6137-42AF-BAAA-B64A3F98AA3D}" type="pres">
      <dgm:prSet presAssocID="{E38AEA00-9057-4966-A884-10AB81668B68}" presName="childShape" presStyleCnt="0"/>
      <dgm:spPr/>
    </dgm:pt>
    <dgm:pt modelId="{03837686-B452-4F13-853A-F1E74D0C0C16}" type="pres">
      <dgm:prSet presAssocID="{55D97233-C3C2-4204-B2EC-F8AAA4AFDE66}" presName="Name13" presStyleLbl="parChTrans1D2" presStyleIdx="0" presStyleCnt="3"/>
      <dgm:spPr/>
    </dgm:pt>
    <dgm:pt modelId="{5B9E3946-0D7B-49AF-9501-774C327FABDD}" type="pres">
      <dgm:prSet presAssocID="{4A79858E-D956-4B09-B218-69A4846A565F}" presName="childText" presStyleLbl="bgAcc1" presStyleIdx="0" presStyleCnt="3">
        <dgm:presLayoutVars>
          <dgm:bulletEnabled val="1"/>
        </dgm:presLayoutVars>
      </dgm:prSet>
      <dgm:spPr/>
    </dgm:pt>
    <dgm:pt modelId="{76C8B22D-D7DB-427D-AAA4-F6D79E085AE2}" type="pres">
      <dgm:prSet presAssocID="{E877C7E9-CB67-408D-B182-200BCC61A204}" presName="root" presStyleCnt="0"/>
      <dgm:spPr/>
    </dgm:pt>
    <dgm:pt modelId="{E0255B59-0D7B-457B-98AB-9C82B5E615A5}" type="pres">
      <dgm:prSet presAssocID="{E877C7E9-CB67-408D-B182-200BCC61A204}" presName="rootComposite" presStyleCnt="0"/>
      <dgm:spPr/>
    </dgm:pt>
    <dgm:pt modelId="{59AACDBB-E766-4DC3-B451-C011A593D310}" type="pres">
      <dgm:prSet presAssocID="{E877C7E9-CB67-408D-B182-200BCC61A204}" presName="rootText" presStyleLbl="node1" presStyleIdx="1" presStyleCnt="3"/>
      <dgm:spPr/>
    </dgm:pt>
    <dgm:pt modelId="{8345B1DC-933B-4F49-994C-01DE4DC7CE20}" type="pres">
      <dgm:prSet presAssocID="{E877C7E9-CB67-408D-B182-200BCC61A204}" presName="rootConnector" presStyleLbl="node1" presStyleIdx="1" presStyleCnt="3"/>
      <dgm:spPr/>
    </dgm:pt>
    <dgm:pt modelId="{E9903EDD-D67D-4953-8CA1-14234C1F2669}" type="pres">
      <dgm:prSet presAssocID="{E877C7E9-CB67-408D-B182-200BCC61A204}" presName="childShape" presStyleCnt="0"/>
      <dgm:spPr/>
    </dgm:pt>
    <dgm:pt modelId="{A32FE47C-249B-4893-B5EE-06A3F397BCA9}" type="pres">
      <dgm:prSet presAssocID="{889C1251-EE18-453D-BAD8-D851F1CBAB4A}" presName="Name13" presStyleLbl="parChTrans1D2" presStyleIdx="1" presStyleCnt="3"/>
      <dgm:spPr/>
    </dgm:pt>
    <dgm:pt modelId="{BC8E3930-02D1-4362-8D66-05AC01FED46F}" type="pres">
      <dgm:prSet presAssocID="{8867586C-25F8-4999-9EC8-B2758C06F0C4}" presName="childText" presStyleLbl="bgAcc1" presStyleIdx="1" presStyleCnt="3">
        <dgm:presLayoutVars>
          <dgm:bulletEnabled val="1"/>
        </dgm:presLayoutVars>
      </dgm:prSet>
      <dgm:spPr/>
    </dgm:pt>
    <dgm:pt modelId="{82999F46-2B4D-4C85-9850-7A73B71095C9}" type="pres">
      <dgm:prSet presAssocID="{71FB0E6E-E8F1-463C-97EF-D53C8A1B6FA3}" presName="root" presStyleCnt="0"/>
      <dgm:spPr/>
    </dgm:pt>
    <dgm:pt modelId="{A68B6416-EFD2-4A22-9B6D-65C344CDA20E}" type="pres">
      <dgm:prSet presAssocID="{71FB0E6E-E8F1-463C-97EF-D53C8A1B6FA3}" presName="rootComposite" presStyleCnt="0"/>
      <dgm:spPr/>
    </dgm:pt>
    <dgm:pt modelId="{87E9D328-6D2F-459F-A924-26145180E937}" type="pres">
      <dgm:prSet presAssocID="{71FB0E6E-E8F1-463C-97EF-D53C8A1B6FA3}" presName="rootText" presStyleLbl="node1" presStyleIdx="2" presStyleCnt="3"/>
      <dgm:spPr/>
    </dgm:pt>
    <dgm:pt modelId="{D8F56DDE-EECC-4E95-B20E-3490313E22D5}" type="pres">
      <dgm:prSet presAssocID="{71FB0E6E-E8F1-463C-97EF-D53C8A1B6FA3}" presName="rootConnector" presStyleLbl="node1" presStyleIdx="2" presStyleCnt="3"/>
      <dgm:spPr/>
    </dgm:pt>
    <dgm:pt modelId="{769EFB66-7CA0-4519-B8EC-7A05C4606032}" type="pres">
      <dgm:prSet presAssocID="{71FB0E6E-E8F1-463C-97EF-D53C8A1B6FA3}" presName="childShape" presStyleCnt="0"/>
      <dgm:spPr/>
    </dgm:pt>
    <dgm:pt modelId="{BB5C2B00-BDA2-4924-B7BD-C72DAC545AA2}" type="pres">
      <dgm:prSet presAssocID="{F4C3C331-8B7D-413D-B766-F849E0EABA0C}" presName="Name13" presStyleLbl="parChTrans1D2" presStyleIdx="2" presStyleCnt="3"/>
      <dgm:spPr/>
    </dgm:pt>
    <dgm:pt modelId="{ADF6DA73-ED4E-48C2-A92F-08B1BD5CACA1}" type="pres">
      <dgm:prSet presAssocID="{12B2C732-18B4-418B-BD34-14D215795D28}" presName="childText" presStyleLbl="bgAcc1" presStyleIdx="2" presStyleCnt="3">
        <dgm:presLayoutVars>
          <dgm:bulletEnabled val="1"/>
        </dgm:presLayoutVars>
      </dgm:prSet>
      <dgm:spPr/>
    </dgm:pt>
  </dgm:ptLst>
  <dgm:cxnLst>
    <dgm:cxn modelId="{9732FD5F-A15A-4341-9FA1-45165F7F290B}" type="presOf" srcId="{55D97233-C3C2-4204-B2EC-F8AAA4AFDE66}" destId="{03837686-B452-4F13-853A-F1E74D0C0C16}" srcOrd="0" destOrd="0" presId="urn:microsoft.com/office/officeart/2005/8/layout/hierarchy3"/>
    <dgm:cxn modelId="{FC1E9457-3A6B-446F-ACC0-8C0D03FAD87A}" type="presOf" srcId="{E38AEA00-9057-4966-A884-10AB81668B68}" destId="{034BCB37-4543-449E-9FA8-7D6E6546521D}" srcOrd="0" destOrd="0" presId="urn:microsoft.com/office/officeart/2005/8/layout/hierarchy3"/>
    <dgm:cxn modelId="{9F6E42C1-752E-46A1-83BE-4E517470CE3F}" type="presOf" srcId="{E877C7E9-CB67-408D-B182-200BCC61A204}" destId="{8345B1DC-933B-4F49-994C-01DE4DC7CE20}" srcOrd="1" destOrd="0" presId="urn:microsoft.com/office/officeart/2005/8/layout/hierarchy3"/>
    <dgm:cxn modelId="{F25354BA-1DD4-4F3E-B663-921DA7708449}" type="presOf" srcId="{86EBF562-8750-4332-B3BE-135BC7C2D331}" destId="{E9EE7FA7-C429-4821-A6D8-8F646C1AF523}" srcOrd="0" destOrd="0" presId="urn:microsoft.com/office/officeart/2005/8/layout/hierarchy3"/>
    <dgm:cxn modelId="{E481EB98-CE30-41BF-9F8C-5E44C7996A12}" type="presOf" srcId="{12B2C732-18B4-418B-BD34-14D215795D28}" destId="{ADF6DA73-ED4E-48C2-A92F-08B1BD5CACA1}" srcOrd="0" destOrd="0" presId="urn:microsoft.com/office/officeart/2005/8/layout/hierarchy3"/>
    <dgm:cxn modelId="{177A476A-A119-4167-A6E4-6AC6F6089ABA}" type="presOf" srcId="{F4C3C331-8B7D-413D-B766-F849E0EABA0C}" destId="{BB5C2B00-BDA2-4924-B7BD-C72DAC545AA2}" srcOrd="0" destOrd="0" presId="urn:microsoft.com/office/officeart/2005/8/layout/hierarchy3"/>
    <dgm:cxn modelId="{F684E1B7-FAB6-409C-914D-E7CEB84C0688}" srcId="{E877C7E9-CB67-408D-B182-200BCC61A204}" destId="{8867586C-25F8-4999-9EC8-B2758C06F0C4}" srcOrd="0" destOrd="0" parTransId="{889C1251-EE18-453D-BAD8-D851F1CBAB4A}" sibTransId="{CDCCC56E-0FF4-4A87-B623-8D4236D359BE}"/>
    <dgm:cxn modelId="{BEDD99E2-424E-4F15-8CEA-9325F3C7B02B}" srcId="{86EBF562-8750-4332-B3BE-135BC7C2D331}" destId="{E38AEA00-9057-4966-A884-10AB81668B68}" srcOrd="0" destOrd="0" parTransId="{BA9BBAD4-FA5E-4876-909D-97B241742751}" sibTransId="{ED1E2761-0B49-4635-AAF0-5B7D31AE5E77}"/>
    <dgm:cxn modelId="{64C885C4-50E8-4A29-B0BC-722092810A83}" srcId="{86EBF562-8750-4332-B3BE-135BC7C2D331}" destId="{71FB0E6E-E8F1-463C-97EF-D53C8A1B6FA3}" srcOrd="2" destOrd="0" parTransId="{927CF57A-F9C7-492F-93E1-7F7CB12C3B4A}" sibTransId="{113A2C2E-5237-4F86-BBC1-DC67264E8F08}"/>
    <dgm:cxn modelId="{69D953F1-8ABA-4EB1-94B4-9411D28C3419}" type="presOf" srcId="{4A79858E-D956-4B09-B218-69A4846A565F}" destId="{5B9E3946-0D7B-49AF-9501-774C327FABDD}" srcOrd="0" destOrd="0" presId="urn:microsoft.com/office/officeart/2005/8/layout/hierarchy3"/>
    <dgm:cxn modelId="{E5BF4CF9-4C59-40D1-A8B1-F222F4D5B1C9}" srcId="{86EBF562-8750-4332-B3BE-135BC7C2D331}" destId="{E877C7E9-CB67-408D-B182-200BCC61A204}" srcOrd="1" destOrd="0" parTransId="{D4820FAE-D80F-4919-B5E4-D5128EFC8A7D}" sibTransId="{123DAB1E-CCC9-48B1-BA46-AE3E77F10091}"/>
    <dgm:cxn modelId="{3438EDAE-5D0E-44AC-ABCD-58E2515CB0D9}" srcId="{E38AEA00-9057-4966-A884-10AB81668B68}" destId="{4A79858E-D956-4B09-B218-69A4846A565F}" srcOrd="0" destOrd="0" parTransId="{55D97233-C3C2-4204-B2EC-F8AAA4AFDE66}" sibTransId="{0EFE5FD7-0E53-48B4-9B27-57168DF9AEB4}"/>
    <dgm:cxn modelId="{FCB15788-25DA-4483-99FF-6D4BC26C472D}" type="presOf" srcId="{71FB0E6E-E8F1-463C-97EF-D53C8A1B6FA3}" destId="{D8F56DDE-EECC-4E95-B20E-3490313E22D5}" srcOrd="1" destOrd="0" presId="urn:microsoft.com/office/officeart/2005/8/layout/hierarchy3"/>
    <dgm:cxn modelId="{B0F7EEF0-540F-4E43-984F-FB5D4AD4E5DF}" type="presOf" srcId="{8867586C-25F8-4999-9EC8-B2758C06F0C4}" destId="{BC8E3930-02D1-4362-8D66-05AC01FED46F}" srcOrd="0" destOrd="0" presId="urn:microsoft.com/office/officeart/2005/8/layout/hierarchy3"/>
    <dgm:cxn modelId="{8B6B5B26-A6EB-45D7-A0C8-069BC0DDABCE}" type="presOf" srcId="{71FB0E6E-E8F1-463C-97EF-D53C8A1B6FA3}" destId="{87E9D328-6D2F-459F-A924-26145180E937}" srcOrd="0" destOrd="0" presId="urn:microsoft.com/office/officeart/2005/8/layout/hierarchy3"/>
    <dgm:cxn modelId="{2FABE435-AE7C-47A7-A260-C292F24E11E3}" type="presOf" srcId="{E877C7E9-CB67-408D-B182-200BCC61A204}" destId="{59AACDBB-E766-4DC3-B451-C011A593D310}" srcOrd="0" destOrd="0" presId="urn:microsoft.com/office/officeart/2005/8/layout/hierarchy3"/>
    <dgm:cxn modelId="{415ABA08-B98D-4A3C-A5F2-7F09991B49DF}" srcId="{71FB0E6E-E8F1-463C-97EF-D53C8A1B6FA3}" destId="{12B2C732-18B4-418B-BD34-14D215795D28}" srcOrd="0" destOrd="0" parTransId="{F4C3C331-8B7D-413D-B766-F849E0EABA0C}" sibTransId="{EAC6DC08-B0AB-41B6-8F4A-920DDD595B3F}"/>
    <dgm:cxn modelId="{4844EB51-BF40-481D-A326-C9E09DDEEB36}" type="presOf" srcId="{889C1251-EE18-453D-BAD8-D851F1CBAB4A}" destId="{A32FE47C-249B-4893-B5EE-06A3F397BCA9}" srcOrd="0" destOrd="0" presId="urn:microsoft.com/office/officeart/2005/8/layout/hierarchy3"/>
    <dgm:cxn modelId="{441B2E36-2C17-401A-A4B0-5C349ACEB3A9}" type="presOf" srcId="{E38AEA00-9057-4966-A884-10AB81668B68}" destId="{06A24A48-DE3E-4DB3-91AE-B94D13E22536}" srcOrd="1" destOrd="0" presId="urn:microsoft.com/office/officeart/2005/8/layout/hierarchy3"/>
    <dgm:cxn modelId="{11E10A17-52B9-4AF8-A043-C00F279E6166}" type="presParOf" srcId="{E9EE7FA7-C429-4821-A6D8-8F646C1AF523}" destId="{065C7C91-D325-4D11-B360-05D898967538}" srcOrd="0" destOrd="0" presId="urn:microsoft.com/office/officeart/2005/8/layout/hierarchy3"/>
    <dgm:cxn modelId="{55B6F82E-3D06-4AF6-A474-B43E0EAD6D39}" type="presParOf" srcId="{065C7C91-D325-4D11-B360-05D898967538}" destId="{E10B3088-C53C-4BFF-9A13-F84714B430F2}" srcOrd="0" destOrd="0" presId="urn:microsoft.com/office/officeart/2005/8/layout/hierarchy3"/>
    <dgm:cxn modelId="{00DE5FF9-480C-4ABB-AF25-6EC14F518A50}" type="presParOf" srcId="{E10B3088-C53C-4BFF-9A13-F84714B430F2}" destId="{034BCB37-4543-449E-9FA8-7D6E6546521D}" srcOrd="0" destOrd="0" presId="urn:microsoft.com/office/officeart/2005/8/layout/hierarchy3"/>
    <dgm:cxn modelId="{FF88A425-8CC7-477A-A040-B9479242A90F}" type="presParOf" srcId="{E10B3088-C53C-4BFF-9A13-F84714B430F2}" destId="{06A24A48-DE3E-4DB3-91AE-B94D13E22536}" srcOrd="1" destOrd="0" presId="urn:microsoft.com/office/officeart/2005/8/layout/hierarchy3"/>
    <dgm:cxn modelId="{7F48327A-52D8-4EB6-B79E-EC4FE04F3D6E}" type="presParOf" srcId="{065C7C91-D325-4D11-B360-05D898967538}" destId="{3D153981-6137-42AF-BAAA-B64A3F98AA3D}" srcOrd="1" destOrd="0" presId="urn:microsoft.com/office/officeart/2005/8/layout/hierarchy3"/>
    <dgm:cxn modelId="{EC2DC156-7420-4F11-8CB7-587FBF437B58}" type="presParOf" srcId="{3D153981-6137-42AF-BAAA-B64A3F98AA3D}" destId="{03837686-B452-4F13-853A-F1E74D0C0C16}" srcOrd="0" destOrd="0" presId="urn:microsoft.com/office/officeart/2005/8/layout/hierarchy3"/>
    <dgm:cxn modelId="{BBB45801-A4A2-4444-B24C-DB6F9FA3341C}" type="presParOf" srcId="{3D153981-6137-42AF-BAAA-B64A3F98AA3D}" destId="{5B9E3946-0D7B-49AF-9501-774C327FABDD}" srcOrd="1" destOrd="0" presId="urn:microsoft.com/office/officeart/2005/8/layout/hierarchy3"/>
    <dgm:cxn modelId="{F1FC3F3E-F343-4634-8789-4A01868F566A}" type="presParOf" srcId="{E9EE7FA7-C429-4821-A6D8-8F646C1AF523}" destId="{76C8B22D-D7DB-427D-AAA4-F6D79E085AE2}" srcOrd="1" destOrd="0" presId="urn:microsoft.com/office/officeart/2005/8/layout/hierarchy3"/>
    <dgm:cxn modelId="{D59F6EB5-DAB8-4BA7-A364-D5921526B146}" type="presParOf" srcId="{76C8B22D-D7DB-427D-AAA4-F6D79E085AE2}" destId="{E0255B59-0D7B-457B-98AB-9C82B5E615A5}" srcOrd="0" destOrd="0" presId="urn:microsoft.com/office/officeart/2005/8/layout/hierarchy3"/>
    <dgm:cxn modelId="{13AC45D1-CEC4-41E9-BF21-27A0E110E9C3}" type="presParOf" srcId="{E0255B59-0D7B-457B-98AB-9C82B5E615A5}" destId="{59AACDBB-E766-4DC3-B451-C011A593D310}" srcOrd="0" destOrd="0" presId="urn:microsoft.com/office/officeart/2005/8/layout/hierarchy3"/>
    <dgm:cxn modelId="{8D34AC11-5824-4F9E-8465-EBDEBB06EE12}" type="presParOf" srcId="{E0255B59-0D7B-457B-98AB-9C82B5E615A5}" destId="{8345B1DC-933B-4F49-994C-01DE4DC7CE20}" srcOrd="1" destOrd="0" presId="urn:microsoft.com/office/officeart/2005/8/layout/hierarchy3"/>
    <dgm:cxn modelId="{E64ABF06-81B0-4BBC-9B26-DEBA879D0603}" type="presParOf" srcId="{76C8B22D-D7DB-427D-AAA4-F6D79E085AE2}" destId="{E9903EDD-D67D-4953-8CA1-14234C1F2669}" srcOrd="1" destOrd="0" presId="urn:microsoft.com/office/officeart/2005/8/layout/hierarchy3"/>
    <dgm:cxn modelId="{6C1C71CA-D7DC-4545-BE15-FFFCF5BE4C0B}" type="presParOf" srcId="{E9903EDD-D67D-4953-8CA1-14234C1F2669}" destId="{A32FE47C-249B-4893-B5EE-06A3F397BCA9}" srcOrd="0" destOrd="0" presId="urn:microsoft.com/office/officeart/2005/8/layout/hierarchy3"/>
    <dgm:cxn modelId="{8AFD6703-4B2A-49BF-B5D5-409B998D6B08}" type="presParOf" srcId="{E9903EDD-D67D-4953-8CA1-14234C1F2669}" destId="{BC8E3930-02D1-4362-8D66-05AC01FED46F}" srcOrd="1" destOrd="0" presId="urn:microsoft.com/office/officeart/2005/8/layout/hierarchy3"/>
    <dgm:cxn modelId="{B5A046F2-0F17-4E44-B099-F72A0250B529}" type="presParOf" srcId="{E9EE7FA7-C429-4821-A6D8-8F646C1AF523}" destId="{82999F46-2B4D-4C85-9850-7A73B71095C9}" srcOrd="2" destOrd="0" presId="urn:microsoft.com/office/officeart/2005/8/layout/hierarchy3"/>
    <dgm:cxn modelId="{71BEB4E6-77EF-44DD-AD90-EAA9FF040C02}" type="presParOf" srcId="{82999F46-2B4D-4C85-9850-7A73B71095C9}" destId="{A68B6416-EFD2-4A22-9B6D-65C344CDA20E}" srcOrd="0" destOrd="0" presId="urn:microsoft.com/office/officeart/2005/8/layout/hierarchy3"/>
    <dgm:cxn modelId="{8D3AF362-6231-48A7-82AE-C94AE890A24C}" type="presParOf" srcId="{A68B6416-EFD2-4A22-9B6D-65C344CDA20E}" destId="{87E9D328-6D2F-459F-A924-26145180E937}" srcOrd="0" destOrd="0" presId="urn:microsoft.com/office/officeart/2005/8/layout/hierarchy3"/>
    <dgm:cxn modelId="{FE15113E-74A3-4F8D-B5A0-60099A423AF0}" type="presParOf" srcId="{A68B6416-EFD2-4A22-9B6D-65C344CDA20E}" destId="{D8F56DDE-EECC-4E95-B20E-3490313E22D5}" srcOrd="1" destOrd="0" presId="urn:microsoft.com/office/officeart/2005/8/layout/hierarchy3"/>
    <dgm:cxn modelId="{C6144135-B81C-4161-B143-F1BE531672A6}" type="presParOf" srcId="{82999F46-2B4D-4C85-9850-7A73B71095C9}" destId="{769EFB66-7CA0-4519-B8EC-7A05C4606032}" srcOrd="1" destOrd="0" presId="urn:microsoft.com/office/officeart/2005/8/layout/hierarchy3"/>
    <dgm:cxn modelId="{1BD462C1-0322-4C6C-9612-B2B9B77B0A02}" type="presParOf" srcId="{769EFB66-7CA0-4519-B8EC-7A05C4606032}" destId="{BB5C2B00-BDA2-4924-B7BD-C72DAC545AA2}" srcOrd="0" destOrd="0" presId="urn:microsoft.com/office/officeart/2005/8/layout/hierarchy3"/>
    <dgm:cxn modelId="{2313AF9F-9655-4B18-B1D2-C2CEB6F8C10B}" type="presParOf" srcId="{769EFB66-7CA0-4519-B8EC-7A05C4606032}" destId="{ADF6DA73-ED4E-48C2-A92F-08B1BD5CACA1}"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9A0D8B-04FB-43CC-A993-40F5E4A483A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267774C-56FF-4FB4-8B38-5CC5A2C58AFF}">
      <dgm:prSet phldrT="[Text]"/>
      <dgm:spPr/>
      <dgm:t>
        <a:bodyPr/>
        <a:lstStyle/>
        <a:p>
          <a:r>
            <a:rPr lang="en-US" dirty="0"/>
            <a:t>Honest</a:t>
          </a:r>
        </a:p>
      </dgm:t>
    </dgm:pt>
    <dgm:pt modelId="{55C8EC78-1CE9-4FD4-9551-7F01F12544B7}" type="parTrans" cxnId="{1D809E2D-729B-4DA2-A227-3D18EACDF452}">
      <dgm:prSet/>
      <dgm:spPr/>
      <dgm:t>
        <a:bodyPr/>
        <a:lstStyle/>
        <a:p>
          <a:endParaRPr lang="en-US"/>
        </a:p>
      </dgm:t>
    </dgm:pt>
    <dgm:pt modelId="{CFB9AE2F-4418-42D2-AE92-9503E54578FA}" type="sibTrans" cxnId="{1D809E2D-729B-4DA2-A227-3D18EACDF452}">
      <dgm:prSet/>
      <dgm:spPr/>
      <dgm:t>
        <a:bodyPr/>
        <a:lstStyle/>
        <a:p>
          <a:endParaRPr lang="en-US"/>
        </a:p>
      </dgm:t>
    </dgm:pt>
    <dgm:pt modelId="{39C8EE15-BB33-4E17-AA11-6B0A14F61C65}">
      <dgm:prSet phldrT="[Text]"/>
      <dgm:spPr/>
      <dgm:t>
        <a:bodyPr/>
        <a:lstStyle/>
        <a:p>
          <a:r>
            <a:rPr lang="en-US" b="1" dirty="0"/>
            <a:t>Inspiring</a:t>
          </a:r>
          <a:endParaRPr lang="en-US" dirty="0"/>
        </a:p>
      </dgm:t>
    </dgm:pt>
    <dgm:pt modelId="{56157F25-897F-4076-8180-C857D8EED9D5}" type="parTrans" cxnId="{A6DA4C1F-AB94-4B13-965A-1105BE7228E7}">
      <dgm:prSet/>
      <dgm:spPr/>
      <dgm:t>
        <a:bodyPr/>
        <a:lstStyle/>
        <a:p>
          <a:endParaRPr lang="en-US"/>
        </a:p>
      </dgm:t>
    </dgm:pt>
    <dgm:pt modelId="{DCFE0697-71A1-4E80-AC08-26848EE24348}" type="sibTrans" cxnId="{A6DA4C1F-AB94-4B13-965A-1105BE7228E7}">
      <dgm:prSet/>
      <dgm:spPr/>
      <dgm:t>
        <a:bodyPr/>
        <a:lstStyle/>
        <a:p>
          <a:endParaRPr lang="en-US"/>
        </a:p>
      </dgm:t>
    </dgm:pt>
    <dgm:pt modelId="{B5711BB4-C2EF-4757-AC00-DE7C567B44D7}">
      <dgm:prSet phldrT="[Text]"/>
      <dgm:spPr/>
      <dgm:t>
        <a:bodyPr/>
        <a:lstStyle/>
        <a:p>
          <a:r>
            <a:rPr lang="en-US" b="0" dirty="0"/>
            <a:t>Broad-minded</a:t>
          </a:r>
          <a:r>
            <a:rPr lang="en-US" b="1" dirty="0"/>
            <a:t> </a:t>
          </a:r>
          <a:endParaRPr lang="en-US" dirty="0"/>
        </a:p>
      </dgm:t>
    </dgm:pt>
    <dgm:pt modelId="{050B75A3-A9DB-46ED-A6B8-22AB481EB824}" type="parTrans" cxnId="{3AF28D73-EA55-4670-9771-BB4FB29F7985}">
      <dgm:prSet/>
      <dgm:spPr/>
      <dgm:t>
        <a:bodyPr/>
        <a:lstStyle/>
        <a:p>
          <a:endParaRPr lang="en-US"/>
        </a:p>
      </dgm:t>
    </dgm:pt>
    <dgm:pt modelId="{B01F8419-889A-4F20-899D-0D3B0198B126}" type="sibTrans" cxnId="{3AF28D73-EA55-4670-9771-BB4FB29F7985}">
      <dgm:prSet/>
      <dgm:spPr/>
      <dgm:t>
        <a:bodyPr/>
        <a:lstStyle/>
        <a:p>
          <a:endParaRPr lang="en-US"/>
        </a:p>
      </dgm:t>
    </dgm:pt>
    <dgm:pt modelId="{CC47E087-21D1-4D1D-A0D2-57669C6ED2D0}">
      <dgm:prSet phldrT="[Text]"/>
      <dgm:spPr/>
      <dgm:t>
        <a:bodyPr/>
        <a:lstStyle/>
        <a:p>
          <a:r>
            <a:rPr lang="en-US" b="0" dirty="0"/>
            <a:t>Intelligent</a:t>
          </a:r>
          <a:r>
            <a:rPr lang="en-US" b="1" dirty="0"/>
            <a:t> </a:t>
          </a:r>
          <a:endParaRPr lang="en-US" dirty="0"/>
        </a:p>
      </dgm:t>
    </dgm:pt>
    <dgm:pt modelId="{B48826C4-A6C6-4F41-BC86-ABD0E9ED6458}" type="parTrans" cxnId="{00D447F2-A7A7-49BA-A51B-0D458D992AD7}">
      <dgm:prSet/>
      <dgm:spPr/>
      <dgm:t>
        <a:bodyPr/>
        <a:lstStyle/>
        <a:p>
          <a:endParaRPr lang="en-US"/>
        </a:p>
      </dgm:t>
    </dgm:pt>
    <dgm:pt modelId="{6EF368B2-10AB-4E3E-9153-61CAED11848A}" type="sibTrans" cxnId="{00D447F2-A7A7-49BA-A51B-0D458D992AD7}">
      <dgm:prSet/>
      <dgm:spPr/>
      <dgm:t>
        <a:bodyPr/>
        <a:lstStyle/>
        <a:p>
          <a:endParaRPr lang="en-US"/>
        </a:p>
      </dgm:t>
    </dgm:pt>
    <dgm:pt modelId="{A968FC77-A181-4447-B771-572F5E1D253C}">
      <dgm:prSet phldrT="[Text]"/>
      <dgm:spPr/>
      <dgm:t>
        <a:bodyPr/>
        <a:lstStyle/>
        <a:p>
          <a:r>
            <a:rPr lang="en-US" b="0" dirty="0"/>
            <a:t>Imaginative</a:t>
          </a:r>
        </a:p>
      </dgm:t>
    </dgm:pt>
    <dgm:pt modelId="{A9EA51FD-ED86-45C8-B962-28A7D2E24A54}" type="parTrans" cxnId="{67274FA4-179B-4128-BC72-C8611DF71BC5}">
      <dgm:prSet/>
      <dgm:spPr/>
      <dgm:t>
        <a:bodyPr/>
        <a:lstStyle/>
        <a:p>
          <a:endParaRPr lang="en-US"/>
        </a:p>
      </dgm:t>
    </dgm:pt>
    <dgm:pt modelId="{2A522618-4C3A-4BEE-A1F1-8200E6C071E0}" type="sibTrans" cxnId="{67274FA4-179B-4128-BC72-C8611DF71BC5}">
      <dgm:prSet/>
      <dgm:spPr/>
      <dgm:t>
        <a:bodyPr/>
        <a:lstStyle/>
        <a:p>
          <a:endParaRPr lang="en-US"/>
        </a:p>
      </dgm:t>
    </dgm:pt>
    <dgm:pt modelId="{74B131FC-C31A-4303-8FF3-B92A3D6FAB1E}" type="pres">
      <dgm:prSet presAssocID="{DB9A0D8B-04FB-43CC-A993-40F5E4A483A4}" presName="diagram" presStyleCnt="0">
        <dgm:presLayoutVars>
          <dgm:dir/>
          <dgm:resizeHandles val="exact"/>
        </dgm:presLayoutVars>
      </dgm:prSet>
      <dgm:spPr/>
    </dgm:pt>
    <dgm:pt modelId="{23456D7C-E0CB-41A5-A23C-19C37170B1D5}" type="pres">
      <dgm:prSet presAssocID="{9267774C-56FF-4FB4-8B38-5CC5A2C58AFF}" presName="node" presStyleLbl="node1" presStyleIdx="0" presStyleCnt="5">
        <dgm:presLayoutVars>
          <dgm:bulletEnabled val="1"/>
        </dgm:presLayoutVars>
      </dgm:prSet>
      <dgm:spPr/>
    </dgm:pt>
    <dgm:pt modelId="{A07CD5C7-3224-44F3-9057-C3C52EEE1B48}" type="pres">
      <dgm:prSet presAssocID="{CFB9AE2F-4418-42D2-AE92-9503E54578FA}" presName="sibTrans" presStyleCnt="0"/>
      <dgm:spPr/>
    </dgm:pt>
    <dgm:pt modelId="{EA080F20-56EE-48C3-B555-1A61A1160A13}" type="pres">
      <dgm:prSet presAssocID="{39C8EE15-BB33-4E17-AA11-6B0A14F61C65}" presName="node" presStyleLbl="node1" presStyleIdx="1" presStyleCnt="5">
        <dgm:presLayoutVars>
          <dgm:bulletEnabled val="1"/>
        </dgm:presLayoutVars>
      </dgm:prSet>
      <dgm:spPr/>
    </dgm:pt>
    <dgm:pt modelId="{F2718748-5768-49F6-AC3A-1EB5452493C7}" type="pres">
      <dgm:prSet presAssocID="{DCFE0697-71A1-4E80-AC08-26848EE24348}" presName="sibTrans" presStyleCnt="0"/>
      <dgm:spPr/>
    </dgm:pt>
    <dgm:pt modelId="{FE71FCF8-D597-4F55-B2E2-CDFCD91BA579}" type="pres">
      <dgm:prSet presAssocID="{B5711BB4-C2EF-4757-AC00-DE7C567B44D7}" presName="node" presStyleLbl="node1" presStyleIdx="2" presStyleCnt="5">
        <dgm:presLayoutVars>
          <dgm:bulletEnabled val="1"/>
        </dgm:presLayoutVars>
      </dgm:prSet>
      <dgm:spPr/>
    </dgm:pt>
    <dgm:pt modelId="{3DA3E6DD-F53D-46C6-884D-BFD99952ED26}" type="pres">
      <dgm:prSet presAssocID="{B01F8419-889A-4F20-899D-0D3B0198B126}" presName="sibTrans" presStyleCnt="0"/>
      <dgm:spPr/>
    </dgm:pt>
    <dgm:pt modelId="{389C89DA-225C-45BD-A119-3A6FD6274ECF}" type="pres">
      <dgm:prSet presAssocID="{CC47E087-21D1-4D1D-A0D2-57669C6ED2D0}" presName="node" presStyleLbl="node1" presStyleIdx="3" presStyleCnt="5">
        <dgm:presLayoutVars>
          <dgm:bulletEnabled val="1"/>
        </dgm:presLayoutVars>
      </dgm:prSet>
      <dgm:spPr/>
    </dgm:pt>
    <dgm:pt modelId="{415E35EB-81B1-43F4-B12B-C552CF2C5B2F}" type="pres">
      <dgm:prSet presAssocID="{6EF368B2-10AB-4E3E-9153-61CAED11848A}" presName="sibTrans" presStyleCnt="0"/>
      <dgm:spPr/>
    </dgm:pt>
    <dgm:pt modelId="{D4576D56-95B6-4CD3-9572-E8483B63EA97}" type="pres">
      <dgm:prSet presAssocID="{A968FC77-A181-4447-B771-572F5E1D253C}" presName="node" presStyleLbl="node1" presStyleIdx="4" presStyleCnt="5">
        <dgm:presLayoutVars>
          <dgm:bulletEnabled val="1"/>
        </dgm:presLayoutVars>
      </dgm:prSet>
      <dgm:spPr/>
    </dgm:pt>
  </dgm:ptLst>
  <dgm:cxnLst>
    <dgm:cxn modelId="{00D447F2-A7A7-49BA-A51B-0D458D992AD7}" srcId="{DB9A0D8B-04FB-43CC-A993-40F5E4A483A4}" destId="{CC47E087-21D1-4D1D-A0D2-57669C6ED2D0}" srcOrd="3" destOrd="0" parTransId="{B48826C4-A6C6-4F41-BC86-ABD0E9ED6458}" sibTransId="{6EF368B2-10AB-4E3E-9153-61CAED11848A}"/>
    <dgm:cxn modelId="{77D25724-B699-421F-996C-95E26DB70FFD}" type="presOf" srcId="{39C8EE15-BB33-4E17-AA11-6B0A14F61C65}" destId="{EA080F20-56EE-48C3-B555-1A61A1160A13}" srcOrd="0" destOrd="0" presId="urn:microsoft.com/office/officeart/2005/8/layout/default"/>
    <dgm:cxn modelId="{C5FAE2B1-8787-43B1-B68B-98BB3B6E3830}" type="presOf" srcId="{9267774C-56FF-4FB4-8B38-5CC5A2C58AFF}" destId="{23456D7C-E0CB-41A5-A23C-19C37170B1D5}" srcOrd="0" destOrd="0" presId="urn:microsoft.com/office/officeart/2005/8/layout/default"/>
    <dgm:cxn modelId="{1D809E2D-729B-4DA2-A227-3D18EACDF452}" srcId="{DB9A0D8B-04FB-43CC-A993-40F5E4A483A4}" destId="{9267774C-56FF-4FB4-8B38-5CC5A2C58AFF}" srcOrd="0" destOrd="0" parTransId="{55C8EC78-1CE9-4FD4-9551-7F01F12544B7}" sibTransId="{CFB9AE2F-4418-42D2-AE92-9503E54578FA}"/>
    <dgm:cxn modelId="{E710D77C-E65F-40E2-B063-D7144BF33524}" type="presOf" srcId="{DB9A0D8B-04FB-43CC-A993-40F5E4A483A4}" destId="{74B131FC-C31A-4303-8FF3-B92A3D6FAB1E}" srcOrd="0" destOrd="0" presId="urn:microsoft.com/office/officeart/2005/8/layout/default"/>
    <dgm:cxn modelId="{A6DA4C1F-AB94-4B13-965A-1105BE7228E7}" srcId="{DB9A0D8B-04FB-43CC-A993-40F5E4A483A4}" destId="{39C8EE15-BB33-4E17-AA11-6B0A14F61C65}" srcOrd="1" destOrd="0" parTransId="{56157F25-897F-4076-8180-C857D8EED9D5}" sibTransId="{DCFE0697-71A1-4E80-AC08-26848EE24348}"/>
    <dgm:cxn modelId="{67274FA4-179B-4128-BC72-C8611DF71BC5}" srcId="{DB9A0D8B-04FB-43CC-A993-40F5E4A483A4}" destId="{A968FC77-A181-4447-B771-572F5E1D253C}" srcOrd="4" destOrd="0" parTransId="{A9EA51FD-ED86-45C8-B962-28A7D2E24A54}" sibTransId="{2A522618-4C3A-4BEE-A1F1-8200E6C071E0}"/>
    <dgm:cxn modelId="{FA7BD010-69B4-4D3A-B443-C9906DDE8C39}" type="presOf" srcId="{CC47E087-21D1-4D1D-A0D2-57669C6ED2D0}" destId="{389C89DA-225C-45BD-A119-3A6FD6274ECF}" srcOrd="0" destOrd="0" presId="urn:microsoft.com/office/officeart/2005/8/layout/default"/>
    <dgm:cxn modelId="{032F57A6-B434-4B9F-9B73-1DE3517A11D9}" type="presOf" srcId="{B5711BB4-C2EF-4757-AC00-DE7C567B44D7}" destId="{FE71FCF8-D597-4F55-B2E2-CDFCD91BA579}" srcOrd="0" destOrd="0" presId="urn:microsoft.com/office/officeart/2005/8/layout/default"/>
    <dgm:cxn modelId="{6C593FC1-B310-485E-B0AF-AD571A35BF78}" type="presOf" srcId="{A968FC77-A181-4447-B771-572F5E1D253C}" destId="{D4576D56-95B6-4CD3-9572-E8483B63EA97}" srcOrd="0" destOrd="0" presId="urn:microsoft.com/office/officeart/2005/8/layout/default"/>
    <dgm:cxn modelId="{3AF28D73-EA55-4670-9771-BB4FB29F7985}" srcId="{DB9A0D8B-04FB-43CC-A993-40F5E4A483A4}" destId="{B5711BB4-C2EF-4757-AC00-DE7C567B44D7}" srcOrd="2" destOrd="0" parTransId="{050B75A3-A9DB-46ED-A6B8-22AB481EB824}" sibTransId="{B01F8419-889A-4F20-899D-0D3B0198B126}"/>
    <dgm:cxn modelId="{3B936A45-BE71-41A2-9601-7E2274109D4E}" type="presParOf" srcId="{74B131FC-C31A-4303-8FF3-B92A3D6FAB1E}" destId="{23456D7C-E0CB-41A5-A23C-19C37170B1D5}" srcOrd="0" destOrd="0" presId="urn:microsoft.com/office/officeart/2005/8/layout/default"/>
    <dgm:cxn modelId="{BF02B2D8-2FBE-45E8-A72F-01FC0F9981D5}" type="presParOf" srcId="{74B131FC-C31A-4303-8FF3-B92A3D6FAB1E}" destId="{A07CD5C7-3224-44F3-9057-C3C52EEE1B48}" srcOrd="1" destOrd="0" presId="urn:microsoft.com/office/officeart/2005/8/layout/default"/>
    <dgm:cxn modelId="{16A92286-E635-4595-8E82-D51019DD91A6}" type="presParOf" srcId="{74B131FC-C31A-4303-8FF3-B92A3D6FAB1E}" destId="{EA080F20-56EE-48C3-B555-1A61A1160A13}" srcOrd="2" destOrd="0" presId="urn:microsoft.com/office/officeart/2005/8/layout/default"/>
    <dgm:cxn modelId="{BB2E7E2C-FD11-4212-AD4C-61B9643B3037}" type="presParOf" srcId="{74B131FC-C31A-4303-8FF3-B92A3D6FAB1E}" destId="{F2718748-5768-49F6-AC3A-1EB5452493C7}" srcOrd="3" destOrd="0" presId="urn:microsoft.com/office/officeart/2005/8/layout/default"/>
    <dgm:cxn modelId="{F7455500-3994-457C-83EF-3BF5E18EA7E7}" type="presParOf" srcId="{74B131FC-C31A-4303-8FF3-B92A3D6FAB1E}" destId="{FE71FCF8-D597-4F55-B2E2-CDFCD91BA579}" srcOrd="4" destOrd="0" presId="urn:microsoft.com/office/officeart/2005/8/layout/default"/>
    <dgm:cxn modelId="{49EDF1EE-1D56-4189-B529-BC4288AF808C}" type="presParOf" srcId="{74B131FC-C31A-4303-8FF3-B92A3D6FAB1E}" destId="{3DA3E6DD-F53D-46C6-884D-BFD99952ED26}" srcOrd="5" destOrd="0" presId="urn:microsoft.com/office/officeart/2005/8/layout/default"/>
    <dgm:cxn modelId="{BA31A2F5-E798-4435-8D2C-03704EB16ADC}" type="presParOf" srcId="{74B131FC-C31A-4303-8FF3-B92A3D6FAB1E}" destId="{389C89DA-225C-45BD-A119-3A6FD6274ECF}" srcOrd="6" destOrd="0" presId="urn:microsoft.com/office/officeart/2005/8/layout/default"/>
    <dgm:cxn modelId="{327EDDE8-39FE-40B1-85AE-20B83BF30A8A}" type="presParOf" srcId="{74B131FC-C31A-4303-8FF3-B92A3D6FAB1E}" destId="{415E35EB-81B1-43F4-B12B-C552CF2C5B2F}" srcOrd="7" destOrd="0" presId="urn:microsoft.com/office/officeart/2005/8/layout/default"/>
    <dgm:cxn modelId="{E38302AB-A1FC-43A4-A7BA-92CA07E77E44}" type="presParOf" srcId="{74B131FC-C31A-4303-8FF3-B92A3D6FAB1E}" destId="{D4576D56-95B6-4CD3-9572-E8483B63EA97}"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61579CA-EFD6-4BDE-BC1F-2F94DB381DD0}"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71BB8C66-FEB5-4C87-98EA-4A1E8857C3C0}">
      <dgm:prSet phldrT="[Text]"/>
      <dgm:spPr/>
      <dgm:t>
        <a:bodyPr/>
        <a:lstStyle/>
        <a:p>
          <a:r>
            <a:rPr lang="en-US" b="0" dirty="0"/>
            <a:t>Reciprocation</a:t>
          </a:r>
        </a:p>
      </dgm:t>
    </dgm:pt>
    <dgm:pt modelId="{1BE01713-8BFC-4112-A256-35992F02D601}" type="parTrans" cxnId="{42866131-C0F8-44C4-A7A9-DDBCE97E7FB3}">
      <dgm:prSet/>
      <dgm:spPr/>
      <dgm:t>
        <a:bodyPr/>
        <a:lstStyle/>
        <a:p>
          <a:endParaRPr lang="en-US"/>
        </a:p>
      </dgm:t>
    </dgm:pt>
    <dgm:pt modelId="{0628CBAD-625C-4FAA-AB86-491B01C8A9F1}" type="sibTrans" cxnId="{42866131-C0F8-44C4-A7A9-DDBCE97E7FB3}">
      <dgm:prSet/>
      <dgm:spPr/>
      <dgm:t>
        <a:bodyPr/>
        <a:lstStyle/>
        <a:p>
          <a:endParaRPr lang="en-US"/>
        </a:p>
      </dgm:t>
    </dgm:pt>
    <dgm:pt modelId="{62B67EED-034A-4226-A57C-E5A398150B2E}">
      <dgm:prSet phldrT="[Text]"/>
      <dgm:spPr/>
      <dgm:t>
        <a:bodyPr/>
        <a:lstStyle/>
        <a:p>
          <a:r>
            <a:rPr lang="en-US" b="0" dirty="0"/>
            <a:t>Commitment</a:t>
          </a:r>
        </a:p>
      </dgm:t>
    </dgm:pt>
    <dgm:pt modelId="{F3C0D271-3AD6-4A3F-A2A6-E14186AC14F0}" type="parTrans" cxnId="{6040AA13-5048-49FC-B6F6-AE6941CCAB36}">
      <dgm:prSet/>
      <dgm:spPr/>
      <dgm:t>
        <a:bodyPr/>
        <a:lstStyle/>
        <a:p>
          <a:endParaRPr lang="en-US"/>
        </a:p>
      </dgm:t>
    </dgm:pt>
    <dgm:pt modelId="{8D018BC3-E8E2-47EF-81A7-B251C3E8D04A}" type="sibTrans" cxnId="{6040AA13-5048-49FC-B6F6-AE6941CCAB36}">
      <dgm:prSet/>
      <dgm:spPr/>
      <dgm:t>
        <a:bodyPr/>
        <a:lstStyle/>
        <a:p>
          <a:endParaRPr lang="en-US"/>
        </a:p>
      </dgm:t>
    </dgm:pt>
    <dgm:pt modelId="{51E85BAE-E265-4B58-983D-3B5A0921F344}">
      <dgm:prSet phldrT="[Text]"/>
      <dgm:spPr/>
      <dgm:t>
        <a:bodyPr/>
        <a:lstStyle/>
        <a:p>
          <a:r>
            <a:rPr lang="en-US" b="0" dirty="0"/>
            <a:t>Authority</a:t>
          </a:r>
        </a:p>
      </dgm:t>
    </dgm:pt>
    <dgm:pt modelId="{67D82A26-AB4A-4EB8-973C-EC73DC2E9981}" type="parTrans" cxnId="{42FEFF80-D5D7-46FF-8D0A-F7C2C8D9C4B4}">
      <dgm:prSet/>
      <dgm:spPr/>
      <dgm:t>
        <a:bodyPr/>
        <a:lstStyle/>
        <a:p>
          <a:endParaRPr lang="en-US"/>
        </a:p>
      </dgm:t>
    </dgm:pt>
    <dgm:pt modelId="{DE1D82BB-B6AC-47D8-B39E-5F064D06F098}" type="sibTrans" cxnId="{42FEFF80-D5D7-46FF-8D0A-F7C2C8D9C4B4}">
      <dgm:prSet/>
      <dgm:spPr/>
      <dgm:t>
        <a:bodyPr/>
        <a:lstStyle/>
        <a:p>
          <a:endParaRPr lang="en-US"/>
        </a:p>
      </dgm:t>
    </dgm:pt>
    <dgm:pt modelId="{F837500F-BF22-416D-B754-CE3C7CCF8340}">
      <dgm:prSet phldrT="[Text]"/>
      <dgm:spPr/>
      <dgm:t>
        <a:bodyPr/>
        <a:lstStyle/>
        <a:p>
          <a:r>
            <a:rPr lang="en-US" b="0" dirty="0"/>
            <a:t>Social Validation</a:t>
          </a:r>
        </a:p>
      </dgm:t>
    </dgm:pt>
    <dgm:pt modelId="{301DF946-8E53-4A1D-88D2-862605DA7700}" type="parTrans" cxnId="{CDF0E5B3-FB27-4F9F-ADD9-F0F479FC9AA6}">
      <dgm:prSet/>
      <dgm:spPr/>
      <dgm:t>
        <a:bodyPr/>
        <a:lstStyle/>
        <a:p>
          <a:endParaRPr lang="en-US"/>
        </a:p>
      </dgm:t>
    </dgm:pt>
    <dgm:pt modelId="{1A942114-EB97-40E7-944C-8ED3430F786E}" type="sibTrans" cxnId="{CDF0E5B3-FB27-4F9F-ADD9-F0F479FC9AA6}">
      <dgm:prSet/>
      <dgm:spPr/>
      <dgm:t>
        <a:bodyPr/>
        <a:lstStyle/>
        <a:p>
          <a:endParaRPr lang="en-US"/>
        </a:p>
      </dgm:t>
    </dgm:pt>
    <dgm:pt modelId="{3AF0F540-4CE8-46CE-9481-F37A77608CA7}">
      <dgm:prSet phldrT="[Text]"/>
      <dgm:spPr/>
      <dgm:t>
        <a:bodyPr/>
        <a:lstStyle/>
        <a:p>
          <a:r>
            <a:rPr lang="en-US" b="0" dirty="0"/>
            <a:t>Friendship</a:t>
          </a:r>
        </a:p>
      </dgm:t>
    </dgm:pt>
    <dgm:pt modelId="{BAD4619D-8BA2-4DCD-A1F2-F93CABB0FE86}" type="parTrans" cxnId="{ADF2F3A7-46F4-4CC8-A180-6662DACE50C2}">
      <dgm:prSet/>
      <dgm:spPr/>
      <dgm:t>
        <a:bodyPr/>
        <a:lstStyle/>
        <a:p>
          <a:endParaRPr lang="en-US"/>
        </a:p>
      </dgm:t>
    </dgm:pt>
    <dgm:pt modelId="{DBF2A128-E209-42C5-B668-B46FFD582AD4}" type="sibTrans" cxnId="{ADF2F3A7-46F4-4CC8-A180-6662DACE50C2}">
      <dgm:prSet/>
      <dgm:spPr/>
      <dgm:t>
        <a:bodyPr/>
        <a:lstStyle/>
        <a:p>
          <a:endParaRPr lang="en-US"/>
        </a:p>
      </dgm:t>
    </dgm:pt>
    <dgm:pt modelId="{078AFECC-37F7-464F-AC54-76AA236F805A}" type="pres">
      <dgm:prSet presAssocID="{561579CA-EFD6-4BDE-BC1F-2F94DB381DD0}" presName="diagram" presStyleCnt="0">
        <dgm:presLayoutVars>
          <dgm:dir/>
          <dgm:resizeHandles val="exact"/>
        </dgm:presLayoutVars>
      </dgm:prSet>
      <dgm:spPr/>
    </dgm:pt>
    <dgm:pt modelId="{758FD9D7-7B79-4BAC-A357-2EEA1B68C26C}" type="pres">
      <dgm:prSet presAssocID="{71BB8C66-FEB5-4C87-98EA-4A1E8857C3C0}" presName="node" presStyleLbl="node1" presStyleIdx="0" presStyleCnt="5">
        <dgm:presLayoutVars>
          <dgm:bulletEnabled val="1"/>
        </dgm:presLayoutVars>
      </dgm:prSet>
      <dgm:spPr/>
    </dgm:pt>
    <dgm:pt modelId="{2B5DE93A-8BB2-48E9-BFE6-86727162DD8C}" type="pres">
      <dgm:prSet presAssocID="{0628CBAD-625C-4FAA-AB86-491B01C8A9F1}" presName="sibTrans" presStyleCnt="0"/>
      <dgm:spPr/>
    </dgm:pt>
    <dgm:pt modelId="{4DF77A47-C196-4588-9481-98A6EB67D19A}" type="pres">
      <dgm:prSet presAssocID="{62B67EED-034A-4226-A57C-E5A398150B2E}" presName="node" presStyleLbl="node1" presStyleIdx="1" presStyleCnt="5">
        <dgm:presLayoutVars>
          <dgm:bulletEnabled val="1"/>
        </dgm:presLayoutVars>
      </dgm:prSet>
      <dgm:spPr/>
    </dgm:pt>
    <dgm:pt modelId="{7BE012D4-95E0-40EC-A06A-F9B50CA75039}" type="pres">
      <dgm:prSet presAssocID="{8D018BC3-E8E2-47EF-81A7-B251C3E8D04A}" presName="sibTrans" presStyleCnt="0"/>
      <dgm:spPr/>
    </dgm:pt>
    <dgm:pt modelId="{C915ED33-4366-4F18-8E6C-095789216298}" type="pres">
      <dgm:prSet presAssocID="{51E85BAE-E265-4B58-983D-3B5A0921F344}" presName="node" presStyleLbl="node1" presStyleIdx="2" presStyleCnt="5">
        <dgm:presLayoutVars>
          <dgm:bulletEnabled val="1"/>
        </dgm:presLayoutVars>
      </dgm:prSet>
      <dgm:spPr/>
    </dgm:pt>
    <dgm:pt modelId="{B5D442B8-F440-4B9C-953E-0A2D0845765E}" type="pres">
      <dgm:prSet presAssocID="{DE1D82BB-B6AC-47D8-B39E-5F064D06F098}" presName="sibTrans" presStyleCnt="0"/>
      <dgm:spPr/>
    </dgm:pt>
    <dgm:pt modelId="{F1225EB6-F0E6-41D3-BCFB-03E06CC6907B}" type="pres">
      <dgm:prSet presAssocID="{F837500F-BF22-416D-B754-CE3C7CCF8340}" presName="node" presStyleLbl="node1" presStyleIdx="3" presStyleCnt="5">
        <dgm:presLayoutVars>
          <dgm:bulletEnabled val="1"/>
        </dgm:presLayoutVars>
      </dgm:prSet>
      <dgm:spPr/>
    </dgm:pt>
    <dgm:pt modelId="{45A103B5-C3BF-44CE-BD11-CF99EAFFA3FC}" type="pres">
      <dgm:prSet presAssocID="{1A942114-EB97-40E7-944C-8ED3430F786E}" presName="sibTrans" presStyleCnt="0"/>
      <dgm:spPr/>
    </dgm:pt>
    <dgm:pt modelId="{1DB497EF-96F0-4CC0-BE6C-0EC20E4F55ED}" type="pres">
      <dgm:prSet presAssocID="{3AF0F540-4CE8-46CE-9481-F37A77608CA7}" presName="node" presStyleLbl="node1" presStyleIdx="4" presStyleCnt="5">
        <dgm:presLayoutVars>
          <dgm:bulletEnabled val="1"/>
        </dgm:presLayoutVars>
      </dgm:prSet>
      <dgm:spPr/>
    </dgm:pt>
  </dgm:ptLst>
  <dgm:cxnLst>
    <dgm:cxn modelId="{42866131-C0F8-44C4-A7A9-DDBCE97E7FB3}" srcId="{561579CA-EFD6-4BDE-BC1F-2F94DB381DD0}" destId="{71BB8C66-FEB5-4C87-98EA-4A1E8857C3C0}" srcOrd="0" destOrd="0" parTransId="{1BE01713-8BFC-4112-A256-35992F02D601}" sibTransId="{0628CBAD-625C-4FAA-AB86-491B01C8A9F1}"/>
    <dgm:cxn modelId="{ECB81CF6-084C-487D-B7D1-E2AD1E15CCDF}" type="presOf" srcId="{F837500F-BF22-416D-B754-CE3C7CCF8340}" destId="{F1225EB6-F0E6-41D3-BCFB-03E06CC6907B}" srcOrd="0" destOrd="0" presId="urn:microsoft.com/office/officeart/2005/8/layout/default"/>
    <dgm:cxn modelId="{98963266-C258-4FC1-8E47-09519C9E848F}" type="presOf" srcId="{71BB8C66-FEB5-4C87-98EA-4A1E8857C3C0}" destId="{758FD9D7-7B79-4BAC-A357-2EEA1B68C26C}" srcOrd="0" destOrd="0" presId="urn:microsoft.com/office/officeart/2005/8/layout/default"/>
    <dgm:cxn modelId="{161B2C27-6CCA-4B2E-91D6-0D83BB202C9E}" type="presOf" srcId="{51E85BAE-E265-4B58-983D-3B5A0921F344}" destId="{C915ED33-4366-4F18-8E6C-095789216298}" srcOrd="0" destOrd="0" presId="urn:microsoft.com/office/officeart/2005/8/layout/default"/>
    <dgm:cxn modelId="{3A57D143-4503-44B0-B9B7-53CAB9353CED}" type="presOf" srcId="{3AF0F540-4CE8-46CE-9481-F37A77608CA7}" destId="{1DB497EF-96F0-4CC0-BE6C-0EC20E4F55ED}" srcOrd="0" destOrd="0" presId="urn:microsoft.com/office/officeart/2005/8/layout/default"/>
    <dgm:cxn modelId="{6040AA13-5048-49FC-B6F6-AE6941CCAB36}" srcId="{561579CA-EFD6-4BDE-BC1F-2F94DB381DD0}" destId="{62B67EED-034A-4226-A57C-E5A398150B2E}" srcOrd="1" destOrd="0" parTransId="{F3C0D271-3AD6-4A3F-A2A6-E14186AC14F0}" sibTransId="{8D018BC3-E8E2-47EF-81A7-B251C3E8D04A}"/>
    <dgm:cxn modelId="{ADF2F3A7-46F4-4CC8-A180-6662DACE50C2}" srcId="{561579CA-EFD6-4BDE-BC1F-2F94DB381DD0}" destId="{3AF0F540-4CE8-46CE-9481-F37A77608CA7}" srcOrd="4" destOrd="0" parTransId="{BAD4619D-8BA2-4DCD-A1F2-F93CABB0FE86}" sibTransId="{DBF2A128-E209-42C5-B668-B46FFD582AD4}"/>
    <dgm:cxn modelId="{42FEFF80-D5D7-46FF-8D0A-F7C2C8D9C4B4}" srcId="{561579CA-EFD6-4BDE-BC1F-2F94DB381DD0}" destId="{51E85BAE-E265-4B58-983D-3B5A0921F344}" srcOrd="2" destOrd="0" parTransId="{67D82A26-AB4A-4EB8-973C-EC73DC2E9981}" sibTransId="{DE1D82BB-B6AC-47D8-B39E-5F064D06F098}"/>
    <dgm:cxn modelId="{CDF0E5B3-FB27-4F9F-ADD9-F0F479FC9AA6}" srcId="{561579CA-EFD6-4BDE-BC1F-2F94DB381DD0}" destId="{F837500F-BF22-416D-B754-CE3C7CCF8340}" srcOrd="3" destOrd="0" parTransId="{301DF946-8E53-4A1D-88D2-862605DA7700}" sibTransId="{1A942114-EB97-40E7-944C-8ED3430F786E}"/>
    <dgm:cxn modelId="{86B80103-864E-4704-A2E1-7218BD0C632F}" type="presOf" srcId="{62B67EED-034A-4226-A57C-E5A398150B2E}" destId="{4DF77A47-C196-4588-9481-98A6EB67D19A}" srcOrd="0" destOrd="0" presId="urn:microsoft.com/office/officeart/2005/8/layout/default"/>
    <dgm:cxn modelId="{2FEC60A4-500A-40F4-8FC6-6E270788B1A6}" type="presOf" srcId="{561579CA-EFD6-4BDE-BC1F-2F94DB381DD0}" destId="{078AFECC-37F7-464F-AC54-76AA236F805A}" srcOrd="0" destOrd="0" presId="urn:microsoft.com/office/officeart/2005/8/layout/default"/>
    <dgm:cxn modelId="{41AC6980-16D3-4033-8BAA-58C130879088}" type="presParOf" srcId="{078AFECC-37F7-464F-AC54-76AA236F805A}" destId="{758FD9D7-7B79-4BAC-A357-2EEA1B68C26C}" srcOrd="0" destOrd="0" presId="urn:microsoft.com/office/officeart/2005/8/layout/default"/>
    <dgm:cxn modelId="{F807CC53-BB15-4146-8F24-4F14F4A66201}" type="presParOf" srcId="{078AFECC-37F7-464F-AC54-76AA236F805A}" destId="{2B5DE93A-8BB2-48E9-BFE6-86727162DD8C}" srcOrd="1" destOrd="0" presId="urn:microsoft.com/office/officeart/2005/8/layout/default"/>
    <dgm:cxn modelId="{D4414EF0-5A1E-4123-B616-38D7FC71EA61}" type="presParOf" srcId="{078AFECC-37F7-464F-AC54-76AA236F805A}" destId="{4DF77A47-C196-4588-9481-98A6EB67D19A}" srcOrd="2" destOrd="0" presId="urn:microsoft.com/office/officeart/2005/8/layout/default"/>
    <dgm:cxn modelId="{3E294C86-36E0-46AF-A2F6-E8B80E6D7D4D}" type="presParOf" srcId="{078AFECC-37F7-464F-AC54-76AA236F805A}" destId="{7BE012D4-95E0-40EC-A06A-F9B50CA75039}" srcOrd="3" destOrd="0" presId="urn:microsoft.com/office/officeart/2005/8/layout/default"/>
    <dgm:cxn modelId="{CC437BDA-4CDD-4CC6-89A5-7FEF8689091A}" type="presParOf" srcId="{078AFECC-37F7-464F-AC54-76AA236F805A}" destId="{C915ED33-4366-4F18-8E6C-095789216298}" srcOrd="4" destOrd="0" presId="urn:microsoft.com/office/officeart/2005/8/layout/default"/>
    <dgm:cxn modelId="{74CBF224-FFB8-4718-ADE7-F9AF75D007ED}" type="presParOf" srcId="{078AFECC-37F7-464F-AC54-76AA236F805A}" destId="{B5D442B8-F440-4B9C-953E-0A2D0845765E}" srcOrd="5" destOrd="0" presId="urn:microsoft.com/office/officeart/2005/8/layout/default"/>
    <dgm:cxn modelId="{E6D6DDBC-5399-4FCD-AE66-0D061C86FCC6}" type="presParOf" srcId="{078AFECC-37F7-464F-AC54-76AA236F805A}" destId="{F1225EB6-F0E6-41D3-BCFB-03E06CC6907B}" srcOrd="6" destOrd="0" presId="urn:microsoft.com/office/officeart/2005/8/layout/default"/>
    <dgm:cxn modelId="{A8D2AA0F-362A-486A-97AE-E40D5ADC8847}" type="presParOf" srcId="{078AFECC-37F7-464F-AC54-76AA236F805A}" destId="{45A103B5-C3BF-44CE-BD11-CF99EAFFA3FC}" srcOrd="7" destOrd="0" presId="urn:microsoft.com/office/officeart/2005/8/layout/default"/>
    <dgm:cxn modelId="{955C41BE-CEAD-4583-BC1A-3348D3689FEC}" type="presParOf" srcId="{078AFECC-37F7-464F-AC54-76AA236F805A}" destId="{1DB497EF-96F0-4CC0-BE6C-0EC20E4F55ED}"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424F127D-864A-462E-B419-6FCD19518734}"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911A7872-7359-4EE0-8BE8-260FE563FA88}">
      <dgm:prSet phldrT="[Text]"/>
      <dgm:spPr/>
      <dgm:t>
        <a:bodyPr/>
        <a:lstStyle/>
        <a:p>
          <a:r>
            <a:rPr lang="en-US" dirty="0"/>
            <a:t>A confident bearing</a:t>
          </a:r>
        </a:p>
      </dgm:t>
    </dgm:pt>
    <dgm:pt modelId="{D7F44289-B544-4989-9880-EFE96106BC7D}" type="parTrans" cxnId="{0ED96CF4-5E14-466C-AF60-87D155A3F267}">
      <dgm:prSet/>
      <dgm:spPr/>
      <dgm:t>
        <a:bodyPr/>
        <a:lstStyle/>
        <a:p>
          <a:endParaRPr lang="en-US"/>
        </a:p>
      </dgm:t>
    </dgm:pt>
    <dgm:pt modelId="{D50652E8-0DC6-4634-A296-D4BEE9FDB3FE}" type="sibTrans" cxnId="{0ED96CF4-5E14-466C-AF60-87D155A3F267}">
      <dgm:prSet/>
      <dgm:spPr/>
      <dgm:t>
        <a:bodyPr/>
        <a:lstStyle/>
        <a:p>
          <a:endParaRPr lang="en-US" dirty="0"/>
        </a:p>
      </dgm:t>
    </dgm:pt>
    <dgm:pt modelId="{A295A8A0-ACAA-4D9F-AD33-1CB9F4592FC3}">
      <dgm:prSet phldrT="[Text]"/>
      <dgm:spPr/>
      <dgm:t>
        <a:bodyPr/>
        <a:lstStyle/>
        <a:p>
          <a:r>
            <a:rPr lang="en-US" dirty="0"/>
            <a:t>A strong ability to communicate</a:t>
          </a:r>
        </a:p>
      </dgm:t>
    </dgm:pt>
    <dgm:pt modelId="{E270C379-755D-46C6-8B9D-317F8AFF22AE}" type="parTrans" cxnId="{E1A2B797-3E09-4C30-8D0E-8808CDAFD4CB}">
      <dgm:prSet/>
      <dgm:spPr/>
      <dgm:t>
        <a:bodyPr/>
        <a:lstStyle/>
        <a:p>
          <a:endParaRPr lang="en-US"/>
        </a:p>
      </dgm:t>
    </dgm:pt>
    <dgm:pt modelId="{EDF9AB56-12F4-4B63-9E70-EF6E760FA273}" type="sibTrans" cxnId="{E1A2B797-3E09-4C30-8D0E-8808CDAFD4CB}">
      <dgm:prSet/>
      <dgm:spPr/>
      <dgm:t>
        <a:bodyPr/>
        <a:lstStyle/>
        <a:p>
          <a:endParaRPr lang="en-US" dirty="0"/>
        </a:p>
      </dgm:t>
    </dgm:pt>
    <dgm:pt modelId="{B195A4A6-00D3-446C-B690-2D6AEEA297DD}">
      <dgm:prSet phldrT="[Text]"/>
      <dgm:spPr/>
      <dgm:t>
        <a:bodyPr/>
        <a:lstStyle/>
        <a:p>
          <a:r>
            <a:rPr lang="en-US" dirty="0"/>
            <a:t>A strong personal commitment to your vision</a:t>
          </a:r>
        </a:p>
      </dgm:t>
    </dgm:pt>
    <dgm:pt modelId="{34FEE924-5570-4A1B-B8D3-FB25DEBDC1F3}" type="parTrans" cxnId="{86BBB424-BC17-4BFA-B779-AC9EC7D0E279}">
      <dgm:prSet/>
      <dgm:spPr/>
      <dgm:t>
        <a:bodyPr/>
        <a:lstStyle/>
        <a:p>
          <a:endParaRPr lang="en-US"/>
        </a:p>
      </dgm:t>
    </dgm:pt>
    <dgm:pt modelId="{2D4458CD-7744-455A-8987-6A1417BD5F9C}" type="sibTrans" cxnId="{86BBB424-BC17-4BFA-B779-AC9EC7D0E279}">
      <dgm:prSet/>
      <dgm:spPr/>
      <dgm:t>
        <a:bodyPr/>
        <a:lstStyle/>
        <a:p>
          <a:endParaRPr lang="en-US"/>
        </a:p>
      </dgm:t>
    </dgm:pt>
    <dgm:pt modelId="{8B814C9E-2FBE-4832-8371-95BD488B7BB9}" type="pres">
      <dgm:prSet presAssocID="{424F127D-864A-462E-B419-6FCD19518734}" presName="outerComposite" presStyleCnt="0">
        <dgm:presLayoutVars>
          <dgm:chMax val="5"/>
          <dgm:dir/>
          <dgm:resizeHandles val="exact"/>
        </dgm:presLayoutVars>
      </dgm:prSet>
      <dgm:spPr/>
    </dgm:pt>
    <dgm:pt modelId="{BDCFE2A7-E161-49F6-8082-95C30F5DDDE1}" type="pres">
      <dgm:prSet presAssocID="{424F127D-864A-462E-B419-6FCD19518734}" presName="dummyMaxCanvas" presStyleCnt="0">
        <dgm:presLayoutVars/>
      </dgm:prSet>
      <dgm:spPr/>
    </dgm:pt>
    <dgm:pt modelId="{08C9B5E4-FAD0-4CC5-8F06-5BA0A3C8F352}" type="pres">
      <dgm:prSet presAssocID="{424F127D-864A-462E-B419-6FCD19518734}" presName="ThreeNodes_1" presStyleLbl="node1" presStyleIdx="0" presStyleCnt="3">
        <dgm:presLayoutVars>
          <dgm:bulletEnabled val="1"/>
        </dgm:presLayoutVars>
      </dgm:prSet>
      <dgm:spPr/>
    </dgm:pt>
    <dgm:pt modelId="{D7EFA460-B4D8-46AB-A494-7DB546C6FB87}" type="pres">
      <dgm:prSet presAssocID="{424F127D-864A-462E-B419-6FCD19518734}" presName="ThreeNodes_2" presStyleLbl="node1" presStyleIdx="1" presStyleCnt="3">
        <dgm:presLayoutVars>
          <dgm:bulletEnabled val="1"/>
        </dgm:presLayoutVars>
      </dgm:prSet>
      <dgm:spPr/>
    </dgm:pt>
    <dgm:pt modelId="{AD340F08-4997-4741-9E5B-8022B98C6216}" type="pres">
      <dgm:prSet presAssocID="{424F127D-864A-462E-B419-6FCD19518734}" presName="ThreeNodes_3" presStyleLbl="node1" presStyleIdx="2" presStyleCnt="3">
        <dgm:presLayoutVars>
          <dgm:bulletEnabled val="1"/>
        </dgm:presLayoutVars>
      </dgm:prSet>
      <dgm:spPr/>
    </dgm:pt>
    <dgm:pt modelId="{BED1E23A-8807-4FA4-AC2D-95AA4FCC9EDB}" type="pres">
      <dgm:prSet presAssocID="{424F127D-864A-462E-B419-6FCD19518734}" presName="ThreeConn_1-2" presStyleLbl="fgAccFollowNode1" presStyleIdx="0" presStyleCnt="2">
        <dgm:presLayoutVars>
          <dgm:bulletEnabled val="1"/>
        </dgm:presLayoutVars>
      </dgm:prSet>
      <dgm:spPr/>
    </dgm:pt>
    <dgm:pt modelId="{186FE403-9E53-4D7D-831B-0EC66FADF7DC}" type="pres">
      <dgm:prSet presAssocID="{424F127D-864A-462E-B419-6FCD19518734}" presName="ThreeConn_2-3" presStyleLbl="fgAccFollowNode1" presStyleIdx="1" presStyleCnt="2">
        <dgm:presLayoutVars>
          <dgm:bulletEnabled val="1"/>
        </dgm:presLayoutVars>
      </dgm:prSet>
      <dgm:spPr/>
    </dgm:pt>
    <dgm:pt modelId="{1D07D72A-D43E-47C9-906E-4136CF6A2B29}" type="pres">
      <dgm:prSet presAssocID="{424F127D-864A-462E-B419-6FCD19518734}" presName="ThreeNodes_1_text" presStyleLbl="node1" presStyleIdx="2" presStyleCnt="3">
        <dgm:presLayoutVars>
          <dgm:bulletEnabled val="1"/>
        </dgm:presLayoutVars>
      </dgm:prSet>
      <dgm:spPr/>
    </dgm:pt>
    <dgm:pt modelId="{C614C5E7-283D-4CB3-8CAB-8A7890E5ED74}" type="pres">
      <dgm:prSet presAssocID="{424F127D-864A-462E-B419-6FCD19518734}" presName="ThreeNodes_2_text" presStyleLbl="node1" presStyleIdx="2" presStyleCnt="3">
        <dgm:presLayoutVars>
          <dgm:bulletEnabled val="1"/>
        </dgm:presLayoutVars>
      </dgm:prSet>
      <dgm:spPr/>
    </dgm:pt>
    <dgm:pt modelId="{93B61E5D-4D9F-4F51-9CEB-789E60106402}" type="pres">
      <dgm:prSet presAssocID="{424F127D-864A-462E-B419-6FCD19518734}" presName="ThreeNodes_3_text" presStyleLbl="node1" presStyleIdx="2" presStyleCnt="3">
        <dgm:presLayoutVars>
          <dgm:bulletEnabled val="1"/>
        </dgm:presLayoutVars>
      </dgm:prSet>
      <dgm:spPr/>
    </dgm:pt>
  </dgm:ptLst>
  <dgm:cxnLst>
    <dgm:cxn modelId="{E1A2B797-3E09-4C30-8D0E-8808CDAFD4CB}" srcId="{424F127D-864A-462E-B419-6FCD19518734}" destId="{A295A8A0-ACAA-4D9F-AD33-1CB9F4592FC3}" srcOrd="1" destOrd="0" parTransId="{E270C379-755D-46C6-8B9D-317F8AFF22AE}" sibTransId="{EDF9AB56-12F4-4B63-9E70-EF6E760FA273}"/>
    <dgm:cxn modelId="{0ED96CF4-5E14-466C-AF60-87D155A3F267}" srcId="{424F127D-864A-462E-B419-6FCD19518734}" destId="{911A7872-7359-4EE0-8BE8-260FE563FA88}" srcOrd="0" destOrd="0" parTransId="{D7F44289-B544-4989-9880-EFE96106BC7D}" sibTransId="{D50652E8-0DC6-4634-A296-D4BEE9FDB3FE}"/>
    <dgm:cxn modelId="{1A7A5CB0-C2D2-44AC-BD09-21D474C65B6B}" type="presOf" srcId="{911A7872-7359-4EE0-8BE8-260FE563FA88}" destId="{1D07D72A-D43E-47C9-906E-4136CF6A2B29}" srcOrd="1" destOrd="0" presId="urn:microsoft.com/office/officeart/2005/8/layout/vProcess5"/>
    <dgm:cxn modelId="{F2F28A65-29F3-492B-B5E1-8EACC96AD71A}" type="presOf" srcId="{B195A4A6-00D3-446C-B690-2D6AEEA297DD}" destId="{AD340F08-4997-4741-9E5B-8022B98C6216}" srcOrd="0" destOrd="0" presId="urn:microsoft.com/office/officeart/2005/8/layout/vProcess5"/>
    <dgm:cxn modelId="{C5059297-58A1-4264-BE0D-24F6159409D0}" type="presOf" srcId="{EDF9AB56-12F4-4B63-9E70-EF6E760FA273}" destId="{186FE403-9E53-4D7D-831B-0EC66FADF7DC}" srcOrd="0" destOrd="0" presId="urn:microsoft.com/office/officeart/2005/8/layout/vProcess5"/>
    <dgm:cxn modelId="{8953D512-5283-4B95-AE6C-71ECD65238DF}" type="presOf" srcId="{911A7872-7359-4EE0-8BE8-260FE563FA88}" destId="{08C9B5E4-FAD0-4CC5-8F06-5BA0A3C8F352}" srcOrd="0" destOrd="0" presId="urn:microsoft.com/office/officeart/2005/8/layout/vProcess5"/>
    <dgm:cxn modelId="{C58DA076-7BCE-4F7B-8AC5-927783515BCE}" type="presOf" srcId="{424F127D-864A-462E-B419-6FCD19518734}" destId="{8B814C9E-2FBE-4832-8371-95BD488B7BB9}" srcOrd="0" destOrd="0" presId="urn:microsoft.com/office/officeart/2005/8/layout/vProcess5"/>
    <dgm:cxn modelId="{747B43DB-6B14-4ECD-92D3-E801354875DC}" type="presOf" srcId="{A295A8A0-ACAA-4D9F-AD33-1CB9F4592FC3}" destId="{C614C5E7-283D-4CB3-8CAB-8A7890E5ED74}" srcOrd="1" destOrd="0" presId="urn:microsoft.com/office/officeart/2005/8/layout/vProcess5"/>
    <dgm:cxn modelId="{CBF5BEC9-B0AF-40F9-A731-0F2D26DE58BC}" type="presOf" srcId="{B195A4A6-00D3-446C-B690-2D6AEEA297DD}" destId="{93B61E5D-4D9F-4F51-9CEB-789E60106402}" srcOrd="1" destOrd="0" presId="urn:microsoft.com/office/officeart/2005/8/layout/vProcess5"/>
    <dgm:cxn modelId="{EC923C80-0F15-48B9-A780-98EE88FA326F}" type="presOf" srcId="{A295A8A0-ACAA-4D9F-AD33-1CB9F4592FC3}" destId="{D7EFA460-B4D8-46AB-A494-7DB546C6FB87}" srcOrd="0" destOrd="0" presId="urn:microsoft.com/office/officeart/2005/8/layout/vProcess5"/>
    <dgm:cxn modelId="{86BBB424-BC17-4BFA-B779-AC9EC7D0E279}" srcId="{424F127D-864A-462E-B419-6FCD19518734}" destId="{B195A4A6-00D3-446C-B690-2D6AEEA297DD}" srcOrd="2" destOrd="0" parTransId="{34FEE924-5570-4A1B-B8D3-FB25DEBDC1F3}" sibTransId="{2D4458CD-7744-455A-8987-6A1417BD5F9C}"/>
    <dgm:cxn modelId="{9B5552CA-81FB-42B0-B462-D37F949D5731}" type="presOf" srcId="{D50652E8-0DC6-4634-A296-D4BEE9FDB3FE}" destId="{BED1E23A-8807-4FA4-AC2D-95AA4FCC9EDB}" srcOrd="0" destOrd="0" presId="urn:microsoft.com/office/officeart/2005/8/layout/vProcess5"/>
    <dgm:cxn modelId="{FE1CA05E-323A-4609-81BF-EE29F52544CE}" type="presParOf" srcId="{8B814C9E-2FBE-4832-8371-95BD488B7BB9}" destId="{BDCFE2A7-E161-49F6-8082-95C30F5DDDE1}" srcOrd="0" destOrd="0" presId="urn:microsoft.com/office/officeart/2005/8/layout/vProcess5"/>
    <dgm:cxn modelId="{01AC7F9E-73A2-4DC5-9D9E-48D36BF429E2}" type="presParOf" srcId="{8B814C9E-2FBE-4832-8371-95BD488B7BB9}" destId="{08C9B5E4-FAD0-4CC5-8F06-5BA0A3C8F352}" srcOrd="1" destOrd="0" presId="urn:microsoft.com/office/officeart/2005/8/layout/vProcess5"/>
    <dgm:cxn modelId="{93BD6214-48ED-4A0E-8626-8A1229DCECD8}" type="presParOf" srcId="{8B814C9E-2FBE-4832-8371-95BD488B7BB9}" destId="{D7EFA460-B4D8-46AB-A494-7DB546C6FB87}" srcOrd="2" destOrd="0" presId="urn:microsoft.com/office/officeart/2005/8/layout/vProcess5"/>
    <dgm:cxn modelId="{654019DF-05F7-4BB7-95F8-B32705FDE92B}" type="presParOf" srcId="{8B814C9E-2FBE-4832-8371-95BD488B7BB9}" destId="{AD340F08-4997-4741-9E5B-8022B98C6216}" srcOrd="3" destOrd="0" presId="urn:microsoft.com/office/officeart/2005/8/layout/vProcess5"/>
    <dgm:cxn modelId="{5F854FE6-7DE0-4EAC-83EE-9BBF8D25F38E}" type="presParOf" srcId="{8B814C9E-2FBE-4832-8371-95BD488B7BB9}" destId="{BED1E23A-8807-4FA4-AC2D-95AA4FCC9EDB}" srcOrd="4" destOrd="0" presId="urn:microsoft.com/office/officeart/2005/8/layout/vProcess5"/>
    <dgm:cxn modelId="{BDE8F2AC-DE12-4246-AC9F-BC39E9F480C4}" type="presParOf" srcId="{8B814C9E-2FBE-4832-8371-95BD488B7BB9}" destId="{186FE403-9E53-4D7D-831B-0EC66FADF7DC}" srcOrd="5" destOrd="0" presId="urn:microsoft.com/office/officeart/2005/8/layout/vProcess5"/>
    <dgm:cxn modelId="{CD88612F-F187-4B16-8AAD-E9A15B14DDDC}" type="presParOf" srcId="{8B814C9E-2FBE-4832-8371-95BD488B7BB9}" destId="{1D07D72A-D43E-47C9-906E-4136CF6A2B29}" srcOrd="6" destOrd="0" presId="urn:microsoft.com/office/officeart/2005/8/layout/vProcess5"/>
    <dgm:cxn modelId="{C5F7FF08-CDFC-4F4E-85FA-533872B1582F}" type="presParOf" srcId="{8B814C9E-2FBE-4832-8371-95BD488B7BB9}" destId="{C614C5E7-283D-4CB3-8CAB-8A7890E5ED74}" srcOrd="7" destOrd="0" presId="urn:microsoft.com/office/officeart/2005/8/layout/vProcess5"/>
    <dgm:cxn modelId="{AB226F37-CB46-4438-8B65-A76E03D6CF4C}" type="presParOf" srcId="{8B814C9E-2FBE-4832-8371-95BD488B7BB9}" destId="{93B61E5D-4D9F-4F51-9CEB-789E6010640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1FBE9E8A-FA5A-4E0A-8E59-AF73D27AF890}"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AC69E487-98B4-4CF9-BF1D-97BEC04A6010}">
      <dgm:prSet phldrT="[Text]" custT="1"/>
      <dgm:spPr/>
      <dgm:t>
        <a:bodyPr/>
        <a:lstStyle/>
        <a:p>
          <a:r>
            <a:rPr lang="en-US" sz="4000" b="1" dirty="0"/>
            <a:t>S</a:t>
          </a:r>
        </a:p>
      </dgm:t>
    </dgm:pt>
    <dgm:pt modelId="{BC047623-CD5A-469D-869D-3BE79490704B}" type="parTrans" cxnId="{B7761606-9EE8-4A1F-9826-087B8E255252}">
      <dgm:prSet/>
      <dgm:spPr/>
      <dgm:t>
        <a:bodyPr/>
        <a:lstStyle/>
        <a:p>
          <a:endParaRPr lang="en-US"/>
        </a:p>
      </dgm:t>
    </dgm:pt>
    <dgm:pt modelId="{3132069C-DB4E-4976-AAEB-AFD224755D11}" type="sibTrans" cxnId="{B7761606-9EE8-4A1F-9826-087B8E255252}">
      <dgm:prSet/>
      <dgm:spPr/>
      <dgm:t>
        <a:bodyPr/>
        <a:lstStyle/>
        <a:p>
          <a:endParaRPr lang="en-US"/>
        </a:p>
      </dgm:t>
    </dgm:pt>
    <dgm:pt modelId="{4DAB0C52-844B-4B2B-B693-E580698E27D2}">
      <dgm:prSet phldrT="[Text]" custT="1"/>
      <dgm:spPr/>
      <dgm:t>
        <a:bodyPr/>
        <a:lstStyle/>
        <a:p>
          <a:r>
            <a:rPr lang="en-US" sz="4000" b="1" dirty="0"/>
            <a:t>M</a:t>
          </a:r>
        </a:p>
      </dgm:t>
    </dgm:pt>
    <dgm:pt modelId="{E6FC68F0-8541-48BA-8C0B-F9F048F73846}" type="parTrans" cxnId="{39A863F2-857D-48C4-A16C-17543B17E30A}">
      <dgm:prSet/>
      <dgm:spPr/>
      <dgm:t>
        <a:bodyPr/>
        <a:lstStyle/>
        <a:p>
          <a:endParaRPr lang="en-US"/>
        </a:p>
      </dgm:t>
    </dgm:pt>
    <dgm:pt modelId="{9CCC9D7D-22E6-41ED-A51F-4AFB95967171}" type="sibTrans" cxnId="{39A863F2-857D-48C4-A16C-17543B17E30A}">
      <dgm:prSet/>
      <dgm:spPr/>
      <dgm:t>
        <a:bodyPr/>
        <a:lstStyle/>
        <a:p>
          <a:endParaRPr lang="en-US"/>
        </a:p>
      </dgm:t>
    </dgm:pt>
    <dgm:pt modelId="{D7A5DBA8-EE64-450E-8E2B-A4A11A6AB5B5}">
      <dgm:prSet phldrT="[Text]" custT="1"/>
      <dgm:spPr/>
      <dgm:t>
        <a:bodyPr/>
        <a:lstStyle/>
        <a:p>
          <a:r>
            <a:rPr lang="en-US" sz="4000" b="1" dirty="0"/>
            <a:t>A</a:t>
          </a:r>
        </a:p>
      </dgm:t>
    </dgm:pt>
    <dgm:pt modelId="{44616588-8529-439A-909B-0C68772CE96B}" type="parTrans" cxnId="{AD4D66F9-F5EB-41EB-A3AC-97F646F57F65}">
      <dgm:prSet/>
      <dgm:spPr/>
      <dgm:t>
        <a:bodyPr/>
        <a:lstStyle/>
        <a:p>
          <a:endParaRPr lang="en-US"/>
        </a:p>
      </dgm:t>
    </dgm:pt>
    <dgm:pt modelId="{94D2FD6F-98F4-40C7-8EED-1A267BBA936F}" type="sibTrans" cxnId="{AD4D66F9-F5EB-41EB-A3AC-97F646F57F65}">
      <dgm:prSet/>
      <dgm:spPr/>
      <dgm:t>
        <a:bodyPr/>
        <a:lstStyle/>
        <a:p>
          <a:endParaRPr lang="en-US"/>
        </a:p>
      </dgm:t>
    </dgm:pt>
    <dgm:pt modelId="{E6C85AE6-7CEC-4270-8E57-F774070FA087}">
      <dgm:prSet phldrT="[Text]" custT="1"/>
      <dgm:spPr/>
      <dgm:t>
        <a:bodyPr/>
        <a:lstStyle/>
        <a:p>
          <a:r>
            <a:rPr lang="en-US" sz="4000" b="1" dirty="0"/>
            <a:t>R</a:t>
          </a:r>
        </a:p>
      </dgm:t>
    </dgm:pt>
    <dgm:pt modelId="{F5AE7C94-1E7C-44F0-A038-D2B307332F43}" type="parTrans" cxnId="{AF684DE2-F322-4EDB-9CCF-E960D9554B68}">
      <dgm:prSet/>
      <dgm:spPr/>
      <dgm:t>
        <a:bodyPr/>
        <a:lstStyle/>
        <a:p>
          <a:endParaRPr lang="en-US"/>
        </a:p>
      </dgm:t>
    </dgm:pt>
    <dgm:pt modelId="{DC2D7334-8640-4D5B-B5EB-C15A1B609D29}" type="sibTrans" cxnId="{AF684DE2-F322-4EDB-9CCF-E960D9554B68}">
      <dgm:prSet/>
      <dgm:spPr/>
      <dgm:t>
        <a:bodyPr/>
        <a:lstStyle/>
        <a:p>
          <a:endParaRPr lang="en-US"/>
        </a:p>
      </dgm:t>
    </dgm:pt>
    <dgm:pt modelId="{4DCDC441-5B31-4AC0-A36B-5D4115D2438F}">
      <dgm:prSet phldrT="[Text]" custT="1"/>
      <dgm:spPr/>
      <dgm:t>
        <a:bodyPr/>
        <a:lstStyle/>
        <a:p>
          <a:r>
            <a:rPr lang="en-US" sz="4000" b="1" dirty="0"/>
            <a:t>T</a:t>
          </a:r>
        </a:p>
      </dgm:t>
    </dgm:pt>
    <dgm:pt modelId="{F4F2C044-C943-49EB-B909-63FC8189D394}" type="parTrans" cxnId="{E502665E-7236-4B72-8E48-7FC873F4F912}">
      <dgm:prSet/>
      <dgm:spPr/>
      <dgm:t>
        <a:bodyPr/>
        <a:lstStyle/>
        <a:p>
          <a:endParaRPr lang="en-US"/>
        </a:p>
      </dgm:t>
    </dgm:pt>
    <dgm:pt modelId="{E31392B9-4DF5-47CD-A715-08F77031F11C}" type="sibTrans" cxnId="{E502665E-7236-4B72-8E48-7FC873F4F912}">
      <dgm:prSet/>
      <dgm:spPr/>
      <dgm:t>
        <a:bodyPr/>
        <a:lstStyle/>
        <a:p>
          <a:endParaRPr lang="en-US"/>
        </a:p>
      </dgm:t>
    </dgm:pt>
    <dgm:pt modelId="{E7660E07-231E-413A-A219-87B36D2B03F4}">
      <dgm:prSet/>
      <dgm:spPr/>
      <dgm:t>
        <a:bodyPr/>
        <a:lstStyle/>
        <a:p>
          <a:r>
            <a:rPr lang="en-US" b="1" dirty="0"/>
            <a:t>Specific</a:t>
          </a:r>
          <a:endParaRPr lang="en-US" dirty="0"/>
        </a:p>
      </dgm:t>
    </dgm:pt>
    <dgm:pt modelId="{F9904084-1487-4AEA-ADAD-91E5A733A1B3}" type="parTrans" cxnId="{357F9F9E-8DC9-4D58-AF7E-E9A7BDF52263}">
      <dgm:prSet/>
      <dgm:spPr/>
    </dgm:pt>
    <dgm:pt modelId="{1E3230AC-EE11-41DC-999B-2DFC04EE34C5}" type="sibTrans" cxnId="{357F9F9E-8DC9-4D58-AF7E-E9A7BDF52263}">
      <dgm:prSet/>
      <dgm:spPr/>
    </dgm:pt>
    <dgm:pt modelId="{789D21B0-79FF-4B6A-AE07-3D5FE140A98A}">
      <dgm:prSet/>
      <dgm:spPr/>
      <dgm:t>
        <a:bodyPr/>
        <a:lstStyle/>
        <a:p>
          <a:r>
            <a:rPr lang="en-US" b="1" dirty="0"/>
            <a:t>Measurable</a:t>
          </a:r>
          <a:endParaRPr lang="en-US" dirty="0"/>
        </a:p>
      </dgm:t>
    </dgm:pt>
    <dgm:pt modelId="{E16EF96B-64CF-4112-9904-47CCF5F6C063}" type="parTrans" cxnId="{483B8122-6AD2-4217-998D-E35E6E721BB0}">
      <dgm:prSet/>
      <dgm:spPr/>
    </dgm:pt>
    <dgm:pt modelId="{FD52147F-4330-465D-8670-CFC0AE130DBC}" type="sibTrans" cxnId="{483B8122-6AD2-4217-998D-E35E6E721BB0}">
      <dgm:prSet/>
      <dgm:spPr/>
    </dgm:pt>
    <dgm:pt modelId="{74E9C075-C535-4209-933F-06DFB82E8301}">
      <dgm:prSet/>
      <dgm:spPr/>
      <dgm:t>
        <a:bodyPr/>
        <a:lstStyle/>
        <a:p>
          <a:r>
            <a:rPr lang="en-US" b="1" dirty="0"/>
            <a:t>Attainable</a:t>
          </a:r>
          <a:endParaRPr lang="en-US" dirty="0"/>
        </a:p>
      </dgm:t>
    </dgm:pt>
    <dgm:pt modelId="{3E52EB27-B8F0-4629-9C5D-BBB641114562}" type="parTrans" cxnId="{4E3FA331-F8ED-42F4-BF2D-F1C9FC9BB1EA}">
      <dgm:prSet/>
      <dgm:spPr/>
    </dgm:pt>
    <dgm:pt modelId="{8638C216-5313-4C52-AA8B-900505B76A99}" type="sibTrans" cxnId="{4E3FA331-F8ED-42F4-BF2D-F1C9FC9BB1EA}">
      <dgm:prSet/>
      <dgm:spPr/>
    </dgm:pt>
    <dgm:pt modelId="{0078BE7C-9A6E-44EF-B6D8-F61321BC2FEE}">
      <dgm:prSet/>
      <dgm:spPr/>
      <dgm:t>
        <a:bodyPr/>
        <a:lstStyle/>
        <a:p>
          <a:r>
            <a:rPr lang="en-US" b="1" dirty="0"/>
            <a:t>Realistic</a:t>
          </a:r>
          <a:endParaRPr lang="en-US" dirty="0"/>
        </a:p>
      </dgm:t>
    </dgm:pt>
    <dgm:pt modelId="{47A01328-3794-4DF9-B825-C5F132E7160D}" type="parTrans" cxnId="{F80C2F6E-9F13-4B78-BA72-D3E80DEF90A0}">
      <dgm:prSet/>
      <dgm:spPr/>
    </dgm:pt>
    <dgm:pt modelId="{15FDF56D-8107-485E-B74A-0DE9C2931E09}" type="sibTrans" cxnId="{F80C2F6E-9F13-4B78-BA72-D3E80DEF90A0}">
      <dgm:prSet/>
      <dgm:spPr/>
    </dgm:pt>
    <dgm:pt modelId="{B1B9605C-51F2-4EF0-9602-BD441CBE78C0}">
      <dgm:prSet/>
      <dgm:spPr/>
      <dgm:t>
        <a:bodyPr/>
        <a:lstStyle/>
        <a:p>
          <a:r>
            <a:rPr lang="en-US" b="1" dirty="0"/>
            <a:t>Timed</a:t>
          </a:r>
          <a:endParaRPr lang="en-US" dirty="0"/>
        </a:p>
      </dgm:t>
    </dgm:pt>
    <dgm:pt modelId="{0252C01E-FD1C-46ED-AD76-314D65F6A016}" type="parTrans" cxnId="{92CACD98-67B5-4222-A5B4-872CDC13AA25}">
      <dgm:prSet/>
      <dgm:spPr/>
    </dgm:pt>
    <dgm:pt modelId="{523188B8-7D21-4E5A-BE38-A322289F2983}" type="sibTrans" cxnId="{92CACD98-67B5-4222-A5B4-872CDC13AA25}">
      <dgm:prSet/>
      <dgm:spPr/>
    </dgm:pt>
    <dgm:pt modelId="{422DF664-496C-4822-92B4-BC4EBC3483BB}" type="pres">
      <dgm:prSet presAssocID="{1FBE9E8A-FA5A-4E0A-8E59-AF73D27AF890}" presName="linearFlow" presStyleCnt="0">
        <dgm:presLayoutVars>
          <dgm:dir/>
          <dgm:animLvl val="lvl"/>
          <dgm:resizeHandles val="exact"/>
        </dgm:presLayoutVars>
      </dgm:prSet>
      <dgm:spPr/>
    </dgm:pt>
    <dgm:pt modelId="{57B6AA54-7604-4B12-AB76-3B9824BDEBDF}" type="pres">
      <dgm:prSet presAssocID="{AC69E487-98B4-4CF9-BF1D-97BEC04A6010}" presName="composite" presStyleCnt="0"/>
      <dgm:spPr/>
    </dgm:pt>
    <dgm:pt modelId="{91BE48C9-5E01-47B6-B5F6-696123C59E4D}" type="pres">
      <dgm:prSet presAssocID="{AC69E487-98B4-4CF9-BF1D-97BEC04A6010}" presName="parentText" presStyleLbl="alignNode1" presStyleIdx="0" presStyleCnt="5">
        <dgm:presLayoutVars>
          <dgm:chMax val="1"/>
          <dgm:bulletEnabled val="1"/>
        </dgm:presLayoutVars>
      </dgm:prSet>
      <dgm:spPr/>
    </dgm:pt>
    <dgm:pt modelId="{8F6AA040-6C43-406F-9EB5-79AC89411CBD}" type="pres">
      <dgm:prSet presAssocID="{AC69E487-98B4-4CF9-BF1D-97BEC04A6010}" presName="descendantText" presStyleLbl="alignAcc1" presStyleIdx="0" presStyleCnt="5">
        <dgm:presLayoutVars>
          <dgm:bulletEnabled val="1"/>
        </dgm:presLayoutVars>
      </dgm:prSet>
      <dgm:spPr/>
    </dgm:pt>
    <dgm:pt modelId="{8317D7ED-71D5-4063-BBD9-47015D1B56E5}" type="pres">
      <dgm:prSet presAssocID="{3132069C-DB4E-4976-AAEB-AFD224755D11}" presName="sp" presStyleCnt="0"/>
      <dgm:spPr/>
    </dgm:pt>
    <dgm:pt modelId="{77120B96-E53D-4FC3-A804-1D68AECC1D7B}" type="pres">
      <dgm:prSet presAssocID="{4DAB0C52-844B-4B2B-B693-E580698E27D2}" presName="composite" presStyleCnt="0"/>
      <dgm:spPr/>
    </dgm:pt>
    <dgm:pt modelId="{8B8A733C-FFC4-4F00-8DBF-19CBA284479D}" type="pres">
      <dgm:prSet presAssocID="{4DAB0C52-844B-4B2B-B693-E580698E27D2}" presName="parentText" presStyleLbl="alignNode1" presStyleIdx="1" presStyleCnt="5">
        <dgm:presLayoutVars>
          <dgm:chMax val="1"/>
          <dgm:bulletEnabled val="1"/>
        </dgm:presLayoutVars>
      </dgm:prSet>
      <dgm:spPr/>
    </dgm:pt>
    <dgm:pt modelId="{B8187F7C-1EC8-4037-A8C4-A189CE0CA45E}" type="pres">
      <dgm:prSet presAssocID="{4DAB0C52-844B-4B2B-B693-E580698E27D2}" presName="descendantText" presStyleLbl="alignAcc1" presStyleIdx="1" presStyleCnt="5">
        <dgm:presLayoutVars>
          <dgm:bulletEnabled val="1"/>
        </dgm:presLayoutVars>
      </dgm:prSet>
      <dgm:spPr/>
    </dgm:pt>
    <dgm:pt modelId="{FF1AA2E7-548D-4A1A-AB90-C19C710A1AAB}" type="pres">
      <dgm:prSet presAssocID="{9CCC9D7D-22E6-41ED-A51F-4AFB95967171}" presName="sp" presStyleCnt="0"/>
      <dgm:spPr/>
    </dgm:pt>
    <dgm:pt modelId="{B39FBFF2-D730-4FE7-9779-9DE41BEF6028}" type="pres">
      <dgm:prSet presAssocID="{D7A5DBA8-EE64-450E-8E2B-A4A11A6AB5B5}" presName="composite" presStyleCnt="0"/>
      <dgm:spPr/>
    </dgm:pt>
    <dgm:pt modelId="{EA0F7EF4-EA43-4A6C-9BEA-209D15378BEE}" type="pres">
      <dgm:prSet presAssocID="{D7A5DBA8-EE64-450E-8E2B-A4A11A6AB5B5}" presName="parentText" presStyleLbl="alignNode1" presStyleIdx="2" presStyleCnt="5">
        <dgm:presLayoutVars>
          <dgm:chMax val="1"/>
          <dgm:bulletEnabled val="1"/>
        </dgm:presLayoutVars>
      </dgm:prSet>
      <dgm:spPr/>
    </dgm:pt>
    <dgm:pt modelId="{F1B8B260-7FF8-494D-9B07-1C91F682F297}" type="pres">
      <dgm:prSet presAssocID="{D7A5DBA8-EE64-450E-8E2B-A4A11A6AB5B5}" presName="descendantText" presStyleLbl="alignAcc1" presStyleIdx="2" presStyleCnt="5">
        <dgm:presLayoutVars>
          <dgm:bulletEnabled val="1"/>
        </dgm:presLayoutVars>
      </dgm:prSet>
      <dgm:spPr/>
    </dgm:pt>
    <dgm:pt modelId="{FABC10EE-A8B8-4110-BBEB-7B7B21DBF25B}" type="pres">
      <dgm:prSet presAssocID="{94D2FD6F-98F4-40C7-8EED-1A267BBA936F}" presName="sp" presStyleCnt="0"/>
      <dgm:spPr/>
    </dgm:pt>
    <dgm:pt modelId="{6D750E30-B5CC-4D7D-91DE-EB72840DFF69}" type="pres">
      <dgm:prSet presAssocID="{E6C85AE6-7CEC-4270-8E57-F774070FA087}" presName="composite" presStyleCnt="0"/>
      <dgm:spPr/>
    </dgm:pt>
    <dgm:pt modelId="{1E31B6EC-D00F-43B7-934C-8F682E9B4140}" type="pres">
      <dgm:prSet presAssocID="{E6C85AE6-7CEC-4270-8E57-F774070FA087}" presName="parentText" presStyleLbl="alignNode1" presStyleIdx="3" presStyleCnt="5">
        <dgm:presLayoutVars>
          <dgm:chMax val="1"/>
          <dgm:bulletEnabled val="1"/>
        </dgm:presLayoutVars>
      </dgm:prSet>
      <dgm:spPr/>
    </dgm:pt>
    <dgm:pt modelId="{00323BDA-0ED7-47FB-AFC3-F317E00147FB}" type="pres">
      <dgm:prSet presAssocID="{E6C85AE6-7CEC-4270-8E57-F774070FA087}" presName="descendantText" presStyleLbl="alignAcc1" presStyleIdx="3" presStyleCnt="5">
        <dgm:presLayoutVars>
          <dgm:bulletEnabled val="1"/>
        </dgm:presLayoutVars>
      </dgm:prSet>
      <dgm:spPr/>
    </dgm:pt>
    <dgm:pt modelId="{9B0F5759-3421-412B-9FE9-97937A6A77D5}" type="pres">
      <dgm:prSet presAssocID="{DC2D7334-8640-4D5B-B5EB-C15A1B609D29}" presName="sp" presStyleCnt="0"/>
      <dgm:spPr/>
    </dgm:pt>
    <dgm:pt modelId="{3F4A9485-70A8-4A27-9D2D-8E99C5FA7D46}" type="pres">
      <dgm:prSet presAssocID="{4DCDC441-5B31-4AC0-A36B-5D4115D2438F}" presName="composite" presStyleCnt="0"/>
      <dgm:spPr/>
    </dgm:pt>
    <dgm:pt modelId="{34E89AAC-B899-4C5D-9322-141482401D68}" type="pres">
      <dgm:prSet presAssocID="{4DCDC441-5B31-4AC0-A36B-5D4115D2438F}" presName="parentText" presStyleLbl="alignNode1" presStyleIdx="4" presStyleCnt="5">
        <dgm:presLayoutVars>
          <dgm:chMax val="1"/>
          <dgm:bulletEnabled val="1"/>
        </dgm:presLayoutVars>
      </dgm:prSet>
      <dgm:spPr/>
    </dgm:pt>
    <dgm:pt modelId="{78ADCECB-9D97-413D-B5A6-9B164DEB114D}" type="pres">
      <dgm:prSet presAssocID="{4DCDC441-5B31-4AC0-A36B-5D4115D2438F}" presName="descendantText" presStyleLbl="alignAcc1" presStyleIdx="4" presStyleCnt="5">
        <dgm:presLayoutVars>
          <dgm:bulletEnabled val="1"/>
        </dgm:presLayoutVars>
      </dgm:prSet>
      <dgm:spPr/>
    </dgm:pt>
  </dgm:ptLst>
  <dgm:cxnLst>
    <dgm:cxn modelId="{119CC854-0CCA-41DE-9790-77B1F7D51112}" type="presOf" srcId="{D7A5DBA8-EE64-450E-8E2B-A4A11A6AB5B5}" destId="{EA0F7EF4-EA43-4A6C-9BEA-209D15378BEE}" srcOrd="0" destOrd="0" presId="urn:microsoft.com/office/officeart/2005/8/layout/chevron2"/>
    <dgm:cxn modelId="{E502665E-7236-4B72-8E48-7FC873F4F912}" srcId="{1FBE9E8A-FA5A-4E0A-8E59-AF73D27AF890}" destId="{4DCDC441-5B31-4AC0-A36B-5D4115D2438F}" srcOrd="4" destOrd="0" parTransId="{F4F2C044-C943-49EB-B909-63FC8189D394}" sibTransId="{E31392B9-4DF5-47CD-A715-08F77031F11C}"/>
    <dgm:cxn modelId="{AD4D66F9-F5EB-41EB-A3AC-97F646F57F65}" srcId="{1FBE9E8A-FA5A-4E0A-8E59-AF73D27AF890}" destId="{D7A5DBA8-EE64-450E-8E2B-A4A11A6AB5B5}" srcOrd="2" destOrd="0" parTransId="{44616588-8529-439A-909B-0C68772CE96B}" sibTransId="{94D2FD6F-98F4-40C7-8EED-1A267BBA936F}"/>
    <dgm:cxn modelId="{B7761606-9EE8-4A1F-9826-087B8E255252}" srcId="{1FBE9E8A-FA5A-4E0A-8E59-AF73D27AF890}" destId="{AC69E487-98B4-4CF9-BF1D-97BEC04A6010}" srcOrd="0" destOrd="0" parTransId="{BC047623-CD5A-469D-869D-3BE79490704B}" sibTransId="{3132069C-DB4E-4976-AAEB-AFD224755D11}"/>
    <dgm:cxn modelId="{39A863F2-857D-48C4-A16C-17543B17E30A}" srcId="{1FBE9E8A-FA5A-4E0A-8E59-AF73D27AF890}" destId="{4DAB0C52-844B-4B2B-B693-E580698E27D2}" srcOrd="1" destOrd="0" parTransId="{E6FC68F0-8541-48BA-8C0B-F9F048F73846}" sibTransId="{9CCC9D7D-22E6-41ED-A51F-4AFB95967171}"/>
    <dgm:cxn modelId="{357F9F9E-8DC9-4D58-AF7E-E9A7BDF52263}" srcId="{AC69E487-98B4-4CF9-BF1D-97BEC04A6010}" destId="{E7660E07-231E-413A-A219-87B36D2B03F4}" srcOrd="0" destOrd="0" parTransId="{F9904084-1487-4AEA-ADAD-91E5A733A1B3}" sibTransId="{1E3230AC-EE11-41DC-999B-2DFC04EE34C5}"/>
    <dgm:cxn modelId="{5D811D54-379A-47A2-914C-45D17FC347DA}" type="presOf" srcId="{B1B9605C-51F2-4EF0-9602-BD441CBE78C0}" destId="{78ADCECB-9D97-413D-B5A6-9B164DEB114D}" srcOrd="0" destOrd="0" presId="urn:microsoft.com/office/officeart/2005/8/layout/chevron2"/>
    <dgm:cxn modelId="{F80C2F6E-9F13-4B78-BA72-D3E80DEF90A0}" srcId="{E6C85AE6-7CEC-4270-8E57-F774070FA087}" destId="{0078BE7C-9A6E-44EF-B6D8-F61321BC2FEE}" srcOrd="0" destOrd="0" parTransId="{47A01328-3794-4DF9-B825-C5F132E7160D}" sibTransId="{15FDF56D-8107-485E-B74A-0DE9C2931E09}"/>
    <dgm:cxn modelId="{BB235020-28B5-4EFB-9673-05E2F99AD1E3}" type="presOf" srcId="{4DAB0C52-844B-4B2B-B693-E580698E27D2}" destId="{8B8A733C-FFC4-4F00-8DBF-19CBA284479D}" srcOrd="0" destOrd="0" presId="urn:microsoft.com/office/officeart/2005/8/layout/chevron2"/>
    <dgm:cxn modelId="{92CACD98-67B5-4222-A5B4-872CDC13AA25}" srcId="{4DCDC441-5B31-4AC0-A36B-5D4115D2438F}" destId="{B1B9605C-51F2-4EF0-9602-BD441CBE78C0}" srcOrd="0" destOrd="0" parTransId="{0252C01E-FD1C-46ED-AD76-314D65F6A016}" sibTransId="{523188B8-7D21-4E5A-BE38-A322289F2983}"/>
    <dgm:cxn modelId="{A41002A2-620C-47BA-B265-720D3386BFDE}" type="presOf" srcId="{0078BE7C-9A6E-44EF-B6D8-F61321BC2FEE}" destId="{00323BDA-0ED7-47FB-AFC3-F317E00147FB}" srcOrd="0" destOrd="0" presId="urn:microsoft.com/office/officeart/2005/8/layout/chevron2"/>
    <dgm:cxn modelId="{7A7093A2-5BEE-4893-ABD8-670ABE54FF13}" type="presOf" srcId="{E6C85AE6-7CEC-4270-8E57-F774070FA087}" destId="{1E31B6EC-D00F-43B7-934C-8F682E9B4140}" srcOrd="0" destOrd="0" presId="urn:microsoft.com/office/officeart/2005/8/layout/chevron2"/>
    <dgm:cxn modelId="{68275263-040D-4CF8-8404-E16DEF54E9A6}" type="presOf" srcId="{AC69E487-98B4-4CF9-BF1D-97BEC04A6010}" destId="{91BE48C9-5E01-47B6-B5F6-696123C59E4D}" srcOrd="0" destOrd="0" presId="urn:microsoft.com/office/officeart/2005/8/layout/chevron2"/>
    <dgm:cxn modelId="{E4D58AA4-03AA-4821-8D19-18B6C920B3DB}" type="presOf" srcId="{4DCDC441-5B31-4AC0-A36B-5D4115D2438F}" destId="{34E89AAC-B899-4C5D-9322-141482401D68}" srcOrd="0" destOrd="0" presId="urn:microsoft.com/office/officeart/2005/8/layout/chevron2"/>
    <dgm:cxn modelId="{AF684DE2-F322-4EDB-9CCF-E960D9554B68}" srcId="{1FBE9E8A-FA5A-4E0A-8E59-AF73D27AF890}" destId="{E6C85AE6-7CEC-4270-8E57-F774070FA087}" srcOrd="3" destOrd="0" parTransId="{F5AE7C94-1E7C-44F0-A038-D2B307332F43}" sibTransId="{DC2D7334-8640-4D5B-B5EB-C15A1B609D29}"/>
    <dgm:cxn modelId="{90AAF9BC-BD73-4390-B73F-9CE6D5A19DE6}" type="presOf" srcId="{74E9C075-C535-4209-933F-06DFB82E8301}" destId="{F1B8B260-7FF8-494D-9B07-1C91F682F297}" srcOrd="0" destOrd="0" presId="urn:microsoft.com/office/officeart/2005/8/layout/chevron2"/>
    <dgm:cxn modelId="{D04A6BF2-B776-4DE4-9234-83B84887282D}" type="presOf" srcId="{1FBE9E8A-FA5A-4E0A-8E59-AF73D27AF890}" destId="{422DF664-496C-4822-92B4-BC4EBC3483BB}" srcOrd="0" destOrd="0" presId="urn:microsoft.com/office/officeart/2005/8/layout/chevron2"/>
    <dgm:cxn modelId="{E941B13D-B381-4C50-8212-0BC0C16D1A1E}" type="presOf" srcId="{E7660E07-231E-413A-A219-87B36D2B03F4}" destId="{8F6AA040-6C43-406F-9EB5-79AC89411CBD}" srcOrd="0" destOrd="0" presId="urn:microsoft.com/office/officeart/2005/8/layout/chevron2"/>
    <dgm:cxn modelId="{483B8122-6AD2-4217-998D-E35E6E721BB0}" srcId="{4DAB0C52-844B-4B2B-B693-E580698E27D2}" destId="{789D21B0-79FF-4B6A-AE07-3D5FE140A98A}" srcOrd="0" destOrd="0" parTransId="{E16EF96B-64CF-4112-9904-47CCF5F6C063}" sibTransId="{FD52147F-4330-465D-8670-CFC0AE130DBC}"/>
    <dgm:cxn modelId="{4E3FA331-F8ED-42F4-BF2D-F1C9FC9BB1EA}" srcId="{D7A5DBA8-EE64-450E-8E2B-A4A11A6AB5B5}" destId="{74E9C075-C535-4209-933F-06DFB82E8301}" srcOrd="0" destOrd="0" parTransId="{3E52EB27-B8F0-4629-9C5D-BBB641114562}" sibTransId="{8638C216-5313-4C52-AA8B-900505B76A99}"/>
    <dgm:cxn modelId="{96EA76EF-A4EB-4784-BEF6-01623B4B5723}" type="presOf" srcId="{789D21B0-79FF-4B6A-AE07-3D5FE140A98A}" destId="{B8187F7C-1EC8-4037-A8C4-A189CE0CA45E}" srcOrd="0" destOrd="0" presId="urn:microsoft.com/office/officeart/2005/8/layout/chevron2"/>
    <dgm:cxn modelId="{F7489966-D3B2-45B9-A6E1-7DA76CB09981}" type="presParOf" srcId="{422DF664-496C-4822-92B4-BC4EBC3483BB}" destId="{57B6AA54-7604-4B12-AB76-3B9824BDEBDF}" srcOrd="0" destOrd="0" presId="urn:microsoft.com/office/officeart/2005/8/layout/chevron2"/>
    <dgm:cxn modelId="{047D6F95-3BDE-49FA-BBAB-1E6B736589D2}" type="presParOf" srcId="{57B6AA54-7604-4B12-AB76-3B9824BDEBDF}" destId="{91BE48C9-5E01-47B6-B5F6-696123C59E4D}" srcOrd="0" destOrd="0" presId="urn:microsoft.com/office/officeart/2005/8/layout/chevron2"/>
    <dgm:cxn modelId="{BB31F406-747E-4E96-867F-13C1985EFE9F}" type="presParOf" srcId="{57B6AA54-7604-4B12-AB76-3B9824BDEBDF}" destId="{8F6AA040-6C43-406F-9EB5-79AC89411CBD}" srcOrd="1" destOrd="0" presId="urn:microsoft.com/office/officeart/2005/8/layout/chevron2"/>
    <dgm:cxn modelId="{E185E74A-AD73-404D-A373-FE1E2730FF8C}" type="presParOf" srcId="{422DF664-496C-4822-92B4-BC4EBC3483BB}" destId="{8317D7ED-71D5-4063-BBD9-47015D1B56E5}" srcOrd="1" destOrd="0" presId="urn:microsoft.com/office/officeart/2005/8/layout/chevron2"/>
    <dgm:cxn modelId="{86E5A9AA-6061-4AB6-A38D-483E55BB7438}" type="presParOf" srcId="{422DF664-496C-4822-92B4-BC4EBC3483BB}" destId="{77120B96-E53D-4FC3-A804-1D68AECC1D7B}" srcOrd="2" destOrd="0" presId="urn:microsoft.com/office/officeart/2005/8/layout/chevron2"/>
    <dgm:cxn modelId="{9ACA40AA-DFD9-4525-915F-C4977DA34DC8}" type="presParOf" srcId="{77120B96-E53D-4FC3-A804-1D68AECC1D7B}" destId="{8B8A733C-FFC4-4F00-8DBF-19CBA284479D}" srcOrd="0" destOrd="0" presId="urn:microsoft.com/office/officeart/2005/8/layout/chevron2"/>
    <dgm:cxn modelId="{97A57633-C383-47FC-94AD-467292003172}" type="presParOf" srcId="{77120B96-E53D-4FC3-A804-1D68AECC1D7B}" destId="{B8187F7C-1EC8-4037-A8C4-A189CE0CA45E}" srcOrd="1" destOrd="0" presId="urn:microsoft.com/office/officeart/2005/8/layout/chevron2"/>
    <dgm:cxn modelId="{E3B787D4-D0FF-4E0B-B414-798A716C1715}" type="presParOf" srcId="{422DF664-496C-4822-92B4-BC4EBC3483BB}" destId="{FF1AA2E7-548D-4A1A-AB90-C19C710A1AAB}" srcOrd="3" destOrd="0" presId="urn:microsoft.com/office/officeart/2005/8/layout/chevron2"/>
    <dgm:cxn modelId="{BD937BE0-00FC-45D3-980E-4FD53693C6BC}" type="presParOf" srcId="{422DF664-496C-4822-92B4-BC4EBC3483BB}" destId="{B39FBFF2-D730-4FE7-9779-9DE41BEF6028}" srcOrd="4" destOrd="0" presId="urn:microsoft.com/office/officeart/2005/8/layout/chevron2"/>
    <dgm:cxn modelId="{9C4709E7-A924-4D3A-9F54-E22CF43F9A06}" type="presParOf" srcId="{B39FBFF2-D730-4FE7-9779-9DE41BEF6028}" destId="{EA0F7EF4-EA43-4A6C-9BEA-209D15378BEE}" srcOrd="0" destOrd="0" presId="urn:microsoft.com/office/officeart/2005/8/layout/chevron2"/>
    <dgm:cxn modelId="{59999215-C255-407E-87BF-5C480DEB19F9}" type="presParOf" srcId="{B39FBFF2-D730-4FE7-9779-9DE41BEF6028}" destId="{F1B8B260-7FF8-494D-9B07-1C91F682F297}" srcOrd="1" destOrd="0" presId="urn:microsoft.com/office/officeart/2005/8/layout/chevron2"/>
    <dgm:cxn modelId="{BAC973D6-5A8C-40A7-9118-91458282DCDC}" type="presParOf" srcId="{422DF664-496C-4822-92B4-BC4EBC3483BB}" destId="{FABC10EE-A8B8-4110-BBEB-7B7B21DBF25B}" srcOrd="5" destOrd="0" presId="urn:microsoft.com/office/officeart/2005/8/layout/chevron2"/>
    <dgm:cxn modelId="{FFFFA74E-C6D2-40E9-B916-7E780052E04F}" type="presParOf" srcId="{422DF664-496C-4822-92B4-BC4EBC3483BB}" destId="{6D750E30-B5CC-4D7D-91DE-EB72840DFF69}" srcOrd="6" destOrd="0" presId="urn:microsoft.com/office/officeart/2005/8/layout/chevron2"/>
    <dgm:cxn modelId="{A771635D-DFD2-4468-B6BD-13834A14B8C2}" type="presParOf" srcId="{6D750E30-B5CC-4D7D-91DE-EB72840DFF69}" destId="{1E31B6EC-D00F-43B7-934C-8F682E9B4140}" srcOrd="0" destOrd="0" presId="urn:microsoft.com/office/officeart/2005/8/layout/chevron2"/>
    <dgm:cxn modelId="{23525308-079C-4F2C-88F5-2BEDB877E552}" type="presParOf" srcId="{6D750E30-B5CC-4D7D-91DE-EB72840DFF69}" destId="{00323BDA-0ED7-47FB-AFC3-F317E00147FB}" srcOrd="1" destOrd="0" presId="urn:microsoft.com/office/officeart/2005/8/layout/chevron2"/>
    <dgm:cxn modelId="{5EF1C32A-0E91-49F1-8C8D-CDEE091DC416}" type="presParOf" srcId="{422DF664-496C-4822-92B4-BC4EBC3483BB}" destId="{9B0F5759-3421-412B-9FE9-97937A6A77D5}" srcOrd="7" destOrd="0" presId="urn:microsoft.com/office/officeart/2005/8/layout/chevron2"/>
    <dgm:cxn modelId="{DD2BD0D9-B42D-4E60-B772-9C745ED2055F}" type="presParOf" srcId="{422DF664-496C-4822-92B4-BC4EBC3483BB}" destId="{3F4A9485-70A8-4A27-9D2D-8E99C5FA7D46}" srcOrd="8" destOrd="0" presId="urn:microsoft.com/office/officeart/2005/8/layout/chevron2"/>
    <dgm:cxn modelId="{910110E9-D8FF-4DAA-A1A3-069526AD2103}" type="presParOf" srcId="{3F4A9485-70A8-4A27-9D2D-8E99C5FA7D46}" destId="{34E89AAC-B899-4C5D-9322-141482401D68}" srcOrd="0" destOrd="0" presId="urn:microsoft.com/office/officeart/2005/8/layout/chevron2"/>
    <dgm:cxn modelId="{359C8457-D4C1-41EF-86CB-5231DCAFCED6}" type="presParOf" srcId="{3F4A9485-70A8-4A27-9D2D-8E99C5FA7D46}" destId="{78ADCECB-9D97-413D-B5A6-9B164DEB114D}"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44932F-E056-409A-B9B0-C7308F754CC0}"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7D3A95C6-E193-427C-96E6-84E8C9EBFCB3}">
      <dgm:prSet phldrT="[Text]"/>
      <dgm:spPr/>
      <dgm:t>
        <a:bodyPr/>
        <a:lstStyle/>
        <a:p>
          <a:r>
            <a:rPr lang="en-US" dirty="0"/>
            <a:t>Strategic planning</a:t>
          </a:r>
        </a:p>
      </dgm:t>
    </dgm:pt>
    <dgm:pt modelId="{589A5009-3F5D-4491-9164-C60DB14B5080}" type="parTrans" cxnId="{295BD081-600E-434A-BF74-D8E7657B036D}">
      <dgm:prSet/>
      <dgm:spPr/>
      <dgm:t>
        <a:bodyPr/>
        <a:lstStyle/>
        <a:p>
          <a:endParaRPr lang="en-US"/>
        </a:p>
      </dgm:t>
    </dgm:pt>
    <dgm:pt modelId="{69EBF395-0ED9-4881-8D37-B1A606429AD7}" type="sibTrans" cxnId="{295BD081-600E-434A-BF74-D8E7657B036D}">
      <dgm:prSet/>
      <dgm:spPr/>
      <dgm:t>
        <a:bodyPr/>
        <a:lstStyle/>
        <a:p>
          <a:endParaRPr lang="en-US"/>
        </a:p>
      </dgm:t>
    </dgm:pt>
    <dgm:pt modelId="{62599757-8F95-4B6D-8CA0-DE597FF9B55D}">
      <dgm:prSet phldrT="[Text]"/>
      <dgm:spPr/>
      <dgm:t>
        <a:bodyPr/>
        <a:lstStyle/>
        <a:p>
          <a:r>
            <a:rPr lang="en-US" dirty="0"/>
            <a:t>Guides your vision</a:t>
          </a:r>
        </a:p>
      </dgm:t>
    </dgm:pt>
    <dgm:pt modelId="{CBA827B3-0D69-41AD-BF75-3B6208873CB9}" type="parTrans" cxnId="{12B3ABA8-0A26-45CB-A73B-B7A622496F76}">
      <dgm:prSet/>
      <dgm:spPr/>
      <dgm:t>
        <a:bodyPr/>
        <a:lstStyle/>
        <a:p>
          <a:endParaRPr lang="en-US"/>
        </a:p>
      </dgm:t>
    </dgm:pt>
    <dgm:pt modelId="{7A88A94F-B0BF-4384-88CE-18099410AF02}" type="sibTrans" cxnId="{12B3ABA8-0A26-45CB-A73B-B7A622496F76}">
      <dgm:prSet/>
      <dgm:spPr/>
      <dgm:t>
        <a:bodyPr/>
        <a:lstStyle/>
        <a:p>
          <a:endParaRPr lang="en-US"/>
        </a:p>
      </dgm:t>
    </dgm:pt>
    <dgm:pt modelId="{E13E3EBE-9CD4-4719-80A2-7DED5600966D}">
      <dgm:prSet phldrT="[Text]"/>
      <dgm:spPr/>
      <dgm:t>
        <a:bodyPr/>
        <a:lstStyle/>
        <a:p>
          <a:r>
            <a:rPr lang="en-US" dirty="0"/>
            <a:t>Build on smaller goals</a:t>
          </a:r>
        </a:p>
      </dgm:t>
    </dgm:pt>
    <dgm:pt modelId="{8A17C343-6075-4AE3-96CE-1F4404D37177}" type="parTrans" cxnId="{60511948-AF0F-4A1C-8672-6AD57AC55626}">
      <dgm:prSet/>
      <dgm:spPr/>
      <dgm:t>
        <a:bodyPr/>
        <a:lstStyle/>
        <a:p>
          <a:endParaRPr lang="en-US"/>
        </a:p>
      </dgm:t>
    </dgm:pt>
    <dgm:pt modelId="{BD6F7F46-BB4D-40CB-9780-7302C4E943F1}" type="sibTrans" cxnId="{60511948-AF0F-4A1C-8672-6AD57AC55626}">
      <dgm:prSet/>
      <dgm:spPr/>
      <dgm:t>
        <a:bodyPr/>
        <a:lstStyle/>
        <a:p>
          <a:endParaRPr lang="en-US"/>
        </a:p>
      </dgm:t>
    </dgm:pt>
    <dgm:pt modelId="{35D68E15-F7BC-434B-91CC-E541C2BDE827}" type="pres">
      <dgm:prSet presAssocID="{2544932F-E056-409A-B9B0-C7308F754CC0}" presName="Name0" presStyleCnt="0">
        <dgm:presLayoutVars>
          <dgm:chMax val="7"/>
          <dgm:chPref val="7"/>
          <dgm:dir/>
        </dgm:presLayoutVars>
      </dgm:prSet>
      <dgm:spPr/>
    </dgm:pt>
    <dgm:pt modelId="{2137334C-AB2C-47A3-8A2B-4E81FA1BE06A}" type="pres">
      <dgm:prSet presAssocID="{2544932F-E056-409A-B9B0-C7308F754CC0}" presName="Name1" presStyleCnt="0"/>
      <dgm:spPr/>
    </dgm:pt>
    <dgm:pt modelId="{D22A8566-F725-4E60-B20E-259F727B5847}" type="pres">
      <dgm:prSet presAssocID="{2544932F-E056-409A-B9B0-C7308F754CC0}" presName="cycle" presStyleCnt="0"/>
      <dgm:spPr/>
    </dgm:pt>
    <dgm:pt modelId="{5801EACD-F155-4F36-80E2-310457910C80}" type="pres">
      <dgm:prSet presAssocID="{2544932F-E056-409A-B9B0-C7308F754CC0}" presName="srcNode" presStyleLbl="node1" presStyleIdx="0" presStyleCnt="3"/>
      <dgm:spPr/>
    </dgm:pt>
    <dgm:pt modelId="{8B41FA25-ADCF-4896-9E24-E043AEA2AE01}" type="pres">
      <dgm:prSet presAssocID="{2544932F-E056-409A-B9B0-C7308F754CC0}" presName="conn" presStyleLbl="parChTrans1D2" presStyleIdx="0" presStyleCnt="1"/>
      <dgm:spPr/>
    </dgm:pt>
    <dgm:pt modelId="{1A6F8335-5DDE-4957-BFC9-915DA7E2F976}" type="pres">
      <dgm:prSet presAssocID="{2544932F-E056-409A-B9B0-C7308F754CC0}" presName="extraNode" presStyleLbl="node1" presStyleIdx="0" presStyleCnt="3"/>
      <dgm:spPr/>
    </dgm:pt>
    <dgm:pt modelId="{03F34FC0-7C89-47B4-805F-23A371A525AB}" type="pres">
      <dgm:prSet presAssocID="{2544932F-E056-409A-B9B0-C7308F754CC0}" presName="dstNode" presStyleLbl="node1" presStyleIdx="0" presStyleCnt="3"/>
      <dgm:spPr/>
    </dgm:pt>
    <dgm:pt modelId="{F2448DF2-A3B2-4961-A33C-C4E63E885639}" type="pres">
      <dgm:prSet presAssocID="{7D3A95C6-E193-427C-96E6-84E8C9EBFCB3}" presName="text_1" presStyleLbl="node1" presStyleIdx="0" presStyleCnt="3">
        <dgm:presLayoutVars>
          <dgm:bulletEnabled val="1"/>
        </dgm:presLayoutVars>
      </dgm:prSet>
      <dgm:spPr/>
    </dgm:pt>
    <dgm:pt modelId="{8FE31BCF-7A5E-4FAB-8B59-1EDF45E5A83B}" type="pres">
      <dgm:prSet presAssocID="{7D3A95C6-E193-427C-96E6-84E8C9EBFCB3}" presName="accent_1" presStyleCnt="0"/>
      <dgm:spPr/>
    </dgm:pt>
    <dgm:pt modelId="{D7DC0E91-D627-42E7-8F36-7FA9F80613A4}" type="pres">
      <dgm:prSet presAssocID="{7D3A95C6-E193-427C-96E6-84E8C9EBFCB3}" presName="accentRepeatNode" presStyleLbl="solidFgAcc1" presStyleIdx="0" presStyleCnt="3"/>
      <dgm:spPr/>
    </dgm:pt>
    <dgm:pt modelId="{557BFD2B-BD52-4B33-A565-C8A89A884059}" type="pres">
      <dgm:prSet presAssocID="{62599757-8F95-4B6D-8CA0-DE597FF9B55D}" presName="text_2" presStyleLbl="node1" presStyleIdx="1" presStyleCnt="3">
        <dgm:presLayoutVars>
          <dgm:bulletEnabled val="1"/>
        </dgm:presLayoutVars>
      </dgm:prSet>
      <dgm:spPr/>
    </dgm:pt>
    <dgm:pt modelId="{747AF952-736D-48CE-9CFB-A58810E61209}" type="pres">
      <dgm:prSet presAssocID="{62599757-8F95-4B6D-8CA0-DE597FF9B55D}" presName="accent_2" presStyleCnt="0"/>
      <dgm:spPr/>
    </dgm:pt>
    <dgm:pt modelId="{748B49CF-C994-43B0-9CFC-1B6A2A95E08F}" type="pres">
      <dgm:prSet presAssocID="{62599757-8F95-4B6D-8CA0-DE597FF9B55D}" presName="accentRepeatNode" presStyleLbl="solidFgAcc1" presStyleIdx="1" presStyleCnt="3"/>
      <dgm:spPr/>
    </dgm:pt>
    <dgm:pt modelId="{5F959178-79CC-4277-B2C3-E5218A043F65}" type="pres">
      <dgm:prSet presAssocID="{E13E3EBE-9CD4-4719-80A2-7DED5600966D}" presName="text_3" presStyleLbl="node1" presStyleIdx="2" presStyleCnt="3">
        <dgm:presLayoutVars>
          <dgm:bulletEnabled val="1"/>
        </dgm:presLayoutVars>
      </dgm:prSet>
      <dgm:spPr/>
    </dgm:pt>
    <dgm:pt modelId="{31AB2C12-6694-414B-8C97-CE29AA7A0D2F}" type="pres">
      <dgm:prSet presAssocID="{E13E3EBE-9CD4-4719-80A2-7DED5600966D}" presName="accent_3" presStyleCnt="0"/>
      <dgm:spPr/>
    </dgm:pt>
    <dgm:pt modelId="{E5EFF75C-873E-49AC-BFCE-94B73E6D189B}" type="pres">
      <dgm:prSet presAssocID="{E13E3EBE-9CD4-4719-80A2-7DED5600966D}" presName="accentRepeatNode" presStyleLbl="solidFgAcc1" presStyleIdx="2" presStyleCnt="3"/>
      <dgm:spPr/>
    </dgm:pt>
  </dgm:ptLst>
  <dgm:cxnLst>
    <dgm:cxn modelId="{295BD081-600E-434A-BF74-D8E7657B036D}" srcId="{2544932F-E056-409A-B9B0-C7308F754CC0}" destId="{7D3A95C6-E193-427C-96E6-84E8C9EBFCB3}" srcOrd="0" destOrd="0" parTransId="{589A5009-3F5D-4491-9164-C60DB14B5080}" sibTransId="{69EBF395-0ED9-4881-8D37-B1A606429AD7}"/>
    <dgm:cxn modelId="{60511948-AF0F-4A1C-8672-6AD57AC55626}" srcId="{2544932F-E056-409A-B9B0-C7308F754CC0}" destId="{E13E3EBE-9CD4-4719-80A2-7DED5600966D}" srcOrd="2" destOrd="0" parTransId="{8A17C343-6075-4AE3-96CE-1F4404D37177}" sibTransId="{BD6F7F46-BB4D-40CB-9780-7302C4E943F1}"/>
    <dgm:cxn modelId="{12B3ABA8-0A26-45CB-A73B-B7A622496F76}" srcId="{2544932F-E056-409A-B9B0-C7308F754CC0}" destId="{62599757-8F95-4B6D-8CA0-DE597FF9B55D}" srcOrd="1" destOrd="0" parTransId="{CBA827B3-0D69-41AD-BF75-3B6208873CB9}" sibTransId="{7A88A94F-B0BF-4384-88CE-18099410AF02}"/>
    <dgm:cxn modelId="{77087839-0581-4584-B650-538C73C43AC6}" type="presOf" srcId="{E13E3EBE-9CD4-4719-80A2-7DED5600966D}" destId="{5F959178-79CC-4277-B2C3-E5218A043F65}" srcOrd="0" destOrd="0" presId="urn:microsoft.com/office/officeart/2008/layout/VerticalCurvedList"/>
    <dgm:cxn modelId="{B5BAD448-A248-4F7F-926D-AC3274A0D1B3}" type="presOf" srcId="{2544932F-E056-409A-B9B0-C7308F754CC0}" destId="{35D68E15-F7BC-434B-91CC-E541C2BDE827}" srcOrd="0" destOrd="0" presId="urn:microsoft.com/office/officeart/2008/layout/VerticalCurvedList"/>
    <dgm:cxn modelId="{C6166D43-B12F-43E1-96B9-78DE7AB9302C}" type="presOf" srcId="{69EBF395-0ED9-4881-8D37-B1A606429AD7}" destId="{8B41FA25-ADCF-4896-9E24-E043AEA2AE01}" srcOrd="0" destOrd="0" presId="urn:microsoft.com/office/officeart/2008/layout/VerticalCurvedList"/>
    <dgm:cxn modelId="{293145E2-E316-48C4-9651-31C34FF6740E}" type="presOf" srcId="{62599757-8F95-4B6D-8CA0-DE597FF9B55D}" destId="{557BFD2B-BD52-4B33-A565-C8A89A884059}" srcOrd="0" destOrd="0" presId="urn:microsoft.com/office/officeart/2008/layout/VerticalCurvedList"/>
    <dgm:cxn modelId="{0941AC45-7983-466E-9BD0-FE95E817CAFF}" type="presOf" srcId="{7D3A95C6-E193-427C-96E6-84E8C9EBFCB3}" destId="{F2448DF2-A3B2-4961-A33C-C4E63E885639}" srcOrd="0" destOrd="0" presId="urn:microsoft.com/office/officeart/2008/layout/VerticalCurvedList"/>
    <dgm:cxn modelId="{F9DF5613-FCB8-4A1C-9629-93EA79E00B32}" type="presParOf" srcId="{35D68E15-F7BC-434B-91CC-E541C2BDE827}" destId="{2137334C-AB2C-47A3-8A2B-4E81FA1BE06A}" srcOrd="0" destOrd="0" presId="urn:microsoft.com/office/officeart/2008/layout/VerticalCurvedList"/>
    <dgm:cxn modelId="{83CFE58E-11A2-4318-830B-43E0E933A717}" type="presParOf" srcId="{2137334C-AB2C-47A3-8A2B-4E81FA1BE06A}" destId="{D22A8566-F725-4E60-B20E-259F727B5847}" srcOrd="0" destOrd="0" presId="urn:microsoft.com/office/officeart/2008/layout/VerticalCurvedList"/>
    <dgm:cxn modelId="{CE106A58-50A4-418A-B37E-4D8DD6C1EE6F}" type="presParOf" srcId="{D22A8566-F725-4E60-B20E-259F727B5847}" destId="{5801EACD-F155-4F36-80E2-310457910C80}" srcOrd="0" destOrd="0" presId="urn:microsoft.com/office/officeart/2008/layout/VerticalCurvedList"/>
    <dgm:cxn modelId="{5407AC2B-EEB8-4F1C-BE7A-04BF63527151}" type="presParOf" srcId="{D22A8566-F725-4E60-B20E-259F727B5847}" destId="{8B41FA25-ADCF-4896-9E24-E043AEA2AE01}" srcOrd="1" destOrd="0" presId="urn:microsoft.com/office/officeart/2008/layout/VerticalCurvedList"/>
    <dgm:cxn modelId="{43946728-FCC6-4E60-8D85-6F312C01D836}" type="presParOf" srcId="{D22A8566-F725-4E60-B20E-259F727B5847}" destId="{1A6F8335-5DDE-4957-BFC9-915DA7E2F976}" srcOrd="2" destOrd="0" presId="urn:microsoft.com/office/officeart/2008/layout/VerticalCurvedList"/>
    <dgm:cxn modelId="{1D7E3AD1-0312-45A6-9D47-A539F3307A5B}" type="presParOf" srcId="{D22A8566-F725-4E60-B20E-259F727B5847}" destId="{03F34FC0-7C89-47B4-805F-23A371A525AB}" srcOrd="3" destOrd="0" presId="urn:microsoft.com/office/officeart/2008/layout/VerticalCurvedList"/>
    <dgm:cxn modelId="{D3DC2268-EF24-4A19-8404-4349F4F80679}" type="presParOf" srcId="{2137334C-AB2C-47A3-8A2B-4E81FA1BE06A}" destId="{F2448DF2-A3B2-4961-A33C-C4E63E885639}" srcOrd="1" destOrd="0" presId="urn:microsoft.com/office/officeart/2008/layout/VerticalCurvedList"/>
    <dgm:cxn modelId="{C053DEDB-F7D0-4082-A025-2E0D7370D3E5}" type="presParOf" srcId="{2137334C-AB2C-47A3-8A2B-4E81FA1BE06A}" destId="{8FE31BCF-7A5E-4FAB-8B59-1EDF45E5A83B}" srcOrd="2" destOrd="0" presId="urn:microsoft.com/office/officeart/2008/layout/VerticalCurvedList"/>
    <dgm:cxn modelId="{E4B665B5-3670-45F8-AFBC-648F6D597635}" type="presParOf" srcId="{8FE31BCF-7A5E-4FAB-8B59-1EDF45E5A83B}" destId="{D7DC0E91-D627-42E7-8F36-7FA9F80613A4}" srcOrd="0" destOrd="0" presId="urn:microsoft.com/office/officeart/2008/layout/VerticalCurvedList"/>
    <dgm:cxn modelId="{7FF2EB68-CB3A-414F-9B22-8002873D1616}" type="presParOf" srcId="{2137334C-AB2C-47A3-8A2B-4E81FA1BE06A}" destId="{557BFD2B-BD52-4B33-A565-C8A89A884059}" srcOrd="3" destOrd="0" presId="urn:microsoft.com/office/officeart/2008/layout/VerticalCurvedList"/>
    <dgm:cxn modelId="{6C18F4A4-6009-433E-B29B-ED44159E1839}" type="presParOf" srcId="{2137334C-AB2C-47A3-8A2B-4E81FA1BE06A}" destId="{747AF952-736D-48CE-9CFB-A58810E61209}" srcOrd="4" destOrd="0" presId="urn:microsoft.com/office/officeart/2008/layout/VerticalCurvedList"/>
    <dgm:cxn modelId="{44E834E4-9D2C-4B65-82D5-3DC43707A5B4}" type="presParOf" srcId="{747AF952-736D-48CE-9CFB-A58810E61209}" destId="{748B49CF-C994-43B0-9CFC-1B6A2A95E08F}" srcOrd="0" destOrd="0" presId="urn:microsoft.com/office/officeart/2008/layout/VerticalCurvedList"/>
    <dgm:cxn modelId="{106B64C4-D1D8-4E46-BB6E-93829EF2039E}" type="presParOf" srcId="{2137334C-AB2C-47A3-8A2B-4E81FA1BE06A}" destId="{5F959178-79CC-4277-B2C3-E5218A043F65}" srcOrd="5" destOrd="0" presId="urn:microsoft.com/office/officeart/2008/layout/VerticalCurvedList"/>
    <dgm:cxn modelId="{5FE5730E-0DE7-49E1-8523-FF768FB28E84}" type="presParOf" srcId="{2137334C-AB2C-47A3-8A2B-4E81FA1BE06A}" destId="{31AB2C12-6694-414B-8C97-CE29AA7A0D2F}" srcOrd="6" destOrd="0" presId="urn:microsoft.com/office/officeart/2008/layout/VerticalCurvedList"/>
    <dgm:cxn modelId="{467EE2EB-A92B-4651-B67E-E6D7ACB24692}" type="presParOf" srcId="{31AB2C12-6694-414B-8C97-CE29AA7A0D2F}" destId="{E5EFF75C-873E-49AC-BFCE-94B73E6D189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FC6253F6-472F-4AD6-8B7F-E849D1D7A45C}" type="doc">
      <dgm:prSet loTypeId="urn:microsoft.com/office/officeart/2005/8/layout/hProcess9" loCatId="process" qsTypeId="urn:microsoft.com/office/officeart/2005/8/quickstyle/simple1" qsCatId="simple" csTypeId="urn:microsoft.com/office/officeart/2005/8/colors/colorful1" csCatId="colorful" phldr="1"/>
      <dgm:spPr/>
    </dgm:pt>
    <dgm:pt modelId="{C1091C14-7111-4030-B36D-704F9E77D35B}">
      <dgm:prSet phldrT="[Text]"/>
      <dgm:spPr/>
      <dgm:t>
        <a:bodyPr/>
        <a:lstStyle/>
        <a:p>
          <a:r>
            <a:rPr lang="en-US" dirty="0"/>
            <a:t>Obtain the right tools</a:t>
          </a:r>
        </a:p>
      </dgm:t>
    </dgm:pt>
    <dgm:pt modelId="{DE30D0B3-A8D7-48A2-A6A4-3A3D0470E6BF}" type="parTrans" cxnId="{E51323EB-BF1E-4C6D-A9FD-3044A9A130E9}">
      <dgm:prSet/>
      <dgm:spPr/>
      <dgm:t>
        <a:bodyPr/>
        <a:lstStyle/>
        <a:p>
          <a:endParaRPr lang="en-US"/>
        </a:p>
      </dgm:t>
    </dgm:pt>
    <dgm:pt modelId="{A04935FE-7FBC-4510-BD80-0307C0D46C60}" type="sibTrans" cxnId="{E51323EB-BF1E-4C6D-A9FD-3044A9A130E9}">
      <dgm:prSet/>
      <dgm:spPr/>
      <dgm:t>
        <a:bodyPr/>
        <a:lstStyle/>
        <a:p>
          <a:endParaRPr lang="en-US"/>
        </a:p>
      </dgm:t>
    </dgm:pt>
    <dgm:pt modelId="{BEBD3843-3FE4-49BB-83C9-4440749816D3}">
      <dgm:prSet phldrT="[Text]"/>
      <dgm:spPr/>
      <dgm:t>
        <a:bodyPr/>
        <a:lstStyle/>
        <a:p>
          <a:r>
            <a:rPr lang="en-US" dirty="0"/>
            <a:t>Track progress</a:t>
          </a:r>
        </a:p>
      </dgm:t>
    </dgm:pt>
    <dgm:pt modelId="{0B0D3145-4A25-47A3-AD48-6FA010EBC85A}" type="parTrans" cxnId="{D63F990B-5C8C-4589-AE29-F1FB9EB76E50}">
      <dgm:prSet/>
      <dgm:spPr/>
      <dgm:t>
        <a:bodyPr/>
        <a:lstStyle/>
        <a:p>
          <a:endParaRPr lang="en-US"/>
        </a:p>
      </dgm:t>
    </dgm:pt>
    <dgm:pt modelId="{2AA2C040-A222-4BAC-A6A2-4D5AB54FC60E}" type="sibTrans" cxnId="{D63F990B-5C8C-4589-AE29-F1FB9EB76E50}">
      <dgm:prSet/>
      <dgm:spPr/>
      <dgm:t>
        <a:bodyPr/>
        <a:lstStyle/>
        <a:p>
          <a:endParaRPr lang="en-US"/>
        </a:p>
      </dgm:t>
    </dgm:pt>
    <dgm:pt modelId="{74292358-90D4-44C6-9D23-2DBF09EAB664}" type="pres">
      <dgm:prSet presAssocID="{FC6253F6-472F-4AD6-8B7F-E849D1D7A45C}" presName="CompostProcess" presStyleCnt="0">
        <dgm:presLayoutVars>
          <dgm:dir/>
          <dgm:resizeHandles val="exact"/>
        </dgm:presLayoutVars>
      </dgm:prSet>
      <dgm:spPr/>
    </dgm:pt>
    <dgm:pt modelId="{CE39566D-FAC7-4EFB-A02D-A315739F6508}" type="pres">
      <dgm:prSet presAssocID="{FC6253F6-472F-4AD6-8B7F-E849D1D7A45C}" presName="arrow" presStyleLbl="bgShp" presStyleIdx="0" presStyleCnt="1"/>
      <dgm:spPr/>
    </dgm:pt>
    <dgm:pt modelId="{D56AA9F9-E2FE-491B-AE0B-C57E792317F8}" type="pres">
      <dgm:prSet presAssocID="{FC6253F6-472F-4AD6-8B7F-E849D1D7A45C}" presName="linearProcess" presStyleCnt="0"/>
      <dgm:spPr/>
    </dgm:pt>
    <dgm:pt modelId="{986676B3-F890-48A5-BD39-AD5B40A5E6E3}" type="pres">
      <dgm:prSet presAssocID="{C1091C14-7111-4030-B36D-704F9E77D35B}" presName="textNode" presStyleLbl="node1" presStyleIdx="0" presStyleCnt="2">
        <dgm:presLayoutVars>
          <dgm:bulletEnabled val="1"/>
        </dgm:presLayoutVars>
      </dgm:prSet>
      <dgm:spPr/>
    </dgm:pt>
    <dgm:pt modelId="{98642172-16BB-43AF-9E21-7E41F41650EF}" type="pres">
      <dgm:prSet presAssocID="{A04935FE-7FBC-4510-BD80-0307C0D46C60}" presName="sibTrans" presStyleCnt="0"/>
      <dgm:spPr/>
    </dgm:pt>
    <dgm:pt modelId="{B025EB6F-4094-42C1-8719-F5F75EB8D377}" type="pres">
      <dgm:prSet presAssocID="{BEBD3843-3FE4-49BB-83C9-4440749816D3}" presName="textNode" presStyleLbl="node1" presStyleIdx="1" presStyleCnt="2">
        <dgm:presLayoutVars>
          <dgm:bulletEnabled val="1"/>
        </dgm:presLayoutVars>
      </dgm:prSet>
      <dgm:spPr/>
    </dgm:pt>
  </dgm:ptLst>
  <dgm:cxnLst>
    <dgm:cxn modelId="{A5E3D5A0-5464-4FA4-A912-5E783FCCE86E}" type="presOf" srcId="{BEBD3843-3FE4-49BB-83C9-4440749816D3}" destId="{B025EB6F-4094-42C1-8719-F5F75EB8D377}" srcOrd="0" destOrd="0" presId="urn:microsoft.com/office/officeart/2005/8/layout/hProcess9"/>
    <dgm:cxn modelId="{47E66130-F066-442D-AA02-60097832A361}" type="presOf" srcId="{FC6253F6-472F-4AD6-8B7F-E849D1D7A45C}" destId="{74292358-90D4-44C6-9D23-2DBF09EAB664}" srcOrd="0" destOrd="0" presId="urn:microsoft.com/office/officeart/2005/8/layout/hProcess9"/>
    <dgm:cxn modelId="{17BF77C8-C77D-47A2-B170-82BAB7CBD72D}" type="presOf" srcId="{C1091C14-7111-4030-B36D-704F9E77D35B}" destId="{986676B3-F890-48A5-BD39-AD5B40A5E6E3}" srcOrd="0" destOrd="0" presId="urn:microsoft.com/office/officeart/2005/8/layout/hProcess9"/>
    <dgm:cxn modelId="{D63F990B-5C8C-4589-AE29-F1FB9EB76E50}" srcId="{FC6253F6-472F-4AD6-8B7F-E849D1D7A45C}" destId="{BEBD3843-3FE4-49BB-83C9-4440749816D3}" srcOrd="1" destOrd="0" parTransId="{0B0D3145-4A25-47A3-AD48-6FA010EBC85A}" sibTransId="{2AA2C040-A222-4BAC-A6A2-4D5AB54FC60E}"/>
    <dgm:cxn modelId="{E51323EB-BF1E-4C6D-A9FD-3044A9A130E9}" srcId="{FC6253F6-472F-4AD6-8B7F-E849D1D7A45C}" destId="{C1091C14-7111-4030-B36D-704F9E77D35B}" srcOrd="0" destOrd="0" parTransId="{DE30D0B3-A8D7-48A2-A6A4-3A3D0470E6BF}" sibTransId="{A04935FE-7FBC-4510-BD80-0307C0D46C60}"/>
    <dgm:cxn modelId="{3D1AF721-4F92-44A8-91CC-BCB583897A3B}" type="presParOf" srcId="{74292358-90D4-44C6-9D23-2DBF09EAB664}" destId="{CE39566D-FAC7-4EFB-A02D-A315739F6508}" srcOrd="0" destOrd="0" presId="urn:microsoft.com/office/officeart/2005/8/layout/hProcess9"/>
    <dgm:cxn modelId="{C60A389F-ECA6-42D0-B4F5-C5DF7558FA44}" type="presParOf" srcId="{74292358-90D4-44C6-9D23-2DBF09EAB664}" destId="{D56AA9F9-E2FE-491B-AE0B-C57E792317F8}" srcOrd="1" destOrd="0" presId="urn:microsoft.com/office/officeart/2005/8/layout/hProcess9"/>
    <dgm:cxn modelId="{BA7E9C58-E47C-4EC2-9189-5155CEC7D7BA}" type="presParOf" srcId="{D56AA9F9-E2FE-491B-AE0B-C57E792317F8}" destId="{986676B3-F890-48A5-BD39-AD5B40A5E6E3}" srcOrd="0" destOrd="0" presId="urn:microsoft.com/office/officeart/2005/8/layout/hProcess9"/>
    <dgm:cxn modelId="{694110A2-29CD-4F82-98F4-3612E51D5458}" type="presParOf" srcId="{D56AA9F9-E2FE-491B-AE0B-C57E792317F8}" destId="{98642172-16BB-43AF-9E21-7E41F41650EF}" srcOrd="1" destOrd="0" presId="urn:microsoft.com/office/officeart/2005/8/layout/hProcess9"/>
    <dgm:cxn modelId="{7D53184D-6908-4A8E-9E4E-E269A7228E2C}" type="presParOf" srcId="{D56AA9F9-E2FE-491B-AE0B-C57E792317F8}" destId="{B025EB6F-4094-42C1-8719-F5F75EB8D377}"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8CB6A07E-AEDC-4F90-BE38-9E56FF3C7FAC}"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2A2E1511-59C3-4E0B-A7AC-50BD37A2C700}">
      <dgm:prSet phldrT="[Text]"/>
      <dgm:spPr/>
      <dgm:t>
        <a:bodyPr/>
        <a:lstStyle/>
        <a:p>
          <a:r>
            <a:rPr lang="en-US" b="1" dirty="0"/>
            <a:t>Thucydides</a:t>
          </a:r>
          <a:endParaRPr lang="en-US" dirty="0"/>
        </a:p>
      </dgm:t>
    </dgm:pt>
    <dgm:pt modelId="{31EFB86A-1616-40EB-B745-73778EBC9E08}" type="parTrans" cxnId="{3DA822B5-4B16-407C-B608-04E8C041ED5C}">
      <dgm:prSet/>
      <dgm:spPr/>
      <dgm:t>
        <a:bodyPr/>
        <a:lstStyle/>
        <a:p>
          <a:endParaRPr lang="en-US"/>
        </a:p>
      </dgm:t>
    </dgm:pt>
    <dgm:pt modelId="{46A71F7B-C1E9-4BC4-B05B-09079F46A801}" type="sibTrans" cxnId="{3DA822B5-4B16-407C-B608-04E8C041ED5C}">
      <dgm:prSet/>
      <dgm:spPr/>
      <dgm:t>
        <a:bodyPr/>
        <a:lstStyle/>
        <a:p>
          <a:endParaRPr lang="en-US"/>
        </a:p>
      </dgm:t>
    </dgm:pt>
    <dgm:pt modelId="{0529ACBD-C382-4876-A85B-5FBE5B192A35}">
      <dgm:prSet phldrT="[Text]"/>
      <dgm:spPr/>
      <dgm:t>
        <a:bodyPr/>
        <a:lstStyle/>
        <a:p>
          <a:r>
            <a:rPr lang="en-US" dirty="0"/>
            <a:t>The bravest are surely those who have the clearest vision of what is before them, glory and danger alike, and yet notwithstanding, go out and meet it.</a:t>
          </a:r>
        </a:p>
      </dgm:t>
    </dgm:pt>
    <dgm:pt modelId="{F96135D7-58D1-4042-A6C9-A757E5A1699A}" type="parTrans" cxnId="{2F76C00D-51C0-4F43-BEC7-7A64AF9C4AC7}">
      <dgm:prSet/>
      <dgm:spPr/>
      <dgm:t>
        <a:bodyPr/>
        <a:lstStyle/>
        <a:p>
          <a:endParaRPr lang="en-US"/>
        </a:p>
      </dgm:t>
    </dgm:pt>
    <dgm:pt modelId="{E0C4320D-A844-4BF1-A6F3-4DDDAD998A80}" type="sibTrans" cxnId="{2F76C00D-51C0-4F43-BEC7-7A64AF9C4AC7}">
      <dgm:prSet/>
      <dgm:spPr/>
      <dgm:t>
        <a:bodyPr/>
        <a:lstStyle/>
        <a:p>
          <a:endParaRPr lang="en-US"/>
        </a:p>
      </dgm:t>
    </dgm:pt>
    <dgm:pt modelId="{52E0CC08-9D91-4CAC-AAD0-09894707BDBF}">
      <dgm:prSet phldrT="[Text]"/>
      <dgm:spPr/>
      <dgm:t>
        <a:bodyPr/>
        <a:lstStyle/>
        <a:p>
          <a:r>
            <a:rPr lang="en-US" b="1" dirty="0"/>
            <a:t>Woodrow Wilson</a:t>
          </a:r>
          <a:endParaRPr lang="en-US" dirty="0"/>
        </a:p>
      </dgm:t>
    </dgm:pt>
    <dgm:pt modelId="{A985C1AE-D616-4D29-A047-7716CC9F7927}" type="parTrans" cxnId="{B328AEF3-650E-4D12-A209-529D58161459}">
      <dgm:prSet/>
      <dgm:spPr/>
      <dgm:t>
        <a:bodyPr/>
        <a:lstStyle/>
        <a:p>
          <a:endParaRPr lang="en-US"/>
        </a:p>
      </dgm:t>
    </dgm:pt>
    <dgm:pt modelId="{4A80EE01-A868-433D-8DFE-8838A79E76A5}" type="sibTrans" cxnId="{B328AEF3-650E-4D12-A209-529D58161459}">
      <dgm:prSet/>
      <dgm:spPr/>
      <dgm:t>
        <a:bodyPr/>
        <a:lstStyle/>
        <a:p>
          <a:endParaRPr lang="en-US"/>
        </a:p>
      </dgm:t>
    </dgm:pt>
    <dgm:pt modelId="{E63B461F-F733-4ED9-BF2C-BBB692AF04BE}">
      <dgm:prSet phldrT="[Text]"/>
      <dgm:spPr/>
      <dgm:t>
        <a:bodyPr/>
        <a:lstStyle/>
        <a:p>
          <a:r>
            <a:rPr lang="en-US" dirty="0"/>
            <a:t>The ear of the leader must ring with the voices of the people.</a:t>
          </a:r>
        </a:p>
      </dgm:t>
    </dgm:pt>
    <dgm:pt modelId="{734D2EB9-5F7D-48EB-8691-E3CD3F0E487B}" type="parTrans" cxnId="{C1D8C2C3-FADF-4485-8B75-30D5B0543E25}">
      <dgm:prSet/>
      <dgm:spPr/>
      <dgm:t>
        <a:bodyPr/>
        <a:lstStyle/>
        <a:p>
          <a:endParaRPr lang="en-US"/>
        </a:p>
      </dgm:t>
    </dgm:pt>
    <dgm:pt modelId="{55EF9CCD-6017-41F4-8C5F-81F6FC9EAE2B}" type="sibTrans" cxnId="{C1D8C2C3-FADF-4485-8B75-30D5B0543E25}">
      <dgm:prSet/>
      <dgm:spPr/>
      <dgm:t>
        <a:bodyPr/>
        <a:lstStyle/>
        <a:p>
          <a:endParaRPr lang="en-US"/>
        </a:p>
      </dgm:t>
    </dgm:pt>
    <dgm:pt modelId="{7FB8442C-218B-40DD-A3C5-313B41577233}" type="pres">
      <dgm:prSet presAssocID="{8CB6A07E-AEDC-4F90-BE38-9E56FF3C7FAC}" presName="Name0" presStyleCnt="0">
        <dgm:presLayoutVars>
          <dgm:dir/>
          <dgm:animLvl val="lvl"/>
          <dgm:resizeHandles val="exact"/>
        </dgm:presLayoutVars>
      </dgm:prSet>
      <dgm:spPr/>
    </dgm:pt>
    <dgm:pt modelId="{02F7B958-E20C-448B-BAAF-CD37BC6458D9}" type="pres">
      <dgm:prSet presAssocID="{2A2E1511-59C3-4E0B-A7AC-50BD37A2C700}" presName="linNode" presStyleCnt="0"/>
      <dgm:spPr/>
    </dgm:pt>
    <dgm:pt modelId="{BF100F92-67CA-4E07-A5ED-F94A8ED0CC9B}" type="pres">
      <dgm:prSet presAssocID="{2A2E1511-59C3-4E0B-A7AC-50BD37A2C700}" presName="parTx" presStyleLbl="revTx" presStyleIdx="0" presStyleCnt="2">
        <dgm:presLayoutVars>
          <dgm:chMax val="1"/>
          <dgm:bulletEnabled val="1"/>
        </dgm:presLayoutVars>
      </dgm:prSet>
      <dgm:spPr/>
    </dgm:pt>
    <dgm:pt modelId="{7882E66F-0A6D-4B8E-B8A5-9BD99C930A4A}" type="pres">
      <dgm:prSet presAssocID="{2A2E1511-59C3-4E0B-A7AC-50BD37A2C700}" presName="bracket" presStyleLbl="parChTrans1D1" presStyleIdx="0" presStyleCnt="2"/>
      <dgm:spPr/>
    </dgm:pt>
    <dgm:pt modelId="{77A387B4-5585-4F59-A789-9A93E052AC10}" type="pres">
      <dgm:prSet presAssocID="{2A2E1511-59C3-4E0B-A7AC-50BD37A2C700}" presName="spH" presStyleCnt="0"/>
      <dgm:spPr/>
    </dgm:pt>
    <dgm:pt modelId="{CDC76EDC-28C6-45F4-B9F9-7AA6A346D8E1}" type="pres">
      <dgm:prSet presAssocID="{2A2E1511-59C3-4E0B-A7AC-50BD37A2C700}" presName="desTx" presStyleLbl="node1" presStyleIdx="0" presStyleCnt="2">
        <dgm:presLayoutVars>
          <dgm:bulletEnabled val="1"/>
        </dgm:presLayoutVars>
      </dgm:prSet>
      <dgm:spPr/>
    </dgm:pt>
    <dgm:pt modelId="{A185A60A-1C36-41CE-9089-16D9CD2C6937}" type="pres">
      <dgm:prSet presAssocID="{46A71F7B-C1E9-4BC4-B05B-09079F46A801}" presName="spV" presStyleCnt="0"/>
      <dgm:spPr/>
    </dgm:pt>
    <dgm:pt modelId="{9E3BB206-C925-46AD-AF8C-BF3899B316B5}" type="pres">
      <dgm:prSet presAssocID="{52E0CC08-9D91-4CAC-AAD0-09894707BDBF}" presName="linNode" presStyleCnt="0"/>
      <dgm:spPr/>
    </dgm:pt>
    <dgm:pt modelId="{38111C60-0DC6-49D4-AFD8-866328369EF6}" type="pres">
      <dgm:prSet presAssocID="{52E0CC08-9D91-4CAC-AAD0-09894707BDBF}" presName="parTx" presStyleLbl="revTx" presStyleIdx="1" presStyleCnt="2">
        <dgm:presLayoutVars>
          <dgm:chMax val="1"/>
          <dgm:bulletEnabled val="1"/>
        </dgm:presLayoutVars>
      </dgm:prSet>
      <dgm:spPr/>
    </dgm:pt>
    <dgm:pt modelId="{5DC7C942-E552-4F35-A34F-54F44762514B}" type="pres">
      <dgm:prSet presAssocID="{52E0CC08-9D91-4CAC-AAD0-09894707BDBF}" presName="bracket" presStyleLbl="parChTrans1D1" presStyleIdx="1" presStyleCnt="2"/>
      <dgm:spPr/>
    </dgm:pt>
    <dgm:pt modelId="{482F8094-16B5-4655-BC76-1A27F00890E9}" type="pres">
      <dgm:prSet presAssocID="{52E0CC08-9D91-4CAC-AAD0-09894707BDBF}" presName="spH" presStyleCnt="0"/>
      <dgm:spPr/>
    </dgm:pt>
    <dgm:pt modelId="{EB4077C3-F31C-40B5-B34A-8419C7E2E3EA}" type="pres">
      <dgm:prSet presAssocID="{52E0CC08-9D91-4CAC-AAD0-09894707BDBF}" presName="desTx" presStyleLbl="node1" presStyleIdx="1" presStyleCnt="2">
        <dgm:presLayoutVars>
          <dgm:bulletEnabled val="1"/>
        </dgm:presLayoutVars>
      </dgm:prSet>
      <dgm:spPr/>
    </dgm:pt>
  </dgm:ptLst>
  <dgm:cxnLst>
    <dgm:cxn modelId="{29EC2416-056B-4242-8B4C-5C075C4086B4}" type="presOf" srcId="{E63B461F-F733-4ED9-BF2C-BBB692AF04BE}" destId="{EB4077C3-F31C-40B5-B34A-8419C7E2E3EA}" srcOrd="0" destOrd="0" presId="urn:diagrams.loki3.com/BracketList+Icon"/>
    <dgm:cxn modelId="{6E2998D5-4FE6-45E0-893D-D4E53D19E146}" type="presOf" srcId="{8CB6A07E-AEDC-4F90-BE38-9E56FF3C7FAC}" destId="{7FB8442C-218B-40DD-A3C5-313B41577233}" srcOrd="0" destOrd="0" presId="urn:diagrams.loki3.com/BracketList+Icon"/>
    <dgm:cxn modelId="{95E77359-910C-4D3F-8D88-CE4A2CE37E9D}" type="presOf" srcId="{2A2E1511-59C3-4E0B-A7AC-50BD37A2C700}" destId="{BF100F92-67CA-4E07-A5ED-F94A8ED0CC9B}" srcOrd="0" destOrd="0" presId="urn:diagrams.loki3.com/BracketList+Icon"/>
    <dgm:cxn modelId="{84872206-E7A6-4993-A5A6-5852B70EB363}" type="presOf" srcId="{52E0CC08-9D91-4CAC-AAD0-09894707BDBF}" destId="{38111C60-0DC6-49D4-AFD8-866328369EF6}" srcOrd="0" destOrd="0" presId="urn:diagrams.loki3.com/BracketList+Icon"/>
    <dgm:cxn modelId="{419A9A42-ABDF-4A69-B3BC-5EEF5485ABC4}" type="presOf" srcId="{0529ACBD-C382-4876-A85B-5FBE5B192A35}" destId="{CDC76EDC-28C6-45F4-B9F9-7AA6A346D8E1}" srcOrd="0" destOrd="0" presId="urn:diagrams.loki3.com/BracketList+Icon"/>
    <dgm:cxn modelId="{2F76C00D-51C0-4F43-BEC7-7A64AF9C4AC7}" srcId="{2A2E1511-59C3-4E0B-A7AC-50BD37A2C700}" destId="{0529ACBD-C382-4876-A85B-5FBE5B192A35}" srcOrd="0" destOrd="0" parTransId="{F96135D7-58D1-4042-A6C9-A757E5A1699A}" sibTransId="{E0C4320D-A844-4BF1-A6F3-4DDDAD998A80}"/>
    <dgm:cxn modelId="{C1D8C2C3-FADF-4485-8B75-30D5B0543E25}" srcId="{52E0CC08-9D91-4CAC-AAD0-09894707BDBF}" destId="{E63B461F-F733-4ED9-BF2C-BBB692AF04BE}" srcOrd="0" destOrd="0" parTransId="{734D2EB9-5F7D-48EB-8691-E3CD3F0E487B}" sibTransId="{55EF9CCD-6017-41F4-8C5F-81F6FC9EAE2B}"/>
    <dgm:cxn modelId="{3DA822B5-4B16-407C-B608-04E8C041ED5C}" srcId="{8CB6A07E-AEDC-4F90-BE38-9E56FF3C7FAC}" destId="{2A2E1511-59C3-4E0B-A7AC-50BD37A2C700}" srcOrd="0" destOrd="0" parTransId="{31EFB86A-1616-40EB-B745-73778EBC9E08}" sibTransId="{46A71F7B-C1E9-4BC4-B05B-09079F46A801}"/>
    <dgm:cxn modelId="{B328AEF3-650E-4D12-A209-529D58161459}" srcId="{8CB6A07E-AEDC-4F90-BE38-9E56FF3C7FAC}" destId="{52E0CC08-9D91-4CAC-AAD0-09894707BDBF}" srcOrd="1" destOrd="0" parTransId="{A985C1AE-D616-4D29-A047-7716CC9F7927}" sibTransId="{4A80EE01-A868-433D-8DFE-8838A79E76A5}"/>
    <dgm:cxn modelId="{6C8378A7-C123-4538-9BDB-2EEE59335C10}" type="presParOf" srcId="{7FB8442C-218B-40DD-A3C5-313B41577233}" destId="{02F7B958-E20C-448B-BAAF-CD37BC6458D9}" srcOrd="0" destOrd="0" presId="urn:diagrams.loki3.com/BracketList+Icon"/>
    <dgm:cxn modelId="{99F99429-C750-4061-A604-07CB00B20C76}" type="presParOf" srcId="{02F7B958-E20C-448B-BAAF-CD37BC6458D9}" destId="{BF100F92-67CA-4E07-A5ED-F94A8ED0CC9B}" srcOrd="0" destOrd="0" presId="urn:diagrams.loki3.com/BracketList+Icon"/>
    <dgm:cxn modelId="{9870D443-D203-4313-8BA9-DD3C1DC10140}" type="presParOf" srcId="{02F7B958-E20C-448B-BAAF-CD37BC6458D9}" destId="{7882E66F-0A6D-4B8E-B8A5-9BD99C930A4A}" srcOrd="1" destOrd="0" presId="urn:diagrams.loki3.com/BracketList+Icon"/>
    <dgm:cxn modelId="{54E43826-971F-4336-98C9-FC2A9C376842}" type="presParOf" srcId="{02F7B958-E20C-448B-BAAF-CD37BC6458D9}" destId="{77A387B4-5585-4F59-A789-9A93E052AC10}" srcOrd="2" destOrd="0" presId="urn:diagrams.loki3.com/BracketList+Icon"/>
    <dgm:cxn modelId="{89353646-0AA4-495F-9D3B-D871F16BF83F}" type="presParOf" srcId="{02F7B958-E20C-448B-BAAF-CD37BC6458D9}" destId="{CDC76EDC-28C6-45F4-B9F9-7AA6A346D8E1}" srcOrd="3" destOrd="0" presId="urn:diagrams.loki3.com/BracketList+Icon"/>
    <dgm:cxn modelId="{F3025890-324C-4412-8A5B-AF12E45D8142}" type="presParOf" srcId="{7FB8442C-218B-40DD-A3C5-313B41577233}" destId="{A185A60A-1C36-41CE-9089-16D9CD2C6937}" srcOrd="1" destOrd="0" presId="urn:diagrams.loki3.com/BracketList+Icon"/>
    <dgm:cxn modelId="{0DE15644-EFC4-4701-A9F3-7C0DB7485607}" type="presParOf" srcId="{7FB8442C-218B-40DD-A3C5-313B41577233}" destId="{9E3BB206-C925-46AD-AF8C-BF3899B316B5}" srcOrd="2" destOrd="0" presId="urn:diagrams.loki3.com/BracketList+Icon"/>
    <dgm:cxn modelId="{AF17131C-9A38-4EBB-B5D9-4F23E0F632E4}" type="presParOf" srcId="{9E3BB206-C925-46AD-AF8C-BF3899B316B5}" destId="{38111C60-0DC6-49D4-AFD8-866328369EF6}" srcOrd="0" destOrd="0" presId="urn:diagrams.loki3.com/BracketList+Icon"/>
    <dgm:cxn modelId="{5106248A-6957-4D6F-8BFD-CA4CFA5E663B}" type="presParOf" srcId="{9E3BB206-C925-46AD-AF8C-BF3899B316B5}" destId="{5DC7C942-E552-4F35-A34F-54F44762514B}" srcOrd="1" destOrd="0" presId="urn:diagrams.loki3.com/BracketList+Icon"/>
    <dgm:cxn modelId="{3AAD1790-C128-4BCE-9834-4BB7B5033631}" type="presParOf" srcId="{9E3BB206-C925-46AD-AF8C-BF3899B316B5}" destId="{482F8094-16B5-4655-BC76-1A27F00890E9}" srcOrd="2" destOrd="0" presId="urn:diagrams.loki3.com/BracketList+Icon"/>
    <dgm:cxn modelId="{7205235A-5E71-4EA4-ABD5-96404BD73179}" type="presParOf" srcId="{9E3BB206-C925-46AD-AF8C-BF3899B316B5}" destId="{EB4077C3-F31C-40B5-B34A-8419C7E2E3EA}"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DB6A57B-4D3E-4831-9B2C-3BED568E54FC}"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48FE03A1-90C0-48E4-B42F-53D836819D52}">
      <dgm:prSet phldrT="[Text]"/>
      <dgm:spPr/>
      <dgm:t>
        <a:bodyPr/>
        <a:lstStyle/>
        <a:p>
          <a:r>
            <a:rPr lang="en-US" dirty="0"/>
            <a:t>Know yourself and seek self-improvement</a:t>
          </a:r>
        </a:p>
      </dgm:t>
    </dgm:pt>
    <dgm:pt modelId="{D83E3B6B-5099-49AE-9A7C-6BD31225903C}" type="parTrans" cxnId="{E689D149-A61B-45F8-8B30-3F47EEE0BCA7}">
      <dgm:prSet/>
      <dgm:spPr/>
      <dgm:t>
        <a:bodyPr/>
        <a:lstStyle/>
        <a:p>
          <a:endParaRPr lang="en-US"/>
        </a:p>
      </dgm:t>
    </dgm:pt>
    <dgm:pt modelId="{C8B01B33-94F4-44DE-BC7F-B06A9D7D4681}" type="sibTrans" cxnId="{E689D149-A61B-45F8-8B30-3F47EEE0BCA7}">
      <dgm:prSet/>
      <dgm:spPr/>
      <dgm:t>
        <a:bodyPr/>
        <a:lstStyle/>
        <a:p>
          <a:endParaRPr lang="en-US" dirty="0"/>
        </a:p>
      </dgm:t>
    </dgm:pt>
    <dgm:pt modelId="{80CA4DD7-3776-487E-9E25-2D64DB260183}">
      <dgm:prSet phldrT="[Text]"/>
      <dgm:spPr/>
      <dgm:t>
        <a:bodyPr/>
        <a:lstStyle/>
        <a:p>
          <a:r>
            <a:rPr lang="en-US" dirty="0"/>
            <a:t>Set the example</a:t>
          </a:r>
        </a:p>
      </dgm:t>
    </dgm:pt>
    <dgm:pt modelId="{AB3F51CB-9000-45B4-BC3E-353FA3FD3311}" type="parTrans" cxnId="{06144192-2D95-4E86-A584-1D778F72E1E8}">
      <dgm:prSet/>
      <dgm:spPr/>
      <dgm:t>
        <a:bodyPr/>
        <a:lstStyle/>
        <a:p>
          <a:endParaRPr lang="en-US"/>
        </a:p>
      </dgm:t>
    </dgm:pt>
    <dgm:pt modelId="{E2D58703-4B82-4FDE-8E58-68606AEBAF1C}" type="sibTrans" cxnId="{06144192-2D95-4E86-A584-1D778F72E1E8}">
      <dgm:prSet/>
      <dgm:spPr/>
      <dgm:t>
        <a:bodyPr/>
        <a:lstStyle/>
        <a:p>
          <a:endParaRPr lang="en-US" dirty="0"/>
        </a:p>
      </dgm:t>
    </dgm:pt>
    <dgm:pt modelId="{268EA758-2C4B-4AEE-904A-1069AE4D69D2}">
      <dgm:prSet phldrT="[Text]"/>
      <dgm:spPr/>
      <dgm:t>
        <a:bodyPr/>
        <a:lstStyle/>
        <a:p>
          <a:r>
            <a:rPr lang="en-US" dirty="0"/>
            <a:t>Develop a sense of responsibility in your subordinates</a:t>
          </a:r>
        </a:p>
      </dgm:t>
    </dgm:pt>
    <dgm:pt modelId="{161ECEE1-BD6C-44E2-8D08-F11C8712506B}" type="parTrans" cxnId="{F7A6110A-825B-481C-85F9-E8829F58CB43}">
      <dgm:prSet/>
      <dgm:spPr/>
      <dgm:t>
        <a:bodyPr/>
        <a:lstStyle/>
        <a:p>
          <a:endParaRPr lang="en-US"/>
        </a:p>
      </dgm:t>
    </dgm:pt>
    <dgm:pt modelId="{182392DF-F41F-4149-8389-B604F68FCCE1}" type="sibTrans" cxnId="{F7A6110A-825B-481C-85F9-E8829F58CB43}">
      <dgm:prSet/>
      <dgm:spPr/>
      <dgm:t>
        <a:bodyPr/>
        <a:lstStyle/>
        <a:p>
          <a:endParaRPr lang="en-US"/>
        </a:p>
      </dgm:t>
    </dgm:pt>
    <dgm:pt modelId="{889F63D5-1C50-4488-AB59-ABD093821419}" type="pres">
      <dgm:prSet presAssocID="{8DB6A57B-4D3E-4831-9B2C-3BED568E54FC}" presName="outerComposite" presStyleCnt="0">
        <dgm:presLayoutVars>
          <dgm:chMax val="5"/>
          <dgm:dir/>
          <dgm:resizeHandles val="exact"/>
        </dgm:presLayoutVars>
      </dgm:prSet>
      <dgm:spPr/>
    </dgm:pt>
    <dgm:pt modelId="{D75DB02B-C0FC-4BD8-9941-C6C450F638CE}" type="pres">
      <dgm:prSet presAssocID="{8DB6A57B-4D3E-4831-9B2C-3BED568E54FC}" presName="dummyMaxCanvas" presStyleCnt="0">
        <dgm:presLayoutVars/>
      </dgm:prSet>
      <dgm:spPr/>
    </dgm:pt>
    <dgm:pt modelId="{0234865F-B1BC-40AA-B508-DFFFA9961131}" type="pres">
      <dgm:prSet presAssocID="{8DB6A57B-4D3E-4831-9B2C-3BED568E54FC}" presName="ThreeNodes_1" presStyleLbl="node1" presStyleIdx="0" presStyleCnt="3">
        <dgm:presLayoutVars>
          <dgm:bulletEnabled val="1"/>
        </dgm:presLayoutVars>
      </dgm:prSet>
      <dgm:spPr/>
    </dgm:pt>
    <dgm:pt modelId="{AC8AE310-6DD0-4231-B167-7E62A6121240}" type="pres">
      <dgm:prSet presAssocID="{8DB6A57B-4D3E-4831-9B2C-3BED568E54FC}" presName="ThreeNodes_2" presStyleLbl="node1" presStyleIdx="1" presStyleCnt="3">
        <dgm:presLayoutVars>
          <dgm:bulletEnabled val="1"/>
        </dgm:presLayoutVars>
      </dgm:prSet>
      <dgm:spPr/>
    </dgm:pt>
    <dgm:pt modelId="{AC6940D5-C873-469D-B90C-1FDBC39CD61B}" type="pres">
      <dgm:prSet presAssocID="{8DB6A57B-4D3E-4831-9B2C-3BED568E54FC}" presName="ThreeNodes_3" presStyleLbl="node1" presStyleIdx="2" presStyleCnt="3">
        <dgm:presLayoutVars>
          <dgm:bulletEnabled val="1"/>
        </dgm:presLayoutVars>
      </dgm:prSet>
      <dgm:spPr/>
    </dgm:pt>
    <dgm:pt modelId="{F81FEADF-AC68-41B5-966A-7CDFF9659E42}" type="pres">
      <dgm:prSet presAssocID="{8DB6A57B-4D3E-4831-9B2C-3BED568E54FC}" presName="ThreeConn_1-2" presStyleLbl="fgAccFollowNode1" presStyleIdx="0" presStyleCnt="2">
        <dgm:presLayoutVars>
          <dgm:bulletEnabled val="1"/>
        </dgm:presLayoutVars>
      </dgm:prSet>
      <dgm:spPr/>
    </dgm:pt>
    <dgm:pt modelId="{EB456CAA-A5E1-4966-AC01-BCCE1B2AAB2D}" type="pres">
      <dgm:prSet presAssocID="{8DB6A57B-4D3E-4831-9B2C-3BED568E54FC}" presName="ThreeConn_2-3" presStyleLbl="fgAccFollowNode1" presStyleIdx="1" presStyleCnt="2">
        <dgm:presLayoutVars>
          <dgm:bulletEnabled val="1"/>
        </dgm:presLayoutVars>
      </dgm:prSet>
      <dgm:spPr/>
    </dgm:pt>
    <dgm:pt modelId="{52878EA6-A56B-4746-9B4C-0F4E69943486}" type="pres">
      <dgm:prSet presAssocID="{8DB6A57B-4D3E-4831-9B2C-3BED568E54FC}" presName="ThreeNodes_1_text" presStyleLbl="node1" presStyleIdx="2" presStyleCnt="3">
        <dgm:presLayoutVars>
          <dgm:bulletEnabled val="1"/>
        </dgm:presLayoutVars>
      </dgm:prSet>
      <dgm:spPr/>
    </dgm:pt>
    <dgm:pt modelId="{D44FCF50-4709-4B33-A484-A363905C6D82}" type="pres">
      <dgm:prSet presAssocID="{8DB6A57B-4D3E-4831-9B2C-3BED568E54FC}" presName="ThreeNodes_2_text" presStyleLbl="node1" presStyleIdx="2" presStyleCnt="3">
        <dgm:presLayoutVars>
          <dgm:bulletEnabled val="1"/>
        </dgm:presLayoutVars>
      </dgm:prSet>
      <dgm:spPr/>
    </dgm:pt>
    <dgm:pt modelId="{5FF79F45-E864-4BA4-A542-DD89FACFEC8F}" type="pres">
      <dgm:prSet presAssocID="{8DB6A57B-4D3E-4831-9B2C-3BED568E54FC}" presName="ThreeNodes_3_text" presStyleLbl="node1" presStyleIdx="2" presStyleCnt="3">
        <dgm:presLayoutVars>
          <dgm:bulletEnabled val="1"/>
        </dgm:presLayoutVars>
      </dgm:prSet>
      <dgm:spPr/>
    </dgm:pt>
  </dgm:ptLst>
  <dgm:cxnLst>
    <dgm:cxn modelId="{06144192-2D95-4E86-A584-1D778F72E1E8}" srcId="{8DB6A57B-4D3E-4831-9B2C-3BED568E54FC}" destId="{80CA4DD7-3776-487E-9E25-2D64DB260183}" srcOrd="1" destOrd="0" parTransId="{AB3F51CB-9000-45B4-BC3E-353FA3FD3311}" sibTransId="{E2D58703-4B82-4FDE-8E58-68606AEBAF1C}"/>
    <dgm:cxn modelId="{9F6612DC-BBD2-4169-AE13-AE0C4FF1AAF0}" type="presOf" srcId="{48FE03A1-90C0-48E4-B42F-53D836819D52}" destId="{0234865F-B1BC-40AA-B508-DFFFA9961131}" srcOrd="0" destOrd="0" presId="urn:microsoft.com/office/officeart/2005/8/layout/vProcess5"/>
    <dgm:cxn modelId="{A67EC165-647A-41D7-BC74-7AD31191280E}" type="presOf" srcId="{80CA4DD7-3776-487E-9E25-2D64DB260183}" destId="{D44FCF50-4709-4B33-A484-A363905C6D82}" srcOrd="1" destOrd="0" presId="urn:microsoft.com/office/officeart/2005/8/layout/vProcess5"/>
    <dgm:cxn modelId="{65DD301E-8517-4CB9-B7A6-9C78E8DD9910}" type="presOf" srcId="{48FE03A1-90C0-48E4-B42F-53D836819D52}" destId="{52878EA6-A56B-4746-9B4C-0F4E69943486}" srcOrd="1" destOrd="0" presId="urn:microsoft.com/office/officeart/2005/8/layout/vProcess5"/>
    <dgm:cxn modelId="{91673EC9-5806-4ABC-9934-38EF18D28FB9}" type="presOf" srcId="{E2D58703-4B82-4FDE-8E58-68606AEBAF1C}" destId="{EB456CAA-A5E1-4966-AC01-BCCE1B2AAB2D}" srcOrd="0" destOrd="0" presId="urn:microsoft.com/office/officeart/2005/8/layout/vProcess5"/>
    <dgm:cxn modelId="{6F898240-E07B-4A90-85AF-829E7A9F66E2}" type="presOf" srcId="{80CA4DD7-3776-487E-9E25-2D64DB260183}" destId="{AC8AE310-6DD0-4231-B167-7E62A6121240}" srcOrd="0" destOrd="0" presId="urn:microsoft.com/office/officeart/2005/8/layout/vProcess5"/>
    <dgm:cxn modelId="{CD6D806D-175F-4C3E-8C89-11F59CD77EC3}" type="presOf" srcId="{268EA758-2C4B-4AEE-904A-1069AE4D69D2}" destId="{AC6940D5-C873-469D-B90C-1FDBC39CD61B}" srcOrd="0" destOrd="0" presId="urn:microsoft.com/office/officeart/2005/8/layout/vProcess5"/>
    <dgm:cxn modelId="{2A028772-2159-410F-A20B-23E8723F41EB}" type="presOf" srcId="{C8B01B33-94F4-44DE-BC7F-B06A9D7D4681}" destId="{F81FEADF-AC68-41B5-966A-7CDFF9659E42}" srcOrd="0" destOrd="0" presId="urn:microsoft.com/office/officeart/2005/8/layout/vProcess5"/>
    <dgm:cxn modelId="{416F1518-BCAB-48D6-8C7E-FE0401F7F598}" type="presOf" srcId="{268EA758-2C4B-4AEE-904A-1069AE4D69D2}" destId="{5FF79F45-E864-4BA4-A542-DD89FACFEC8F}" srcOrd="1" destOrd="0" presId="urn:microsoft.com/office/officeart/2005/8/layout/vProcess5"/>
    <dgm:cxn modelId="{BAB53835-9741-489D-9792-51ABB4EE62C4}" type="presOf" srcId="{8DB6A57B-4D3E-4831-9B2C-3BED568E54FC}" destId="{889F63D5-1C50-4488-AB59-ABD093821419}" srcOrd="0" destOrd="0" presId="urn:microsoft.com/office/officeart/2005/8/layout/vProcess5"/>
    <dgm:cxn modelId="{E689D149-A61B-45F8-8B30-3F47EEE0BCA7}" srcId="{8DB6A57B-4D3E-4831-9B2C-3BED568E54FC}" destId="{48FE03A1-90C0-48E4-B42F-53D836819D52}" srcOrd="0" destOrd="0" parTransId="{D83E3B6B-5099-49AE-9A7C-6BD31225903C}" sibTransId="{C8B01B33-94F4-44DE-BC7F-B06A9D7D4681}"/>
    <dgm:cxn modelId="{F7A6110A-825B-481C-85F9-E8829F58CB43}" srcId="{8DB6A57B-4D3E-4831-9B2C-3BED568E54FC}" destId="{268EA758-2C4B-4AEE-904A-1069AE4D69D2}" srcOrd="2" destOrd="0" parTransId="{161ECEE1-BD6C-44E2-8D08-F11C8712506B}" sibTransId="{182392DF-F41F-4149-8389-B604F68FCCE1}"/>
    <dgm:cxn modelId="{8CB5D2F6-19FB-4104-ADB5-D71E37F7FED7}" type="presParOf" srcId="{889F63D5-1C50-4488-AB59-ABD093821419}" destId="{D75DB02B-C0FC-4BD8-9941-C6C450F638CE}" srcOrd="0" destOrd="0" presId="urn:microsoft.com/office/officeart/2005/8/layout/vProcess5"/>
    <dgm:cxn modelId="{8D1B918E-0717-4CC4-8F52-3142B3B0C63D}" type="presParOf" srcId="{889F63D5-1C50-4488-AB59-ABD093821419}" destId="{0234865F-B1BC-40AA-B508-DFFFA9961131}" srcOrd="1" destOrd="0" presId="urn:microsoft.com/office/officeart/2005/8/layout/vProcess5"/>
    <dgm:cxn modelId="{AE10F596-D2C3-4272-8006-C7D8D63007FE}" type="presParOf" srcId="{889F63D5-1C50-4488-AB59-ABD093821419}" destId="{AC8AE310-6DD0-4231-B167-7E62A6121240}" srcOrd="2" destOrd="0" presId="urn:microsoft.com/office/officeart/2005/8/layout/vProcess5"/>
    <dgm:cxn modelId="{AA52E88A-BB6A-4DEC-9B2E-9E88044471A9}" type="presParOf" srcId="{889F63D5-1C50-4488-AB59-ABD093821419}" destId="{AC6940D5-C873-469D-B90C-1FDBC39CD61B}" srcOrd="3" destOrd="0" presId="urn:microsoft.com/office/officeart/2005/8/layout/vProcess5"/>
    <dgm:cxn modelId="{F132A65B-E217-4D5D-AB95-9C22A9C78C2E}" type="presParOf" srcId="{889F63D5-1C50-4488-AB59-ABD093821419}" destId="{F81FEADF-AC68-41B5-966A-7CDFF9659E42}" srcOrd="4" destOrd="0" presId="urn:microsoft.com/office/officeart/2005/8/layout/vProcess5"/>
    <dgm:cxn modelId="{06567196-27EB-4099-A459-1A38F224951F}" type="presParOf" srcId="{889F63D5-1C50-4488-AB59-ABD093821419}" destId="{EB456CAA-A5E1-4966-AC01-BCCE1B2AAB2D}" srcOrd="5" destOrd="0" presId="urn:microsoft.com/office/officeart/2005/8/layout/vProcess5"/>
    <dgm:cxn modelId="{E0E70D00-A3EF-4456-9613-1D3DC828C6EF}" type="presParOf" srcId="{889F63D5-1C50-4488-AB59-ABD093821419}" destId="{52878EA6-A56B-4746-9B4C-0F4E69943486}" srcOrd="6" destOrd="0" presId="urn:microsoft.com/office/officeart/2005/8/layout/vProcess5"/>
    <dgm:cxn modelId="{112E5709-3DF1-4386-9D1C-13943F5968E9}" type="presParOf" srcId="{889F63D5-1C50-4488-AB59-ABD093821419}" destId="{D44FCF50-4709-4B33-A484-A363905C6D82}" srcOrd="7" destOrd="0" presId="urn:microsoft.com/office/officeart/2005/8/layout/vProcess5"/>
    <dgm:cxn modelId="{6AC27508-7DBE-4A3D-8ECC-D1D61962CCA4}" type="presParOf" srcId="{889F63D5-1C50-4488-AB59-ABD093821419}" destId="{5FF79F45-E864-4BA4-A542-DD89FACFEC8F}"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D322152-9715-48E9-853A-393141BF706A}"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D24D1CDF-59C1-43EF-B6CF-4DF27C4590ED}">
      <dgm:prSet phldrT="[Text]"/>
      <dgm:spPr/>
      <dgm:t>
        <a:bodyPr/>
        <a:lstStyle/>
        <a:p>
          <a:r>
            <a:rPr lang="en-US" b="0" dirty="0"/>
            <a:t>The Great Man Theory</a:t>
          </a:r>
        </a:p>
      </dgm:t>
    </dgm:pt>
    <dgm:pt modelId="{EAB1802D-0642-4F1C-8EA1-548B76908E13}" type="parTrans" cxnId="{6D971EEF-908A-49E6-A8DE-533B0B30DE11}">
      <dgm:prSet/>
      <dgm:spPr/>
      <dgm:t>
        <a:bodyPr/>
        <a:lstStyle/>
        <a:p>
          <a:endParaRPr lang="en-US"/>
        </a:p>
      </dgm:t>
    </dgm:pt>
    <dgm:pt modelId="{779DD2C4-E204-4C06-846E-8612EFB55632}" type="sibTrans" cxnId="{6D971EEF-908A-49E6-A8DE-533B0B30DE11}">
      <dgm:prSet/>
      <dgm:spPr/>
      <dgm:t>
        <a:bodyPr/>
        <a:lstStyle/>
        <a:p>
          <a:endParaRPr lang="en-US"/>
        </a:p>
      </dgm:t>
    </dgm:pt>
    <dgm:pt modelId="{48F1D089-5EF9-4AB6-829C-784B725861BF}">
      <dgm:prSet phldrT="[Text]"/>
      <dgm:spPr/>
      <dgm:t>
        <a:bodyPr/>
        <a:lstStyle/>
        <a:p>
          <a:r>
            <a:rPr lang="en-US" b="0" dirty="0"/>
            <a:t>The Trait Theory</a:t>
          </a:r>
        </a:p>
      </dgm:t>
    </dgm:pt>
    <dgm:pt modelId="{22ECCF37-0C94-4A04-8AC9-A9D59988A31D}" type="parTrans" cxnId="{102C1E63-6825-4B22-AD79-F48B461738D3}">
      <dgm:prSet/>
      <dgm:spPr/>
      <dgm:t>
        <a:bodyPr/>
        <a:lstStyle/>
        <a:p>
          <a:endParaRPr lang="en-US"/>
        </a:p>
      </dgm:t>
    </dgm:pt>
    <dgm:pt modelId="{D5F3B540-E776-4130-9C7F-C312E2219A9B}" type="sibTrans" cxnId="{102C1E63-6825-4B22-AD79-F48B461738D3}">
      <dgm:prSet/>
      <dgm:spPr/>
      <dgm:t>
        <a:bodyPr/>
        <a:lstStyle/>
        <a:p>
          <a:endParaRPr lang="en-US"/>
        </a:p>
      </dgm:t>
    </dgm:pt>
    <dgm:pt modelId="{64EB9028-9DC4-4A87-BDDE-8652185C8B8E}">
      <dgm:prSet phldrT="[Text]"/>
      <dgm:spPr/>
      <dgm:t>
        <a:bodyPr/>
        <a:lstStyle/>
        <a:p>
          <a:r>
            <a:rPr lang="en-US" b="0" dirty="0"/>
            <a:t>Transformational Leadership</a:t>
          </a:r>
        </a:p>
      </dgm:t>
    </dgm:pt>
    <dgm:pt modelId="{B1933AC0-0E98-407A-AE41-323CD4335A46}" type="parTrans" cxnId="{81AD689F-0E7A-48E3-AA6D-6B1C0A1AEB68}">
      <dgm:prSet/>
      <dgm:spPr/>
      <dgm:t>
        <a:bodyPr/>
        <a:lstStyle/>
        <a:p>
          <a:endParaRPr lang="en-US"/>
        </a:p>
      </dgm:t>
    </dgm:pt>
    <dgm:pt modelId="{727A959C-65E9-48D8-89D2-23175CEFDB30}" type="sibTrans" cxnId="{81AD689F-0E7A-48E3-AA6D-6B1C0A1AEB68}">
      <dgm:prSet/>
      <dgm:spPr/>
      <dgm:t>
        <a:bodyPr/>
        <a:lstStyle/>
        <a:p>
          <a:endParaRPr lang="en-US"/>
        </a:p>
      </dgm:t>
    </dgm:pt>
    <dgm:pt modelId="{F36D9A7E-FCE0-4FFD-85F2-BA5D151D1A0C}" type="pres">
      <dgm:prSet presAssocID="{8D322152-9715-48E9-853A-393141BF706A}" presName="linear" presStyleCnt="0">
        <dgm:presLayoutVars>
          <dgm:dir/>
          <dgm:animLvl val="lvl"/>
          <dgm:resizeHandles val="exact"/>
        </dgm:presLayoutVars>
      </dgm:prSet>
      <dgm:spPr/>
    </dgm:pt>
    <dgm:pt modelId="{FD5DB1F2-CCBA-45D8-8E30-A08B49B85471}" type="pres">
      <dgm:prSet presAssocID="{D24D1CDF-59C1-43EF-B6CF-4DF27C4590ED}" presName="parentLin" presStyleCnt="0"/>
      <dgm:spPr/>
    </dgm:pt>
    <dgm:pt modelId="{55377E8B-6EA8-408E-A7EB-1325BFE0B8C6}" type="pres">
      <dgm:prSet presAssocID="{D24D1CDF-59C1-43EF-B6CF-4DF27C4590ED}" presName="parentLeftMargin" presStyleLbl="node1" presStyleIdx="0" presStyleCnt="3"/>
      <dgm:spPr/>
    </dgm:pt>
    <dgm:pt modelId="{B240B7FC-579F-434D-8C0C-00C3B1B0A6FF}" type="pres">
      <dgm:prSet presAssocID="{D24D1CDF-59C1-43EF-B6CF-4DF27C4590ED}" presName="parentText" presStyleLbl="node1" presStyleIdx="0" presStyleCnt="3">
        <dgm:presLayoutVars>
          <dgm:chMax val="0"/>
          <dgm:bulletEnabled val="1"/>
        </dgm:presLayoutVars>
      </dgm:prSet>
      <dgm:spPr/>
    </dgm:pt>
    <dgm:pt modelId="{58F7BDF8-1EE6-4349-A1F9-BB32DD1AB0E0}" type="pres">
      <dgm:prSet presAssocID="{D24D1CDF-59C1-43EF-B6CF-4DF27C4590ED}" presName="negativeSpace" presStyleCnt="0"/>
      <dgm:spPr/>
    </dgm:pt>
    <dgm:pt modelId="{F886572F-E8DF-4FD8-B5A3-593548710062}" type="pres">
      <dgm:prSet presAssocID="{D24D1CDF-59C1-43EF-B6CF-4DF27C4590ED}" presName="childText" presStyleLbl="conFgAcc1" presStyleIdx="0" presStyleCnt="3">
        <dgm:presLayoutVars>
          <dgm:bulletEnabled val="1"/>
        </dgm:presLayoutVars>
      </dgm:prSet>
      <dgm:spPr>
        <a:noFill/>
      </dgm:spPr>
    </dgm:pt>
    <dgm:pt modelId="{07F9EBE5-8ADC-4DAE-ABA4-DC13C0BFE68D}" type="pres">
      <dgm:prSet presAssocID="{779DD2C4-E204-4C06-846E-8612EFB55632}" presName="spaceBetweenRectangles" presStyleCnt="0"/>
      <dgm:spPr/>
    </dgm:pt>
    <dgm:pt modelId="{7917D756-9E1D-4E1D-A26E-855B4F6A350D}" type="pres">
      <dgm:prSet presAssocID="{48F1D089-5EF9-4AB6-829C-784B725861BF}" presName="parentLin" presStyleCnt="0"/>
      <dgm:spPr/>
    </dgm:pt>
    <dgm:pt modelId="{3777BA91-DDB7-4BA3-A8A0-80E3A74BCA74}" type="pres">
      <dgm:prSet presAssocID="{48F1D089-5EF9-4AB6-829C-784B725861BF}" presName="parentLeftMargin" presStyleLbl="node1" presStyleIdx="0" presStyleCnt="3"/>
      <dgm:spPr/>
    </dgm:pt>
    <dgm:pt modelId="{B6E41342-6378-420B-AF5D-5C1822665C4A}" type="pres">
      <dgm:prSet presAssocID="{48F1D089-5EF9-4AB6-829C-784B725861BF}" presName="parentText" presStyleLbl="node1" presStyleIdx="1" presStyleCnt="3">
        <dgm:presLayoutVars>
          <dgm:chMax val="0"/>
          <dgm:bulletEnabled val="1"/>
        </dgm:presLayoutVars>
      </dgm:prSet>
      <dgm:spPr/>
    </dgm:pt>
    <dgm:pt modelId="{02780385-58A1-4BDA-9DBE-3BC450DD33AA}" type="pres">
      <dgm:prSet presAssocID="{48F1D089-5EF9-4AB6-829C-784B725861BF}" presName="negativeSpace" presStyleCnt="0"/>
      <dgm:spPr/>
    </dgm:pt>
    <dgm:pt modelId="{FA723929-F435-4A5C-898C-6090A41FDCB7}" type="pres">
      <dgm:prSet presAssocID="{48F1D089-5EF9-4AB6-829C-784B725861BF}" presName="childText" presStyleLbl="conFgAcc1" presStyleIdx="1" presStyleCnt="3">
        <dgm:presLayoutVars>
          <dgm:bulletEnabled val="1"/>
        </dgm:presLayoutVars>
      </dgm:prSet>
      <dgm:spPr>
        <a:noFill/>
      </dgm:spPr>
    </dgm:pt>
    <dgm:pt modelId="{517B32C8-AE5E-4A77-8AA7-3C6CC87B93B7}" type="pres">
      <dgm:prSet presAssocID="{D5F3B540-E776-4130-9C7F-C312E2219A9B}" presName="spaceBetweenRectangles" presStyleCnt="0"/>
      <dgm:spPr/>
    </dgm:pt>
    <dgm:pt modelId="{69A180BA-1F30-4A5F-B286-DFCECA0DF411}" type="pres">
      <dgm:prSet presAssocID="{64EB9028-9DC4-4A87-BDDE-8652185C8B8E}" presName="parentLin" presStyleCnt="0"/>
      <dgm:spPr/>
    </dgm:pt>
    <dgm:pt modelId="{2E62B674-2FF1-4E2A-A4D0-E38FCC47284A}" type="pres">
      <dgm:prSet presAssocID="{64EB9028-9DC4-4A87-BDDE-8652185C8B8E}" presName="parentLeftMargin" presStyleLbl="node1" presStyleIdx="1" presStyleCnt="3"/>
      <dgm:spPr/>
    </dgm:pt>
    <dgm:pt modelId="{7FFDDCEC-CBC1-43EB-BCD9-8740CB874923}" type="pres">
      <dgm:prSet presAssocID="{64EB9028-9DC4-4A87-BDDE-8652185C8B8E}" presName="parentText" presStyleLbl="node1" presStyleIdx="2" presStyleCnt="3">
        <dgm:presLayoutVars>
          <dgm:chMax val="0"/>
          <dgm:bulletEnabled val="1"/>
        </dgm:presLayoutVars>
      </dgm:prSet>
      <dgm:spPr/>
    </dgm:pt>
    <dgm:pt modelId="{46319A6F-EE61-4348-8721-7CDE37F12E42}" type="pres">
      <dgm:prSet presAssocID="{64EB9028-9DC4-4A87-BDDE-8652185C8B8E}" presName="negativeSpace" presStyleCnt="0"/>
      <dgm:spPr/>
    </dgm:pt>
    <dgm:pt modelId="{D906F60E-CD08-4952-B83B-1AA38F0ADA4A}" type="pres">
      <dgm:prSet presAssocID="{64EB9028-9DC4-4A87-BDDE-8652185C8B8E}" presName="childText" presStyleLbl="conFgAcc1" presStyleIdx="2" presStyleCnt="3">
        <dgm:presLayoutVars>
          <dgm:bulletEnabled val="1"/>
        </dgm:presLayoutVars>
      </dgm:prSet>
      <dgm:spPr>
        <a:noFill/>
      </dgm:spPr>
    </dgm:pt>
  </dgm:ptLst>
  <dgm:cxnLst>
    <dgm:cxn modelId="{349CCAEF-089A-4B09-9515-D86FA2D63BA8}" type="presOf" srcId="{64EB9028-9DC4-4A87-BDDE-8652185C8B8E}" destId="{7FFDDCEC-CBC1-43EB-BCD9-8740CB874923}" srcOrd="1" destOrd="0" presId="urn:microsoft.com/office/officeart/2005/8/layout/list1"/>
    <dgm:cxn modelId="{102C1E63-6825-4B22-AD79-F48B461738D3}" srcId="{8D322152-9715-48E9-853A-393141BF706A}" destId="{48F1D089-5EF9-4AB6-829C-784B725861BF}" srcOrd="1" destOrd="0" parTransId="{22ECCF37-0C94-4A04-8AC9-A9D59988A31D}" sibTransId="{D5F3B540-E776-4130-9C7F-C312E2219A9B}"/>
    <dgm:cxn modelId="{AB66064B-BAFE-434B-B893-2D571D684621}" type="presOf" srcId="{D24D1CDF-59C1-43EF-B6CF-4DF27C4590ED}" destId="{55377E8B-6EA8-408E-A7EB-1325BFE0B8C6}" srcOrd="0" destOrd="0" presId="urn:microsoft.com/office/officeart/2005/8/layout/list1"/>
    <dgm:cxn modelId="{2195ABEC-1A9E-47B4-B755-10C06A6BC6C7}" type="presOf" srcId="{64EB9028-9DC4-4A87-BDDE-8652185C8B8E}" destId="{2E62B674-2FF1-4E2A-A4D0-E38FCC47284A}" srcOrd="0" destOrd="0" presId="urn:microsoft.com/office/officeart/2005/8/layout/list1"/>
    <dgm:cxn modelId="{E28097F3-F0F1-49FB-8905-BD546EAB609E}" type="presOf" srcId="{48F1D089-5EF9-4AB6-829C-784B725861BF}" destId="{3777BA91-DDB7-4BA3-A8A0-80E3A74BCA74}" srcOrd="0" destOrd="0" presId="urn:microsoft.com/office/officeart/2005/8/layout/list1"/>
    <dgm:cxn modelId="{9C697533-C63E-424B-8294-4539356A9512}" type="presOf" srcId="{48F1D089-5EF9-4AB6-829C-784B725861BF}" destId="{B6E41342-6378-420B-AF5D-5C1822665C4A}" srcOrd="1" destOrd="0" presId="urn:microsoft.com/office/officeart/2005/8/layout/list1"/>
    <dgm:cxn modelId="{586F5DD8-F6B7-4606-8A8F-ED39FAB238B8}" type="presOf" srcId="{8D322152-9715-48E9-853A-393141BF706A}" destId="{F36D9A7E-FCE0-4FFD-85F2-BA5D151D1A0C}" srcOrd="0" destOrd="0" presId="urn:microsoft.com/office/officeart/2005/8/layout/list1"/>
    <dgm:cxn modelId="{48F7B540-7C33-43A7-8097-254BB5DD4286}" type="presOf" srcId="{D24D1CDF-59C1-43EF-B6CF-4DF27C4590ED}" destId="{B240B7FC-579F-434D-8C0C-00C3B1B0A6FF}" srcOrd="1" destOrd="0" presId="urn:microsoft.com/office/officeart/2005/8/layout/list1"/>
    <dgm:cxn modelId="{6D971EEF-908A-49E6-A8DE-533B0B30DE11}" srcId="{8D322152-9715-48E9-853A-393141BF706A}" destId="{D24D1CDF-59C1-43EF-B6CF-4DF27C4590ED}" srcOrd="0" destOrd="0" parTransId="{EAB1802D-0642-4F1C-8EA1-548B76908E13}" sibTransId="{779DD2C4-E204-4C06-846E-8612EFB55632}"/>
    <dgm:cxn modelId="{81AD689F-0E7A-48E3-AA6D-6B1C0A1AEB68}" srcId="{8D322152-9715-48E9-853A-393141BF706A}" destId="{64EB9028-9DC4-4A87-BDDE-8652185C8B8E}" srcOrd="2" destOrd="0" parTransId="{B1933AC0-0E98-407A-AE41-323CD4335A46}" sibTransId="{727A959C-65E9-48D8-89D2-23175CEFDB30}"/>
    <dgm:cxn modelId="{745583D2-4A99-4AE4-9C61-FAF77776B38D}" type="presParOf" srcId="{F36D9A7E-FCE0-4FFD-85F2-BA5D151D1A0C}" destId="{FD5DB1F2-CCBA-45D8-8E30-A08B49B85471}" srcOrd="0" destOrd="0" presId="urn:microsoft.com/office/officeart/2005/8/layout/list1"/>
    <dgm:cxn modelId="{64B0F8E0-CC38-43A0-9C43-5B18DBFAC4AE}" type="presParOf" srcId="{FD5DB1F2-CCBA-45D8-8E30-A08B49B85471}" destId="{55377E8B-6EA8-408E-A7EB-1325BFE0B8C6}" srcOrd="0" destOrd="0" presId="urn:microsoft.com/office/officeart/2005/8/layout/list1"/>
    <dgm:cxn modelId="{447CBAA1-8F16-42C9-ABE0-16DD07ED95B9}" type="presParOf" srcId="{FD5DB1F2-CCBA-45D8-8E30-A08B49B85471}" destId="{B240B7FC-579F-434D-8C0C-00C3B1B0A6FF}" srcOrd="1" destOrd="0" presId="urn:microsoft.com/office/officeart/2005/8/layout/list1"/>
    <dgm:cxn modelId="{3375E7F1-615D-4CB9-A86E-83D699034465}" type="presParOf" srcId="{F36D9A7E-FCE0-4FFD-85F2-BA5D151D1A0C}" destId="{58F7BDF8-1EE6-4349-A1F9-BB32DD1AB0E0}" srcOrd="1" destOrd="0" presId="urn:microsoft.com/office/officeart/2005/8/layout/list1"/>
    <dgm:cxn modelId="{EEF7FB30-E726-4AA2-999D-6DE8E87C5483}" type="presParOf" srcId="{F36D9A7E-FCE0-4FFD-85F2-BA5D151D1A0C}" destId="{F886572F-E8DF-4FD8-B5A3-593548710062}" srcOrd="2" destOrd="0" presId="urn:microsoft.com/office/officeart/2005/8/layout/list1"/>
    <dgm:cxn modelId="{0F769592-A1D6-42EC-8628-EFA2EC2BFA89}" type="presParOf" srcId="{F36D9A7E-FCE0-4FFD-85F2-BA5D151D1A0C}" destId="{07F9EBE5-8ADC-4DAE-ABA4-DC13C0BFE68D}" srcOrd="3" destOrd="0" presId="urn:microsoft.com/office/officeart/2005/8/layout/list1"/>
    <dgm:cxn modelId="{B2E1F185-87AF-4595-AB8C-7522EB40A2DB}" type="presParOf" srcId="{F36D9A7E-FCE0-4FFD-85F2-BA5D151D1A0C}" destId="{7917D756-9E1D-4E1D-A26E-855B4F6A350D}" srcOrd="4" destOrd="0" presId="urn:microsoft.com/office/officeart/2005/8/layout/list1"/>
    <dgm:cxn modelId="{953153CE-1995-4A46-B5C3-F08465F20CC2}" type="presParOf" srcId="{7917D756-9E1D-4E1D-A26E-855B4F6A350D}" destId="{3777BA91-DDB7-4BA3-A8A0-80E3A74BCA74}" srcOrd="0" destOrd="0" presId="urn:microsoft.com/office/officeart/2005/8/layout/list1"/>
    <dgm:cxn modelId="{72D6D7FE-A878-48DA-9FC3-D1780CD01585}" type="presParOf" srcId="{7917D756-9E1D-4E1D-A26E-855B4F6A350D}" destId="{B6E41342-6378-420B-AF5D-5C1822665C4A}" srcOrd="1" destOrd="0" presId="urn:microsoft.com/office/officeart/2005/8/layout/list1"/>
    <dgm:cxn modelId="{A5CFAD5B-AAAA-4CDE-8DEF-BD4D4772BE73}" type="presParOf" srcId="{F36D9A7E-FCE0-4FFD-85F2-BA5D151D1A0C}" destId="{02780385-58A1-4BDA-9DBE-3BC450DD33AA}" srcOrd="5" destOrd="0" presId="urn:microsoft.com/office/officeart/2005/8/layout/list1"/>
    <dgm:cxn modelId="{1BF7FC6C-0740-430E-8DEB-55959CDAE8F2}" type="presParOf" srcId="{F36D9A7E-FCE0-4FFD-85F2-BA5D151D1A0C}" destId="{FA723929-F435-4A5C-898C-6090A41FDCB7}" srcOrd="6" destOrd="0" presId="urn:microsoft.com/office/officeart/2005/8/layout/list1"/>
    <dgm:cxn modelId="{19E86C64-D645-4EC9-B7A7-798B25C8904C}" type="presParOf" srcId="{F36D9A7E-FCE0-4FFD-85F2-BA5D151D1A0C}" destId="{517B32C8-AE5E-4A77-8AA7-3C6CC87B93B7}" srcOrd="7" destOrd="0" presId="urn:microsoft.com/office/officeart/2005/8/layout/list1"/>
    <dgm:cxn modelId="{3CC6B7DF-710B-428F-A89E-925F6A2AFCD7}" type="presParOf" srcId="{F36D9A7E-FCE0-4FFD-85F2-BA5D151D1A0C}" destId="{69A180BA-1F30-4A5F-B286-DFCECA0DF411}" srcOrd="8" destOrd="0" presId="urn:microsoft.com/office/officeart/2005/8/layout/list1"/>
    <dgm:cxn modelId="{1A27E5D8-09AB-4CFF-A74D-CC64A81992D9}" type="presParOf" srcId="{69A180BA-1F30-4A5F-B286-DFCECA0DF411}" destId="{2E62B674-2FF1-4E2A-A4D0-E38FCC47284A}" srcOrd="0" destOrd="0" presId="urn:microsoft.com/office/officeart/2005/8/layout/list1"/>
    <dgm:cxn modelId="{820EFFD0-DBBA-4265-9F92-6E5BA06B3893}" type="presParOf" srcId="{69A180BA-1F30-4A5F-B286-DFCECA0DF411}" destId="{7FFDDCEC-CBC1-43EB-BCD9-8740CB874923}" srcOrd="1" destOrd="0" presId="urn:microsoft.com/office/officeart/2005/8/layout/list1"/>
    <dgm:cxn modelId="{906B2A49-BA99-45A0-9585-04283CB83EB7}" type="presParOf" srcId="{F36D9A7E-FCE0-4FFD-85F2-BA5D151D1A0C}" destId="{46319A6F-EE61-4348-8721-7CDE37F12E42}" srcOrd="9" destOrd="0" presId="urn:microsoft.com/office/officeart/2005/8/layout/list1"/>
    <dgm:cxn modelId="{0AF49203-4FF0-4707-8C5F-2CD4973AC2D6}" type="presParOf" srcId="{F36D9A7E-FCE0-4FFD-85F2-BA5D151D1A0C}" destId="{D906F60E-CD08-4952-B83B-1AA38F0ADA4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59FA18D-A2B5-4173-8520-65A4097E237F}"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3D9C0E1-C198-4DDE-87F3-EBFEA04145BE}">
      <dgm:prSet phldrT="[Text]"/>
      <dgm:spPr/>
      <dgm:t>
        <a:bodyPr/>
        <a:lstStyle/>
        <a:p>
          <a:r>
            <a:rPr lang="en-US" dirty="0"/>
            <a:t>New employees</a:t>
          </a:r>
        </a:p>
      </dgm:t>
    </dgm:pt>
    <dgm:pt modelId="{C3EF50E8-CEF4-4FDA-8621-2CEF83DD96A4}" type="parTrans" cxnId="{4087E24B-868D-49CE-B68C-D7ED66C9D513}">
      <dgm:prSet/>
      <dgm:spPr/>
      <dgm:t>
        <a:bodyPr/>
        <a:lstStyle/>
        <a:p>
          <a:endParaRPr lang="en-US"/>
        </a:p>
      </dgm:t>
    </dgm:pt>
    <dgm:pt modelId="{81C541EB-3336-4CF8-AB73-84503D800C6F}" type="sibTrans" cxnId="{4087E24B-868D-49CE-B68C-D7ED66C9D513}">
      <dgm:prSet/>
      <dgm:spPr/>
      <dgm:t>
        <a:bodyPr/>
        <a:lstStyle/>
        <a:p>
          <a:endParaRPr lang="en-US"/>
        </a:p>
      </dgm:t>
    </dgm:pt>
    <dgm:pt modelId="{E508A57C-5A1E-417B-813D-14E5299D84A1}">
      <dgm:prSet phldrT="[Text]"/>
      <dgm:spPr/>
      <dgm:t>
        <a:bodyPr/>
        <a:lstStyle/>
        <a:p>
          <a:r>
            <a:rPr lang="en-US" dirty="0"/>
            <a:t>Direct instructions</a:t>
          </a:r>
        </a:p>
      </dgm:t>
    </dgm:pt>
    <dgm:pt modelId="{EA0F9427-A82A-4863-8D8C-30E6872F533E}" type="parTrans" cxnId="{355636CB-1DB0-4B1E-8BB4-BB03490B08BC}">
      <dgm:prSet/>
      <dgm:spPr/>
      <dgm:t>
        <a:bodyPr/>
        <a:lstStyle/>
        <a:p>
          <a:endParaRPr lang="en-US"/>
        </a:p>
      </dgm:t>
    </dgm:pt>
    <dgm:pt modelId="{1B046A65-EA3D-44E5-A931-ADAC1BAFB479}" type="sibTrans" cxnId="{355636CB-1DB0-4B1E-8BB4-BB03490B08BC}">
      <dgm:prSet/>
      <dgm:spPr/>
      <dgm:t>
        <a:bodyPr/>
        <a:lstStyle/>
        <a:p>
          <a:endParaRPr lang="en-US"/>
        </a:p>
      </dgm:t>
    </dgm:pt>
    <dgm:pt modelId="{61ABEFF6-D06C-49CF-A8A8-1A288E44407D}">
      <dgm:prSet phldrT="[Text]"/>
      <dgm:spPr/>
      <dgm:t>
        <a:bodyPr/>
        <a:lstStyle/>
        <a:p>
          <a:r>
            <a:rPr lang="en-US" dirty="0"/>
            <a:t>Task focused</a:t>
          </a:r>
        </a:p>
      </dgm:t>
    </dgm:pt>
    <dgm:pt modelId="{2AAECC79-D680-4A7E-B729-0F1C0759E737}" type="parTrans" cxnId="{C89268E6-ABA8-4CD4-9E8E-A4FE9FD159DE}">
      <dgm:prSet/>
      <dgm:spPr/>
      <dgm:t>
        <a:bodyPr/>
        <a:lstStyle/>
        <a:p>
          <a:endParaRPr lang="en-US"/>
        </a:p>
      </dgm:t>
    </dgm:pt>
    <dgm:pt modelId="{ABBF3137-AB0D-48DD-8C5F-3C5857E26679}" type="sibTrans" cxnId="{C89268E6-ABA8-4CD4-9E8E-A4FE9FD159DE}">
      <dgm:prSet/>
      <dgm:spPr/>
      <dgm:t>
        <a:bodyPr/>
        <a:lstStyle/>
        <a:p>
          <a:endParaRPr lang="en-US"/>
        </a:p>
      </dgm:t>
    </dgm:pt>
    <dgm:pt modelId="{1A886D39-725B-4A37-A4BD-127EF5350E5D}" type="pres">
      <dgm:prSet presAssocID="{459FA18D-A2B5-4173-8520-65A4097E237F}" presName="diagram" presStyleCnt="0">
        <dgm:presLayoutVars>
          <dgm:dir/>
          <dgm:resizeHandles val="exact"/>
        </dgm:presLayoutVars>
      </dgm:prSet>
      <dgm:spPr/>
    </dgm:pt>
    <dgm:pt modelId="{3413BCAB-7986-4A1B-9D84-E5C49BEFE1D7}" type="pres">
      <dgm:prSet presAssocID="{93D9C0E1-C198-4DDE-87F3-EBFEA04145BE}" presName="node" presStyleLbl="node1" presStyleIdx="0" presStyleCnt="3">
        <dgm:presLayoutVars>
          <dgm:bulletEnabled val="1"/>
        </dgm:presLayoutVars>
      </dgm:prSet>
      <dgm:spPr/>
    </dgm:pt>
    <dgm:pt modelId="{0F20BA99-5A73-4E3A-81C0-2BDC05E8E797}" type="pres">
      <dgm:prSet presAssocID="{81C541EB-3336-4CF8-AB73-84503D800C6F}" presName="sibTrans" presStyleCnt="0"/>
      <dgm:spPr/>
    </dgm:pt>
    <dgm:pt modelId="{03EDD5F5-6CA8-4412-9CB3-151212DCA1AF}" type="pres">
      <dgm:prSet presAssocID="{E508A57C-5A1E-417B-813D-14E5299D84A1}" presName="node" presStyleLbl="node1" presStyleIdx="1" presStyleCnt="3">
        <dgm:presLayoutVars>
          <dgm:bulletEnabled val="1"/>
        </dgm:presLayoutVars>
      </dgm:prSet>
      <dgm:spPr/>
    </dgm:pt>
    <dgm:pt modelId="{93C1D060-166F-4AFD-B932-19B125FAB75F}" type="pres">
      <dgm:prSet presAssocID="{1B046A65-EA3D-44E5-A931-ADAC1BAFB479}" presName="sibTrans" presStyleCnt="0"/>
      <dgm:spPr/>
    </dgm:pt>
    <dgm:pt modelId="{F29DDE72-A765-4CE3-B5A7-0B0467E077E5}" type="pres">
      <dgm:prSet presAssocID="{61ABEFF6-D06C-49CF-A8A8-1A288E44407D}" presName="node" presStyleLbl="node1" presStyleIdx="2" presStyleCnt="3">
        <dgm:presLayoutVars>
          <dgm:bulletEnabled val="1"/>
        </dgm:presLayoutVars>
      </dgm:prSet>
      <dgm:spPr/>
    </dgm:pt>
  </dgm:ptLst>
  <dgm:cxnLst>
    <dgm:cxn modelId="{355636CB-1DB0-4B1E-8BB4-BB03490B08BC}" srcId="{459FA18D-A2B5-4173-8520-65A4097E237F}" destId="{E508A57C-5A1E-417B-813D-14E5299D84A1}" srcOrd="1" destOrd="0" parTransId="{EA0F9427-A82A-4863-8D8C-30E6872F533E}" sibTransId="{1B046A65-EA3D-44E5-A931-ADAC1BAFB479}"/>
    <dgm:cxn modelId="{00E84779-B198-41D1-A8A9-2E5418FBA8DC}" type="presOf" srcId="{61ABEFF6-D06C-49CF-A8A8-1A288E44407D}" destId="{F29DDE72-A765-4CE3-B5A7-0B0467E077E5}" srcOrd="0" destOrd="0" presId="urn:microsoft.com/office/officeart/2005/8/layout/default"/>
    <dgm:cxn modelId="{3C852CF9-5AF4-4D1D-9589-D30EAF9C8C2C}" type="presOf" srcId="{E508A57C-5A1E-417B-813D-14E5299D84A1}" destId="{03EDD5F5-6CA8-4412-9CB3-151212DCA1AF}" srcOrd="0" destOrd="0" presId="urn:microsoft.com/office/officeart/2005/8/layout/default"/>
    <dgm:cxn modelId="{9F82C4F1-009A-48F0-96CE-3F88E717E999}" type="presOf" srcId="{93D9C0E1-C198-4DDE-87F3-EBFEA04145BE}" destId="{3413BCAB-7986-4A1B-9D84-E5C49BEFE1D7}" srcOrd="0" destOrd="0" presId="urn:microsoft.com/office/officeart/2005/8/layout/default"/>
    <dgm:cxn modelId="{65B506DF-B1C3-439E-91F9-CB1F2FAF6757}" type="presOf" srcId="{459FA18D-A2B5-4173-8520-65A4097E237F}" destId="{1A886D39-725B-4A37-A4BD-127EF5350E5D}" srcOrd="0" destOrd="0" presId="urn:microsoft.com/office/officeart/2005/8/layout/default"/>
    <dgm:cxn modelId="{C89268E6-ABA8-4CD4-9E8E-A4FE9FD159DE}" srcId="{459FA18D-A2B5-4173-8520-65A4097E237F}" destId="{61ABEFF6-D06C-49CF-A8A8-1A288E44407D}" srcOrd="2" destOrd="0" parTransId="{2AAECC79-D680-4A7E-B729-0F1C0759E737}" sibTransId="{ABBF3137-AB0D-48DD-8C5F-3C5857E26679}"/>
    <dgm:cxn modelId="{4087E24B-868D-49CE-B68C-D7ED66C9D513}" srcId="{459FA18D-A2B5-4173-8520-65A4097E237F}" destId="{93D9C0E1-C198-4DDE-87F3-EBFEA04145BE}" srcOrd="0" destOrd="0" parTransId="{C3EF50E8-CEF4-4FDA-8621-2CEF83DD96A4}" sibTransId="{81C541EB-3336-4CF8-AB73-84503D800C6F}"/>
    <dgm:cxn modelId="{26A7AA65-CE0F-4504-B583-66B788C6E63A}" type="presParOf" srcId="{1A886D39-725B-4A37-A4BD-127EF5350E5D}" destId="{3413BCAB-7986-4A1B-9D84-E5C49BEFE1D7}" srcOrd="0" destOrd="0" presId="urn:microsoft.com/office/officeart/2005/8/layout/default"/>
    <dgm:cxn modelId="{F752D826-EB62-46BC-8D1A-B269BAC9D2F1}" type="presParOf" srcId="{1A886D39-725B-4A37-A4BD-127EF5350E5D}" destId="{0F20BA99-5A73-4E3A-81C0-2BDC05E8E797}" srcOrd="1" destOrd="0" presId="urn:microsoft.com/office/officeart/2005/8/layout/default"/>
    <dgm:cxn modelId="{F64367C6-AB7B-45F0-BA82-0E453230473A}" type="presParOf" srcId="{1A886D39-725B-4A37-A4BD-127EF5350E5D}" destId="{03EDD5F5-6CA8-4412-9CB3-151212DCA1AF}" srcOrd="2" destOrd="0" presId="urn:microsoft.com/office/officeart/2005/8/layout/default"/>
    <dgm:cxn modelId="{840E9A62-86FA-4661-9D0E-1AF53AFAB8EC}" type="presParOf" srcId="{1A886D39-725B-4A37-A4BD-127EF5350E5D}" destId="{93C1D060-166F-4AFD-B932-19B125FAB75F}" srcOrd="3" destOrd="0" presId="urn:microsoft.com/office/officeart/2005/8/layout/default"/>
    <dgm:cxn modelId="{77D04F20-A6AC-4F09-89C4-E85ED020C4BF}" type="presParOf" srcId="{1A886D39-725B-4A37-A4BD-127EF5350E5D}" destId="{F29DDE72-A765-4CE3-B5A7-0B0467E077E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0F0F21B-40FD-4F49-B1DC-644DB7290148}"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F4C6C5F4-69AB-44AA-86EB-1BBEEF1658B0}">
      <dgm:prSet phldrT="[Text]"/>
      <dgm:spPr/>
      <dgm:t>
        <a:bodyPr/>
        <a:lstStyle/>
        <a:p>
          <a:r>
            <a:rPr lang="en-US" dirty="0"/>
            <a:t>Task focused</a:t>
          </a:r>
        </a:p>
      </dgm:t>
    </dgm:pt>
    <dgm:pt modelId="{1FE346B9-642E-4EA9-A1C1-16EAA03EAB71}" type="parTrans" cxnId="{51371669-80F7-4048-99D7-930BF861C51C}">
      <dgm:prSet/>
      <dgm:spPr/>
      <dgm:t>
        <a:bodyPr/>
        <a:lstStyle/>
        <a:p>
          <a:endParaRPr lang="en-US"/>
        </a:p>
      </dgm:t>
    </dgm:pt>
    <dgm:pt modelId="{5E9B49D1-D7ED-42A2-A59D-9416803F4CA4}" type="sibTrans" cxnId="{51371669-80F7-4048-99D7-930BF861C51C}">
      <dgm:prSet/>
      <dgm:spPr/>
      <dgm:t>
        <a:bodyPr/>
        <a:lstStyle/>
        <a:p>
          <a:endParaRPr lang="en-US"/>
        </a:p>
      </dgm:t>
    </dgm:pt>
    <dgm:pt modelId="{C7D93A79-2EC8-496A-99D4-EDB17A8C18BC}">
      <dgm:prSet phldrT="[Text]"/>
      <dgm:spPr/>
      <dgm:t>
        <a:bodyPr/>
        <a:lstStyle/>
        <a:p>
          <a:r>
            <a:rPr lang="en-US" dirty="0"/>
            <a:t>Developing relationship</a:t>
          </a:r>
        </a:p>
      </dgm:t>
    </dgm:pt>
    <dgm:pt modelId="{AA6C164C-43E0-4955-B683-23CD5D5E42CD}" type="parTrans" cxnId="{FB29BE98-DE83-4F12-9155-E3C50A017303}">
      <dgm:prSet/>
      <dgm:spPr/>
      <dgm:t>
        <a:bodyPr/>
        <a:lstStyle/>
        <a:p>
          <a:endParaRPr lang="en-US"/>
        </a:p>
      </dgm:t>
    </dgm:pt>
    <dgm:pt modelId="{F6AC3076-BAA2-41E2-946D-98043BE1E34A}" type="sibTrans" cxnId="{FB29BE98-DE83-4F12-9155-E3C50A017303}">
      <dgm:prSet/>
      <dgm:spPr/>
      <dgm:t>
        <a:bodyPr/>
        <a:lstStyle/>
        <a:p>
          <a:endParaRPr lang="en-US"/>
        </a:p>
      </dgm:t>
    </dgm:pt>
    <dgm:pt modelId="{84AB1B0E-9842-4B53-8176-1719A56E7836}">
      <dgm:prSet phldrT="[Text]"/>
      <dgm:spPr/>
      <dgm:t>
        <a:bodyPr/>
        <a:lstStyle/>
        <a:p>
          <a:r>
            <a:rPr lang="en-US" dirty="0"/>
            <a:t>Building trust</a:t>
          </a:r>
        </a:p>
      </dgm:t>
    </dgm:pt>
    <dgm:pt modelId="{A019D66A-58EC-43D9-A4BD-4AC0E414B215}" type="parTrans" cxnId="{12FB3AF7-AD83-46A2-982E-F47E55A7BA9C}">
      <dgm:prSet/>
      <dgm:spPr/>
      <dgm:t>
        <a:bodyPr/>
        <a:lstStyle/>
        <a:p>
          <a:endParaRPr lang="en-US"/>
        </a:p>
      </dgm:t>
    </dgm:pt>
    <dgm:pt modelId="{A362C2FF-4C5A-426B-BAF5-FEB26BFD3EB9}" type="sibTrans" cxnId="{12FB3AF7-AD83-46A2-982E-F47E55A7BA9C}">
      <dgm:prSet/>
      <dgm:spPr/>
      <dgm:t>
        <a:bodyPr/>
        <a:lstStyle/>
        <a:p>
          <a:endParaRPr lang="en-US"/>
        </a:p>
      </dgm:t>
    </dgm:pt>
    <dgm:pt modelId="{19FCCDC6-6E02-4AEE-8775-A194559933E3}" type="pres">
      <dgm:prSet presAssocID="{20F0F21B-40FD-4F49-B1DC-644DB7290148}" presName="linear" presStyleCnt="0">
        <dgm:presLayoutVars>
          <dgm:animLvl val="lvl"/>
          <dgm:resizeHandles val="exact"/>
        </dgm:presLayoutVars>
      </dgm:prSet>
      <dgm:spPr/>
    </dgm:pt>
    <dgm:pt modelId="{6CC2E5E0-D69B-4D48-97AD-8879053299F7}" type="pres">
      <dgm:prSet presAssocID="{F4C6C5F4-69AB-44AA-86EB-1BBEEF1658B0}" presName="parentText" presStyleLbl="node1" presStyleIdx="0" presStyleCnt="3">
        <dgm:presLayoutVars>
          <dgm:chMax val="0"/>
          <dgm:bulletEnabled val="1"/>
        </dgm:presLayoutVars>
      </dgm:prSet>
      <dgm:spPr/>
    </dgm:pt>
    <dgm:pt modelId="{68F57F97-9828-4EEB-9672-8772B85A8FC8}" type="pres">
      <dgm:prSet presAssocID="{5E9B49D1-D7ED-42A2-A59D-9416803F4CA4}" presName="spacer" presStyleCnt="0"/>
      <dgm:spPr/>
    </dgm:pt>
    <dgm:pt modelId="{BDE5C7A7-0F03-4B0C-A497-BC782FD67308}" type="pres">
      <dgm:prSet presAssocID="{C7D93A79-2EC8-496A-99D4-EDB17A8C18BC}" presName="parentText" presStyleLbl="node1" presStyleIdx="1" presStyleCnt="3">
        <dgm:presLayoutVars>
          <dgm:chMax val="0"/>
          <dgm:bulletEnabled val="1"/>
        </dgm:presLayoutVars>
      </dgm:prSet>
      <dgm:spPr/>
    </dgm:pt>
    <dgm:pt modelId="{66D01830-DD43-4697-B79B-D795DA159ED6}" type="pres">
      <dgm:prSet presAssocID="{F6AC3076-BAA2-41E2-946D-98043BE1E34A}" presName="spacer" presStyleCnt="0"/>
      <dgm:spPr/>
    </dgm:pt>
    <dgm:pt modelId="{487B0994-879D-48BA-B9B0-D1CBB2B64A11}" type="pres">
      <dgm:prSet presAssocID="{84AB1B0E-9842-4B53-8176-1719A56E7836}" presName="parentText" presStyleLbl="node1" presStyleIdx="2" presStyleCnt="3">
        <dgm:presLayoutVars>
          <dgm:chMax val="0"/>
          <dgm:bulletEnabled val="1"/>
        </dgm:presLayoutVars>
      </dgm:prSet>
      <dgm:spPr/>
    </dgm:pt>
  </dgm:ptLst>
  <dgm:cxnLst>
    <dgm:cxn modelId="{51371669-80F7-4048-99D7-930BF861C51C}" srcId="{20F0F21B-40FD-4F49-B1DC-644DB7290148}" destId="{F4C6C5F4-69AB-44AA-86EB-1BBEEF1658B0}" srcOrd="0" destOrd="0" parTransId="{1FE346B9-642E-4EA9-A1C1-16EAA03EAB71}" sibTransId="{5E9B49D1-D7ED-42A2-A59D-9416803F4CA4}"/>
    <dgm:cxn modelId="{9E93C7A7-40EF-41B0-BAA4-655362195E67}" type="presOf" srcId="{84AB1B0E-9842-4B53-8176-1719A56E7836}" destId="{487B0994-879D-48BA-B9B0-D1CBB2B64A11}" srcOrd="0" destOrd="0" presId="urn:microsoft.com/office/officeart/2005/8/layout/vList2"/>
    <dgm:cxn modelId="{B9299CD0-7964-40F2-B973-55337CDA8449}" type="presOf" srcId="{C7D93A79-2EC8-496A-99D4-EDB17A8C18BC}" destId="{BDE5C7A7-0F03-4B0C-A497-BC782FD67308}" srcOrd="0" destOrd="0" presId="urn:microsoft.com/office/officeart/2005/8/layout/vList2"/>
    <dgm:cxn modelId="{12FB3AF7-AD83-46A2-982E-F47E55A7BA9C}" srcId="{20F0F21B-40FD-4F49-B1DC-644DB7290148}" destId="{84AB1B0E-9842-4B53-8176-1719A56E7836}" srcOrd="2" destOrd="0" parTransId="{A019D66A-58EC-43D9-A4BD-4AC0E414B215}" sibTransId="{A362C2FF-4C5A-426B-BAF5-FEB26BFD3EB9}"/>
    <dgm:cxn modelId="{A1CDBEBA-46B5-4DDD-96E6-AE5A4514736D}" type="presOf" srcId="{F4C6C5F4-69AB-44AA-86EB-1BBEEF1658B0}" destId="{6CC2E5E0-D69B-4D48-97AD-8879053299F7}" srcOrd="0" destOrd="0" presId="urn:microsoft.com/office/officeart/2005/8/layout/vList2"/>
    <dgm:cxn modelId="{8D4FBEAA-937D-4E79-9E7C-8F1FCBA38EEC}" type="presOf" srcId="{20F0F21B-40FD-4F49-B1DC-644DB7290148}" destId="{19FCCDC6-6E02-4AEE-8775-A194559933E3}" srcOrd="0" destOrd="0" presId="urn:microsoft.com/office/officeart/2005/8/layout/vList2"/>
    <dgm:cxn modelId="{FB29BE98-DE83-4F12-9155-E3C50A017303}" srcId="{20F0F21B-40FD-4F49-B1DC-644DB7290148}" destId="{C7D93A79-2EC8-496A-99D4-EDB17A8C18BC}" srcOrd="1" destOrd="0" parTransId="{AA6C164C-43E0-4955-B683-23CD5D5E42CD}" sibTransId="{F6AC3076-BAA2-41E2-946D-98043BE1E34A}"/>
    <dgm:cxn modelId="{C754C8DB-E6CF-4E9E-BC20-4C98DC47CCDA}" type="presParOf" srcId="{19FCCDC6-6E02-4AEE-8775-A194559933E3}" destId="{6CC2E5E0-D69B-4D48-97AD-8879053299F7}" srcOrd="0" destOrd="0" presId="urn:microsoft.com/office/officeart/2005/8/layout/vList2"/>
    <dgm:cxn modelId="{497A0B9A-E594-42F9-BA50-1DC29922A864}" type="presParOf" srcId="{19FCCDC6-6E02-4AEE-8775-A194559933E3}" destId="{68F57F97-9828-4EEB-9672-8772B85A8FC8}" srcOrd="1" destOrd="0" presId="urn:microsoft.com/office/officeart/2005/8/layout/vList2"/>
    <dgm:cxn modelId="{7863059D-58A0-4F25-BDB1-6FEB09EE9B1E}" type="presParOf" srcId="{19FCCDC6-6E02-4AEE-8775-A194559933E3}" destId="{BDE5C7A7-0F03-4B0C-A497-BC782FD67308}" srcOrd="2" destOrd="0" presId="urn:microsoft.com/office/officeart/2005/8/layout/vList2"/>
    <dgm:cxn modelId="{ACEEC1FC-8409-48DF-A979-C7B62217FF06}" type="presParOf" srcId="{19FCCDC6-6E02-4AEE-8775-A194559933E3}" destId="{66D01830-DD43-4697-B79B-D795DA159ED6}" srcOrd="3" destOrd="0" presId="urn:microsoft.com/office/officeart/2005/8/layout/vList2"/>
    <dgm:cxn modelId="{5363ED30-A417-4E36-AB50-9A1BF54C2709}" type="presParOf" srcId="{19FCCDC6-6E02-4AEE-8775-A194559933E3}" destId="{487B0994-879D-48BA-B9B0-D1CBB2B64A1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DBD598-C0D8-4D12-A9FF-B33C867A431B}"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85CF7CC5-E3EE-4FC4-8D8F-D255C7FB0298}">
      <dgm:prSet phldrT="[Text]"/>
      <dgm:spPr/>
      <dgm:t>
        <a:bodyPr/>
        <a:lstStyle/>
        <a:p>
          <a:r>
            <a:rPr lang="en-US" dirty="0"/>
            <a:t>Competent followers</a:t>
          </a:r>
        </a:p>
      </dgm:t>
    </dgm:pt>
    <dgm:pt modelId="{0A6DCB66-F2F1-4150-A876-A1AE64FFBA99}" type="parTrans" cxnId="{357AA1AC-0A40-4809-AA9B-CDF4CCCC492A}">
      <dgm:prSet/>
      <dgm:spPr/>
      <dgm:t>
        <a:bodyPr/>
        <a:lstStyle/>
        <a:p>
          <a:endParaRPr lang="en-US"/>
        </a:p>
      </dgm:t>
    </dgm:pt>
    <dgm:pt modelId="{90BEE830-4103-46A1-BE71-F8F8EFC64BF9}" type="sibTrans" cxnId="{357AA1AC-0A40-4809-AA9B-CDF4CCCC492A}">
      <dgm:prSet/>
      <dgm:spPr/>
      <dgm:t>
        <a:bodyPr/>
        <a:lstStyle/>
        <a:p>
          <a:endParaRPr lang="en-US" dirty="0"/>
        </a:p>
      </dgm:t>
    </dgm:pt>
    <dgm:pt modelId="{FDF2BD31-3A17-4764-957A-FF2C7FCE34B4}">
      <dgm:prSet phldrT="[Text]"/>
      <dgm:spPr/>
      <dgm:t>
        <a:bodyPr/>
        <a:lstStyle/>
        <a:p>
          <a:r>
            <a:rPr lang="en-US" dirty="0"/>
            <a:t>Less follow up</a:t>
          </a:r>
        </a:p>
      </dgm:t>
    </dgm:pt>
    <dgm:pt modelId="{761589B1-A4A1-42E0-A2A6-25CFA5BC8610}" type="parTrans" cxnId="{AE295811-AA16-4BA8-B19E-02C7BDAB6929}">
      <dgm:prSet/>
      <dgm:spPr/>
      <dgm:t>
        <a:bodyPr/>
        <a:lstStyle/>
        <a:p>
          <a:endParaRPr lang="en-US"/>
        </a:p>
      </dgm:t>
    </dgm:pt>
    <dgm:pt modelId="{428C10C1-5B56-4DAD-9792-C7950D1452B3}" type="sibTrans" cxnId="{AE295811-AA16-4BA8-B19E-02C7BDAB6929}">
      <dgm:prSet/>
      <dgm:spPr/>
      <dgm:t>
        <a:bodyPr/>
        <a:lstStyle/>
        <a:p>
          <a:endParaRPr lang="en-US" dirty="0"/>
        </a:p>
      </dgm:t>
    </dgm:pt>
    <dgm:pt modelId="{47ACF133-2BF3-4E67-BCA5-413956D6DC48}">
      <dgm:prSet phldrT="[Text]"/>
      <dgm:spPr/>
      <dgm:t>
        <a:bodyPr/>
        <a:lstStyle/>
        <a:p>
          <a:r>
            <a:rPr lang="en-US" dirty="0"/>
            <a:t>Relationship focused</a:t>
          </a:r>
        </a:p>
      </dgm:t>
    </dgm:pt>
    <dgm:pt modelId="{7B85529B-EA0B-4F1C-AD2A-56B313F5EF94}" type="parTrans" cxnId="{F6032760-91CC-44B2-A617-6343FE028F2E}">
      <dgm:prSet/>
      <dgm:spPr/>
      <dgm:t>
        <a:bodyPr/>
        <a:lstStyle/>
        <a:p>
          <a:endParaRPr lang="en-US"/>
        </a:p>
      </dgm:t>
    </dgm:pt>
    <dgm:pt modelId="{36554454-98BB-4A9C-B398-64F2EF8B574D}" type="sibTrans" cxnId="{F6032760-91CC-44B2-A617-6343FE028F2E}">
      <dgm:prSet/>
      <dgm:spPr/>
      <dgm:t>
        <a:bodyPr/>
        <a:lstStyle/>
        <a:p>
          <a:endParaRPr lang="en-US"/>
        </a:p>
      </dgm:t>
    </dgm:pt>
    <dgm:pt modelId="{7B832710-423B-4700-968F-E1F5EC55E86A}" type="pres">
      <dgm:prSet presAssocID="{38DBD598-C0D8-4D12-A9FF-B33C867A431B}" presName="outerComposite" presStyleCnt="0">
        <dgm:presLayoutVars>
          <dgm:chMax val="5"/>
          <dgm:dir/>
          <dgm:resizeHandles val="exact"/>
        </dgm:presLayoutVars>
      </dgm:prSet>
      <dgm:spPr/>
    </dgm:pt>
    <dgm:pt modelId="{C5304005-1CA3-4A4F-92B5-33D00F76D0AE}" type="pres">
      <dgm:prSet presAssocID="{38DBD598-C0D8-4D12-A9FF-B33C867A431B}" presName="dummyMaxCanvas" presStyleCnt="0">
        <dgm:presLayoutVars/>
      </dgm:prSet>
      <dgm:spPr/>
    </dgm:pt>
    <dgm:pt modelId="{5842163B-0FE1-48E9-88EF-95A3F2327002}" type="pres">
      <dgm:prSet presAssocID="{38DBD598-C0D8-4D12-A9FF-B33C867A431B}" presName="ThreeNodes_1" presStyleLbl="node1" presStyleIdx="0" presStyleCnt="3">
        <dgm:presLayoutVars>
          <dgm:bulletEnabled val="1"/>
        </dgm:presLayoutVars>
      </dgm:prSet>
      <dgm:spPr/>
    </dgm:pt>
    <dgm:pt modelId="{F5385372-2D31-4E86-BDC1-B5DC6BC8035D}" type="pres">
      <dgm:prSet presAssocID="{38DBD598-C0D8-4D12-A9FF-B33C867A431B}" presName="ThreeNodes_2" presStyleLbl="node1" presStyleIdx="1" presStyleCnt="3">
        <dgm:presLayoutVars>
          <dgm:bulletEnabled val="1"/>
        </dgm:presLayoutVars>
      </dgm:prSet>
      <dgm:spPr/>
    </dgm:pt>
    <dgm:pt modelId="{EBFF0EA5-BCF6-4B22-9AD1-2C197E5B8EFE}" type="pres">
      <dgm:prSet presAssocID="{38DBD598-C0D8-4D12-A9FF-B33C867A431B}" presName="ThreeNodes_3" presStyleLbl="node1" presStyleIdx="2" presStyleCnt="3">
        <dgm:presLayoutVars>
          <dgm:bulletEnabled val="1"/>
        </dgm:presLayoutVars>
      </dgm:prSet>
      <dgm:spPr/>
    </dgm:pt>
    <dgm:pt modelId="{66DC3793-09B6-41CD-AC8B-0764E03CE347}" type="pres">
      <dgm:prSet presAssocID="{38DBD598-C0D8-4D12-A9FF-B33C867A431B}" presName="ThreeConn_1-2" presStyleLbl="fgAccFollowNode1" presStyleIdx="0" presStyleCnt="2">
        <dgm:presLayoutVars>
          <dgm:bulletEnabled val="1"/>
        </dgm:presLayoutVars>
      </dgm:prSet>
      <dgm:spPr/>
    </dgm:pt>
    <dgm:pt modelId="{FF62B908-8A8A-4DC7-8AF1-61A0D2B4FAB1}" type="pres">
      <dgm:prSet presAssocID="{38DBD598-C0D8-4D12-A9FF-B33C867A431B}" presName="ThreeConn_2-3" presStyleLbl="fgAccFollowNode1" presStyleIdx="1" presStyleCnt="2">
        <dgm:presLayoutVars>
          <dgm:bulletEnabled val="1"/>
        </dgm:presLayoutVars>
      </dgm:prSet>
      <dgm:spPr/>
    </dgm:pt>
    <dgm:pt modelId="{8958E46D-C9B6-4A1E-A88A-1D4C1F1DCC0E}" type="pres">
      <dgm:prSet presAssocID="{38DBD598-C0D8-4D12-A9FF-B33C867A431B}" presName="ThreeNodes_1_text" presStyleLbl="node1" presStyleIdx="2" presStyleCnt="3">
        <dgm:presLayoutVars>
          <dgm:bulletEnabled val="1"/>
        </dgm:presLayoutVars>
      </dgm:prSet>
      <dgm:spPr/>
    </dgm:pt>
    <dgm:pt modelId="{CB4E05D4-39BD-475C-AC52-20A3A0E909A0}" type="pres">
      <dgm:prSet presAssocID="{38DBD598-C0D8-4D12-A9FF-B33C867A431B}" presName="ThreeNodes_2_text" presStyleLbl="node1" presStyleIdx="2" presStyleCnt="3">
        <dgm:presLayoutVars>
          <dgm:bulletEnabled val="1"/>
        </dgm:presLayoutVars>
      </dgm:prSet>
      <dgm:spPr/>
    </dgm:pt>
    <dgm:pt modelId="{6A87F454-DAF3-450A-8ECD-6AFD2DDF4615}" type="pres">
      <dgm:prSet presAssocID="{38DBD598-C0D8-4D12-A9FF-B33C867A431B}" presName="ThreeNodes_3_text" presStyleLbl="node1" presStyleIdx="2" presStyleCnt="3">
        <dgm:presLayoutVars>
          <dgm:bulletEnabled val="1"/>
        </dgm:presLayoutVars>
      </dgm:prSet>
      <dgm:spPr/>
    </dgm:pt>
  </dgm:ptLst>
  <dgm:cxnLst>
    <dgm:cxn modelId="{ED6F9258-260D-4AFE-821C-B5031319A1C8}" type="presOf" srcId="{47ACF133-2BF3-4E67-BCA5-413956D6DC48}" destId="{EBFF0EA5-BCF6-4B22-9AD1-2C197E5B8EFE}" srcOrd="0" destOrd="0" presId="urn:microsoft.com/office/officeart/2005/8/layout/vProcess5"/>
    <dgm:cxn modelId="{508F15B7-27CE-4400-885F-87225232B560}" type="presOf" srcId="{38DBD598-C0D8-4D12-A9FF-B33C867A431B}" destId="{7B832710-423B-4700-968F-E1F5EC55E86A}" srcOrd="0" destOrd="0" presId="urn:microsoft.com/office/officeart/2005/8/layout/vProcess5"/>
    <dgm:cxn modelId="{0EE30E07-5014-4D26-B8DC-FFED2A73A768}" type="presOf" srcId="{85CF7CC5-E3EE-4FC4-8D8F-D255C7FB0298}" destId="{8958E46D-C9B6-4A1E-A88A-1D4C1F1DCC0E}" srcOrd="1" destOrd="0" presId="urn:microsoft.com/office/officeart/2005/8/layout/vProcess5"/>
    <dgm:cxn modelId="{A121344E-2CB9-45A7-AC43-265AE160892B}" type="presOf" srcId="{FDF2BD31-3A17-4764-957A-FF2C7FCE34B4}" destId="{CB4E05D4-39BD-475C-AC52-20A3A0E909A0}" srcOrd="1" destOrd="0" presId="urn:microsoft.com/office/officeart/2005/8/layout/vProcess5"/>
    <dgm:cxn modelId="{5B68128F-B2C3-43BC-AA58-DF00BCD7A12B}" type="presOf" srcId="{85CF7CC5-E3EE-4FC4-8D8F-D255C7FB0298}" destId="{5842163B-0FE1-48E9-88EF-95A3F2327002}" srcOrd="0" destOrd="0" presId="urn:microsoft.com/office/officeart/2005/8/layout/vProcess5"/>
    <dgm:cxn modelId="{906EA894-8672-442D-84AB-329545EDBAA8}" type="presOf" srcId="{47ACF133-2BF3-4E67-BCA5-413956D6DC48}" destId="{6A87F454-DAF3-450A-8ECD-6AFD2DDF4615}" srcOrd="1" destOrd="0" presId="urn:microsoft.com/office/officeart/2005/8/layout/vProcess5"/>
    <dgm:cxn modelId="{98ED7750-7EE2-47B6-B2BE-0A968DED6D85}" type="presOf" srcId="{FDF2BD31-3A17-4764-957A-FF2C7FCE34B4}" destId="{F5385372-2D31-4E86-BDC1-B5DC6BC8035D}" srcOrd="0" destOrd="0" presId="urn:microsoft.com/office/officeart/2005/8/layout/vProcess5"/>
    <dgm:cxn modelId="{02C90F0B-5E1D-40C6-A3DA-56512965FFC8}" type="presOf" srcId="{90BEE830-4103-46A1-BE71-F8F8EFC64BF9}" destId="{66DC3793-09B6-41CD-AC8B-0764E03CE347}" srcOrd="0" destOrd="0" presId="urn:microsoft.com/office/officeart/2005/8/layout/vProcess5"/>
    <dgm:cxn modelId="{E68CEC20-F49B-431D-AA7A-70275A668A1C}" type="presOf" srcId="{428C10C1-5B56-4DAD-9792-C7950D1452B3}" destId="{FF62B908-8A8A-4DC7-8AF1-61A0D2B4FAB1}" srcOrd="0" destOrd="0" presId="urn:microsoft.com/office/officeart/2005/8/layout/vProcess5"/>
    <dgm:cxn modelId="{AE295811-AA16-4BA8-B19E-02C7BDAB6929}" srcId="{38DBD598-C0D8-4D12-A9FF-B33C867A431B}" destId="{FDF2BD31-3A17-4764-957A-FF2C7FCE34B4}" srcOrd="1" destOrd="0" parTransId="{761589B1-A4A1-42E0-A2A6-25CFA5BC8610}" sibTransId="{428C10C1-5B56-4DAD-9792-C7950D1452B3}"/>
    <dgm:cxn modelId="{F6032760-91CC-44B2-A617-6343FE028F2E}" srcId="{38DBD598-C0D8-4D12-A9FF-B33C867A431B}" destId="{47ACF133-2BF3-4E67-BCA5-413956D6DC48}" srcOrd="2" destOrd="0" parTransId="{7B85529B-EA0B-4F1C-AD2A-56B313F5EF94}" sibTransId="{36554454-98BB-4A9C-B398-64F2EF8B574D}"/>
    <dgm:cxn modelId="{357AA1AC-0A40-4809-AA9B-CDF4CCCC492A}" srcId="{38DBD598-C0D8-4D12-A9FF-B33C867A431B}" destId="{85CF7CC5-E3EE-4FC4-8D8F-D255C7FB0298}" srcOrd="0" destOrd="0" parTransId="{0A6DCB66-F2F1-4150-A876-A1AE64FFBA99}" sibTransId="{90BEE830-4103-46A1-BE71-F8F8EFC64BF9}"/>
    <dgm:cxn modelId="{D9008A00-34AB-42FF-8631-63F1F42A5889}" type="presParOf" srcId="{7B832710-423B-4700-968F-E1F5EC55E86A}" destId="{C5304005-1CA3-4A4F-92B5-33D00F76D0AE}" srcOrd="0" destOrd="0" presId="urn:microsoft.com/office/officeart/2005/8/layout/vProcess5"/>
    <dgm:cxn modelId="{52C73A49-15E1-4A63-8F5A-74C2C582878B}" type="presParOf" srcId="{7B832710-423B-4700-968F-E1F5EC55E86A}" destId="{5842163B-0FE1-48E9-88EF-95A3F2327002}" srcOrd="1" destOrd="0" presId="urn:microsoft.com/office/officeart/2005/8/layout/vProcess5"/>
    <dgm:cxn modelId="{8092C8F0-F8F5-4FF4-BEA0-F32107A7A6E4}" type="presParOf" srcId="{7B832710-423B-4700-968F-E1F5EC55E86A}" destId="{F5385372-2D31-4E86-BDC1-B5DC6BC8035D}" srcOrd="2" destOrd="0" presId="urn:microsoft.com/office/officeart/2005/8/layout/vProcess5"/>
    <dgm:cxn modelId="{9BACF6BE-B701-408B-9E0B-41020D2A02CB}" type="presParOf" srcId="{7B832710-423B-4700-968F-E1F5EC55E86A}" destId="{EBFF0EA5-BCF6-4B22-9AD1-2C197E5B8EFE}" srcOrd="3" destOrd="0" presId="urn:microsoft.com/office/officeart/2005/8/layout/vProcess5"/>
    <dgm:cxn modelId="{6E0293A6-D23B-4786-892B-124F178F22CB}" type="presParOf" srcId="{7B832710-423B-4700-968F-E1F5EC55E86A}" destId="{66DC3793-09B6-41CD-AC8B-0764E03CE347}" srcOrd="4" destOrd="0" presId="urn:microsoft.com/office/officeart/2005/8/layout/vProcess5"/>
    <dgm:cxn modelId="{DEE5112E-9C49-406D-802E-402F7112C293}" type="presParOf" srcId="{7B832710-423B-4700-968F-E1F5EC55E86A}" destId="{FF62B908-8A8A-4DC7-8AF1-61A0D2B4FAB1}" srcOrd="5" destOrd="0" presId="urn:microsoft.com/office/officeart/2005/8/layout/vProcess5"/>
    <dgm:cxn modelId="{C13D706F-3A95-481E-8222-4528FFB07702}" type="presParOf" srcId="{7B832710-423B-4700-968F-E1F5EC55E86A}" destId="{8958E46D-C9B6-4A1E-A88A-1D4C1F1DCC0E}" srcOrd="6" destOrd="0" presId="urn:microsoft.com/office/officeart/2005/8/layout/vProcess5"/>
    <dgm:cxn modelId="{5AF5C308-B6C2-4276-94DE-E9B3B0A9F1A9}" type="presParOf" srcId="{7B832710-423B-4700-968F-E1F5EC55E86A}" destId="{CB4E05D4-39BD-475C-AC52-20A3A0E909A0}" srcOrd="7" destOrd="0" presId="urn:microsoft.com/office/officeart/2005/8/layout/vProcess5"/>
    <dgm:cxn modelId="{5F3C0FE5-9327-40EE-B0EE-8E8DB4C7D843}" type="presParOf" srcId="{7B832710-423B-4700-968F-E1F5EC55E86A}" destId="{6A87F454-DAF3-450A-8ECD-6AFD2DDF4615}"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CC649A0-5AE7-430B-811D-CF0B6C095B52}" type="doc">
      <dgm:prSet loTypeId="urn:microsoft.com/office/officeart/2005/8/layout/hProcess9" loCatId="process" qsTypeId="urn:microsoft.com/office/officeart/2005/8/quickstyle/simple1" qsCatId="simple" csTypeId="urn:microsoft.com/office/officeart/2005/8/colors/colorful2" csCatId="colorful" phldr="1"/>
      <dgm:spPr/>
    </dgm:pt>
    <dgm:pt modelId="{367F372E-EB33-4C32-A3F5-52E0B586CCB0}">
      <dgm:prSet phldrT="[Text]"/>
      <dgm:spPr/>
      <dgm:t>
        <a:bodyPr/>
        <a:lstStyle/>
        <a:p>
          <a:r>
            <a:rPr lang="en-US" dirty="0"/>
            <a:t>Empowered follower</a:t>
          </a:r>
        </a:p>
      </dgm:t>
    </dgm:pt>
    <dgm:pt modelId="{EB545B29-8345-493B-8036-3B24607C97FE}" type="parTrans" cxnId="{325A09CC-00F5-4F91-8497-FCDD3187A185}">
      <dgm:prSet/>
      <dgm:spPr/>
    </dgm:pt>
    <dgm:pt modelId="{67FD962E-EF0B-453A-BB96-8B3717CD0A64}" type="sibTrans" cxnId="{325A09CC-00F5-4F91-8497-FCDD3187A185}">
      <dgm:prSet/>
      <dgm:spPr/>
    </dgm:pt>
    <dgm:pt modelId="{88F0CD6D-5DAD-4BA3-A3D0-EF838819A300}">
      <dgm:prSet phldrT="[Text]"/>
      <dgm:spPr/>
      <dgm:t>
        <a:bodyPr/>
        <a:lstStyle/>
        <a:p>
          <a:r>
            <a:rPr lang="en-US" dirty="0"/>
            <a:t>Minimal supervision</a:t>
          </a:r>
        </a:p>
      </dgm:t>
    </dgm:pt>
    <dgm:pt modelId="{B6766A48-1A75-41A1-A6EC-CB71892B72C3}" type="parTrans" cxnId="{23650376-C9C0-40F3-A405-93EEC11EB730}">
      <dgm:prSet/>
      <dgm:spPr/>
    </dgm:pt>
    <dgm:pt modelId="{D1943BFF-B85C-40CF-84A6-589A3988B7AA}" type="sibTrans" cxnId="{23650376-C9C0-40F3-A405-93EEC11EB730}">
      <dgm:prSet/>
      <dgm:spPr/>
    </dgm:pt>
    <dgm:pt modelId="{25E3C8FA-C40C-41C2-9BF5-54B9693483A4}">
      <dgm:prSet phldrT="[Text]"/>
      <dgm:spPr/>
      <dgm:t>
        <a:bodyPr/>
        <a:lstStyle/>
        <a:p>
          <a:r>
            <a:rPr lang="en-US" dirty="0"/>
            <a:t>Praise good performance</a:t>
          </a:r>
        </a:p>
      </dgm:t>
    </dgm:pt>
    <dgm:pt modelId="{44A50602-0919-471F-84B4-7C0589209796}" type="parTrans" cxnId="{E01FBBA8-2914-4497-A046-79FDA4972AA6}">
      <dgm:prSet/>
      <dgm:spPr/>
    </dgm:pt>
    <dgm:pt modelId="{7FE44062-18BA-46AA-825A-DF08D87ADBF2}" type="sibTrans" cxnId="{E01FBBA8-2914-4497-A046-79FDA4972AA6}">
      <dgm:prSet/>
      <dgm:spPr/>
    </dgm:pt>
    <dgm:pt modelId="{C929ED69-C41F-42E5-A008-7B842133E315}" type="pres">
      <dgm:prSet presAssocID="{9CC649A0-5AE7-430B-811D-CF0B6C095B52}" presName="CompostProcess" presStyleCnt="0">
        <dgm:presLayoutVars>
          <dgm:dir/>
          <dgm:resizeHandles val="exact"/>
        </dgm:presLayoutVars>
      </dgm:prSet>
      <dgm:spPr/>
    </dgm:pt>
    <dgm:pt modelId="{F9BD6BE6-232D-46C5-B3DD-80F1F966A911}" type="pres">
      <dgm:prSet presAssocID="{9CC649A0-5AE7-430B-811D-CF0B6C095B52}" presName="arrow" presStyleLbl="bgShp" presStyleIdx="0" presStyleCnt="1"/>
      <dgm:spPr/>
    </dgm:pt>
    <dgm:pt modelId="{867F5ED9-A3C0-4BA6-9BD6-A4EAB80FB3EC}" type="pres">
      <dgm:prSet presAssocID="{9CC649A0-5AE7-430B-811D-CF0B6C095B52}" presName="linearProcess" presStyleCnt="0"/>
      <dgm:spPr/>
    </dgm:pt>
    <dgm:pt modelId="{BE6BDCCA-0948-453F-89B8-A25683CCD2CE}" type="pres">
      <dgm:prSet presAssocID="{367F372E-EB33-4C32-A3F5-52E0B586CCB0}" presName="textNode" presStyleLbl="node1" presStyleIdx="0" presStyleCnt="3">
        <dgm:presLayoutVars>
          <dgm:bulletEnabled val="1"/>
        </dgm:presLayoutVars>
      </dgm:prSet>
      <dgm:spPr/>
    </dgm:pt>
    <dgm:pt modelId="{76C9CE09-F4B8-47C7-88BE-392D7B26D92D}" type="pres">
      <dgm:prSet presAssocID="{67FD962E-EF0B-453A-BB96-8B3717CD0A64}" presName="sibTrans" presStyleCnt="0"/>
      <dgm:spPr/>
    </dgm:pt>
    <dgm:pt modelId="{6C71C44B-516B-4E93-B89E-6F18C90021B0}" type="pres">
      <dgm:prSet presAssocID="{88F0CD6D-5DAD-4BA3-A3D0-EF838819A300}" presName="textNode" presStyleLbl="node1" presStyleIdx="1" presStyleCnt="3">
        <dgm:presLayoutVars>
          <dgm:bulletEnabled val="1"/>
        </dgm:presLayoutVars>
      </dgm:prSet>
      <dgm:spPr/>
    </dgm:pt>
    <dgm:pt modelId="{5C71E05B-6E5C-402A-BD36-8BB867F1B3B3}" type="pres">
      <dgm:prSet presAssocID="{D1943BFF-B85C-40CF-84A6-589A3988B7AA}" presName="sibTrans" presStyleCnt="0"/>
      <dgm:spPr/>
    </dgm:pt>
    <dgm:pt modelId="{0ED9E1B8-95A8-416B-8BCD-A5782F2C5695}" type="pres">
      <dgm:prSet presAssocID="{25E3C8FA-C40C-41C2-9BF5-54B9693483A4}" presName="textNode" presStyleLbl="node1" presStyleIdx="2" presStyleCnt="3">
        <dgm:presLayoutVars>
          <dgm:bulletEnabled val="1"/>
        </dgm:presLayoutVars>
      </dgm:prSet>
      <dgm:spPr/>
    </dgm:pt>
  </dgm:ptLst>
  <dgm:cxnLst>
    <dgm:cxn modelId="{6A69D0F2-F896-45B8-91E3-A8A58BDC9B91}" type="presOf" srcId="{88F0CD6D-5DAD-4BA3-A3D0-EF838819A300}" destId="{6C71C44B-516B-4E93-B89E-6F18C90021B0}" srcOrd="0" destOrd="0" presId="urn:microsoft.com/office/officeart/2005/8/layout/hProcess9"/>
    <dgm:cxn modelId="{0E5F8757-FCE0-4A83-B52C-BC9AFDAEA12C}" type="presOf" srcId="{25E3C8FA-C40C-41C2-9BF5-54B9693483A4}" destId="{0ED9E1B8-95A8-416B-8BCD-A5782F2C5695}" srcOrd="0" destOrd="0" presId="urn:microsoft.com/office/officeart/2005/8/layout/hProcess9"/>
    <dgm:cxn modelId="{325A09CC-00F5-4F91-8497-FCDD3187A185}" srcId="{9CC649A0-5AE7-430B-811D-CF0B6C095B52}" destId="{367F372E-EB33-4C32-A3F5-52E0B586CCB0}" srcOrd="0" destOrd="0" parTransId="{EB545B29-8345-493B-8036-3B24607C97FE}" sibTransId="{67FD962E-EF0B-453A-BB96-8B3717CD0A64}"/>
    <dgm:cxn modelId="{23650376-C9C0-40F3-A405-93EEC11EB730}" srcId="{9CC649A0-5AE7-430B-811D-CF0B6C095B52}" destId="{88F0CD6D-5DAD-4BA3-A3D0-EF838819A300}" srcOrd="1" destOrd="0" parTransId="{B6766A48-1A75-41A1-A6EC-CB71892B72C3}" sibTransId="{D1943BFF-B85C-40CF-84A6-589A3988B7AA}"/>
    <dgm:cxn modelId="{E01FBBA8-2914-4497-A046-79FDA4972AA6}" srcId="{9CC649A0-5AE7-430B-811D-CF0B6C095B52}" destId="{25E3C8FA-C40C-41C2-9BF5-54B9693483A4}" srcOrd="2" destOrd="0" parTransId="{44A50602-0919-471F-84B4-7C0589209796}" sibTransId="{7FE44062-18BA-46AA-825A-DF08D87ADBF2}"/>
    <dgm:cxn modelId="{A3BCAC55-1185-438F-B1A3-00BEA8E62C28}" type="presOf" srcId="{367F372E-EB33-4C32-A3F5-52E0B586CCB0}" destId="{BE6BDCCA-0948-453F-89B8-A25683CCD2CE}" srcOrd="0" destOrd="0" presId="urn:microsoft.com/office/officeart/2005/8/layout/hProcess9"/>
    <dgm:cxn modelId="{F7E7E001-B662-4D89-91C7-68EDA264A9B0}" type="presOf" srcId="{9CC649A0-5AE7-430B-811D-CF0B6C095B52}" destId="{C929ED69-C41F-42E5-A008-7B842133E315}" srcOrd="0" destOrd="0" presId="urn:microsoft.com/office/officeart/2005/8/layout/hProcess9"/>
    <dgm:cxn modelId="{60B4C0F1-AACD-4B8C-9405-1EC78D8943B7}" type="presParOf" srcId="{C929ED69-C41F-42E5-A008-7B842133E315}" destId="{F9BD6BE6-232D-46C5-B3DD-80F1F966A911}" srcOrd="0" destOrd="0" presId="urn:microsoft.com/office/officeart/2005/8/layout/hProcess9"/>
    <dgm:cxn modelId="{73076AB1-1C3C-4D64-93D6-6CABC110A792}" type="presParOf" srcId="{C929ED69-C41F-42E5-A008-7B842133E315}" destId="{867F5ED9-A3C0-4BA6-9BD6-A4EAB80FB3EC}" srcOrd="1" destOrd="0" presId="urn:microsoft.com/office/officeart/2005/8/layout/hProcess9"/>
    <dgm:cxn modelId="{CD1C8B19-32A5-4203-9E93-E57291F1E07A}" type="presParOf" srcId="{867F5ED9-A3C0-4BA6-9BD6-A4EAB80FB3EC}" destId="{BE6BDCCA-0948-453F-89B8-A25683CCD2CE}" srcOrd="0" destOrd="0" presId="urn:microsoft.com/office/officeart/2005/8/layout/hProcess9"/>
    <dgm:cxn modelId="{542917DF-6D66-4D1B-B025-9488976CBAEF}" type="presParOf" srcId="{867F5ED9-A3C0-4BA6-9BD6-A4EAB80FB3EC}" destId="{76C9CE09-F4B8-47C7-88BE-392D7B26D92D}" srcOrd="1" destOrd="0" presId="urn:microsoft.com/office/officeart/2005/8/layout/hProcess9"/>
    <dgm:cxn modelId="{337BA59F-CBE6-49AF-9B4F-ADA8BE99B432}" type="presParOf" srcId="{867F5ED9-A3C0-4BA6-9BD6-A4EAB80FB3EC}" destId="{6C71C44B-516B-4E93-B89E-6F18C90021B0}" srcOrd="2" destOrd="0" presId="urn:microsoft.com/office/officeart/2005/8/layout/hProcess9"/>
    <dgm:cxn modelId="{03C748CA-8435-43B2-955F-3565A96F75D5}" type="presParOf" srcId="{867F5ED9-A3C0-4BA6-9BD6-A4EAB80FB3EC}" destId="{5C71E05B-6E5C-402A-BD36-8BB867F1B3B3}" srcOrd="3" destOrd="0" presId="urn:microsoft.com/office/officeart/2005/8/layout/hProcess9"/>
    <dgm:cxn modelId="{78299E22-F6F2-40A6-838D-F364F62ABE23}" type="presParOf" srcId="{867F5ED9-A3C0-4BA6-9BD6-A4EAB80FB3EC}" destId="{0ED9E1B8-95A8-416B-8BCD-A5782F2C5695}"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7A3443-2BDD-4EDA-BE54-B51AE29BE293}">
      <dsp:nvSpPr>
        <dsp:cNvPr id="0" name=""/>
        <dsp:cNvSpPr/>
      </dsp:nvSpPr>
      <dsp:spPr>
        <a:xfrm rot="16200000">
          <a:off x="-1337155" y="1338002"/>
          <a:ext cx="4876800" cy="2200795"/>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10344" bIns="0" numCol="1" spcCol="1270" anchor="ctr" anchorCtr="0">
          <a:noAutofit/>
        </a:bodyPr>
        <a:lstStyle/>
        <a:p>
          <a:pPr marL="0" lvl="0" indent="0" algn="ctr" defTabSz="1466850">
            <a:lnSpc>
              <a:spcPct val="90000"/>
            </a:lnSpc>
            <a:spcBef>
              <a:spcPct val="0"/>
            </a:spcBef>
            <a:spcAft>
              <a:spcPct val="35000"/>
            </a:spcAft>
            <a:buNone/>
          </a:pPr>
          <a:r>
            <a:rPr lang="en-US" sz="3300" kern="1200" dirty="0"/>
            <a:t>Define leadership</a:t>
          </a:r>
        </a:p>
      </dsp:txBody>
      <dsp:txXfrm rot="5400000">
        <a:off x="847" y="975360"/>
        <a:ext cx="2200795" cy="2926080"/>
      </dsp:txXfrm>
    </dsp:sp>
    <dsp:sp modelId="{F4CA5B7F-2E78-44FA-9BDA-EB660D7A869D}">
      <dsp:nvSpPr>
        <dsp:cNvPr id="0" name=""/>
        <dsp:cNvSpPr/>
      </dsp:nvSpPr>
      <dsp:spPr>
        <a:xfrm rot="16200000">
          <a:off x="1028699" y="1338002"/>
          <a:ext cx="4876800" cy="2200795"/>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10344" bIns="0" numCol="1" spcCol="1270" anchor="ctr" anchorCtr="0">
          <a:noAutofit/>
        </a:bodyPr>
        <a:lstStyle/>
        <a:p>
          <a:pPr marL="0" lvl="0" indent="0" algn="ctr" defTabSz="1466850">
            <a:lnSpc>
              <a:spcPct val="90000"/>
            </a:lnSpc>
            <a:spcBef>
              <a:spcPct val="0"/>
            </a:spcBef>
            <a:spcAft>
              <a:spcPct val="35000"/>
            </a:spcAft>
            <a:buNone/>
          </a:pPr>
          <a:r>
            <a:rPr lang="en-US" sz="3300" kern="1200" dirty="0"/>
            <a:t>Adapt leadership styles</a:t>
          </a:r>
        </a:p>
      </dsp:txBody>
      <dsp:txXfrm rot="5400000">
        <a:off x="2366701" y="975360"/>
        <a:ext cx="2200795" cy="2926080"/>
      </dsp:txXfrm>
    </dsp:sp>
    <dsp:sp modelId="{A839A51F-A7FA-4EFA-933D-9DCF1A05D95F}">
      <dsp:nvSpPr>
        <dsp:cNvPr id="0" name=""/>
        <dsp:cNvSpPr/>
      </dsp:nvSpPr>
      <dsp:spPr>
        <a:xfrm rot="16200000">
          <a:off x="3394555" y="1338002"/>
          <a:ext cx="4876800" cy="2200795"/>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10344" bIns="0" numCol="1" spcCol="1270" anchor="ctr" anchorCtr="0">
          <a:noAutofit/>
        </a:bodyPr>
        <a:lstStyle/>
        <a:p>
          <a:pPr marL="0" lvl="0" indent="0" algn="ctr" defTabSz="1466850">
            <a:lnSpc>
              <a:spcPct val="90000"/>
            </a:lnSpc>
            <a:spcBef>
              <a:spcPct val="0"/>
            </a:spcBef>
            <a:spcAft>
              <a:spcPct val="35000"/>
            </a:spcAft>
            <a:buNone/>
          </a:pPr>
          <a:r>
            <a:rPr lang="en-US" sz="3300" kern="1200" dirty="0"/>
            <a:t>Establish personal goals</a:t>
          </a:r>
        </a:p>
      </dsp:txBody>
      <dsp:txXfrm rot="5400000">
        <a:off x="4732557" y="975360"/>
        <a:ext cx="2200795" cy="292608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DD6DD-8AB4-442F-8275-85AB9743F23A}">
      <dsp:nvSpPr>
        <dsp:cNvPr id="0" name=""/>
        <dsp:cNvSpPr/>
      </dsp:nvSpPr>
      <dsp:spPr>
        <a:xfrm>
          <a:off x="907405" y="595"/>
          <a:ext cx="2437804" cy="146268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Model the Way</a:t>
          </a:r>
        </a:p>
      </dsp:txBody>
      <dsp:txXfrm>
        <a:off x="907405" y="595"/>
        <a:ext cx="2437804" cy="1462682"/>
      </dsp:txXfrm>
    </dsp:sp>
    <dsp:sp modelId="{0C93DD08-2D1A-44F8-868C-427E316C0179}">
      <dsp:nvSpPr>
        <dsp:cNvPr id="0" name=""/>
        <dsp:cNvSpPr/>
      </dsp:nvSpPr>
      <dsp:spPr>
        <a:xfrm>
          <a:off x="3588990" y="595"/>
          <a:ext cx="2437804" cy="1462682"/>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Inspire a Shared Vision</a:t>
          </a:r>
        </a:p>
      </dsp:txBody>
      <dsp:txXfrm>
        <a:off x="3588990" y="595"/>
        <a:ext cx="2437804" cy="1462682"/>
      </dsp:txXfrm>
    </dsp:sp>
    <dsp:sp modelId="{B7162612-3752-47D7-A621-C101AACD272F}">
      <dsp:nvSpPr>
        <dsp:cNvPr id="0" name=""/>
        <dsp:cNvSpPr/>
      </dsp:nvSpPr>
      <dsp:spPr>
        <a:xfrm>
          <a:off x="907405" y="1707058"/>
          <a:ext cx="2437804" cy="146268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Challenge the Process</a:t>
          </a:r>
        </a:p>
      </dsp:txBody>
      <dsp:txXfrm>
        <a:off x="907405" y="1707058"/>
        <a:ext cx="2437804" cy="1462682"/>
      </dsp:txXfrm>
    </dsp:sp>
    <dsp:sp modelId="{1980489E-3639-4311-AE23-6A856889D3FB}">
      <dsp:nvSpPr>
        <dsp:cNvPr id="0" name=""/>
        <dsp:cNvSpPr/>
      </dsp:nvSpPr>
      <dsp:spPr>
        <a:xfrm>
          <a:off x="3588990" y="1707058"/>
          <a:ext cx="2437804" cy="1462682"/>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Enable Others to Act</a:t>
          </a:r>
        </a:p>
      </dsp:txBody>
      <dsp:txXfrm>
        <a:off x="3588990" y="1707058"/>
        <a:ext cx="2437804" cy="1462682"/>
      </dsp:txXfrm>
    </dsp:sp>
    <dsp:sp modelId="{00F763DF-DDB6-4796-87BB-F22D7AB39044}">
      <dsp:nvSpPr>
        <dsp:cNvPr id="0" name=""/>
        <dsp:cNvSpPr/>
      </dsp:nvSpPr>
      <dsp:spPr>
        <a:xfrm>
          <a:off x="2248197" y="3413521"/>
          <a:ext cx="2437804" cy="146268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Encourage the Heart</a:t>
          </a:r>
        </a:p>
      </dsp:txBody>
      <dsp:txXfrm>
        <a:off x="2248197" y="3413521"/>
        <a:ext cx="2437804" cy="146268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D5C46E-09E3-481A-9F7B-971BDD84BE6F}">
      <dsp:nvSpPr>
        <dsp:cNvPr id="0" name=""/>
        <dsp:cNvSpPr/>
      </dsp:nvSpPr>
      <dsp:spPr>
        <a:xfrm>
          <a:off x="2294720" y="1764"/>
          <a:ext cx="2344759" cy="104097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Honest</a:t>
          </a:r>
        </a:p>
      </dsp:txBody>
      <dsp:txXfrm>
        <a:off x="2345536" y="52580"/>
        <a:ext cx="2243127" cy="939344"/>
      </dsp:txXfrm>
    </dsp:sp>
    <dsp:sp modelId="{70ABFBE6-1792-4CDE-96E6-D2EE8D51411B}">
      <dsp:nvSpPr>
        <dsp:cNvPr id="0" name=""/>
        <dsp:cNvSpPr/>
      </dsp:nvSpPr>
      <dsp:spPr>
        <a:xfrm>
          <a:off x="1325132" y="478519"/>
          <a:ext cx="4160602" cy="4160602"/>
        </a:xfrm>
        <a:custGeom>
          <a:avLst/>
          <a:gdLst/>
          <a:ahLst/>
          <a:cxnLst/>
          <a:rect l="0" t="0" r="0" b="0"/>
          <a:pathLst>
            <a:path>
              <a:moveTo>
                <a:pt x="3321476" y="410829"/>
              </a:moveTo>
              <a:arcTo wR="2080301" hR="2080301" stAng="18397746" swAng="1447633"/>
            </a:path>
          </a:pathLst>
        </a:custGeom>
        <a:noFill/>
        <a:ln w="12700"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9B043F2-B45F-4930-AED2-0F75AAEDC5E9}">
      <dsp:nvSpPr>
        <dsp:cNvPr id="0" name=""/>
        <dsp:cNvSpPr/>
      </dsp:nvSpPr>
      <dsp:spPr>
        <a:xfrm>
          <a:off x="4273202" y="1550289"/>
          <a:ext cx="2344759" cy="1040976"/>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Cooperative</a:t>
          </a:r>
        </a:p>
      </dsp:txBody>
      <dsp:txXfrm>
        <a:off x="4324018" y="1601105"/>
        <a:ext cx="2243127" cy="939344"/>
      </dsp:txXfrm>
    </dsp:sp>
    <dsp:sp modelId="{42112DF2-9B60-4067-947D-FD1867E4015A}">
      <dsp:nvSpPr>
        <dsp:cNvPr id="0" name=""/>
        <dsp:cNvSpPr/>
      </dsp:nvSpPr>
      <dsp:spPr>
        <a:xfrm>
          <a:off x="1369841" y="757616"/>
          <a:ext cx="4160602" cy="4160602"/>
        </a:xfrm>
        <a:custGeom>
          <a:avLst/>
          <a:gdLst/>
          <a:ahLst/>
          <a:cxnLst/>
          <a:rect l="0" t="0" r="0" b="0"/>
          <a:pathLst>
            <a:path>
              <a:moveTo>
                <a:pt x="4147306" y="1845482"/>
              </a:moveTo>
              <a:arcTo wR="2080301" hR="2080301" stAng="21211127" swAng="1957207"/>
            </a:path>
          </a:pathLst>
        </a:custGeom>
        <a:noFill/>
        <a:ln w="12700" cap="flat" cmpd="sng" algn="ctr">
          <a:solidFill>
            <a:schemeClr val="accent3">
              <a:hueOff val="2812566"/>
              <a:satOff val="-4220"/>
              <a:lumOff val="-686"/>
              <a:alphaOff val="0"/>
            </a:schemeClr>
          </a:solidFill>
          <a:prstDash val="solid"/>
        </a:ln>
        <a:effectLst/>
      </dsp:spPr>
      <dsp:style>
        <a:lnRef idx="1">
          <a:scrgbClr r="0" g="0" b="0"/>
        </a:lnRef>
        <a:fillRef idx="0">
          <a:scrgbClr r="0" g="0" b="0"/>
        </a:fillRef>
        <a:effectRef idx="0">
          <a:scrgbClr r="0" g="0" b="0"/>
        </a:effectRef>
        <a:fontRef idx="minor"/>
      </dsp:style>
    </dsp:sp>
    <dsp:sp modelId="{1D041868-2C27-4FCB-8231-04573C157495}">
      <dsp:nvSpPr>
        <dsp:cNvPr id="0" name=""/>
        <dsp:cNvSpPr/>
      </dsp:nvSpPr>
      <dsp:spPr>
        <a:xfrm>
          <a:off x="3681842" y="3765071"/>
          <a:ext cx="2344759" cy="1040976"/>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Determined</a:t>
          </a:r>
        </a:p>
      </dsp:txBody>
      <dsp:txXfrm>
        <a:off x="3732658" y="3815887"/>
        <a:ext cx="2243127" cy="939344"/>
      </dsp:txXfrm>
    </dsp:sp>
    <dsp:sp modelId="{8F7FC9CC-49B4-4A02-9C14-3F200F257374}">
      <dsp:nvSpPr>
        <dsp:cNvPr id="0" name=""/>
        <dsp:cNvSpPr/>
      </dsp:nvSpPr>
      <dsp:spPr>
        <a:xfrm>
          <a:off x="1386798" y="623434"/>
          <a:ext cx="4160602" cy="4160602"/>
        </a:xfrm>
        <a:custGeom>
          <a:avLst/>
          <a:gdLst/>
          <a:ahLst/>
          <a:cxnLst/>
          <a:rect l="0" t="0" r="0" b="0"/>
          <a:pathLst>
            <a:path>
              <a:moveTo>
                <a:pt x="2290771" y="4149927"/>
              </a:moveTo>
              <a:arcTo wR="2080301" hR="2080301" stAng="5051597" swAng="696806"/>
            </a:path>
          </a:pathLst>
        </a:custGeom>
        <a:noFill/>
        <a:ln w="12700" cap="flat" cmpd="sng" algn="ctr">
          <a:solidFill>
            <a:schemeClr val="accent3">
              <a:hueOff val="5625132"/>
              <a:satOff val="-8440"/>
              <a:lumOff val="-1373"/>
              <a:alphaOff val="0"/>
            </a:schemeClr>
          </a:solidFill>
          <a:prstDash val="solid"/>
        </a:ln>
        <a:effectLst/>
      </dsp:spPr>
      <dsp:style>
        <a:lnRef idx="1">
          <a:scrgbClr r="0" g="0" b="0"/>
        </a:lnRef>
        <a:fillRef idx="0">
          <a:scrgbClr r="0" g="0" b="0"/>
        </a:fillRef>
        <a:effectRef idx="0">
          <a:scrgbClr r="0" g="0" b="0"/>
        </a:effectRef>
        <a:fontRef idx="minor"/>
      </dsp:style>
    </dsp:sp>
    <dsp:sp modelId="{88C9F4B9-E086-4C8B-9C1B-FB3D53E2A65B}">
      <dsp:nvSpPr>
        <dsp:cNvPr id="0" name=""/>
        <dsp:cNvSpPr/>
      </dsp:nvSpPr>
      <dsp:spPr>
        <a:xfrm>
          <a:off x="907598" y="3765071"/>
          <a:ext cx="2344759" cy="1040976"/>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Inspiring</a:t>
          </a:r>
        </a:p>
      </dsp:txBody>
      <dsp:txXfrm>
        <a:off x="958414" y="3815887"/>
        <a:ext cx="2243127" cy="939344"/>
      </dsp:txXfrm>
    </dsp:sp>
    <dsp:sp modelId="{309B66EF-324C-4B20-A7DE-6D486BF9F92F}">
      <dsp:nvSpPr>
        <dsp:cNvPr id="0" name=""/>
        <dsp:cNvSpPr/>
      </dsp:nvSpPr>
      <dsp:spPr>
        <a:xfrm>
          <a:off x="1403755" y="757616"/>
          <a:ext cx="4160602" cy="4160602"/>
        </a:xfrm>
        <a:custGeom>
          <a:avLst/>
          <a:gdLst/>
          <a:ahLst/>
          <a:cxnLst/>
          <a:rect l="0" t="0" r="0" b="0"/>
          <a:pathLst>
            <a:path>
              <a:moveTo>
                <a:pt x="212755" y="2996775"/>
              </a:moveTo>
              <a:arcTo wR="2080301" hR="2080301" stAng="9231666" swAng="1957207"/>
            </a:path>
          </a:pathLst>
        </a:custGeom>
        <a:noFill/>
        <a:ln w="12700" cap="flat" cmpd="sng" algn="ctr">
          <a:solidFill>
            <a:schemeClr val="accent3">
              <a:hueOff val="8437698"/>
              <a:satOff val="-12660"/>
              <a:lumOff val="-2059"/>
              <a:alphaOff val="0"/>
            </a:schemeClr>
          </a:solidFill>
          <a:prstDash val="solid"/>
        </a:ln>
        <a:effectLst/>
      </dsp:spPr>
      <dsp:style>
        <a:lnRef idx="1">
          <a:scrgbClr r="0" g="0" b="0"/>
        </a:lnRef>
        <a:fillRef idx="0">
          <a:scrgbClr r="0" g="0" b="0"/>
        </a:fillRef>
        <a:effectRef idx="0">
          <a:scrgbClr r="0" g="0" b="0"/>
        </a:effectRef>
        <a:fontRef idx="minor"/>
      </dsp:style>
    </dsp:sp>
    <dsp:sp modelId="{79F3AA12-E8B5-4C06-BC39-3FA0295671EA}">
      <dsp:nvSpPr>
        <dsp:cNvPr id="0" name=""/>
        <dsp:cNvSpPr/>
      </dsp:nvSpPr>
      <dsp:spPr>
        <a:xfrm>
          <a:off x="316238" y="1550289"/>
          <a:ext cx="2344759" cy="1040976"/>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Loyal</a:t>
          </a:r>
        </a:p>
      </dsp:txBody>
      <dsp:txXfrm>
        <a:off x="367054" y="1601105"/>
        <a:ext cx="2243127" cy="939344"/>
      </dsp:txXfrm>
    </dsp:sp>
    <dsp:sp modelId="{72DC7EB7-092E-493F-AC73-AF0834B38430}">
      <dsp:nvSpPr>
        <dsp:cNvPr id="0" name=""/>
        <dsp:cNvSpPr/>
      </dsp:nvSpPr>
      <dsp:spPr>
        <a:xfrm>
          <a:off x="1448465" y="478519"/>
          <a:ext cx="4160602" cy="4160602"/>
        </a:xfrm>
        <a:custGeom>
          <a:avLst/>
          <a:gdLst/>
          <a:ahLst/>
          <a:cxnLst/>
          <a:rect l="0" t="0" r="0" b="0"/>
          <a:pathLst>
            <a:path>
              <a:moveTo>
                <a:pt x="265134" y="1064022"/>
              </a:moveTo>
              <a:arcTo wR="2080301" hR="2080301" stAng="12554621" swAng="1447633"/>
            </a:path>
          </a:pathLst>
        </a:custGeom>
        <a:noFill/>
        <a:ln w="12700" cap="flat" cmpd="sng" algn="ctr">
          <a:solidFill>
            <a:schemeClr val="accent3">
              <a:hueOff val="11250264"/>
              <a:satOff val="-16880"/>
              <a:lumOff val="-2745"/>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BEC4CE-EAF2-4323-A1D6-5F3041124A5F}">
      <dsp:nvSpPr>
        <dsp:cNvPr id="0" name=""/>
        <dsp:cNvSpPr/>
      </dsp:nvSpPr>
      <dsp:spPr>
        <a:xfrm>
          <a:off x="1864800" y="3570"/>
          <a:ext cx="4500000" cy="74790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Set Leadership Goals</a:t>
          </a:r>
        </a:p>
      </dsp:txBody>
      <dsp:txXfrm>
        <a:off x="1864800" y="3570"/>
        <a:ext cx="4500000" cy="747903"/>
      </dsp:txXfrm>
    </dsp:sp>
    <dsp:sp modelId="{D4C26AEE-CA07-4F44-916C-6A01AACD2810}">
      <dsp:nvSpPr>
        <dsp:cNvPr id="0" name=""/>
        <dsp:cNvSpPr/>
      </dsp:nvSpPr>
      <dsp:spPr>
        <a:xfrm>
          <a:off x="2134800" y="788869"/>
          <a:ext cx="3960000" cy="747903"/>
        </a:xfrm>
        <a:prstGeom prst="rect">
          <a:avLst/>
        </a:prstGeom>
        <a:solidFill>
          <a:schemeClr val="accent3">
            <a:hueOff val="2250053"/>
            <a:satOff val="-337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Address the Goals</a:t>
          </a:r>
        </a:p>
      </dsp:txBody>
      <dsp:txXfrm>
        <a:off x="2134800" y="788869"/>
        <a:ext cx="3960000" cy="747903"/>
      </dsp:txXfrm>
    </dsp:sp>
    <dsp:sp modelId="{02FA3E5B-2C79-4A5B-9CDC-EA350310A2F2}">
      <dsp:nvSpPr>
        <dsp:cNvPr id="0" name=""/>
        <dsp:cNvSpPr/>
      </dsp:nvSpPr>
      <dsp:spPr>
        <a:xfrm>
          <a:off x="2359800" y="1574167"/>
          <a:ext cx="3510000" cy="747903"/>
        </a:xfrm>
        <a:prstGeom prst="rect">
          <a:avLst/>
        </a:prstGeom>
        <a:solidFill>
          <a:schemeClr val="accent3">
            <a:hueOff val="4500106"/>
            <a:satOff val="-6752"/>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Seek Inspiration</a:t>
          </a:r>
        </a:p>
      </dsp:txBody>
      <dsp:txXfrm>
        <a:off x="2359800" y="1574167"/>
        <a:ext cx="3510000" cy="747903"/>
      </dsp:txXfrm>
    </dsp:sp>
    <dsp:sp modelId="{7EBF8D66-4A6D-4C29-8C06-7C9B0B9BA081}">
      <dsp:nvSpPr>
        <dsp:cNvPr id="0" name=""/>
        <dsp:cNvSpPr/>
      </dsp:nvSpPr>
      <dsp:spPr>
        <a:xfrm>
          <a:off x="1820981" y="2359466"/>
          <a:ext cx="4587637" cy="747903"/>
        </a:xfrm>
        <a:prstGeom prst="rect">
          <a:avLst/>
        </a:prstGeom>
        <a:solidFill>
          <a:schemeClr val="accent3">
            <a:hueOff val="6750158"/>
            <a:satOff val="-10128"/>
            <a:lumOff val="-1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Choose a Role Model</a:t>
          </a:r>
        </a:p>
      </dsp:txBody>
      <dsp:txXfrm>
        <a:off x="1820981" y="2359466"/>
        <a:ext cx="4587637" cy="747903"/>
      </dsp:txXfrm>
    </dsp:sp>
    <dsp:sp modelId="{7C0EE5D0-D1E7-4D75-80A6-DE920BEDBF3C}">
      <dsp:nvSpPr>
        <dsp:cNvPr id="0" name=""/>
        <dsp:cNvSpPr/>
      </dsp:nvSpPr>
      <dsp:spPr>
        <a:xfrm>
          <a:off x="2314800" y="3144764"/>
          <a:ext cx="3600000" cy="747903"/>
        </a:xfrm>
        <a:prstGeom prst="rect">
          <a:avLst/>
        </a:prstGeom>
        <a:solidFill>
          <a:schemeClr val="accent3">
            <a:hueOff val="9000211"/>
            <a:satOff val="-13504"/>
            <a:lumOff val="-2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Seek Experience</a:t>
          </a:r>
        </a:p>
      </dsp:txBody>
      <dsp:txXfrm>
        <a:off x="2314800" y="3144764"/>
        <a:ext cx="3600000" cy="747903"/>
      </dsp:txXfrm>
    </dsp:sp>
    <dsp:sp modelId="{5D232003-B13E-4858-9BAF-0FA4C58FFD92}">
      <dsp:nvSpPr>
        <dsp:cNvPr id="0" name=""/>
        <dsp:cNvSpPr/>
      </dsp:nvSpPr>
      <dsp:spPr>
        <a:xfrm>
          <a:off x="182643" y="3930063"/>
          <a:ext cx="7864312" cy="747903"/>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Create a Personal Mission Statement</a:t>
          </a:r>
        </a:p>
      </dsp:txBody>
      <dsp:txXfrm>
        <a:off x="182643" y="3930063"/>
        <a:ext cx="7864312" cy="74790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B0574D-AC11-4E62-BE97-2784411FCCA0}">
      <dsp:nvSpPr>
        <dsp:cNvPr id="0" name=""/>
        <dsp:cNvSpPr/>
      </dsp:nvSpPr>
      <dsp:spPr>
        <a:xfrm>
          <a:off x="846" y="292623"/>
          <a:ext cx="3301193" cy="198071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Determine successful qualities</a:t>
          </a:r>
        </a:p>
      </dsp:txBody>
      <dsp:txXfrm>
        <a:off x="846" y="292623"/>
        <a:ext cx="3301193" cy="1980716"/>
      </dsp:txXfrm>
    </dsp:sp>
    <dsp:sp modelId="{D31F52DE-D4A0-469D-B47C-425DFC9F27A5}">
      <dsp:nvSpPr>
        <dsp:cNvPr id="0" name=""/>
        <dsp:cNvSpPr/>
      </dsp:nvSpPr>
      <dsp:spPr>
        <a:xfrm>
          <a:off x="3632159" y="292623"/>
          <a:ext cx="3301193" cy="198071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Deals with adversity</a:t>
          </a:r>
        </a:p>
      </dsp:txBody>
      <dsp:txXfrm>
        <a:off x="3632159" y="292623"/>
        <a:ext cx="3301193" cy="1980716"/>
      </dsp:txXfrm>
    </dsp:sp>
    <dsp:sp modelId="{5CB17FF8-29E4-4A5B-81FC-091DF61392F3}">
      <dsp:nvSpPr>
        <dsp:cNvPr id="0" name=""/>
        <dsp:cNvSpPr/>
      </dsp:nvSpPr>
      <dsp:spPr>
        <a:xfrm>
          <a:off x="1816503" y="2603459"/>
          <a:ext cx="3301193" cy="198071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Learn from mistakes</a:t>
          </a:r>
        </a:p>
      </dsp:txBody>
      <dsp:txXfrm>
        <a:off x="1816503" y="2603459"/>
        <a:ext cx="3301193" cy="198071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84AB2F-E944-4D8D-AF51-B20127823789}">
      <dsp:nvSpPr>
        <dsp:cNvPr id="0" name=""/>
        <dsp:cNvSpPr/>
      </dsp:nvSpPr>
      <dsp:spPr>
        <a:xfrm rot="16200000">
          <a:off x="-1616508" y="1618180"/>
          <a:ext cx="4876800" cy="1640439"/>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6531" bIns="0" numCol="1" spcCol="1270" anchor="ctr" anchorCtr="0">
          <a:noAutofit/>
        </a:bodyPr>
        <a:lstStyle/>
        <a:p>
          <a:pPr marL="0" lvl="0" indent="0" algn="ctr" defTabSz="1289050">
            <a:lnSpc>
              <a:spcPct val="90000"/>
            </a:lnSpc>
            <a:spcBef>
              <a:spcPct val="0"/>
            </a:spcBef>
            <a:spcAft>
              <a:spcPct val="35000"/>
            </a:spcAft>
            <a:buNone/>
          </a:pPr>
          <a:r>
            <a:rPr lang="en-US" sz="2900" kern="1200" dirty="0"/>
            <a:t>Honesty</a:t>
          </a:r>
        </a:p>
      </dsp:txBody>
      <dsp:txXfrm rot="5400000">
        <a:off x="1672" y="975360"/>
        <a:ext cx="1640439" cy="2926080"/>
      </dsp:txXfrm>
    </dsp:sp>
    <dsp:sp modelId="{F110551C-82E4-4056-AE5D-074956782295}">
      <dsp:nvSpPr>
        <dsp:cNvPr id="0" name=""/>
        <dsp:cNvSpPr/>
      </dsp:nvSpPr>
      <dsp:spPr>
        <a:xfrm rot="16200000">
          <a:off x="146963" y="1618180"/>
          <a:ext cx="4876800" cy="1640439"/>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6531" bIns="0" numCol="1" spcCol="1270" anchor="ctr" anchorCtr="0">
          <a:noAutofit/>
        </a:bodyPr>
        <a:lstStyle/>
        <a:p>
          <a:pPr marL="0" lvl="0" indent="0" algn="ctr" defTabSz="1289050">
            <a:lnSpc>
              <a:spcPct val="90000"/>
            </a:lnSpc>
            <a:spcBef>
              <a:spcPct val="0"/>
            </a:spcBef>
            <a:spcAft>
              <a:spcPct val="35000"/>
            </a:spcAft>
            <a:buNone/>
          </a:pPr>
          <a:r>
            <a:rPr lang="en-US" sz="2900" kern="1200" dirty="0"/>
            <a:t>Integrity</a:t>
          </a:r>
        </a:p>
      </dsp:txBody>
      <dsp:txXfrm rot="5400000">
        <a:off x="1765143" y="975360"/>
        <a:ext cx="1640439" cy="2926080"/>
      </dsp:txXfrm>
    </dsp:sp>
    <dsp:sp modelId="{07B95EF6-ABDA-40EB-97D5-EA91B4825BC7}">
      <dsp:nvSpPr>
        <dsp:cNvPr id="0" name=""/>
        <dsp:cNvSpPr/>
      </dsp:nvSpPr>
      <dsp:spPr>
        <a:xfrm rot="16200000">
          <a:off x="1910436" y="1618180"/>
          <a:ext cx="4876800" cy="1640439"/>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6531" bIns="0" numCol="1" spcCol="1270" anchor="ctr" anchorCtr="0">
          <a:noAutofit/>
        </a:bodyPr>
        <a:lstStyle/>
        <a:p>
          <a:pPr marL="0" lvl="0" indent="0" algn="ctr" defTabSz="1289050">
            <a:lnSpc>
              <a:spcPct val="90000"/>
            </a:lnSpc>
            <a:spcBef>
              <a:spcPct val="0"/>
            </a:spcBef>
            <a:spcAft>
              <a:spcPct val="35000"/>
            </a:spcAft>
            <a:buNone/>
          </a:pPr>
          <a:r>
            <a:rPr lang="en-US" sz="2900" kern="1200" dirty="0"/>
            <a:t>Fair</a:t>
          </a:r>
        </a:p>
      </dsp:txBody>
      <dsp:txXfrm rot="5400000">
        <a:off x="3528616" y="975360"/>
        <a:ext cx="1640439" cy="2926080"/>
      </dsp:txXfrm>
    </dsp:sp>
    <dsp:sp modelId="{152E6F1C-9955-431B-90F6-10B7F0612105}">
      <dsp:nvSpPr>
        <dsp:cNvPr id="0" name=""/>
        <dsp:cNvSpPr/>
      </dsp:nvSpPr>
      <dsp:spPr>
        <a:xfrm rot="16200000">
          <a:off x="3673908" y="1618180"/>
          <a:ext cx="4876800" cy="1640439"/>
        </a:xfrm>
        <a:prstGeom prst="flowChartManualOperati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6531" bIns="0" numCol="1" spcCol="1270" anchor="ctr" anchorCtr="0">
          <a:noAutofit/>
        </a:bodyPr>
        <a:lstStyle/>
        <a:p>
          <a:pPr marL="0" lvl="0" indent="0" algn="ctr" defTabSz="1289050">
            <a:lnSpc>
              <a:spcPct val="90000"/>
            </a:lnSpc>
            <a:spcBef>
              <a:spcPct val="0"/>
            </a:spcBef>
            <a:spcAft>
              <a:spcPct val="35000"/>
            </a:spcAft>
            <a:buNone/>
          </a:pPr>
          <a:r>
            <a:rPr lang="en-US" sz="2900" kern="1200" dirty="0"/>
            <a:t>Listen to criticism</a:t>
          </a:r>
        </a:p>
      </dsp:txBody>
      <dsp:txXfrm rot="5400000">
        <a:off x="5292088" y="975360"/>
        <a:ext cx="1640439" cy="292608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46989E-25B3-470C-9839-1CB9B4D1A220}">
      <dsp:nvSpPr>
        <dsp:cNvPr id="0" name=""/>
        <dsp:cNvSpPr/>
      </dsp:nvSpPr>
      <dsp:spPr>
        <a:xfrm>
          <a:off x="-5513922" y="-844209"/>
          <a:ext cx="6565219" cy="6565219"/>
        </a:xfrm>
        <a:prstGeom prst="blockArc">
          <a:avLst>
            <a:gd name="adj1" fmla="val 18900000"/>
            <a:gd name="adj2" fmla="val 2700000"/>
            <a:gd name="adj3" fmla="val 329"/>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2C9592-EB74-4C37-8C38-F001974CDC48}">
      <dsp:nvSpPr>
        <dsp:cNvPr id="0" name=""/>
        <dsp:cNvSpPr/>
      </dsp:nvSpPr>
      <dsp:spPr>
        <a:xfrm>
          <a:off x="550354" y="374928"/>
          <a:ext cx="6315821" cy="75024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Address issues immediately</a:t>
          </a:r>
        </a:p>
      </dsp:txBody>
      <dsp:txXfrm>
        <a:off x="550354" y="374928"/>
        <a:ext cx="6315821" cy="750246"/>
      </dsp:txXfrm>
    </dsp:sp>
    <dsp:sp modelId="{BB8533A0-FE24-4539-A01B-14E940DAA505}">
      <dsp:nvSpPr>
        <dsp:cNvPr id="0" name=""/>
        <dsp:cNvSpPr/>
      </dsp:nvSpPr>
      <dsp:spPr>
        <a:xfrm>
          <a:off x="81450" y="281147"/>
          <a:ext cx="937808" cy="937808"/>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DE553F-67E0-4E52-9228-C1B35E0610DD}">
      <dsp:nvSpPr>
        <dsp:cNvPr id="0" name=""/>
        <dsp:cNvSpPr/>
      </dsp:nvSpPr>
      <dsp:spPr>
        <a:xfrm>
          <a:off x="980488" y="1500493"/>
          <a:ext cx="5885688" cy="75024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Listen to people</a:t>
          </a:r>
        </a:p>
      </dsp:txBody>
      <dsp:txXfrm>
        <a:off x="980488" y="1500493"/>
        <a:ext cx="5885688" cy="750246"/>
      </dsp:txXfrm>
    </dsp:sp>
    <dsp:sp modelId="{B42A59E5-D3E0-437C-9248-6BCE6F182ADB}">
      <dsp:nvSpPr>
        <dsp:cNvPr id="0" name=""/>
        <dsp:cNvSpPr/>
      </dsp:nvSpPr>
      <dsp:spPr>
        <a:xfrm>
          <a:off x="511583" y="1406712"/>
          <a:ext cx="937808" cy="937808"/>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6E909A-0FC6-46D8-9B9D-0E44A67AB410}">
      <dsp:nvSpPr>
        <dsp:cNvPr id="0" name=""/>
        <dsp:cNvSpPr/>
      </dsp:nvSpPr>
      <dsp:spPr>
        <a:xfrm>
          <a:off x="980488" y="2626059"/>
          <a:ext cx="5885688" cy="75024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Go that extra mile</a:t>
          </a:r>
        </a:p>
      </dsp:txBody>
      <dsp:txXfrm>
        <a:off x="980488" y="2626059"/>
        <a:ext cx="5885688" cy="750246"/>
      </dsp:txXfrm>
    </dsp:sp>
    <dsp:sp modelId="{3C8F1B9F-31CC-4B0B-8CE8-80B660FF5428}">
      <dsp:nvSpPr>
        <dsp:cNvPr id="0" name=""/>
        <dsp:cNvSpPr/>
      </dsp:nvSpPr>
      <dsp:spPr>
        <a:xfrm>
          <a:off x="511583" y="2532278"/>
          <a:ext cx="937808" cy="937808"/>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BCB236-355D-486F-B716-D4822184D43E}">
      <dsp:nvSpPr>
        <dsp:cNvPr id="0" name=""/>
        <dsp:cNvSpPr/>
      </dsp:nvSpPr>
      <dsp:spPr>
        <a:xfrm>
          <a:off x="550354" y="3751624"/>
          <a:ext cx="6315821" cy="75024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Be seen</a:t>
          </a:r>
        </a:p>
      </dsp:txBody>
      <dsp:txXfrm>
        <a:off x="550354" y="3751624"/>
        <a:ext cx="6315821" cy="750246"/>
      </dsp:txXfrm>
    </dsp:sp>
    <dsp:sp modelId="{772552BE-416F-45E1-9A2F-B3E66FDA6644}">
      <dsp:nvSpPr>
        <dsp:cNvPr id="0" name=""/>
        <dsp:cNvSpPr/>
      </dsp:nvSpPr>
      <dsp:spPr>
        <a:xfrm>
          <a:off x="81450" y="3657843"/>
          <a:ext cx="937808" cy="937808"/>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8439F-E897-4FE9-8EF5-9D55956FD5ED}">
      <dsp:nvSpPr>
        <dsp:cNvPr id="0" name=""/>
        <dsp:cNvSpPr/>
      </dsp:nvSpPr>
      <dsp:spPr>
        <a:xfrm>
          <a:off x="5393667" y="0"/>
          <a:ext cx="2835354" cy="1462980"/>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748156-DBEF-4C66-B9FA-6FB4EAD3EB47}">
      <dsp:nvSpPr>
        <dsp:cNvPr id="0" name=""/>
        <dsp:cNvSpPr/>
      </dsp:nvSpPr>
      <dsp:spPr>
        <a:xfrm>
          <a:off x="577" y="0"/>
          <a:ext cx="5393089" cy="14629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marL="0" lvl="0" indent="0" algn="ctr" defTabSz="2311400">
            <a:lnSpc>
              <a:spcPct val="90000"/>
            </a:lnSpc>
            <a:spcBef>
              <a:spcPct val="0"/>
            </a:spcBef>
            <a:spcAft>
              <a:spcPct val="35000"/>
            </a:spcAft>
            <a:buNone/>
          </a:pPr>
          <a:r>
            <a:rPr lang="en-US" sz="5200" kern="1200" dirty="0"/>
            <a:t>Attainable goals</a:t>
          </a:r>
        </a:p>
      </dsp:txBody>
      <dsp:txXfrm>
        <a:off x="71994" y="71417"/>
        <a:ext cx="5250255" cy="1320146"/>
      </dsp:txXfrm>
    </dsp:sp>
    <dsp:sp modelId="{746F46CF-4E52-40B9-BA8D-6E877B8A3F89}">
      <dsp:nvSpPr>
        <dsp:cNvPr id="0" name=""/>
        <dsp:cNvSpPr/>
      </dsp:nvSpPr>
      <dsp:spPr>
        <a:xfrm>
          <a:off x="5393667" y="1609278"/>
          <a:ext cx="2835354" cy="1462980"/>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C4801B33-7942-4AA0-BA9C-2B9769BA571A}">
      <dsp:nvSpPr>
        <dsp:cNvPr id="0" name=""/>
        <dsp:cNvSpPr/>
      </dsp:nvSpPr>
      <dsp:spPr>
        <a:xfrm>
          <a:off x="577" y="1609278"/>
          <a:ext cx="5393089" cy="14629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marL="0" lvl="0" indent="0" algn="ctr" defTabSz="2311400">
            <a:lnSpc>
              <a:spcPct val="90000"/>
            </a:lnSpc>
            <a:spcBef>
              <a:spcPct val="0"/>
            </a:spcBef>
            <a:spcAft>
              <a:spcPct val="35000"/>
            </a:spcAft>
            <a:buNone/>
          </a:pPr>
          <a:r>
            <a:rPr lang="en-US" sz="5200" kern="1200" dirty="0"/>
            <a:t>Focus</a:t>
          </a:r>
        </a:p>
      </dsp:txBody>
      <dsp:txXfrm>
        <a:off x="71994" y="1680695"/>
        <a:ext cx="5250255" cy="1320146"/>
      </dsp:txXfrm>
    </dsp:sp>
    <dsp:sp modelId="{B79FAE09-C111-47E3-A7B9-6C2F6FFF0F6E}">
      <dsp:nvSpPr>
        <dsp:cNvPr id="0" name=""/>
        <dsp:cNvSpPr/>
      </dsp:nvSpPr>
      <dsp:spPr>
        <a:xfrm>
          <a:off x="5393667" y="3218556"/>
          <a:ext cx="2835354" cy="1462980"/>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5E7351E8-38B0-48BF-B1F6-3CA5AF0B51EF}">
      <dsp:nvSpPr>
        <dsp:cNvPr id="0" name=""/>
        <dsp:cNvSpPr/>
      </dsp:nvSpPr>
      <dsp:spPr>
        <a:xfrm>
          <a:off x="577" y="3218556"/>
          <a:ext cx="5393089" cy="14629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marL="0" lvl="0" indent="0" algn="ctr" defTabSz="2311400">
            <a:lnSpc>
              <a:spcPct val="90000"/>
            </a:lnSpc>
            <a:spcBef>
              <a:spcPct val="0"/>
            </a:spcBef>
            <a:spcAft>
              <a:spcPct val="35000"/>
            </a:spcAft>
            <a:buNone/>
          </a:pPr>
          <a:r>
            <a:rPr lang="en-US" sz="5200" kern="1200" dirty="0"/>
            <a:t>Sense of direction</a:t>
          </a:r>
        </a:p>
      </dsp:txBody>
      <dsp:txXfrm>
        <a:off x="71994" y="3289973"/>
        <a:ext cx="5250255" cy="132014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082A50-D998-49E4-A3E1-CDD348D5C0B2}">
      <dsp:nvSpPr>
        <dsp:cNvPr id="0" name=""/>
        <dsp:cNvSpPr/>
      </dsp:nvSpPr>
      <dsp:spPr>
        <a:xfrm>
          <a:off x="0" y="0"/>
          <a:ext cx="6995160" cy="140446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Through actions</a:t>
          </a:r>
        </a:p>
      </dsp:txBody>
      <dsp:txXfrm>
        <a:off x="41135" y="41135"/>
        <a:ext cx="5479637" cy="1322191"/>
      </dsp:txXfrm>
    </dsp:sp>
    <dsp:sp modelId="{36A47B6F-F312-4C83-AB3A-D5DC2BE4E5C0}">
      <dsp:nvSpPr>
        <dsp:cNvPr id="0" name=""/>
        <dsp:cNvSpPr/>
      </dsp:nvSpPr>
      <dsp:spPr>
        <a:xfrm>
          <a:off x="617219" y="1638537"/>
          <a:ext cx="6995160" cy="1404461"/>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Create a catch phrase</a:t>
          </a:r>
        </a:p>
      </dsp:txBody>
      <dsp:txXfrm>
        <a:off x="658354" y="1679672"/>
        <a:ext cx="5382770" cy="1322191"/>
      </dsp:txXfrm>
    </dsp:sp>
    <dsp:sp modelId="{525F60CA-63D3-4AAA-AB81-D73C5B369461}">
      <dsp:nvSpPr>
        <dsp:cNvPr id="0" name=""/>
        <dsp:cNvSpPr/>
      </dsp:nvSpPr>
      <dsp:spPr>
        <a:xfrm>
          <a:off x="1234439" y="3277075"/>
          <a:ext cx="6995160" cy="1404461"/>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Lead by example</a:t>
          </a:r>
        </a:p>
      </dsp:txBody>
      <dsp:txXfrm>
        <a:off x="1275574" y="3318210"/>
        <a:ext cx="5382770" cy="1322191"/>
      </dsp:txXfrm>
    </dsp:sp>
    <dsp:sp modelId="{81FCC2A4-F618-4561-8EEE-82A703367EA7}">
      <dsp:nvSpPr>
        <dsp:cNvPr id="0" name=""/>
        <dsp:cNvSpPr/>
      </dsp:nvSpPr>
      <dsp:spPr>
        <a:xfrm>
          <a:off x="6082260" y="1065049"/>
          <a:ext cx="912899" cy="912899"/>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287662" y="1065049"/>
        <a:ext cx="502095" cy="686956"/>
      </dsp:txXfrm>
    </dsp:sp>
    <dsp:sp modelId="{D8EEF393-F853-4457-A736-98E7A62BD5B2}">
      <dsp:nvSpPr>
        <dsp:cNvPr id="0" name=""/>
        <dsp:cNvSpPr/>
      </dsp:nvSpPr>
      <dsp:spPr>
        <a:xfrm>
          <a:off x="6699480" y="2694224"/>
          <a:ext cx="912899" cy="912899"/>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04882" y="2694224"/>
        <a:ext cx="502095" cy="68695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139C98-5203-4E0B-9C42-806D6F0AB154}">
      <dsp:nvSpPr>
        <dsp:cNvPr id="0" name=""/>
        <dsp:cNvSpPr/>
      </dsp:nvSpPr>
      <dsp:spPr>
        <a:xfrm>
          <a:off x="-5292671" y="-810624"/>
          <a:ext cx="6302785" cy="6302785"/>
        </a:xfrm>
        <a:prstGeom prst="blockArc">
          <a:avLst>
            <a:gd name="adj1" fmla="val 18900000"/>
            <a:gd name="adj2" fmla="val 2700000"/>
            <a:gd name="adj3" fmla="val 343"/>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D7D80B-4374-4F87-AE8D-A898AE897080}">
      <dsp:nvSpPr>
        <dsp:cNvPr id="0" name=""/>
        <dsp:cNvSpPr/>
      </dsp:nvSpPr>
      <dsp:spPr>
        <a:xfrm>
          <a:off x="649797" y="468153"/>
          <a:ext cx="7515197" cy="93630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3194" tIns="124460" rIns="124460" bIns="124460" numCol="1" spcCol="1270" anchor="ctr" anchorCtr="0">
          <a:noAutofit/>
        </a:bodyPr>
        <a:lstStyle/>
        <a:p>
          <a:pPr marL="0" lvl="0" indent="0" algn="l" defTabSz="2178050">
            <a:lnSpc>
              <a:spcPct val="90000"/>
            </a:lnSpc>
            <a:spcBef>
              <a:spcPct val="0"/>
            </a:spcBef>
            <a:spcAft>
              <a:spcPct val="35000"/>
            </a:spcAft>
            <a:buNone/>
          </a:pPr>
          <a:r>
            <a:rPr lang="en-US" sz="4900" kern="1200" dirty="0"/>
            <a:t>Everyone loves a winner</a:t>
          </a:r>
        </a:p>
      </dsp:txBody>
      <dsp:txXfrm>
        <a:off x="649797" y="468153"/>
        <a:ext cx="7515197" cy="936307"/>
      </dsp:txXfrm>
    </dsp:sp>
    <dsp:sp modelId="{A532EA47-0FF2-4BE6-8755-498E79019921}">
      <dsp:nvSpPr>
        <dsp:cNvPr id="0" name=""/>
        <dsp:cNvSpPr/>
      </dsp:nvSpPr>
      <dsp:spPr>
        <a:xfrm>
          <a:off x="64605" y="351115"/>
          <a:ext cx="1170384" cy="1170384"/>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57877A-0BC2-4F8A-83DA-FCE208DCD5AB}">
      <dsp:nvSpPr>
        <dsp:cNvPr id="0" name=""/>
        <dsp:cNvSpPr/>
      </dsp:nvSpPr>
      <dsp:spPr>
        <a:xfrm>
          <a:off x="990145" y="1872614"/>
          <a:ext cx="7174849" cy="936307"/>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3194" tIns="124460" rIns="124460" bIns="124460" numCol="1" spcCol="1270" anchor="ctr" anchorCtr="0">
          <a:noAutofit/>
        </a:bodyPr>
        <a:lstStyle/>
        <a:p>
          <a:pPr marL="0" lvl="0" indent="0" algn="l" defTabSz="2178050">
            <a:lnSpc>
              <a:spcPct val="90000"/>
            </a:lnSpc>
            <a:spcBef>
              <a:spcPct val="0"/>
            </a:spcBef>
            <a:spcAft>
              <a:spcPct val="35000"/>
            </a:spcAft>
            <a:buNone/>
          </a:pPr>
          <a:r>
            <a:rPr lang="en-US" sz="4900" kern="1200" dirty="0"/>
            <a:t>Social acceptance</a:t>
          </a:r>
        </a:p>
      </dsp:txBody>
      <dsp:txXfrm>
        <a:off x="990145" y="1872614"/>
        <a:ext cx="7174849" cy="936307"/>
      </dsp:txXfrm>
    </dsp:sp>
    <dsp:sp modelId="{1DCE5594-D9FA-4567-93BA-4214D4010088}">
      <dsp:nvSpPr>
        <dsp:cNvPr id="0" name=""/>
        <dsp:cNvSpPr/>
      </dsp:nvSpPr>
      <dsp:spPr>
        <a:xfrm>
          <a:off x="404952" y="1755576"/>
          <a:ext cx="1170384" cy="1170384"/>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9A3C9CA8-E1A0-4697-AFE5-EBC77938538F}">
      <dsp:nvSpPr>
        <dsp:cNvPr id="0" name=""/>
        <dsp:cNvSpPr/>
      </dsp:nvSpPr>
      <dsp:spPr>
        <a:xfrm>
          <a:off x="649797" y="3277075"/>
          <a:ext cx="7515197" cy="936307"/>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3194" tIns="124460" rIns="124460" bIns="124460" numCol="1" spcCol="1270" anchor="ctr" anchorCtr="0">
          <a:noAutofit/>
        </a:bodyPr>
        <a:lstStyle/>
        <a:p>
          <a:pPr marL="0" lvl="0" indent="0" algn="l" defTabSz="2178050">
            <a:lnSpc>
              <a:spcPct val="90000"/>
            </a:lnSpc>
            <a:spcBef>
              <a:spcPct val="0"/>
            </a:spcBef>
            <a:spcAft>
              <a:spcPct val="35000"/>
            </a:spcAft>
            <a:buNone/>
          </a:pPr>
          <a:r>
            <a:rPr lang="en-US" sz="4900" kern="1200" dirty="0"/>
            <a:t>Reward loyalty</a:t>
          </a:r>
        </a:p>
      </dsp:txBody>
      <dsp:txXfrm>
        <a:off x="649797" y="3277075"/>
        <a:ext cx="7515197" cy="936307"/>
      </dsp:txXfrm>
    </dsp:sp>
    <dsp:sp modelId="{BB3C1976-B6F7-4D16-BB8F-4A5B1C6613B8}">
      <dsp:nvSpPr>
        <dsp:cNvPr id="0" name=""/>
        <dsp:cNvSpPr/>
      </dsp:nvSpPr>
      <dsp:spPr>
        <a:xfrm>
          <a:off x="64605" y="3160037"/>
          <a:ext cx="1170384" cy="1170384"/>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760043-6D5C-4488-B88D-567EB836A308}">
      <dsp:nvSpPr>
        <dsp:cNvPr id="0" name=""/>
        <dsp:cNvSpPr/>
      </dsp:nvSpPr>
      <dsp:spPr>
        <a:xfrm>
          <a:off x="334327" y="476"/>
          <a:ext cx="3600449" cy="216027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US" sz="6000" kern="1200" dirty="0"/>
            <a:t>Ask why?</a:t>
          </a:r>
        </a:p>
      </dsp:txBody>
      <dsp:txXfrm>
        <a:off x="334327" y="476"/>
        <a:ext cx="3600449" cy="2160270"/>
      </dsp:txXfrm>
    </dsp:sp>
    <dsp:sp modelId="{80F24869-3D29-47F2-8C9A-1E6455050BB3}">
      <dsp:nvSpPr>
        <dsp:cNvPr id="0" name=""/>
        <dsp:cNvSpPr/>
      </dsp:nvSpPr>
      <dsp:spPr>
        <a:xfrm>
          <a:off x="4294822" y="476"/>
          <a:ext cx="3600449" cy="216027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US" sz="6000" kern="1200" dirty="0"/>
            <a:t>Generate ideas</a:t>
          </a:r>
        </a:p>
      </dsp:txBody>
      <dsp:txXfrm>
        <a:off x="4294822" y="476"/>
        <a:ext cx="3600449" cy="2160270"/>
      </dsp:txXfrm>
    </dsp:sp>
    <dsp:sp modelId="{CCA79868-DFFF-45F4-98FA-C4BD644D0768}">
      <dsp:nvSpPr>
        <dsp:cNvPr id="0" name=""/>
        <dsp:cNvSpPr/>
      </dsp:nvSpPr>
      <dsp:spPr>
        <a:xfrm>
          <a:off x="2314575" y="2520791"/>
          <a:ext cx="3600449" cy="216027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US" sz="6000" kern="1200" dirty="0"/>
            <a:t>Query everyone</a:t>
          </a:r>
        </a:p>
      </dsp:txBody>
      <dsp:txXfrm>
        <a:off x="2314575" y="2520791"/>
        <a:ext cx="3600449" cy="21602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A2CA28-1C62-4A3A-9E2A-490BA6E01FF7}">
      <dsp:nvSpPr>
        <dsp:cNvPr id="0" name=""/>
        <dsp:cNvSpPr/>
      </dsp:nvSpPr>
      <dsp:spPr>
        <a:xfrm>
          <a:off x="-5513922" y="-844209"/>
          <a:ext cx="6565219" cy="6565219"/>
        </a:xfrm>
        <a:prstGeom prst="blockArc">
          <a:avLst>
            <a:gd name="adj1" fmla="val 18900000"/>
            <a:gd name="adj2" fmla="val 2700000"/>
            <a:gd name="adj3" fmla="val 329"/>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6143F1-76A1-4F58-BAFC-4082AB88D005}">
      <dsp:nvSpPr>
        <dsp:cNvPr id="0" name=""/>
        <dsp:cNvSpPr/>
      </dsp:nvSpPr>
      <dsp:spPr>
        <a:xfrm>
          <a:off x="550354" y="374928"/>
          <a:ext cx="6315821" cy="75024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Establish direction</a:t>
          </a:r>
        </a:p>
      </dsp:txBody>
      <dsp:txXfrm>
        <a:off x="550354" y="374928"/>
        <a:ext cx="6315821" cy="750246"/>
      </dsp:txXfrm>
    </dsp:sp>
    <dsp:sp modelId="{4568A02C-1D21-408F-AE60-A56F2AC01376}">
      <dsp:nvSpPr>
        <dsp:cNvPr id="0" name=""/>
        <dsp:cNvSpPr/>
      </dsp:nvSpPr>
      <dsp:spPr>
        <a:xfrm>
          <a:off x="81450" y="281147"/>
          <a:ext cx="937808" cy="937808"/>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75B6F7-47DA-4F1A-A9A9-AE61202E778E}">
      <dsp:nvSpPr>
        <dsp:cNvPr id="0" name=""/>
        <dsp:cNvSpPr/>
      </dsp:nvSpPr>
      <dsp:spPr>
        <a:xfrm>
          <a:off x="980488" y="1500493"/>
          <a:ext cx="5885688" cy="75024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Influence</a:t>
          </a:r>
        </a:p>
      </dsp:txBody>
      <dsp:txXfrm>
        <a:off x="980488" y="1500493"/>
        <a:ext cx="5885688" cy="750246"/>
      </dsp:txXfrm>
    </dsp:sp>
    <dsp:sp modelId="{644414D5-029E-45E0-8387-3AB09A8959E1}">
      <dsp:nvSpPr>
        <dsp:cNvPr id="0" name=""/>
        <dsp:cNvSpPr/>
      </dsp:nvSpPr>
      <dsp:spPr>
        <a:xfrm>
          <a:off x="511583" y="1406712"/>
          <a:ext cx="937808" cy="937808"/>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31D18D-6FE0-4518-AEB2-FE784E174CC8}">
      <dsp:nvSpPr>
        <dsp:cNvPr id="0" name=""/>
        <dsp:cNvSpPr/>
      </dsp:nvSpPr>
      <dsp:spPr>
        <a:xfrm>
          <a:off x="980488" y="2626059"/>
          <a:ext cx="5885688" cy="75024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Motivate</a:t>
          </a:r>
        </a:p>
      </dsp:txBody>
      <dsp:txXfrm>
        <a:off x="980488" y="2626059"/>
        <a:ext cx="5885688" cy="750246"/>
      </dsp:txXfrm>
    </dsp:sp>
    <dsp:sp modelId="{39F42719-703E-42D4-81F3-0E9D04B9F3BB}">
      <dsp:nvSpPr>
        <dsp:cNvPr id="0" name=""/>
        <dsp:cNvSpPr/>
      </dsp:nvSpPr>
      <dsp:spPr>
        <a:xfrm>
          <a:off x="511583" y="2532278"/>
          <a:ext cx="937808" cy="937808"/>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618442-A423-4F8C-A1E5-C669BA3724E6}">
      <dsp:nvSpPr>
        <dsp:cNvPr id="0" name=""/>
        <dsp:cNvSpPr/>
      </dsp:nvSpPr>
      <dsp:spPr>
        <a:xfrm>
          <a:off x="550354" y="3751624"/>
          <a:ext cx="6315821" cy="75024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508"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Responsible</a:t>
          </a:r>
        </a:p>
      </dsp:txBody>
      <dsp:txXfrm>
        <a:off x="550354" y="3751624"/>
        <a:ext cx="6315821" cy="750246"/>
      </dsp:txXfrm>
    </dsp:sp>
    <dsp:sp modelId="{EDFF3440-F45C-4A50-88EF-8EB78930EBE5}">
      <dsp:nvSpPr>
        <dsp:cNvPr id="0" name=""/>
        <dsp:cNvSpPr/>
      </dsp:nvSpPr>
      <dsp:spPr>
        <a:xfrm>
          <a:off x="81450" y="3657843"/>
          <a:ext cx="937808" cy="937808"/>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8B7DBD-DB27-4FE6-B0D2-D601A1A8A43F}">
      <dsp:nvSpPr>
        <dsp:cNvPr id="0" name=""/>
        <dsp:cNvSpPr/>
      </dsp:nvSpPr>
      <dsp:spPr>
        <a:xfrm>
          <a:off x="0" y="0"/>
          <a:ext cx="6995160" cy="140446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Utilize new visions and goals</a:t>
          </a:r>
        </a:p>
      </dsp:txBody>
      <dsp:txXfrm>
        <a:off x="41135" y="41135"/>
        <a:ext cx="5479637" cy="1322191"/>
      </dsp:txXfrm>
    </dsp:sp>
    <dsp:sp modelId="{2A8139EF-2575-4E0E-944B-C2ACFFF1138B}">
      <dsp:nvSpPr>
        <dsp:cNvPr id="0" name=""/>
        <dsp:cNvSpPr/>
      </dsp:nvSpPr>
      <dsp:spPr>
        <a:xfrm>
          <a:off x="617219" y="1638537"/>
          <a:ext cx="6995160" cy="1404461"/>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Work from the target backwards</a:t>
          </a:r>
        </a:p>
      </dsp:txBody>
      <dsp:txXfrm>
        <a:off x="658354" y="1679672"/>
        <a:ext cx="5382770" cy="1322191"/>
      </dsp:txXfrm>
    </dsp:sp>
    <dsp:sp modelId="{BAE9C37E-4684-4A37-8A32-5D594D1B7C5B}">
      <dsp:nvSpPr>
        <dsp:cNvPr id="0" name=""/>
        <dsp:cNvSpPr/>
      </dsp:nvSpPr>
      <dsp:spPr>
        <a:xfrm>
          <a:off x="1234439" y="3277075"/>
          <a:ext cx="6995160" cy="140446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Plan and research</a:t>
          </a:r>
        </a:p>
      </dsp:txBody>
      <dsp:txXfrm>
        <a:off x="1275574" y="3318210"/>
        <a:ext cx="5382770" cy="1322191"/>
      </dsp:txXfrm>
    </dsp:sp>
    <dsp:sp modelId="{9325A821-C5AE-44FC-A582-A4F7879F09BC}">
      <dsp:nvSpPr>
        <dsp:cNvPr id="0" name=""/>
        <dsp:cNvSpPr/>
      </dsp:nvSpPr>
      <dsp:spPr>
        <a:xfrm>
          <a:off x="6082260" y="1065049"/>
          <a:ext cx="912899" cy="912899"/>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287662" y="1065049"/>
        <a:ext cx="502095" cy="686956"/>
      </dsp:txXfrm>
    </dsp:sp>
    <dsp:sp modelId="{311B51D0-0655-4AE8-9DB1-82D5C47A3337}">
      <dsp:nvSpPr>
        <dsp:cNvPr id="0" name=""/>
        <dsp:cNvSpPr/>
      </dsp:nvSpPr>
      <dsp:spPr>
        <a:xfrm>
          <a:off x="6699480" y="2694224"/>
          <a:ext cx="912899" cy="912899"/>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04882" y="2694224"/>
        <a:ext cx="502095" cy="68695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4E4B71-E8D6-4CB6-968F-BF734B69EC0A}">
      <dsp:nvSpPr>
        <dsp:cNvPr id="0" name=""/>
        <dsp:cNvSpPr/>
      </dsp:nvSpPr>
      <dsp:spPr>
        <a:xfrm>
          <a:off x="874799" y="4569"/>
          <a:ext cx="6480000" cy="150722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Goals must be attainable</a:t>
          </a:r>
        </a:p>
      </dsp:txBody>
      <dsp:txXfrm>
        <a:off x="874799" y="4569"/>
        <a:ext cx="6480000" cy="1507225"/>
      </dsp:txXfrm>
    </dsp:sp>
    <dsp:sp modelId="{3126B8E6-1588-41F4-9AC1-1411A08F7F74}">
      <dsp:nvSpPr>
        <dsp:cNvPr id="0" name=""/>
        <dsp:cNvSpPr/>
      </dsp:nvSpPr>
      <dsp:spPr>
        <a:xfrm>
          <a:off x="874799" y="1587155"/>
          <a:ext cx="6480000" cy="1507225"/>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Some degree of difficulty</a:t>
          </a:r>
        </a:p>
      </dsp:txBody>
      <dsp:txXfrm>
        <a:off x="874799" y="1587155"/>
        <a:ext cx="6480000" cy="1507225"/>
      </dsp:txXfrm>
    </dsp:sp>
    <dsp:sp modelId="{38197966-5CD9-4F95-8D58-1A8407A4FA93}">
      <dsp:nvSpPr>
        <dsp:cNvPr id="0" name=""/>
        <dsp:cNvSpPr/>
      </dsp:nvSpPr>
      <dsp:spPr>
        <a:xfrm>
          <a:off x="0" y="3169742"/>
          <a:ext cx="8229600" cy="1507225"/>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Investigate any potential bottlenecks</a:t>
          </a:r>
        </a:p>
      </dsp:txBody>
      <dsp:txXfrm>
        <a:off x="0" y="3169742"/>
        <a:ext cx="8229600" cy="150722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A61B37-EFC1-48E7-AAD4-A330A2EC0205}">
      <dsp:nvSpPr>
        <dsp:cNvPr id="0" name=""/>
        <dsp:cNvSpPr/>
      </dsp:nvSpPr>
      <dsp:spPr>
        <a:xfrm>
          <a:off x="0" y="722208"/>
          <a:ext cx="8229600" cy="8064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5F416C-A8CB-4445-8608-9BBC4CB46EAF}">
      <dsp:nvSpPr>
        <dsp:cNvPr id="0" name=""/>
        <dsp:cNvSpPr/>
      </dsp:nvSpPr>
      <dsp:spPr>
        <a:xfrm>
          <a:off x="411480" y="249888"/>
          <a:ext cx="5760720" cy="9446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Influence people </a:t>
          </a:r>
        </a:p>
      </dsp:txBody>
      <dsp:txXfrm>
        <a:off x="457594" y="296002"/>
        <a:ext cx="5668492" cy="852412"/>
      </dsp:txXfrm>
    </dsp:sp>
    <dsp:sp modelId="{BD71B1DF-7CD3-4315-9327-0AC154958E4B}">
      <dsp:nvSpPr>
        <dsp:cNvPr id="0" name=""/>
        <dsp:cNvSpPr/>
      </dsp:nvSpPr>
      <dsp:spPr>
        <a:xfrm>
          <a:off x="0" y="2173728"/>
          <a:ext cx="8229600" cy="806400"/>
        </a:xfrm>
        <a:prstGeom prst="rect">
          <a:avLst/>
        </a:prstGeom>
        <a:no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E1B3D22E-99DB-4F11-A810-A48001E40376}">
      <dsp:nvSpPr>
        <dsp:cNvPr id="0" name=""/>
        <dsp:cNvSpPr/>
      </dsp:nvSpPr>
      <dsp:spPr>
        <a:xfrm>
          <a:off x="411480" y="1701408"/>
          <a:ext cx="5760720" cy="94464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Be prepared, do your research</a:t>
          </a:r>
        </a:p>
      </dsp:txBody>
      <dsp:txXfrm>
        <a:off x="457594" y="1747522"/>
        <a:ext cx="5668492" cy="852412"/>
      </dsp:txXfrm>
    </dsp:sp>
    <dsp:sp modelId="{4C379E69-1E5B-495E-93D9-13EA46D2BFB6}">
      <dsp:nvSpPr>
        <dsp:cNvPr id="0" name=""/>
        <dsp:cNvSpPr/>
      </dsp:nvSpPr>
      <dsp:spPr>
        <a:xfrm>
          <a:off x="0" y="3625248"/>
          <a:ext cx="8229600" cy="8064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3840101C-6A2F-418A-BE4A-6F0988531115}">
      <dsp:nvSpPr>
        <dsp:cNvPr id="0" name=""/>
        <dsp:cNvSpPr/>
      </dsp:nvSpPr>
      <dsp:spPr>
        <a:xfrm>
          <a:off x="411480" y="3152928"/>
          <a:ext cx="5760720" cy="94464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Attack the problem with a plan</a:t>
          </a:r>
        </a:p>
      </dsp:txBody>
      <dsp:txXfrm>
        <a:off x="457594" y="3199042"/>
        <a:ext cx="5668492" cy="85241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17BC74-65A0-4F3F-906A-3E129BCD355C}">
      <dsp:nvSpPr>
        <dsp:cNvPr id="0" name=""/>
        <dsp:cNvSpPr/>
      </dsp:nvSpPr>
      <dsp:spPr>
        <a:xfrm>
          <a:off x="334327" y="476"/>
          <a:ext cx="3600449" cy="216027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US" sz="6000" kern="1200" dirty="0"/>
            <a:t>Positive attitude</a:t>
          </a:r>
        </a:p>
      </dsp:txBody>
      <dsp:txXfrm>
        <a:off x="334327" y="476"/>
        <a:ext cx="3600449" cy="2160270"/>
      </dsp:txXfrm>
    </dsp:sp>
    <dsp:sp modelId="{AD4946EE-8B9F-457F-BB1C-EB4739092D05}">
      <dsp:nvSpPr>
        <dsp:cNvPr id="0" name=""/>
        <dsp:cNvSpPr/>
      </dsp:nvSpPr>
      <dsp:spPr>
        <a:xfrm>
          <a:off x="4294822" y="476"/>
          <a:ext cx="3600449" cy="216027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US" sz="6000" kern="1200" dirty="0"/>
            <a:t>One on one</a:t>
          </a:r>
        </a:p>
      </dsp:txBody>
      <dsp:txXfrm>
        <a:off x="4294822" y="476"/>
        <a:ext cx="3600449" cy="2160270"/>
      </dsp:txXfrm>
    </dsp:sp>
    <dsp:sp modelId="{6D07B075-E868-4402-AF00-9CD033091B35}">
      <dsp:nvSpPr>
        <dsp:cNvPr id="0" name=""/>
        <dsp:cNvSpPr/>
      </dsp:nvSpPr>
      <dsp:spPr>
        <a:xfrm>
          <a:off x="2314575" y="2520791"/>
          <a:ext cx="3600449" cy="216027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US" sz="6000" kern="1200" dirty="0"/>
            <a:t>Question and listen</a:t>
          </a:r>
        </a:p>
      </dsp:txBody>
      <dsp:txXfrm>
        <a:off x="2314575" y="2520791"/>
        <a:ext cx="3600449" cy="216027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8FC2A2-CB20-4417-BA64-0F41308CFAED}">
      <dsp:nvSpPr>
        <dsp:cNvPr id="0" name=""/>
        <dsp:cNvSpPr/>
      </dsp:nvSpPr>
      <dsp:spPr>
        <a:xfrm>
          <a:off x="5029090" y="0"/>
          <a:ext cx="3197006" cy="1462980"/>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BFB38E-0C47-4A3F-963F-827F50751AF7}">
      <dsp:nvSpPr>
        <dsp:cNvPr id="0" name=""/>
        <dsp:cNvSpPr/>
      </dsp:nvSpPr>
      <dsp:spPr>
        <a:xfrm>
          <a:off x="3502" y="0"/>
          <a:ext cx="5025587" cy="14629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kern="1200" dirty="0"/>
            <a:t>Give respect</a:t>
          </a:r>
        </a:p>
      </dsp:txBody>
      <dsp:txXfrm>
        <a:off x="74919" y="71417"/>
        <a:ext cx="4882753" cy="1320146"/>
      </dsp:txXfrm>
    </dsp:sp>
    <dsp:sp modelId="{F1134C87-220E-45B9-9A0B-CF0A7DB4030C}">
      <dsp:nvSpPr>
        <dsp:cNvPr id="0" name=""/>
        <dsp:cNvSpPr/>
      </dsp:nvSpPr>
      <dsp:spPr>
        <a:xfrm>
          <a:off x="5029090" y="1609278"/>
          <a:ext cx="3197006" cy="1462980"/>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DD5C95-B025-48C9-A483-06108CD58C57}">
      <dsp:nvSpPr>
        <dsp:cNvPr id="0" name=""/>
        <dsp:cNvSpPr/>
      </dsp:nvSpPr>
      <dsp:spPr>
        <a:xfrm>
          <a:off x="3502" y="1609278"/>
          <a:ext cx="5025587" cy="14629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kern="1200" dirty="0"/>
            <a:t>Be visible</a:t>
          </a:r>
        </a:p>
      </dsp:txBody>
      <dsp:txXfrm>
        <a:off x="74919" y="1680695"/>
        <a:ext cx="4882753" cy="1320146"/>
      </dsp:txXfrm>
    </dsp:sp>
    <dsp:sp modelId="{75F8CEFD-06A6-4078-86D7-A1C25AA27BF8}">
      <dsp:nvSpPr>
        <dsp:cNvPr id="0" name=""/>
        <dsp:cNvSpPr/>
      </dsp:nvSpPr>
      <dsp:spPr>
        <a:xfrm>
          <a:off x="5029090" y="3218556"/>
          <a:ext cx="3197006" cy="1462980"/>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CE2712-2D05-4A90-83D7-C4907E6D82B6}">
      <dsp:nvSpPr>
        <dsp:cNvPr id="0" name=""/>
        <dsp:cNvSpPr/>
      </dsp:nvSpPr>
      <dsp:spPr>
        <a:xfrm>
          <a:off x="3502" y="3218556"/>
          <a:ext cx="5025587" cy="14629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kern="1200" dirty="0"/>
            <a:t>Answer questions</a:t>
          </a:r>
        </a:p>
      </dsp:txBody>
      <dsp:txXfrm>
        <a:off x="74919" y="3289973"/>
        <a:ext cx="4882753" cy="132014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206F58-FB54-4687-8F56-5A552B73D22B}">
      <dsp:nvSpPr>
        <dsp:cNvPr id="0" name=""/>
        <dsp:cNvSpPr/>
      </dsp:nvSpPr>
      <dsp:spPr>
        <a:xfrm>
          <a:off x="0" y="595"/>
          <a:ext cx="8229600" cy="155157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Respect leads to trust</a:t>
          </a:r>
        </a:p>
      </dsp:txBody>
      <dsp:txXfrm>
        <a:off x="75742" y="76337"/>
        <a:ext cx="8078116" cy="1400090"/>
      </dsp:txXfrm>
    </dsp:sp>
    <dsp:sp modelId="{D50E777A-6433-49B1-82C1-EDE574BDB6E9}">
      <dsp:nvSpPr>
        <dsp:cNvPr id="0" name=""/>
        <dsp:cNvSpPr/>
      </dsp:nvSpPr>
      <dsp:spPr>
        <a:xfrm>
          <a:off x="0" y="1564981"/>
          <a:ext cx="8229600" cy="155157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Manage expectations</a:t>
          </a:r>
        </a:p>
      </dsp:txBody>
      <dsp:txXfrm>
        <a:off x="75742" y="1640723"/>
        <a:ext cx="8078116" cy="1400090"/>
      </dsp:txXfrm>
    </dsp:sp>
    <dsp:sp modelId="{F14D7C76-463E-46CA-8B2A-31FC587501EE}">
      <dsp:nvSpPr>
        <dsp:cNvPr id="0" name=""/>
        <dsp:cNvSpPr/>
      </dsp:nvSpPr>
      <dsp:spPr>
        <a:xfrm>
          <a:off x="0" y="3129366"/>
          <a:ext cx="8229600" cy="155157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Work hard and be seen working hard</a:t>
          </a:r>
        </a:p>
      </dsp:txBody>
      <dsp:txXfrm>
        <a:off x="75742" y="3205108"/>
        <a:ext cx="8078116" cy="140009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77A55-7E34-48B4-A0AA-4EE79821F442}">
      <dsp:nvSpPr>
        <dsp:cNvPr id="0" name=""/>
        <dsp:cNvSpPr/>
      </dsp:nvSpPr>
      <dsp:spPr>
        <a:xfrm>
          <a:off x="1999800" y="2285"/>
          <a:ext cx="4230000" cy="150869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Have a party</a:t>
          </a:r>
        </a:p>
      </dsp:txBody>
      <dsp:txXfrm>
        <a:off x="1999800" y="2285"/>
        <a:ext cx="4230000" cy="1508698"/>
      </dsp:txXfrm>
    </dsp:sp>
    <dsp:sp modelId="{FD1ED84A-FEA9-4A51-BB63-3CD05A031FC8}">
      <dsp:nvSpPr>
        <dsp:cNvPr id="0" name=""/>
        <dsp:cNvSpPr/>
      </dsp:nvSpPr>
      <dsp:spPr>
        <a:xfrm>
          <a:off x="2404800" y="1586419"/>
          <a:ext cx="3420000" cy="1508698"/>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Buy lunch</a:t>
          </a:r>
        </a:p>
      </dsp:txBody>
      <dsp:txXfrm>
        <a:off x="2404800" y="1586419"/>
        <a:ext cx="3420000" cy="1508698"/>
      </dsp:txXfrm>
    </dsp:sp>
    <dsp:sp modelId="{289E2F7E-5BAA-4F99-9000-BFE1B92E0D3A}">
      <dsp:nvSpPr>
        <dsp:cNvPr id="0" name=""/>
        <dsp:cNvSpPr/>
      </dsp:nvSpPr>
      <dsp:spPr>
        <a:xfrm>
          <a:off x="0" y="3170552"/>
          <a:ext cx="8229600" cy="1508698"/>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Something to show credit</a:t>
          </a:r>
        </a:p>
      </dsp:txBody>
      <dsp:txXfrm>
        <a:off x="0" y="3170552"/>
        <a:ext cx="8229600" cy="1508698"/>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56E369-FCB5-430F-84C5-AE4B91D3FF97}">
      <dsp:nvSpPr>
        <dsp:cNvPr id="0" name=""/>
        <dsp:cNvSpPr/>
      </dsp:nvSpPr>
      <dsp:spPr>
        <a:xfrm rot="16200000">
          <a:off x="-1033797" y="1034801"/>
          <a:ext cx="4681537"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marL="0" lvl="0" indent="0" algn="ctr" defTabSz="1600200">
            <a:lnSpc>
              <a:spcPct val="90000"/>
            </a:lnSpc>
            <a:spcBef>
              <a:spcPct val="0"/>
            </a:spcBef>
            <a:spcAft>
              <a:spcPct val="35000"/>
            </a:spcAft>
            <a:buNone/>
          </a:pPr>
          <a:r>
            <a:rPr lang="en-US" sz="3600" kern="1200" dirty="0"/>
            <a:t>Public recognition</a:t>
          </a:r>
        </a:p>
      </dsp:txBody>
      <dsp:txXfrm rot="5400000">
        <a:off x="1005" y="936306"/>
        <a:ext cx="2611933" cy="2808923"/>
      </dsp:txXfrm>
    </dsp:sp>
    <dsp:sp modelId="{5CDD563C-EACD-4E9F-8C0A-A3D0F5312018}">
      <dsp:nvSpPr>
        <dsp:cNvPr id="0" name=""/>
        <dsp:cNvSpPr/>
      </dsp:nvSpPr>
      <dsp:spPr>
        <a:xfrm rot="16200000">
          <a:off x="1774031" y="1034801"/>
          <a:ext cx="4681537"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marL="0" lvl="0" indent="0" algn="ctr" defTabSz="1600200">
            <a:lnSpc>
              <a:spcPct val="90000"/>
            </a:lnSpc>
            <a:spcBef>
              <a:spcPct val="0"/>
            </a:spcBef>
            <a:spcAft>
              <a:spcPct val="35000"/>
            </a:spcAft>
            <a:buNone/>
          </a:pPr>
          <a:r>
            <a:rPr lang="en-US" sz="3600" kern="1200" dirty="0"/>
            <a:t>Team milestones</a:t>
          </a:r>
        </a:p>
      </dsp:txBody>
      <dsp:txXfrm rot="5400000">
        <a:off x="2808833" y="936306"/>
        <a:ext cx="2611933" cy="2808923"/>
      </dsp:txXfrm>
    </dsp:sp>
    <dsp:sp modelId="{61BEC80F-A54D-4BAB-9514-DCDB33B618A2}">
      <dsp:nvSpPr>
        <dsp:cNvPr id="0" name=""/>
        <dsp:cNvSpPr/>
      </dsp:nvSpPr>
      <dsp:spPr>
        <a:xfrm rot="16200000">
          <a:off x="4581860" y="1034801"/>
          <a:ext cx="4681537"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marL="0" lvl="0" indent="0" algn="ctr" defTabSz="1600200">
            <a:lnSpc>
              <a:spcPct val="90000"/>
            </a:lnSpc>
            <a:spcBef>
              <a:spcPct val="0"/>
            </a:spcBef>
            <a:spcAft>
              <a:spcPct val="35000"/>
            </a:spcAft>
            <a:buNone/>
          </a:pPr>
          <a:r>
            <a:rPr lang="en-US" sz="3600" kern="1200" dirty="0"/>
            <a:t>Provides motivation</a:t>
          </a:r>
        </a:p>
      </dsp:txBody>
      <dsp:txXfrm rot="5400000">
        <a:off x="5616662" y="936306"/>
        <a:ext cx="2611933" cy="2808923"/>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8FF987-AAC0-49B6-ACCD-006DCBF22CAF}">
      <dsp:nvSpPr>
        <dsp:cNvPr id="0" name=""/>
        <dsp:cNvSpPr/>
      </dsp:nvSpPr>
      <dsp:spPr>
        <a:xfrm>
          <a:off x="0" y="0"/>
          <a:ext cx="6995160" cy="140446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Have a welcoming environment</a:t>
          </a:r>
        </a:p>
      </dsp:txBody>
      <dsp:txXfrm>
        <a:off x="41135" y="41135"/>
        <a:ext cx="5479637" cy="1322191"/>
      </dsp:txXfrm>
    </dsp:sp>
    <dsp:sp modelId="{F21101E1-ED4E-40E5-9A11-D90C4ED03419}">
      <dsp:nvSpPr>
        <dsp:cNvPr id="0" name=""/>
        <dsp:cNvSpPr/>
      </dsp:nvSpPr>
      <dsp:spPr>
        <a:xfrm>
          <a:off x="617219" y="1638537"/>
          <a:ext cx="6995160" cy="1404461"/>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Break up the routine</a:t>
          </a:r>
        </a:p>
      </dsp:txBody>
      <dsp:txXfrm>
        <a:off x="658354" y="1679672"/>
        <a:ext cx="5382770" cy="1322191"/>
      </dsp:txXfrm>
    </dsp:sp>
    <dsp:sp modelId="{ECEB879E-F889-44FA-A296-4259E83BFACE}">
      <dsp:nvSpPr>
        <dsp:cNvPr id="0" name=""/>
        <dsp:cNvSpPr/>
      </dsp:nvSpPr>
      <dsp:spPr>
        <a:xfrm>
          <a:off x="1234439" y="3277075"/>
          <a:ext cx="6995160" cy="1404461"/>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More than just a paycheck</a:t>
          </a:r>
        </a:p>
      </dsp:txBody>
      <dsp:txXfrm>
        <a:off x="1275574" y="3318210"/>
        <a:ext cx="5382770" cy="1322191"/>
      </dsp:txXfrm>
    </dsp:sp>
    <dsp:sp modelId="{3C4EAB83-3A9F-41E9-AC20-2BDCAC0A3E0E}">
      <dsp:nvSpPr>
        <dsp:cNvPr id="0" name=""/>
        <dsp:cNvSpPr/>
      </dsp:nvSpPr>
      <dsp:spPr>
        <a:xfrm>
          <a:off x="6082260" y="1065049"/>
          <a:ext cx="912899" cy="912899"/>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287662" y="1065049"/>
        <a:ext cx="502095" cy="686956"/>
      </dsp:txXfrm>
    </dsp:sp>
    <dsp:sp modelId="{B85C40B8-2A51-4C34-B7A1-9EE70BBCC31B}">
      <dsp:nvSpPr>
        <dsp:cNvPr id="0" name=""/>
        <dsp:cNvSpPr/>
      </dsp:nvSpPr>
      <dsp:spPr>
        <a:xfrm>
          <a:off x="6699480" y="2694224"/>
          <a:ext cx="912899" cy="912899"/>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04882" y="2694224"/>
        <a:ext cx="502095" cy="68695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4BCB37-4543-449E-9FA8-7D6E6546521D}">
      <dsp:nvSpPr>
        <dsp:cNvPr id="0" name=""/>
        <dsp:cNvSpPr/>
      </dsp:nvSpPr>
      <dsp:spPr>
        <a:xfrm>
          <a:off x="1004" y="1018477"/>
          <a:ext cx="2350740" cy="117537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marL="0" lvl="0" indent="0" algn="ctr" defTabSz="2622550">
            <a:lnSpc>
              <a:spcPct val="90000"/>
            </a:lnSpc>
            <a:spcBef>
              <a:spcPct val="0"/>
            </a:spcBef>
            <a:spcAft>
              <a:spcPct val="35000"/>
            </a:spcAft>
            <a:buNone/>
          </a:pPr>
          <a:r>
            <a:rPr lang="en-US" sz="5900" kern="1200" dirty="0"/>
            <a:t>Ethos</a:t>
          </a:r>
        </a:p>
      </dsp:txBody>
      <dsp:txXfrm>
        <a:off x="35429" y="1052902"/>
        <a:ext cx="2281890" cy="1106520"/>
      </dsp:txXfrm>
    </dsp:sp>
    <dsp:sp modelId="{03837686-B452-4F13-853A-F1E74D0C0C16}">
      <dsp:nvSpPr>
        <dsp:cNvPr id="0" name=""/>
        <dsp:cNvSpPr/>
      </dsp:nvSpPr>
      <dsp:spPr>
        <a:xfrm>
          <a:off x="236078" y="2193847"/>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9E3946-0D7B-49AF-9501-774C327FABDD}">
      <dsp:nvSpPr>
        <dsp:cNvPr id="0" name=""/>
        <dsp:cNvSpPr/>
      </dsp:nvSpPr>
      <dsp:spPr>
        <a:xfrm>
          <a:off x="471152" y="2487689"/>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Credibility</a:t>
          </a:r>
        </a:p>
      </dsp:txBody>
      <dsp:txXfrm>
        <a:off x="505577" y="2522114"/>
        <a:ext cx="1811742" cy="1106520"/>
      </dsp:txXfrm>
    </dsp:sp>
    <dsp:sp modelId="{59AACDBB-E766-4DC3-B451-C011A593D310}">
      <dsp:nvSpPr>
        <dsp:cNvPr id="0" name=""/>
        <dsp:cNvSpPr/>
      </dsp:nvSpPr>
      <dsp:spPr>
        <a:xfrm>
          <a:off x="2939429" y="1018477"/>
          <a:ext cx="2350740" cy="1175370"/>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marL="0" lvl="0" indent="0" algn="ctr" defTabSz="2622550">
            <a:lnSpc>
              <a:spcPct val="90000"/>
            </a:lnSpc>
            <a:spcBef>
              <a:spcPct val="0"/>
            </a:spcBef>
            <a:spcAft>
              <a:spcPct val="35000"/>
            </a:spcAft>
            <a:buNone/>
          </a:pPr>
          <a:r>
            <a:rPr lang="en-US" sz="5900" kern="1200" dirty="0"/>
            <a:t>Pathos</a:t>
          </a:r>
        </a:p>
      </dsp:txBody>
      <dsp:txXfrm>
        <a:off x="2973854" y="1052902"/>
        <a:ext cx="2281890" cy="1106520"/>
      </dsp:txXfrm>
    </dsp:sp>
    <dsp:sp modelId="{A32FE47C-249B-4893-B5EE-06A3F397BCA9}">
      <dsp:nvSpPr>
        <dsp:cNvPr id="0" name=""/>
        <dsp:cNvSpPr/>
      </dsp:nvSpPr>
      <dsp:spPr>
        <a:xfrm>
          <a:off x="3174503" y="2193847"/>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8E3930-02D1-4362-8D66-05AC01FED46F}">
      <dsp:nvSpPr>
        <dsp:cNvPr id="0" name=""/>
        <dsp:cNvSpPr/>
      </dsp:nvSpPr>
      <dsp:spPr>
        <a:xfrm>
          <a:off x="3409577" y="2487689"/>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Emotional</a:t>
          </a:r>
        </a:p>
      </dsp:txBody>
      <dsp:txXfrm>
        <a:off x="3444002" y="2522114"/>
        <a:ext cx="1811742" cy="1106520"/>
      </dsp:txXfrm>
    </dsp:sp>
    <dsp:sp modelId="{87E9D328-6D2F-459F-A924-26145180E937}">
      <dsp:nvSpPr>
        <dsp:cNvPr id="0" name=""/>
        <dsp:cNvSpPr/>
      </dsp:nvSpPr>
      <dsp:spPr>
        <a:xfrm>
          <a:off x="5877855" y="1018477"/>
          <a:ext cx="2350740" cy="1175370"/>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marL="0" lvl="0" indent="0" algn="ctr" defTabSz="2622550">
            <a:lnSpc>
              <a:spcPct val="90000"/>
            </a:lnSpc>
            <a:spcBef>
              <a:spcPct val="0"/>
            </a:spcBef>
            <a:spcAft>
              <a:spcPct val="35000"/>
            </a:spcAft>
            <a:buNone/>
          </a:pPr>
          <a:r>
            <a:rPr lang="en-US" sz="5900" kern="1200" dirty="0"/>
            <a:t>Logos</a:t>
          </a:r>
        </a:p>
      </dsp:txBody>
      <dsp:txXfrm>
        <a:off x="5912280" y="1052902"/>
        <a:ext cx="2281890" cy="1106520"/>
      </dsp:txXfrm>
    </dsp:sp>
    <dsp:sp modelId="{BB5C2B00-BDA2-4924-B7BD-C72DAC545AA2}">
      <dsp:nvSpPr>
        <dsp:cNvPr id="0" name=""/>
        <dsp:cNvSpPr/>
      </dsp:nvSpPr>
      <dsp:spPr>
        <a:xfrm>
          <a:off x="6112929" y="2193847"/>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F6DA73-ED4E-48C2-A92F-08B1BD5CACA1}">
      <dsp:nvSpPr>
        <dsp:cNvPr id="0" name=""/>
        <dsp:cNvSpPr/>
      </dsp:nvSpPr>
      <dsp:spPr>
        <a:xfrm>
          <a:off x="6348003" y="2487689"/>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Logical</a:t>
          </a:r>
        </a:p>
      </dsp:txBody>
      <dsp:txXfrm>
        <a:off x="6382428" y="2522114"/>
        <a:ext cx="1811742" cy="11065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456D7C-E0CB-41A5-A23C-19C37170B1D5}">
      <dsp:nvSpPr>
        <dsp:cNvPr id="0" name=""/>
        <dsp:cNvSpPr/>
      </dsp:nvSpPr>
      <dsp:spPr>
        <a:xfrm>
          <a:off x="907405" y="595"/>
          <a:ext cx="2437804" cy="146268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Honest</a:t>
          </a:r>
        </a:p>
      </dsp:txBody>
      <dsp:txXfrm>
        <a:off x="907405" y="595"/>
        <a:ext cx="2437804" cy="1462682"/>
      </dsp:txXfrm>
    </dsp:sp>
    <dsp:sp modelId="{EA080F20-56EE-48C3-B555-1A61A1160A13}">
      <dsp:nvSpPr>
        <dsp:cNvPr id="0" name=""/>
        <dsp:cNvSpPr/>
      </dsp:nvSpPr>
      <dsp:spPr>
        <a:xfrm>
          <a:off x="3588990" y="595"/>
          <a:ext cx="2437804" cy="146268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Inspiring</a:t>
          </a:r>
          <a:endParaRPr lang="en-US" sz="3600" kern="1200" dirty="0"/>
        </a:p>
      </dsp:txBody>
      <dsp:txXfrm>
        <a:off x="3588990" y="595"/>
        <a:ext cx="2437804" cy="1462682"/>
      </dsp:txXfrm>
    </dsp:sp>
    <dsp:sp modelId="{FE71FCF8-D597-4F55-B2E2-CDFCD91BA579}">
      <dsp:nvSpPr>
        <dsp:cNvPr id="0" name=""/>
        <dsp:cNvSpPr/>
      </dsp:nvSpPr>
      <dsp:spPr>
        <a:xfrm>
          <a:off x="907405" y="1707058"/>
          <a:ext cx="2437804" cy="146268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dirty="0"/>
            <a:t>Broad-minded</a:t>
          </a:r>
          <a:r>
            <a:rPr lang="en-US" sz="3600" b="1" kern="1200" dirty="0"/>
            <a:t> </a:t>
          </a:r>
          <a:endParaRPr lang="en-US" sz="3600" kern="1200" dirty="0"/>
        </a:p>
      </dsp:txBody>
      <dsp:txXfrm>
        <a:off x="907405" y="1707058"/>
        <a:ext cx="2437804" cy="1462682"/>
      </dsp:txXfrm>
    </dsp:sp>
    <dsp:sp modelId="{389C89DA-225C-45BD-A119-3A6FD6274ECF}">
      <dsp:nvSpPr>
        <dsp:cNvPr id="0" name=""/>
        <dsp:cNvSpPr/>
      </dsp:nvSpPr>
      <dsp:spPr>
        <a:xfrm>
          <a:off x="3588990" y="1707058"/>
          <a:ext cx="2437804" cy="146268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dirty="0"/>
            <a:t>Intelligent</a:t>
          </a:r>
          <a:r>
            <a:rPr lang="en-US" sz="3600" b="1" kern="1200" dirty="0"/>
            <a:t> </a:t>
          </a:r>
          <a:endParaRPr lang="en-US" sz="3600" kern="1200" dirty="0"/>
        </a:p>
      </dsp:txBody>
      <dsp:txXfrm>
        <a:off x="3588990" y="1707058"/>
        <a:ext cx="2437804" cy="1462682"/>
      </dsp:txXfrm>
    </dsp:sp>
    <dsp:sp modelId="{D4576D56-95B6-4CD3-9572-E8483B63EA97}">
      <dsp:nvSpPr>
        <dsp:cNvPr id="0" name=""/>
        <dsp:cNvSpPr/>
      </dsp:nvSpPr>
      <dsp:spPr>
        <a:xfrm>
          <a:off x="2248197" y="3413521"/>
          <a:ext cx="2437804" cy="1462682"/>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dirty="0"/>
            <a:t>Imaginative</a:t>
          </a:r>
        </a:p>
      </dsp:txBody>
      <dsp:txXfrm>
        <a:off x="2248197" y="3413521"/>
        <a:ext cx="2437804" cy="1462682"/>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8FD9D7-7B79-4BAC-A357-2EEA1B68C26C}">
      <dsp:nvSpPr>
        <dsp:cNvPr id="0" name=""/>
        <dsp:cNvSpPr/>
      </dsp:nvSpPr>
      <dsp:spPr>
        <a:xfrm>
          <a:off x="0" y="669130"/>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Reciprocation</a:t>
          </a:r>
        </a:p>
      </dsp:txBody>
      <dsp:txXfrm>
        <a:off x="0" y="669130"/>
        <a:ext cx="2571749" cy="1543050"/>
      </dsp:txXfrm>
    </dsp:sp>
    <dsp:sp modelId="{4DF77A47-C196-4588-9481-98A6EB67D19A}">
      <dsp:nvSpPr>
        <dsp:cNvPr id="0" name=""/>
        <dsp:cNvSpPr/>
      </dsp:nvSpPr>
      <dsp:spPr>
        <a:xfrm>
          <a:off x="2828925" y="669130"/>
          <a:ext cx="2571749" cy="1543050"/>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Commitment</a:t>
          </a:r>
        </a:p>
      </dsp:txBody>
      <dsp:txXfrm>
        <a:off x="2828925" y="669130"/>
        <a:ext cx="2571749" cy="1543050"/>
      </dsp:txXfrm>
    </dsp:sp>
    <dsp:sp modelId="{C915ED33-4366-4F18-8E6C-095789216298}">
      <dsp:nvSpPr>
        <dsp:cNvPr id="0" name=""/>
        <dsp:cNvSpPr/>
      </dsp:nvSpPr>
      <dsp:spPr>
        <a:xfrm>
          <a:off x="5657849" y="669130"/>
          <a:ext cx="2571749" cy="154305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Authority</a:t>
          </a:r>
        </a:p>
      </dsp:txBody>
      <dsp:txXfrm>
        <a:off x="5657849" y="669130"/>
        <a:ext cx="2571749" cy="1543050"/>
      </dsp:txXfrm>
    </dsp:sp>
    <dsp:sp modelId="{F1225EB6-F0E6-41D3-BCFB-03E06CC6907B}">
      <dsp:nvSpPr>
        <dsp:cNvPr id="0" name=""/>
        <dsp:cNvSpPr/>
      </dsp:nvSpPr>
      <dsp:spPr>
        <a:xfrm>
          <a:off x="1414462" y="2469355"/>
          <a:ext cx="2571749" cy="1543050"/>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Social Validation</a:t>
          </a:r>
        </a:p>
      </dsp:txBody>
      <dsp:txXfrm>
        <a:off x="1414462" y="2469355"/>
        <a:ext cx="2571749" cy="1543050"/>
      </dsp:txXfrm>
    </dsp:sp>
    <dsp:sp modelId="{1DB497EF-96F0-4CC0-BE6C-0EC20E4F55ED}">
      <dsp:nvSpPr>
        <dsp:cNvPr id="0" name=""/>
        <dsp:cNvSpPr/>
      </dsp:nvSpPr>
      <dsp:spPr>
        <a:xfrm>
          <a:off x="4243387" y="2469355"/>
          <a:ext cx="2571749" cy="154305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Friendship</a:t>
          </a:r>
        </a:p>
      </dsp:txBody>
      <dsp:txXfrm>
        <a:off x="4243387" y="2469355"/>
        <a:ext cx="2571749" cy="154305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9B5E4-FAD0-4CC5-8F06-5BA0A3C8F352}">
      <dsp:nvSpPr>
        <dsp:cNvPr id="0" name=""/>
        <dsp:cNvSpPr/>
      </dsp:nvSpPr>
      <dsp:spPr>
        <a:xfrm>
          <a:off x="0" y="0"/>
          <a:ext cx="6995160" cy="140446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A confident bearing</a:t>
          </a:r>
        </a:p>
      </dsp:txBody>
      <dsp:txXfrm>
        <a:off x="41135" y="41135"/>
        <a:ext cx="5479637" cy="1322191"/>
      </dsp:txXfrm>
    </dsp:sp>
    <dsp:sp modelId="{D7EFA460-B4D8-46AB-A494-7DB546C6FB87}">
      <dsp:nvSpPr>
        <dsp:cNvPr id="0" name=""/>
        <dsp:cNvSpPr/>
      </dsp:nvSpPr>
      <dsp:spPr>
        <a:xfrm>
          <a:off x="617219" y="1638537"/>
          <a:ext cx="6995160" cy="1404461"/>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A strong ability to communicate</a:t>
          </a:r>
        </a:p>
      </dsp:txBody>
      <dsp:txXfrm>
        <a:off x="658354" y="1679672"/>
        <a:ext cx="5382770" cy="1322191"/>
      </dsp:txXfrm>
    </dsp:sp>
    <dsp:sp modelId="{AD340F08-4997-4741-9E5B-8022B98C6216}">
      <dsp:nvSpPr>
        <dsp:cNvPr id="0" name=""/>
        <dsp:cNvSpPr/>
      </dsp:nvSpPr>
      <dsp:spPr>
        <a:xfrm>
          <a:off x="1234439" y="3277075"/>
          <a:ext cx="6995160" cy="140446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A strong personal commitment to your vision</a:t>
          </a:r>
        </a:p>
      </dsp:txBody>
      <dsp:txXfrm>
        <a:off x="1275574" y="3318210"/>
        <a:ext cx="5382770" cy="1322191"/>
      </dsp:txXfrm>
    </dsp:sp>
    <dsp:sp modelId="{BED1E23A-8807-4FA4-AC2D-95AA4FCC9EDB}">
      <dsp:nvSpPr>
        <dsp:cNvPr id="0" name=""/>
        <dsp:cNvSpPr/>
      </dsp:nvSpPr>
      <dsp:spPr>
        <a:xfrm>
          <a:off x="6082260" y="1065049"/>
          <a:ext cx="912899" cy="912899"/>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287662" y="1065049"/>
        <a:ext cx="502095" cy="686956"/>
      </dsp:txXfrm>
    </dsp:sp>
    <dsp:sp modelId="{186FE403-9E53-4D7D-831B-0EC66FADF7DC}">
      <dsp:nvSpPr>
        <dsp:cNvPr id="0" name=""/>
        <dsp:cNvSpPr/>
      </dsp:nvSpPr>
      <dsp:spPr>
        <a:xfrm>
          <a:off x="6699480" y="2694224"/>
          <a:ext cx="912899" cy="912899"/>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04882" y="2694224"/>
        <a:ext cx="502095" cy="68695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BE48C9-5E01-47B6-B5F6-696123C59E4D}">
      <dsp:nvSpPr>
        <dsp:cNvPr id="0" name=""/>
        <dsp:cNvSpPr/>
      </dsp:nvSpPr>
      <dsp:spPr>
        <a:xfrm rot="5400000">
          <a:off x="-154319" y="158537"/>
          <a:ext cx="1028795" cy="720156"/>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S</a:t>
          </a:r>
        </a:p>
      </dsp:txBody>
      <dsp:txXfrm rot="-5400000">
        <a:off x="1" y="364295"/>
        <a:ext cx="720156" cy="308639"/>
      </dsp:txXfrm>
    </dsp:sp>
    <dsp:sp modelId="{8F6AA040-6C43-406F-9EB5-79AC89411CBD}">
      <dsp:nvSpPr>
        <dsp:cNvPr id="0" name=""/>
        <dsp:cNvSpPr/>
      </dsp:nvSpPr>
      <dsp:spPr>
        <a:xfrm rot="5400000">
          <a:off x="4140344" y="-3415969"/>
          <a:ext cx="669068" cy="7509443"/>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7368" tIns="24765" rIns="24765" bIns="24765" numCol="1" spcCol="1270" anchor="ctr" anchorCtr="0">
          <a:noAutofit/>
        </a:bodyPr>
        <a:lstStyle/>
        <a:p>
          <a:pPr marL="285750" lvl="1" indent="-285750" algn="l" defTabSz="1733550">
            <a:lnSpc>
              <a:spcPct val="90000"/>
            </a:lnSpc>
            <a:spcBef>
              <a:spcPct val="0"/>
            </a:spcBef>
            <a:spcAft>
              <a:spcPct val="15000"/>
            </a:spcAft>
            <a:buChar char="•"/>
          </a:pPr>
          <a:r>
            <a:rPr lang="en-US" sz="3900" b="1" kern="1200" dirty="0"/>
            <a:t>Specific</a:t>
          </a:r>
          <a:endParaRPr lang="en-US" sz="3900" kern="1200" dirty="0"/>
        </a:p>
      </dsp:txBody>
      <dsp:txXfrm rot="-5400000">
        <a:off x="720157" y="36879"/>
        <a:ext cx="7476782" cy="603746"/>
      </dsp:txXfrm>
    </dsp:sp>
    <dsp:sp modelId="{8B8A733C-FFC4-4F00-8DBF-19CBA284479D}">
      <dsp:nvSpPr>
        <dsp:cNvPr id="0" name=""/>
        <dsp:cNvSpPr/>
      </dsp:nvSpPr>
      <dsp:spPr>
        <a:xfrm rot="5400000">
          <a:off x="-154319" y="1069613"/>
          <a:ext cx="1028795" cy="720156"/>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M</a:t>
          </a:r>
        </a:p>
      </dsp:txBody>
      <dsp:txXfrm rot="-5400000">
        <a:off x="1" y="1275371"/>
        <a:ext cx="720156" cy="308639"/>
      </dsp:txXfrm>
    </dsp:sp>
    <dsp:sp modelId="{B8187F7C-1EC8-4037-A8C4-A189CE0CA45E}">
      <dsp:nvSpPr>
        <dsp:cNvPr id="0" name=""/>
        <dsp:cNvSpPr/>
      </dsp:nvSpPr>
      <dsp:spPr>
        <a:xfrm rot="5400000">
          <a:off x="4140519" y="-2505068"/>
          <a:ext cx="668716" cy="7509443"/>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7368" tIns="24765" rIns="24765" bIns="24765" numCol="1" spcCol="1270" anchor="ctr" anchorCtr="0">
          <a:noAutofit/>
        </a:bodyPr>
        <a:lstStyle/>
        <a:p>
          <a:pPr marL="285750" lvl="1" indent="-285750" algn="l" defTabSz="1733550">
            <a:lnSpc>
              <a:spcPct val="90000"/>
            </a:lnSpc>
            <a:spcBef>
              <a:spcPct val="0"/>
            </a:spcBef>
            <a:spcAft>
              <a:spcPct val="15000"/>
            </a:spcAft>
            <a:buChar char="•"/>
          </a:pPr>
          <a:r>
            <a:rPr lang="en-US" sz="3900" b="1" kern="1200" dirty="0"/>
            <a:t>Measurable</a:t>
          </a:r>
          <a:endParaRPr lang="en-US" sz="3900" kern="1200" dirty="0"/>
        </a:p>
      </dsp:txBody>
      <dsp:txXfrm rot="-5400000">
        <a:off x="720156" y="947939"/>
        <a:ext cx="7476799" cy="603428"/>
      </dsp:txXfrm>
    </dsp:sp>
    <dsp:sp modelId="{EA0F7EF4-EA43-4A6C-9BEA-209D15378BEE}">
      <dsp:nvSpPr>
        <dsp:cNvPr id="0" name=""/>
        <dsp:cNvSpPr/>
      </dsp:nvSpPr>
      <dsp:spPr>
        <a:xfrm rot="5400000">
          <a:off x="-154319" y="1980690"/>
          <a:ext cx="1028795" cy="720156"/>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A</a:t>
          </a:r>
        </a:p>
      </dsp:txBody>
      <dsp:txXfrm rot="-5400000">
        <a:off x="1" y="2186448"/>
        <a:ext cx="720156" cy="308639"/>
      </dsp:txXfrm>
    </dsp:sp>
    <dsp:sp modelId="{F1B8B260-7FF8-494D-9B07-1C91F682F297}">
      <dsp:nvSpPr>
        <dsp:cNvPr id="0" name=""/>
        <dsp:cNvSpPr/>
      </dsp:nvSpPr>
      <dsp:spPr>
        <a:xfrm rot="5400000">
          <a:off x="4140519" y="-1593992"/>
          <a:ext cx="668716" cy="7509443"/>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7368" tIns="24765" rIns="24765" bIns="24765" numCol="1" spcCol="1270" anchor="ctr" anchorCtr="0">
          <a:noAutofit/>
        </a:bodyPr>
        <a:lstStyle/>
        <a:p>
          <a:pPr marL="285750" lvl="1" indent="-285750" algn="l" defTabSz="1733550">
            <a:lnSpc>
              <a:spcPct val="90000"/>
            </a:lnSpc>
            <a:spcBef>
              <a:spcPct val="0"/>
            </a:spcBef>
            <a:spcAft>
              <a:spcPct val="15000"/>
            </a:spcAft>
            <a:buChar char="•"/>
          </a:pPr>
          <a:r>
            <a:rPr lang="en-US" sz="3900" b="1" kern="1200" dirty="0"/>
            <a:t>Attainable</a:t>
          </a:r>
          <a:endParaRPr lang="en-US" sz="3900" kern="1200" dirty="0"/>
        </a:p>
      </dsp:txBody>
      <dsp:txXfrm rot="-5400000">
        <a:off x="720156" y="1859015"/>
        <a:ext cx="7476799" cy="603428"/>
      </dsp:txXfrm>
    </dsp:sp>
    <dsp:sp modelId="{1E31B6EC-D00F-43B7-934C-8F682E9B4140}">
      <dsp:nvSpPr>
        <dsp:cNvPr id="0" name=""/>
        <dsp:cNvSpPr/>
      </dsp:nvSpPr>
      <dsp:spPr>
        <a:xfrm rot="5400000">
          <a:off x="-154319" y="2891766"/>
          <a:ext cx="1028795" cy="720156"/>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R</a:t>
          </a:r>
        </a:p>
      </dsp:txBody>
      <dsp:txXfrm rot="-5400000">
        <a:off x="1" y="3097524"/>
        <a:ext cx="720156" cy="308639"/>
      </dsp:txXfrm>
    </dsp:sp>
    <dsp:sp modelId="{00323BDA-0ED7-47FB-AFC3-F317E00147FB}">
      <dsp:nvSpPr>
        <dsp:cNvPr id="0" name=""/>
        <dsp:cNvSpPr/>
      </dsp:nvSpPr>
      <dsp:spPr>
        <a:xfrm rot="5400000">
          <a:off x="4140519" y="-682915"/>
          <a:ext cx="668716" cy="7509443"/>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7368" tIns="24765" rIns="24765" bIns="24765" numCol="1" spcCol="1270" anchor="ctr" anchorCtr="0">
          <a:noAutofit/>
        </a:bodyPr>
        <a:lstStyle/>
        <a:p>
          <a:pPr marL="285750" lvl="1" indent="-285750" algn="l" defTabSz="1733550">
            <a:lnSpc>
              <a:spcPct val="90000"/>
            </a:lnSpc>
            <a:spcBef>
              <a:spcPct val="0"/>
            </a:spcBef>
            <a:spcAft>
              <a:spcPct val="15000"/>
            </a:spcAft>
            <a:buChar char="•"/>
          </a:pPr>
          <a:r>
            <a:rPr lang="en-US" sz="3900" b="1" kern="1200" dirty="0"/>
            <a:t>Realistic</a:t>
          </a:r>
          <a:endParaRPr lang="en-US" sz="3900" kern="1200" dirty="0"/>
        </a:p>
      </dsp:txBody>
      <dsp:txXfrm rot="-5400000">
        <a:off x="720156" y="2770092"/>
        <a:ext cx="7476799" cy="603428"/>
      </dsp:txXfrm>
    </dsp:sp>
    <dsp:sp modelId="{34E89AAC-B899-4C5D-9322-141482401D68}">
      <dsp:nvSpPr>
        <dsp:cNvPr id="0" name=""/>
        <dsp:cNvSpPr/>
      </dsp:nvSpPr>
      <dsp:spPr>
        <a:xfrm rot="5400000">
          <a:off x="-154319" y="3802843"/>
          <a:ext cx="1028795" cy="720156"/>
        </a:xfrm>
        <a:prstGeom prst="chevron">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T</a:t>
          </a:r>
        </a:p>
      </dsp:txBody>
      <dsp:txXfrm rot="-5400000">
        <a:off x="1" y="4008601"/>
        <a:ext cx="720156" cy="308639"/>
      </dsp:txXfrm>
    </dsp:sp>
    <dsp:sp modelId="{78ADCECB-9D97-413D-B5A6-9B164DEB114D}">
      <dsp:nvSpPr>
        <dsp:cNvPr id="0" name=""/>
        <dsp:cNvSpPr/>
      </dsp:nvSpPr>
      <dsp:spPr>
        <a:xfrm rot="5400000">
          <a:off x="4140519" y="228160"/>
          <a:ext cx="668716" cy="7509443"/>
        </a:xfrm>
        <a:prstGeom prst="round2Same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7368" tIns="24765" rIns="24765" bIns="24765" numCol="1" spcCol="1270" anchor="ctr" anchorCtr="0">
          <a:noAutofit/>
        </a:bodyPr>
        <a:lstStyle/>
        <a:p>
          <a:pPr marL="285750" lvl="1" indent="-285750" algn="l" defTabSz="1733550">
            <a:lnSpc>
              <a:spcPct val="90000"/>
            </a:lnSpc>
            <a:spcBef>
              <a:spcPct val="0"/>
            </a:spcBef>
            <a:spcAft>
              <a:spcPct val="15000"/>
            </a:spcAft>
            <a:buChar char="•"/>
          </a:pPr>
          <a:r>
            <a:rPr lang="en-US" sz="3900" b="1" kern="1200" dirty="0"/>
            <a:t>Timed</a:t>
          </a:r>
          <a:endParaRPr lang="en-US" sz="3900" kern="1200" dirty="0"/>
        </a:p>
      </dsp:txBody>
      <dsp:txXfrm rot="-5400000">
        <a:off x="720156" y="3681167"/>
        <a:ext cx="7476799" cy="603428"/>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41FA25-ADCF-4896-9E24-E043AEA2AE01}">
      <dsp:nvSpPr>
        <dsp:cNvPr id="0" name=""/>
        <dsp:cNvSpPr/>
      </dsp:nvSpPr>
      <dsp:spPr>
        <a:xfrm>
          <a:off x="-5292671" y="-810624"/>
          <a:ext cx="6302785" cy="6302785"/>
        </a:xfrm>
        <a:prstGeom prst="blockArc">
          <a:avLst>
            <a:gd name="adj1" fmla="val 18900000"/>
            <a:gd name="adj2" fmla="val 2700000"/>
            <a:gd name="adj3" fmla="val 343"/>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448DF2-A3B2-4961-A33C-C4E63E885639}">
      <dsp:nvSpPr>
        <dsp:cNvPr id="0" name=""/>
        <dsp:cNvSpPr/>
      </dsp:nvSpPr>
      <dsp:spPr>
        <a:xfrm>
          <a:off x="649797" y="468153"/>
          <a:ext cx="7515197" cy="93630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3194" tIns="124460" rIns="124460" bIns="124460" numCol="1" spcCol="1270" anchor="ctr" anchorCtr="0">
          <a:noAutofit/>
        </a:bodyPr>
        <a:lstStyle/>
        <a:p>
          <a:pPr marL="0" lvl="0" indent="0" algn="l" defTabSz="2178050">
            <a:lnSpc>
              <a:spcPct val="90000"/>
            </a:lnSpc>
            <a:spcBef>
              <a:spcPct val="0"/>
            </a:spcBef>
            <a:spcAft>
              <a:spcPct val="35000"/>
            </a:spcAft>
            <a:buNone/>
          </a:pPr>
          <a:r>
            <a:rPr lang="en-US" sz="4900" kern="1200" dirty="0"/>
            <a:t>Strategic planning</a:t>
          </a:r>
        </a:p>
      </dsp:txBody>
      <dsp:txXfrm>
        <a:off x="649797" y="468153"/>
        <a:ext cx="7515197" cy="936307"/>
      </dsp:txXfrm>
    </dsp:sp>
    <dsp:sp modelId="{D7DC0E91-D627-42E7-8F36-7FA9F80613A4}">
      <dsp:nvSpPr>
        <dsp:cNvPr id="0" name=""/>
        <dsp:cNvSpPr/>
      </dsp:nvSpPr>
      <dsp:spPr>
        <a:xfrm>
          <a:off x="64605" y="351115"/>
          <a:ext cx="1170384" cy="1170384"/>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7BFD2B-BD52-4B33-A565-C8A89A884059}">
      <dsp:nvSpPr>
        <dsp:cNvPr id="0" name=""/>
        <dsp:cNvSpPr/>
      </dsp:nvSpPr>
      <dsp:spPr>
        <a:xfrm>
          <a:off x="990145" y="1872614"/>
          <a:ext cx="7174849" cy="93630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3194" tIns="124460" rIns="124460" bIns="124460" numCol="1" spcCol="1270" anchor="ctr" anchorCtr="0">
          <a:noAutofit/>
        </a:bodyPr>
        <a:lstStyle/>
        <a:p>
          <a:pPr marL="0" lvl="0" indent="0" algn="l" defTabSz="2178050">
            <a:lnSpc>
              <a:spcPct val="90000"/>
            </a:lnSpc>
            <a:spcBef>
              <a:spcPct val="0"/>
            </a:spcBef>
            <a:spcAft>
              <a:spcPct val="35000"/>
            </a:spcAft>
            <a:buNone/>
          </a:pPr>
          <a:r>
            <a:rPr lang="en-US" sz="4900" kern="1200" dirty="0"/>
            <a:t>Guides your vision</a:t>
          </a:r>
        </a:p>
      </dsp:txBody>
      <dsp:txXfrm>
        <a:off x="990145" y="1872614"/>
        <a:ext cx="7174849" cy="936307"/>
      </dsp:txXfrm>
    </dsp:sp>
    <dsp:sp modelId="{748B49CF-C994-43B0-9CFC-1B6A2A95E08F}">
      <dsp:nvSpPr>
        <dsp:cNvPr id="0" name=""/>
        <dsp:cNvSpPr/>
      </dsp:nvSpPr>
      <dsp:spPr>
        <a:xfrm>
          <a:off x="404952" y="1755576"/>
          <a:ext cx="1170384" cy="1170384"/>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959178-79CC-4277-B2C3-E5218A043F65}">
      <dsp:nvSpPr>
        <dsp:cNvPr id="0" name=""/>
        <dsp:cNvSpPr/>
      </dsp:nvSpPr>
      <dsp:spPr>
        <a:xfrm>
          <a:off x="649797" y="3277075"/>
          <a:ext cx="7515197" cy="93630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3194" tIns="124460" rIns="124460" bIns="124460" numCol="1" spcCol="1270" anchor="ctr" anchorCtr="0">
          <a:noAutofit/>
        </a:bodyPr>
        <a:lstStyle/>
        <a:p>
          <a:pPr marL="0" lvl="0" indent="0" algn="l" defTabSz="2178050">
            <a:lnSpc>
              <a:spcPct val="90000"/>
            </a:lnSpc>
            <a:spcBef>
              <a:spcPct val="0"/>
            </a:spcBef>
            <a:spcAft>
              <a:spcPct val="35000"/>
            </a:spcAft>
            <a:buNone/>
          </a:pPr>
          <a:r>
            <a:rPr lang="en-US" sz="4900" kern="1200" dirty="0"/>
            <a:t>Build on smaller goals</a:t>
          </a:r>
        </a:p>
      </dsp:txBody>
      <dsp:txXfrm>
        <a:off x="649797" y="3277075"/>
        <a:ext cx="7515197" cy="936307"/>
      </dsp:txXfrm>
    </dsp:sp>
    <dsp:sp modelId="{E5EFF75C-873E-49AC-BFCE-94B73E6D189B}">
      <dsp:nvSpPr>
        <dsp:cNvPr id="0" name=""/>
        <dsp:cNvSpPr/>
      </dsp:nvSpPr>
      <dsp:spPr>
        <a:xfrm>
          <a:off x="64605" y="3160037"/>
          <a:ext cx="1170384" cy="1170384"/>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39566D-FAC7-4EFB-A02D-A315739F6508}">
      <dsp:nvSpPr>
        <dsp:cNvPr id="0" name=""/>
        <dsp:cNvSpPr/>
      </dsp:nvSpPr>
      <dsp:spPr>
        <a:xfrm>
          <a:off x="617219" y="0"/>
          <a:ext cx="6995160" cy="4681537"/>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6676B3-F890-48A5-BD39-AD5B40A5E6E3}">
      <dsp:nvSpPr>
        <dsp:cNvPr id="0" name=""/>
        <dsp:cNvSpPr/>
      </dsp:nvSpPr>
      <dsp:spPr>
        <a:xfrm>
          <a:off x="821151" y="1404461"/>
          <a:ext cx="3188970" cy="187261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Obtain the right tools</a:t>
          </a:r>
        </a:p>
      </dsp:txBody>
      <dsp:txXfrm>
        <a:off x="912564" y="1495874"/>
        <a:ext cx="3006144" cy="1689788"/>
      </dsp:txXfrm>
    </dsp:sp>
    <dsp:sp modelId="{B025EB6F-4094-42C1-8719-F5F75EB8D377}">
      <dsp:nvSpPr>
        <dsp:cNvPr id="0" name=""/>
        <dsp:cNvSpPr/>
      </dsp:nvSpPr>
      <dsp:spPr>
        <a:xfrm>
          <a:off x="4219478" y="1404461"/>
          <a:ext cx="3188970" cy="187261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Track progress</a:t>
          </a:r>
        </a:p>
      </dsp:txBody>
      <dsp:txXfrm>
        <a:off x="4310891" y="1495874"/>
        <a:ext cx="3006144" cy="1689788"/>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100F92-67CA-4E07-A5ED-F94A8ED0CC9B}">
      <dsp:nvSpPr>
        <dsp:cNvPr id="0" name=""/>
        <dsp:cNvSpPr/>
      </dsp:nvSpPr>
      <dsp:spPr>
        <a:xfrm>
          <a:off x="4018" y="1531512"/>
          <a:ext cx="2055390" cy="534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t>Thucydides</a:t>
          </a:r>
          <a:endParaRPr lang="en-US" sz="2700" kern="1200" dirty="0"/>
        </a:p>
      </dsp:txBody>
      <dsp:txXfrm>
        <a:off x="4018" y="1531512"/>
        <a:ext cx="2055390" cy="534600"/>
      </dsp:txXfrm>
    </dsp:sp>
    <dsp:sp modelId="{7882E66F-0A6D-4B8E-B8A5-9BD99C930A4A}">
      <dsp:nvSpPr>
        <dsp:cNvPr id="0" name=""/>
        <dsp:cNvSpPr/>
      </dsp:nvSpPr>
      <dsp:spPr>
        <a:xfrm>
          <a:off x="2059409" y="746318"/>
          <a:ext cx="411078" cy="210498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C76EDC-28C6-45F4-B9F9-7AA6A346D8E1}">
      <dsp:nvSpPr>
        <dsp:cNvPr id="0" name=""/>
        <dsp:cNvSpPr/>
      </dsp:nvSpPr>
      <dsp:spPr>
        <a:xfrm>
          <a:off x="2634918" y="746318"/>
          <a:ext cx="5590663" cy="210498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The bravest are surely those who have the clearest vision of what is before them, glory and danger alike, and yet notwithstanding, go out and meet it.</a:t>
          </a:r>
        </a:p>
      </dsp:txBody>
      <dsp:txXfrm>
        <a:off x="2634918" y="746318"/>
        <a:ext cx="5590663" cy="2104987"/>
      </dsp:txXfrm>
    </dsp:sp>
    <dsp:sp modelId="{38111C60-0DC6-49D4-AFD8-866328369EF6}">
      <dsp:nvSpPr>
        <dsp:cNvPr id="0" name=""/>
        <dsp:cNvSpPr/>
      </dsp:nvSpPr>
      <dsp:spPr>
        <a:xfrm>
          <a:off x="4018" y="2990793"/>
          <a:ext cx="2055390" cy="90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t>Woodrow Wilson</a:t>
          </a:r>
          <a:endParaRPr lang="en-US" sz="2700" kern="1200" dirty="0"/>
        </a:p>
      </dsp:txBody>
      <dsp:txXfrm>
        <a:off x="4018" y="2990793"/>
        <a:ext cx="2055390" cy="902137"/>
      </dsp:txXfrm>
    </dsp:sp>
    <dsp:sp modelId="{5DC7C942-E552-4F35-A34F-54F44762514B}">
      <dsp:nvSpPr>
        <dsp:cNvPr id="0" name=""/>
        <dsp:cNvSpPr/>
      </dsp:nvSpPr>
      <dsp:spPr>
        <a:xfrm>
          <a:off x="2059409" y="2948505"/>
          <a:ext cx="411078" cy="986712"/>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4077C3-F31C-40B5-B34A-8419C7E2E3EA}">
      <dsp:nvSpPr>
        <dsp:cNvPr id="0" name=""/>
        <dsp:cNvSpPr/>
      </dsp:nvSpPr>
      <dsp:spPr>
        <a:xfrm>
          <a:off x="2634918" y="2948505"/>
          <a:ext cx="5590663" cy="986712"/>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The ear of the leader must ring with the voices of the people.</a:t>
          </a:r>
        </a:p>
      </dsp:txBody>
      <dsp:txXfrm>
        <a:off x="2634918" y="2948505"/>
        <a:ext cx="5590663" cy="9867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34865F-B1BC-40AA-B508-DFFFA9961131}">
      <dsp:nvSpPr>
        <dsp:cNvPr id="0" name=""/>
        <dsp:cNvSpPr/>
      </dsp:nvSpPr>
      <dsp:spPr>
        <a:xfrm>
          <a:off x="0" y="0"/>
          <a:ext cx="5894070" cy="146304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Know yourself and seek self-improvement</a:t>
          </a:r>
        </a:p>
      </dsp:txBody>
      <dsp:txXfrm>
        <a:off x="42851" y="42851"/>
        <a:ext cx="4315335" cy="1377338"/>
      </dsp:txXfrm>
    </dsp:sp>
    <dsp:sp modelId="{AC8AE310-6DD0-4231-B167-7E62A6121240}">
      <dsp:nvSpPr>
        <dsp:cNvPr id="0" name=""/>
        <dsp:cNvSpPr/>
      </dsp:nvSpPr>
      <dsp:spPr>
        <a:xfrm>
          <a:off x="520064" y="1706879"/>
          <a:ext cx="5894070" cy="146304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Set the example</a:t>
          </a:r>
        </a:p>
      </dsp:txBody>
      <dsp:txXfrm>
        <a:off x="562915" y="1749730"/>
        <a:ext cx="4337327" cy="1377338"/>
      </dsp:txXfrm>
    </dsp:sp>
    <dsp:sp modelId="{AC6940D5-C873-469D-B90C-1FDBC39CD61B}">
      <dsp:nvSpPr>
        <dsp:cNvPr id="0" name=""/>
        <dsp:cNvSpPr/>
      </dsp:nvSpPr>
      <dsp:spPr>
        <a:xfrm>
          <a:off x="1040129" y="3413759"/>
          <a:ext cx="5894070" cy="146304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Develop a sense of responsibility in your subordinates</a:t>
          </a:r>
        </a:p>
      </dsp:txBody>
      <dsp:txXfrm>
        <a:off x="1082980" y="3456610"/>
        <a:ext cx="4337327" cy="1377338"/>
      </dsp:txXfrm>
    </dsp:sp>
    <dsp:sp modelId="{F81FEADF-AC68-41B5-966A-7CDFF9659E42}">
      <dsp:nvSpPr>
        <dsp:cNvPr id="0" name=""/>
        <dsp:cNvSpPr/>
      </dsp:nvSpPr>
      <dsp:spPr>
        <a:xfrm>
          <a:off x="4943094" y="1109472"/>
          <a:ext cx="950976" cy="950976"/>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5157064" y="1109472"/>
        <a:ext cx="523036" cy="715609"/>
      </dsp:txXfrm>
    </dsp:sp>
    <dsp:sp modelId="{EB456CAA-A5E1-4966-AC01-BCCE1B2AAB2D}">
      <dsp:nvSpPr>
        <dsp:cNvPr id="0" name=""/>
        <dsp:cNvSpPr/>
      </dsp:nvSpPr>
      <dsp:spPr>
        <a:xfrm>
          <a:off x="5463159" y="2806598"/>
          <a:ext cx="950976" cy="950976"/>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5677129" y="2806598"/>
        <a:ext cx="523036" cy="7156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86572F-E8DF-4FD8-B5A3-593548710062}">
      <dsp:nvSpPr>
        <dsp:cNvPr id="0" name=""/>
        <dsp:cNvSpPr/>
      </dsp:nvSpPr>
      <dsp:spPr>
        <a:xfrm>
          <a:off x="0" y="920999"/>
          <a:ext cx="6934200" cy="7560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40B7FC-579F-434D-8C0C-00C3B1B0A6FF}">
      <dsp:nvSpPr>
        <dsp:cNvPr id="0" name=""/>
        <dsp:cNvSpPr/>
      </dsp:nvSpPr>
      <dsp:spPr>
        <a:xfrm>
          <a:off x="346710" y="478199"/>
          <a:ext cx="4853940" cy="8856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467" tIns="0" rIns="183467" bIns="0" numCol="1" spcCol="1270" anchor="ctr" anchorCtr="0">
          <a:noAutofit/>
        </a:bodyPr>
        <a:lstStyle/>
        <a:p>
          <a:pPr marL="0" lvl="0" indent="0" algn="l" defTabSz="1333500">
            <a:lnSpc>
              <a:spcPct val="90000"/>
            </a:lnSpc>
            <a:spcBef>
              <a:spcPct val="0"/>
            </a:spcBef>
            <a:spcAft>
              <a:spcPct val="35000"/>
            </a:spcAft>
            <a:buNone/>
          </a:pPr>
          <a:r>
            <a:rPr lang="en-US" sz="3000" b="0" kern="1200" dirty="0"/>
            <a:t>The Great Man Theory</a:t>
          </a:r>
        </a:p>
      </dsp:txBody>
      <dsp:txXfrm>
        <a:off x="389941" y="521430"/>
        <a:ext cx="4767478" cy="799138"/>
      </dsp:txXfrm>
    </dsp:sp>
    <dsp:sp modelId="{FA723929-F435-4A5C-898C-6090A41FDCB7}">
      <dsp:nvSpPr>
        <dsp:cNvPr id="0" name=""/>
        <dsp:cNvSpPr/>
      </dsp:nvSpPr>
      <dsp:spPr>
        <a:xfrm>
          <a:off x="0" y="2281800"/>
          <a:ext cx="6934200" cy="7560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E41342-6378-420B-AF5D-5C1822665C4A}">
      <dsp:nvSpPr>
        <dsp:cNvPr id="0" name=""/>
        <dsp:cNvSpPr/>
      </dsp:nvSpPr>
      <dsp:spPr>
        <a:xfrm>
          <a:off x="346710" y="1839000"/>
          <a:ext cx="4853940" cy="8856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467" tIns="0" rIns="183467" bIns="0" numCol="1" spcCol="1270" anchor="ctr" anchorCtr="0">
          <a:noAutofit/>
        </a:bodyPr>
        <a:lstStyle/>
        <a:p>
          <a:pPr marL="0" lvl="0" indent="0" algn="l" defTabSz="1333500">
            <a:lnSpc>
              <a:spcPct val="90000"/>
            </a:lnSpc>
            <a:spcBef>
              <a:spcPct val="0"/>
            </a:spcBef>
            <a:spcAft>
              <a:spcPct val="35000"/>
            </a:spcAft>
            <a:buNone/>
          </a:pPr>
          <a:r>
            <a:rPr lang="en-US" sz="3000" b="0" kern="1200" dirty="0"/>
            <a:t>The Trait Theory</a:t>
          </a:r>
        </a:p>
      </dsp:txBody>
      <dsp:txXfrm>
        <a:off x="389941" y="1882231"/>
        <a:ext cx="4767478" cy="799138"/>
      </dsp:txXfrm>
    </dsp:sp>
    <dsp:sp modelId="{D906F60E-CD08-4952-B83B-1AA38F0ADA4A}">
      <dsp:nvSpPr>
        <dsp:cNvPr id="0" name=""/>
        <dsp:cNvSpPr/>
      </dsp:nvSpPr>
      <dsp:spPr>
        <a:xfrm>
          <a:off x="0" y="3642600"/>
          <a:ext cx="6934200" cy="7560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FDDCEC-CBC1-43EB-BCD9-8740CB874923}">
      <dsp:nvSpPr>
        <dsp:cNvPr id="0" name=""/>
        <dsp:cNvSpPr/>
      </dsp:nvSpPr>
      <dsp:spPr>
        <a:xfrm>
          <a:off x="346710" y="3199799"/>
          <a:ext cx="4853940" cy="8856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467" tIns="0" rIns="183467" bIns="0" numCol="1" spcCol="1270" anchor="ctr" anchorCtr="0">
          <a:noAutofit/>
        </a:bodyPr>
        <a:lstStyle/>
        <a:p>
          <a:pPr marL="0" lvl="0" indent="0" algn="l" defTabSz="1333500">
            <a:lnSpc>
              <a:spcPct val="90000"/>
            </a:lnSpc>
            <a:spcBef>
              <a:spcPct val="0"/>
            </a:spcBef>
            <a:spcAft>
              <a:spcPct val="35000"/>
            </a:spcAft>
            <a:buNone/>
          </a:pPr>
          <a:r>
            <a:rPr lang="en-US" sz="3000" b="0" kern="1200" dirty="0"/>
            <a:t>Transformational Leadership</a:t>
          </a:r>
        </a:p>
      </dsp:txBody>
      <dsp:txXfrm>
        <a:off x="389941" y="3243030"/>
        <a:ext cx="4767478" cy="79913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13BCAB-7986-4A1B-9D84-E5C49BEFE1D7}">
      <dsp:nvSpPr>
        <dsp:cNvPr id="0" name=""/>
        <dsp:cNvSpPr/>
      </dsp:nvSpPr>
      <dsp:spPr>
        <a:xfrm>
          <a:off x="846" y="292623"/>
          <a:ext cx="3301193" cy="198071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t>New employees</a:t>
          </a:r>
        </a:p>
      </dsp:txBody>
      <dsp:txXfrm>
        <a:off x="846" y="292623"/>
        <a:ext cx="3301193" cy="1980716"/>
      </dsp:txXfrm>
    </dsp:sp>
    <dsp:sp modelId="{03EDD5F5-6CA8-4412-9CB3-151212DCA1AF}">
      <dsp:nvSpPr>
        <dsp:cNvPr id="0" name=""/>
        <dsp:cNvSpPr/>
      </dsp:nvSpPr>
      <dsp:spPr>
        <a:xfrm>
          <a:off x="3632159" y="292623"/>
          <a:ext cx="3301193" cy="1980716"/>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t>Direct instructions</a:t>
          </a:r>
        </a:p>
      </dsp:txBody>
      <dsp:txXfrm>
        <a:off x="3632159" y="292623"/>
        <a:ext cx="3301193" cy="1980716"/>
      </dsp:txXfrm>
    </dsp:sp>
    <dsp:sp modelId="{F29DDE72-A765-4CE3-B5A7-0B0467E077E5}">
      <dsp:nvSpPr>
        <dsp:cNvPr id="0" name=""/>
        <dsp:cNvSpPr/>
      </dsp:nvSpPr>
      <dsp:spPr>
        <a:xfrm>
          <a:off x="1816503" y="2603459"/>
          <a:ext cx="3301193" cy="1980716"/>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t>Task focused</a:t>
          </a:r>
        </a:p>
      </dsp:txBody>
      <dsp:txXfrm>
        <a:off x="1816503" y="2603459"/>
        <a:ext cx="3301193" cy="198071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C2E5E0-D69B-4D48-97AD-8879053299F7}">
      <dsp:nvSpPr>
        <dsp:cNvPr id="0" name=""/>
        <dsp:cNvSpPr/>
      </dsp:nvSpPr>
      <dsp:spPr>
        <a:xfrm>
          <a:off x="0" y="417809"/>
          <a:ext cx="6934200" cy="12472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dirty="0"/>
            <a:t>Task focused</a:t>
          </a:r>
        </a:p>
      </dsp:txBody>
      <dsp:txXfrm>
        <a:off x="60884" y="478693"/>
        <a:ext cx="6812432" cy="1125452"/>
      </dsp:txXfrm>
    </dsp:sp>
    <dsp:sp modelId="{BDE5C7A7-0F03-4B0C-A497-BC782FD67308}">
      <dsp:nvSpPr>
        <dsp:cNvPr id="0" name=""/>
        <dsp:cNvSpPr/>
      </dsp:nvSpPr>
      <dsp:spPr>
        <a:xfrm>
          <a:off x="0" y="1814790"/>
          <a:ext cx="6934200" cy="124722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dirty="0"/>
            <a:t>Developing relationship</a:t>
          </a:r>
        </a:p>
      </dsp:txBody>
      <dsp:txXfrm>
        <a:off x="60884" y="1875674"/>
        <a:ext cx="6812432" cy="1125452"/>
      </dsp:txXfrm>
    </dsp:sp>
    <dsp:sp modelId="{487B0994-879D-48BA-B9B0-D1CBB2B64A11}">
      <dsp:nvSpPr>
        <dsp:cNvPr id="0" name=""/>
        <dsp:cNvSpPr/>
      </dsp:nvSpPr>
      <dsp:spPr>
        <a:xfrm>
          <a:off x="0" y="3211770"/>
          <a:ext cx="6934200" cy="124722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dirty="0"/>
            <a:t>Building trust</a:t>
          </a:r>
        </a:p>
      </dsp:txBody>
      <dsp:txXfrm>
        <a:off x="60884" y="3272654"/>
        <a:ext cx="6812432" cy="112545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42163B-0FE1-48E9-88EF-95A3F2327002}">
      <dsp:nvSpPr>
        <dsp:cNvPr id="0" name=""/>
        <dsp:cNvSpPr/>
      </dsp:nvSpPr>
      <dsp:spPr>
        <a:xfrm>
          <a:off x="0" y="0"/>
          <a:ext cx="5894070" cy="146304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Competent followers</a:t>
          </a:r>
        </a:p>
      </dsp:txBody>
      <dsp:txXfrm>
        <a:off x="42851" y="42851"/>
        <a:ext cx="4315335" cy="1377338"/>
      </dsp:txXfrm>
    </dsp:sp>
    <dsp:sp modelId="{F5385372-2D31-4E86-BDC1-B5DC6BC8035D}">
      <dsp:nvSpPr>
        <dsp:cNvPr id="0" name=""/>
        <dsp:cNvSpPr/>
      </dsp:nvSpPr>
      <dsp:spPr>
        <a:xfrm>
          <a:off x="520064" y="1706879"/>
          <a:ext cx="5894070" cy="1463040"/>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Less follow up</a:t>
          </a:r>
        </a:p>
      </dsp:txBody>
      <dsp:txXfrm>
        <a:off x="562915" y="1749730"/>
        <a:ext cx="4337327" cy="1377338"/>
      </dsp:txXfrm>
    </dsp:sp>
    <dsp:sp modelId="{EBFF0EA5-BCF6-4B22-9AD1-2C197E5B8EFE}">
      <dsp:nvSpPr>
        <dsp:cNvPr id="0" name=""/>
        <dsp:cNvSpPr/>
      </dsp:nvSpPr>
      <dsp:spPr>
        <a:xfrm>
          <a:off x="1040129" y="3413759"/>
          <a:ext cx="5894070" cy="1463040"/>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Relationship focused</a:t>
          </a:r>
        </a:p>
      </dsp:txBody>
      <dsp:txXfrm>
        <a:off x="1082980" y="3456610"/>
        <a:ext cx="4337327" cy="1377338"/>
      </dsp:txXfrm>
    </dsp:sp>
    <dsp:sp modelId="{66DC3793-09B6-41CD-AC8B-0764E03CE347}">
      <dsp:nvSpPr>
        <dsp:cNvPr id="0" name=""/>
        <dsp:cNvSpPr/>
      </dsp:nvSpPr>
      <dsp:spPr>
        <a:xfrm>
          <a:off x="4943094" y="1109472"/>
          <a:ext cx="950976" cy="950976"/>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5157064" y="1109472"/>
        <a:ext cx="523036" cy="715609"/>
      </dsp:txXfrm>
    </dsp:sp>
    <dsp:sp modelId="{FF62B908-8A8A-4DC7-8AF1-61A0D2B4FAB1}">
      <dsp:nvSpPr>
        <dsp:cNvPr id="0" name=""/>
        <dsp:cNvSpPr/>
      </dsp:nvSpPr>
      <dsp:spPr>
        <a:xfrm>
          <a:off x="5463159" y="2806598"/>
          <a:ext cx="950976" cy="950976"/>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5677129" y="2806598"/>
        <a:ext cx="523036" cy="71560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BD6BE6-232D-46C5-B3DD-80F1F966A911}">
      <dsp:nvSpPr>
        <dsp:cNvPr id="0" name=""/>
        <dsp:cNvSpPr/>
      </dsp:nvSpPr>
      <dsp:spPr>
        <a:xfrm>
          <a:off x="520064" y="0"/>
          <a:ext cx="5894070" cy="4876800"/>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6BDCCA-0948-453F-89B8-A25683CCD2CE}">
      <dsp:nvSpPr>
        <dsp:cNvPr id="0" name=""/>
        <dsp:cNvSpPr/>
      </dsp:nvSpPr>
      <dsp:spPr>
        <a:xfrm>
          <a:off x="7448" y="1463040"/>
          <a:ext cx="2231945" cy="19507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Empowered follower</a:t>
          </a:r>
        </a:p>
      </dsp:txBody>
      <dsp:txXfrm>
        <a:off x="102674" y="1558266"/>
        <a:ext cx="2041493" cy="1760268"/>
      </dsp:txXfrm>
    </dsp:sp>
    <dsp:sp modelId="{6C71C44B-516B-4E93-B89E-6F18C90021B0}">
      <dsp:nvSpPr>
        <dsp:cNvPr id="0" name=""/>
        <dsp:cNvSpPr/>
      </dsp:nvSpPr>
      <dsp:spPr>
        <a:xfrm>
          <a:off x="2351127" y="1463040"/>
          <a:ext cx="2231945" cy="195072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Minimal supervision</a:t>
          </a:r>
        </a:p>
      </dsp:txBody>
      <dsp:txXfrm>
        <a:off x="2446353" y="1558266"/>
        <a:ext cx="2041493" cy="1760268"/>
      </dsp:txXfrm>
    </dsp:sp>
    <dsp:sp modelId="{0ED9E1B8-95A8-416B-8BCD-A5782F2C5695}">
      <dsp:nvSpPr>
        <dsp:cNvPr id="0" name=""/>
        <dsp:cNvSpPr/>
      </dsp:nvSpPr>
      <dsp:spPr>
        <a:xfrm>
          <a:off x="4694805" y="1463040"/>
          <a:ext cx="2231945" cy="195072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Praise good performance</a:t>
          </a:r>
        </a:p>
      </dsp:txBody>
      <dsp:txXfrm>
        <a:off x="4790031" y="1558266"/>
        <a:ext cx="2041493" cy="1760268"/>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5.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C52CE105-AB3A-490C-92E0-08CF9125BA07}" type="datetimeFigureOut">
              <a:rPr lang="en-US"/>
              <a:pPr>
                <a:defRPr/>
              </a:pPr>
              <a:t>1/5/2017</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0F36E6F0-4D80-4746-BFC4-96EF1ADAA5D9}" type="slidenum">
              <a:rPr lang="en-CA"/>
              <a:pPr>
                <a:defRPr/>
              </a:pPr>
              <a:t>‹#›</a:t>
            </a:fld>
            <a:endParaRPr lang="en-CA" dirty="0"/>
          </a:p>
        </p:txBody>
      </p:sp>
    </p:spTree>
    <p:extLst>
      <p:ext uri="{BB962C8B-B14F-4D97-AF65-F5344CB8AC3E}">
        <p14:creationId xmlns:p14="http://schemas.microsoft.com/office/powerpoint/2010/main" val="30098569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a:t>
            </a: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several times, as needed as participants join.)</a:t>
            </a:r>
            <a:endParaRPr lang="en-US" sz="1200" b="0" kern="1200" cap="none"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participants join the session;</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early. This session will start in approximately __________-minutes. </a:t>
            </a:r>
            <a:r>
              <a:rPr lang="en-US" sz="1200" b="0" strike="noStrike" kern="1200" dirty="0">
                <a:solidFill>
                  <a:schemeClr val="tx1"/>
                </a:solidFill>
                <a:effectLst/>
                <a:latin typeface="+mn-lt"/>
                <a:ea typeface="+mn-ea"/>
                <a:cs typeface="+mn-cs"/>
              </a:rPr>
              <a:t>While we wait for everyone to join us,</a:t>
            </a:r>
            <a:r>
              <a:rPr lang="en-US" sz="1200" b="0" strike="noStrike" kern="1200" baseline="0" dirty="0">
                <a:solidFill>
                  <a:schemeClr val="tx1"/>
                </a:solidFill>
                <a:effectLst/>
                <a:latin typeface="+mn-lt"/>
                <a:ea typeface="+mn-ea"/>
                <a:cs typeface="+mn-cs"/>
              </a:rPr>
              <a:t> </a:t>
            </a:r>
            <a:r>
              <a:rPr lang="en-US" sz="1600" dirty="0"/>
              <a:t>Think of a recent situation where you faced a communication challenge. </a:t>
            </a:r>
            <a:r>
              <a:rPr lang="en-US" sz="1200" dirty="0"/>
              <a:t>For Example: communicating a new process, where communication or lack thereof affected productivity, or where communication impacted decision making on a project.</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n the Chat Box, provide a brief introduction that includes your business unit and role in the company.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a:t>
            </a:r>
            <a:endParaRPr lang="en-US" sz="1200" b="0" kern="1200" cap="none" baseline="0" dirty="0">
              <a:solidFill>
                <a:schemeClr val="tx1"/>
              </a:solidFill>
              <a:effectLst/>
              <a:latin typeface="+mn-lt"/>
              <a:ea typeface="+mn-ea"/>
              <a:cs typeface="+mn-cs"/>
            </a:endParaRPr>
          </a:p>
          <a:p>
            <a:r>
              <a:rPr lang="en-US" sz="1200" b="0" kern="1200" cap="none" baseline="0" dirty="0">
                <a:solidFill>
                  <a:schemeClr val="tx1"/>
                </a:solidFill>
                <a:effectLst/>
                <a:latin typeface="+mn-lt"/>
                <a:ea typeface="+mn-ea"/>
                <a:cs typeface="+mn-cs"/>
              </a:rPr>
              <a:t>Repeat WebEx file transfer, as needed to ensure all participants have received the file. Confirm with participant who has it and who doesn’t. Provide transfer up to and including slide 3 if needed. If anyone joins after slide 3 use your judgement if to push again if it doesn’t interview with the session timing.</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6719154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Do not repeat the tactics which have gained you one victory, but let your methods be regulated by the infinite variety of circumstances.</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Sun Tzu</a:t>
            </a:r>
          </a:p>
          <a:p>
            <a:endParaRPr lang="en-US" sz="1200" kern="1200" dirty="0">
              <a:solidFill>
                <a:schemeClr val="tx1"/>
              </a:solidFill>
              <a:effectLst/>
              <a:latin typeface="+mn-lt"/>
              <a:ea typeface="+mn-ea"/>
              <a:cs typeface="+mn-cs"/>
            </a:endParaRPr>
          </a:p>
          <a:p>
            <a:r>
              <a:rPr lang="en-US" dirty="0">
                <a:effectLst/>
              </a:rPr>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10</a:t>
            </a:fld>
            <a:endParaRPr lang="en-CA" dirty="0"/>
          </a:p>
        </p:txBody>
      </p:sp>
    </p:spTree>
    <p:extLst>
      <p:ext uri="{BB962C8B-B14F-4D97-AF65-F5344CB8AC3E}">
        <p14:creationId xmlns:p14="http://schemas.microsoft.com/office/powerpoint/2010/main" val="23405693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sz="1200" kern="1200" dirty="0">
                <a:solidFill>
                  <a:schemeClr val="tx1"/>
                </a:solidFill>
                <a:effectLst/>
                <a:latin typeface="+mn-lt"/>
                <a:ea typeface="+mn-ea"/>
                <a:cs typeface="+mn-cs"/>
              </a:rPr>
              <a:t>Simply speaking, “leadership” is defined as “the ability to lead.” Unfortunately, this is not very helpful. A better definition comes from the BNET online Business Dictionary: </a:t>
            </a:r>
            <a:r>
              <a:rPr lang="en-US" sz="1200" i="1" kern="1200" dirty="0">
                <a:solidFill>
                  <a:schemeClr val="tx1"/>
                </a:solidFill>
                <a:effectLst/>
                <a:latin typeface="+mn-lt"/>
                <a:ea typeface="+mn-ea"/>
                <a:cs typeface="+mn-cs"/>
              </a:rPr>
              <a:t>“The capacity to establish direction and to influence and align others toward a common goal, motivating and committing them to action and making them responsible for their performance.” </a:t>
            </a:r>
            <a:r>
              <a:rPr lang="en-US" sz="1200" kern="1200" dirty="0">
                <a:solidFill>
                  <a:schemeClr val="tx1"/>
                </a:solidFill>
                <a:effectLst/>
                <a:latin typeface="+mn-lt"/>
                <a:ea typeface="+mn-ea"/>
                <a:cs typeface="+mn-cs"/>
              </a:rPr>
              <a:t>Although this is more descriptive, it is not substantial. It does not tell us what leadership actually </a:t>
            </a:r>
            <a:r>
              <a:rPr lang="en-US" sz="1200" i="1" kern="1200" dirty="0">
                <a:solidFill>
                  <a:schemeClr val="tx1"/>
                </a:solidFill>
                <a:effectLst/>
                <a:latin typeface="+mn-lt"/>
                <a:ea typeface="+mn-ea"/>
                <a:cs typeface="+mn-cs"/>
              </a:rPr>
              <a:t>is</a:t>
            </a:r>
            <a:r>
              <a:rPr lang="en-US" sz="1200" kern="1200" dirty="0">
                <a:solidFill>
                  <a:schemeClr val="tx1"/>
                </a:solidFill>
                <a:effectLst/>
                <a:latin typeface="+mn-lt"/>
                <a:ea typeface="+mn-ea"/>
                <a:cs typeface="+mn-cs"/>
              </a:rPr>
              <a:t>, but rather what it </a:t>
            </a:r>
            <a:r>
              <a:rPr lang="en-US" sz="1200" i="1" kern="1200" dirty="0">
                <a:solidFill>
                  <a:schemeClr val="tx1"/>
                </a:solidFill>
                <a:effectLst/>
                <a:latin typeface="+mn-lt"/>
                <a:ea typeface="+mn-ea"/>
                <a:cs typeface="+mn-cs"/>
              </a:rPr>
              <a:t>does</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is meant by the term “leadership.”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know what true leadership is, we need to examine the characteristics of a leader.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 </a:t>
            </a:r>
          </a:p>
          <a:p>
            <a:r>
              <a:rPr lang="en-US" sz="1200" kern="1200" dirty="0">
                <a:solidFill>
                  <a:schemeClr val="tx1"/>
                </a:solidFill>
                <a:effectLst/>
                <a:latin typeface="+mn-lt"/>
                <a:ea typeface="+mn-ea"/>
                <a:cs typeface="+mn-cs"/>
              </a:rPr>
              <a:t>01-Goal Card</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beginning of the exercise, write the word “Leadership” at the top of the flipchart page.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everyone for qualities that they identify with leadership. Write these on the flipchart at the front of the room (be sure to post the paper in a visible spot in the room when done). Try to get at least 10 to 15 qualities, traits, or attributes.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class rank the list in order on another flipchart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notes area below, have participants list 5 leadership qualities that they believe they already possess, even if they feel they need to develop it more.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Create a Goal Card with the name of the leader, they want to emulate, have participants write five leadership traits they most want to develop. Have them place the card in a visible place in from of them.</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characteristics of a leader?</a:t>
            </a:r>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D6532D7-09E7-4244-B4AA-660102451470}" type="slidenum">
              <a:rPr lang="en-CA" smtClean="0"/>
              <a:pPr eaLnBrk="1" hangingPunct="1"/>
              <a:t>11</a:t>
            </a:fld>
            <a:endParaRPr lang="en-C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mark of a true leader is not a position or title held, but it is how many people are willing to follow them. Santa Clara University and the Tom Peters group outline the following leadership characteristics:</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Honest</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Competent</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Forward-looking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Inspiring</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Intelligent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Fair-minded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Broad-minded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Courageous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Straightforward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Imaginative </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12</a:t>
            </a:fld>
            <a:endParaRPr lang="en-CA" dirty="0"/>
          </a:p>
        </p:txBody>
      </p:sp>
    </p:spTree>
    <p:extLst>
      <p:ext uri="{BB962C8B-B14F-4D97-AF65-F5344CB8AC3E}">
        <p14:creationId xmlns:p14="http://schemas.microsoft.com/office/powerpoint/2010/main" val="373805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sz="1200" kern="1200" dirty="0">
                <a:solidFill>
                  <a:schemeClr val="tx1"/>
                </a:solidFill>
                <a:effectLst/>
                <a:latin typeface="+mn-lt"/>
                <a:ea typeface="+mn-ea"/>
                <a:cs typeface="+mn-cs"/>
              </a:rPr>
              <a:t>The United States Army offers 11 Leadership Principles: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tactically and technically proficient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Know yourself and seek self-improvement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Know your soldiers and look out for their welfare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Keep your soldiers informed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Set the example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Ensure the task is understood, supervised and accomplished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Train your soldiers as a team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sound and timely decisions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Develop a sense of responsibility in your subordinates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Employ your unit in accordance with its capabilities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Seek responsibility and take responsibility for your actions</a:t>
            </a:r>
          </a:p>
          <a:p>
            <a:r>
              <a:rPr lang="en-US" sz="1200" kern="1200" dirty="0">
                <a:solidFill>
                  <a:schemeClr val="tx1"/>
                </a:solidFill>
                <a:effectLst/>
                <a:latin typeface="+mn-lt"/>
                <a:ea typeface="+mn-ea"/>
                <a:cs typeface="+mn-cs"/>
              </a:rPr>
              <a:t>You will notice that none of the above actually tells you </a:t>
            </a:r>
            <a:r>
              <a:rPr lang="en-US" sz="1200" i="1" kern="1200" dirty="0">
                <a:solidFill>
                  <a:schemeClr val="tx1"/>
                </a:solidFill>
                <a:effectLst/>
                <a:latin typeface="+mn-lt"/>
                <a:ea typeface="+mn-ea"/>
                <a:cs typeface="+mn-cs"/>
              </a:rPr>
              <a:t>how to lead</a:t>
            </a:r>
            <a:r>
              <a:rPr lang="en-US" sz="1200" kern="1200" dirty="0">
                <a:solidFill>
                  <a:schemeClr val="tx1"/>
                </a:solidFill>
                <a:effectLst/>
                <a:latin typeface="+mn-lt"/>
                <a:ea typeface="+mn-ea"/>
                <a:cs typeface="+mn-cs"/>
              </a:rPr>
              <a:t> in a practical manner. They don’t address what to do or say in any given situation. That is because there is no real formula to being a leader. Leadership must come from within and it is based on your personality. In this training, you will learn how to develop your innate leadership abilities and build the confidence required in being a true leader.</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compare what is considered “leadership.”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Comparing our instincts about leadership with characteristics considered important by others.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Maintain the previous Leadership lists in a visible location.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through the Characteristics of a Leader and the Army Leadership Principles and compare them with the previous two lists posted on the flipchart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Note where each is on the lists developed by the class.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Note the similarities and differences and discuss them.</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most commonly agreed upon characteristics of a leader?</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AD556D1-A03E-46B4-BD23-A48093434071}" type="slidenum">
              <a:rPr lang="en-CA" smtClean="0"/>
              <a:pPr eaLnBrk="1" hangingPunct="1"/>
              <a:t>13</a:t>
            </a:fld>
            <a:endParaRPr lang="en-CA"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b="1" kern="1200" dirty="0">
                <a:solidFill>
                  <a:schemeClr val="tx1"/>
                </a:solidFill>
                <a:effectLst/>
                <a:latin typeface="+mn-lt"/>
                <a:ea typeface="+mn-ea"/>
                <a:cs typeface="+mn-cs"/>
              </a:rPr>
              <a:t>The Great Man Theory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Great Man Theory was abandoned in favor of the theories of behavioral science. It’s easy to be inspired by stories of great men and women who did great things in their lives. Alexander the Great conquered the known world. Genghis Khan then ravaged most of it. Abraham Lincoln freed the slaves. Harriet Tubman saved hundreds from slavery in the Underground Railroad. Mother Theresa aided and comforted thousands in Calcutta who were abandoned by society. Theory goes that these people did great things because they were simple great people determined by fate and fulfilling their destiny.</a:t>
            </a:r>
          </a:p>
          <a:p>
            <a:r>
              <a:rPr lang="en-US" sz="1200" b="1" kern="1200" dirty="0">
                <a:solidFill>
                  <a:schemeClr val="tx1"/>
                </a:solidFill>
                <a:effectLst/>
                <a:latin typeface="+mn-lt"/>
                <a:ea typeface="+mn-ea"/>
                <a:cs typeface="+mn-cs"/>
              </a:rPr>
              <a:t>The Trait Theory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has often been said, </a:t>
            </a:r>
            <a:r>
              <a:rPr lang="en-US" sz="1200" i="1" kern="1200" dirty="0">
                <a:solidFill>
                  <a:schemeClr val="tx1"/>
                </a:solidFill>
                <a:effectLst/>
                <a:latin typeface="+mn-lt"/>
                <a:ea typeface="+mn-ea"/>
                <a:cs typeface="+mn-cs"/>
              </a:rPr>
              <a:t>“Great leaders are born, not made.” </a:t>
            </a:r>
            <a:r>
              <a:rPr lang="en-US" sz="1200" kern="1200" dirty="0">
                <a:solidFill>
                  <a:schemeClr val="tx1"/>
                </a:solidFill>
                <a:effectLst/>
                <a:latin typeface="+mn-lt"/>
                <a:ea typeface="+mn-ea"/>
                <a:cs typeface="+mn-cs"/>
              </a:rPr>
              <a:t>Trait Theory takes this saying literally. If you have the ability to lead, you were born with it, with no way to learning those skills. This theory expands on the Great Man Theory by defining what makes great leaders “great.” </a:t>
            </a:r>
          </a:p>
          <a:p>
            <a:r>
              <a:rPr lang="en-US" sz="1200" kern="1200" dirty="0">
                <a:solidFill>
                  <a:schemeClr val="tx1"/>
                </a:solidFill>
                <a:effectLst/>
                <a:latin typeface="+mn-lt"/>
                <a:ea typeface="+mn-ea"/>
                <a:cs typeface="+mn-cs"/>
              </a:rPr>
              <a:t>Today, we recognize that true leadership seems to come from a combination of both theories – and more. As we have seen, there are wide varieties of leadership qualities. Everyone has some ability in at least one or more of these areas. This means that under the right circumstances, anyone can rise to a leadership role and be successful based on the leadership style that best matches their personality if they know how to use that ability to properly address the situation at hand. Other leadership skills can indeed be learned, developed, and mastered.</a:t>
            </a:r>
          </a:p>
          <a:p>
            <a:r>
              <a:rPr lang="en-US" sz="1200" b="1" kern="1200" dirty="0">
                <a:solidFill>
                  <a:schemeClr val="tx1"/>
                </a:solidFill>
                <a:effectLst/>
                <a:latin typeface="+mn-lt"/>
                <a:ea typeface="+mn-ea"/>
                <a:cs typeface="+mn-cs"/>
              </a:rPr>
              <a:t>Transformational Leadership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1978, James MacGregor Burns introduced the idea of transformational leadership as he researched political leaders. Burns theorized that “transformational leadership” is actually a process where leaders interact with their followers and inspire each other to advance together. His characteristics and behaviors demonstrated the differences between “management” and “leadership.” People and organizations are transformed due to the leadership style and abilities of the leader, who is able to convey a vision and guide the transformation. </a:t>
            </a:r>
          </a:p>
          <a:p>
            <a:r>
              <a:rPr lang="en-US" sz="1200" kern="1200" dirty="0">
                <a:solidFill>
                  <a:schemeClr val="tx1"/>
                </a:solidFill>
                <a:effectLst/>
                <a:latin typeface="+mn-lt"/>
                <a:ea typeface="+mn-ea"/>
                <a:cs typeface="+mn-cs"/>
              </a:rPr>
              <a:t>Bernard M. Bass, in 1985, added to Burns’ transformational leadership theory buy shifting the focus to the followers. It is not the individual traits and vision of the leader that matter as much as it is their ability to influence the feelings, attitudes, and commitment of their followers. As we mentioned before in productivity studies, if followers feel they can trust a leader (or better yet, if they admire a leader who can stimulate a sense of loyalty and respect) the followers go beyond what was originally expected of them and will do so happily. As a result, productivity and unity increases. The followers are transformed by a charismatic, motivational leader. </a:t>
            </a:r>
          </a:p>
          <a:p>
            <a:r>
              <a:rPr lang="en-US" sz="1200" b="1" kern="1200" dirty="0">
                <a:solidFill>
                  <a:schemeClr val="tx1"/>
                </a:solidFill>
                <a:effectLst/>
                <a:latin typeface="+mn-lt"/>
                <a:ea typeface="+mn-ea"/>
                <a:cs typeface="+mn-cs"/>
              </a:rPr>
              <a:t>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Through all of the studies, we have seen that there are a variety of attributes and abilities associated with leadership, and these vary from leader to leader. Some leaders are great orators, others great writers. Some leaders are very quiet, but the force of their logic or passion wins the day. The difference between a good leader and a great leader is partly the number of leadership skills they have developed. The other part is their ability to apply those skills properly to those who would follow. We will address these issues in the next section.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define and explain the three leadership theories.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Great Man, Trait, and Transformation Leadership theories.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beginning of each discussion, write the title of the theory under discussion at the top of the flipchart page.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Great Man Theory: Ask the participants to define it and write their answers on the paper, then ask for examples of great leaders not already given. Why is this theory now discredited? Post the results on the wall.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Trait Theory: Ask the participants to define it and write their answers on the paper, then ask for examples of great leadership traits that people seem to be born with. Why is this theory now discredited? Post the results on the wall.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Transformation Leadership Theory: Ask the participants to define it and write their answers on the paper then draw a line down the middle and put the words “Management” and “Leadership” on either side of the line. Ask for a discussion on the differences between the two. Post the results on the wall.</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three leadership theories?</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14</a:t>
            </a:fld>
            <a:endParaRPr lang="en-CA" dirty="0"/>
          </a:p>
        </p:txBody>
      </p:sp>
    </p:spTree>
    <p:extLst>
      <p:ext uri="{BB962C8B-B14F-4D97-AF65-F5344CB8AC3E}">
        <p14:creationId xmlns:p14="http://schemas.microsoft.com/office/powerpoint/2010/main" val="25068311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You manage things; you lead people.</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Murray Hopper</a:t>
            </a:r>
          </a:p>
          <a:p>
            <a:endParaRPr lang="en-US" sz="1200" kern="1200" dirty="0">
              <a:solidFill>
                <a:schemeClr val="tx1"/>
              </a:solidFill>
              <a:effectLst/>
              <a:latin typeface="+mn-lt"/>
              <a:ea typeface="+mn-ea"/>
              <a:cs typeface="+mn-cs"/>
            </a:endParaRPr>
          </a:p>
          <a:p>
            <a:r>
              <a:rPr lang="en-US" dirty="0">
                <a:effectLst/>
              </a:rPr>
              <a:t>Now we get to the nuts and bolts of leadership. The definitive leadership style research comes from Paul Hersey and Kenneth Blanchard, which they expressed in their Situational Leadership Model. The Hersey-Blanchard model addresses the key to practical leadership development: the attributes and styles of the </a:t>
            </a:r>
            <a:r>
              <a:rPr lang="en-US" i="1" dirty="0">
                <a:effectLst/>
              </a:rPr>
              <a:t>followers</a:t>
            </a:r>
            <a:r>
              <a:rPr lang="en-US" dirty="0">
                <a:effectLst/>
              </a:rPr>
              <a:t>. </a:t>
            </a:r>
            <a:r>
              <a:rPr lang="en-US" sz="1200" kern="1200" dirty="0">
                <a:solidFill>
                  <a:schemeClr val="tx1"/>
                </a:solidFill>
                <a:effectLst/>
                <a:latin typeface="+mn-lt"/>
                <a:ea typeface="+mn-ea"/>
                <a:cs typeface="+mn-cs"/>
              </a:rPr>
              <a:t>Not everyone is on the same intellectual, maturity, compliance, or motivational level. Different people are motivated by different things, and this must be taken into account if one is to be a great leader. Communications experts consider it critical to tailor your message to your “target audience.” It is the followers that you want to motivate and influence and you cannot do that if you don’t know whom you are trying to motivate or influence. </a:t>
            </a:r>
          </a:p>
          <a:p>
            <a:r>
              <a:rPr lang="en-US" sz="1200" kern="1200" dirty="0">
                <a:solidFill>
                  <a:schemeClr val="tx1"/>
                </a:solidFill>
                <a:effectLst/>
                <a:latin typeface="+mn-lt"/>
                <a:ea typeface="+mn-ea"/>
                <a:cs typeface="+mn-cs"/>
              </a:rPr>
              <a:t>The Situational Leadership model addresses four types of leadership styles, based on the follower: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Selling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Participating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Delegating</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learn and understand the Situational Leadership Model.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Adapt your leadership style as appropriate to the follower’s capabilities through Telling, Selling, Participating, and Delegating.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Draw a large box and divide it into four sections with a line down the middle from top to bottom and across.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the first step (Telling) and write it in the lower right box. Ask for characteristics of this type of Leadership Style (directing, low competence, low confidence, low commitment, leader-driven, etc.).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the second step (Selling) and write it in the upper right box. Ask for characteristics (suggesting, recognizing progress, some competence, some confidence, leader-driven, building trust, etc.).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the third step (Participating) and write it in the upper left box. Ask for characteristics (working together, follower-driven, relationship-focused, etc.).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the fourth step (Delegating) and write it in the lower left box. Ask for characteristics of this type of Leadership Style (empowered, competent, committed, motivated, etc.).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which is the ultimate goal? [Delegating]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four Situational Leadership styles and which is the ultimate goal?</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15</a:t>
            </a:fld>
            <a:endParaRPr lang="en-CA" dirty="0"/>
          </a:p>
        </p:txBody>
      </p:sp>
    </p:spTree>
    <p:extLst>
      <p:ext uri="{BB962C8B-B14F-4D97-AF65-F5344CB8AC3E}">
        <p14:creationId xmlns:p14="http://schemas.microsoft.com/office/powerpoint/2010/main" val="18410239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Telling is the lowest level of leadership style. Most new employees require direct instructions, so this is called the “Telling” or “Directing” style. The follower is characterized by low competence and high commitment, being unable to comply, with possible feelings of insecurity.</a:t>
            </a:r>
          </a:p>
          <a:p>
            <a:pPr eaLnBrk="1" hangingPunct="1"/>
            <a:r>
              <a:rPr lang="en-US" dirty="0"/>
              <a:t>The leader must focus highly on tasks, rather than a relationship with the employee, as a relationship does not yet exist.</a:t>
            </a:r>
          </a:p>
          <a:p>
            <a:pPr eaLnBrk="1" hangingPunct="1"/>
            <a:r>
              <a:rPr lang="en-US" dirty="0"/>
              <a:t>When an employee can’t do the job because they are unknowledgeable, the leader must spend much more time working with the employee, offering clear instructions and regular follow up. The leader must be encouraging and motivational, offering praise for positive results and correction for less than positive results. The idea is to motivate the follower to rise to the next level of ability.</a:t>
            </a:r>
          </a:p>
          <a:p>
            <a:pPr eaLnBrk="1" hangingPunct="1"/>
            <a:r>
              <a:rPr lang="en-US" dirty="0"/>
              <a:t>This is a very leader-driven stage.</a:t>
            </a: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98DB39B-C7BC-4F87-BA4D-BBEBB02B305F}" type="slidenum">
              <a:rPr lang="en-CA" smtClean="0"/>
              <a:pPr eaLnBrk="1" hangingPunct="1"/>
              <a:t>16</a:t>
            </a:fld>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Selling addresses the follower who has developed some competence with an improved commitment. The follower is not convinced yet, but is open to becoming cooperative and motivated. </a:t>
            </a:r>
          </a:p>
          <a:p>
            <a:pPr eaLnBrk="1" hangingPunct="1"/>
            <a:r>
              <a:rPr lang="en-US" dirty="0"/>
              <a:t>The leader must still focus highly on tasks and this still requires much of the leader’s time, but the focus now also includes developing a relationship with the employee. Build upon the trust that has begun to develop and the encouragement that has been demonstrated. The leader must spend more time listening and offering advice, scheduling the follower for additional training if the situation requires it.</a:t>
            </a:r>
          </a:p>
          <a:p>
            <a:pPr eaLnBrk="1" hangingPunct="1"/>
            <a:r>
              <a:rPr lang="en-US" dirty="0"/>
              <a:t>The goal is to engage the follower so they can develop to the next level. There is less “telling” and more “suggesting” which leads to more encouragement, acting as a coach. It is recognition that they have progressed and motivates them to progress even further. </a:t>
            </a:r>
          </a:p>
          <a:p>
            <a:pPr eaLnBrk="1" hangingPunct="1"/>
            <a:r>
              <a:rPr lang="en-US" dirty="0"/>
              <a:t>This is a very leader-driven stage.</a:t>
            </a: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9208D16-A51C-4D0E-ACAD-1B1D6FBCE36F}" type="slidenum">
              <a:rPr lang="en-CA" smtClean="0"/>
              <a:pPr eaLnBrk="1" hangingPunct="1"/>
              <a:t>17</a:t>
            </a:fld>
            <a:endParaRPr lang="en-C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Participating addresses the follower who is now competent at the job, but remains somewhat inconsistent and is not yet fully committed. The follower may be uncooperative or performing as little work as possible, despite their competence with the tasks </a:t>
            </a:r>
          </a:p>
          <a:p>
            <a:r>
              <a:rPr lang="en-US" sz="1200" kern="1200" dirty="0">
                <a:solidFill>
                  <a:schemeClr val="tx1"/>
                </a:solidFill>
                <a:effectLst/>
                <a:latin typeface="+mn-lt"/>
                <a:ea typeface="+mn-ea"/>
                <a:cs typeface="+mn-cs"/>
              </a:rPr>
              <a:t>The leader must participate with and support the follower. The leader no longer needs to give detailed instructions and follow up as often, but does need to continue working with the follower to ensure the work is being done at the level required.</a:t>
            </a:r>
          </a:p>
          <a:p>
            <a:r>
              <a:rPr lang="en-US" sz="1200" kern="1200" dirty="0">
                <a:solidFill>
                  <a:schemeClr val="tx1"/>
                </a:solidFill>
                <a:effectLst/>
                <a:latin typeface="+mn-lt"/>
                <a:ea typeface="+mn-ea"/>
                <a:cs typeface="+mn-cs"/>
              </a:rPr>
              <a:t>The follower is now highly competent, but is not yet convinced in his or her ability or not fully committed to do their best and excel. The leader must now focus less on the tasks assigned and more on the relationship between the follower, the leader, and the group. </a:t>
            </a:r>
          </a:p>
          <a:p>
            <a:r>
              <a:rPr lang="en-US" sz="1200" kern="1200" dirty="0">
                <a:solidFill>
                  <a:schemeClr val="tx1"/>
                </a:solidFill>
                <a:effectLst/>
                <a:latin typeface="+mn-lt"/>
                <a:ea typeface="+mn-ea"/>
                <a:cs typeface="+mn-cs"/>
              </a:rPr>
              <a:t>This is a very follower-driven, relationship-focused stage.</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0673B3A-9924-40B2-BFD3-12F56FC8CEE8}" type="slidenum">
              <a:rPr lang="en-CA" smtClean="0"/>
              <a:pPr eaLnBrk="1" hangingPunct="1"/>
              <a:t>18</a:t>
            </a:fld>
            <a:endParaRPr lang="en-C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Delegating is the ultimate goal: a follower who feels fully empowered and competent enough to take the ball and run with it, with minimal supervision. The follower is highly competent, highly committed, motivated, and empowered.</a:t>
            </a:r>
          </a:p>
          <a:p>
            <a:r>
              <a:rPr lang="en-US" dirty="0"/>
              <a:t>The leader can now delegate tasks to the follower and observe with minimal follow up, knowing that acceptable or even excellent results will be achieved. There is a low focus on tasks and a low focus on relationships. There is no need to compliment the follower on every task, although continued praise for outstanding performance must be given as appropriate.</a:t>
            </a:r>
          </a:p>
          <a:p>
            <a:r>
              <a:rPr lang="en-US" dirty="0"/>
              <a:t>This is a very follower-driven stage.</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19</a:t>
            </a:fld>
            <a:endParaRPr lang="en-CA" dirty="0"/>
          </a:p>
        </p:txBody>
      </p:sp>
    </p:spTree>
    <p:extLst>
      <p:ext uri="{BB962C8B-B14F-4D97-AF65-F5344CB8AC3E}">
        <p14:creationId xmlns:p14="http://schemas.microsoft.com/office/powerpoint/2010/main" val="4092209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1:00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Communication Strategies</a:t>
            </a:r>
            <a:r>
              <a:rPr lang="en-US" sz="1200" kern="1200" dirty="0">
                <a:solidFill>
                  <a:schemeClr val="tx1"/>
                </a:solidFill>
                <a:effectLst/>
                <a:latin typeface="+mn-lt"/>
                <a:ea typeface="+mn-ea"/>
                <a:cs typeface="+mn-cs"/>
              </a:rPr>
              <a:t>. Thank you for joining me today. My name is [_____] and I’ll be your Facilitator today. </a:t>
            </a: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Say</a:t>
            </a:r>
            <a:r>
              <a:rPr lang="en-US" sz="1200" kern="1200" baseline="0" dirty="0">
                <a:solidFill>
                  <a:schemeClr val="tx1"/>
                </a:solidFill>
                <a:effectLst/>
                <a:latin typeface="+mn-lt"/>
                <a:ea typeface="+mn-ea"/>
                <a:cs typeface="+mn-cs"/>
              </a:rPr>
              <a:t> about 30 to 60-seconds about your background experience , degrees, years facilitating, etc.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Ask participants to fill these out throughout the day as they learn new things and have ideas on how to incorporate the things we discuss into their lives.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Phone lines are, and will remain, open.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6089486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Courage - not complacency - is our need today. Leadership not salesmanship.</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John F. Kennedy</a:t>
            </a:r>
          </a:p>
          <a:p>
            <a:endParaRPr lang="en-US" sz="1200" kern="1200" dirty="0">
              <a:solidFill>
                <a:schemeClr val="tx1"/>
              </a:solidFill>
              <a:effectLst/>
              <a:latin typeface="+mn-lt"/>
              <a:ea typeface="+mn-ea"/>
              <a:cs typeface="+mn-cs"/>
            </a:endParaRPr>
          </a:p>
          <a:p>
            <a:r>
              <a:rPr lang="en-US" dirty="0">
                <a:effectLst/>
              </a:rPr>
              <a:t>In 2002, Jossey Bass published a book by James Kouzes and Barry Posner called </a:t>
            </a:r>
            <a:r>
              <a:rPr lang="en-US" i="1" dirty="0">
                <a:effectLst/>
              </a:rPr>
              <a:t>The Leadership Challenge (Copyright © 2000-2012 by John Wiley &amp; Sons Canada, Ltd, or related companies. All rights reserved.) </a:t>
            </a:r>
            <a:r>
              <a:rPr lang="en-US" dirty="0">
                <a:effectLst/>
              </a:rPr>
              <a:t>Building upon the Hersey-Blanchard model and other transformational leadership models, they went to the heart of what skills are required by the leader to stimulate such a transformation. What abilities are able to influence followers and bring them to accept the leader’s vision as their own? </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20</a:t>
            </a:fld>
            <a:endParaRPr lang="en-CA" dirty="0"/>
          </a:p>
        </p:txBody>
      </p:sp>
    </p:spTree>
    <p:extLst>
      <p:ext uri="{BB962C8B-B14F-4D97-AF65-F5344CB8AC3E}">
        <p14:creationId xmlns:p14="http://schemas.microsoft.com/office/powerpoint/2010/main" val="35811880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sz="1200" kern="1200" dirty="0">
                <a:solidFill>
                  <a:schemeClr val="tx1"/>
                </a:solidFill>
                <a:effectLst/>
                <a:latin typeface="+mn-lt"/>
                <a:ea typeface="+mn-ea"/>
                <a:cs typeface="+mn-cs"/>
              </a:rPr>
              <a:t>James Kouzes and Barry Posner asked thousands of people to rank list of characteristics associated with leadership, including the seven top qualities that motivated them to follow willingly. They gave this survey to over 75,000 people over a 20-year period. </a:t>
            </a:r>
          </a:p>
          <a:p>
            <a:r>
              <a:rPr lang="en-US" sz="1200" kern="1200" dirty="0">
                <a:solidFill>
                  <a:schemeClr val="tx1"/>
                </a:solidFill>
                <a:effectLst/>
                <a:latin typeface="+mn-lt"/>
                <a:ea typeface="+mn-ea"/>
                <a:cs typeface="+mn-cs"/>
              </a:rPr>
              <a:t>In their book, </a:t>
            </a:r>
            <a:r>
              <a:rPr lang="en-US" sz="1200" i="1" kern="1200" dirty="0">
                <a:solidFill>
                  <a:schemeClr val="tx1"/>
                </a:solidFill>
                <a:effectLst/>
                <a:latin typeface="+mn-lt"/>
                <a:ea typeface="+mn-ea"/>
                <a:cs typeface="+mn-cs"/>
              </a:rPr>
              <a:t>The Leadership Challenge (Copyright © 2000-2012 by John Wiley &amp; Sons Canada, Ltd, or related companies. All rights reserved.)</a:t>
            </a:r>
            <a:r>
              <a:rPr lang="en-US" sz="1200" kern="1200" dirty="0">
                <a:solidFill>
                  <a:schemeClr val="tx1"/>
                </a:solidFill>
                <a:effectLst/>
                <a:latin typeface="+mn-lt"/>
                <a:ea typeface="+mn-ea"/>
                <a:cs typeface="+mn-cs"/>
              </a:rPr>
              <a:t> the authors identified five abilities that were crucial to successful leadership: </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Model the Way</a:t>
            </a:r>
            <a:r>
              <a:rPr lang="en-US" sz="1200" kern="1200" dirty="0">
                <a:solidFill>
                  <a:schemeClr val="tx1"/>
                </a:solidFill>
                <a:effectLst/>
                <a:latin typeface="+mn-lt"/>
                <a:ea typeface="+mn-ea"/>
                <a:cs typeface="+mn-cs"/>
              </a:rPr>
              <a:t>: You must lead by example. You can’t come into work 10 minutes late every day if you want your employees to arrive on time. </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Inspire a Shared Vision</a:t>
            </a:r>
            <a:r>
              <a:rPr lang="en-US" sz="1200" kern="1200" dirty="0">
                <a:solidFill>
                  <a:schemeClr val="tx1"/>
                </a:solidFill>
                <a:effectLst/>
                <a:latin typeface="+mn-lt"/>
                <a:ea typeface="+mn-ea"/>
                <a:cs typeface="+mn-cs"/>
              </a:rPr>
              <a:t>: If you capture the imagination, you will inspire creative thought and increase loyalty. The vision doesn’t need to be grandiose, but it needs to be communicated effectively for others to adopt it as one of their own.</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Challenge the Process</a:t>
            </a:r>
            <a:r>
              <a:rPr lang="en-US" sz="1200" kern="1200" dirty="0">
                <a:solidFill>
                  <a:schemeClr val="tx1"/>
                </a:solidFill>
                <a:effectLst/>
                <a:latin typeface="+mn-lt"/>
                <a:ea typeface="+mn-ea"/>
                <a:cs typeface="+mn-cs"/>
              </a:rPr>
              <a:t>: Don’t continue doing something just because “We’ve always done it that way.” Situations change, and sometimes a policy or procedure never worked well in the first place. Think outside the box.</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Enable Others to Act</a:t>
            </a:r>
            <a:r>
              <a:rPr lang="en-US" sz="1200" kern="1200" dirty="0">
                <a:solidFill>
                  <a:schemeClr val="tx1"/>
                </a:solidFill>
                <a:effectLst/>
                <a:latin typeface="+mn-lt"/>
                <a:ea typeface="+mn-ea"/>
                <a:cs typeface="+mn-cs"/>
              </a:rPr>
              <a:t>: Truly empower people to act on their own within their level of authority. The famed Ritz-Carlton hotel empowers every employee at all levels to spend up to $1000 on behalf of a guest (who is informed reimbursement will be required for whatever request they make).</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Encourage the Heart</a:t>
            </a:r>
            <a:r>
              <a:rPr lang="en-US" sz="1200" kern="1200" dirty="0">
                <a:solidFill>
                  <a:schemeClr val="tx1"/>
                </a:solidFill>
                <a:effectLst/>
                <a:latin typeface="+mn-lt"/>
                <a:ea typeface="+mn-ea"/>
                <a:cs typeface="+mn-cs"/>
              </a:rPr>
              <a:t>: A positive attitude is infectious. If the leader appears passionate or excited about the vision, others will catch the enthusiasm as well. </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explore the 5 Leadership Abilities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Model the Way, Inspire a Shared Vision, Challenge the Process, Enable Others to Ask, Encourage the Heart.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each topic on the flipchart as you go.</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Model the Way: explore examples and add them to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Inspire a Shared Vision: explore examples and add them to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Challenge the Process: explore examples and add them to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Enable Others to Ask: explore examples and add them to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the Heart: explore examples and add them to the flipchart.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5 Leadership Abilities?</a:t>
            </a:r>
          </a:p>
          <a:p>
            <a:r>
              <a:rPr lang="en-US" sz="1200" kern="1200" dirty="0">
                <a:solidFill>
                  <a:schemeClr val="tx1"/>
                </a:solidFill>
                <a:effectLst/>
                <a:latin typeface="+mn-lt"/>
                <a:ea typeface="+mn-ea"/>
                <a:cs typeface="+mn-cs"/>
              </a:rPr>
              <a:t> </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61C749B-26D3-464D-83F0-E4C319279EF4}" type="slidenum">
              <a:rPr lang="en-CA" smtClean="0"/>
              <a:pPr eaLnBrk="1" hangingPunct="1"/>
              <a:t>21</a:t>
            </a:fld>
            <a:endParaRPr lang="en-C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a:t>The results of the Kouzes/Posner study, with the most important quality at the top: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Honest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Forward-looking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Competent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Inspiring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Intelligent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Fair-minded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Broad-minded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Supportive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Straightforward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Dependable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Cooperative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Determined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Imaginative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Ambitious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Courageous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Caring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Mature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Loyal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Self-controlled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Independent </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Assess your personal strengths and opportunities for growth.</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 Kouzes/Posner study results to assess your leadership qualities.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02-Personal Inventory </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Print up enough Personal Inventories for each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Pass out a Personal Inventory to each participant.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rate themselves in the Self-Assessment Rank column from 1 to 10 from top to bottom.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place a checkmark in each of the following columns as appropriate according to whether they ranked themselves above 5 or below 6 and total them on the bottom line.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check their Goal Card to see how many of these qualities are already listed there.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add any additional traits they feel should be added to the Goal Card.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has each participant’s self-assessment changed (if at all) since the Icebreaker and Exercise 1?</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22</a:t>
            </a:fld>
            <a:endParaRPr lang="en-CA" dirty="0"/>
          </a:p>
        </p:txBody>
      </p:sp>
    </p:spTree>
    <p:extLst>
      <p:ext uri="{BB962C8B-B14F-4D97-AF65-F5344CB8AC3E}">
        <p14:creationId xmlns:p14="http://schemas.microsoft.com/office/powerpoint/2010/main" val="106096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that you understand the various concepts, it’s time to plan how to put them into action by incorporating them into your life.</a:t>
            </a:r>
          </a:p>
          <a:p>
            <a:r>
              <a:rPr lang="en-US" sz="1200" b="1" kern="1200" dirty="0">
                <a:solidFill>
                  <a:schemeClr val="tx1"/>
                </a:solidFill>
                <a:effectLst/>
                <a:latin typeface="+mn-lt"/>
                <a:ea typeface="+mn-ea"/>
                <a:cs typeface="+mn-cs"/>
              </a:rPr>
              <a:t>Set Leadership Goals: </a:t>
            </a:r>
            <a:r>
              <a:rPr lang="en-US" sz="1200" kern="1200" dirty="0">
                <a:solidFill>
                  <a:schemeClr val="tx1"/>
                </a:solidFill>
                <a:effectLst/>
                <a:latin typeface="+mn-lt"/>
                <a:ea typeface="+mn-ea"/>
                <a:cs typeface="+mn-cs"/>
              </a:rPr>
              <a:t>In leadership, as in life, you will never come to the end of your learning, but you want to rank in priority order those qualities you want to develop. </a:t>
            </a:r>
          </a:p>
          <a:p>
            <a:r>
              <a:rPr lang="en-US" sz="1200" b="1" kern="1200" dirty="0">
                <a:solidFill>
                  <a:schemeClr val="tx1"/>
                </a:solidFill>
                <a:effectLst/>
                <a:latin typeface="+mn-lt"/>
                <a:ea typeface="+mn-ea"/>
                <a:cs typeface="+mn-cs"/>
              </a:rPr>
              <a:t>Address the Goals: </a:t>
            </a:r>
            <a:r>
              <a:rPr lang="en-US" sz="1200" kern="1200" dirty="0">
                <a:solidFill>
                  <a:schemeClr val="tx1"/>
                </a:solidFill>
                <a:effectLst/>
                <a:latin typeface="+mn-lt"/>
                <a:ea typeface="+mn-ea"/>
                <a:cs typeface="+mn-cs"/>
              </a:rPr>
              <a:t>Determine how you will accomplish your goals. Do you feel you need to learn more about teamwork so you can better lead a team? Join a team sport. Do you want to communicate better? Take a creative writing class or join Toastmasters and get some public speaking experience. Toastmasters are also great if you are shy and want to feel more comfortable in social situations.</a:t>
            </a:r>
          </a:p>
          <a:p>
            <a:r>
              <a:rPr lang="en-US" sz="1200" b="1" kern="1200" dirty="0">
                <a:solidFill>
                  <a:schemeClr val="tx1"/>
                </a:solidFill>
                <a:effectLst/>
                <a:latin typeface="+mn-lt"/>
                <a:ea typeface="+mn-ea"/>
                <a:cs typeface="+mn-cs"/>
              </a:rPr>
              <a:t>Seek Inspiration</a:t>
            </a:r>
            <a:r>
              <a:rPr lang="en-US" sz="1200" kern="1200" dirty="0">
                <a:solidFill>
                  <a:schemeClr val="tx1"/>
                </a:solidFill>
                <a:effectLst/>
                <a:latin typeface="+mn-lt"/>
                <a:ea typeface="+mn-ea"/>
                <a:cs typeface="+mn-cs"/>
              </a:rPr>
              <a:t>: Learn about a variety of leaders, including their styles with dealing with challenges. Read books and conduct research on the internet or at libraries. </a:t>
            </a:r>
          </a:p>
          <a:p>
            <a:r>
              <a:rPr lang="en-US" sz="1200" b="1" kern="1200" dirty="0">
                <a:solidFill>
                  <a:schemeClr val="tx1"/>
                </a:solidFill>
                <a:effectLst/>
                <a:latin typeface="+mn-lt"/>
                <a:ea typeface="+mn-ea"/>
                <a:cs typeface="+mn-cs"/>
              </a:rPr>
              <a:t>Choose a Role Model: </a:t>
            </a:r>
            <a:r>
              <a:rPr lang="en-US" sz="1200" kern="1200" dirty="0">
                <a:solidFill>
                  <a:schemeClr val="tx1"/>
                </a:solidFill>
                <a:effectLst/>
                <a:latin typeface="+mn-lt"/>
                <a:ea typeface="+mn-ea"/>
                <a:cs typeface="+mn-cs"/>
              </a:rPr>
              <a:t>Based on your research, choose a role model that fits your personality. You might choose a dynamic leader like Teddy Roosevelt, or an intellectual leader like Albert Schweitzer or Albert Einstein. Read several biographies and find videos on his or her life.</a:t>
            </a:r>
          </a:p>
          <a:p>
            <a:r>
              <a:rPr lang="en-US" sz="1200" b="1" kern="1200" dirty="0">
                <a:solidFill>
                  <a:schemeClr val="tx1"/>
                </a:solidFill>
                <a:effectLst/>
                <a:latin typeface="+mn-lt"/>
                <a:ea typeface="+mn-ea"/>
                <a:cs typeface="+mn-cs"/>
              </a:rPr>
              <a:t>Seek Experience: </a:t>
            </a:r>
            <a:r>
              <a:rPr lang="en-US" sz="1200" kern="1200" dirty="0">
                <a:solidFill>
                  <a:schemeClr val="tx1"/>
                </a:solidFill>
                <a:effectLst/>
                <a:latin typeface="+mn-lt"/>
                <a:ea typeface="+mn-ea"/>
                <a:cs typeface="+mn-cs"/>
              </a:rPr>
              <a:t>Take a leadership role on a social group or club. Gain experience working with people on many levels. </a:t>
            </a:r>
          </a:p>
          <a:p>
            <a:r>
              <a:rPr lang="en-US" sz="1200" b="1" kern="1200" dirty="0">
                <a:solidFill>
                  <a:schemeClr val="tx1"/>
                </a:solidFill>
                <a:effectLst/>
                <a:latin typeface="+mn-lt"/>
                <a:ea typeface="+mn-ea"/>
                <a:cs typeface="+mn-cs"/>
              </a:rPr>
              <a:t>Create a Personal Mission Statement</a:t>
            </a:r>
            <a:r>
              <a:rPr lang="en-US" sz="1200" kern="1200" dirty="0">
                <a:solidFill>
                  <a:schemeClr val="tx1"/>
                </a:solidFill>
                <a:effectLst/>
                <a:latin typeface="+mn-lt"/>
                <a:ea typeface="+mn-ea"/>
                <a:cs typeface="+mn-cs"/>
              </a:rPr>
              <a:t>: Imagine your legacy. How do you want to be remembered? What do you want people to think of you? What type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of leader you determined to be? Write a statement that defines who you will become. </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23</a:t>
            </a:fld>
            <a:endParaRPr lang="en-CA" dirty="0"/>
          </a:p>
        </p:txBody>
      </p:sp>
    </p:spTree>
    <p:extLst>
      <p:ext uri="{BB962C8B-B14F-4D97-AF65-F5344CB8AC3E}">
        <p14:creationId xmlns:p14="http://schemas.microsoft.com/office/powerpoint/2010/main" val="6413580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Some look at things that are, and ask why. I dream of things that never were and ask why not?</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George Bernard Shaw</a:t>
            </a:r>
          </a:p>
          <a:p>
            <a:endParaRPr lang="en-US" sz="1200" kern="1200" dirty="0">
              <a:solidFill>
                <a:schemeClr val="tx1"/>
              </a:solidFill>
              <a:effectLst/>
              <a:latin typeface="+mn-lt"/>
              <a:ea typeface="+mn-ea"/>
              <a:cs typeface="+mn-cs"/>
            </a:endParaRPr>
          </a:p>
          <a:p>
            <a:r>
              <a:rPr lang="en-US" dirty="0">
                <a:effectLst/>
              </a:rPr>
              <a:t>Remember that the best leaders are examples of what they want their followers to be. George Washington rode into battle with his troops. You cannot lead from the rear, and sending your followers out to take the heat and face the challenges while you remain in an ivory tower will eliminate any possibility of respect. </a:t>
            </a:r>
            <a:r>
              <a:rPr lang="en-US" sz="1200" kern="1200" dirty="0">
                <a:solidFill>
                  <a:schemeClr val="tx1"/>
                </a:solidFill>
                <a:effectLst/>
                <a:latin typeface="+mn-lt"/>
                <a:ea typeface="+mn-ea"/>
                <a:cs typeface="+mn-cs"/>
              </a:rPr>
              <a:t>By definition, a leader is in the </a:t>
            </a:r>
            <a:r>
              <a:rPr lang="en-US" sz="1200" i="1" kern="1200" dirty="0">
                <a:solidFill>
                  <a:schemeClr val="tx1"/>
                </a:solidFill>
                <a:effectLst/>
                <a:latin typeface="+mn-lt"/>
                <a:ea typeface="+mn-ea"/>
                <a:cs typeface="+mn-cs"/>
              </a:rPr>
              <a:t>lead</a:t>
            </a:r>
            <a:r>
              <a:rPr lang="en-US" sz="1200" kern="1200" dirty="0">
                <a:solidFill>
                  <a:schemeClr val="tx1"/>
                </a:solidFill>
                <a:effectLst/>
                <a:latin typeface="+mn-lt"/>
                <a:ea typeface="+mn-ea"/>
                <a:cs typeface="+mn-cs"/>
              </a:rPr>
              <a:t>, right up front, ready to take the heat if something goes wrong. If something does go wrong, a true leader never blames his followers even if in fact they failed. A true leader takes the blame, and then addresses how to correct the problems that arose. </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24</a:t>
            </a:fld>
            <a:endParaRPr lang="en-CA" dirty="0"/>
          </a:p>
        </p:txBody>
      </p:sp>
    </p:spTree>
    <p:extLst>
      <p:ext uri="{BB962C8B-B14F-4D97-AF65-F5344CB8AC3E}">
        <p14:creationId xmlns:p14="http://schemas.microsoft.com/office/powerpoint/2010/main" val="28300571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Once you have chosen your role model, study what qualities made them successful. Learn about what challenges they faced and how the challenges were met. Learn about the ideas and philosophies that drove them and made them successful. Study again the Hersey- Blanchard model and see how different situations called for different styles of leadership.</a:t>
            </a:r>
          </a:p>
          <a:p>
            <a:pPr eaLnBrk="1" hangingPunct="1"/>
            <a:r>
              <a:rPr lang="en-US" dirty="0"/>
              <a:t>Since there is no leader in history who has not had failures, pay particular attention to how your hero deals with adversity. George Washington nearly lost the American Revolution through major hesitations in leadership and in fact, he lost New York to the British general William Howe, but he learned from his mistakes and the rest, as they say, is history. </a:t>
            </a:r>
          </a:p>
          <a:p>
            <a:pPr eaLnBrk="1" hangingPunct="1"/>
            <a:r>
              <a:rPr lang="en-US" dirty="0"/>
              <a:t> </a:t>
            </a:r>
          </a:p>
          <a:p>
            <a:pPr eaLnBrk="1" hangingPunct="1"/>
            <a:endParaRPr lang="en-US"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41C3F25-F494-4DC3-9D3E-E9D7A300225A}" type="slidenum">
              <a:rPr lang="en-CA" smtClean="0"/>
              <a:pPr eaLnBrk="1" hangingPunct="1"/>
              <a:t>25</a:t>
            </a:fld>
            <a:endParaRPr lang="en-CA"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eaLnBrk="1" hangingPunct="1"/>
            <a:r>
              <a:rPr lang="en-US" dirty="0"/>
              <a:t>Leadership is neither for the timid nor for the arrogant. Confidence is often resented or misinterpreted for arrogance. People who lack self-confidence often feel intimidated by a true leader. This should never hold you back. If you have honesty, integrity and deal with everyone fairly, then others will see that. Be willing to listen to criticism, but also consider the source. If you are too afraid of what others might say about you, or you ignore legitimate complaints insisting on respect solely because of your position, you will lose the respect and cooperation of your followers and peers.</a:t>
            </a:r>
          </a:p>
          <a:p>
            <a:pPr eaLnBrk="1" hangingPunct="1"/>
            <a:r>
              <a:rPr lang="en-US" dirty="0"/>
              <a:t>President Theodore Roosevelt said it best:</a:t>
            </a:r>
          </a:p>
          <a:p>
            <a:pPr eaLnBrk="1" hangingPunct="1"/>
            <a:r>
              <a:rPr lang="en-US" dirty="0"/>
              <a:t> “It is not the critic who counts; not the man who points out how the strong man stumbles, or where the doer of deeds could have done them better. The credit belongs to the man who is actually in the arena, whose face is marred by dust and sweat and blood, who strives valiantly; who errs and comes short again and again; because there is not effort without error and shortcomings; but who does actually strive to do the deed; who knows the great enthusiasm, the great devotion, who spends himself in a worthy cause, who at the best knows in the end the triumph of high achievement and who at the worst, if he fails, at least he fails while daring greatly. So that his place shall never be with those cold and timid souls who know neither victory nor defeat.”</a:t>
            </a:r>
          </a:p>
          <a:p>
            <a:pPr eaLnBrk="1" hangingPunct="1"/>
            <a:endParaRPr lang="en-US" dirty="0"/>
          </a:p>
          <a:p>
            <a:br>
              <a:rPr lang="en-US" sz="1200" kern="1200" dirty="0">
                <a:solidFill>
                  <a:schemeClr val="tx1"/>
                </a:solidFill>
                <a:effectLst/>
                <a:latin typeface="+mn-lt"/>
                <a:ea typeface="+mn-ea"/>
                <a:cs typeface="+mn-cs"/>
              </a:rPr>
            </a:br>
            <a:endParaRPr 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65DD916-8E20-4CE1-9F18-D226A1414E1B}" type="slidenum">
              <a:rPr lang="en-CA" smtClean="0"/>
              <a:pPr eaLnBrk="1" hangingPunct="1"/>
              <a:t>26</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eaLnBrk="1" hangingPunct="1">
              <a:defRPr/>
            </a:pPr>
            <a:r>
              <a:rPr lang="en-US" dirty="0"/>
              <a:t>You may have heard that perception is reality. You must always present an honest, caring, dedicated attitude to inspire others. To inspire loyalty, you must have a track record of honesty and fairness. If any of your followers do feel they have been wronged, for whatever reason, you need to address the issue immediately. People talk, and a problem ignored is a problem that grows.</a:t>
            </a:r>
          </a:p>
          <a:p>
            <a:pPr eaLnBrk="1" hangingPunct="1">
              <a:defRPr/>
            </a:pPr>
            <a:r>
              <a:rPr lang="en-US" dirty="0"/>
              <a:t>Believe it or not, the most powerful influence you can have is often not trying to influence someone. When people believe you are open to their suggestions and believe they have been heard, they will work harder even if they disagree with the methods or goals. That is the power of listening. Simply listening to others makes them feel empowered, even if you don’t accept their suggestions. If a follower feels there’s no point talking to you, they won’t, and they will disengage themselves from your vision and will only follow your directions begrudgingly.</a:t>
            </a:r>
          </a:p>
          <a:p>
            <a:pPr eaLnBrk="1" hangingPunct="1">
              <a:defRPr/>
            </a:pPr>
            <a:r>
              <a:rPr lang="en-US" dirty="0"/>
              <a:t>If you are seen as going the extra mile, your followers are more likely to go the extra mile. If you hide in your office and people never see you, you will be perceived as out of the loop, uninformed, uninterested, and therefore unworthy to lead. Many a successful corporate executive makes it a point to be seen by their employees every day. If an employee is to be commended for something, it is done publicly, often right in the middle of their workplace while they are surrounded by their coworkers. That sends a powerful message to everyone.</a:t>
            </a:r>
          </a:p>
          <a:p>
            <a:pPr eaLnBrk="1" hangingPunct="1">
              <a:defRPr/>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Becoming a Role Model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Inspire and influence others.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each topic on the flipchart as you go.</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Inspiration: Explore examples and add them to the flipchart. Ask the participants about who has inspired them in the past. What were some of the qualities that inspired them?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Influence: Explore examples and add them to the flipchart. Ask the participants who or what has influenced them. Are they influenced by religion, politics, a loved one, a philosophy? What influences their life choices?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Discussion: How can the participants use what they have learned to influence others?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5 Leadership Abilities?</a:t>
            </a:r>
          </a:p>
          <a:p>
            <a:pPr eaLnBrk="1" hangingPunct="1">
              <a:defRPr/>
            </a:pPr>
            <a:endParaRPr lang="en-US" dirty="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5EA1EF1-2C21-4C18-B374-389CAC7A003D}" type="slidenum">
              <a:rPr lang="en-CA" smtClean="0"/>
              <a:pPr eaLnBrk="1" hangingPunct="1"/>
              <a:t>27</a:t>
            </a:fld>
            <a:endParaRPr lang="en-CA"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I suppose leadership at one time meant muscles; but today it means getting along with people.</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Mohandas K. Gandhi</a:t>
            </a:r>
          </a:p>
          <a:p>
            <a:endParaRPr lang="en-US" sz="1200" kern="1200" dirty="0">
              <a:solidFill>
                <a:schemeClr val="tx1"/>
              </a:solidFill>
              <a:effectLst/>
              <a:latin typeface="+mn-lt"/>
              <a:ea typeface="+mn-ea"/>
              <a:cs typeface="+mn-cs"/>
            </a:endParaRPr>
          </a:p>
          <a:p>
            <a:r>
              <a:rPr lang="en-US" dirty="0">
                <a:effectLst/>
              </a:rPr>
              <a:t>The key to true leadership is to inspire a shared vision among your followers. Before you can convey a vision, however, you have to develop it. You must be clear in your vision, live it before others can see it, and model it from your behavior. </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28</a:t>
            </a:fld>
            <a:endParaRPr lang="en-CA" dirty="0"/>
          </a:p>
        </p:txBody>
      </p:sp>
    </p:spTree>
    <p:extLst>
      <p:ext uri="{BB962C8B-B14F-4D97-AF65-F5344CB8AC3E}">
        <p14:creationId xmlns:p14="http://schemas.microsoft.com/office/powerpoint/2010/main" val="13409386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What do you want to accomplish, and what do you need to do to get there? Determine attainable goals and focus on them. King Arthur sought the Holy Grail. Lewis and Clark mapped much of the United States. NASA took us to the moon. What is your vision? </a:t>
            </a:r>
          </a:p>
          <a:p>
            <a:r>
              <a:rPr lang="en-US" sz="1200" kern="1200" dirty="0">
                <a:solidFill>
                  <a:schemeClr val="tx1"/>
                </a:solidFill>
                <a:effectLst/>
                <a:latin typeface="+mn-lt"/>
                <a:ea typeface="+mn-ea"/>
                <a:cs typeface="+mn-cs"/>
              </a:rPr>
              <a:t>Your vision will provide a sense of direction for you and your followers. In the military, focus is on “the mission.” Whatever the mission is, everyone is dedicated to it. Let your vision be like a lighthouse on a hill, guiding ships to safety and warning them away from the rocks.</a:t>
            </a:r>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67F5DC5-CCCA-4229-A34F-FFD37F98795B}" type="slidenum">
              <a:rPr lang="en-CA" smtClean="0"/>
              <a:pPr eaLnBrk="1" hangingPunct="1"/>
              <a:t>29</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r>
              <a:rPr lang="en-US" sz="1200" b="1" kern="1200" cap="all" dirty="0">
                <a:solidFill>
                  <a:schemeClr val="tx1"/>
                </a:solidFill>
                <a:effectLst/>
                <a:latin typeface="+mn-lt"/>
                <a:ea typeface="+mn-ea"/>
                <a:cs typeface="+mn-cs"/>
              </a:rPr>
              <a:t>ANIMATED SLIDE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We have 90-minutes together today.  In order to get the most out of the session,</a:t>
            </a:r>
            <a:r>
              <a:rPr lang="en-US" sz="1200" kern="1200" baseline="0" dirty="0">
                <a:solidFill>
                  <a:schemeClr val="tx1"/>
                </a:solidFill>
                <a:effectLst/>
                <a:latin typeface="+mn-lt"/>
                <a:ea typeface="+mn-ea"/>
                <a:cs typeface="+mn-cs"/>
              </a:rPr>
              <a:t> I would like to go over a few house keeping items.</a:t>
            </a:r>
          </a:p>
          <a:p>
            <a:pPr marL="228600" indent="-228600">
              <a:buAutoNum type="arabicPeriod"/>
            </a:pPr>
            <a:r>
              <a:rPr lang="en-US" sz="1200" kern="1200" baseline="0" dirty="0">
                <a:solidFill>
                  <a:schemeClr val="tx1"/>
                </a:solidFill>
                <a:effectLst/>
                <a:latin typeface="+mn-lt"/>
                <a:ea typeface="+mn-ea"/>
                <a:cs typeface="+mn-cs"/>
              </a:rPr>
              <a:t>Please turn off your cell phones or turn it to vibrate.</a:t>
            </a:r>
          </a:p>
          <a:p>
            <a:pPr marL="228600" indent="-228600">
              <a:buAutoNum type="arabicPeriod"/>
            </a:pPr>
            <a:r>
              <a:rPr lang="en-US" sz="1200" kern="1200" dirty="0">
                <a:solidFill>
                  <a:schemeClr val="tx1"/>
                </a:solidFill>
                <a:effectLst/>
                <a:latin typeface="+mn-lt"/>
                <a:ea typeface="+mn-ea"/>
                <a:cs typeface="+mn-cs"/>
              </a:rPr>
              <a:t>Please do not</a:t>
            </a:r>
            <a:r>
              <a:rPr lang="en-US" sz="1200" kern="1200" baseline="0" dirty="0">
                <a:solidFill>
                  <a:schemeClr val="tx1"/>
                </a:solidFill>
                <a:effectLst/>
                <a:latin typeface="+mn-lt"/>
                <a:ea typeface="+mn-ea"/>
                <a:cs typeface="+mn-cs"/>
              </a:rPr>
              <a:t>, at anytime during this session, take incoming calls or </a:t>
            </a:r>
            <a:r>
              <a:rPr lang="en-US" sz="1200" kern="1200" dirty="0">
                <a:solidFill>
                  <a:schemeClr val="tx1"/>
                </a:solidFill>
                <a:effectLst/>
                <a:latin typeface="+mn-lt"/>
                <a:ea typeface="+mn-ea"/>
                <a:cs typeface="+mn-cs"/>
              </a:rPr>
              <a:t>place your phone on HOLD. It broadcasts </a:t>
            </a:r>
            <a:r>
              <a:rPr lang="en-US" sz="1200" kern="1200" baseline="0" dirty="0">
                <a:solidFill>
                  <a:schemeClr val="tx1"/>
                </a:solidFill>
                <a:effectLst/>
                <a:latin typeface="+mn-lt"/>
                <a:ea typeface="+mn-ea"/>
                <a:cs typeface="+mn-cs"/>
              </a:rPr>
              <a:t>repetitive </a:t>
            </a:r>
            <a:r>
              <a:rPr lang="en-US" sz="1200" kern="1200" dirty="0">
                <a:solidFill>
                  <a:schemeClr val="tx1"/>
                </a:solidFill>
                <a:effectLst/>
                <a:latin typeface="+mn-lt"/>
                <a:ea typeface="+mn-ea"/>
                <a:cs typeface="+mn-cs"/>
              </a:rPr>
              <a:t>music to all of us which disrupts</a:t>
            </a:r>
            <a:r>
              <a:rPr lang="en-US" sz="1200" kern="1200" baseline="0" dirty="0">
                <a:solidFill>
                  <a:schemeClr val="tx1"/>
                </a:solidFill>
                <a:effectLst/>
                <a:latin typeface="+mn-lt"/>
                <a:ea typeface="+mn-ea"/>
                <a:cs typeface="+mn-cs"/>
              </a:rPr>
              <a:t> the time we have together. Thank you so much for your understanding.</a:t>
            </a:r>
          </a:p>
          <a:p>
            <a:pPr marL="228600" indent="-228600">
              <a:buAutoNum type="arabicPeriod"/>
            </a:pPr>
            <a:r>
              <a:rPr lang="en-US" sz="1200" kern="1200" baseline="0" dirty="0">
                <a:solidFill>
                  <a:schemeClr val="tx1"/>
                </a:solidFill>
                <a:effectLst/>
                <a:latin typeface="+mn-lt"/>
                <a:ea typeface="+mn-ea"/>
                <a:cs typeface="+mn-cs"/>
              </a:rPr>
              <a:t>This is an interactive workshop. I encourage you to ask questions, use the chat to make comments, and reply to each other as we go over the material and activities.</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n-US" sz="1200" kern="1200" baseline="0" dirty="0">
                <a:solidFill>
                  <a:schemeClr val="tx1"/>
                </a:solidFill>
                <a:effectLst/>
                <a:latin typeface="+mn-lt"/>
                <a:ea typeface="+mn-ea"/>
                <a:cs typeface="+mn-cs"/>
              </a:rPr>
              <a:t>I would like you to remember these three words:  </a:t>
            </a:r>
            <a:r>
              <a:rPr lang="en-US" sz="1200" i="0" dirty="0">
                <a:solidFill>
                  <a:srgbClr val="FF0000"/>
                </a:solidFill>
              </a:rPr>
              <a:t>&lt;Click&gt; </a:t>
            </a:r>
            <a:r>
              <a:rPr lang="en-US" sz="1200" b="1" kern="1200" baseline="0" dirty="0">
                <a:solidFill>
                  <a:schemeClr val="tx1"/>
                </a:solidFill>
                <a:effectLst/>
                <a:latin typeface="+mn-lt"/>
                <a:ea typeface="+mn-ea"/>
                <a:cs typeface="+mn-cs"/>
              </a:rPr>
              <a:t>Respect</a:t>
            </a:r>
            <a:r>
              <a:rPr lang="en-US" sz="1200" kern="1200" baseline="0" dirty="0">
                <a:solidFill>
                  <a:schemeClr val="tx1"/>
                </a:solidFill>
                <a:effectLst/>
                <a:latin typeface="+mn-lt"/>
                <a:ea typeface="+mn-ea"/>
                <a:cs typeface="+mn-cs"/>
              </a:rPr>
              <a:t>, </a:t>
            </a:r>
            <a:r>
              <a:rPr lang="en-US" sz="1200" i="0" dirty="0">
                <a:solidFill>
                  <a:srgbClr val="FF0000"/>
                </a:solidFill>
              </a:rPr>
              <a:t>&lt;Click&gt; </a:t>
            </a:r>
            <a:r>
              <a:rPr lang="en-US" sz="1200" b="1" kern="1200" baseline="0" dirty="0">
                <a:solidFill>
                  <a:schemeClr val="tx1"/>
                </a:solidFill>
                <a:effectLst/>
                <a:latin typeface="+mn-lt"/>
                <a:ea typeface="+mn-ea"/>
                <a:cs typeface="+mn-cs"/>
              </a:rPr>
              <a:t>Confidentiality, </a:t>
            </a:r>
            <a:r>
              <a:rPr lang="en-US" sz="1200" i="0" dirty="0">
                <a:solidFill>
                  <a:srgbClr val="FF0000"/>
                </a:solidFill>
              </a:rPr>
              <a:t>&lt;Click&gt; </a:t>
            </a:r>
            <a:r>
              <a:rPr lang="en-US" sz="1200" b="1" kern="1200" baseline="0" dirty="0">
                <a:solidFill>
                  <a:schemeClr val="tx1"/>
                </a:solidFill>
                <a:effectLst/>
                <a:latin typeface="+mn-lt"/>
                <a:ea typeface="+mn-ea"/>
                <a:cs typeface="+mn-cs"/>
              </a:rPr>
              <a:t>Practice.  </a:t>
            </a:r>
          </a:p>
          <a:p>
            <a:pPr marL="0" indent="0">
              <a:buNone/>
            </a:pPr>
            <a:endParaRPr lang="en-US" sz="1200" kern="1200" baseline="0" dirty="0">
              <a:solidFill>
                <a:schemeClr val="tx1"/>
              </a:solidFill>
              <a:effectLst/>
              <a:latin typeface="+mn-lt"/>
              <a:ea typeface="+mn-ea"/>
              <a:cs typeface="+mn-cs"/>
            </a:endParaRPr>
          </a:p>
          <a:p>
            <a:pPr marL="0" indent="0">
              <a:buNone/>
            </a:pPr>
            <a:r>
              <a:rPr lang="en-US" sz="1200" kern="1200" baseline="0" dirty="0">
                <a:solidFill>
                  <a:schemeClr val="tx1"/>
                </a:solidFill>
                <a:effectLst/>
                <a:latin typeface="+mn-lt"/>
                <a:ea typeface="+mn-ea"/>
                <a:cs typeface="+mn-cs"/>
              </a:rPr>
              <a:t>To get the most from this workshop, we must all work together, listen to each other, ask and answer questions, explore new ideas, make a few mistakes, and overall … participate! </a:t>
            </a:r>
            <a:r>
              <a:rPr lang="en-US" sz="1200" kern="1200" dirty="0">
                <a:solidFill>
                  <a:schemeClr val="tx1"/>
                </a:solidFill>
                <a:effectLst/>
                <a:latin typeface="+mn-lt"/>
                <a:ea typeface="+mn-ea"/>
                <a:cs typeface="+mn-cs"/>
              </a:rPr>
              <a:t>You will have plenty of opportunities to do all of these!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33514727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Communication is more than just the words you say or the memos you write. Remember, actions speak louder than words. Take every opportunity to communicate your vision in words and deeds. One of the best ways to communicate a vision is to sum it up in a simple catch phrase. </a:t>
            </a:r>
          </a:p>
          <a:p>
            <a:r>
              <a:rPr lang="en-US" dirty="0"/>
              <a:t>Post your slogan, catch phrase and mission statement in prominent locations. When you send out emails, list it in quotes below your signature block. Hold meetings occasionally or hand out “Visionary Awards” to people who exemplify your vision. Above all, lead by example.</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30</a:t>
            </a:fld>
            <a:endParaRPr lang="en-CA" dirty="0"/>
          </a:p>
        </p:txBody>
      </p:sp>
    </p:spTree>
    <p:extLst>
      <p:ext uri="{BB962C8B-B14F-4D97-AF65-F5344CB8AC3E}">
        <p14:creationId xmlns:p14="http://schemas.microsoft.com/office/powerpoint/2010/main" val="34458087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Answer the question, “What’s in it for me?” as if you were one of your own followers. The answer might not always be obvious. Certainly, performance bonuses and awards work, but most followers enjoy being part of a larger, successful organization. Everyone loves a winner. When the home team wins at the stadium, you would think the fans in the stand were the players by the way they share in the victory and excitement.</a:t>
            </a:r>
          </a:p>
          <a:p>
            <a:pPr eaLnBrk="1" hangingPunct="1"/>
            <a:r>
              <a:rPr lang="en-US" dirty="0"/>
              <a:t>We are social creatures who like to feel like we belong. We crave acceptance. If you can get your followers to accept your vision as their own, and excite them about being part of it, they will often excel beyond what you (or they) thought possible. Be sure to reward loyalty and performance above and beyond the call of duty.</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explore ways to communicate your vision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 Situational Leadership Model to convey your vision.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the Situational Leadership boxes on the flipchart with the headings Telling, Selling, Participating, and Delegating at the top of each square as appropriate.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Discuss how you can convey your vision using the following styles: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Telling [minimal communication; simply state the vision]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Selling [give reasons for the vision; what’s in it for them]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Participating [share the vision; get them involved]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Delegating [let them take ownership of the vision and run with it]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we us the Situational Leadership Model ins a practical application?</a:t>
            </a:r>
          </a:p>
          <a:p>
            <a:pPr eaLnBrk="1" hangingPunct="1"/>
            <a:endParaRPr lang="en-US" dirty="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F2DA7A6-D534-46C6-9F8B-6EDDCF6700A3}" type="slidenum">
              <a:rPr lang="en-CA" smtClean="0"/>
              <a:pPr eaLnBrk="1" hangingPunct="1"/>
              <a:t>31</a:t>
            </a:fld>
            <a:endParaRPr lang="en-CA"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Far too often, we cling to what is familiar, even if what we cling to is known to be inadequate. Most large groups are governed by the law of inertia: if it takes effort to change something, nothing will change. As a leader, you must search out opportunities to change, grow, innovate, and improve. </a:t>
            </a:r>
          </a:p>
          <a:p>
            <a:r>
              <a:rPr lang="en-US" dirty="0"/>
              <a:t>There is no reward without risk however, so you must be willing to experiment, take risks, and learn from any mistakes. Ask questions, even if you fear the answers. Start with the question, “Why?” Why are things the way they are? Why do we do things the way we do? </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32</a:t>
            </a:fld>
            <a:endParaRPr lang="en-CA" dirty="0"/>
          </a:p>
        </p:txBody>
      </p:sp>
    </p:spTree>
    <p:extLst>
      <p:ext uri="{BB962C8B-B14F-4D97-AF65-F5344CB8AC3E}">
        <p14:creationId xmlns:p14="http://schemas.microsoft.com/office/powerpoint/2010/main" val="41935281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r>
              <a:rPr lang="en-US" dirty="0"/>
              <a:t>A paradigm is an established model or structure. Sometimes they work quite well, but often they are inadequate or even counterproductive. Sometimes it is necessary to “think outside the box” and break the paradigm. Don’t be afraid to ask the question “Why?” Ask questions of your followers, employees, customers, former leaders. Answers and ideas can be found in the least likely places. Often the lowest ranking persons in an organization can tell you exactly what is wrong because they see it daily from their vantage points. </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stimulate the mind and get participants to think “outside the box.”</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to break the paradigm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a circle in red, a square in blue, and a triangle in green on the flipchart.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at a time, ask each participant to “Describe what is on the paper.” They may not use the same description as anyone who went before them. They might name the shapes, or colors, but eventually will have to get creative, mentioning straight and curved lines, geometric representations, etc.</a:t>
            </a:r>
          </a:p>
          <a:p>
            <a:r>
              <a:rPr lang="en-US" sz="1200" kern="1200" dirty="0">
                <a:solidFill>
                  <a:schemeClr val="tx1"/>
                </a:solidFill>
                <a:effectLst/>
                <a:latin typeface="+mn-lt"/>
                <a:ea typeface="+mn-ea"/>
                <a:cs typeface="+mn-cs"/>
              </a:rPr>
              <a:t>[NOTE the order of participants as they answer]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situation force us to see what was drawn on the paper in different ways?</a:t>
            </a:r>
          </a:p>
          <a:p>
            <a:pPr eaLnBrk="1" hangingPunct="1"/>
            <a:endParaRPr 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40BAFD2-E8BC-44B2-8973-89BF0A058D18}" type="slidenum">
              <a:rPr lang="en-CA" smtClean="0"/>
              <a:pPr eaLnBrk="1" hangingPunct="1"/>
              <a:t>33</a:t>
            </a:fld>
            <a:endParaRPr lang="en-CA"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eaLnBrk="1" hangingPunct="1">
              <a:defRPr/>
            </a:pPr>
            <a:r>
              <a:rPr lang="en-US" dirty="0"/>
              <a:t>Innovation is more than just improvement on a process or procedure; it is a total redirection or restructuring based upon stated goals and research. While it can be helpful to adapt an outdated procedure or task to today’s standards, often the procedure itself is the problem, not the manner in which it is implemented. Innovators reverse engineer policies and procedures based on the new vision and goals, working from the target backwards, rather than from the status quo looking forward. </a:t>
            </a:r>
          </a:p>
          <a:p>
            <a:pPr eaLnBrk="1" hangingPunct="1">
              <a:defRPr/>
            </a:pPr>
            <a:r>
              <a:rPr lang="en-US" dirty="0"/>
              <a:t>To be sure, not all innovative strategies will be feasible or cost effective. Requiring an entirely new computerized network and infrastructure, for example, may cost hundreds of thousands of dollars and produce little improved efficiency over the old one. However, if you don’t start thinking “outside the box," you will miss many valuable solutions that can and will work.</a:t>
            </a:r>
          </a:p>
          <a:p>
            <a:pPr eaLnBrk="1" hangingPunct="1">
              <a:defRPr/>
            </a:pPr>
            <a:r>
              <a:rPr lang="en-US" dirty="0"/>
              <a:t>Note that change should never be made simply for the sake of change. Change can be exciting, but it can also be unnerving and difficult for employees. Constant change causes frustration. Moreover, if you seem to change too many things too often, you will lose respect, as your followers perceive you don’t really know what you are doing, so be sure to plan your innovations carefully. There should be solid evidence that a new way of doing things is likely to work before you invest money and everyone’s time.</a:t>
            </a:r>
          </a:p>
          <a:p>
            <a:pPr eaLnBrk="1" hangingPunct="1">
              <a:defRPr/>
            </a:pPr>
            <a:r>
              <a:rPr lang="en-US" dirty="0"/>
              <a:t>Keep focused on the goals and be willing to break the rules if they need to be broken. Just make sure they really need to be broken and you don’t break something that needs to keep working! With proper research and planning, you can dare to be bold!</a:t>
            </a:r>
          </a:p>
          <a:p>
            <a:pPr eaLnBrk="1" hangingPunct="1">
              <a:defRPr/>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stimulate the mind and get participants to think “outside the box.”</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to break the paradigm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 with as enough paper for each participant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a medium-sized circle in the center of the flipchart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at a time, in reverse order from the last exercise, ask each participant to turn the circle into a drawing. They may not draw the same thing as anyone who went before them. The circle might turn into a happy face, part of a music note, the tire of a car, the front of an airplane with wings drawn out to the side, etc.</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situation force us to see beyond what was drawn on the paper?</a:t>
            </a:r>
          </a:p>
          <a:p>
            <a:pPr eaLnBrk="1" hangingPunct="1">
              <a:defRPr/>
            </a:pPr>
            <a:endParaRPr lang="en-US"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8F240A6-1B6F-402E-8BEC-DEFC7970EB6A}" type="slidenum">
              <a:rPr lang="en-CA" smtClean="0"/>
              <a:pPr eaLnBrk="1" hangingPunct="1"/>
              <a:t>34</a:t>
            </a:fld>
            <a:endParaRPr lang="en-CA"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A strong vision does not lend itself to mediocrity. A drive to excellence always seeks improvement. If you accept 95% efficiency as a goal, the efficiency will inevitably slip to 90%. If that’s considered “good enough,” it will become hard to keep it above 85% and so on. A vision is a goal that is strived to achieve.</a:t>
            </a:r>
          </a:p>
          <a:p>
            <a:pPr eaLnBrk="1" hangingPunct="1"/>
            <a:r>
              <a:rPr lang="en-US" dirty="0"/>
              <a:t>Goals must not be unrealistic or unattainable, or the followers will simply give up trying altogether, becoming dispirited and demoralized in the process. If 95% of people fail to meet a standard, then that standard is likely too high and must be changed. On the other hand, the bar must not be set so low that little or no effort is required to meet it.</a:t>
            </a:r>
          </a:p>
          <a:p>
            <a:pPr eaLnBrk="1" hangingPunct="1"/>
            <a:r>
              <a:rPr lang="en-US" dirty="0"/>
              <a:t>Based on your vision, set high goals that are attainable but with some degree of difficulty, and reward those who meet the goals. If a large number of followers are meeting the goal, raise the target. If only a very few are meeting it, lower it somewhat. </a:t>
            </a:r>
          </a:p>
          <a:p>
            <a:pPr eaLnBrk="1" hangingPunct="1"/>
            <a:r>
              <a:rPr lang="en-US" dirty="0"/>
              <a:t>Investigate any potential bottlenecks that might be stifling progress and resolve them. Talk to your followers about possible solutions. The people who actually do the work are far more likely to be able to tell you why they are having difficulty accomplishing a task than their supervisors.</a:t>
            </a:r>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32819A0-88C7-40C1-B1FE-1C38C2327DAB}" type="slidenum">
              <a:rPr lang="en-CA" smtClean="0"/>
              <a:pPr eaLnBrk="1" hangingPunct="1"/>
              <a:t>35</a:t>
            </a:fld>
            <a:endParaRPr lang="en-CA"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eaLnBrk="1" hangingPunct="1">
              <a:defRPr/>
            </a:pPr>
            <a:r>
              <a:rPr lang="en-US" dirty="0"/>
              <a:t>To lobby for change, you need to influence people and excite them to your vision. You may need to persuade a reluctant boss or fight a corporate culture that doesn’t understand what you are trying to do. In that case, you need to demonstrate why your requested change needs to occur.</a:t>
            </a:r>
          </a:p>
          <a:p>
            <a:pPr eaLnBrk="1" hangingPunct="1">
              <a:defRPr/>
            </a:pPr>
            <a:r>
              <a:rPr lang="en-US" dirty="0"/>
              <a:t>Do your research, and always enter a meeting by being prepared. Study the situation and present all of your findings in a short report, preferably with simple charts or graphs. Give them something they can easily understand. Have the details ready in case you are asked a question, but don’t overload people with facts. Show as clearly as possible how your plan will effect positive change.</a:t>
            </a:r>
          </a:p>
          <a:p>
            <a:pPr eaLnBrk="1" hangingPunct="1">
              <a:defRPr/>
            </a:pPr>
            <a:r>
              <a:rPr lang="en-US" dirty="0"/>
              <a:t>If you are lobbying your own followers, the same is true. You may want to revolutionize a cultural change. Perhaps you are a shop manager and people are unmotivated. You may need to bring about change slowly, rather than with one big dramatic gesture. On the other hand, you may need to shake things up in a big way. Whatever the situation, you can successfully lobby for change if you attack the problem with a plan, sound reasoning, and infectious enthusiasm!</a:t>
            </a:r>
          </a:p>
          <a:p>
            <a:pPr eaLnBrk="1" hangingPunct="1">
              <a:defRPr/>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128475E-A731-48C1-8CE7-28CCC80F9FA6}" type="slidenum">
              <a:rPr lang="en-CA" smtClean="0"/>
              <a:pPr eaLnBrk="1" hangingPunct="1"/>
              <a:t>36</a:t>
            </a:fld>
            <a:endParaRPr lang="en-CA"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The only man who makes no mistakes is the man who never does anything. </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Theodore Roosevelt</a:t>
            </a:r>
          </a:p>
          <a:p>
            <a:endParaRPr lang="en-US" sz="1200" kern="1200" dirty="0">
              <a:solidFill>
                <a:schemeClr val="tx1"/>
              </a:solidFill>
              <a:effectLst/>
              <a:latin typeface="+mn-lt"/>
              <a:ea typeface="+mn-ea"/>
              <a:cs typeface="+mn-cs"/>
            </a:endParaRPr>
          </a:p>
          <a:p>
            <a:r>
              <a:rPr lang="en-US" dirty="0">
                <a:effectLst/>
              </a:rPr>
              <a:t>As mentioned before, you cannot do your followers’ work for them. Besides, if you do their work, what are they getting paid for? You have your own work to do. This is the ultimate goal of the Hersey-Blanchard situational Leadership model: to develop your followers to the point where you can delegate tasks without a lot of oversight. </a:t>
            </a:r>
            <a:r>
              <a:rPr lang="en-US" sz="1200" kern="1200" dirty="0">
                <a:solidFill>
                  <a:schemeClr val="tx1"/>
                </a:solidFill>
                <a:effectLst/>
                <a:latin typeface="+mn-lt"/>
                <a:ea typeface="+mn-ea"/>
                <a:cs typeface="+mn-cs"/>
              </a:rPr>
              <a:t>To be a true leader, you must enable others to act responsibly and not encourage bad worker habits by compensating for them or overlooking them. At the same time, you cannot berate a follower for trying hard but making an honest mistake. The goal of a leader is to empower others to work. To the extent that you can do this is the extent that you will be successful. </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37</a:t>
            </a:fld>
            <a:endParaRPr lang="en-CA" dirty="0"/>
          </a:p>
        </p:txBody>
      </p:sp>
    </p:spTree>
    <p:extLst>
      <p:ext uri="{BB962C8B-B14F-4D97-AF65-F5344CB8AC3E}">
        <p14:creationId xmlns:p14="http://schemas.microsoft.com/office/powerpoint/2010/main" val="27478423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A positive attitude is essential to encouragement. No one likes to fail and many take it very personally. While failure should never be rewarded, an understanding attitude and positive outlook can work wonders. A child only learns to walk by falling down many times. The focus is not on the fall, but on getting up. The goal is to walk…then to run.</a:t>
            </a:r>
          </a:p>
          <a:p>
            <a:pPr eaLnBrk="1" hangingPunct="1"/>
            <a:r>
              <a:rPr lang="en-US" dirty="0"/>
              <a:t>Meeting with an employee one-on-one is important to positive motivation. Here again, you must use the power of listening. Avoid blame when something goes wrong and focus on the reason for the failure. You may learn someone needs more training, more self-confidence, or more freedom. You may learn someone does not have the tools needed to be successful. You will never know if you don’t ask questions and listen – or worse, if you berate someone for a failure. </a:t>
            </a:r>
          </a:p>
          <a:p>
            <a:pPr eaLnBrk="1" hangingPunct="1"/>
            <a:r>
              <a:rPr lang="en-US" dirty="0"/>
              <a:t>If someone is willfully defiant, then feel free to be stern and resolute. Take disciplinary action if necessary and document the conversation. If you allow someone to be defiant or lazy out of a misplaced concern for his or her feelings, you will be performing a great injustice against the rest who are working hard. In most cases, people really do want to do a good job and they have a sense of pride when they meet a challenge.</a:t>
            </a:r>
          </a:p>
          <a:p>
            <a:pPr eaLnBrk="1" hangingPunct="1"/>
            <a:endParaRPr lang="en-US" dirty="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8A933C8-2CF1-4833-B384-3F40FCB1FCC7}" type="slidenum">
              <a:rPr lang="en-CA" smtClean="0"/>
              <a:pPr eaLnBrk="1" hangingPunct="1"/>
              <a:t>38</a:t>
            </a:fld>
            <a:endParaRPr lang="en-CA"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r>
              <a:rPr lang="en-US" dirty="0"/>
              <a:t>You will never be worthy of respect if you don’t give respect. Respect should be given to everyone at all levels unless they deliberately do something to lose that respect.</a:t>
            </a:r>
          </a:p>
          <a:p>
            <a:pPr eaLnBrk="1" hangingPunct="1"/>
            <a:r>
              <a:rPr lang="en-US" dirty="0"/>
              <a:t>You need to build respect in other ways as well. Be visible to your followers. Show them you are available and interested in knowing everything about what they do. Develop and demonstrate your knowledge of the organization and details of the product, service, or operation. If you are perceived as being knowledgeable and can answer questions, you will not only earn respect, but will motivate others to learn as well.</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encourage respect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to transform conflict into a productive situation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a line down the center of the paper, creating two columns.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examples of a difficult situation at work with a fellow employee because of their behavior.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List these items one at a time on the left side of the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creative ways to address the situation with respect and without conflict.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List these items one at a time on the right side of the paper.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situation force us to see beyond what was drawn on the paper?</a:t>
            </a:r>
          </a:p>
          <a:p>
            <a:pPr eaLnBrk="1" hangingPunct="1"/>
            <a:endParaRPr lang="en-US" dirty="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6926A5-8894-4553-8CD6-4B5FA256E34D}" type="slidenum">
              <a:rPr lang="en-CA" smtClean="0"/>
              <a:pPr eaLnBrk="1" hangingPunct="1"/>
              <a:t>39</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lvl="0"/>
            <a:r>
              <a:rPr lang="en-US" sz="1200" kern="1200" dirty="0">
                <a:solidFill>
                  <a:schemeClr val="tx1"/>
                </a:solidFill>
                <a:effectLst/>
                <a:latin typeface="+mn-lt"/>
                <a:ea typeface="+mn-ea"/>
                <a:cs typeface="+mn-cs"/>
              </a:rPr>
              <a:t>Demonstrate by using the preferred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Feel free to ask participants to follow along by using their tools during your walk through.</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of you may have already used the tools I am about to show</a:t>
            </a:r>
            <a:r>
              <a:rPr lang="en-US" sz="1200" kern="1200" baseline="0" dirty="0">
                <a:solidFill>
                  <a:schemeClr val="tx1"/>
                </a:solidFill>
                <a:effectLst/>
                <a:latin typeface="+mn-lt"/>
                <a:ea typeface="+mn-ea"/>
                <a:cs typeface="+mn-cs"/>
              </a:rPr>
              <a:t> you</a:t>
            </a:r>
            <a:r>
              <a:rPr lang="en-US" sz="1200" kern="1200" dirty="0">
                <a:solidFill>
                  <a:schemeClr val="tx1"/>
                </a:solidFill>
                <a:effectLst/>
                <a:latin typeface="+mn-lt"/>
                <a:ea typeface="+mn-ea"/>
                <a:cs typeface="+mn-cs"/>
              </a:rPr>
              <a:t>. To make sure everyone is aware, I’m briefly going to cover the following tools we will use during today’s</a:t>
            </a:r>
            <a:r>
              <a:rPr lang="en-US" sz="1200" kern="1200" baseline="0" dirty="0">
                <a:solidFill>
                  <a:schemeClr val="tx1"/>
                </a:solidFill>
                <a:effectLst/>
                <a:latin typeface="+mn-lt"/>
                <a:ea typeface="+mn-ea"/>
                <a:cs typeface="+mn-cs"/>
              </a:rPr>
              <a:t> session</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Chat Window:</a:t>
            </a:r>
            <a:r>
              <a:rPr lang="en-US" sz="1200" kern="1200" dirty="0">
                <a:solidFill>
                  <a:schemeClr val="tx1"/>
                </a:solidFill>
                <a:effectLst/>
                <a:latin typeface="+mn-lt"/>
                <a:ea typeface="+mn-ea"/>
                <a:cs typeface="+mn-cs"/>
              </a:rPr>
              <a:t> Which most of you have already used, is available by clicking on the Chat icon and a chat window will be available for you to respond and ask questions. When using the chat feature, be aware you will have the ability to chat to Everyone when responding to group or individual activities.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Icon features:</a:t>
            </a:r>
            <a:r>
              <a:rPr lang="en-US" sz="1200" kern="1200" dirty="0">
                <a:solidFill>
                  <a:schemeClr val="tx1"/>
                </a:solidFill>
                <a:effectLst/>
                <a:latin typeface="+mn-lt"/>
                <a:ea typeface="+mn-ea"/>
                <a:cs typeface="+mn-cs"/>
              </a:rPr>
              <a:t> Allow a quick way to assess questions asked. There is a list of Emoticons at the bottom of the Participant list. </a:t>
            </a:r>
          </a:p>
          <a:p>
            <a:r>
              <a:rPr lang="en-US" sz="1200" kern="1200" dirty="0">
                <a:solidFill>
                  <a:schemeClr val="tx1"/>
                </a:solidFill>
                <a:effectLst/>
                <a:latin typeface="+mn-lt"/>
                <a:ea typeface="+mn-ea"/>
                <a:cs typeface="+mn-cs"/>
              </a:rPr>
              <a:t>A green check mark can mean you agree or yes; a red x means you disagree or no.  Most of</a:t>
            </a:r>
            <a:r>
              <a:rPr lang="en-US" sz="1200" kern="1200" baseline="0" dirty="0">
                <a:solidFill>
                  <a:schemeClr val="tx1"/>
                </a:solidFill>
                <a:effectLst/>
                <a:latin typeface="+mn-lt"/>
                <a:ea typeface="+mn-ea"/>
                <a:cs typeface="+mn-cs"/>
              </a:rPr>
              <a:t> the time we will be using the phone, chat, and hand raise feature so that I can call on you to answer or comment on a topic.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also use the </a:t>
            </a:r>
            <a:r>
              <a:rPr lang="en-US" sz="1200" b="1" kern="1200" dirty="0">
                <a:solidFill>
                  <a:schemeClr val="tx1"/>
                </a:solidFill>
                <a:effectLst/>
                <a:latin typeface="+mn-lt"/>
                <a:ea typeface="+mn-ea"/>
                <a:cs typeface="+mn-cs"/>
              </a:rPr>
              <a:t>Pointer tool</a:t>
            </a:r>
            <a:r>
              <a:rPr lang="en-US" sz="1200" kern="1200" dirty="0">
                <a:solidFill>
                  <a:schemeClr val="tx1"/>
                </a:solidFill>
                <a:effectLst/>
                <a:latin typeface="+mn-lt"/>
                <a:ea typeface="+mn-ea"/>
                <a:cs typeface="+mn-cs"/>
              </a:rPr>
              <a:t>. The tool is on the upper left side of your screen.  It is the arrow pointing to the right.</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Let’s practice for</a:t>
            </a:r>
            <a:r>
              <a:rPr lang="en-US" sz="1200" kern="1200" baseline="0" dirty="0">
                <a:solidFill>
                  <a:schemeClr val="tx1"/>
                </a:solidFill>
                <a:effectLst/>
                <a:latin typeface="+mn-lt"/>
                <a:ea typeface="+mn-ea"/>
                <a:cs typeface="+mn-cs"/>
              </a:rPr>
              <a:t> a moment ensuring we all can use the tools. </a:t>
            </a:r>
            <a:r>
              <a:rPr lang="en-US" sz="1200" kern="1200" dirty="0">
                <a:solidFill>
                  <a:schemeClr val="tx1"/>
                </a:solidFill>
                <a:effectLst/>
                <a:latin typeface="+mn-lt"/>
                <a:ea typeface="+mn-ea"/>
                <a:cs typeface="+mn-cs"/>
              </a:rPr>
              <a:t>Remember, phone lines are always open.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Wait a moment after each tool practice to allow participants to use their tool. Check to see if all participants are doing it. Call out those that are not, to see if they are having difficulties.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Use the pointer tool</a:t>
            </a:r>
            <a:r>
              <a:rPr lang="en-US" sz="1200" kern="1200" baseline="0" dirty="0">
                <a:solidFill>
                  <a:schemeClr val="tx1"/>
                </a:solidFill>
                <a:effectLst/>
                <a:latin typeface="+mn-lt"/>
                <a:ea typeface="+mn-ea"/>
                <a:cs typeface="+mn-cs"/>
              </a:rPr>
              <a:t> to point to your location of where you are currently taking this webinar.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Now, click the raise hand icon. (Okay great. Click it one more time to turn it off)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Some of you have already done this next one while we waited for the session to start. For those that did not, i</a:t>
            </a:r>
            <a:r>
              <a:rPr lang="en-US" sz="1200" kern="1200" dirty="0">
                <a:solidFill>
                  <a:schemeClr val="tx1"/>
                </a:solidFill>
                <a:effectLst/>
                <a:latin typeface="+mn-lt"/>
                <a:ea typeface="+mn-ea"/>
                <a:cs typeface="+mn-cs"/>
              </a:rPr>
              <a:t>n the Chat Box, provide a brief introduction that includes your business unit and role at</a:t>
            </a:r>
            <a:r>
              <a:rPr lang="en-US" sz="1200" kern="1200" baseline="0" dirty="0">
                <a:solidFill>
                  <a:schemeClr val="tx1"/>
                </a:solidFill>
                <a:effectLst/>
                <a:latin typeface="+mn-lt"/>
                <a:ea typeface="+mn-ea"/>
                <a:cs typeface="+mn-cs"/>
              </a:rPr>
              <a:t> Thomson Reuters. (Name a few participants and their information that had responded before class started. As time available say one or two more that just completed the 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Does anyone has any questions? (use open phone for dialog)</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4</a:t>
            </a:fld>
            <a:endParaRPr lang="en-US"/>
          </a:p>
        </p:txBody>
      </p:sp>
    </p:spTree>
    <p:extLst>
      <p:ext uri="{BB962C8B-B14F-4D97-AF65-F5344CB8AC3E}">
        <p14:creationId xmlns:p14="http://schemas.microsoft.com/office/powerpoint/2010/main" val="14398660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Respect inevitably leads to trust. Do what you say and say what you mean. Under-promise and over-deliver can help manage expectations. If you are given a task you know will take you one hour, say you “should” have it done in two hours. You never know when you’ll get a phone call that eats into your time or when an emergency may pop up. If you get done in less than two hours, you will be perceived as a hero. If not, you can call and apologize that it will be “a little later” without much trouble because you said you should have it done. You didn’t promise that you would have it done. If people feel they can rely on you, they will trust you.</a:t>
            </a:r>
          </a:p>
          <a:p>
            <a:pPr eaLnBrk="1" hangingPunct="1"/>
            <a:r>
              <a:rPr lang="en-US" dirty="0"/>
              <a:t>Also let people know that you are not asking them to do anything you would not do yourself, or have done in the past. Work hard and be seen working hard. If you come in early and see others who are there early as well, stop by and simply mention that fact positively. A simple word of recognition will go a long way to earning respect. Without respect, you will never have loyalty and without loyalty, you cannot trust your followers. Without mutual trust and respect, you cannot accomplish great things.</a:t>
            </a:r>
          </a:p>
          <a:p>
            <a:pPr eaLnBrk="1" hangingPunct="1"/>
            <a:r>
              <a:rPr lang="en-US" dirty="0"/>
              <a:t>Remember: while your people need to be able to trust you, you need to build them up to the level where you can also trust them.</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build trust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build trust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Cloth for blindfolds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blindfolds for half the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Set the participants into pairs.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Blindfold one person in each pair.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blindfolded participant led around the room by his or her partner, slowly at first, then building up speed.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partners swap blindfolds and repeat the procedure.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participants feel when blindfolded? How did they increase their trust? How did the leaders foster a trusting relationship (talking them through, etc.)?</a:t>
            </a:r>
          </a:p>
          <a:p>
            <a:pPr eaLnBrk="1" hangingPunct="1"/>
            <a:endParaRPr lang="en-US" dirty="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751DC32-8EFE-446C-800D-17DE0D0E6365}" type="slidenum">
              <a:rPr lang="en-CA" smtClean="0"/>
              <a:pPr eaLnBrk="1" hangingPunct="1"/>
              <a:t>40</a:t>
            </a:fld>
            <a:endParaRPr lang="en-CA"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Those who fail to plan, plan to fail.</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Anonymous</a:t>
            </a:r>
          </a:p>
          <a:p>
            <a:endParaRPr lang="en-US" sz="1200" kern="1200" dirty="0">
              <a:solidFill>
                <a:schemeClr val="tx1"/>
              </a:solidFill>
              <a:effectLst/>
              <a:latin typeface="+mn-lt"/>
              <a:ea typeface="+mn-ea"/>
              <a:cs typeface="+mn-cs"/>
            </a:endParaRPr>
          </a:p>
          <a:p>
            <a:r>
              <a:rPr lang="en-US" dirty="0">
                <a:effectLst/>
              </a:rPr>
              <a:t>One of the worst developments in the workplace was the creation of the term “Human Resources.” Formerly known as the “Personnel Department,” the focus was on dealing with people as </a:t>
            </a:r>
            <a:r>
              <a:rPr lang="en-US" i="1" dirty="0">
                <a:effectLst/>
              </a:rPr>
              <a:t>persons</a:t>
            </a:r>
            <a:r>
              <a:rPr lang="en-US" dirty="0">
                <a:effectLst/>
              </a:rPr>
              <a:t>. At a time when industry was supposedly focused on making the workplace more humane in order to increase job satisfaction and productivity, it took a major step backwards. </a:t>
            </a:r>
            <a:r>
              <a:rPr lang="en-US" sz="1200" kern="1200" dirty="0">
                <a:solidFill>
                  <a:schemeClr val="tx1"/>
                </a:solidFill>
                <a:effectLst/>
                <a:latin typeface="+mn-lt"/>
                <a:ea typeface="+mn-ea"/>
                <a:cs typeface="+mn-cs"/>
              </a:rPr>
              <a:t>No one wants to be considered a “human resource.” A resource is something you use as long as it is functional. When the shelf life expires or is no longer as effective as it once was, you throw it away without a thought. It would be a glorious thing if every Human Resource department was abolished and the name Personnel made resurgence.</a:t>
            </a:r>
          </a:p>
          <a:p>
            <a:r>
              <a:rPr lang="en-US" sz="1200" kern="1200" dirty="0">
                <a:solidFill>
                  <a:schemeClr val="tx1"/>
                </a:solidFill>
                <a:effectLst/>
                <a:latin typeface="+mn-lt"/>
                <a:ea typeface="+mn-ea"/>
                <a:cs typeface="+mn-cs"/>
              </a:rPr>
              <a:t>Employees, workers and followers are not robots. Human beings have intellect and emotions. Failing to deal with them on those levels will ultimately backfire. You cannot program loyalty.</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41</a:t>
            </a:fld>
            <a:endParaRPr lang="en-CA" dirty="0"/>
          </a:p>
        </p:txBody>
      </p:sp>
    </p:spTree>
    <p:extLst>
      <p:ext uri="{BB962C8B-B14F-4D97-AF65-F5344CB8AC3E}">
        <p14:creationId xmlns:p14="http://schemas.microsoft.com/office/powerpoint/2010/main" val="42237519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If your followers are going to share in the work, make certain they share in the rewards. If you are going to get a bonus for a successful task, share at least a portion of it with your followers. More than one employee has felt betrayed by leadership when the boss gets a big bonus and those who do all the work get nothing. You don’t need to give them half or divide it all up among all your followers, but you should at least throw them a party, provide a free lunch, or give everyone a pair of movie tickets or a lottery ticket. Do something to show they didn’t work hard only to see you take all the credit.</a:t>
            </a:r>
          </a:p>
          <a:p>
            <a:pPr eaLnBrk="1" hangingPunct="1"/>
            <a:r>
              <a:rPr lang="en-US" dirty="0"/>
              <a:t> </a:t>
            </a:r>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F434E9F-F9A5-4C41-87A7-C50C25C20D29}" type="slidenum">
              <a:rPr lang="en-CA" smtClean="0"/>
              <a:pPr eaLnBrk="1" hangingPunct="1"/>
              <a:t>42</a:t>
            </a:fld>
            <a:endParaRPr lang="en-CA"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r>
              <a:rPr lang="en-US" dirty="0"/>
              <a:t>Set both personal and team goals and milestones. Nothing motivates someone like public recognition. Although some may seem somewhat embarrassed by a public display, inside they are proud they have been recognized. There has never been a recorded study that quotes an employee who was honored in public with them saying that they never wanted that to happen again. Celebrate team milestones as well. It breaks up the routine of the workday, gives a well-deserved break, and motivates people to work harder when they return to work refreshed.</a:t>
            </a:r>
          </a:p>
          <a:p>
            <a:pPr eaLnBrk="1" hangingPunct="1"/>
            <a:endParaRPr lang="en-US" dirty="0"/>
          </a:p>
          <a:p>
            <a:r>
              <a:rPr lang="en-US" sz="1200" b="1" kern="1200" dirty="0">
                <a:solidFill>
                  <a:schemeClr val="tx1"/>
                </a:solidFill>
                <a:effectLst/>
                <a:latin typeface="+mn-lt"/>
                <a:ea typeface="+mn-ea"/>
                <a:cs typeface="+mn-cs"/>
              </a:rPr>
              <a:t>Estimated Time </a:t>
            </a: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p>
          <a:p>
            <a:r>
              <a:rPr lang="en-US" sz="1200" kern="1200" dirty="0">
                <a:solidFill>
                  <a:schemeClr val="tx1"/>
                </a:solidFill>
                <a:effectLst/>
                <a:latin typeface="+mn-lt"/>
                <a:ea typeface="+mn-ea"/>
                <a:cs typeface="+mn-cs"/>
              </a:rPr>
              <a:t>To show encouragement and reward benefits.</a:t>
            </a:r>
          </a:p>
          <a:p>
            <a:r>
              <a:rPr lang="en-US" sz="1200" b="1" kern="1200" dirty="0">
                <a:solidFill>
                  <a:schemeClr val="tx1"/>
                </a:solidFill>
                <a:effectLst/>
                <a:latin typeface="+mn-lt"/>
                <a:ea typeface="+mn-ea"/>
                <a:cs typeface="+mn-cs"/>
              </a:rPr>
              <a:t>Topic Summary</a:t>
            </a:r>
          </a:p>
          <a:p>
            <a:r>
              <a:rPr lang="en-US" sz="1200" kern="1200" dirty="0">
                <a:solidFill>
                  <a:schemeClr val="tx1"/>
                </a:solidFill>
                <a:effectLst/>
                <a:latin typeface="+mn-lt"/>
                <a:ea typeface="+mn-ea"/>
                <a:cs typeface="+mn-cs"/>
              </a:rPr>
              <a:t>Discussion on rewarding followers</a:t>
            </a:r>
          </a:p>
          <a:p>
            <a:r>
              <a:rPr lang="en-US" sz="1200" b="1" kern="1200" dirty="0">
                <a:solidFill>
                  <a:schemeClr val="tx1"/>
                </a:solidFill>
                <a:effectLst/>
                <a:latin typeface="+mn-lt"/>
                <a:ea typeface="+mn-ea"/>
                <a:cs typeface="+mn-cs"/>
              </a:rPr>
              <a:t>Materials Required</a:t>
            </a:r>
          </a:p>
          <a:p>
            <a:r>
              <a:rPr lang="en-US" sz="1200" kern="1200" dirty="0">
                <a:solidFill>
                  <a:schemeClr val="tx1"/>
                </a:solidFill>
                <a:effectLst/>
                <a:latin typeface="+mn-lt"/>
                <a:ea typeface="+mn-ea"/>
                <a:cs typeface="+mn-cs"/>
              </a:rPr>
              <a:t>Flipchart, markers, and a variety of candy</a:t>
            </a:r>
          </a:p>
          <a:p>
            <a:r>
              <a:rPr lang="en-US" sz="1200" b="1" kern="1200" dirty="0">
                <a:solidFill>
                  <a:schemeClr val="tx1"/>
                </a:solidFill>
                <a:effectLst/>
                <a:latin typeface="+mn-lt"/>
                <a:ea typeface="+mn-ea"/>
                <a:cs typeface="+mn-cs"/>
              </a:rPr>
              <a:t>Planning Checklist</a:t>
            </a:r>
          </a:p>
          <a:p>
            <a:r>
              <a:rPr lang="en-US" sz="1200" kern="1200" dirty="0">
                <a:solidFill>
                  <a:schemeClr val="tx1"/>
                </a:solidFill>
                <a:effectLst/>
                <a:latin typeface="+mn-lt"/>
                <a:ea typeface="+mn-ea"/>
                <a:cs typeface="+mn-cs"/>
              </a:rPr>
              <a:t>Have enough candy of several varieties for all participants.</a:t>
            </a:r>
          </a:p>
          <a:p>
            <a:r>
              <a:rPr lang="en-US" sz="1200" b="1" kern="1200" dirty="0">
                <a:solidFill>
                  <a:schemeClr val="tx1"/>
                </a:solidFill>
                <a:effectLst/>
                <a:latin typeface="+mn-lt"/>
                <a:ea typeface="+mn-ea"/>
                <a:cs typeface="+mn-cs"/>
              </a:rPr>
              <a:t>Recommended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 ways to show encouragement.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 creative ways to reward workers for a job well done.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all answers on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After the exercise, pass out candy to everyone as a reward for participating.</a:t>
            </a:r>
          </a:p>
          <a:p>
            <a:r>
              <a:rPr lang="en-US" sz="1200" b="1" kern="1200" dirty="0">
                <a:solidFill>
                  <a:schemeClr val="tx1"/>
                </a:solidFill>
                <a:effectLst/>
                <a:latin typeface="+mn-lt"/>
                <a:ea typeface="+mn-ea"/>
                <a:cs typeface="+mn-cs"/>
              </a:rPr>
              <a:t>Delivery Tips</a:t>
            </a: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p>
          <a:p>
            <a:r>
              <a:rPr lang="en-US" sz="1200" kern="1200" dirty="0">
                <a:solidFill>
                  <a:schemeClr val="tx1"/>
                </a:solidFill>
                <a:effectLst/>
                <a:latin typeface="+mn-lt"/>
                <a:ea typeface="+mn-ea"/>
                <a:cs typeface="+mn-cs"/>
              </a:rPr>
              <a:t>How did the participants appreciate being rewarded?</a:t>
            </a:r>
          </a:p>
          <a:p>
            <a:pPr eaLnBrk="1" hangingPunct="1"/>
            <a:endParaRPr lang="en-US" dirty="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8A6BC2C-0FE7-4E17-8088-BFC75515BD69}" type="slidenum">
              <a:rPr lang="en-CA" smtClean="0"/>
              <a:pPr eaLnBrk="1" hangingPunct="1"/>
              <a:t>43</a:t>
            </a:fld>
            <a:endParaRPr lang="en-CA"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You don’t need to decorate the office each day or have morning pep rallies, but the workplace should never be dreaded by employees. People spend most of their waking lives at work, with substantially less time for family, friends and activities they would much rather be doing. By the very definition, they come to “work” and you have to pay them to be there. People have to feel motivated by more than just a paycheck. </a:t>
            </a:r>
          </a:p>
          <a:p>
            <a:pPr eaLnBrk="1" hangingPunct="1"/>
            <a:r>
              <a:rPr lang="en-US" dirty="0"/>
              <a:t>Be sure to have a welcoming environment where people feel respected. Celebrate special occasions to break up the routine, but don’t make celebration itself the routine of no work will get done.</a:t>
            </a:r>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C335FF-4804-4453-AB7A-DDD9F7EC8EFB}" type="slidenum">
              <a:rPr lang="en-CA" smtClean="0"/>
              <a:pPr eaLnBrk="1" hangingPunct="1"/>
              <a:t>44</a:t>
            </a:fld>
            <a:endParaRPr lang="en-CA"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best leaders are able to influence others to do something and think it was all their idea. Don’t worry about taking credit for every good thing that happens on your watch. As the leader, you get credit whenever your followers succeed because you created the environment that allowed their success.</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45</a:t>
            </a:fld>
            <a:endParaRPr lang="en-CA" dirty="0"/>
          </a:p>
        </p:txBody>
      </p:sp>
    </p:spTree>
    <p:extLst>
      <p:ext uri="{BB962C8B-B14F-4D97-AF65-F5344CB8AC3E}">
        <p14:creationId xmlns:p14="http://schemas.microsoft.com/office/powerpoint/2010/main" val="10962797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sz="1200" kern="1200" dirty="0">
                <a:solidFill>
                  <a:schemeClr val="tx1"/>
                </a:solidFill>
                <a:effectLst/>
                <a:latin typeface="+mn-lt"/>
                <a:ea typeface="+mn-ea"/>
                <a:cs typeface="+mn-cs"/>
              </a:rPr>
              <a:t>Aristotle was a master of the art persuasion, and he outlines his thinking in his work, Rhetoric, where he identifies three important factors: ethos, pathos, and logos. </a:t>
            </a:r>
          </a:p>
          <a:p>
            <a:pPr lvl="0"/>
            <a:r>
              <a:rPr lang="en-US" sz="1200" b="1" kern="1200" dirty="0">
                <a:solidFill>
                  <a:schemeClr val="tx1"/>
                </a:solidFill>
                <a:effectLst/>
                <a:latin typeface="+mn-lt"/>
                <a:ea typeface="+mn-ea"/>
                <a:cs typeface="+mn-cs"/>
              </a:rPr>
              <a:t>Ethos</a:t>
            </a:r>
            <a:r>
              <a:rPr lang="en-US" sz="1200" kern="1200" dirty="0">
                <a:solidFill>
                  <a:schemeClr val="tx1"/>
                </a:solidFill>
                <a:effectLst/>
                <a:latin typeface="+mn-lt"/>
                <a:ea typeface="+mn-ea"/>
                <a:cs typeface="+mn-cs"/>
              </a:rPr>
              <a:t> (credibility) persuades people using character. If you are respectful and honest, people will be more likely to follow you because of your character. Your character convinces the follower that you are someone who is worth listening to for advice. </a:t>
            </a:r>
          </a:p>
          <a:p>
            <a:pPr lvl="0"/>
            <a:r>
              <a:rPr lang="en-US" sz="1200" b="1" kern="1200" dirty="0">
                <a:solidFill>
                  <a:schemeClr val="tx1"/>
                </a:solidFill>
                <a:effectLst/>
                <a:latin typeface="+mn-lt"/>
                <a:ea typeface="+mn-ea"/>
                <a:cs typeface="+mn-cs"/>
              </a:rPr>
              <a:t>Pathos</a:t>
            </a:r>
            <a:r>
              <a:rPr lang="en-US" sz="1200" kern="1200" dirty="0">
                <a:solidFill>
                  <a:schemeClr val="tx1"/>
                </a:solidFill>
                <a:effectLst/>
                <a:latin typeface="+mn-lt"/>
                <a:ea typeface="+mn-ea"/>
                <a:cs typeface="+mn-cs"/>
              </a:rPr>
              <a:t> (emotional) persuades people by appealing to their emotions. For example, when a politician wants to gain support for the bill, it inevitably is argued, “it’s for the children!” Babies, puppies, and kitties abound in advertising for a reason. Although a car is neither male nor female, they are sometimes called “sexy” in car commercials. Pathos allows you to tie into emotional triggers that will capture a person’s attention and enlist their support, but it can be easily abused, leading to a loss of Ethos, as described above.</a:t>
            </a:r>
          </a:p>
          <a:p>
            <a:pPr lvl="0"/>
            <a:r>
              <a:rPr lang="en-US" sz="1200" b="1" kern="1200" dirty="0">
                <a:solidFill>
                  <a:schemeClr val="tx1"/>
                </a:solidFill>
                <a:effectLst/>
                <a:latin typeface="+mn-lt"/>
                <a:ea typeface="+mn-ea"/>
                <a:cs typeface="+mn-cs"/>
              </a:rPr>
              <a:t>Logos</a:t>
            </a:r>
            <a:r>
              <a:rPr lang="en-US" sz="1200" kern="1200" dirty="0">
                <a:solidFill>
                  <a:schemeClr val="tx1"/>
                </a:solidFill>
                <a:effectLst/>
                <a:latin typeface="+mn-lt"/>
                <a:ea typeface="+mn-ea"/>
                <a:cs typeface="+mn-cs"/>
              </a:rPr>
              <a:t> (logical) persuades people by means persuading by appealing to their intellect. This was Aristotle's favorite and his forte’, but not everyone reacts on a rational level. </a:t>
            </a:r>
          </a:p>
          <a:p>
            <a:r>
              <a:rPr lang="en-US" sz="1200" kern="1200" dirty="0">
                <a:solidFill>
                  <a:schemeClr val="tx1"/>
                </a:solidFill>
                <a:effectLst/>
                <a:latin typeface="+mn-lt"/>
                <a:ea typeface="+mn-ea"/>
                <a:cs typeface="+mn-cs"/>
              </a:rPr>
              <a:t>Of the three, Ethos must always come first. Ideally, you want to appeal to Pathos, back your arguments up with Logos, and never lose Ethos. President Bill Clinton appealed to people using Pathos, saying often, “I feel your pain,” but there were serious questions raised about his Ethos, and he often did not back up his appeals with Logos. There is no doubt that he was a successful, but there is also no doubt that he was not as successful as he could have been.</a:t>
            </a:r>
          </a:p>
          <a:p>
            <a:r>
              <a:rPr lang="en-US" sz="1200" kern="1200" dirty="0">
                <a:solidFill>
                  <a:schemeClr val="tx1"/>
                </a:solidFill>
                <a:effectLst/>
                <a:latin typeface="+mn-lt"/>
                <a:ea typeface="+mn-ea"/>
                <a:cs typeface="+mn-cs"/>
              </a:rPr>
              <a:t> </a:t>
            </a:r>
          </a:p>
          <a:p>
            <a:pPr marL="0" indent="0">
              <a:buFont typeface="Arial" panose="020B0604020202020204" pitchFamily="34" charset="0"/>
              <a:buNone/>
            </a:pPr>
            <a:r>
              <a:rPr lang="en-US" sz="1200" b="1" kern="1200" dirty="0">
                <a:solidFill>
                  <a:schemeClr val="tx1"/>
                </a:solidFill>
                <a:effectLst/>
                <a:latin typeface="+mn-lt"/>
                <a:ea typeface="+mn-ea"/>
                <a:cs typeface="+mn-cs"/>
              </a:rPr>
              <a:t>Estimated Time </a:t>
            </a:r>
          </a:p>
          <a:p>
            <a:r>
              <a:rPr lang="en-US" sz="1200" kern="1200" dirty="0">
                <a:solidFill>
                  <a:schemeClr val="tx1"/>
                </a:solidFill>
                <a:effectLst/>
                <a:latin typeface="+mn-lt"/>
                <a:ea typeface="+mn-ea"/>
                <a:cs typeface="+mn-cs"/>
              </a:rPr>
              <a:t>25 minutes</a:t>
            </a:r>
          </a:p>
          <a:p>
            <a:pPr marL="0" indent="0">
              <a:buFont typeface="Arial" panose="020B0604020202020204" pitchFamily="34" charset="0"/>
              <a:buNone/>
            </a:pPr>
            <a:r>
              <a:rPr lang="en-US" sz="1200" b="1" kern="1200" dirty="0">
                <a:solidFill>
                  <a:schemeClr val="tx1"/>
                </a:solidFill>
                <a:effectLst/>
                <a:latin typeface="+mn-lt"/>
                <a:ea typeface="+mn-ea"/>
                <a:cs typeface="+mn-cs"/>
              </a:rPr>
              <a:t>Topic Objective</a:t>
            </a:r>
          </a:p>
          <a:p>
            <a:r>
              <a:rPr lang="en-US" sz="1200" kern="1200" dirty="0">
                <a:solidFill>
                  <a:schemeClr val="tx1"/>
                </a:solidFill>
                <a:effectLst/>
                <a:latin typeface="+mn-lt"/>
                <a:ea typeface="+mn-ea"/>
                <a:cs typeface="+mn-cs"/>
              </a:rPr>
              <a:t>To demonstrate understanding of Ethos, Pathos and Logos</a:t>
            </a:r>
          </a:p>
          <a:p>
            <a:pPr marL="0" indent="0">
              <a:buFont typeface="Arial" panose="020B0604020202020204" pitchFamily="34" charset="0"/>
              <a:buNone/>
            </a:pPr>
            <a:r>
              <a:rPr lang="en-US" sz="1200" b="1" kern="1200" dirty="0">
                <a:solidFill>
                  <a:schemeClr val="tx1"/>
                </a:solidFill>
                <a:effectLst/>
                <a:latin typeface="+mn-lt"/>
                <a:ea typeface="+mn-ea"/>
                <a:cs typeface="+mn-cs"/>
              </a:rPr>
              <a:t>Topic Summary</a:t>
            </a:r>
          </a:p>
          <a:p>
            <a:r>
              <a:rPr lang="en-US" sz="1200" kern="1200" dirty="0">
                <a:solidFill>
                  <a:schemeClr val="tx1"/>
                </a:solidFill>
                <a:effectLst/>
                <a:latin typeface="+mn-lt"/>
                <a:ea typeface="+mn-ea"/>
                <a:cs typeface="+mn-cs"/>
              </a:rPr>
              <a:t>Aristotle’s Art of Persuasion in the modern world</a:t>
            </a:r>
          </a:p>
          <a:p>
            <a:pPr marL="0" indent="0">
              <a:buFont typeface="Arial" panose="020B0604020202020204" pitchFamily="34" charset="0"/>
              <a:buNone/>
            </a:pPr>
            <a:r>
              <a:rPr lang="en-US" sz="1200" b="1" kern="1200" dirty="0">
                <a:solidFill>
                  <a:schemeClr val="tx1"/>
                </a:solidFill>
                <a:effectLst/>
                <a:latin typeface="+mn-lt"/>
                <a:ea typeface="+mn-ea"/>
                <a:cs typeface="+mn-cs"/>
              </a:rPr>
              <a:t>Materials Required</a:t>
            </a:r>
          </a:p>
          <a:p>
            <a:r>
              <a:rPr lang="en-US" sz="1200" kern="1200" dirty="0">
                <a:solidFill>
                  <a:schemeClr val="tx1"/>
                </a:solidFill>
                <a:effectLst/>
                <a:latin typeface="+mn-lt"/>
                <a:ea typeface="+mn-ea"/>
                <a:cs typeface="+mn-cs"/>
              </a:rPr>
              <a:t>Flipchart and markers</a:t>
            </a:r>
          </a:p>
          <a:p>
            <a:pPr marL="0" indent="0">
              <a:buFont typeface="Arial" panose="020B0604020202020204" pitchFamily="34" charset="0"/>
              <a:buNone/>
            </a:pPr>
            <a:r>
              <a:rPr lang="en-US" sz="1200" b="1" kern="1200" dirty="0">
                <a:solidFill>
                  <a:schemeClr val="tx1"/>
                </a:solidFill>
                <a:effectLst/>
                <a:latin typeface="+mn-lt"/>
                <a:ea typeface="+mn-ea"/>
                <a:cs typeface="+mn-cs"/>
              </a:rPr>
              <a:t>Planning Checklist</a:t>
            </a:r>
          </a:p>
          <a:p>
            <a:r>
              <a:rPr lang="en-US" sz="1200" kern="1200" dirty="0">
                <a:solidFill>
                  <a:schemeClr val="tx1"/>
                </a:solidFill>
                <a:effectLst/>
                <a:latin typeface="+mn-lt"/>
                <a:ea typeface="+mn-ea"/>
                <a:cs typeface="+mn-cs"/>
              </a:rPr>
              <a:t>Flipchart and markers</a:t>
            </a:r>
          </a:p>
          <a:p>
            <a:pPr marL="0" indent="0">
              <a:buFont typeface="Arial" panose="020B0604020202020204" pitchFamily="34" charset="0"/>
              <a:buNone/>
            </a:pPr>
            <a:r>
              <a:rPr lang="en-US" sz="1200" b="1" kern="1200" dirty="0">
                <a:solidFill>
                  <a:schemeClr val="tx1"/>
                </a:solidFill>
                <a:effectLst/>
                <a:latin typeface="+mn-lt"/>
                <a:ea typeface="+mn-ea"/>
                <a:cs typeface="+mn-cs"/>
              </a:rPr>
              <a:t>Recommended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Ethos: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Pathos: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Logos: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Discussion: How do the three works together? [Cite examples]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Discussion: Which is most important (Ethos) and why?</a:t>
            </a:r>
          </a:p>
          <a:p>
            <a:pPr marL="0" indent="0">
              <a:buFont typeface="Arial" panose="020B0604020202020204" pitchFamily="34" charset="0"/>
              <a:buNone/>
            </a:pPr>
            <a:r>
              <a:rPr lang="en-US" sz="1200" b="1" kern="1200" dirty="0">
                <a:solidFill>
                  <a:schemeClr val="tx1"/>
                </a:solidFill>
                <a:effectLst/>
                <a:latin typeface="+mn-lt"/>
                <a:ea typeface="+mn-ea"/>
                <a:cs typeface="+mn-cs"/>
              </a:rPr>
              <a:t>Delivery Tips</a:t>
            </a:r>
          </a:p>
          <a:p>
            <a:r>
              <a:rPr lang="en-US" sz="1200" kern="1200" dirty="0">
                <a:solidFill>
                  <a:schemeClr val="tx1"/>
                </a:solidFill>
                <a:effectLst/>
                <a:latin typeface="+mn-lt"/>
                <a:ea typeface="+mn-ea"/>
                <a:cs typeface="+mn-cs"/>
              </a:rPr>
              <a:t>This activity can be performed in small or large groups.</a:t>
            </a:r>
          </a:p>
          <a:p>
            <a:pPr marL="0" indent="0">
              <a:buFont typeface="Arial" panose="020B0604020202020204" pitchFamily="34" charset="0"/>
              <a:buNone/>
            </a:pPr>
            <a:r>
              <a:rPr lang="en-US" sz="1200" b="1" kern="1200" dirty="0">
                <a:solidFill>
                  <a:schemeClr val="tx1"/>
                </a:solidFill>
                <a:effectLst/>
                <a:latin typeface="+mn-lt"/>
                <a:ea typeface="+mn-ea"/>
                <a:cs typeface="+mn-cs"/>
              </a:rPr>
              <a:t>Review Questions</a:t>
            </a:r>
          </a:p>
          <a:p>
            <a:r>
              <a:rPr lang="en-US" sz="1200" kern="1200" dirty="0">
                <a:solidFill>
                  <a:schemeClr val="tx1"/>
                </a:solidFill>
                <a:effectLst/>
                <a:latin typeface="+mn-lt"/>
                <a:ea typeface="+mn-ea"/>
                <a:cs typeface="+mn-cs"/>
              </a:rPr>
              <a:t>How do Ethos, Pathos, and Logos relate to leadership today?</a:t>
            </a:r>
          </a:p>
          <a:p>
            <a:r>
              <a:rPr lang="en-US" sz="1200" kern="1200" dirty="0">
                <a:solidFill>
                  <a:schemeClr val="tx1"/>
                </a:solidFill>
                <a:effectLst/>
                <a:latin typeface="+mn-lt"/>
                <a:ea typeface="+mn-ea"/>
                <a:cs typeface="+mn-cs"/>
              </a:rPr>
              <a:t> </a:t>
            </a:r>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1155419-5043-40A3-B197-3D11AD67780F}" type="slidenum">
              <a:rPr lang="en-CA" smtClean="0"/>
              <a:pPr eaLnBrk="1" hangingPunct="1"/>
              <a:t>46</a:t>
            </a:fld>
            <a:endParaRPr lang="en-CA"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sz="1200" kern="1200" dirty="0">
                <a:solidFill>
                  <a:schemeClr val="tx1"/>
                </a:solidFill>
                <a:effectLst/>
                <a:latin typeface="+mn-lt"/>
                <a:ea typeface="+mn-ea"/>
                <a:cs typeface="+mn-cs"/>
              </a:rPr>
              <a:t>Robert B. </a:t>
            </a:r>
            <a:r>
              <a:rPr lang="en-US" sz="1200" kern="1200" dirty="0" err="1">
                <a:solidFill>
                  <a:schemeClr val="tx1"/>
                </a:solidFill>
                <a:effectLst/>
                <a:latin typeface="+mn-lt"/>
                <a:ea typeface="+mn-ea"/>
                <a:cs typeface="+mn-cs"/>
              </a:rPr>
              <a:t>Cialdini</a:t>
            </a:r>
            <a:r>
              <a:rPr lang="en-US" sz="1200" kern="1200" dirty="0">
                <a:solidFill>
                  <a:schemeClr val="tx1"/>
                </a:solidFill>
                <a:effectLst/>
                <a:latin typeface="+mn-lt"/>
                <a:ea typeface="+mn-ea"/>
                <a:cs typeface="+mn-cs"/>
              </a:rPr>
              <a:t>, Ph. D. once said, "It is through the influence process that we generate and manage change.” In his studies, he outlined five universal principles of influence, which are useful and effective in a wide range of circumstances. </a:t>
            </a:r>
          </a:p>
          <a:p>
            <a:r>
              <a:rPr lang="en-US" sz="1200" b="1" kern="1200" dirty="0">
                <a:solidFill>
                  <a:schemeClr val="tx1"/>
                </a:solidFill>
                <a:effectLst/>
                <a:latin typeface="+mn-lt"/>
                <a:ea typeface="+mn-ea"/>
                <a:cs typeface="+mn-cs"/>
              </a:rPr>
              <a:t>Reciprocation</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People are more willing to do something for you if you have already done something for them first. Married couples do this all the time, giving in on little things so they can ask for that big night out or a chance to watch the game later.</a:t>
            </a:r>
          </a:p>
          <a:p>
            <a:r>
              <a:rPr lang="en-US" sz="1200" b="1" kern="1200" dirty="0">
                <a:solidFill>
                  <a:schemeClr val="tx1"/>
                </a:solidFill>
                <a:effectLst/>
                <a:latin typeface="+mn-lt"/>
                <a:ea typeface="+mn-ea"/>
                <a:cs typeface="+mn-cs"/>
              </a:rPr>
              <a:t>Commitment</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You cannot get people to commit to you or your vision if they don’t see your commitment. Once you provide a solid, consistent example, they will feel they have to do the same.</a:t>
            </a:r>
          </a:p>
          <a:p>
            <a:r>
              <a:rPr lang="en-US" sz="1200" b="1" kern="1200" dirty="0">
                <a:solidFill>
                  <a:schemeClr val="tx1"/>
                </a:solidFill>
                <a:effectLst/>
                <a:latin typeface="+mn-lt"/>
                <a:ea typeface="+mn-ea"/>
                <a:cs typeface="+mn-cs"/>
              </a:rPr>
              <a:t>Authority</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If people believe you know what you are talking about and accept your expertise, they are far more likely to follow you. Despite the rebel cry, “Question Authority,” when people need help with something, they will seek out an authority figure. If you place a man in a tie next to a man in jeans and a ratty T-shirt, people will invariably ask the man in the tie for advice on a technical subject first simply because he </a:t>
            </a:r>
            <a:r>
              <a:rPr lang="en-US" sz="1200" i="1" kern="1200" dirty="0">
                <a:solidFill>
                  <a:schemeClr val="tx1"/>
                </a:solidFill>
                <a:effectLst/>
                <a:latin typeface="+mn-lt"/>
                <a:ea typeface="+mn-ea"/>
                <a:cs typeface="+mn-cs"/>
              </a:rPr>
              <a:t>looks</a:t>
            </a:r>
            <a:r>
              <a:rPr lang="en-US" sz="1200" kern="1200" dirty="0">
                <a:solidFill>
                  <a:schemeClr val="tx1"/>
                </a:solidFill>
                <a:effectLst/>
                <a:latin typeface="+mn-lt"/>
                <a:ea typeface="+mn-ea"/>
                <a:cs typeface="+mn-cs"/>
              </a:rPr>
              <a:t> like an authority.</a:t>
            </a:r>
          </a:p>
          <a:p>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Social Validation</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As independent as we like to consider ourselves, we love to be part of a crowd. It will always be a part of us, that school age desire to be accepted, no matter how many times our parents tell us, “If everyone jumped off a cliff, would you join them?” People will always jump on a bandwagon if their friends like the band.</a:t>
            </a:r>
          </a:p>
          <a:p>
            <a:r>
              <a:rPr lang="en-US" sz="1200" b="1" kern="1200" dirty="0">
                <a:solidFill>
                  <a:schemeClr val="tx1"/>
                </a:solidFill>
                <a:effectLst/>
                <a:latin typeface="+mn-lt"/>
                <a:ea typeface="+mn-ea"/>
                <a:cs typeface="+mn-cs"/>
              </a:rPr>
              <a:t>Friendship</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People listen to their friends. If they know you and like you, they are far more likely to support you. A pleasant personality can make up for a multitude of failures. More than one leader has been abandoned at the first sign of trouble because they were not very well liked.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p>
          <a:p>
            <a:r>
              <a:rPr lang="en-US" sz="1200" kern="1200" dirty="0">
                <a:solidFill>
                  <a:schemeClr val="tx1"/>
                </a:solidFill>
                <a:effectLst/>
                <a:latin typeface="+mn-lt"/>
                <a:ea typeface="+mn-ea"/>
                <a:cs typeface="+mn-cs"/>
              </a:rPr>
              <a:t>To demonstrate understanding of </a:t>
            </a:r>
            <a:r>
              <a:rPr lang="en-US" sz="1200" kern="1200" dirty="0" err="1">
                <a:solidFill>
                  <a:schemeClr val="tx1"/>
                </a:solidFill>
                <a:effectLst/>
                <a:latin typeface="+mn-lt"/>
                <a:ea typeface="+mn-ea"/>
                <a:cs typeface="+mn-cs"/>
              </a:rPr>
              <a:t>Cialdini’s</a:t>
            </a:r>
            <a:r>
              <a:rPr lang="en-US" sz="1200" kern="1200" dirty="0">
                <a:solidFill>
                  <a:schemeClr val="tx1"/>
                </a:solidFill>
                <a:effectLst/>
                <a:latin typeface="+mn-lt"/>
                <a:ea typeface="+mn-ea"/>
                <a:cs typeface="+mn-cs"/>
              </a:rPr>
              <a:t> principles</a:t>
            </a:r>
          </a:p>
          <a:p>
            <a:r>
              <a:rPr lang="en-US" sz="1200" b="1" kern="1200" dirty="0">
                <a:solidFill>
                  <a:schemeClr val="tx1"/>
                </a:solidFill>
                <a:effectLst/>
                <a:latin typeface="+mn-lt"/>
                <a:ea typeface="+mn-ea"/>
                <a:cs typeface="+mn-cs"/>
              </a:rPr>
              <a:t>Topic Summary</a:t>
            </a:r>
          </a:p>
          <a:p>
            <a:r>
              <a:rPr lang="en-US" sz="1200" kern="1200" dirty="0">
                <a:solidFill>
                  <a:schemeClr val="tx1"/>
                </a:solidFill>
                <a:effectLst/>
                <a:latin typeface="+mn-lt"/>
                <a:ea typeface="+mn-ea"/>
                <a:cs typeface="+mn-cs"/>
              </a:rPr>
              <a:t>Understanding the Principles of Influence</a:t>
            </a:r>
          </a:p>
          <a:p>
            <a:r>
              <a:rPr lang="en-US" sz="1200" b="1" kern="1200" dirty="0">
                <a:solidFill>
                  <a:schemeClr val="tx1"/>
                </a:solidFill>
                <a:effectLst/>
                <a:latin typeface="+mn-lt"/>
                <a:ea typeface="+mn-ea"/>
                <a:cs typeface="+mn-cs"/>
              </a:rPr>
              <a:t>Materials Required</a:t>
            </a: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Recommended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Reciprocation: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Commitment: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Authority: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Social Validation: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Friendship: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Discussion: How do the five work together? [Cite examples]</a:t>
            </a:r>
          </a:p>
          <a:p>
            <a:r>
              <a:rPr lang="en-US" sz="1200" b="1" kern="1200" dirty="0">
                <a:solidFill>
                  <a:schemeClr val="tx1"/>
                </a:solidFill>
                <a:effectLst/>
                <a:latin typeface="+mn-lt"/>
                <a:ea typeface="+mn-ea"/>
                <a:cs typeface="+mn-cs"/>
              </a:rPr>
              <a:t>Delivery Tips</a:t>
            </a: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p>
          <a:p>
            <a:r>
              <a:rPr lang="en-US" sz="1200" kern="1200" dirty="0">
                <a:solidFill>
                  <a:schemeClr val="tx1"/>
                </a:solidFill>
                <a:effectLst/>
                <a:latin typeface="+mn-lt"/>
                <a:ea typeface="+mn-ea"/>
                <a:cs typeface="+mn-cs"/>
              </a:rPr>
              <a:t>What are </a:t>
            </a:r>
            <a:r>
              <a:rPr lang="en-US" sz="1200" kern="1200" dirty="0" err="1">
                <a:solidFill>
                  <a:schemeClr val="tx1"/>
                </a:solidFill>
                <a:effectLst/>
                <a:latin typeface="+mn-lt"/>
                <a:ea typeface="+mn-ea"/>
                <a:cs typeface="+mn-cs"/>
              </a:rPr>
              <a:t>Cialdini’s</a:t>
            </a:r>
            <a:r>
              <a:rPr lang="en-US" sz="1200" kern="1200" dirty="0">
                <a:solidFill>
                  <a:schemeClr val="tx1"/>
                </a:solidFill>
                <a:effectLst/>
                <a:latin typeface="+mn-lt"/>
                <a:ea typeface="+mn-ea"/>
                <a:cs typeface="+mn-cs"/>
              </a:rPr>
              <a:t> principles and how do they relate to leadership today?</a:t>
            </a:r>
          </a:p>
          <a:p>
            <a:r>
              <a:rPr lang="en-US" sz="1200" kern="1200" dirty="0">
                <a:solidFill>
                  <a:schemeClr val="tx1"/>
                </a:solidFill>
                <a:effectLst/>
                <a:latin typeface="+mn-lt"/>
                <a:ea typeface="+mn-ea"/>
                <a:cs typeface="+mn-cs"/>
              </a:rPr>
              <a:t> </a:t>
            </a:r>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9C4F05E-CD70-4081-8D1C-253D07D6342C}" type="slidenum">
              <a:rPr lang="en-CA" smtClean="0"/>
              <a:pPr eaLnBrk="1" hangingPunct="1"/>
              <a:t>47</a:t>
            </a:fld>
            <a:endParaRPr lang="en-CA"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mentioned before, communication is accomplished with more than just words. The more of the previous leadership skills you develop, the more you will make an impact. In addition, the bigger the impact, the greater the positive change you can create. </a:t>
            </a:r>
          </a:p>
          <a:p>
            <a:r>
              <a:rPr lang="en-US" sz="1200" kern="1200" dirty="0">
                <a:solidFill>
                  <a:schemeClr val="tx1"/>
                </a:solidFill>
                <a:effectLst/>
                <a:latin typeface="+mn-lt"/>
                <a:ea typeface="+mn-ea"/>
                <a:cs typeface="+mn-cs"/>
              </a:rPr>
              <a:t>Impact is created by a number of intangible factors: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confident bearing, tempered by a kindly manner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sense of justice, tempered by mercy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intellect, tempered by the willingness to learn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sense of emotion, tempered by self-control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ability to communicate, tempered by the ability to listen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insistence on following the rules, tempered by flexibility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commitment to innovation, tempered by situational reality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commitment to your followers, tempered by the ability to lead</a:t>
            </a:r>
          </a:p>
          <a:p>
            <a:r>
              <a:rPr lang="en-US" sz="1200" kern="1200" dirty="0">
                <a:solidFill>
                  <a:schemeClr val="tx1"/>
                </a:solidFill>
                <a:effectLst/>
                <a:latin typeface="+mn-lt"/>
                <a:ea typeface="+mn-ea"/>
                <a:cs typeface="+mn-cs"/>
              </a:rPr>
              <a:t>Above all: maintain a strong personal commitment to your vision.</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48</a:t>
            </a:fld>
            <a:endParaRPr lang="en-CA" dirty="0"/>
          </a:p>
        </p:txBody>
      </p:sp>
    </p:spTree>
    <p:extLst>
      <p:ext uri="{BB962C8B-B14F-4D97-AF65-F5344CB8AC3E}">
        <p14:creationId xmlns:p14="http://schemas.microsoft.com/office/powerpoint/2010/main" val="23042520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vision without specific, targeted goals is just a wish or a hope. Without targeted goals, how will you ever know if your vision is being accomplished? A vision needs a project roadmap with milestones, but how do you determine what those goals are? First, we will discuss goals themselves, then how to determine what your goals should be and how to support them.</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49</a:t>
            </a:fld>
            <a:endParaRPr lang="en-CA" dirty="0"/>
          </a:p>
        </p:txBody>
      </p:sp>
    </p:spTree>
    <p:extLst>
      <p:ext uri="{BB962C8B-B14F-4D97-AF65-F5344CB8AC3E}">
        <p14:creationId xmlns:p14="http://schemas.microsoft.com/office/powerpoint/2010/main" val="662184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This session</a:t>
            </a:r>
            <a:r>
              <a:rPr lang="en-US" sz="1200" kern="1200" baseline="0" dirty="0">
                <a:solidFill>
                  <a:schemeClr val="tx1"/>
                </a:solidFill>
                <a:effectLst/>
                <a:latin typeface="+mn-lt"/>
                <a:ea typeface="+mn-ea"/>
                <a:cs typeface="+mn-cs"/>
              </a:rPr>
              <a:t> will provide you an overview of communication, the impacts, and brings to light things to consider when communicating as well as methods to communicate better.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Highlights include:</a:t>
            </a: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Communication – Methods and Impacts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Identify main methods and components</a:t>
            </a:r>
            <a:r>
              <a:rPr lang="en-US" sz="1200" kern="1200" baseline="0" dirty="0">
                <a:solidFill>
                  <a:schemeClr val="tx1"/>
                </a:solidFill>
                <a:effectLst/>
                <a:latin typeface="+mn-lt"/>
                <a:ea typeface="+mn-ea"/>
                <a:cs typeface="+mn-cs"/>
              </a:rPr>
              <a:t> of </a:t>
            </a:r>
            <a:r>
              <a:rPr lang="en-US" sz="1200" kern="1200" dirty="0">
                <a:solidFill>
                  <a:schemeClr val="tx1"/>
                </a:solidFill>
                <a:effectLst/>
                <a:latin typeface="+mn-lt"/>
                <a:ea typeface="+mn-ea"/>
                <a:cs typeface="+mn-cs"/>
              </a:rPr>
              <a:t>communication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Environmental</a:t>
            </a:r>
            <a:r>
              <a:rPr lang="en-US" sz="1200" b="0" kern="1200" baseline="0" dirty="0">
                <a:solidFill>
                  <a:schemeClr val="tx1"/>
                </a:solidFill>
                <a:effectLst/>
                <a:latin typeface="+mn-lt"/>
                <a:ea typeface="+mn-ea"/>
                <a:cs typeface="+mn-cs"/>
              </a:rPr>
              <a:t> factors and common barriers</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Paraverbal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Distinguish</a:t>
            </a:r>
            <a:r>
              <a:rPr lang="en-US" sz="1200" kern="1200" baseline="0" dirty="0">
                <a:solidFill>
                  <a:schemeClr val="tx1"/>
                </a:solidFill>
                <a:effectLst/>
                <a:latin typeface="+mn-lt"/>
                <a:ea typeface="+mn-ea"/>
                <a:cs typeface="+mn-cs"/>
              </a:rPr>
              <a:t> the power between good and bad </a:t>
            </a:r>
            <a:r>
              <a:rPr lang="en-US" sz="1200" kern="1200" dirty="0" err="1">
                <a:solidFill>
                  <a:schemeClr val="tx1"/>
                </a:solidFill>
                <a:effectLst/>
                <a:latin typeface="+mn-lt"/>
                <a:ea typeface="+mn-ea"/>
                <a:cs typeface="+mn-cs"/>
              </a:rPr>
              <a:t>paraverbal</a:t>
            </a:r>
            <a:r>
              <a:rPr lang="en-US" sz="1200" kern="1200" dirty="0">
                <a:solidFill>
                  <a:schemeClr val="tx1"/>
                </a:solidFill>
                <a:effectLst/>
                <a:latin typeface="+mn-lt"/>
                <a:ea typeface="+mn-ea"/>
                <a:cs typeface="+mn-cs"/>
              </a:rPr>
              <a:t>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Tips for pitch,</a:t>
            </a:r>
            <a:r>
              <a:rPr lang="en-US" sz="1200" kern="1200" baseline="0" dirty="0">
                <a:solidFill>
                  <a:schemeClr val="tx1"/>
                </a:solidFill>
                <a:effectLst/>
                <a:latin typeface="+mn-lt"/>
                <a:ea typeface="+mn-ea"/>
                <a:cs typeface="+mn-cs"/>
              </a:rPr>
              <a:t> tone, and speed</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Communicating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Identify the components</a:t>
            </a:r>
            <a:r>
              <a:rPr lang="en-US" sz="1200" baseline="0" dirty="0"/>
              <a:t> of the </a:t>
            </a:r>
            <a:r>
              <a:rPr lang="en-US" sz="1200" dirty="0"/>
              <a:t>STAR Model</a:t>
            </a:r>
            <a:r>
              <a:rPr lang="en-US" sz="1200" baseline="0" dirty="0"/>
              <a:t> </a:t>
            </a:r>
            <a:r>
              <a:rPr lang="en-US" sz="1200" kern="1200" dirty="0">
                <a:solidFill>
                  <a:schemeClr val="tx1"/>
                </a:solidFill>
                <a:effectLst/>
                <a:latin typeface="+mn-lt"/>
                <a:ea typeface="+mn-ea"/>
                <a:cs typeface="+mn-cs"/>
              </a:rPr>
              <a:t>to speak clearly</a:t>
            </a:r>
            <a:r>
              <a:rPr lang="en-US" sz="1200" kern="1200" baseline="0" dirty="0">
                <a:solidFill>
                  <a:schemeClr val="tx1"/>
                </a:solidFill>
                <a:effectLst/>
                <a:latin typeface="+mn-lt"/>
                <a:ea typeface="+mn-ea"/>
                <a:cs typeface="+mn-cs"/>
              </a:rPr>
              <a:t> and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Practice applying the STAR Model to communicate</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Listening Skills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Seven ways to listen better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Sending good signals</a:t>
            </a:r>
            <a:r>
              <a:rPr lang="en-US" sz="1200" baseline="0" dirty="0"/>
              <a:t> to others</a:t>
            </a: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Questioning &amp; Establishing Common Ground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Three types of questioning methods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Common ground checklist for communicating</a:t>
            </a:r>
            <a:endParaRPr lang="en-US" sz="120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6144494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sz="1200" kern="1200" dirty="0">
                <a:solidFill>
                  <a:schemeClr val="tx1"/>
                </a:solidFill>
                <a:effectLst/>
                <a:latin typeface="+mn-lt"/>
                <a:ea typeface="+mn-ea"/>
                <a:cs typeface="+mn-cs"/>
              </a:rPr>
              <a:t>SMART goals are:</a:t>
            </a:r>
          </a:p>
          <a:p>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Specific:</a:t>
            </a:r>
            <a:r>
              <a:rPr lang="en-US" sz="1200" kern="1200" dirty="0">
                <a:solidFill>
                  <a:schemeClr val="tx1"/>
                </a:solidFill>
                <a:effectLst/>
                <a:latin typeface="+mn-lt"/>
                <a:ea typeface="+mn-ea"/>
                <a:cs typeface="+mn-cs"/>
              </a:rPr>
              <a:t> The vision itself is general while the goals are specific targets to be met. Specific goals answer the questions of who, what, when, where, why and how questions as specifically as possible.</a:t>
            </a:r>
          </a:p>
          <a:p>
            <a:pPr lvl="0"/>
            <a:r>
              <a:rPr lang="en-US" sz="1200" b="1" kern="1200" dirty="0">
                <a:solidFill>
                  <a:schemeClr val="tx1"/>
                </a:solidFill>
                <a:effectLst/>
                <a:latin typeface="+mn-lt"/>
                <a:ea typeface="+mn-ea"/>
                <a:cs typeface="+mn-cs"/>
              </a:rPr>
              <a:t>Measurable</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Goals must be measurable in terms of progress and attainment. They must be tracked according to the amount of time or money spent, or results achieved as appropriate. </a:t>
            </a:r>
          </a:p>
          <a:p>
            <a:pPr lvl="0"/>
            <a:r>
              <a:rPr lang="en-US" sz="1200" b="1" kern="1200" dirty="0">
                <a:solidFill>
                  <a:schemeClr val="tx1"/>
                </a:solidFill>
                <a:effectLst/>
                <a:latin typeface="+mn-lt"/>
                <a:ea typeface="+mn-ea"/>
                <a:cs typeface="+mn-cs"/>
              </a:rPr>
              <a:t>Attainable</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 goal which cannot be met, is not a goal, it is an ideal. If you know you need certain infrastructure in place to accomplish your vision, you should break down your goals into attainable steps you can monitor as each step is put into place. </a:t>
            </a:r>
          </a:p>
          <a:p>
            <a:pPr lvl="0"/>
            <a:r>
              <a:rPr lang="en-US" sz="1200" b="1" kern="1200" dirty="0">
                <a:solidFill>
                  <a:schemeClr val="tx1"/>
                </a:solidFill>
                <a:effectLst/>
                <a:latin typeface="+mn-lt"/>
                <a:ea typeface="+mn-ea"/>
                <a:cs typeface="+mn-cs"/>
              </a:rPr>
              <a:t>Realistic</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 goal may be attainable, but not with the resources at hand. In that case, you need other goals to build up to the level where the attainable goal becomes realistic. A goal may be possible, but you need the right people with the right amount of time and support to make it happen.</a:t>
            </a:r>
          </a:p>
          <a:p>
            <a:pPr lvl="0"/>
            <a:r>
              <a:rPr lang="en-US" sz="1200" b="1" kern="1200" dirty="0">
                <a:solidFill>
                  <a:schemeClr val="tx1"/>
                </a:solidFill>
                <a:effectLst/>
                <a:latin typeface="+mn-lt"/>
                <a:ea typeface="+mn-ea"/>
                <a:cs typeface="+mn-cs"/>
              </a:rPr>
              <a:t>Timed</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All goals need to be accomplished within a given time frame. Deadlines may indeed be missed, but without any timetable, there will be no sense of urgency and no reason not to put it off until “later.”</a:t>
            </a:r>
          </a:p>
          <a:p>
            <a:r>
              <a:rPr lang="en-US" sz="1200" kern="1200" dirty="0">
                <a:solidFill>
                  <a:schemeClr val="tx1"/>
                </a:solidFill>
                <a:effectLst/>
                <a:latin typeface="+mn-lt"/>
                <a:ea typeface="+mn-ea"/>
                <a:cs typeface="+mn-cs"/>
              </a:rPr>
              <a:t>Each goal should lead to the “next step” in the overall plan until the ultimate vision is reached.</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use the SMART Goal strategy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SMART Goals to achieve your vision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markers and Action Plan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Print up enough Action Plans for each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Pass out an Action Plan to each participant.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a strategic goal, vision, or mission from the participants and write it at the top of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 the left side of the paper, write in a column: Specific, Measurable, Attainable, Realistic, and Timed.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a specific first goal to attain the vision/mission and write it under the vision.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down the SMART list on the left and assess each aspect of the goal, writing next to the appropriate category as you go.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how this leads to the next goal and repeat.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SMART stand for?</a:t>
            </a:r>
          </a:p>
          <a:p>
            <a:r>
              <a:rPr lang="en-US" sz="1200" kern="1200" dirty="0">
                <a:solidFill>
                  <a:schemeClr val="tx1"/>
                </a:solidFill>
                <a:effectLst/>
                <a:latin typeface="+mn-lt"/>
                <a:ea typeface="+mn-ea"/>
                <a:cs typeface="+mn-cs"/>
              </a:rPr>
              <a:t> </a:t>
            </a:r>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550CB80-ECC0-4422-ADA4-A1F7A5EEB34F}" type="slidenum">
              <a:rPr lang="en-CA" smtClean="0"/>
              <a:pPr eaLnBrk="1" hangingPunct="1"/>
              <a:t>50</a:t>
            </a:fld>
            <a:endParaRPr lang="en-CA"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Also called Strategic Planning, the long-term plan is the road map that guides you to the ultimate realization of your vision. As discussed in the previous module. A goal may be possible, but not attainable or realistic – now. You may be missing a quality person for a key position, you may lack the funds, or time to achieve the higher-level goals, so lower level stepping stone goals must be planned.</a:t>
            </a:r>
          </a:p>
          <a:p>
            <a:pPr eaLnBrk="1" hangingPunct="1"/>
            <a:r>
              <a:rPr lang="en-US" dirty="0"/>
              <a:t>If your goal is to unify a modern computer network throughout your organization, but you only have a few outdated computers and older shared printers, your ultimate goal will be possible and attainable, but not realistic. If you do not have the money for the new equipment and do not have a strong IT person on staff, your goal will be unattainable. If you need everything done in a week, your goal cannot be timely, as it will take much longer. Intermediate goals, however, can make your ultimate goal realistic, attainable, and timely.</a:t>
            </a:r>
          </a:p>
          <a:p>
            <a:pPr eaLnBrk="1" hangingPunct="1"/>
            <a:r>
              <a:rPr lang="en-US" dirty="0"/>
              <a:t>You might first want to increase your revenue through increased sales, a fundraiser, long-term business loan, or by other means. You can make a goal to hire a network guru for a reasonable cost who can analyze your current systems and determine what needs to be upgraded according to modern networking technology. That analysis will provide you the information to set new goals of buying, configuring and implementing the equipment, then adding the infrastructure to network it all together. In the end, the goal that seemed impossible will become a reality, according to your original vision.</a:t>
            </a:r>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52D9E7C-8C67-4E9A-AF89-6D4848E13A72}" type="slidenum">
              <a:rPr lang="en-CA" smtClean="0"/>
              <a:pPr eaLnBrk="1" hangingPunct="1"/>
              <a:t>51</a:t>
            </a:fld>
            <a:endParaRPr lang="en-CA"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Once your goals are established you need a way to ensure they are set into motion. Duties must be assigned and documentation must be established to support and track progress. A Gantt Chart is a great way to track milestones over a period of time. You need to establish the tools necessary to track progress or development as appropriate. These might include a simple checklist for some tasks and complicated advanced software tracking systems for others.</a:t>
            </a:r>
          </a:p>
          <a:p>
            <a:pPr eaLnBrk="1" hangingPunct="1"/>
            <a:r>
              <a:rPr lang="en-US" dirty="0"/>
              <a:t>Monitoring and oversight are the keys to achieving all goals.</a:t>
            </a:r>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E3834DB-6887-4C3F-8DC3-3D330E7448A4}" type="slidenum">
              <a:rPr lang="en-CA" smtClean="0"/>
              <a:pPr eaLnBrk="1" hangingPunct="1"/>
              <a:t>52</a:t>
            </a:fld>
            <a:endParaRPr lang="en-CA"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A work well begun is half ended.</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Plato</a:t>
            </a:r>
          </a:p>
          <a:p>
            <a:endParaRPr lang="en-US" sz="1200" kern="1200" dirty="0">
              <a:solidFill>
                <a:schemeClr val="tx1"/>
              </a:solidFill>
              <a:effectLst/>
              <a:latin typeface="+mn-lt"/>
              <a:ea typeface="+mn-ea"/>
              <a:cs typeface="+mn-cs"/>
            </a:endParaRPr>
          </a:p>
          <a:p>
            <a:r>
              <a:rPr lang="en-US" dirty="0">
                <a:effectLst/>
              </a:rPr>
              <a:t>To be a leader, you must first see yourself as a leader. Based on what you have learned so far, you now know what qualities are important in a leader and you have prioritized them as they apply to you. Experience is the greatest teacher, however, and there is no substitute. If you ever had a boss that infuriated you and made you want to quit your job, you know what not to do. If you ever had a parent, teacher, coach, or supervisor who inspired you, you have a good example to follow. </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53</a:t>
            </a:fld>
            <a:endParaRPr lang="en-CA" dirty="0"/>
          </a:p>
        </p:txBody>
      </p:sp>
    </p:spTree>
    <p:extLst>
      <p:ext uri="{BB962C8B-B14F-4D97-AF65-F5344CB8AC3E}">
        <p14:creationId xmlns:p14="http://schemas.microsoft.com/office/powerpoint/2010/main" val="52432425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Thucydides:</a:t>
            </a:r>
            <a:r>
              <a:rPr lang="en-US" sz="1200" kern="1200" dirty="0">
                <a:solidFill>
                  <a:schemeClr val="tx1"/>
                </a:solidFill>
                <a:effectLst/>
                <a:latin typeface="+mn-lt"/>
                <a:ea typeface="+mn-ea"/>
                <a:cs typeface="+mn-cs"/>
              </a:rPr>
              <a:t> The bravest are surely those who have the clearest vision of what is before them, glory and danger alike, and yet notwithstanding, go out and meet it.</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Woodrow Wilson:</a:t>
            </a:r>
            <a:r>
              <a:rPr lang="en-US" sz="1200" kern="1200" dirty="0">
                <a:solidFill>
                  <a:schemeClr val="tx1"/>
                </a:solidFill>
                <a:effectLst/>
                <a:latin typeface="+mn-lt"/>
                <a:ea typeface="+mn-ea"/>
                <a:cs typeface="+mn-cs"/>
              </a:rPr>
              <a:t> The ear of the leader must ring with the voices of the people.</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Theodore Roosevelt</a:t>
            </a:r>
            <a:r>
              <a:rPr lang="en-US" sz="1200" kern="1200" dirty="0">
                <a:solidFill>
                  <a:schemeClr val="tx1"/>
                </a:solidFill>
                <a:effectLst/>
                <a:latin typeface="+mn-lt"/>
                <a:ea typeface="+mn-ea"/>
                <a:cs typeface="+mn-cs"/>
              </a:rPr>
              <a:t>: The best executive is the one who has sense enough to pick good men to do what he wants done, and self-restraint to keep from meddling with them while they do it. </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54</a:t>
            </a:fld>
            <a:endParaRPr lang="en-CA" dirty="0"/>
          </a:p>
        </p:txBody>
      </p:sp>
    </p:spTree>
    <p:extLst>
      <p:ext uri="{BB962C8B-B14F-4D97-AF65-F5344CB8AC3E}">
        <p14:creationId xmlns:p14="http://schemas.microsoft.com/office/powerpoint/2010/main" val="6561342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worked on together today.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Use the tools we visited today </a:t>
            </a:r>
            <a:r>
              <a:rPr lang="en-US" strike="noStrike" baseline="0" dirty="0"/>
              <a:t>to help you with what and how you want to communicate your message. Align and a</a:t>
            </a:r>
            <a:r>
              <a:rPr lang="en-US" baseline="0" dirty="0"/>
              <a:t>pply the various communication strategies when you talk with </a:t>
            </a:r>
            <a:r>
              <a:rPr lang="en-US" u="sng" baseline="0" dirty="0"/>
              <a:t>your</a:t>
            </a:r>
            <a:r>
              <a:rPr lang="en-US" baseline="0" dirty="0"/>
              <a:t> boss, peer, spouse, and even the cat. </a:t>
            </a:r>
            <a:endParaRPr lang="en-US" strike="noStrike" baseline="0"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the questions on the screen and think about your responses. Create</a:t>
            </a:r>
            <a:r>
              <a:rPr lang="en-US" sz="1200" kern="1200" baseline="0" dirty="0">
                <a:solidFill>
                  <a:schemeClr val="tx1"/>
                </a:solidFill>
                <a:effectLst/>
                <a:latin typeface="+mn-lt"/>
                <a:ea typeface="+mn-ea"/>
                <a:cs typeface="+mn-cs"/>
              </a:rPr>
              <a:t> an action item for yourself and c</a:t>
            </a:r>
            <a:r>
              <a:rPr lang="en-US" sz="1200" kern="1200" dirty="0">
                <a:solidFill>
                  <a:schemeClr val="tx1"/>
                </a:solidFill>
                <a:effectLst/>
                <a:latin typeface="+mn-lt"/>
                <a:ea typeface="+mn-ea"/>
                <a:cs typeface="+mn-cs"/>
              </a:rPr>
              <a:t>ommit to answering them.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am providing you at this time a survey</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take a minute</a:t>
            </a:r>
            <a:r>
              <a:rPr lang="en-US" sz="1200" kern="1200" baseline="0" dirty="0">
                <a:solidFill>
                  <a:schemeClr val="tx1"/>
                </a:solidFill>
                <a:effectLst/>
                <a:latin typeface="+mn-lt"/>
                <a:ea typeface="+mn-ea"/>
                <a:cs typeface="+mn-cs"/>
              </a:rPr>
              <a:t> or so to share</a:t>
            </a:r>
            <a:r>
              <a:rPr lang="en-US" sz="1200" kern="1200" dirty="0">
                <a:solidFill>
                  <a:schemeClr val="tx1"/>
                </a:solidFill>
                <a:effectLst/>
                <a:latin typeface="+mn-lt"/>
                <a:ea typeface="+mn-ea"/>
                <a:cs typeface="+mn-cs"/>
              </a:rPr>
              <a:t> your learning experience with us.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55</a:t>
            </a:fld>
            <a:endParaRPr lang="en-CA" dirty="0"/>
          </a:p>
        </p:txBody>
      </p:sp>
    </p:spTree>
    <p:extLst>
      <p:ext uri="{BB962C8B-B14F-4D97-AF65-F5344CB8AC3E}">
        <p14:creationId xmlns:p14="http://schemas.microsoft.com/office/powerpoint/2010/main" val="23574267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Thank you for attending</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wonderful rest of the day!</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56</a:t>
            </a:fld>
            <a:endParaRPr lang="en-CA" dirty="0"/>
          </a:p>
        </p:txBody>
      </p:sp>
    </p:spTree>
    <p:extLst>
      <p:ext uri="{BB962C8B-B14F-4D97-AF65-F5344CB8AC3E}">
        <p14:creationId xmlns:p14="http://schemas.microsoft.com/office/powerpoint/2010/main" val="1637041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 the better part of every day, we are communicating to and with others. Whether it’s the speech you deliver in the boardroom, the level of attention you give your spouse when they are talking to you, or the look that you give to the cat, it all means something. This session will help to understand the different methods of communication and how to make the most of each of them. </a:t>
            </a:r>
            <a:r>
              <a:rPr lang="en-US" strike="noStrike" baseline="0" dirty="0"/>
              <a:t>Today, you will learn tactics/tools/methodologies to assess the way you’re communicating, how you are listening to others, and apply approaches which will ultimately increase better communication among people receiving the message, and even how you are receiving them. </a:t>
            </a:r>
            <a:endParaRPr lang="en-US" b="1" dirty="0"/>
          </a:p>
          <a:p>
            <a:endParaRPr lang="en-US" b="1"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Why this topic is important to you?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 </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dirty="0"/>
              <a:t>&lt;Click&gt; </a:t>
            </a:r>
            <a:r>
              <a:rPr lang="en-US" sz="1200" i="1" dirty="0"/>
              <a:t>Why is knowing various</a:t>
            </a:r>
            <a:r>
              <a:rPr lang="en-US" sz="1200" i="1" baseline="0" dirty="0"/>
              <a:t> </a:t>
            </a:r>
            <a:r>
              <a:rPr lang="en-US" sz="1200" b="1" i="1" dirty="0">
                <a:solidFill>
                  <a:srgbClr val="00B050"/>
                </a:solidFill>
              </a:rPr>
              <a:t>Communication Strategies </a:t>
            </a:r>
            <a:r>
              <a:rPr lang="en-US" sz="1200" i="1" dirty="0"/>
              <a:t>necessary?</a:t>
            </a:r>
            <a:r>
              <a:rPr lang="en-US" sz="1200" i="1" baseline="0" dirty="0"/>
              <a:t>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i="1"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OR</a:t>
            </a:r>
            <a:r>
              <a:rPr lang="en-US" sz="1200" b="0" kern="1200" cap="none" baseline="0" dirty="0">
                <a:solidFill>
                  <a:schemeClr val="tx1"/>
                </a:solidFill>
                <a:effectLst/>
                <a:latin typeface="+mn-lt"/>
                <a:ea typeface="+mn-ea"/>
                <a:cs typeface="+mn-cs"/>
              </a:rPr>
              <a:t> t</a:t>
            </a:r>
            <a:r>
              <a:rPr lang="en-US" sz="1200" b="0" kern="1200" cap="none" dirty="0">
                <a:solidFill>
                  <a:schemeClr val="tx1"/>
                </a:solidFill>
                <a:effectLst/>
                <a:latin typeface="+mn-lt"/>
                <a:ea typeface="+mn-ea"/>
                <a:cs typeface="+mn-cs"/>
              </a:rPr>
              <a:t>o prompt/start</a:t>
            </a:r>
            <a:r>
              <a:rPr lang="en-US" sz="1200" b="0" kern="1200" cap="none" baseline="0" dirty="0">
                <a:solidFill>
                  <a:schemeClr val="tx1"/>
                </a:solidFill>
                <a:effectLst/>
                <a:latin typeface="+mn-lt"/>
                <a:ea typeface="+mn-ea"/>
                <a:cs typeface="+mn-cs"/>
              </a:rPr>
              <a:t> a dialogue.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dirty="0">
                <a:solidFill>
                  <a:schemeClr val="tx1"/>
                </a:solidFill>
                <a:effectLst/>
                <a:latin typeface="+mn-lt"/>
                <a:ea typeface="+mn-ea"/>
                <a:cs typeface="+mn-cs"/>
              </a:rPr>
              <a:t>FACILITATOR NOTES:</a:t>
            </a:r>
            <a:r>
              <a:rPr lang="en-US" sz="1200" b="1" kern="1200" cap="none" baseline="0" dirty="0">
                <a:solidFill>
                  <a:schemeClr val="tx1"/>
                </a:solidFill>
                <a:effectLst/>
                <a:latin typeface="+mn-lt"/>
                <a:ea typeface="+mn-ea"/>
                <a:cs typeface="+mn-cs"/>
              </a:rPr>
              <a:t> (AHEAD OF TIME) Capture a</a:t>
            </a:r>
            <a:r>
              <a:rPr lang="en-US" sz="1200" b="1" kern="1200" cap="none" dirty="0">
                <a:solidFill>
                  <a:schemeClr val="tx1"/>
                </a:solidFill>
                <a:effectLst/>
                <a:latin typeface="+mn-lt"/>
                <a:ea typeface="+mn-ea"/>
                <a:cs typeface="+mn-cs"/>
              </a:rPr>
              <a:t> real</a:t>
            </a:r>
            <a:r>
              <a:rPr lang="en-US" sz="1200" b="1" kern="1200" cap="none" baseline="0" dirty="0">
                <a:solidFill>
                  <a:schemeClr val="tx1"/>
                </a:solidFill>
                <a:effectLst/>
                <a:latin typeface="+mn-lt"/>
                <a:ea typeface="+mn-ea"/>
                <a:cs typeface="+mn-cs"/>
              </a:rPr>
              <a:t> life story that happened in your experience (use 3</a:t>
            </a:r>
            <a:r>
              <a:rPr lang="en-US" sz="1200" b="1" kern="1200" cap="none" baseline="30000" dirty="0">
                <a:solidFill>
                  <a:schemeClr val="tx1"/>
                </a:solidFill>
                <a:effectLst/>
                <a:latin typeface="+mn-lt"/>
                <a:ea typeface="+mn-ea"/>
                <a:cs typeface="+mn-cs"/>
              </a:rPr>
              <a:t>rd</a:t>
            </a:r>
            <a:r>
              <a:rPr lang="en-US" sz="1200" b="1" kern="1200" cap="none" baseline="0" dirty="0">
                <a:solidFill>
                  <a:schemeClr val="tx1"/>
                </a:solidFill>
                <a:effectLst/>
                <a:latin typeface="+mn-lt"/>
                <a:ea typeface="+mn-ea"/>
                <a:cs typeface="+mn-cs"/>
              </a:rPr>
              <a:t> person) and why knowing various communication strategies were import to know and apply to create a positive outcome/desired result.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&lt;Click&gt; So, what are the effects?</a:t>
            </a:r>
          </a:p>
          <a:p>
            <a:endParaRPr lang="en-US" b="1" dirty="0"/>
          </a:p>
          <a:p>
            <a:r>
              <a:rPr lang="en-US" dirty="0"/>
              <a:t>The effectiveness of your communication can have many different effects on your life, including items such as:</a:t>
            </a:r>
          </a:p>
          <a:p>
            <a:pPr marL="171450" indent="-171450">
              <a:buFont typeface="Arial" panose="020B0604020202020204" pitchFamily="34" charset="0"/>
              <a:buChar char="•"/>
            </a:pPr>
            <a:r>
              <a:rPr lang="en-US" dirty="0"/>
              <a:t>Level of stress</a:t>
            </a:r>
          </a:p>
          <a:p>
            <a:pPr marL="171450" indent="-171450">
              <a:buFont typeface="Arial" panose="020B0604020202020204" pitchFamily="34" charset="0"/>
              <a:buChar char="•"/>
            </a:pPr>
            <a:r>
              <a:rPr lang="en-US" dirty="0"/>
              <a:t>Relationships with others</a:t>
            </a:r>
          </a:p>
          <a:p>
            <a:pPr marL="171450" indent="-171450">
              <a:buFont typeface="Arial" panose="020B0604020202020204" pitchFamily="34" charset="0"/>
              <a:buChar char="•"/>
            </a:pPr>
            <a:r>
              <a:rPr lang="en-US" dirty="0"/>
              <a:t>Level of satisfaction with your life</a:t>
            </a:r>
          </a:p>
          <a:p>
            <a:pPr marL="171450" indent="-171450">
              <a:buFont typeface="Arial" panose="020B0604020202020204" pitchFamily="34" charset="0"/>
              <a:buChar char="•"/>
            </a:pPr>
            <a:r>
              <a:rPr lang="en-US" dirty="0"/>
              <a:t>Productivity and undesired outcomes</a:t>
            </a:r>
          </a:p>
          <a:p>
            <a:pPr marL="171450" indent="-171450">
              <a:buFont typeface="Arial" panose="020B0604020202020204" pitchFamily="34" charset="0"/>
              <a:buChar char="•"/>
            </a:pPr>
            <a:r>
              <a:rPr lang="en-US" dirty="0"/>
              <a:t>Ability to meet your goals and achieve your dreams</a:t>
            </a:r>
          </a:p>
          <a:p>
            <a:pPr marL="171450" indent="-171450">
              <a:buFont typeface="Arial" panose="020B0604020202020204" pitchFamily="34" charset="0"/>
              <a:buChar char="•"/>
            </a:pPr>
            <a:r>
              <a:rPr lang="en-US" dirty="0"/>
              <a:t>Ability to solve problems</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6</a:t>
            </a:fld>
            <a:endParaRPr lang="en-CA" dirty="0"/>
          </a:p>
        </p:txBody>
      </p:sp>
    </p:spTree>
    <p:extLst>
      <p:ext uri="{BB962C8B-B14F-4D97-AF65-F5344CB8AC3E}">
        <p14:creationId xmlns:p14="http://schemas.microsoft.com/office/powerpoint/2010/main" val="821307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dirty="0"/>
              <a:t>In this section,</a:t>
            </a:r>
            <a:r>
              <a:rPr lang="en-US" baseline="0" dirty="0"/>
              <a:t> we will define what is communication, how we communicate, communication barriers, and factors to consider when communicating. Let’s start by digging into our own communication experience.</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1594077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A leader leads by example not by Force.</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Sun Tzu</a:t>
            </a:r>
          </a:p>
          <a:p>
            <a:endParaRPr lang="en-US" sz="1200" kern="1200" dirty="0">
              <a:solidFill>
                <a:schemeClr val="tx1"/>
              </a:solidFill>
              <a:effectLst/>
              <a:latin typeface="+mn-lt"/>
              <a:ea typeface="+mn-ea"/>
              <a:cs typeface="+mn-cs"/>
            </a:endParaRPr>
          </a:p>
          <a:p>
            <a:r>
              <a:rPr lang="en-US" dirty="0">
                <a:effectLst/>
              </a:rPr>
              <a:t>Welcome to the Leadership and Influence workshop! They say that leaders are born, not made. While it is true that some people are born leaders, some leaders are born in the midst of adversity. Often, simple people who have never had a leadership role will stand up and take the lead when a situation they care about requires it. A simple example is parenting. When a child arrives, many parents discover leadership abilities they never knew existed in order to guide and protect their offspring. There are countless war stories of simple GI’s and sailors who rose to a challenge on their own in the heat of battle. </a:t>
            </a:r>
            <a:r>
              <a:rPr lang="en-US" sz="1200" kern="1200" dirty="0">
                <a:solidFill>
                  <a:schemeClr val="tx1"/>
                </a:solidFill>
                <a:effectLst/>
                <a:latin typeface="+mn-lt"/>
                <a:ea typeface="+mn-ea"/>
                <a:cs typeface="+mn-cs"/>
              </a:rPr>
              <a:t>Clearly, leadership potential exists within each of us. That potential can be triggered by outside events, or it can be learned by exploring ourselves from within. This training takes the latter approach. Once you learn the techniques of true leadership, you will be able to build the confidence it takes to take the lead. The more experience you have acting as a genuine leader, the easier it will be for you. It is never easy to take the lead, as you will need to make decisions and face challenges, but it can become natural and rewarding.</a:t>
            </a:r>
          </a:p>
          <a:p>
            <a:r>
              <a:rPr lang="en-US" sz="1200" kern="1200" dirty="0">
                <a:solidFill>
                  <a:schemeClr val="tx1"/>
                </a:solidFill>
                <a:effectLst/>
                <a:latin typeface="+mn-lt"/>
                <a:ea typeface="+mn-ea"/>
                <a:cs typeface="+mn-cs"/>
              </a:rPr>
              <a:t>Leadership is not telling others what to do. Leadership is inspiring others to do what needs to be done. Many people around the world who are in leadership positions are not leaders. Dictators call themselves leaders but they are not – they are tyrants. There have been many presidents of the United States, but few were real leaders. Genuine leaders take a stand and motivate others to join them in a noble purpose. One such leader was Abraham Lincoln, who ended slavery in the United States. Another was John F. Kennedy, who inspired a nation to go to the moon within a decade, and it did. General Patton had a completely different but no less effective leadership style. What is it that makes a leader, and what separates the good from the great? This workshop will explore different leadership theories and examine what makes a great leader.</a:t>
            </a:r>
          </a:p>
          <a:p>
            <a:r>
              <a:rPr lang="en-US" sz="1200" kern="1200" dirty="0">
                <a:solidFill>
                  <a:schemeClr val="tx1"/>
                </a:solidFill>
                <a:effectLst/>
                <a:latin typeface="+mn-lt"/>
                <a:ea typeface="+mn-ea"/>
                <a:cs typeface="+mn-cs"/>
              </a:rPr>
              <a:t>Influence is subtle, yet incredibly powerful. You can order someone to do a task, but you cannot order them to do their best. It simply does not work and usually has the opposite effect. You can influence people to do their best by providing a strong, motivating example in addition to positive reinforcement. Leadership addresses tasks, while influence addresses attitudes and awareness. Influence is the soul of leadership.</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8</a:t>
            </a:fld>
            <a:endParaRPr lang="en-CA" dirty="0"/>
          </a:p>
        </p:txBody>
      </p:sp>
    </p:spTree>
    <p:extLst>
      <p:ext uri="{BB962C8B-B14F-4D97-AF65-F5344CB8AC3E}">
        <p14:creationId xmlns:p14="http://schemas.microsoft.com/office/powerpoint/2010/main" val="1401512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Research has consistently demonstrated that when clear goals are associated with learning that the learning occurs more easily and rapidly. With that in mind, let’s review our goals for today. </a:t>
            </a:r>
          </a:p>
          <a:p>
            <a:r>
              <a:rPr lang="en-US" sz="1200" kern="1200" dirty="0">
                <a:solidFill>
                  <a:schemeClr val="tx1"/>
                </a:solidFill>
                <a:effectLst/>
                <a:latin typeface="+mn-lt"/>
                <a:ea typeface="+mn-ea"/>
                <a:cs typeface="+mn-cs"/>
              </a:rPr>
              <a:t>By the end of this workshop, participants will be able to: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Define “leadership”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the Great Man Theory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the Trait Theory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Understand Transformational Leadership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Understand the people you lead and how to adapt your leadership styles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leading by Directing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leading by Coaching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leading by Participating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leading by Delegating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Kouzes and Posner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Conduct a personal inventory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Create an action plan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Establish personal goals</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9</a:t>
            </a:fld>
            <a:endParaRPr lang="en-CA" dirty="0"/>
          </a:p>
        </p:txBody>
      </p:sp>
    </p:spTree>
    <p:extLst>
      <p:ext uri="{BB962C8B-B14F-4D97-AF65-F5344CB8AC3E}">
        <p14:creationId xmlns:p14="http://schemas.microsoft.com/office/powerpoint/2010/main" val="23655707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6" name="Rectangle 5"/>
          <p:cNvSpPr/>
          <p:nvPr userDrawn="1"/>
        </p:nvSpPr>
        <p:spPr>
          <a:xfrm>
            <a:off x="7391400" y="-23769"/>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7" name="Text Placeholder 12"/>
          <p:cNvSpPr>
            <a:spLocks noGrp="1"/>
          </p:cNvSpPr>
          <p:nvPr>
            <p:ph type="body" sz="quarter" idx="11"/>
          </p:nvPr>
        </p:nvSpPr>
        <p:spPr>
          <a:xfrm>
            <a:off x="7400106" y="476671"/>
            <a:ext cx="1752600" cy="3528393"/>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8" name="Picture 7" descr="s00026"/>
          <p:cNvPicPr>
            <a:picLocks noChangeAspect="1"/>
          </p:cNvPicPr>
          <p:nvPr userDrawn="1"/>
        </p:nvPicPr>
        <p:blipFill rotWithShape="1">
          <a:blip r:embed="rId2" cstate="print">
            <a:extLst>
              <a:ext uri="{28A0092B-C50C-407E-A947-70E740481C1C}">
                <a14:useLocalDpi xmlns:a14="http://schemas.microsoft.com/office/drawing/2010/main" val="0"/>
              </a:ext>
            </a:extLst>
          </a:blip>
          <a:srcRect l="7141" t="2875" r="9966" b="4616"/>
          <a:stretch/>
        </p:blipFill>
        <p:spPr bwMode="auto">
          <a:xfrm>
            <a:off x="7529469" y="4426588"/>
            <a:ext cx="1476462" cy="2449586"/>
          </a:xfrm>
          <a:prstGeom prst="rect">
            <a:avLst/>
          </a:prstGeom>
          <a:noFill/>
          <a:ln>
            <a:noFill/>
          </a:ln>
        </p:spPr>
      </p:pic>
    </p:spTree>
    <p:extLst>
      <p:ext uri="{BB962C8B-B14F-4D97-AF65-F5344CB8AC3E}">
        <p14:creationId xmlns:p14="http://schemas.microsoft.com/office/powerpoint/2010/main" val="1702393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a:gsLst>
            <a:gs pos="75000">
              <a:schemeClr val="bg1"/>
            </a:gs>
            <a:gs pos="100000">
              <a:schemeClr val="bg1">
                <a:lumMod val="50000"/>
              </a:schemeClr>
            </a:gs>
          </a:gsLst>
          <a:lin ang="135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278770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1713566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3140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23743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09418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84742FF-4B1D-4B32-96B0-3C9B6041678A}" type="datetimeFigureOut">
              <a:rPr lang="en-US"/>
              <a:pPr>
                <a:defRPr/>
              </a:pPr>
              <a:t>1/5/2017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7380F38-D10B-4B6B-95BB-6FC498D706C9}"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8.xml"/><Relationship Id="rId1" Type="http://schemas.openxmlformats.org/officeDocument/2006/relationships/slideLayout" Target="../slideLayouts/slideLayout6.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40.xml"/><Relationship Id="rId1" Type="http://schemas.openxmlformats.org/officeDocument/2006/relationships/slideLayout" Target="../slideLayouts/slideLayout6.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42.xml"/><Relationship Id="rId1" Type="http://schemas.openxmlformats.org/officeDocument/2006/relationships/slideLayout" Target="../slideLayouts/slideLayout6.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3.xml"/><Relationship Id="rId1" Type="http://schemas.openxmlformats.org/officeDocument/2006/relationships/slideLayout" Target="../slideLayouts/slideLayout6.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4.xml"/><Relationship Id="rId1" Type="http://schemas.openxmlformats.org/officeDocument/2006/relationships/slideLayout" Target="../slideLayouts/slideLayout6.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7.xml"/><Relationship Id="rId1" Type="http://schemas.openxmlformats.org/officeDocument/2006/relationships/slideLayout" Target="../slideLayouts/slideLayout6.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8.xml"/><Relationship Id="rId1" Type="http://schemas.openxmlformats.org/officeDocument/2006/relationships/slideLayout" Target="../slideLayouts/slideLayout6.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50.xml"/><Relationship Id="rId1" Type="http://schemas.openxmlformats.org/officeDocument/2006/relationships/slideLayout" Target="../slideLayouts/slideLayout6.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51.xml"/><Relationship Id="rId1" Type="http://schemas.openxmlformats.org/officeDocument/2006/relationships/slideLayout" Target="../slideLayouts/slideLayout6.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54.xml"/><Relationship Id="rId1" Type="http://schemas.openxmlformats.org/officeDocument/2006/relationships/slideLayout" Target="../slideLayouts/slideLayout6.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2880" y="1143166"/>
            <a:ext cx="8229600" cy="1143000"/>
          </a:xfrm>
        </p:spPr>
        <p:txBody>
          <a:bodyPr/>
          <a:lstStyle/>
          <a:p>
            <a:r>
              <a:rPr lang="en-US" b="1" dirty="0">
                <a:solidFill>
                  <a:schemeClr val="accent3">
                    <a:lumMod val="75000"/>
                  </a:schemeClr>
                </a:solidFill>
              </a:rPr>
              <a:t>Communication Strategies</a:t>
            </a:r>
            <a:endParaRPr lang="en-US" dirty="0">
              <a:solidFill>
                <a:schemeClr val="accent3">
                  <a:lumMod val="75000"/>
                </a:schemeClr>
              </a:solidFill>
            </a:endParaRPr>
          </a:p>
        </p:txBody>
      </p:sp>
      <p:sp>
        <p:nvSpPr>
          <p:cNvPr id="7" name="Content Placeholder 6"/>
          <p:cNvSpPr>
            <a:spLocks noGrp="1"/>
          </p:cNvSpPr>
          <p:nvPr>
            <p:ph sz="quarter" idx="10"/>
          </p:nvPr>
        </p:nvSpPr>
        <p:spPr>
          <a:xfrm>
            <a:off x="971600" y="2348880"/>
            <a:ext cx="7103132" cy="2880320"/>
          </a:xfrm>
        </p:spPr>
        <p:txBody>
          <a:bodyPr/>
          <a:lstStyle/>
          <a:p>
            <a:r>
              <a:rPr lang="en-US" sz="2400" dirty="0"/>
              <a:t>While we wait for everyone to join:</a:t>
            </a:r>
          </a:p>
          <a:p>
            <a:endParaRPr lang="en-US" sz="1000" dirty="0"/>
          </a:p>
          <a:p>
            <a:r>
              <a:rPr lang="en-US" sz="2400" dirty="0"/>
              <a:t>Think of a recent situation where you faced a communication challenge. </a:t>
            </a:r>
          </a:p>
          <a:p>
            <a:endParaRPr lang="en-US" sz="2400" dirty="0"/>
          </a:p>
          <a:p>
            <a:r>
              <a:rPr lang="en-US" sz="1800" dirty="0"/>
              <a:t>For Example: communicating a new process, </a:t>
            </a:r>
          </a:p>
          <a:p>
            <a:r>
              <a:rPr lang="en-US" sz="1800" dirty="0"/>
              <a:t>where communication or lack thereof affected productivity, or where communication impacted decision making on a project.</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Tree>
    <p:extLst>
      <p:ext uri="{BB962C8B-B14F-4D97-AF65-F5344CB8AC3E}">
        <p14:creationId xmlns:p14="http://schemas.microsoft.com/office/powerpoint/2010/main" val="1679610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a:spLocks noGrp="1"/>
          </p:cNvSpPr>
          <p:nvPr>
            <p:ph type="title"/>
          </p:nvPr>
        </p:nvSpPr>
        <p:spPr/>
        <p:txBody>
          <a:bodyPr/>
          <a:lstStyle/>
          <a:p>
            <a:pPr eaLnBrk="1" hangingPunct="1"/>
            <a:r>
              <a:rPr lang="en-CA" dirty="0"/>
              <a:t>Module </a:t>
            </a:r>
            <a:r>
              <a:rPr lang="en-US" dirty="0"/>
              <a:t>Two: The Evolution of Leadership</a:t>
            </a:r>
            <a:endParaRPr lang="en-CA" dirty="0"/>
          </a:p>
        </p:txBody>
      </p:sp>
      <p:sp>
        <p:nvSpPr>
          <p:cNvPr id="8196"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latin typeface="Calibri" panose="020F0502020204030204" pitchFamily="34" charset="0"/>
                <a:ea typeface="Times New Roman"/>
                <a:cs typeface="Calibri" panose="020F0502020204030204" pitchFamily="34" charset="0"/>
              </a:rPr>
              <a:t>Do not repeat the tactics which have gained you one victory, but let your methods be regulated by the infinite variety of circumstances.</a:t>
            </a:r>
            <a:endParaRPr lang="en-US" dirty="0">
              <a:latin typeface="Calibri" panose="020F0502020204030204" pitchFamily="34" charset="0"/>
              <a:ea typeface="Times New Roman"/>
              <a:cs typeface="Calibri" panose="020F0502020204030204" pitchFamily="34" charset="0"/>
            </a:endParaRPr>
          </a:p>
          <a:p>
            <a:pPr indent="0" algn="ctr">
              <a:lnSpc>
                <a:spcPct val="115000"/>
              </a:lnSpc>
              <a:spcBef>
                <a:spcPts val="0"/>
              </a:spcBef>
              <a:spcAft>
                <a:spcPts val="1000"/>
              </a:spcAft>
              <a:buNone/>
            </a:pPr>
            <a:r>
              <a:rPr lang="en-US" b="1" i="1" dirty="0">
                <a:latin typeface="Calibri" panose="020F0502020204030204" pitchFamily="34" charset="0"/>
                <a:ea typeface="Times New Roman"/>
                <a:cs typeface="Calibri" panose="020F0502020204030204" pitchFamily="34" charset="0"/>
              </a:rPr>
              <a:t>Sun Tzu</a:t>
            </a:r>
            <a:endParaRPr lang="en-US" dirty="0">
              <a:latin typeface="Calibri" panose="020F0502020204030204" pitchFamily="34" charset="0"/>
              <a:ea typeface="Times New Roman"/>
              <a:cs typeface="Calibri" panose="020F0502020204030204" pitchFamily="34" charset="0"/>
            </a:endParaRPr>
          </a:p>
          <a:p>
            <a:pPr eaLnBrk="1" hangingPunct="1"/>
            <a:endParaRPr lang="en-CA"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pPr eaLnBrk="1" hangingPunct="1"/>
            <a:r>
              <a:rPr lang="en-US" dirty="0"/>
              <a:t>Defining Leadership</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84976285"/>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CA" dirty="0"/>
              <a:t>Characteristics of a Leader</a:t>
            </a:r>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940290823"/>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CA" dirty="0"/>
              <a:t>Leadership Principles</a:t>
            </a:r>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757413778"/>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Three Theories of Leadership</a:t>
            </a:r>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1016751971"/>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CA" dirty="0"/>
              <a:t>Module </a:t>
            </a:r>
            <a:r>
              <a:rPr lang="en-US" dirty="0"/>
              <a:t>Three:</a:t>
            </a:r>
            <a:br>
              <a:rPr lang="en-US" dirty="0"/>
            </a:br>
            <a:r>
              <a:rPr lang="en-US" dirty="0"/>
              <a:t>Situational Leadership</a:t>
            </a:r>
            <a:endParaRPr lang="en-CA" dirty="0"/>
          </a:p>
        </p:txBody>
      </p:sp>
      <p:sp>
        <p:nvSpPr>
          <p:cNvPr id="14340" name="Text Placeholder 4"/>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latin typeface="Calibri" panose="020F0502020204030204" pitchFamily="34" charset="0"/>
                <a:ea typeface="Times New Roman"/>
                <a:cs typeface="Calibri" panose="020F0502020204030204" pitchFamily="34" charset="0"/>
              </a:rPr>
              <a:t>You manage things; you lead people.</a:t>
            </a:r>
            <a:endParaRPr lang="en-US" dirty="0">
              <a:latin typeface="Calibri" panose="020F0502020204030204" pitchFamily="34" charset="0"/>
              <a:ea typeface="Times New Roman"/>
              <a:cs typeface="Calibri" panose="020F0502020204030204" pitchFamily="34" charset="0"/>
            </a:endParaRPr>
          </a:p>
          <a:p>
            <a:pPr indent="0" algn="ctr">
              <a:lnSpc>
                <a:spcPct val="115000"/>
              </a:lnSpc>
              <a:spcBef>
                <a:spcPts val="0"/>
              </a:spcBef>
              <a:spcAft>
                <a:spcPts val="1000"/>
              </a:spcAft>
              <a:buNone/>
            </a:pPr>
            <a:r>
              <a:rPr lang="en-US" b="1" i="1" dirty="0">
                <a:latin typeface="Calibri" panose="020F0502020204030204" pitchFamily="34" charset="0"/>
                <a:ea typeface="Times New Roman"/>
                <a:cs typeface="Calibri" panose="020F0502020204030204" pitchFamily="34" charset="0"/>
              </a:rPr>
              <a:t>Murray Hopper</a:t>
            </a:r>
            <a:endParaRPr lang="en-US" dirty="0">
              <a:latin typeface="Calibri" panose="020F0502020204030204" pitchFamily="34" charset="0"/>
              <a:ea typeface="Times New Roman"/>
              <a:cs typeface="Calibri" panose="020F0502020204030204" pitchFamily="34" charset="0"/>
            </a:endParaRPr>
          </a:p>
          <a:p>
            <a:pPr indent="0" eaLnBrk="1" hangingPunct="1">
              <a:buNone/>
            </a:pPr>
            <a:endParaRPr lang="en-CA"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p:nvPr>
        </p:nvSpPr>
        <p:spPr/>
        <p:txBody>
          <a:bodyPr/>
          <a:lstStyle/>
          <a:p>
            <a:pPr eaLnBrk="1" hangingPunct="1"/>
            <a:r>
              <a:rPr lang="en-US" dirty="0"/>
              <a:t>Situational Leadership: Telling</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3020642860"/>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dirty="0"/>
              <a:t>Situational Leadership: Selling</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992597021"/>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dirty="0"/>
              <a:t>Situational Leadership: Participating</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547570025"/>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dirty="0"/>
              <a:t>Situational Leadership: Delegating</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3155578433"/>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3">
                    <a:lumMod val="75000"/>
                  </a:schemeClr>
                </a:solidFill>
              </a:rPr>
              <a:t>Communication Strategies</a:t>
            </a:r>
            <a:endParaRPr lang="en-US" strike="sngStrike" dirty="0">
              <a:solidFill>
                <a:schemeClr val="accent3">
                  <a:lumMod val="75000"/>
                </a:schemeClr>
              </a:solidFill>
            </a:endParaRPr>
          </a:p>
        </p:txBody>
      </p:sp>
    </p:spTree>
    <p:extLst>
      <p:ext uri="{BB962C8B-B14F-4D97-AF65-F5344CB8AC3E}">
        <p14:creationId xmlns:p14="http://schemas.microsoft.com/office/powerpoint/2010/main" val="643956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CA" dirty="0"/>
              <a:t>Module </a:t>
            </a:r>
            <a:r>
              <a:rPr lang="en-US" dirty="0"/>
              <a:t>Four:</a:t>
            </a:r>
            <a:br>
              <a:rPr lang="en-US" dirty="0"/>
            </a:br>
            <a:r>
              <a:rPr lang="en-US" dirty="0"/>
              <a:t>A Personal Inventory</a:t>
            </a:r>
            <a:endParaRPr lang="en-CA" dirty="0"/>
          </a:p>
        </p:txBody>
      </p:sp>
      <p:sp>
        <p:nvSpPr>
          <p:cNvPr id="19460" name="Text Placeholder 4"/>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Courage - not complacency - is our need today. Leadership not salesmanship.</a:t>
            </a:r>
            <a:endParaRPr lang="en-US" dirty="0">
              <a:ea typeface="Times New Roman"/>
            </a:endParaRPr>
          </a:p>
          <a:p>
            <a:pPr indent="0" algn="ctr">
              <a:lnSpc>
                <a:spcPct val="115000"/>
              </a:lnSpc>
              <a:spcBef>
                <a:spcPts val="0"/>
              </a:spcBef>
              <a:spcAft>
                <a:spcPts val="1000"/>
              </a:spcAft>
              <a:buNone/>
            </a:pPr>
            <a:r>
              <a:rPr lang="en-US" b="1" i="1" dirty="0">
                <a:ea typeface="Times New Roman"/>
              </a:rPr>
              <a:t>John F. Kennedy</a:t>
            </a:r>
            <a:endParaRPr lang="en-US" dirty="0">
              <a:ea typeface="Times New Roman"/>
            </a:endParaRPr>
          </a:p>
          <a:p>
            <a:pPr eaLnBrk="1" hangingPunct="1"/>
            <a:endParaRPr lang="en-CA"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4"/>
          <p:cNvSpPr>
            <a:spLocks noGrp="1"/>
          </p:cNvSpPr>
          <p:nvPr>
            <p:ph type="title"/>
          </p:nvPr>
        </p:nvSpPr>
        <p:spPr/>
        <p:txBody>
          <a:bodyPr/>
          <a:lstStyle/>
          <a:p>
            <a:pPr eaLnBrk="1" hangingPunct="1"/>
            <a:r>
              <a:rPr lang="en-US" dirty="0"/>
              <a:t>An Introduction to </a:t>
            </a:r>
            <a:br>
              <a:rPr lang="en-US" dirty="0"/>
            </a:br>
            <a:r>
              <a:rPr lang="en-US" dirty="0"/>
              <a:t>Kouzes and Posner</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371829526"/>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Personal Inventory</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1038720065"/>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1591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dirty="0"/>
              <a:t>Creating an Action Plan</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232802714"/>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p:cNvSpPr>
            <a:spLocks noGrp="1"/>
          </p:cNvSpPr>
          <p:nvPr>
            <p:ph type="title"/>
          </p:nvPr>
        </p:nvSpPr>
        <p:spPr/>
        <p:txBody>
          <a:bodyPr/>
          <a:lstStyle/>
          <a:p>
            <a:pPr eaLnBrk="1" hangingPunct="1"/>
            <a:r>
              <a:rPr lang="en-CA" dirty="0"/>
              <a:t>Module </a:t>
            </a:r>
            <a:r>
              <a:rPr lang="en-US" dirty="0"/>
              <a:t>Five: </a:t>
            </a:r>
            <a:br>
              <a:rPr lang="en-US" dirty="0"/>
            </a:br>
            <a:r>
              <a:rPr lang="en-US" dirty="0"/>
              <a:t>Modeling the Way</a:t>
            </a:r>
            <a:endParaRPr lang="en-CA" dirty="0"/>
          </a:p>
        </p:txBody>
      </p:sp>
      <p:sp>
        <p:nvSpPr>
          <p:cNvPr id="23556"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Some look at things that are, and ask why. I dream of things that never were and ask why not?</a:t>
            </a:r>
            <a:endParaRPr lang="en-US" dirty="0">
              <a:ea typeface="Times New Roman"/>
            </a:endParaRPr>
          </a:p>
          <a:p>
            <a:pPr indent="0" algn="ctr">
              <a:lnSpc>
                <a:spcPct val="115000"/>
              </a:lnSpc>
              <a:spcBef>
                <a:spcPts val="0"/>
              </a:spcBef>
              <a:spcAft>
                <a:spcPts val="1000"/>
              </a:spcAft>
              <a:buNone/>
            </a:pPr>
            <a:r>
              <a:rPr lang="en-US" b="1" i="1" dirty="0">
                <a:ea typeface="Times New Roman"/>
              </a:rPr>
              <a:t>George Bernard Shaw</a:t>
            </a:r>
            <a:endParaRPr lang="en-US" dirty="0">
              <a:ea typeface="Times New Roman"/>
            </a:endParaRPr>
          </a:p>
          <a:p>
            <a:pPr eaLnBrk="1" hangingPunct="1"/>
            <a:endParaRPr lang="en-CA" dirty="0">
              <a:ea typeface="Times New Roman" pitchFamily="18" charset="0"/>
            </a:endParaRPr>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dirty="0"/>
              <a:t>Determining Your Way</a:t>
            </a:r>
            <a:endParaRPr lang="en-CA" dirty="0"/>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467940748"/>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dirty="0"/>
              <a:t>Being an Inspirational </a:t>
            </a:r>
            <a:br>
              <a:rPr lang="en-US" dirty="0"/>
            </a:br>
            <a:r>
              <a:rPr lang="en-US" dirty="0"/>
              <a:t>Role Model</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4156269602"/>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dirty="0"/>
              <a:t>Influencing Others’ Perspectives</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992114528"/>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3"/>
          <p:cNvSpPr>
            <a:spLocks noGrp="1"/>
          </p:cNvSpPr>
          <p:nvPr>
            <p:ph type="title"/>
          </p:nvPr>
        </p:nvSpPr>
        <p:spPr/>
        <p:txBody>
          <a:bodyPr/>
          <a:lstStyle/>
          <a:p>
            <a:pPr eaLnBrk="1" hangingPunct="1"/>
            <a:r>
              <a:rPr lang="en-CA" dirty="0"/>
              <a:t>Module </a:t>
            </a:r>
            <a:r>
              <a:rPr lang="en-US" dirty="0"/>
              <a:t>Six:</a:t>
            </a:r>
            <a:br>
              <a:rPr lang="en-US" dirty="0"/>
            </a:br>
            <a:r>
              <a:rPr lang="en-US" dirty="0"/>
              <a:t>Inspiring a Shared Vision</a:t>
            </a:r>
            <a:endParaRPr lang="en-CA" dirty="0"/>
          </a:p>
        </p:txBody>
      </p:sp>
      <p:sp>
        <p:nvSpPr>
          <p:cNvPr id="27652"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I suppose leadership at one time meant muscles; but today it means getting along with people.</a:t>
            </a:r>
            <a:endParaRPr lang="en-US" dirty="0">
              <a:ea typeface="Times New Roman"/>
            </a:endParaRPr>
          </a:p>
          <a:p>
            <a:pPr indent="0" algn="ctr">
              <a:lnSpc>
                <a:spcPct val="115000"/>
              </a:lnSpc>
              <a:spcBef>
                <a:spcPts val="0"/>
              </a:spcBef>
              <a:spcAft>
                <a:spcPts val="1000"/>
              </a:spcAft>
              <a:buNone/>
            </a:pPr>
            <a:r>
              <a:rPr lang="en-US" b="1" i="1" dirty="0">
                <a:ea typeface="Times New Roman"/>
              </a:rPr>
              <a:t>Mohandas K. Gandhi</a:t>
            </a:r>
            <a:endParaRPr lang="en-US" dirty="0">
              <a:ea typeface="Times New Roman"/>
            </a:endParaRPr>
          </a:p>
          <a:p>
            <a:pPr eaLnBrk="1" hangingPunct="1"/>
            <a:endParaRPr lang="en-CA" sz="1800" dirty="0">
              <a:ea typeface="Times New Roman" pitchFamily="18" charset="0"/>
              <a:cs typeface="Tahoma" pitchFamily="34" charset="0"/>
            </a:endParaRPr>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4"/>
          <p:cNvSpPr>
            <a:spLocks noGrp="1"/>
          </p:cNvSpPr>
          <p:nvPr>
            <p:ph type="title"/>
          </p:nvPr>
        </p:nvSpPr>
        <p:spPr/>
        <p:txBody>
          <a:bodyPr/>
          <a:lstStyle/>
          <a:p>
            <a:r>
              <a:rPr lang="en-US" dirty="0"/>
              <a:t>Choosing Your Vision</a:t>
            </a:r>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3150043325"/>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 Keeping</a:t>
            </a:r>
          </a:p>
        </p:txBody>
      </p:sp>
      <p:sp>
        <p:nvSpPr>
          <p:cNvPr id="3" name="Rectangle 2"/>
          <p:cNvSpPr/>
          <p:nvPr/>
        </p:nvSpPr>
        <p:spPr>
          <a:xfrm>
            <a:off x="1835696" y="1400434"/>
            <a:ext cx="5976664" cy="1938992"/>
          </a:xfrm>
          <a:prstGeom prst="rect">
            <a:avLst/>
          </a:prstGeom>
        </p:spPr>
        <p:txBody>
          <a:bodyPr wrap="square">
            <a:spAutoFit/>
          </a:bodyPr>
          <a:lstStyle/>
          <a:p>
            <a:pPr marL="342900" indent="-342900">
              <a:buFont typeface="Arial" panose="020B0604020202020204" pitchFamily="34" charset="0"/>
              <a:buChar char="•"/>
            </a:pPr>
            <a:r>
              <a:rPr lang="en-US" sz="2400" dirty="0">
                <a:latin typeface="+mn-lt"/>
              </a:rPr>
              <a:t>Please Turn Off Or Mute Cell Phones</a:t>
            </a:r>
          </a:p>
          <a:p>
            <a:pPr marL="342900" indent="-342900">
              <a:buFont typeface="Arial" panose="020B0604020202020204" pitchFamily="34" charset="0"/>
              <a:buChar char="•"/>
            </a:pPr>
            <a:r>
              <a:rPr lang="en-US" sz="2400" dirty="0">
                <a:latin typeface="+mn-lt"/>
              </a:rPr>
              <a:t>Please Do Not Place Your Phone On HOLD </a:t>
            </a:r>
          </a:p>
          <a:p>
            <a:pPr marL="342900" indent="-342900">
              <a:buFont typeface="Arial" panose="020B0604020202020204" pitchFamily="34" charset="0"/>
              <a:buChar char="•"/>
            </a:pPr>
            <a:r>
              <a:rPr lang="en-US" sz="2400" dirty="0">
                <a:latin typeface="+mn-lt"/>
              </a:rPr>
              <a:t>Ask Questions</a:t>
            </a:r>
          </a:p>
          <a:p>
            <a:pPr marL="342900" indent="-342900">
              <a:buFont typeface="Arial" panose="020B0604020202020204" pitchFamily="34" charset="0"/>
              <a:buChar char="•"/>
            </a:pPr>
            <a:r>
              <a:rPr lang="en-US" sz="2400" dirty="0">
                <a:latin typeface="+mn-lt"/>
              </a:rPr>
              <a:t>Use The Chat To Make Comments</a:t>
            </a:r>
          </a:p>
          <a:p>
            <a:pPr marL="342900" indent="-342900">
              <a:buFont typeface="Arial" panose="020B0604020202020204" pitchFamily="34" charset="0"/>
              <a:buChar char="•"/>
            </a:pPr>
            <a:r>
              <a:rPr lang="en-US" sz="2400" dirty="0">
                <a:latin typeface="+mn-lt"/>
              </a:rPr>
              <a:t>Reply To Each Other </a:t>
            </a:r>
          </a:p>
        </p:txBody>
      </p:sp>
      <p:sp>
        <p:nvSpPr>
          <p:cNvPr id="4" name="Rectangle 3"/>
          <p:cNvSpPr/>
          <p:nvPr/>
        </p:nvSpPr>
        <p:spPr>
          <a:xfrm>
            <a:off x="3608853" y="3550077"/>
            <a:ext cx="2002087" cy="707886"/>
          </a:xfrm>
          <a:prstGeom prst="rect">
            <a:avLst/>
          </a:prstGeom>
        </p:spPr>
        <p:txBody>
          <a:bodyPr wrap="none">
            <a:spAutoFit/>
          </a:bodyPr>
          <a:lstStyle/>
          <a:p>
            <a:r>
              <a:rPr lang="en-US" sz="4000" b="1" dirty="0">
                <a:solidFill>
                  <a:schemeClr val="accent3">
                    <a:lumMod val="50000"/>
                  </a:schemeClr>
                </a:solidFill>
                <a:latin typeface="+mn-lt"/>
              </a:rPr>
              <a:t>RESPECT</a:t>
            </a:r>
          </a:p>
        </p:txBody>
      </p:sp>
      <p:sp>
        <p:nvSpPr>
          <p:cNvPr id="5" name="Rectangle 4"/>
          <p:cNvSpPr/>
          <p:nvPr/>
        </p:nvSpPr>
        <p:spPr>
          <a:xfrm>
            <a:off x="2555776" y="4342165"/>
            <a:ext cx="4108241" cy="707886"/>
          </a:xfrm>
          <a:prstGeom prst="rect">
            <a:avLst/>
          </a:prstGeom>
        </p:spPr>
        <p:txBody>
          <a:bodyPr wrap="none">
            <a:spAutoFit/>
          </a:bodyPr>
          <a:lstStyle/>
          <a:p>
            <a:r>
              <a:rPr lang="en-US" sz="4000" b="1" dirty="0">
                <a:solidFill>
                  <a:schemeClr val="accent3">
                    <a:lumMod val="50000"/>
                  </a:schemeClr>
                </a:solidFill>
                <a:latin typeface="+mn-lt"/>
              </a:rPr>
              <a:t>CONFIDENTIALITY </a:t>
            </a:r>
          </a:p>
        </p:txBody>
      </p:sp>
      <p:sp>
        <p:nvSpPr>
          <p:cNvPr id="6" name="Rectangle 5"/>
          <p:cNvSpPr/>
          <p:nvPr/>
        </p:nvSpPr>
        <p:spPr>
          <a:xfrm>
            <a:off x="3434895" y="5169386"/>
            <a:ext cx="2350002" cy="707886"/>
          </a:xfrm>
          <a:prstGeom prst="rect">
            <a:avLst/>
          </a:prstGeom>
        </p:spPr>
        <p:txBody>
          <a:bodyPr wrap="none">
            <a:spAutoFit/>
          </a:bodyPr>
          <a:lstStyle/>
          <a:p>
            <a:r>
              <a:rPr lang="en-US" sz="4000" b="1" dirty="0">
                <a:solidFill>
                  <a:schemeClr val="accent3">
                    <a:lumMod val="50000"/>
                  </a:schemeClr>
                </a:solidFill>
                <a:latin typeface="+mn-lt"/>
              </a:rPr>
              <a:t>PRACTICE </a:t>
            </a:r>
          </a:p>
        </p:txBody>
      </p:sp>
    </p:spTree>
    <p:extLst>
      <p:ext uri="{BB962C8B-B14F-4D97-AF65-F5344CB8AC3E}">
        <p14:creationId xmlns:p14="http://schemas.microsoft.com/office/powerpoint/2010/main" val="2499592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Communicating Your Vision</a:t>
            </a:r>
            <a:br>
              <a:rPr lang="en-US" dirty="0"/>
            </a:br>
            <a:endParaRPr lang="en-US"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4080549053"/>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Identifying the Benefit for Others</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1422016873"/>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3"/>
          <p:cNvSpPr>
            <a:spLocks noGrp="1"/>
          </p:cNvSpPr>
          <p:nvPr>
            <p:ph type="title"/>
          </p:nvPr>
        </p:nvSpPr>
        <p:spPr/>
        <p:txBody>
          <a:bodyPr/>
          <a:lstStyle/>
          <a:p>
            <a:pPr eaLnBrk="1" hangingPunct="1"/>
            <a:r>
              <a:rPr lang="en-CA" dirty="0"/>
              <a:t>Module </a:t>
            </a:r>
            <a:r>
              <a:rPr lang="en-US" dirty="0"/>
              <a:t>Seven:</a:t>
            </a:r>
            <a:br>
              <a:rPr lang="en-US" dirty="0"/>
            </a:br>
            <a:r>
              <a:rPr lang="en-US" dirty="0"/>
              <a:t>Challenging the Process </a:t>
            </a:r>
            <a:endParaRPr lang="en-CA" dirty="0"/>
          </a:p>
        </p:txBody>
      </p:sp>
      <p:sp>
        <p:nvSpPr>
          <p:cNvPr id="31748"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Leadership: the art of getting someone else to do something you want done because he wants to do it.</a:t>
            </a:r>
            <a:endParaRPr lang="en-US" dirty="0">
              <a:ea typeface="Times New Roman"/>
            </a:endParaRPr>
          </a:p>
          <a:p>
            <a:pPr indent="0" algn="ctr">
              <a:lnSpc>
                <a:spcPct val="115000"/>
              </a:lnSpc>
              <a:spcBef>
                <a:spcPts val="0"/>
              </a:spcBef>
              <a:spcAft>
                <a:spcPts val="1000"/>
              </a:spcAft>
              <a:buNone/>
            </a:pPr>
            <a:r>
              <a:rPr lang="en-US" b="1" i="1" dirty="0">
                <a:ea typeface="Times New Roman"/>
              </a:rPr>
              <a:t>Dwight D. Eisenhower</a:t>
            </a:r>
            <a:endParaRPr lang="en-US" dirty="0">
              <a:ea typeface="Times New Roman"/>
            </a:endParaRPr>
          </a:p>
          <a:p>
            <a:pPr eaLnBrk="1" hangingPunct="1"/>
            <a:endParaRPr lang="en-CA" sz="1800"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Think Outside the Box</a:t>
            </a:r>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942522094"/>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4"/>
          <p:cNvSpPr>
            <a:spLocks noGrp="1"/>
          </p:cNvSpPr>
          <p:nvPr>
            <p:ph type="title"/>
          </p:nvPr>
        </p:nvSpPr>
        <p:spPr/>
        <p:txBody>
          <a:bodyPr/>
          <a:lstStyle/>
          <a:p>
            <a:pPr eaLnBrk="1" hangingPunct="1"/>
            <a:r>
              <a:rPr lang="en-US" dirty="0"/>
              <a:t>Developing Your </a:t>
            </a:r>
            <a:br>
              <a:rPr lang="en-US" dirty="0"/>
            </a:br>
            <a:r>
              <a:rPr lang="en-US" dirty="0"/>
              <a:t>Inner Innovator</a:t>
            </a:r>
            <a:endParaRPr lang="en-CA" dirty="0"/>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2523757264"/>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Seeing Room for Improvement</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3649115884"/>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a:t>Lobbying for Change</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517270791"/>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p:cNvSpPr>
            <a:spLocks noGrp="1"/>
          </p:cNvSpPr>
          <p:nvPr>
            <p:ph type="title"/>
          </p:nvPr>
        </p:nvSpPr>
        <p:spPr/>
        <p:txBody>
          <a:bodyPr/>
          <a:lstStyle/>
          <a:p>
            <a:pPr eaLnBrk="1" hangingPunct="1"/>
            <a:r>
              <a:rPr lang="en-CA" dirty="0"/>
              <a:t>Module </a:t>
            </a:r>
            <a:r>
              <a:rPr lang="en-US" dirty="0"/>
              <a:t>Eight:</a:t>
            </a:r>
            <a:br>
              <a:rPr lang="en-US" dirty="0"/>
            </a:br>
            <a:r>
              <a:rPr lang="en-US" dirty="0"/>
              <a:t>Enabling Others to Act</a:t>
            </a:r>
            <a:endParaRPr lang="en-CA" dirty="0"/>
          </a:p>
        </p:txBody>
      </p:sp>
      <p:sp>
        <p:nvSpPr>
          <p:cNvPr id="36868"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The only man who makes no mistakes is the man who never does anything. </a:t>
            </a:r>
            <a:endParaRPr lang="en-US" dirty="0">
              <a:ea typeface="Times New Roman"/>
            </a:endParaRPr>
          </a:p>
          <a:p>
            <a:pPr indent="0" algn="ctr">
              <a:lnSpc>
                <a:spcPct val="115000"/>
              </a:lnSpc>
              <a:spcBef>
                <a:spcPts val="0"/>
              </a:spcBef>
              <a:spcAft>
                <a:spcPts val="1000"/>
              </a:spcAft>
              <a:buNone/>
            </a:pPr>
            <a:r>
              <a:rPr lang="en-US" b="1" i="1" dirty="0">
                <a:ea typeface="Times New Roman"/>
              </a:rPr>
              <a:t>Theodore Roosevelt</a:t>
            </a:r>
            <a:endParaRPr lang="en-US" dirty="0">
              <a:ea typeface="Times New Roman"/>
            </a:endParaRPr>
          </a:p>
          <a:p>
            <a:pPr eaLnBrk="1" hangingPunct="1"/>
            <a:endParaRPr lang="en-CA" sz="1600"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4"/>
          <p:cNvSpPr>
            <a:spLocks noGrp="1"/>
          </p:cNvSpPr>
          <p:nvPr>
            <p:ph type="title"/>
          </p:nvPr>
        </p:nvSpPr>
        <p:spPr/>
        <p:txBody>
          <a:bodyPr/>
          <a:lstStyle/>
          <a:p>
            <a:pPr eaLnBrk="1" hangingPunct="1"/>
            <a:r>
              <a:rPr lang="en-US" dirty="0"/>
              <a:t>Encouraging Growth in Others</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500210535"/>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dirty="0"/>
              <a:t>Creating Mutual Respect</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1470520322"/>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Webinar Reminders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24914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dirty="0"/>
              <a:t>The Importance of Trust</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100360138"/>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n-CA" dirty="0"/>
              <a:t>Module </a:t>
            </a:r>
            <a:r>
              <a:rPr lang="en-US" dirty="0"/>
              <a:t>Nine:</a:t>
            </a:r>
            <a:br>
              <a:rPr lang="en-US" dirty="0"/>
            </a:br>
            <a:r>
              <a:rPr lang="en-US" dirty="0"/>
              <a:t>Encouraging the Heart</a:t>
            </a:r>
            <a:endParaRPr lang="en-CA" dirty="0"/>
          </a:p>
        </p:txBody>
      </p:sp>
      <p:sp>
        <p:nvSpPr>
          <p:cNvPr id="40964" name="Text Placeholder 4"/>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Those who fail to plan, plan to fail.</a:t>
            </a:r>
            <a:endParaRPr lang="en-US" dirty="0">
              <a:ea typeface="Times New Roman"/>
            </a:endParaRPr>
          </a:p>
          <a:p>
            <a:pPr indent="0" algn="ctr">
              <a:lnSpc>
                <a:spcPct val="115000"/>
              </a:lnSpc>
              <a:spcBef>
                <a:spcPts val="0"/>
              </a:spcBef>
              <a:spcAft>
                <a:spcPts val="1000"/>
              </a:spcAft>
              <a:buNone/>
            </a:pPr>
            <a:r>
              <a:rPr lang="en-US" b="1" i="1" dirty="0">
                <a:ea typeface="Times New Roman"/>
              </a:rPr>
              <a:t>Anonymous</a:t>
            </a:r>
            <a:endParaRPr lang="en-US" dirty="0">
              <a:ea typeface="Times New Roman"/>
            </a:endParaRPr>
          </a:p>
          <a:p>
            <a:pPr eaLnBrk="1" hangingPunct="1"/>
            <a:endParaRPr lang="en-CA" sz="1800"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4"/>
          <p:cNvSpPr>
            <a:spLocks noGrp="1"/>
          </p:cNvSpPr>
          <p:nvPr>
            <p:ph type="title"/>
          </p:nvPr>
        </p:nvSpPr>
        <p:spPr/>
        <p:txBody>
          <a:bodyPr/>
          <a:lstStyle/>
          <a:p>
            <a:pPr eaLnBrk="1" hangingPunct="1"/>
            <a:r>
              <a:rPr lang="en-US" dirty="0"/>
              <a:t>Sharing Rewards</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3048384581"/>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dirty="0"/>
              <a:t>Celebrating Accomplishments</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1107644645"/>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Making Celebration Part of Your Culture</a:t>
            </a:r>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2934364232"/>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3"/>
          <p:cNvSpPr>
            <a:spLocks noGrp="1"/>
          </p:cNvSpPr>
          <p:nvPr>
            <p:ph type="title"/>
          </p:nvPr>
        </p:nvSpPr>
        <p:spPr/>
        <p:txBody>
          <a:bodyPr/>
          <a:lstStyle/>
          <a:p>
            <a:pPr eaLnBrk="1" hangingPunct="1"/>
            <a:r>
              <a:rPr lang="en-US" dirty="0"/>
              <a:t>Module Ten:</a:t>
            </a:r>
            <a:br>
              <a:rPr lang="en-US" dirty="0"/>
            </a:br>
            <a:r>
              <a:rPr lang="en-US" dirty="0"/>
              <a:t>Basic Influencing Skills</a:t>
            </a:r>
            <a:endParaRPr lang="en-CA" dirty="0"/>
          </a:p>
        </p:txBody>
      </p:sp>
      <p:sp>
        <p:nvSpPr>
          <p:cNvPr id="45060"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The country is full of good coaches. What it takes to win is a bunch of interested players</a:t>
            </a:r>
            <a:r>
              <a:rPr lang="en-US" dirty="0">
                <a:ea typeface="Times New Roman"/>
              </a:rPr>
              <a:t>.</a:t>
            </a:r>
            <a:r>
              <a:rPr lang="en-US" b="1" i="1" dirty="0">
                <a:ea typeface="Times New Roman"/>
              </a:rPr>
              <a:t> </a:t>
            </a:r>
            <a:endParaRPr lang="en-US" dirty="0">
              <a:ea typeface="Times New Roman"/>
            </a:endParaRPr>
          </a:p>
          <a:p>
            <a:pPr indent="0" algn="ctr">
              <a:lnSpc>
                <a:spcPct val="115000"/>
              </a:lnSpc>
              <a:spcBef>
                <a:spcPts val="0"/>
              </a:spcBef>
              <a:spcAft>
                <a:spcPts val="1000"/>
              </a:spcAft>
              <a:buNone/>
            </a:pPr>
            <a:r>
              <a:rPr lang="en-US" b="1" i="1" dirty="0">
                <a:ea typeface="Times New Roman"/>
              </a:rPr>
              <a:t>Don Coryell</a:t>
            </a:r>
            <a:endParaRPr lang="en-US" dirty="0">
              <a:ea typeface="Times New Roman"/>
            </a:endParaRPr>
          </a:p>
          <a:p>
            <a:pPr eaLnBrk="1" hangingPunct="1"/>
            <a:endParaRPr lang="en-CA" sz="1800"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4"/>
          <p:cNvSpPr>
            <a:spLocks noGrp="1"/>
          </p:cNvSpPr>
          <p:nvPr>
            <p:ph type="title"/>
          </p:nvPr>
        </p:nvSpPr>
        <p:spPr/>
        <p:txBody>
          <a:bodyPr/>
          <a:lstStyle/>
          <a:p>
            <a:pPr eaLnBrk="1" hangingPunct="1"/>
            <a:r>
              <a:rPr lang="en-US" dirty="0"/>
              <a:t>The Art of Persuasion</a:t>
            </a:r>
            <a:endParaRPr lang="en-CA" dirty="0"/>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1528686048"/>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US" dirty="0"/>
              <a:t>The Principles of Influence</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1331004676"/>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dirty="0"/>
              <a:t>Creating an Impact</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1277554445"/>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3"/>
          <p:cNvSpPr>
            <a:spLocks noGrp="1"/>
          </p:cNvSpPr>
          <p:nvPr>
            <p:ph type="title"/>
          </p:nvPr>
        </p:nvSpPr>
        <p:spPr/>
        <p:txBody>
          <a:bodyPr/>
          <a:lstStyle/>
          <a:p>
            <a:pPr eaLnBrk="1" hangingPunct="1"/>
            <a:r>
              <a:rPr lang="en-US" dirty="0"/>
              <a:t>Module Eleven: </a:t>
            </a:r>
            <a:br>
              <a:rPr lang="en-US" dirty="0"/>
            </a:br>
            <a:r>
              <a:rPr lang="en-US" dirty="0"/>
              <a:t>Setting Goals</a:t>
            </a:r>
            <a:endParaRPr lang="en-CA" dirty="0"/>
          </a:p>
        </p:txBody>
      </p:sp>
      <p:sp>
        <p:nvSpPr>
          <p:cNvPr id="49156"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Good plans shape good decisions. That's why good planning helps to make elusive dreams come true.</a:t>
            </a:r>
            <a:endParaRPr lang="en-US" dirty="0">
              <a:ea typeface="Times New Roman"/>
            </a:endParaRPr>
          </a:p>
          <a:p>
            <a:pPr indent="0" algn="ctr">
              <a:lnSpc>
                <a:spcPct val="115000"/>
              </a:lnSpc>
              <a:spcBef>
                <a:spcPts val="0"/>
              </a:spcBef>
              <a:spcAft>
                <a:spcPts val="1000"/>
              </a:spcAft>
              <a:buNone/>
            </a:pPr>
            <a:r>
              <a:rPr lang="en-US" b="1" i="1" dirty="0">
                <a:ea typeface="Times New Roman"/>
              </a:rPr>
              <a:t>Lester R. Bittel</a:t>
            </a:r>
            <a:endParaRPr lang="en-US" dirty="0">
              <a:ea typeface="Times New Roman"/>
            </a:endParaRPr>
          </a:p>
          <a:p>
            <a:pPr eaLnBrk="1" hangingPunct="1"/>
            <a:endParaRPr lang="en-CA" sz="2000"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Objectives</a:t>
            </a:r>
          </a:p>
        </p:txBody>
      </p:sp>
      <p:grpSp>
        <p:nvGrpSpPr>
          <p:cNvPr id="4" name="Group 3"/>
          <p:cNvGrpSpPr/>
          <p:nvPr/>
        </p:nvGrpSpPr>
        <p:grpSpPr>
          <a:xfrm>
            <a:off x="611560" y="1412776"/>
            <a:ext cx="7931224" cy="619693"/>
            <a:chOff x="0" y="457730"/>
            <a:chExt cx="7931224" cy="619693"/>
          </a:xfrm>
          <a:scene3d>
            <a:camera prst="orthographicFront"/>
            <a:lightRig rig="flat" dir="t"/>
          </a:scene3d>
        </p:grpSpPr>
        <p:sp>
          <p:nvSpPr>
            <p:cNvPr id="5" name="Rectangle 4"/>
            <p:cNvSpPr/>
            <p:nvPr/>
          </p:nvSpPr>
          <p:spPr>
            <a:xfrm>
              <a:off x="0" y="457730"/>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 name="TextBox 5"/>
            <p:cNvSpPr txBox="1"/>
            <p:nvPr/>
          </p:nvSpPr>
          <p:spPr>
            <a:xfrm>
              <a:off x="0" y="457730"/>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Communication – Methods and Impacts</a:t>
              </a:r>
            </a:p>
          </p:txBody>
        </p:sp>
      </p:grpSp>
      <p:grpSp>
        <p:nvGrpSpPr>
          <p:cNvPr id="7" name="Group 6"/>
          <p:cNvGrpSpPr/>
          <p:nvPr/>
        </p:nvGrpSpPr>
        <p:grpSpPr>
          <a:xfrm>
            <a:off x="611560" y="2365916"/>
            <a:ext cx="7931224" cy="619693"/>
            <a:chOff x="0" y="1326397"/>
            <a:chExt cx="7931224" cy="619693"/>
          </a:xfrm>
          <a:scene3d>
            <a:camera prst="orthographicFront"/>
            <a:lightRig rig="flat" dir="t"/>
          </a:scene3d>
        </p:grpSpPr>
        <p:sp>
          <p:nvSpPr>
            <p:cNvPr id="8" name="Rectangle 7"/>
            <p:cNvSpPr/>
            <p:nvPr/>
          </p:nvSpPr>
          <p:spPr>
            <a:xfrm>
              <a:off x="0" y="1326397"/>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0" y="1326397"/>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Paraverbal Communication</a:t>
              </a:r>
            </a:p>
          </p:txBody>
        </p:sp>
      </p:grpSp>
      <p:grpSp>
        <p:nvGrpSpPr>
          <p:cNvPr id="10" name="Group 9"/>
          <p:cNvGrpSpPr/>
          <p:nvPr/>
        </p:nvGrpSpPr>
        <p:grpSpPr>
          <a:xfrm>
            <a:off x="619885" y="3319056"/>
            <a:ext cx="7931224" cy="619693"/>
            <a:chOff x="0" y="2195064"/>
            <a:chExt cx="7931224" cy="619693"/>
          </a:xfrm>
          <a:scene3d>
            <a:camera prst="orthographicFront"/>
            <a:lightRig rig="flat" dir="t"/>
          </a:scene3d>
        </p:grpSpPr>
        <p:sp>
          <p:nvSpPr>
            <p:cNvPr id="11" name="Rectangle 10"/>
            <p:cNvSpPr/>
            <p:nvPr/>
          </p:nvSpPr>
          <p:spPr>
            <a:xfrm>
              <a:off x="0" y="2195064"/>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2" name="TextBox 11"/>
            <p:cNvSpPr txBox="1"/>
            <p:nvPr/>
          </p:nvSpPr>
          <p:spPr>
            <a:xfrm>
              <a:off x="0" y="2195064"/>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Communicating with Meaning</a:t>
              </a:r>
            </a:p>
          </p:txBody>
        </p:sp>
      </p:grpSp>
      <p:grpSp>
        <p:nvGrpSpPr>
          <p:cNvPr id="13" name="Group 12"/>
          <p:cNvGrpSpPr/>
          <p:nvPr/>
        </p:nvGrpSpPr>
        <p:grpSpPr>
          <a:xfrm>
            <a:off x="619885" y="4272196"/>
            <a:ext cx="7931224" cy="606946"/>
            <a:chOff x="0" y="3063731"/>
            <a:chExt cx="7931224" cy="606946"/>
          </a:xfrm>
          <a:scene3d>
            <a:camera prst="orthographicFront"/>
            <a:lightRig rig="flat" dir="t"/>
          </a:scene3d>
        </p:grpSpPr>
        <p:sp>
          <p:nvSpPr>
            <p:cNvPr id="14" name="Rectangle 13"/>
            <p:cNvSpPr/>
            <p:nvPr/>
          </p:nvSpPr>
          <p:spPr>
            <a:xfrm>
              <a:off x="0" y="3063731"/>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15" name="TextBox 14"/>
            <p:cNvSpPr txBox="1"/>
            <p:nvPr/>
          </p:nvSpPr>
          <p:spPr>
            <a:xfrm>
              <a:off x="0" y="3063731"/>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Listening Skills</a:t>
              </a:r>
            </a:p>
          </p:txBody>
        </p:sp>
      </p:grpSp>
      <p:grpSp>
        <p:nvGrpSpPr>
          <p:cNvPr id="16" name="Group 15"/>
          <p:cNvGrpSpPr/>
          <p:nvPr/>
        </p:nvGrpSpPr>
        <p:grpSpPr>
          <a:xfrm>
            <a:off x="611560" y="5212590"/>
            <a:ext cx="7931224" cy="606946"/>
            <a:chOff x="0" y="3919650"/>
            <a:chExt cx="7931224" cy="606946"/>
          </a:xfrm>
          <a:scene3d>
            <a:camera prst="orthographicFront"/>
            <a:lightRig rig="flat" dir="t"/>
          </a:scene3d>
        </p:grpSpPr>
        <p:sp>
          <p:nvSpPr>
            <p:cNvPr id="17" name="Rectangle 16"/>
            <p:cNvSpPr/>
            <p:nvPr/>
          </p:nvSpPr>
          <p:spPr>
            <a:xfrm>
              <a:off x="0" y="3919650"/>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18" name="TextBox 17"/>
            <p:cNvSpPr txBox="1"/>
            <p:nvPr/>
          </p:nvSpPr>
          <p:spPr>
            <a:xfrm>
              <a:off x="0" y="3919650"/>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Questioning &amp; Establishing Common Ground</a:t>
              </a:r>
            </a:p>
          </p:txBody>
        </p:sp>
      </p:grpSp>
    </p:spTree>
    <p:extLst>
      <p:ext uri="{BB962C8B-B14F-4D97-AF65-F5344CB8AC3E}">
        <p14:creationId xmlns:p14="http://schemas.microsoft.com/office/powerpoint/2010/main" val="748968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4"/>
          <p:cNvSpPr>
            <a:spLocks noGrp="1"/>
          </p:cNvSpPr>
          <p:nvPr>
            <p:ph type="title"/>
          </p:nvPr>
        </p:nvSpPr>
        <p:spPr/>
        <p:txBody>
          <a:bodyPr/>
          <a:lstStyle/>
          <a:p>
            <a:pPr eaLnBrk="1" hangingPunct="1"/>
            <a:r>
              <a:rPr lang="en-CA" dirty="0"/>
              <a:t>Setting SMART Goals</a:t>
            </a:r>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1634914767"/>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pPr eaLnBrk="1" hangingPunct="1"/>
            <a:r>
              <a:rPr lang="en-US" dirty="0"/>
              <a:t>Creating a Long-Term Plan</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3077678539"/>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en-US" dirty="0"/>
              <a:t>Creating a Support System</a:t>
            </a:r>
            <a:endParaRPr lang="en-CA" dirty="0"/>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632017651"/>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pPr eaLnBrk="1" hangingPunct="1"/>
            <a:br>
              <a:rPr lang="en-CA" dirty="0"/>
            </a:br>
            <a:r>
              <a:rPr lang="en-US" dirty="0"/>
              <a:t>Module Twelve:</a:t>
            </a:r>
            <a:br>
              <a:rPr lang="en-US" dirty="0"/>
            </a:br>
            <a:r>
              <a:rPr lang="en-US" dirty="0"/>
              <a:t>Wrapping Up</a:t>
            </a:r>
            <a:br>
              <a:rPr lang="en-CA" dirty="0"/>
            </a:br>
            <a:endParaRPr lang="en-CA" dirty="0"/>
          </a:p>
        </p:txBody>
      </p:sp>
      <p:sp>
        <p:nvSpPr>
          <p:cNvPr id="53252" name="Text Placeholder 4"/>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ea typeface="Times New Roman"/>
              </a:rPr>
              <a:t>A work well begun is half ended.</a:t>
            </a:r>
            <a:endParaRPr lang="en-US" dirty="0">
              <a:ea typeface="Times New Roman"/>
            </a:endParaRPr>
          </a:p>
          <a:p>
            <a:pPr indent="0" algn="ctr">
              <a:lnSpc>
                <a:spcPct val="115000"/>
              </a:lnSpc>
              <a:spcBef>
                <a:spcPts val="0"/>
              </a:spcBef>
              <a:spcAft>
                <a:spcPts val="1000"/>
              </a:spcAft>
              <a:buNone/>
            </a:pPr>
            <a:r>
              <a:rPr lang="en-US" b="1" i="1" dirty="0">
                <a:ea typeface="Times New Roman"/>
              </a:rPr>
              <a:t>Plato</a:t>
            </a:r>
            <a:endParaRPr lang="en-US" dirty="0">
              <a:ea typeface="Times New Roman"/>
            </a:endParaRPr>
          </a:p>
          <a:p>
            <a:pPr eaLnBrk="1" hangingPunct="1"/>
            <a:endParaRPr lang="en-CA" sz="1800" dirty="0"/>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Words from the Wise</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1421568053"/>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Action Items</a:t>
            </a:r>
          </a:p>
        </p:txBody>
      </p:sp>
      <p:sp>
        <p:nvSpPr>
          <p:cNvPr id="2" name="Content Placeholder 1"/>
          <p:cNvSpPr>
            <a:spLocks noGrp="1"/>
          </p:cNvSpPr>
          <p:nvPr>
            <p:ph sz="quarter" idx="10"/>
          </p:nvPr>
        </p:nvSpPr>
        <p:spPr>
          <a:xfrm>
            <a:off x="492551" y="1772816"/>
            <a:ext cx="8532440" cy="2448272"/>
          </a:xfrm>
        </p:spPr>
        <p:txBody>
          <a:bodyPr/>
          <a:lstStyle/>
          <a:p>
            <a:r>
              <a:rPr lang="en-US" sz="3600" b="1" dirty="0"/>
              <a:t>What communication strategies will YOU</a:t>
            </a:r>
          </a:p>
          <a:p>
            <a:pPr marL="1892300" indent="-457200">
              <a:buFont typeface="Arial" panose="020B0604020202020204" pitchFamily="34" charset="0"/>
              <a:buChar char="•"/>
            </a:pPr>
            <a:r>
              <a:rPr lang="en-US" sz="3000" dirty="0"/>
              <a:t>implement right way? </a:t>
            </a:r>
          </a:p>
          <a:p>
            <a:pPr marL="1892300" indent="-457200">
              <a:buFont typeface="Arial" panose="020B0604020202020204" pitchFamily="34" charset="0"/>
              <a:buChar char="•"/>
            </a:pPr>
            <a:r>
              <a:rPr lang="en-US" sz="3000" dirty="0"/>
              <a:t>reflect on?</a:t>
            </a:r>
          </a:p>
          <a:p>
            <a:pPr marL="1892300" indent="-457200">
              <a:buFont typeface="Arial" panose="020B0604020202020204" pitchFamily="34" charset="0"/>
              <a:buChar char="•"/>
            </a:pPr>
            <a:r>
              <a:rPr lang="en-US" sz="3000" dirty="0"/>
              <a:t>practice? </a:t>
            </a:r>
          </a:p>
        </p:txBody>
      </p:sp>
    </p:spTree>
    <p:extLst>
      <p:ext uri="{BB962C8B-B14F-4D97-AF65-F5344CB8AC3E}">
        <p14:creationId xmlns:p14="http://schemas.microsoft.com/office/powerpoint/2010/main" val="1107087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Words from the Wise</a:t>
            </a:r>
          </a:p>
        </p:txBody>
      </p:sp>
      <p:sp>
        <p:nvSpPr>
          <p:cNvPr id="5" name="Content Placeholder 1"/>
          <p:cNvSpPr txBox="1">
            <a:spLocks/>
          </p:cNvSpPr>
          <p:nvPr/>
        </p:nvSpPr>
        <p:spPr bwMode="auto">
          <a:xfrm>
            <a:off x="611560" y="2348466"/>
            <a:ext cx="8280920" cy="396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1000"/>
              </a:spcBef>
              <a:spcAft>
                <a:spcPts val="600"/>
              </a:spcAft>
            </a:pPr>
            <a:r>
              <a:rPr lang="en-US" sz="1800" b="1" dirty="0">
                <a:solidFill>
                  <a:srgbClr val="000000"/>
                </a:solidFill>
              </a:rPr>
              <a:t>Recommended Reading List</a:t>
            </a:r>
            <a:endParaRPr lang="en-US" sz="1800" b="1" dirty="0">
              <a:solidFill>
                <a:srgbClr val="4F81BD"/>
              </a:solidFill>
            </a:endParaRPr>
          </a:p>
          <a:p>
            <a:r>
              <a:rPr lang="en-US" sz="1800" b="1" dirty="0"/>
              <a:t>Burley-Allen, M.</a:t>
            </a:r>
            <a:r>
              <a:rPr lang="en-US" sz="1800" dirty="0"/>
              <a:t> (1995). </a:t>
            </a:r>
            <a:r>
              <a:rPr lang="en-US" sz="1800" i="1" dirty="0"/>
              <a:t>Listening: The Forgotten Skill.</a:t>
            </a:r>
            <a:r>
              <a:rPr lang="en-US" sz="1800" dirty="0"/>
              <a:t> Wiley.</a:t>
            </a:r>
          </a:p>
          <a:p>
            <a:r>
              <a:rPr lang="en-US" sz="1800" b="1" dirty="0"/>
              <a:t>Carnegie, D.</a:t>
            </a:r>
            <a:r>
              <a:rPr lang="en-US" sz="1800" dirty="0"/>
              <a:t> (1936). </a:t>
            </a:r>
            <a:r>
              <a:rPr lang="en-US" sz="1800" i="1" dirty="0"/>
              <a:t>How to Win Friends and Influence People.</a:t>
            </a:r>
            <a:r>
              <a:rPr lang="en-US" sz="1800" dirty="0"/>
              <a:t> Simon &amp; Schuster.</a:t>
            </a:r>
          </a:p>
          <a:p>
            <a:r>
              <a:rPr lang="en-US" sz="1800" b="1" dirty="0"/>
              <a:t>Davis, M., &amp; McKay, M.</a:t>
            </a:r>
            <a:r>
              <a:rPr lang="en-US" sz="1800" dirty="0"/>
              <a:t> (2009). </a:t>
            </a:r>
            <a:r>
              <a:rPr lang="en-US" sz="1800" i="1" dirty="0"/>
              <a:t>Messages: The Communication Skills Book.</a:t>
            </a:r>
            <a:r>
              <a:rPr lang="en-US" sz="1800" dirty="0"/>
              <a:t> New Harbinger.</a:t>
            </a:r>
          </a:p>
          <a:p>
            <a:r>
              <a:rPr lang="en-US" sz="1800" b="1" dirty="0"/>
              <a:t>Fisher, R., </a:t>
            </a:r>
            <a:r>
              <a:rPr lang="en-US" sz="1800" b="1" dirty="0" err="1"/>
              <a:t>Heen</a:t>
            </a:r>
            <a:r>
              <a:rPr lang="en-US" sz="1800" b="1" dirty="0"/>
              <a:t>, S., &amp; Patton, B.</a:t>
            </a:r>
            <a:r>
              <a:rPr lang="en-US" sz="1800" dirty="0"/>
              <a:t> (2000). </a:t>
            </a:r>
            <a:r>
              <a:rPr lang="en-US" sz="1800" i="1" dirty="0"/>
              <a:t>Difficult Conversations: How to Discuss what Matters Most .</a:t>
            </a:r>
            <a:r>
              <a:rPr lang="en-US" sz="1800" dirty="0"/>
              <a:t> Penguin.</a:t>
            </a:r>
          </a:p>
          <a:p>
            <a:r>
              <a:rPr lang="en-US" sz="1800" b="1" dirty="0"/>
              <a:t>Lowndes, L.</a:t>
            </a:r>
            <a:r>
              <a:rPr lang="en-US" sz="1800" dirty="0"/>
              <a:t> (2003). </a:t>
            </a:r>
            <a:r>
              <a:rPr lang="en-US" sz="1800" i="1" dirty="0"/>
              <a:t>How to Talk to Anyone: 92 Little Tricks for Big Success in Relationships.</a:t>
            </a:r>
            <a:r>
              <a:rPr lang="en-US" sz="1800" dirty="0"/>
              <a:t> McGraw-Hill.</a:t>
            </a:r>
          </a:p>
          <a:p>
            <a:r>
              <a:rPr lang="en-US" sz="1800" b="1" dirty="0" err="1"/>
              <a:t>Ury</a:t>
            </a:r>
            <a:r>
              <a:rPr lang="en-US" sz="1800" b="1" dirty="0"/>
              <a:t>, W.</a:t>
            </a:r>
            <a:r>
              <a:rPr lang="en-US" sz="1800" dirty="0"/>
              <a:t> (2007). </a:t>
            </a:r>
            <a:r>
              <a:rPr lang="en-US" sz="1800" i="1" dirty="0"/>
              <a:t>The Power of a Positive No: How to Say No and Still Get to Yes.</a:t>
            </a:r>
            <a:r>
              <a:rPr lang="en-US" sz="1800" dirty="0"/>
              <a:t> Bantam.</a:t>
            </a:r>
          </a:p>
        </p:txBody>
      </p:sp>
      <p:sp>
        <p:nvSpPr>
          <p:cNvPr id="2" name="Rectangle 1"/>
          <p:cNvSpPr/>
          <p:nvPr/>
        </p:nvSpPr>
        <p:spPr>
          <a:xfrm>
            <a:off x="2286000" y="1268760"/>
            <a:ext cx="4572000" cy="743280"/>
          </a:xfrm>
          <a:prstGeom prst="rect">
            <a:avLst/>
          </a:prstGeom>
        </p:spPr>
        <p:txBody>
          <a:bodyPr>
            <a:spAutoFit/>
          </a:bodyPr>
          <a:lstStyle/>
          <a:p>
            <a:pPr lvl="0" algn="ctr" defTabSz="622300">
              <a:spcAft>
                <a:spcPct val="35000"/>
              </a:spcAft>
            </a:pPr>
            <a:r>
              <a:rPr lang="en-US" i="1" dirty="0"/>
              <a:t>Two monologues do not make a dialogue. </a:t>
            </a:r>
          </a:p>
          <a:p>
            <a:pPr lvl="0" algn="ctr" defTabSz="622300">
              <a:spcAft>
                <a:spcPct val="35000"/>
              </a:spcAft>
            </a:pPr>
            <a:r>
              <a:rPr lang="en-US" b="1" i="1" dirty="0"/>
              <a:t>Jeff Daly</a:t>
            </a:r>
          </a:p>
        </p:txBody>
      </p:sp>
    </p:spTree>
    <p:extLst>
      <p:ext uri="{BB962C8B-B14F-4D97-AF65-F5344CB8AC3E}">
        <p14:creationId xmlns:p14="http://schemas.microsoft.com/office/powerpoint/2010/main" val="2517692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 is this topic important to you?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grpSp>
        <p:nvGrpSpPr>
          <p:cNvPr id="6" name="Group 5"/>
          <p:cNvGrpSpPr/>
          <p:nvPr/>
        </p:nvGrpSpPr>
        <p:grpSpPr>
          <a:xfrm>
            <a:off x="1115616" y="5517232"/>
            <a:ext cx="7056784" cy="576064"/>
            <a:chOff x="4288794" y="1047"/>
            <a:chExt cx="3479899" cy="2087939"/>
          </a:xfrm>
        </p:grpSpPr>
        <p:sp>
          <p:nvSpPr>
            <p:cNvPr id="7" name="Rectangle 6"/>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8" name="TextBox 7"/>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3600" kern="1200" dirty="0"/>
                <a:t>What are the effects?</a:t>
              </a:r>
            </a:p>
          </p:txBody>
        </p:sp>
      </p:grpSp>
      <p:sp>
        <p:nvSpPr>
          <p:cNvPr id="9" name="Title 2"/>
          <p:cNvSpPr txBox="1">
            <a:spLocks/>
          </p:cNvSpPr>
          <p:nvPr/>
        </p:nvSpPr>
        <p:spPr bwMode="auto">
          <a:xfrm>
            <a:off x="518864" y="430222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kern="1200">
                <a:solidFill>
                  <a:schemeClr val="tx1"/>
                </a:solidFill>
                <a:latin typeface="+mn-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sz="3400" i="1" dirty="0"/>
              <a:t>Why is knowing various</a:t>
            </a:r>
            <a:br>
              <a:rPr lang="en-US" sz="3400" i="1" dirty="0"/>
            </a:br>
            <a:r>
              <a:rPr lang="en-US" sz="3400" b="1" i="1" dirty="0">
                <a:solidFill>
                  <a:srgbClr val="00B050"/>
                </a:solidFill>
              </a:rPr>
              <a:t>Communication Strategies </a:t>
            </a:r>
            <a:r>
              <a:rPr lang="en-US" sz="3400" i="1" dirty="0"/>
              <a:t>necessary?</a:t>
            </a:r>
            <a:endParaRPr lang="en-US" sz="3400" dirty="0"/>
          </a:p>
        </p:txBody>
      </p:sp>
    </p:spTree>
    <p:extLst>
      <p:ext uri="{BB962C8B-B14F-4D97-AF65-F5344CB8AC3E}">
        <p14:creationId xmlns:p14="http://schemas.microsoft.com/office/powerpoint/2010/main" val="668534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Influence </a:t>
            </a:r>
          </a:p>
        </p:txBody>
      </p:sp>
      <p:sp>
        <p:nvSpPr>
          <p:cNvPr id="5" name="Text Placeholder 4"/>
          <p:cNvSpPr txBox="1">
            <a:spLocks/>
          </p:cNvSpPr>
          <p:nvPr/>
        </p:nvSpPr>
        <p:spPr bwMode="auto">
          <a:xfrm>
            <a:off x="827584" y="3861048"/>
            <a:ext cx="7452320"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800" i="1" dirty="0"/>
              <a:t>Corporate Training Materials</a:t>
            </a:r>
          </a:p>
        </p:txBody>
      </p:sp>
      <p:pic>
        <p:nvPicPr>
          <p:cNvPr id="4" name="Picture 3"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extLst>
      <p:ext uri="{BB962C8B-B14F-4D97-AF65-F5344CB8AC3E}">
        <p14:creationId xmlns:p14="http://schemas.microsoft.com/office/powerpoint/2010/main" val="206626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dirty="0"/>
              <a:t>  </a:t>
            </a:r>
            <a:br>
              <a:rPr lang="en-CA" dirty="0"/>
            </a:br>
            <a:r>
              <a:rPr lang="en-US" dirty="0"/>
              <a:t>Module One: </a:t>
            </a:r>
            <a:br>
              <a:rPr lang="en-US" dirty="0"/>
            </a:br>
            <a:r>
              <a:rPr lang="en-US" dirty="0"/>
              <a:t>Getting Started</a:t>
            </a:r>
            <a:br>
              <a:rPr lang="en-CA" dirty="0"/>
            </a:br>
            <a:endParaRPr lang="en-CA" dirty="0"/>
          </a:p>
        </p:txBody>
      </p:sp>
      <p:sp>
        <p:nvSpPr>
          <p:cNvPr id="6148" name="Text Placeholder 3"/>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i="1" dirty="0">
                <a:latin typeface="Calibri" panose="020F0502020204030204" pitchFamily="34" charset="0"/>
                <a:ea typeface="Times New Roman"/>
                <a:cs typeface="Calibri" panose="020F0502020204030204" pitchFamily="34" charset="0"/>
              </a:rPr>
              <a:t>A leader leads by example not by Force.</a:t>
            </a:r>
            <a:endParaRPr lang="en-US" dirty="0">
              <a:latin typeface="Calibri" panose="020F0502020204030204" pitchFamily="34" charset="0"/>
              <a:ea typeface="Times New Roman"/>
              <a:cs typeface="Calibri" panose="020F0502020204030204" pitchFamily="34" charset="0"/>
            </a:endParaRPr>
          </a:p>
          <a:p>
            <a:pPr indent="0" algn="ctr">
              <a:lnSpc>
                <a:spcPct val="115000"/>
              </a:lnSpc>
              <a:spcBef>
                <a:spcPts val="0"/>
              </a:spcBef>
              <a:spcAft>
                <a:spcPts val="1000"/>
              </a:spcAft>
              <a:buNone/>
            </a:pPr>
            <a:r>
              <a:rPr lang="en-US" b="1" i="1" dirty="0">
                <a:latin typeface="Calibri" panose="020F0502020204030204" pitchFamily="34" charset="0"/>
                <a:ea typeface="Times New Roman"/>
                <a:cs typeface="Calibri" panose="020F0502020204030204" pitchFamily="34" charset="0"/>
              </a:rPr>
              <a:t>Sun Tzu</a:t>
            </a:r>
            <a:endParaRPr lang="en-US" dirty="0">
              <a:latin typeface="Calibri" panose="020F0502020204030204" pitchFamily="34" charset="0"/>
              <a:ea typeface="Times New Roman"/>
              <a:cs typeface="Calibri" panose="020F0502020204030204" pitchFamily="34" charset="0"/>
            </a:endParaRPr>
          </a:p>
        </p:txBody>
      </p:sp>
      <p:pic>
        <p:nvPicPr>
          <p:cNvPr id="5" name="Picture 4"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7541673" y="4411962"/>
            <a:ext cx="1476462" cy="244958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Workshop Objectives</a:t>
            </a:r>
          </a:p>
        </p:txBody>
      </p:sp>
      <p:graphicFrame>
        <p:nvGraphicFramePr>
          <p:cNvPr id="3" name="Content Placeholder 2"/>
          <p:cNvGraphicFramePr>
            <a:graphicFrameLocks noGrp="1"/>
          </p:cNvGraphicFramePr>
          <p:nvPr>
            <p:ph sz="quarter" idx="10"/>
            <p:extLst>
              <p:ext uri="{D42A27DB-BD31-4B8C-83A1-F6EECF244321}">
                <p14:modId xmlns:p14="http://schemas.microsoft.com/office/powerpoint/2010/main" val="4164397733"/>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12688</Words>
  <Application>Microsoft Office PowerPoint</Application>
  <PresentationFormat>On-screen Show (4:3)</PresentationFormat>
  <Paragraphs>1027</Paragraphs>
  <Slides>56</Slides>
  <Notes>56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56</vt:i4>
      </vt:variant>
    </vt:vector>
  </HeadingPairs>
  <TitlesOfParts>
    <vt:vector size="64" baseType="lpstr">
      <vt:lpstr>Arial</vt:lpstr>
      <vt:lpstr>Calibri</vt:lpstr>
      <vt:lpstr>Cambria</vt:lpstr>
      <vt:lpstr>Knowledge Medium</vt:lpstr>
      <vt:lpstr>Tahoma</vt:lpstr>
      <vt:lpstr>Times New Roman</vt:lpstr>
      <vt:lpstr>ヒラギノ角ゴ Pro W3</vt:lpstr>
      <vt:lpstr>Classroom PowerPoint Slides</vt:lpstr>
      <vt:lpstr>Communication Strategies</vt:lpstr>
      <vt:lpstr>Communication Strategies</vt:lpstr>
      <vt:lpstr>House Keeping</vt:lpstr>
      <vt:lpstr>Webinar Reminders</vt:lpstr>
      <vt:lpstr>Objectives</vt:lpstr>
      <vt:lpstr>Why is this topic important to you?</vt:lpstr>
      <vt:lpstr>Leadership and Influence </vt:lpstr>
      <vt:lpstr>   Module One:  Getting Started </vt:lpstr>
      <vt:lpstr>Workshop Objectives</vt:lpstr>
      <vt:lpstr>Module Two: The Evolution of Leadership</vt:lpstr>
      <vt:lpstr>Defining Leadership</vt:lpstr>
      <vt:lpstr>Characteristics of a Leader</vt:lpstr>
      <vt:lpstr>Leadership Principles</vt:lpstr>
      <vt:lpstr>Three Theories of Leadership</vt:lpstr>
      <vt:lpstr>Module Three: Situational Leadership</vt:lpstr>
      <vt:lpstr>Situational Leadership: Telling</vt:lpstr>
      <vt:lpstr>Situational Leadership: Selling</vt:lpstr>
      <vt:lpstr>Situational Leadership: Participating</vt:lpstr>
      <vt:lpstr>Situational Leadership: Delegating</vt:lpstr>
      <vt:lpstr>Module Four: A Personal Inventory</vt:lpstr>
      <vt:lpstr>An Introduction to  Kouzes and Posner</vt:lpstr>
      <vt:lpstr>A Personal Inventory</vt:lpstr>
      <vt:lpstr>Creating an Action Plan</vt:lpstr>
      <vt:lpstr>Module Five:  Modeling the Way</vt:lpstr>
      <vt:lpstr>Determining Your Way</vt:lpstr>
      <vt:lpstr>Being an Inspirational  Role Model</vt:lpstr>
      <vt:lpstr>Influencing Others’ Perspectives</vt:lpstr>
      <vt:lpstr>Module Six: Inspiring a Shared Vision</vt:lpstr>
      <vt:lpstr>Choosing Your Vision</vt:lpstr>
      <vt:lpstr>Communicating Your Vision </vt:lpstr>
      <vt:lpstr>Identifying the Benefit for Others</vt:lpstr>
      <vt:lpstr>Module Seven: Challenging the Process </vt:lpstr>
      <vt:lpstr>Think Outside the Box</vt:lpstr>
      <vt:lpstr>Developing Your  Inner Innovator</vt:lpstr>
      <vt:lpstr>Seeing Room for Improvement</vt:lpstr>
      <vt:lpstr>Lobbying for Change</vt:lpstr>
      <vt:lpstr>Module Eight: Enabling Others to Act</vt:lpstr>
      <vt:lpstr>Encouraging Growth in Others</vt:lpstr>
      <vt:lpstr>Creating Mutual Respect</vt:lpstr>
      <vt:lpstr>The Importance of Trust</vt:lpstr>
      <vt:lpstr>Module Nine: Encouraging the Heart</vt:lpstr>
      <vt:lpstr>Sharing Rewards</vt:lpstr>
      <vt:lpstr>Celebrating Accomplishments</vt:lpstr>
      <vt:lpstr>Making Celebration Part of Your Culture</vt:lpstr>
      <vt:lpstr>Module Ten: Basic Influencing Skills</vt:lpstr>
      <vt:lpstr>The Art of Persuasion</vt:lpstr>
      <vt:lpstr>The Principles of Influence</vt:lpstr>
      <vt:lpstr>Creating an Impact</vt:lpstr>
      <vt:lpstr>Module Eleven:  Setting Goals</vt:lpstr>
      <vt:lpstr>Setting SMART Goals</vt:lpstr>
      <vt:lpstr>Creating a Long-Term Plan</vt:lpstr>
      <vt:lpstr>Creating a Support System</vt:lpstr>
      <vt:lpstr> Module Twelve: Wrapping Up </vt:lpstr>
      <vt:lpstr>Words from the Wise</vt:lpstr>
      <vt:lpstr>Action Items</vt:lpstr>
      <vt:lpstr>Words from the Wise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2012-05-23T13:26:36Z</dcterms:created>
  <dcterms:modified xsi:type="dcterms:W3CDTF">2017-01-05T20:23:28Z</dcterms:modified>
</cp:coreProperties>
</file>