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15544800" cy="10058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8" autoAdjust="0"/>
    <p:restoredTop sz="95652" autoAdjust="0"/>
  </p:normalViewPr>
  <p:slideViewPr>
    <p:cSldViewPr snapToGrid="0">
      <p:cViewPr>
        <p:scale>
          <a:sx n="66" d="100"/>
          <a:sy n="66" d="100"/>
        </p:scale>
        <p:origin x="17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2089C8-5E44-4EC7-A730-60E854766CD7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82888" y="857250"/>
            <a:ext cx="35782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C2B23-F76A-41F7-8563-9FCFAF05D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1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BACK END: </a:t>
            </a:r>
            <a:r>
              <a:rPr lang="en-US" sz="1200" dirty="0" err="1"/>
              <a:t>LaTR</a:t>
            </a:r>
            <a:r>
              <a:rPr lang="en-US" sz="1200" dirty="0"/>
              <a:t> Program Management</a:t>
            </a:r>
          </a:p>
          <a:p>
            <a:endParaRPr lang="en-US" sz="1200" dirty="0"/>
          </a:p>
          <a:p>
            <a:r>
              <a:rPr lang="en-US" sz="1200" u="sng" dirty="0"/>
              <a:t>Career Development - Community Calls Calendar</a:t>
            </a:r>
          </a:p>
          <a:p>
            <a:r>
              <a:rPr lang="en-US" sz="1200" u="sng" dirty="0"/>
              <a:t>Facilitator Requirements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/>
              <a:t>What needs to be accomplished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/>
              <a:t>Certification and Review Process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err="1"/>
              <a:t>Xxxx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C2B23-F76A-41F7-8563-9FCFAF05DD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2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1646133"/>
            <a:ext cx="13213080" cy="3501813"/>
          </a:xfrm>
        </p:spPr>
        <p:txBody>
          <a:bodyPr anchor="b"/>
          <a:lstStyle>
            <a:lvl1pPr algn="ctr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5282989"/>
            <a:ext cx="11658600" cy="2428451"/>
          </a:xfrm>
        </p:spPr>
        <p:txBody>
          <a:bodyPr/>
          <a:lstStyle>
            <a:lvl1pPr marL="0" indent="0" algn="ctr">
              <a:buNone/>
              <a:defRPr sz="3520"/>
            </a:lvl1pPr>
            <a:lvl2pPr marL="670575" indent="0" algn="ctr">
              <a:buNone/>
              <a:defRPr sz="2933"/>
            </a:lvl2pPr>
            <a:lvl3pPr marL="1341150" indent="0" algn="ctr">
              <a:buNone/>
              <a:defRPr sz="2640"/>
            </a:lvl3pPr>
            <a:lvl4pPr marL="2011726" indent="0" algn="ctr">
              <a:buNone/>
              <a:defRPr sz="2347"/>
            </a:lvl4pPr>
            <a:lvl5pPr marL="2682301" indent="0" algn="ctr">
              <a:buNone/>
              <a:defRPr sz="2347"/>
            </a:lvl5pPr>
            <a:lvl6pPr marL="3352876" indent="0" algn="ctr">
              <a:buNone/>
              <a:defRPr sz="2347"/>
            </a:lvl6pPr>
            <a:lvl7pPr marL="4023451" indent="0" algn="ctr">
              <a:buNone/>
              <a:defRPr sz="2347"/>
            </a:lvl7pPr>
            <a:lvl8pPr marL="4694027" indent="0" algn="ctr">
              <a:buNone/>
              <a:defRPr sz="2347"/>
            </a:lvl8pPr>
            <a:lvl9pPr marL="5364602" indent="0" algn="ctr">
              <a:buNone/>
              <a:defRPr sz="234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9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46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535517"/>
            <a:ext cx="3351848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535517"/>
            <a:ext cx="9861233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1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8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2507618"/>
            <a:ext cx="13407390" cy="4184014"/>
          </a:xfrm>
        </p:spPr>
        <p:txBody>
          <a:bodyPr anchor="b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6731215"/>
            <a:ext cx="13407390" cy="2200274"/>
          </a:xfrm>
        </p:spPr>
        <p:txBody>
          <a:bodyPr/>
          <a:lstStyle>
            <a:lvl1pPr marL="0" indent="0">
              <a:buNone/>
              <a:defRPr sz="3520">
                <a:solidFill>
                  <a:schemeClr val="tx1"/>
                </a:solidFill>
              </a:defRPr>
            </a:lvl1pPr>
            <a:lvl2pPr marL="670575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2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2677584"/>
            <a:ext cx="660654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2677584"/>
            <a:ext cx="660654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5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535519"/>
            <a:ext cx="13407390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2465706"/>
            <a:ext cx="6576178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3674110"/>
            <a:ext cx="6576178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2465706"/>
            <a:ext cx="6608565" cy="1208404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3674110"/>
            <a:ext cx="6608565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70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35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3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1448226"/>
            <a:ext cx="7869555" cy="7147983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6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670560"/>
            <a:ext cx="5013603" cy="2346960"/>
          </a:xfrm>
        </p:spPr>
        <p:txBody>
          <a:bodyPr anchor="b"/>
          <a:lstStyle>
            <a:lvl1pPr>
              <a:defRPr sz="469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1448226"/>
            <a:ext cx="7869555" cy="7147983"/>
          </a:xfrm>
        </p:spPr>
        <p:txBody>
          <a:bodyPr anchor="t"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3017520"/>
            <a:ext cx="5013603" cy="5590329"/>
          </a:xfrm>
        </p:spPr>
        <p:txBody>
          <a:bodyPr/>
          <a:lstStyle>
            <a:lvl1pPr marL="0" indent="0">
              <a:buNone/>
              <a:defRPr sz="2347"/>
            </a:lvl1pPr>
            <a:lvl2pPr marL="670575" indent="0">
              <a:buNone/>
              <a:defRPr sz="2053"/>
            </a:lvl2pPr>
            <a:lvl3pPr marL="1341150" indent="0">
              <a:buNone/>
              <a:defRPr sz="1760"/>
            </a:lvl3pPr>
            <a:lvl4pPr marL="2011726" indent="0">
              <a:buNone/>
              <a:defRPr sz="1467"/>
            </a:lvl4pPr>
            <a:lvl5pPr marL="2682301" indent="0">
              <a:buNone/>
              <a:defRPr sz="1467"/>
            </a:lvl5pPr>
            <a:lvl6pPr marL="3352876" indent="0">
              <a:buNone/>
              <a:defRPr sz="1467"/>
            </a:lvl6pPr>
            <a:lvl7pPr marL="4023451" indent="0">
              <a:buNone/>
              <a:defRPr sz="1467"/>
            </a:lvl7pPr>
            <a:lvl8pPr marL="4694027" indent="0">
              <a:buNone/>
              <a:defRPr sz="1467"/>
            </a:lvl8pPr>
            <a:lvl9pPr marL="5364602" indent="0">
              <a:buNone/>
              <a:defRPr sz="146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5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535519"/>
            <a:ext cx="1340739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2677584"/>
            <a:ext cx="1340739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04B5F-0AB6-41C3-82B6-EDC5AC130F30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9322649"/>
            <a:ext cx="524637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9322649"/>
            <a:ext cx="34975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407BD-077C-4FB2-9C03-CE047B304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3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41150" rtl="0" eaLnBrk="1" latinLnBrk="0" hangingPunct="1">
        <a:lnSpc>
          <a:spcPct val="90000"/>
        </a:lnSpc>
        <a:spcBef>
          <a:spcPct val="0"/>
        </a:spcBef>
        <a:buNone/>
        <a:defRPr sz="64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5288" indent="-335288" algn="l" defTabSz="1341150" rtl="0" eaLnBrk="1" latinLnBrk="0" hangingPunct="1">
        <a:lnSpc>
          <a:spcPct val="90000"/>
        </a:lnSpc>
        <a:spcBef>
          <a:spcPts val="1467"/>
        </a:spcBef>
        <a:buFont typeface="Arial" panose="020B0604020202020204" pitchFamily="34" charset="0"/>
        <a:buChar char="•"/>
        <a:defRPr sz="4107" kern="1200">
          <a:solidFill>
            <a:schemeClr val="tx1"/>
          </a:solidFill>
          <a:latin typeface="+mn-lt"/>
          <a:ea typeface="+mn-ea"/>
          <a:cs typeface="+mn-cs"/>
        </a:defRPr>
      </a:lvl1pPr>
      <a:lvl2pPr marL="100586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3520" kern="1200">
          <a:solidFill>
            <a:schemeClr val="tx1"/>
          </a:solidFill>
          <a:latin typeface="+mn-lt"/>
          <a:ea typeface="+mn-ea"/>
          <a:cs typeface="+mn-cs"/>
        </a:defRPr>
      </a:lvl2pPr>
      <a:lvl3pPr marL="1676438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2347013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301758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68816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1341150" rtl="0" eaLnBrk="1" latinLnBrk="0" hangingPunct="1">
        <a:lnSpc>
          <a:spcPct val="90000"/>
        </a:lnSpc>
        <a:spcBef>
          <a:spcPts val="733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1341150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AF566E1-F7B9-413C-B8BC-F23577658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287" y="4725029"/>
            <a:ext cx="3197782" cy="18606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08CBD2-B5C6-48A8-9BBA-828526E4091C}"/>
              </a:ext>
            </a:extLst>
          </p:cNvPr>
          <p:cNvSpPr txBox="1"/>
          <p:nvPr/>
        </p:nvSpPr>
        <p:spPr>
          <a:xfrm>
            <a:off x="332908" y="2907"/>
            <a:ext cx="2318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Learning at Thomson Reuters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90405-D59F-4E5F-BE19-939833648D60}"/>
              </a:ext>
            </a:extLst>
          </p:cNvPr>
          <p:cNvSpPr txBox="1"/>
          <p:nvPr/>
        </p:nvSpPr>
        <p:spPr>
          <a:xfrm>
            <a:off x="391515" y="2224573"/>
            <a:ext cx="136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Make Your Job Work For 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36F1E9-D875-4571-B8B6-2603533C467A}"/>
              </a:ext>
            </a:extLst>
          </p:cNvPr>
          <p:cNvSpPr txBox="1"/>
          <p:nvPr/>
        </p:nvSpPr>
        <p:spPr>
          <a:xfrm>
            <a:off x="45210" y="8254614"/>
            <a:ext cx="4230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Want to Facilitate? | Facilitator Requirements | Contact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082A6E-0CCA-4341-903A-BBAC43B5C7A2}"/>
              </a:ext>
            </a:extLst>
          </p:cNvPr>
          <p:cNvSpPr txBox="1"/>
          <p:nvPr/>
        </p:nvSpPr>
        <p:spPr>
          <a:xfrm>
            <a:off x="391514" y="3127248"/>
            <a:ext cx="1365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 the CEO of Your Career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02AA2B-D686-4BAA-B353-097E14B235F5}"/>
              </a:ext>
            </a:extLst>
          </p:cNvPr>
          <p:cNvSpPr txBox="1"/>
          <p:nvPr/>
        </p:nvSpPr>
        <p:spPr>
          <a:xfrm>
            <a:off x="404146" y="4054857"/>
            <a:ext cx="1295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Course Name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F3C198-068C-439B-97C4-C7EAE2827F05}"/>
              </a:ext>
            </a:extLst>
          </p:cNvPr>
          <p:cNvSpPr txBox="1"/>
          <p:nvPr/>
        </p:nvSpPr>
        <p:spPr>
          <a:xfrm>
            <a:off x="391514" y="5099696"/>
            <a:ext cx="1295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Course Name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BB2E43-4082-4734-B72C-5800386B1A2E}"/>
              </a:ext>
            </a:extLst>
          </p:cNvPr>
          <p:cNvSpPr txBox="1"/>
          <p:nvPr/>
        </p:nvSpPr>
        <p:spPr>
          <a:xfrm>
            <a:off x="10740991" y="2226848"/>
            <a:ext cx="22564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Make Your Job Work For You</a:t>
            </a:r>
          </a:p>
          <a:p>
            <a:r>
              <a:rPr lang="en-US" sz="1400" dirty="0"/>
              <a:t>Facilitator Materials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E56F14-1000-4226-BB91-4368551AA9BF}"/>
              </a:ext>
            </a:extLst>
          </p:cNvPr>
          <p:cNvSpPr txBox="1"/>
          <p:nvPr/>
        </p:nvSpPr>
        <p:spPr>
          <a:xfrm>
            <a:off x="10740991" y="2975595"/>
            <a:ext cx="2346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Be the CEO of Your Career 2.0</a:t>
            </a:r>
          </a:p>
          <a:p>
            <a:r>
              <a:rPr lang="en-US" sz="1400" dirty="0"/>
              <a:t>Facilitator Materials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3F2A9-F7C4-48B9-B9FB-6EA0CA1AD86E}"/>
              </a:ext>
            </a:extLst>
          </p:cNvPr>
          <p:cNvSpPr txBox="1"/>
          <p:nvPr/>
        </p:nvSpPr>
        <p:spPr>
          <a:xfrm>
            <a:off x="10740991" y="3600077"/>
            <a:ext cx="1639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Course Name 3</a:t>
            </a:r>
          </a:p>
          <a:p>
            <a:r>
              <a:rPr lang="en-US" sz="1400" dirty="0"/>
              <a:t>Facilitator Materials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A6995E-6F4D-4848-881F-FDF91EC7E47F}"/>
              </a:ext>
            </a:extLst>
          </p:cNvPr>
          <p:cNvSpPr txBox="1"/>
          <p:nvPr/>
        </p:nvSpPr>
        <p:spPr>
          <a:xfrm>
            <a:off x="10740991" y="4319829"/>
            <a:ext cx="1639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Course Name 4</a:t>
            </a:r>
          </a:p>
          <a:p>
            <a:r>
              <a:rPr lang="en-US" sz="1400" dirty="0"/>
              <a:t>Facilitator Materials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ED0917-BEF5-4A18-8482-7C5DCB1A17A8}"/>
              </a:ext>
            </a:extLst>
          </p:cNvPr>
          <p:cNvSpPr txBox="1"/>
          <p:nvPr/>
        </p:nvSpPr>
        <p:spPr>
          <a:xfrm>
            <a:off x="4339299" y="8050069"/>
            <a:ext cx="139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1277EC-81EF-4644-AAF8-42DCAD3E15F0}"/>
              </a:ext>
            </a:extLst>
          </p:cNvPr>
          <p:cNvSpPr txBox="1"/>
          <p:nvPr/>
        </p:nvSpPr>
        <p:spPr>
          <a:xfrm>
            <a:off x="1940653" y="2224570"/>
            <a:ext cx="15331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Description </a:t>
            </a:r>
          </a:p>
          <a:p>
            <a:r>
              <a:rPr lang="en-US" sz="1400" dirty="0"/>
              <a:t>w/objectives</a:t>
            </a:r>
          </a:p>
          <a:p>
            <a:r>
              <a:rPr lang="en-US" sz="1400" dirty="0"/>
              <a:t>Delivery: (ILT/VILT)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A9A187-AC0C-4510-9775-9BED2E2CDF54}"/>
              </a:ext>
            </a:extLst>
          </p:cNvPr>
          <p:cNvSpPr txBox="1"/>
          <p:nvPr/>
        </p:nvSpPr>
        <p:spPr>
          <a:xfrm>
            <a:off x="1940653" y="3166879"/>
            <a:ext cx="15331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Description </a:t>
            </a:r>
          </a:p>
          <a:p>
            <a:r>
              <a:rPr lang="en-US" sz="1400" dirty="0"/>
              <a:t>w/objectives</a:t>
            </a:r>
          </a:p>
          <a:p>
            <a:r>
              <a:rPr lang="en-US" sz="1400" dirty="0"/>
              <a:t>Delivery: (ILT/VILT)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62F155-5209-4A0D-B061-58C1C31ECF5C}"/>
              </a:ext>
            </a:extLst>
          </p:cNvPr>
          <p:cNvSpPr txBox="1"/>
          <p:nvPr/>
        </p:nvSpPr>
        <p:spPr>
          <a:xfrm>
            <a:off x="1940653" y="4072528"/>
            <a:ext cx="15331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Description </a:t>
            </a:r>
          </a:p>
          <a:p>
            <a:r>
              <a:rPr lang="en-US" sz="1400" dirty="0"/>
              <a:t>w/objectives</a:t>
            </a:r>
          </a:p>
          <a:p>
            <a:r>
              <a:rPr lang="en-US" sz="1400" dirty="0"/>
              <a:t>Delivery: (ILT/VILT)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46158C-DFAD-48D3-A626-3A9FDCF6CDB5}"/>
              </a:ext>
            </a:extLst>
          </p:cNvPr>
          <p:cNvSpPr txBox="1"/>
          <p:nvPr/>
        </p:nvSpPr>
        <p:spPr>
          <a:xfrm>
            <a:off x="1940653" y="5114390"/>
            <a:ext cx="15331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Description </a:t>
            </a:r>
          </a:p>
          <a:p>
            <a:r>
              <a:rPr lang="en-US" sz="1400" dirty="0"/>
              <a:t>w/objectives</a:t>
            </a:r>
          </a:p>
          <a:p>
            <a:r>
              <a:rPr lang="en-US" sz="1400" dirty="0"/>
              <a:t>Delivery: (ILT/VILT)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B70C1C-EABF-4EAE-B93A-A1343FAF06F2}"/>
              </a:ext>
            </a:extLst>
          </p:cNvPr>
          <p:cNvSpPr txBox="1"/>
          <p:nvPr/>
        </p:nvSpPr>
        <p:spPr>
          <a:xfrm>
            <a:off x="13426041" y="2181221"/>
            <a:ext cx="15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Face2Face (ILT) – </a:t>
            </a:r>
          </a:p>
          <a:p>
            <a:r>
              <a:rPr lang="en-US" sz="1400" dirty="0"/>
              <a:t>Webinar – (VILT) –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0568E-FAAF-43BE-82D2-BE65A4A526C6}"/>
              </a:ext>
            </a:extLst>
          </p:cNvPr>
          <p:cNvSpPr txBox="1"/>
          <p:nvPr/>
        </p:nvSpPr>
        <p:spPr>
          <a:xfrm>
            <a:off x="13426041" y="2914077"/>
            <a:ext cx="15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Face2Face (ILT) – </a:t>
            </a:r>
          </a:p>
          <a:p>
            <a:r>
              <a:rPr lang="en-US" sz="1400" dirty="0"/>
              <a:t>Webinar – (VILT) –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B98253-A51E-4E09-889A-8719706AEA09}"/>
              </a:ext>
            </a:extLst>
          </p:cNvPr>
          <p:cNvSpPr txBox="1"/>
          <p:nvPr/>
        </p:nvSpPr>
        <p:spPr>
          <a:xfrm>
            <a:off x="13426040" y="3602386"/>
            <a:ext cx="15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Face2Face (ILT) – </a:t>
            </a:r>
          </a:p>
          <a:p>
            <a:r>
              <a:rPr lang="en-US" sz="1400" dirty="0"/>
              <a:t>Webinar – (VILT) –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21068E-8F8C-4DDB-BAFE-6BA46F79739B}"/>
              </a:ext>
            </a:extLst>
          </p:cNvPr>
          <p:cNvSpPr txBox="1"/>
          <p:nvPr/>
        </p:nvSpPr>
        <p:spPr>
          <a:xfrm>
            <a:off x="13426039" y="4341606"/>
            <a:ext cx="155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Face2Face (ILT) – </a:t>
            </a:r>
          </a:p>
          <a:p>
            <a:r>
              <a:rPr lang="en-US" sz="1400" dirty="0"/>
              <a:t>Webinar – (VILT) –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E8F963-5D27-4B11-AE1C-38217646B6C0}"/>
              </a:ext>
            </a:extLst>
          </p:cNvPr>
          <p:cNvSpPr txBox="1"/>
          <p:nvPr/>
        </p:nvSpPr>
        <p:spPr>
          <a:xfrm>
            <a:off x="10522602" y="5490246"/>
            <a:ext cx="3761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Upcoming Facilitator Meetings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A83B7B-3886-44DC-8B96-F0FE6E3B4318}"/>
              </a:ext>
            </a:extLst>
          </p:cNvPr>
          <p:cNvSpPr/>
          <p:nvPr/>
        </p:nvSpPr>
        <p:spPr>
          <a:xfrm>
            <a:off x="10704552" y="472637"/>
            <a:ext cx="1584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ighlight>
                  <a:srgbClr val="00FF00"/>
                </a:highlight>
              </a:rPr>
              <a:t>For Facilitators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4CD2B54-9F87-4A86-BFE1-46141F1CAAD4}"/>
              </a:ext>
            </a:extLst>
          </p:cNvPr>
          <p:cNvSpPr/>
          <p:nvPr/>
        </p:nvSpPr>
        <p:spPr>
          <a:xfrm>
            <a:off x="344655" y="447625"/>
            <a:ext cx="797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ighlight>
                  <a:srgbClr val="00FF00"/>
                </a:highlight>
              </a:rPr>
              <a:t>For All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9E10C8-EDD4-4A3D-84FA-BD080BE60C6A}"/>
              </a:ext>
            </a:extLst>
          </p:cNvPr>
          <p:cNvSpPr/>
          <p:nvPr/>
        </p:nvSpPr>
        <p:spPr>
          <a:xfrm>
            <a:off x="1944153" y="1890469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About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8ED0183-6021-480A-A62A-AD14EF8133BE}"/>
              </a:ext>
            </a:extLst>
          </p:cNvPr>
          <p:cNvSpPr/>
          <p:nvPr/>
        </p:nvSpPr>
        <p:spPr>
          <a:xfrm>
            <a:off x="344655" y="1867707"/>
            <a:ext cx="899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Catalog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70C83C-0D60-4F7D-BC9C-EB34ED941420}"/>
              </a:ext>
            </a:extLst>
          </p:cNvPr>
          <p:cNvCxnSpPr/>
          <p:nvPr/>
        </p:nvCxnSpPr>
        <p:spPr>
          <a:xfrm>
            <a:off x="10424160" y="156795"/>
            <a:ext cx="0" cy="9196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435C85C-AC03-4558-B320-C1F8B7B87C67}"/>
              </a:ext>
            </a:extLst>
          </p:cNvPr>
          <p:cNvCxnSpPr/>
          <p:nvPr/>
        </p:nvCxnSpPr>
        <p:spPr>
          <a:xfrm>
            <a:off x="4242285" y="565213"/>
            <a:ext cx="0" cy="9196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58432B2B-E89E-4D18-B61E-EF7B9EC2BA74}"/>
              </a:ext>
            </a:extLst>
          </p:cNvPr>
          <p:cNvSpPr/>
          <p:nvPr/>
        </p:nvSpPr>
        <p:spPr>
          <a:xfrm>
            <a:off x="7477279" y="1132821"/>
            <a:ext cx="2383479" cy="1800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90926C0-7AD0-4F64-B2A0-EA8D1E14EB47}"/>
              </a:ext>
            </a:extLst>
          </p:cNvPr>
          <p:cNvSpPr/>
          <p:nvPr/>
        </p:nvSpPr>
        <p:spPr>
          <a:xfrm>
            <a:off x="4584106" y="1140840"/>
            <a:ext cx="2383479" cy="1800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39819B3-7976-475B-9F20-3C3C8E277C82}"/>
              </a:ext>
            </a:extLst>
          </p:cNvPr>
          <p:cNvSpPr/>
          <p:nvPr/>
        </p:nvSpPr>
        <p:spPr>
          <a:xfrm>
            <a:off x="7495393" y="3035817"/>
            <a:ext cx="2383479" cy="1565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2ED024-2C53-4972-8E50-24A93CD43CF5}"/>
              </a:ext>
            </a:extLst>
          </p:cNvPr>
          <p:cNvSpPr/>
          <p:nvPr/>
        </p:nvSpPr>
        <p:spPr>
          <a:xfrm>
            <a:off x="4602220" y="3043836"/>
            <a:ext cx="2383479" cy="1565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320E4-0403-4569-A636-8CB279E867DC}"/>
              </a:ext>
            </a:extLst>
          </p:cNvPr>
          <p:cNvSpPr txBox="1"/>
          <p:nvPr/>
        </p:nvSpPr>
        <p:spPr>
          <a:xfrm>
            <a:off x="5227466" y="794719"/>
            <a:ext cx="3889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highlight>
                  <a:srgbClr val="FFFF00"/>
                </a:highlight>
              </a:rPr>
              <a:t>Want to attend a session? </a:t>
            </a:r>
            <a:r>
              <a:rPr lang="en-US" sz="1400" dirty="0">
                <a:highlight>
                  <a:srgbClr val="FFFF00"/>
                </a:highlight>
              </a:rPr>
              <a:t>| Live Learning Calendar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4FA8C8F-E876-4AFA-A037-AB68F5F6A326}"/>
              </a:ext>
            </a:extLst>
          </p:cNvPr>
          <p:cNvSpPr txBox="1"/>
          <p:nvPr/>
        </p:nvSpPr>
        <p:spPr>
          <a:xfrm>
            <a:off x="4823186" y="1298807"/>
            <a:ext cx="1969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Make Your Job Work For You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B97737A-F102-4187-A9B4-5503F2FD5300}"/>
              </a:ext>
            </a:extLst>
          </p:cNvPr>
          <p:cNvSpPr txBox="1"/>
          <p:nvPr/>
        </p:nvSpPr>
        <p:spPr>
          <a:xfrm>
            <a:off x="7795991" y="1298807"/>
            <a:ext cx="1697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Be the CEO of Your Career 2.0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1C44AAA-4B68-4B98-A02F-B94233ABD957}"/>
              </a:ext>
            </a:extLst>
          </p:cNvPr>
          <p:cNvSpPr txBox="1"/>
          <p:nvPr/>
        </p:nvSpPr>
        <p:spPr>
          <a:xfrm>
            <a:off x="4961736" y="3231916"/>
            <a:ext cx="161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Course Name 3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413CAF-5CC8-4406-A391-1E07C8DC1087}"/>
              </a:ext>
            </a:extLst>
          </p:cNvPr>
          <p:cNvSpPr txBox="1"/>
          <p:nvPr/>
        </p:nvSpPr>
        <p:spPr>
          <a:xfrm>
            <a:off x="7853171" y="3216970"/>
            <a:ext cx="161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Course Name 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B584843-CCB9-4E12-ADB3-50BCCC3CBCCE}"/>
              </a:ext>
            </a:extLst>
          </p:cNvPr>
          <p:cNvSpPr txBox="1"/>
          <p:nvPr/>
        </p:nvSpPr>
        <p:spPr>
          <a:xfrm>
            <a:off x="45210" y="7385516"/>
            <a:ext cx="3889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highlight>
                  <a:srgbClr val="FFFF00"/>
                </a:highlight>
              </a:rPr>
              <a:t>Want to attend a session? | Live Learning Calendar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A9F54E9-1B83-4E22-896D-CAC817B04DD0}"/>
              </a:ext>
            </a:extLst>
          </p:cNvPr>
          <p:cNvSpPr txBox="1"/>
          <p:nvPr/>
        </p:nvSpPr>
        <p:spPr>
          <a:xfrm>
            <a:off x="13248201" y="5504718"/>
            <a:ext cx="219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T3 Training Calendar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E5961591-1F0E-4E2F-8065-7F9AA07F2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1253" y="5757172"/>
            <a:ext cx="2191430" cy="2369285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42B9CA6E-3761-4B61-83F7-227290513AAC}"/>
              </a:ext>
            </a:extLst>
          </p:cNvPr>
          <p:cNvSpPr txBox="1"/>
          <p:nvPr/>
        </p:nvSpPr>
        <p:spPr>
          <a:xfrm>
            <a:off x="4741827" y="2412803"/>
            <a:ext cx="1995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Description w/objectives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Delivery: (ILT/VILT)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2350AE9-5377-48D8-AF23-AA0EB56FA08B}"/>
              </a:ext>
            </a:extLst>
          </p:cNvPr>
          <p:cNvSpPr txBox="1"/>
          <p:nvPr/>
        </p:nvSpPr>
        <p:spPr>
          <a:xfrm>
            <a:off x="7688708" y="2433908"/>
            <a:ext cx="1995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Description w/objectives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Delivery: (ILT/VILT)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4021471-3479-409A-A27D-FE930E7F89DF}"/>
              </a:ext>
            </a:extLst>
          </p:cNvPr>
          <p:cNvSpPr txBox="1"/>
          <p:nvPr/>
        </p:nvSpPr>
        <p:spPr>
          <a:xfrm>
            <a:off x="4813034" y="4077736"/>
            <a:ext cx="1995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Description w/objectives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Delivery: (ILT/VILT)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4E1AA3-3667-4341-A34D-DA94FF5EE045}"/>
              </a:ext>
            </a:extLst>
          </p:cNvPr>
          <p:cNvSpPr txBox="1"/>
          <p:nvPr/>
        </p:nvSpPr>
        <p:spPr>
          <a:xfrm>
            <a:off x="7648312" y="4067565"/>
            <a:ext cx="1995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Description w/objectives</a:t>
            </a:r>
          </a:p>
          <a:p>
            <a:r>
              <a:rPr lang="en-US" sz="1400" dirty="0">
                <a:solidFill>
                  <a:schemeClr val="bg1"/>
                </a:solidFill>
              </a:rPr>
              <a:t>Delivery: (ILT/VILT)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7D23BA0D-8145-4BFF-A039-1C529D9D4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6915" y="5877337"/>
            <a:ext cx="2066925" cy="104775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B733CB78-8ED6-460C-8096-5400695E5AF3}"/>
              </a:ext>
            </a:extLst>
          </p:cNvPr>
          <p:cNvSpPr txBox="1"/>
          <p:nvPr/>
        </p:nvSpPr>
        <p:spPr>
          <a:xfrm>
            <a:off x="13426039" y="1768626"/>
            <a:ext cx="172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2 folders each course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173582E0-5272-4ADD-A400-3D6A1564E1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4300" y="8859354"/>
            <a:ext cx="1870681" cy="98730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A20452D-F353-4E4B-9E91-57B6D7DE7F3A}"/>
              </a:ext>
            </a:extLst>
          </p:cNvPr>
          <p:cNvSpPr txBox="1"/>
          <p:nvPr/>
        </p:nvSpPr>
        <p:spPr>
          <a:xfrm>
            <a:off x="4430150" y="6894758"/>
            <a:ext cx="42307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highlight>
                  <a:srgbClr val="FFFF00"/>
                </a:highlight>
              </a:rPr>
              <a:t>Want to Facilitate? </a:t>
            </a:r>
            <a:r>
              <a:rPr lang="en-US" sz="1400" dirty="0">
                <a:highlight>
                  <a:srgbClr val="FFFF00"/>
                </a:highlight>
              </a:rPr>
              <a:t>| Facilitator Requirements | Contact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9AA5E5D9-DCA4-4DA5-B2C5-C08B7A0C34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5896" y="8368496"/>
            <a:ext cx="3248317" cy="2701233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76CC920-4286-4545-8476-AD9049BCD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064" y="6111163"/>
            <a:ext cx="1870681" cy="98730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E746A57-A333-4829-8A75-E502775D46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0703" y="7313054"/>
            <a:ext cx="3295650" cy="942975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4D5C3245-7AB3-4E0E-94C1-23A783ACEBFD}"/>
              </a:ext>
            </a:extLst>
          </p:cNvPr>
          <p:cNvSpPr/>
          <p:nvPr/>
        </p:nvSpPr>
        <p:spPr>
          <a:xfrm>
            <a:off x="4388875" y="287971"/>
            <a:ext cx="797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ighlight>
                  <a:srgbClr val="00FF00"/>
                </a:highlight>
              </a:rPr>
              <a:t>For All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DB3FB7E-8B62-4279-B96D-D60C5E97D311}"/>
              </a:ext>
            </a:extLst>
          </p:cNvPr>
          <p:cNvSpPr txBox="1"/>
          <p:nvPr/>
        </p:nvSpPr>
        <p:spPr>
          <a:xfrm>
            <a:off x="4198938" y="5085463"/>
            <a:ext cx="1540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 2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04236CE-C81B-4DE4-AE67-2DC653FDC974}"/>
              </a:ext>
            </a:extLst>
          </p:cNvPr>
          <p:cNvSpPr txBox="1"/>
          <p:nvPr/>
        </p:nvSpPr>
        <p:spPr>
          <a:xfrm>
            <a:off x="4244685" y="1985310"/>
            <a:ext cx="163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 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6121DBB-C0D6-4C27-B91B-AEDE48C67633}"/>
              </a:ext>
            </a:extLst>
          </p:cNvPr>
          <p:cNvSpPr txBox="1"/>
          <p:nvPr/>
        </p:nvSpPr>
        <p:spPr>
          <a:xfrm>
            <a:off x="7729443" y="387255"/>
            <a:ext cx="2093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Link to hub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8175C2-BEDC-466A-B651-BD8C17D4EF1B}"/>
              </a:ext>
            </a:extLst>
          </p:cNvPr>
          <p:cNvSpPr txBox="1"/>
          <p:nvPr/>
        </p:nvSpPr>
        <p:spPr>
          <a:xfrm>
            <a:off x="6141589" y="6607893"/>
            <a:ext cx="1683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doc/or Hub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F5A0C10-CC46-4EC6-B381-7FA1C4C152AA}"/>
              </a:ext>
            </a:extLst>
          </p:cNvPr>
          <p:cNvSpPr txBox="1"/>
          <p:nvPr/>
        </p:nvSpPr>
        <p:spPr>
          <a:xfrm>
            <a:off x="7907465" y="6431184"/>
            <a:ext cx="107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SCM &amp; CC: ADM?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754F334-60F8-483B-A893-4CFD98A6D371}"/>
              </a:ext>
            </a:extLst>
          </p:cNvPr>
          <p:cNvSpPr txBox="1"/>
          <p:nvPr/>
        </p:nvSpPr>
        <p:spPr>
          <a:xfrm>
            <a:off x="13426039" y="1216424"/>
            <a:ext cx="1085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docs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1128A1B-C5B0-48F0-9343-750D47529CB7}"/>
              </a:ext>
            </a:extLst>
          </p:cNvPr>
          <p:cNvSpPr txBox="1"/>
          <p:nvPr/>
        </p:nvSpPr>
        <p:spPr>
          <a:xfrm rot="16200000">
            <a:off x="10090278" y="2478562"/>
            <a:ext cx="1042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docs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DC5ED01-F5C4-4D83-B8AB-81E293382C2C}"/>
              </a:ext>
            </a:extLst>
          </p:cNvPr>
          <p:cNvSpPr txBox="1"/>
          <p:nvPr/>
        </p:nvSpPr>
        <p:spPr>
          <a:xfrm>
            <a:off x="12576011" y="5085463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95B0734-F253-409E-8A47-488E3A39EE4E}"/>
              </a:ext>
            </a:extLst>
          </p:cNvPr>
          <p:cNvSpPr txBox="1"/>
          <p:nvPr/>
        </p:nvSpPr>
        <p:spPr>
          <a:xfrm>
            <a:off x="10544284" y="8250422"/>
            <a:ext cx="3739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highlight>
                  <a:srgbClr val="FFFF00"/>
                </a:highlight>
              </a:rPr>
              <a:t>Discussion/Chat (?) TBD maybe link to hub?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17FD188-6F8D-49E8-B437-5E530A4B40BB}"/>
              </a:ext>
            </a:extLst>
          </p:cNvPr>
          <p:cNvSpPr txBox="1"/>
          <p:nvPr/>
        </p:nvSpPr>
        <p:spPr>
          <a:xfrm>
            <a:off x="11881533" y="9019924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6F6C8E8-3894-4032-9A16-44C0FEE46612}"/>
              </a:ext>
            </a:extLst>
          </p:cNvPr>
          <p:cNvSpPr txBox="1"/>
          <p:nvPr/>
        </p:nvSpPr>
        <p:spPr>
          <a:xfrm>
            <a:off x="1236600" y="375324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F5F3BA1-C7F0-4C58-AFAE-B2D69C607DF9}"/>
              </a:ext>
            </a:extLst>
          </p:cNvPr>
          <p:cNvSpPr txBox="1"/>
          <p:nvPr/>
        </p:nvSpPr>
        <p:spPr>
          <a:xfrm>
            <a:off x="2619317" y="7040940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Link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B835788-C017-4A73-A1E6-1CB8604F8DBA}"/>
              </a:ext>
            </a:extLst>
          </p:cNvPr>
          <p:cNvSpPr txBox="1"/>
          <p:nvPr/>
        </p:nvSpPr>
        <p:spPr>
          <a:xfrm>
            <a:off x="1943092" y="7768733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doc/or Hub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2B1F417-AA5B-4A8C-BCAC-E1C5B272ECF3}"/>
              </a:ext>
            </a:extLst>
          </p:cNvPr>
          <p:cNvSpPr txBox="1"/>
          <p:nvPr/>
        </p:nvSpPr>
        <p:spPr>
          <a:xfrm>
            <a:off x="3231510" y="7764379"/>
            <a:ext cx="1144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Link to SCM &amp; CC: ADM?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B634F41-55BC-4358-A5AE-BF9AFB867E4D}"/>
              </a:ext>
            </a:extLst>
          </p:cNvPr>
          <p:cNvSpPr txBox="1"/>
          <p:nvPr/>
        </p:nvSpPr>
        <p:spPr>
          <a:xfrm>
            <a:off x="0" y="5778467"/>
            <a:ext cx="1085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IDEA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490F1C1A-8A81-40CF-ADDE-60118C8621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0140" y="-2658485"/>
            <a:ext cx="3335640" cy="288947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0BCA7B8-7F75-4620-9D0C-FAC0D9990819}"/>
              </a:ext>
            </a:extLst>
          </p:cNvPr>
          <p:cNvCxnSpPr/>
          <p:nvPr/>
        </p:nvCxnSpPr>
        <p:spPr>
          <a:xfrm flipV="1">
            <a:off x="6530099" y="-106105"/>
            <a:ext cx="608335" cy="21969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F9234B6-9A2A-4E08-938C-8E7A2F1CBFA0}"/>
              </a:ext>
            </a:extLst>
          </p:cNvPr>
          <p:cNvCxnSpPr>
            <a:cxnSpLocks/>
          </p:cNvCxnSpPr>
          <p:nvPr/>
        </p:nvCxnSpPr>
        <p:spPr>
          <a:xfrm>
            <a:off x="6545476" y="2747793"/>
            <a:ext cx="641558" cy="23028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7529DCD5-27F2-4FE1-A127-11796581ABBF}"/>
              </a:ext>
            </a:extLst>
          </p:cNvPr>
          <p:cNvSpPr txBox="1"/>
          <p:nvPr/>
        </p:nvSpPr>
        <p:spPr>
          <a:xfrm>
            <a:off x="5958546" y="2070681"/>
            <a:ext cx="125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Rather above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EA4B3877-9FAB-4959-BF3C-FE7A39E2D5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000" y="853646"/>
            <a:ext cx="3295650" cy="942975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9D2E820B-3468-458E-89C8-81089D7CFEFE}"/>
              </a:ext>
            </a:extLst>
          </p:cNvPr>
          <p:cNvSpPr txBox="1"/>
          <p:nvPr/>
        </p:nvSpPr>
        <p:spPr>
          <a:xfrm>
            <a:off x="1552788" y="-505277"/>
            <a:ext cx="5176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ighlight>
                  <a:srgbClr val="FFFF00"/>
                </a:highlight>
              </a:rPr>
              <a:t>IDEA – A </a:t>
            </a:r>
            <a:r>
              <a:rPr lang="en-US" sz="2800" dirty="0"/>
              <a:t>         </a:t>
            </a:r>
            <a:r>
              <a:rPr lang="en-US" sz="2800" dirty="0">
                <a:solidFill>
                  <a:srgbClr val="FF0000"/>
                </a:solidFill>
              </a:rPr>
              <a:t>and/or       </a:t>
            </a:r>
            <a:r>
              <a:rPr lang="en-US" sz="2800" dirty="0">
                <a:highlight>
                  <a:srgbClr val="FFFF00"/>
                </a:highlight>
              </a:rPr>
              <a:t>IDEA B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F91EF71-4876-4E74-BE3F-E3793E61A1EC}"/>
              </a:ext>
            </a:extLst>
          </p:cNvPr>
          <p:cNvSpPr/>
          <p:nvPr/>
        </p:nvSpPr>
        <p:spPr>
          <a:xfrm>
            <a:off x="57769" y="8630929"/>
            <a:ext cx="1584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ighlight>
                  <a:srgbClr val="00FF00"/>
                </a:highlight>
              </a:rPr>
              <a:t>For Facilitators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79A648F8-A39B-45FC-AD04-02989BD0CAC2}"/>
              </a:ext>
            </a:extLst>
          </p:cNvPr>
          <p:cNvSpPr/>
          <p:nvPr/>
        </p:nvSpPr>
        <p:spPr>
          <a:xfrm>
            <a:off x="8726014" y="6854309"/>
            <a:ext cx="1584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highlight>
                  <a:srgbClr val="00FF00"/>
                </a:highlight>
              </a:rPr>
              <a:t>For Facilitators</a:t>
            </a:r>
          </a:p>
        </p:txBody>
      </p:sp>
    </p:spTree>
    <p:extLst>
      <p:ext uri="{BB962C8B-B14F-4D97-AF65-F5344CB8AC3E}">
        <p14:creationId xmlns:p14="http://schemas.microsoft.com/office/powerpoint/2010/main" val="3880634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1808</TotalTime>
  <Words>353</Words>
  <Application>Microsoft Office PowerPoint</Application>
  <PresentationFormat>Custom</PresentationFormat>
  <Paragraphs>85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ADM1</dc:creator>
  <cp:lastModifiedBy>ADM1</cp:lastModifiedBy>
  <cp:revision>31</cp:revision>
  <dcterms:created xsi:type="dcterms:W3CDTF">2017-09-20T14:00:59Z</dcterms:created>
  <dcterms:modified xsi:type="dcterms:W3CDTF">2017-09-25T18:51:03Z</dcterms:modified>
</cp:coreProperties>
</file>