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3.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4.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7.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8.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9.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32.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33.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34.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7.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8.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9.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42.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43.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44.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50"/>
  </p:notesMasterIdLst>
  <p:handoutMasterIdLst>
    <p:handoutMasterId r:id="rId51"/>
  </p:handoutMasterIdLst>
  <p:sldIdLst>
    <p:sldId id="526" r:id="rId2"/>
    <p:sldId id="527" r:id="rId3"/>
    <p:sldId id="528" r:id="rId4"/>
    <p:sldId id="529" r:id="rId5"/>
    <p:sldId id="530" r:id="rId6"/>
    <p:sldId id="531" r:id="rId7"/>
    <p:sldId id="532" r:id="rId8"/>
    <p:sldId id="323" r:id="rId9"/>
    <p:sldId id="324" r:id="rId10"/>
    <p:sldId id="327" r:id="rId11"/>
    <p:sldId id="330" r:id="rId12"/>
    <p:sldId id="329" r:id="rId13"/>
    <p:sldId id="328" r:id="rId14"/>
    <p:sldId id="377" r:id="rId15"/>
    <p:sldId id="331" r:id="rId16"/>
    <p:sldId id="334" r:id="rId17"/>
    <p:sldId id="333" r:id="rId18"/>
    <p:sldId id="332" r:id="rId19"/>
    <p:sldId id="389" r:id="rId20"/>
    <p:sldId id="340" r:id="rId21"/>
    <p:sldId id="341" r:id="rId22"/>
    <p:sldId id="344" r:id="rId23"/>
    <p:sldId id="343" r:id="rId24"/>
    <p:sldId id="342" r:id="rId25"/>
    <p:sldId id="345" r:id="rId26"/>
    <p:sldId id="346" r:id="rId27"/>
    <p:sldId id="350" r:id="rId28"/>
    <p:sldId id="349" r:id="rId29"/>
    <p:sldId id="348" r:id="rId30"/>
    <p:sldId id="351" r:id="rId31"/>
    <p:sldId id="352" r:id="rId32"/>
    <p:sldId id="355" r:id="rId33"/>
    <p:sldId id="354" r:id="rId34"/>
    <p:sldId id="489" r:id="rId35"/>
    <p:sldId id="361" r:id="rId36"/>
    <p:sldId id="365" r:id="rId37"/>
    <p:sldId id="364" r:id="rId38"/>
    <p:sldId id="363" r:id="rId39"/>
    <p:sldId id="362" r:id="rId40"/>
    <p:sldId id="366" r:id="rId41"/>
    <p:sldId id="370" r:id="rId42"/>
    <p:sldId id="369" r:id="rId43"/>
    <p:sldId id="368" r:id="rId44"/>
    <p:sldId id="367" r:id="rId45"/>
    <p:sldId id="319" r:id="rId46"/>
    <p:sldId id="320" r:id="rId47"/>
    <p:sldId id="534" r:id="rId48"/>
    <p:sldId id="535" r:id="rId4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158" autoAdjust="0"/>
    <p:restoredTop sz="36839" autoAdjust="0"/>
  </p:normalViewPr>
  <p:slideViewPr>
    <p:cSldViewPr>
      <p:cViewPr varScale="1">
        <p:scale>
          <a:sx n="60" d="100"/>
          <a:sy n="60" d="100"/>
        </p:scale>
        <p:origin x="1310" y="53"/>
      </p:cViewPr>
      <p:guideLst>
        <p:guide orient="horz" pos="2160"/>
        <p:guide pos="2880"/>
      </p:guideLst>
    </p:cSldViewPr>
  </p:slideViewPr>
  <p:outlineViewPr>
    <p:cViewPr>
      <p:scale>
        <a:sx n="33" d="100"/>
        <a:sy n="33" d="100"/>
      </p:scale>
      <p:origin x="0" y="-106210"/>
    </p:cViewPr>
  </p:outlineViewPr>
  <p:notesTextViewPr>
    <p:cViewPr>
      <p:scale>
        <a:sx n="125" d="100"/>
        <a:sy n="125" d="100"/>
      </p:scale>
      <p:origin x="0" y="0"/>
    </p:cViewPr>
  </p:notesTextViewPr>
  <p:sorterViewPr>
    <p:cViewPr varScale="1">
      <p:scale>
        <a:sx n="100" d="100"/>
        <a:sy n="100" d="100"/>
      </p:scale>
      <p:origin x="0" y="0"/>
    </p:cViewPr>
  </p:sorterViewPr>
  <p:notesViewPr>
    <p:cSldViewPr>
      <p:cViewPr varScale="1">
        <p:scale>
          <a:sx n="124" d="100"/>
          <a:sy n="124" d="100"/>
        </p:scale>
        <p:origin x="2635" y="77"/>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9">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4B0FF9-4A82-44F4-8F2D-455CE4874EE0}"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202702EB-1432-4B79-95F6-BC9E3F1794F6}">
      <dgm:prSet phldrT="[Text]"/>
      <dgm:spPr/>
      <dgm:t>
        <a:bodyPr/>
        <a:lstStyle/>
        <a:p>
          <a:r>
            <a:rPr lang="en-US" dirty="0">
              <a:solidFill>
                <a:schemeClr val="bg1"/>
              </a:solidFill>
              <a:latin typeface="+mn-lt"/>
              <a:ea typeface="+mn-ea"/>
              <a:cs typeface="+mn-cs"/>
            </a:rPr>
            <a:t>Appreciate themselves</a:t>
          </a:r>
          <a:endParaRPr lang="en-US" dirty="0">
            <a:solidFill>
              <a:schemeClr val="bg1"/>
            </a:solidFill>
          </a:endParaRPr>
        </a:p>
      </dgm:t>
    </dgm:pt>
    <dgm:pt modelId="{104642F1-00BA-4E8B-AEDB-81DC63ABEA4E}" type="parTrans" cxnId="{2F50A58F-1F9F-40EA-826E-3F8D0655C827}">
      <dgm:prSet/>
      <dgm:spPr/>
      <dgm:t>
        <a:bodyPr/>
        <a:lstStyle/>
        <a:p>
          <a:endParaRPr lang="en-US"/>
        </a:p>
      </dgm:t>
    </dgm:pt>
    <dgm:pt modelId="{AF93AF96-4D26-4E9B-9656-4375DE1EEC7B}" type="sibTrans" cxnId="{2F50A58F-1F9F-40EA-826E-3F8D0655C827}">
      <dgm:prSet/>
      <dgm:spPr/>
      <dgm:t>
        <a:bodyPr/>
        <a:lstStyle/>
        <a:p>
          <a:endParaRPr lang="en-US"/>
        </a:p>
      </dgm:t>
    </dgm:pt>
    <dgm:pt modelId="{B3392B1B-EA4D-428D-8EE2-39DEB74AC978}">
      <dgm:prSet phldrT="[Text]"/>
      <dgm:spPr/>
      <dgm:t>
        <a:bodyPr/>
        <a:lstStyle/>
        <a:p>
          <a:r>
            <a:rPr lang="en-US" dirty="0">
              <a:solidFill>
                <a:schemeClr val="bg1"/>
              </a:solidFill>
              <a:latin typeface="+mn-lt"/>
              <a:ea typeface="+mn-ea"/>
              <a:cs typeface="+mn-cs"/>
            </a:rPr>
            <a:t>Understand the nature and value of emotions</a:t>
          </a:r>
          <a:endParaRPr lang="en-US" dirty="0">
            <a:solidFill>
              <a:schemeClr val="bg1"/>
            </a:solidFill>
          </a:endParaRPr>
        </a:p>
      </dgm:t>
    </dgm:pt>
    <dgm:pt modelId="{3AF4CA90-B424-4740-8163-24FF4E23AE7A}" type="parTrans" cxnId="{7D68808F-9E07-420F-A9E4-F1338BCA1954}">
      <dgm:prSet/>
      <dgm:spPr/>
      <dgm:t>
        <a:bodyPr/>
        <a:lstStyle/>
        <a:p>
          <a:endParaRPr lang="en-US"/>
        </a:p>
      </dgm:t>
    </dgm:pt>
    <dgm:pt modelId="{2FC4FD86-B502-493C-A229-CAEFBC301309}" type="sibTrans" cxnId="{7D68808F-9E07-420F-A9E4-F1338BCA1954}">
      <dgm:prSet/>
      <dgm:spPr/>
      <dgm:t>
        <a:bodyPr/>
        <a:lstStyle/>
        <a:p>
          <a:endParaRPr lang="en-US"/>
        </a:p>
      </dgm:t>
    </dgm:pt>
    <dgm:pt modelId="{81D939AE-CAB5-4AB5-9D64-407003A28B2F}">
      <dgm:prSet phldrT="[Text]"/>
      <dgm:spPr/>
      <dgm:t>
        <a:bodyPr/>
        <a:lstStyle/>
        <a:p>
          <a:r>
            <a:rPr lang="en-US" dirty="0">
              <a:solidFill>
                <a:schemeClr val="bg1"/>
              </a:solidFill>
              <a:latin typeface="+mn-lt"/>
              <a:ea typeface="+mn-ea"/>
              <a:cs typeface="+mn-cs"/>
            </a:rPr>
            <a:t>Appreciate others</a:t>
          </a:r>
          <a:endParaRPr lang="en-US" dirty="0">
            <a:solidFill>
              <a:schemeClr val="bg1"/>
            </a:solidFill>
          </a:endParaRPr>
        </a:p>
      </dgm:t>
    </dgm:pt>
    <dgm:pt modelId="{CD2E4823-DA9A-4F00-9817-3CED4D5C6CC5}" type="parTrans" cxnId="{5089E44C-99AE-4549-A3D3-F8DCDF64677A}">
      <dgm:prSet/>
      <dgm:spPr/>
      <dgm:t>
        <a:bodyPr/>
        <a:lstStyle/>
        <a:p>
          <a:endParaRPr lang="en-US"/>
        </a:p>
      </dgm:t>
    </dgm:pt>
    <dgm:pt modelId="{31581D53-3C35-4AC7-B7E0-AD7D432FBDC5}" type="sibTrans" cxnId="{5089E44C-99AE-4549-A3D3-F8DCDF64677A}">
      <dgm:prSet/>
      <dgm:spPr/>
      <dgm:t>
        <a:bodyPr/>
        <a:lstStyle/>
        <a:p>
          <a:endParaRPr lang="en-US"/>
        </a:p>
      </dgm:t>
    </dgm:pt>
    <dgm:pt modelId="{13F6D9EA-196A-4F85-9DF0-4A9E6C58C3F3}" type="pres">
      <dgm:prSet presAssocID="{E94B0FF9-4A82-44F4-8F2D-455CE4874EE0}" presName="Name0" presStyleCnt="0">
        <dgm:presLayoutVars>
          <dgm:dir/>
          <dgm:resizeHandles val="exact"/>
        </dgm:presLayoutVars>
      </dgm:prSet>
      <dgm:spPr/>
    </dgm:pt>
    <dgm:pt modelId="{34288780-CB7C-4BD8-9042-178628C17CAA}" type="pres">
      <dgm:prSet presAssocID="{202702EB-1432-4B79-95F6-BC9E3F1794F6}" presName="node" presStyleLbl="node1" presStyleIdx="0" presStyleCnt="3">
        <dgm:presLayoutVars>
          <dgm:bulletEnabled val="1"/>
        </dgm:presLayoutVars>
      </dgm:prSet>
      <dgm:spPr/>
    </dgm:pt>
    <dgm:pt modelId="{11F0CFC6-86E1-4502-98F9-01E57D20DBC6}" type="pres">
      <dgm:prSet presAssocID="{AF93AF96-4D26-4E9B-9656-4375DE1EEC7B}" presName="sibTrans" presStyleCnt="0"/>
      <dgm:spPr/>
    </dgm:pt>
    <dgm:pt modelId="{C7BEDA11-7DCC-4356-818F-E17319AE0A22}" type="pres">
      <dgm:prSet presAssocID="{B3392B1B-EA4D-428D-8EE2-39DEB74AC978}" presName="node" presStyleLbl="node1" presStyleIdx="1" presStyleCnt="3">
        <dgm:presLayoutVars>
          <dgm:bulletEnabled val="1"/>
        </dgm:presLayoutVars>
      </dgm:prSet>
      <dgm:spPr/>
    </dgm:pt>
    <dgm:pt modelId="{AABB2ECA-5D73-4615-A23E-7DCBED36EF4A}" type="pres">
      <dgm:prSet presAssocID="{2FC4FD86-B502-493C-A229-CAEFBC301309}" presName="sibTrans" presStyleCnt="0"/>
      <dgm:spPr/>
    </dgm:pt>
    <dgm:pt modelId="{3312DEA9-6BAC-45E3-A9F0-4F4FE52B1E1B}" type="pres">
      <dgm:prSet presAssocID="{81D939AE-CAB5-4AB5-9D64-407003A28B2F}" presName="node" presStyleLbl="node1" presStyleIdx="2" presStyleCnt="3">
        <dgm:presLayoutVars>
          <dgm:bulletEnabled val="1"/>
        </dgm:presLayoutVars>
      </dgm:prSet>
      <dgm:spPr/>
    </dgm:pt>
  </dgm:ptLst>
  <dgm:cxnLst>
    <dgm:cxn modelId="{A838149E-43C0-4BB3-BF2B-AC7D5E548506}" type="presOf" srcId="{B3392B1B-EA4D-428D-8EE2-39DEB74AC978}" destId="{C7BEDA11-7DCC-4356-818F-E17319AE0A22}" srcOrd="0" destOrd="0" presId="urn:microsoft.com/office/officeart/2005/8/layout/hList6"/>
    <dgm:cxn modelId="{F079BE43-30B2-4594-AAD1-0F42C2823016}" type="presOf" srcId="{E94B0FF9-4A82-44F4-8F2D-455CE4874EE0}" destId="{13F6D9EA-196A-4F85-9DF0-4A9E6C58C3F3}" srcOrd="0" destOrd="0" presId="urn:microsoft.com/office/officeart/2005/8/layout/hList6"/>
    <dgm:cxn modelId="{B878D4DD-2FC5-4636-B892-8E1441D308B9}" type="presOf" srcId="{202702EB-1432-4B79-95F6-BC9E3F1794F6}" destId="{34288780-CB7C-4BD8-9042-178628C17CAA}" srcOrd="0" destOrd="0" presId="urn:microsoft.com/office/officeart/2005/8/layout/hList6"/>
    <dgm:cxn modelId="{5089E44C-99AE-4549-A3D3-F8DCDF64677A}" srcId="{E94B0FF9-4A82-44F4-8F2D-455CE4874EE0}" destId="{81D939AE-CAB5-4AB5-9D64-407003A28B2F}" srcOrd="2" destOrd="0" parTransId="{CD2E4823-DA9A-4F00-9817-3CED4D5C6CC5}" sibTransId="{31581D53-3C35-4AC7-B7E0-AD7D432FBDC5}"/>
    <dgm:cxn modelId="{3B4EC466-0E98-4208-B402-F04E04EFCBFD}" type="presOf" srcId="{81D939AE-CAB5-4AB5-9D64-407003A28B2F}" destId="{3312DEA9-6BAC-45E3-A9F0-4F4FE52B1E1B}" srcOrd="0" destOrd="0" presId="urn:microsoft.com/office/officeart/2005/8/layout/hList6"/>
    <dgm:cxn modelId="{7D68808F-9E07-420F-A9E4-F1338BCA1954}" srcId="{E94B0FF9-4A82-44F4-8F2D-455CE4874EE0}" destId="{B3392B1B-EA4D-428D-8EE2-39DEB74AC978}" srcOrd="1" destOrd="0" parTransId="{3AF4CA90-B424-4740-8163-24FF4E23AE7A}" sibTransId="{2FC4FD86-B502-493C-A229-CAEFBC301309}"/>
    <dgm:cxn modelId="{2F50A58F-1F9F-40EA-826E-3F8D0655C827}" srcId="{E94B0FF9-4A82-44F4-8F2D-455CE4874EE0}" destId="{202702EB-1432-4B79-95F6-BC9E3F1794F6}" srcOrd="0" destOrd="0" parTransId="{104642F1-00BA-4E8B-AEDB-81DC63ABEA4E}" sibTransId="{AF93AF96-4D26-4E9B-9656-4375DE1EEC7B}"/>
    <dgm:cxn modelId="{14C990BB-E7C3-4573-BF3D-E841ED0A6B76}" type="presParOf" srcId="{13F6D9EA-196A-4F85-9DF0-4A9E6C58C3F3}" destId="{34288780-CB7C-4BD8-9042-178628C17CAA}" srcOrd="0" destOrd="0" presId="urn:microsoft.com/office/officeart/2005/8/layout/hList6"/>
    <dgm:cxn modelId="{2325B1B3-AFAF-46F2-BD8B-EA076737DDF6}" type="presParOf" srcId="{13F6D9EA-196A-4F85-9DF0-4A9E6C58C3F3}" destId="{11F0CFC6-86E1-4502-98F9-01E57D20DBC6}" srcOrd="1" destOrd="0" presId="urn:microsoft.com/office/officeart/2005/8/layout/hList6"/>
    <dgm:cxn modelId="{8472CED4-BFF0-4450-A4AE-EC02830B6D2D}" type="presParOf" srcId="{13F6D9EA-196A-4F85-9DF0-4A9E6C58C3F3}" destId="{C7BEDA11-7DCC-4356-818F-E17319AE0A22}" srcOrd="2" destOrd="0" presId="urn:microsoft.com/office/officeart/2005/8/layout/hList6"/>
    <dgm:cxn modelId="{2601FCFE-EA70-4611-B944-56C163BD89CE}" type="presParOf" srcId="{13F6D9EA-196A-4F85-9DF0-4A9E6C58C3F3}" destId="{AABB2ECA-5D73-4615-A23E-7DCBED36EF4A}" srcOrd="3" destOrd="0" presId="urn:microsoft.com/office/officeart/2005/8/layout/hList6"/>
    <dgm:cxn modelId="{5BC43076-C4DE-4B5E-ABCF-76AD48DDE45F}" type="presParOf" srcId="{13F6D9EA-196A-4F85-9DF0-4A9E6C58C3F3}" destId="{3312DEA9-6BAC-45E3-A9F0-4F4FE52B1E1B}"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FEFCC40-67E4-407E-81D5-229B15843BB1}" type="doc">
      <dgm:prSet loTypeId="urn:microsoft.com/office/officeart/2005/8/layout/vList6" loCatId="list" qsTypeId="urn:microsoft.com/office/officeart/2005/8/quickstyle/simple1" qsCatId="simple" csTypeId="urn:microsoft.com/office/officeart/2005/8/colors/colorful1#6" csCatId="colorful" phldr="1"/>
      <dgm:spPr/>
      <dgm:t>
        <a:bodyPr/>
        <a:lstStyle/>
        <a:p>
          <a:endParaRPr lang="en-US"/>
        </a:p>
      </dgm:t>
    </dgm:pt>
    <dgm:pt modelId="{972D649A-D477-4DA1-BC25-18A517F61919}">
      <dgm:prSet phldrT="[Text]"/>
      <dgm:spPr/>
      <dgm:t>
        <a:bodyPr/>
        <a:lstStyle/>
        <a:p>
          <a:pPr algn="l"/>
          <a:r>
            <a:rPr lang="en-US" dirty="0">
              <a:solidFill>
                <a:schemeClr val="bg1"/>
              </a:solidFill>
              <a:latin typeface="+mn-lt"/>
              <a:ea typeface="+mn-ea"/>
              <a:cs typeface="+mn-cs"/>
            </a:rPr>
            <a:t>If you feel anger, it is valid to acknowledge to yourself that you do indeed feel anger</a:t>
          </a:r>
          <a:endParaRPr lang="en-US" b="0" dirty="0">
            <a:solidFill>
              <a:schemeClr val="bg1"/>
            </a:solidFill>
          </a:endParaRPr>
        </a:p>
      </dgm:t>
    </dgm:pt>
    <dgm:pt modelId="{C605FFEB-034A-416D-B33A-1B2B5CF20AB3}" type="parTrans" cxnId="{102D8F54-C582-4439-AC1E-D99BA0148942}">
      <dgm:prSet/>
      <dgm:spPr/>
      <dgm:t>
        <a:bodyPr/>
        <a:lstStyle/>
        <a:p>
          <a:endParaRPr lang="en-US"/>
        </a:p>
      </dgm:t>
    </dgm:pt>
    <dgm:pt modelId="{CE3B485C-3AEE-47A6-B40C-8F2098DE4967}" type="sibTrans" cxnId="{102D8F54-C582-4439-AC1E-D99BA0148942}">
      <dgm:prSet/>
      <dgm:spPr/>
      <dgm:t>
        <a:bodyPr/>
        <a:lstStyle/>
        <a:p>
          <a:endParaRPr lang="en-US"/>
        </a:p>
      </dgm:t>
    </dgm:pt>
    <dgm:pt modelId="{9CEEB056-4E78-4870-A8BB-77CE09FF4407}">
      <dgm:prSet phldrT="[Text]"/>
      <dgm:spPr/>
      <dgm:t>
        <a:bodyPr/>
        <a:lstStyle/>
        <a:p>
          <a:r>
            <a:rPr lang="en-US" dirty="0">
              <a:solidFill>
                <a:schemeClr val="bg1"/>
              </a:solidFill>
              <a:latin typeface="+mn-lt"/>
              <a:ea typeface="+mn-ea"/>
              <a:cs typeface="+mn-cs"/>
            </a:rPr>
            <a:t>Denying an emotional state is a dangerous action that can have big consequence</a:t>
          </a:r>
          <a:endParaRPr lang="en-US" b="0" dirty="0">
            <a:solidFill>
              <a:schemeClr val="bg1"/>
            </a:solidFill>
          </a:endParaRPr>
        </a:p>
      </dgm:t>
    </dgm:pt>
    <dgm:pt modelId="{2CE05A86-6068-4D27-8EDB-2F5A96FF8C1A}" type="parTrans" cxnId="{0E695576-96E9-406D-B4E6-89853A786B5F}">
      <dgm:prSet/>
      <dgm:spPr/>
      <dgm:t>
        <a:bodyPr/>
        <a:lstStyle/>
        <a:p>
          <a:endParaRPr lang="en-US"/>
        </a:p>
      </dgm:t>
    </dgm:pt>
    <dgm:pt modelId="{7E03F0A4-5258-4FA5-9B1D-94EAF30D7566}" type="sibTrans" cxnId="{0E695576-96E9-406D-B4E6-89853A786B5F}">
      <dgm:prSet/>
      <dgm:spPr/>
      <dgm:t>
        <a:bodyPr/>
        <a:lstStyle/>
        <a:p>
          <a:endParaRPr lang="en-US"/>
        </a:p>
      </dgm:t>
    </dgm:pt>
    <dgm:pt modelId="{282AE483-5DCC-4E0A-858E-2B79649627E3}">
      <dgm:prSet phldrT="[Text]"/>
      <dgm:spPr/>
      <dgm:t>
        <a:bodyPr/>
        <a:lstStyle/>
        <a:p>
          <a:pPr algn="l"/>
          <a:r>
            <a:rPr lang="en-US" dirty="0">
              <a:solidFill>
                <a:schemeClr val="bg1"/>
              </a:solidFill>
              <a:latin typeface="+mn-lt"/>
              <a:ea typeface="+mn-ea"/>
              <a:cs typeface="+mn-cs"/>
            </a:rPr>
            <a:t>Emotional breakdown in the future if not addressed</a:t>
          </a:r>
          <a:endParaRPr lang="en-US" b="0" dirty="0">
            <a:solidFill>
              <a:schemeClr val="bg1"/>
            </a:solidFill>
          </a:endParaRPr>
        </a:p>
      </dgm:t>
    </dgm:pt>
    <dgm:pt modelId="{A4128A12-AE4E-4558-B7E4-9259CD88CB4B}" type="parTrans" cxnId="{0206C315-614F-4FE9-A588-5718F0DE6698}">
      <dgm:prSet/>
      <dgm:spPr/>
      <dgm:t>
        <a:bodyPr/>
        <a:lstStyle/>
        <a:p>
          <a:endParaRPr lang="en-US"/>
        </a:p>
      </dgm:t>
    </dgm:pt>
    <dgm:pt modelId="{E2D7F4E1-2411-46C9-9320-FFF19D8B29D6}" type="sibTrans" cxnId="{0206C315-614F-4FE9-A588-5718F0DE6698}">
      <dgm:prSet/>
      <dgm:spPr/>
      <dgm:t>
        <a:bodyPr/>
        <a:lstStyle/>
        <a:p>
          <a:endParaRPr lang="en-US"/>
        </a:p>
      </dgm:t>
    </dgm:pt>
    <dgm:pt modelId="{2358E5E0-5A0C-4BFB-89E9-B3800C21B114}" type="pres">
      <dgm:prSet presAssocID="{5FEFCC40-67E4-407E-81D5-229B15843BB1}" presName="Name0" presStyleCnt="0">
        <dgm:presLayoutVars>
          <dgm:dir/>
          <dgm:animLvl val="lvl"/>
          <dgm:resizeHandles/>
        </dgm:presLayoutVars>
      </dgm:prSet>
      <dgm:spPr/>
    </dgm:pt>
    <dgm:pt modelId="{4C38499E-868E-4A2B-9BF6-00F5015BBCC2}" type="pres">
      <dgm:prSet presAssocID="{972D649A-D477-4DA1-BC25-18A517F61919}" presName="linNode" presStyleCnt="0"/>
      <dgm:spPr/>
    </dgm:pt>
    <dgm:pt modelId="{9E1AE9FD-CE82-47D6-86E9-1F2E4DD57B85}" type="pres">
      <dgm:prSet presAssocID="{972D649A-D477-4DA1-BC25-18A517F61919}" presName="parentShp" presStyleLbl="node1" presStyleIdx="0" presStyleCnt="3">
        <dgm:presLayoutVars>
          <dgm:bulletEnabled val="1"/>
        </dgm:presLayoutVars>
      </dgm:prSet>
      <dgm:spPr/>
    </dgm:pt>
    <dgm:pt modelId="{26494AE9-7A7C-4F76-AB07-7B7F7C591987}" type="pres">
      <dgm:prSet presAssocID="{972D649A-D477-4DA1-BC25-18A517F61919}" presName="childShp" presStyleLbl="bgAccFollowNode1" presStyleIdx="0" presStyleCnt="3">
        <dgm:presLayoutVars>
          <dgm:bulletEnabled val="1"/>
        </dgm:presLayoutVars>
      </dgm:prSet>
      <dgm:spPr/>
    </dgm:pt>
    <dgm:pt modelId="{6EA77C50-45F1-41AF-B87E-557BA4028A1B}" type="pres">
      <dgm:prSet presAssocID="{CE3B485C-3AEE-47A6-B40C-8F2098DE4967}" presName="spacing" presStyleCnt="0"/>
      <dgm:spPr/>
    </dgm:pt>
    <dgm:pt modelId="{79414EF7-129D-4FEE-815D-37F2D0187BAE}" type="pres">
      <dgm:prSet presAssocID="{9CEEB056-4E78-4870-A8BB-77CE09FF4407}" presName="linNode" presStyleCnt="0"/>
      <dgm:spPr/>
    </dgm:pt>
    <dgm:pt modelId="{B0DC5D68-185F-46C4-8F02-E984E06E0D1D}" type="pres">
      <dgm:prSet presAssocID="{9CEEB056-4E78-4870-A8BB-77CE09FF4407}" presName="parentShp" presStyleLbl="node1" presStyleIdx="1" presStyleCnt="3">
        <dgm:presLayoutVars>
          <dgm:bulletEnabled val="1"/>
        </dgm:presLayoutVars>
      </dgm:prSet>
      <dgm:spPr/>
    </dgm:pt>
    <dgm:pt modelId="{C119DE9F-CE73-460E-8D4C-2E778B53D41E}" type="pres">
      <dgm:prSet presAssocID="{9CEEB056-4E78-4870-A8BB-77CE09FF4407}" presName="childShp" presStyleLbl="bgAccFollowNode1" presStyleIdx="1" presStyleCnt="3">
        <dgm:presLayoutVars>
          <dgm:bulletEnabled val="1"/>
        </dgm:presLayoutVars>
      </dgm:prSet>
      <dgm:spPr/>
    </dgm:pt>
    <dgm:pt modelId="{B933630B-A5A4-44A6-ADA4-0894CDD20DBF}" type="pres">
      <dgm:prSet presAssocID="{7E03F0A4-5258-4FA5-9B1D-94EAF30D7566}" presName="spacing" presStyleCnt="0"/>
      <dgm:spPr/>
    </dgm:pt>
    <dgm:pt modelId="{D794BE39-EC96-4CD6-9051-24107A18BE1B}" type="pres">
      <dgm:prSet presAssocID="{282AE483-5DCC-4E0A-858E-2B79649627E3}" presName="linNode" presStyleCnt="0"/>
      <dgm:spPr/>
    </dgm:pt>
    <dgm:pt modelId="{11FBDD6B-CBB7-4FB7-93BB-FF8366037620}" type="pres">
      <dgm:prSet presAssocID="{282AE483-5DCC-4E0A-858E-2B79649627E3}" presName="parentShp" presStyleLbl="node1" presStyleIdx="2" presStyleCnt="3">
        <dgm:presLayoutVars>
          <dgm:bulletEnabled val="1"/>
        </dgm:presLayoutVars>
      </dgm:prSet>
      <dgm:spPr/>
    </dgm:pt>
    <dgm:pt modelId="{4345DCDB-E350-4C8A-B959-332C430B09B5}" type="pres">
      <dgm:prSet presAssocID="{282AE483-5DCC-4E0A-858E-2B79649627E3}" presName="childShp" presStyleLbl="bgAccFollowNode1" presStyleIdx="2" presStyleCnt="3">
        <dgm:presLayoutVars>
          <dgm:bulletEnabled val="1"/>
        </dgm:presLayoutVars>
      </dgm:prSet>
      <dgm:spPr/>
    </dgm:pt>
  </dgm:ptLst>
  <dgm:cxnLst>
    <dgm:cxn modelId="{1E2AB8C7-2AC7-42BD-8534-CAD7489DA271}" type="presOf" srcId="{282AE483-5DCC-4E0A-858E-2B79649627E3}" destId="{11FBDD6B-CBB7-4FB7-93BB-FF8366037620}" srcOrd="0" destOrd="0" presId="urn:microsoft.com/office/officeart/2005/8/layout/vList6"/>
    <dgm:cxn modelId="{102D8F54-C582-4439-AC1E-D99BA0148942}" srcId="{5FEFCC40-67E4-407E-81D5-229B15843BB1}" destId="{972D649A-D477-4DA1-BC25-18A517F61919}" srcOrd="0" destOrd="0" parTransId="{C605FFEB-034A-416D-B33A-1B2B5CF20AB3}" sibTransId="{CE3B485C-3AEE-47A6-B40C-8F2098DE4967}"/>
    <dgm:cxn modelId="{0E695576-96E9-406D-B4E6-89853A786B5F}" srcId="{5FEFCC40-67E4-407E-81D5-229B15843BB1}" destId="{9CEEB056-4E78-4870-A8BB-77CE09FF4407}" srcOrd="1" destOrd="0" parTransId="{2CE05A86-6068-4D27-8EDB-2F5A96FF8C1A}" sibTransId="{7E03F0A4-5258-4FA5-9B1D-94EAF30D7566}"/>
    <dgm:cxn modelId="{0206C315-614F-4FE9-A588-5718F0DE6698}" srcId="{5FEFCC40-67E4-407E-81D5-229B15843BB1}" destId="{282AE483-5DCC-4E0A-858E-2B79649627E3}" srcOrd="2" destOrd="0" parTransId="{A4128A12-AE4E-4558-B7E4-9259CD88CB4B}" sibTransId="{E2D7F4E1-2411-46C9-9320-FFF19D8B29D6}"/>
    <dgm:cxn modelId="{00C7D01C-B647-4EF5-B9A8-274A4D0D95CE}" type="presOf" srcId="{972D649A-D477-4DA1-BC25-18A517F61919}" destId="{9E1AE9FD-CE82-47D6-86E9-1F2E4DD57B85}" srcOrd="0" destOrd="0" presId="urn:microsoft.com/office/officeart/2005/8/layout/vList6"/>
    <dgm:cxn modelId="{8C944BF6-8CF8-49F6-8A95-D6711EF7AD3D}" type="presOf" srcId="{5FEFCC40-67E4-407E-81D5-229B15843BB1}" destId="{2358E5E0-5A0C-4BFB-89E9-B3800C21B114}" srcOrd="0" destOrd="0" presId="urn:microsoft.com/office/officeart/2005/8/layout/vList6"/>
    <dgm:cxn modelId="{27095A16-5B7B-4CCF-B2D0-35E93D279B5F}" type="presOf" srcId="{9CEEB056-4E78-4870-A8BB-77CE09FF4407}" destId="{B0DC5D68-185F-46C4-8F02-E984E06E0D1D}" srcOrd="0" destOrd="0" presId="urn:microsoft.com/office/officeart/2005/8/layout/vList6"/>
    <dgm:cxn modelId="{35441C8D-0F3D-4CA9-96F1-E3F21E828C10}" type="presParOf" srcId="{2358E5E0-5A0C-4BFB-89E9-B3800C21B114}" destId="{4C38499E-868E-4A2B-9BF6-00F5015BBCC2}" srcOrd="0" destOrd="0" presId="urn:microsoft.com/office/officeart/2005/8/layout/vList6"/>
    <dgm:cxn modelId="{79946C65-4B69-4297-9F07-565701F129C9}" type="presParOf" srcId="{4C38499E-868E-4A2B-9BF6-00F5015BBCC2}" destId="{9E1AE9FD-CE82-47D6-86E9-1F2E4DD57B85}" srcOrd="0" destOrd="0" presId="urn:microsoft.com/office/officeart/2005/8/layout/vList6"/>
    <dgm:cxn modelId="{F780F723-6E14-4248-B1CB-DDF54DF92751}" type="presParOf" srcId="{4C38499E-868E-4A2B-9BF6-00F5015BBCC2}" destId="{26494AE9-7A7C-4F76-AB07-7B7F7C591987}" srcOrd="1" destOrd="0" presId="urn:microsoft.com/office/officeart/2005/8/layout/vList6"/>
    <dgm:cxn modelId="{A78078F7-1745-4A83-A06A-BD4CA778C37D}" type="presParOf" srcId="{2358E5E0-5A0C-4BFB-89E9-B3800C21B114}" destId="{6EA77C50-45F1-41AF-B87E-557BA4028A1B}" srcOrd="1" destOrd="0" presId="urn:microsoft.com/office/officeart/2005/8/layout/vList6"/>
    <dgm:cxn modelId="{A5C138B8-4BC9-48FF-B7FC-4F1E4B0EB937}" type="presParOf" srcId="{2358E5E0-5A0C-4BFB-89E9-B3800C21B114}" destId="{79414EF7-129D-4FEE-815D-37F2D0187BAE}" srcOrd="2" destOrd="0" presId="urn:microsoft.com/office/officeart/2005/8/layout/vList6"/>
    <dgm:cxn modelId="{B93561B0-05E6-4145-ACDB-45CF45A06D5A}" type="presParOf" srcId="{79414EF7-129D-4FEE-815D-37F2D0187BAE}" destId="{B0DC5D68-185F-46C4-8F02-E984E06E0D1D}" srcOrd="0" destOrd="0" presId="urn:microsoft.com/office/officeart/2005/8/layout/vList6"/>
    <dgm:cxn modelId="{007A8D00-28FD-40D7-A663-73F679A7E7C6}" type="presParOf" srcId="{79414EF7-129D-4FEE-815D-37F2D0187BAE}" destId="{C119DE9F-CE73-460E-8D4C-2E778B53D41E}" srcOrd="1" destOrd="0" presId="urn:microsoft.com/office/officeart/2005/8/layout/vList6"/>
    <dgm:cxn modelId="{D6A911F6-6BED-4C4E-AE76-D1B3B0E3565C}" type="presParOf" srcId="{2358E5E0-5A0C-4BFB-89E9-B3800C21B114}" destId="{B933630B-A5A4-44A6-ADA4-0894CDD20DBF}" srcOrd="3" destOrd="0" presId="urn:microsoft.com/office/officeart/2005/8/layout/vList6"/>
    <dgm:cxn modelId="{39A0ABD5-A5DC-44C0-BDB2-EC3F8152B148}" type="presParOf" srcId="{2358E5E0-5A0C-4BFB-89E9-B3800C21B114}" destId="{D794BE39-EC96-4CD6-9051-24107A18BE1B}" srcOrd="4" destOrd="0" presId="urn:microsoft.com/office/officeart/2005/8/layout/vList6"/>
    <dgm:cxn modelId="{B2CB0633-1D0B-4923-9AB5-A5305A3ACF66}" type="presParOf" srcId="{D794BE39-EC96-4CD6-9051-24107A18BE1B}" destId="{11FBDD6B-CBB7-4FB7-93BB-FF8366037620}" srcOrd="0" destOrd="0" presId="urn:microsoft.com/office/officeart/2005/8/layout/vList6"/>
    <dgm:cxn modelId="{67BE4739-E374-4B6F-B8C1-044B555367EA}" type="presParOf" srcId="{D794BE39-EC96-4CD6-9051-24107A18BE1B}" destId="{4345DCDB-E350-4C8A-B959-332C430B09B5}"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8A1B8B5-5BB9-4035-9AAB-779065DC831E}" type="doc">
      <dgm:prSet loTypeId="urn:microsoft.com/office/officeart/2005/8/layout/vList2" loCatId="list" qsTypeId="urn:microsoft.com/office/officeart/2005/8/quickstyle/simple1" qsCatId="simple" csTypeId="urn:microsoft.com/office/officeart/2005/8/colors/colorful1#7" csCatId="colorful" phldr="1"/>
      <dgm:spPr/>
      <dgm:t>
        <a:bodyPr/>
        <a:lstStyle/>
        <a:p>
          <a:endParaRPr lang="en-US"/>
        </a:p>
      </dgm:t>
    </dgm:pt>
    <dgm:pt modelId="{56371B18-EC38-4F0F-9662-47419BD1D809}">
      <dgm:prSet phldrT="[Text]" custT="1"/>
      <dgm:spPr/>
      <dgm:t>
        <a:bodyPr/>
        <a:lstStyle/>
        <a:p>
          <a:r>
            <a:rPr lang="en-US" sz="4400" dirty="0">
              <a:solidFill>
                <a:schemeClr val="bg1"/>
              </a:solidFill>
              <a:latin typeface="+mn-lt"/>
              <a:ea typeface="+mn-ea"/>
              <a:cs typeface="+mn-cs"/>
            </a:rPr>
            <a:t>“Mean, nasty, brutish, and short”</a:t>
          </a:r>
          <a:endParaRPr lang="en-US" sz="4400" dirty="0">
            <a:solidFill>
              <a:schemeClr val="bg1"/>
            </a:solidFill>
          </a:endParaRPr>
        </a:p>
      </dgm:t>
    </dgm:pt>
    <dgm:pt modelId="{FB0E743D-F35D-4FB3-B33B-C3A27563B53A}" type="parTrans" cxnId="{C832CCA1-D9C2-4A65-B869-3EA2871EA3D7}">
      <dgm:prSet/>
      <dgm:spPr/>
      <dgm:t>
        <a:bodyPr/>
        <a:lstStyle/>
        <a:p>
          <a:endParaRPr lang="en-US"/>
        </a:p>
      </dgm:t>
    </dgm:pt>
    <dgm:pt modelId="{299B2FA1-4A6E-4805-A657-ABB361CC9AE0}" type="sibTrans" cxnId="{C832CCA1-D9C2-4A65-B869-3EA2871EA3D7}">
      <dgm:prSet/>
      <dgm:spPr/>
      <dgm:t>
        <a:bodyPr/>
        <a:lstStyle/>
        <a:p>
          <a:endParaRPr lang="en-US"/>
        </a:p>
      </dgm:t>
    </dgm:pt>
    <dgm:pt modelId="{4DC30545-0809-4B1E-A2A7-7C880A02C1C5}">
      <dgm:prSet phldrT="[Text]" custT="1"/>
      <dgm:spPr/>
      <dgm:t>
        <a:bodyPr/>
        <a:lstStyle/>
        <a:p>
          <a:r>
            <a:rPr lang="en-US" sz="4400" dirty="0">
              <a:solidFill>
                <a:schemeClr val="bg1"/>
              </a:solidFill>
              <a:latin typeface="+mn-lt"/>
              <a:ea typeface="+mn-ea"/>
              <a:cs typeface="+mn-cs"/>
            </a:rPr>
            <a:t>Further reflection of situations</a:t>
          </a:r>
          <a:endParaRPr lang="en-US" sz="4400" dirty="0">
            <a:solidFill>
              <a:schemeClr val="bg1"/>
            </a:solidFill>
          </a:endParaRPr>
        </a:p>
      </dgm:t>
    </dgm:pt>
    <dgm:pt modelId="{C37E31CF-CCC6-4377-A116-3ACCF68B9E85}" type="parTrans" cxnId="{E1B9A3DC-8FDB-45AD-B68C-3603464C384D}">
      <dgm:prSet/>
      <dgm:spPr/>
      <dgm:t>
        <a:bodyPr/>
        <a:lstStyle/>
        <a:p>
          <a:endParaRPr lang="en-US"/>
        </a:p>
      </dgm:t>
    </dgm:pt>
    <dgm:pt modelId="{7DC3031D-0A18-436E-8405-6BDA5C23304F}" type="sibTrans" cxnId="{E1B9A3DC-8FDB-45AD-B68C-3603464C384D}">
      <dgm:prSet/>
      <dgm:spPr/>
      <dgm:t>
        <a:bodyPr/>
        <a:lstStyle/>
        <a:p>
          <a:endParaRPr lang="en-US"/>
        </a:p>
      </dgm:t>
    </dgm:pt>
    <dgm:pt modelId="{BEA566C7-8E08-4345-BA4A-22CCD0931D34}">
      <dgm:prSet phldrT="[Text]" custT="1"/>
      <dgm:spPr/>
      <dgm:t>
        <a:bodyPr/>
        <a:lstStyle/>
        <a:p>
          <a:r>
            <a:rPr lang="en-US" sz="4400" dirty="0">
              <a:solidFill>
                <a:schemeClr val="bg1"/>
              </a:solidFill>
              <a:latin typeface="+mn-lt"/>
              <a:ea typeface="+mn-ea"/>
              <a:cs typeface="+mn-cs"/>
            </a:rPr>
            <a:t>We feel emotions provide us with important information </a:t>
          </a:r>
          <a:endParaRPr lang="en-US" sz="4400" dirty="0">
            <a:solidFill>
              <a:schemeClr val="bg1"/>
            </a:solidFill>
          </a:endParaRPr>
        </a:p>
      </dgm:t>
    </dgm:pt>
    <dgm:pt modelId="{A4CFFD2E-339D-4B35-8F0E-E347F9EC8B94}" type="parTrans" cxnId="{D59DF808-107E-4E37-A675-E8B4175BB2D6}">
      <dgm:prSet/>
      <dgm:spPr/>
      <dgm:t>
        <a:bodyPr/>
        <a:lstStyle/>
        <a:p>
          <a:endParaRPr lang="en-US"/>
        </a:p>
      </dgm:t>
    </dgm:pt>
    <dgm:pt modelId="{C32F257E-BB21-4B03-9DFC-33270E4A4590}" type="sibTrans" cxnId="{D59DF808-107E-4E37-A675-E8B4175BB2D6}">
      <dgm:prSet/>
      <dgm:spPr/>
      <dgm:t>
        <a:bodyPr/>
        <a:lstStyle/>
        <a:p>
          <a:endParaRPr lang="en-US"/>
        </a:p>
      </dgm:t>
    </dgm:pt>
    <dgm:pt modelId="{68050888-727B-4CD6-BA37-05B60AE80AA4}" type="pres">
      <dgm:prSet presAssocID="{08A1B8B5-5BB9-4035-9AAB-779065DC831E}" presName="linear" presStyleCnt="0">
        <dgm:presLayoutVars>
          <dgm:animLvl val="lvl"/>
          <dgm:resizeHandles val="exact"/>
        </dgm:presLayoutVars>
      </dgm:prSet>
      <dgm:spPr/>
    </dgm:pt>
    <dgm:pt modelId="{C2A7DEC0-A1B5-4557-9996-53E4836A45BF}" type="pres">
      <dgm:prSet presAssocID="{56371B18-EC38-4F0F-9662-47419BD1D809}" presName="parentText" presStyleLbl="node1" presStyleIdx="0" presStyleCnt="3">
        <dgm:presLayoutVars>
          <dgm:chMax val="0"/>
          <dgm:bulletEnabled val="1"/>
        </dgm:presLayoutVars>
      </dgm:prSet>
      <dgm:spPr/>
    </dgm:pt>
    <dgm:pt modelId="{0175091F-C535-4002-A4BC-9D46FC3BBC48}" type="pres">
      <dgm:prSet presAssocID="{299B2FA1-4A6E-4805-A657-ABB361CC9AE0}" presName="spacer" presStyleCnt="0"/>
      <dgm:spPr/>
    </dgm:pt>
    <dgm:pt modelId="{996EED46-A164-4486-8ED5-33297EB2C435}" type="pres">
      <dgm:prSet presAssocID="{4DC30545-0809-4B1E-A2A7-7C880A02C1C5}" presName="parentText" presStyleLbl="node1" presStyleIdx="1" presStyleCnt="3">
        <dgm:presLayoutVars>
          <dgm:chMax val="0"/>
          <dgm:bulletEnabled val="1"/>
        </dgm:presLayoutVars>
      </dgm:prSet>
      <dgm:spPr/>
    </dgm:pt>
    <dgm:pt modelId="{E413037D-28D6-4EFD-98B9-9C1C9DB1A1E0}" type="pres">
      <dgm:prSet presAssocID="{7DC3031D-0A18-436E-8405-6BDA5C23304F}" presName="spacer" presStyleCnt="0"/>
      <dgm:spPr/>
    </dgm:pt>
    <dgm:pt modelId="{9C5CE933-8057-4B4A-8EE8-71FE15BC8F87}" type="pres">
      <dgm:prSet presAssocID="{BEA566C7-8E08-4345-BA4A-22CCD0931D34}" presName="parentText" presStyleLbl="node1" presStyleIdx="2" presStyleCnt="3">
        <dgm:presLayoutVars>
          <dgm:chMax val="0"/>
          <dgm:bulletEnabled val="1"/>
        </dgm:presLayoutVars>
      </dgm:prSet>
      <dgm:spPr/>
    </dgm:pt>
  </dgm:ptLst>
  <dgm:cxnLst>
    <dgm:cxn modelId="{E1B9A3DC-8FDB-45AD-B68C-3603464C384D}" srcId="{08A1B8B5-5BB9-4035-9AAB-779065DC831E}" destId="{4DC30545-0809-4B1E-A2A7-7C880A02C1C5}" srcOrd="1" destOrd="0" parTransId="{C37E31CF-CCC6-4377-A116-3ACCF68B9E85}" sibTransId="{7DC3031D-0A18-436E-8405-6BDA5C23304F}"/>
    <dgm:cxn modelId="{85902B8C-78A4-4F51-89AE-DF9EC693B0C7}" type="presOf" srcId="{BEA566C7-8E08-4345-BA4A-22CCD0931D34}" destId="{9C5CE933-8057-4B4A-8EE8-71FE15BC8F87}" srcOrd="0" destOrd="0" presId="urn:microsoft.com/office/officeart/2005/8/layout/vList2"/>
    <dgm:cxn modelId="{C832CCA1-D9C2-4A65-B869-3EA2871EA3D7}" srcId="{08A1B8B5-5BB9-4035-9AAB-779065DC831E}" destId="{56371B18-EC38-4F0F-9662-47419BD1D809}" srcOrd="0" destOrd="0" parTransId="{FB0E743D-F35D-4FB3-B33B-C3A27563B53A}" sibTransId="{299B2FA1-4A6E-4805-A657-ABB361CC9AE0}"/>
    <dgm:cxn modelId="{236193CB-74EA-42AA-B1E6-DE736BBD482C}" type="presOf" srcId="{08A1B8B5-5BB9-4035-9AAB-779065DC831E}" destId="{68050888-727B-4CD6-BA37-05B60AE80AA4}" srcOrd="0" destOrd="0" presId="urn:microsoft.com/office/officeart/2005/8/layout/vList2"/>
    <dgm:cxn modelId="{9BAC0FCF-D3EC-4DA6-85BC-C60A28802775}" type="presOf" srcId="{4DC30545-0809-4B1E-A2A7-7C880A02C1C5}" destId="{996EED46-A164-4486-8ED5-33297EB2C435}" srcOrd="0" destOrd="0" presId="urn:microsoft.com/office/officeart/2005/8/layout/vList2"/>
    <dgm:cxn modelId="{466DEDB9-73D1-49EF-8327-1BC21CE8D4B4}" type="presOf" srcId="{56371B18-EC38-4F0F-9662-47419BD1D809}" destId="{C2A7DEC0-A1B5-4557-9996-53E4836A45BF}" srcOrd="0" destOrd="0" presId="urn:microsoft.com/office/officeart/2005/8/layout/vList2"/>
    <dgm:cxn modelId="{D59DF808-107E-4E37-A675-E8B4175BB2D6}" srcId="{08A1B8B5-5BB9-4035-9AAB-779065DC831E}" destId="{BEA566C7-8E08-4345-BA4A-22CCD0931D34}" srcOrd="2" destOrd="0" parTransId="{A4CFFD2E-339D-4B35-8F0E-E347F9EC8B94}" sibTransId="{C32F257E-BB21-4B03-9DFC-33270E4A4590}"/>
    <dgm:cxn modelId="{17512BD8-2E42-49E9-8F68-1BF0A9BD1DF0}" type="presParOf" srcId="{68050888-727B-4CD6-BA37-05B60AE80AA4}" destId="{C2A7DEC0-A1B5-4557-9996-53E4836A45BF}" srcOrd="0" destOrd="0" presId="urn:microsoft.com/office/officeart/2005/8/layout/vList2"/>
    <dgm:cxn modelId="{0AE00587-60EC-4FC0-91A2-57CE524C3189}" type="presParOf" srcId="{68050888-727B-4CD6-BA37-05B60AE80AA4}" destId="{0175091F-C535-4002-A4BC-9D46FC3BBC48}" srcOrd="1" destOrd="0" presId="urn:microsoft.com/office/officeart/2005/8/layout/vList2"/>
    <dgm:cxn modelId="{CD70C42D-3BCF-4628-9082-CFF61115B33A}" type="presParOf" srcId="{68050888-727B-4CD6-BA37-05B60AE80AA4}" destId="{996EED46-A164-4486-8ED5-33297EB2C435}" srcOrd="2" destOrd="0" presId="urn:microsoft.com/office/officeart/2005/8/layout/vList2"/>
    <dgm:cxn modelId="{DDF48855-FBF5-4CFE-AC20-50B1B4899B01}" type="presParOf" srcId="{68050888-727B-4CD6-BA37-05B60AE80AA4}" destId="{E413037D-28D6-4EFD-98B9-9C1C9DB1A1E0}" srcOrd="3" destOrd="0" presId="urn:microsoft.com/office/officeart/2005/8/layout/vList2"/>
    <dgm:cxn modelId="{07658AC4-349A-476F-B26F-9489EB5762E8}" type="presParOf" srcId="{68050888-727B-4CD6-BA37-05B60AE80AA4}" destId="{9C5CE933-8057-4B4A-8EE8-71FE15BC8F87}"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10CD941-DFB2-4795-BF53-9FF7BDE1A43B}" type="doc">
      <dgm:prSet loTypeId="urn:microsoft.com/office/officeart/2005/8/layout/default#4" loCatId="list" qsTypeId="urn:microsoft.com/office/officeart/2005/8/quickstyle/simple1" qsCatId="simple" csTypeId="urn:microsoft.com/office/officeart/2005/8/colors/colorful1#8" csCatId="colorful" phldr="1"/>
      <dgm:spPr/>
      <dgm:t>
        <a:bodyPr/>
        <a:lstStyle/>
        <a:p>
          <a:endParaRPr lang="en-US"/>
        </a:p>
      </dgm:t>
    </dgm:pt>
    <dgm:pt modelId="{891CDC03-0BA1-4D1F-81FF-EA40AB197A39}">
      <dgm:prSet phldrT="[Text]"/>
      <dgm:spPr/>
      <dgm:t>
        <a:bodyPr/>
        <a:lstStyle/>
        <a:p>
          <a:r>
            <a:rPr lang="en-US" dirty="0">
              <a:solidFill>
                <a:schemeClr val="bg1"/>
              </a:solidFill>
              <a:latin typeface="+mn-lt"/>
              <a:ea typeface="+mn-ea"/>
              <a:cs typeface="+mn-cs"/>
            </a:rPr>
            <a:t>Theory of emotional granularity</a:t>
          </a:r>
          <a:endParaRPr lang="en-US" dirty="0">
            <a:solidFill>
              <a:schemeClr val="bg1"/>
            </a:solidFill>
          </a:endParaRPr>
        </a:p>
      </dgm:t>
    </dgm:pt>
    <dgm:pt modelId="{AF2431F1-66DD-4967-A233-215EDF8EAB59}" type="parTrans" cxnId="{A102CBB1-DB26-4A98-AB0A-58DE8650C6FA}">
      <dgm:prSet/>
      <dgm:spPr/>
      <dgm:t>
        <a:bodyPr/>
        <a:lstStyle/>
        <a:p>
          <a:endParaRPr lang="en-US"/>
        </a:p>
      </dgm:t>
    </dgm:pt>
    <dgm:pt modelId="{189382A6-28A6-4306-82BB-A1C1E2F9B7C1}" type="sibTrans" cxnId="{A102CBB1-DB26-4A98-AB0A-58DE8650C6FA}">
      <dgm:prSet/>
      <dgm:spPr/>
      <dgm:t>
        <a:bodyPr/>
        <a:lstStyle/>
        <a:p>
          <a:endParaRPr lang="en-US"/>
        </a:p>
      </dgm:t>
    </dgm:pt>
    <dgm:pt modelId="{437A0A9E-C8D5-42E4-821A-464659171829}">
      <dgm:prSet phldrT="[Text]"/>
      <dgm:spPr/>
      <dgm:t>
        <a:bodyPr/>
        <a:lstStyle/>
        <a:p>
          <a:r>
            <a:rPr lang="en-US" dirty="0">
              <a:solidFill>
                <a:schemeClr val="bg1"/>
              </a:solidFill>
              <a:latin typeface="+mn-lt"/>
              <a:ea typeface="+mn-ea"/>
              <a:cs typeface="+mn-cs"/>
            </a:rPr>
            <a:t>Emotions can be identified</a:t>
          </a:r>
          <a:endParaRPr lang="en-US" dirty="0">
            <a:solidFill>
              <a:schemeClr val="bg1"/>
            </a:solidFill>
          </a:endParaRPr>
        </a:p>
      </dgm:t>
    </dgm:pt>
    <dgm:pt modelId="{13BCB70F-7266-4CC1-9E10-9A63E8BD2101}" type="parTrans" cxnId="{F14FDAF9-552F-4E65-8FFA-828A65DB10F7}">
      <dgm:prSet/>
      <dgm:spPr/>
      <dgm:t>
        <a:bodyPr/>
        <a:lstStyle/>
        <a:p>
          <a:endParaRPr lang="en-US"/>
        </a:p>
      </dgm:t>
    </dgm:pt>
    <dgm:pt modelId="{B6263A08-7B0C-4518-B689-E28778186E34}" type="sibTrans" cxnId="{F14FDAF9-552F-4E65-8FFA-828A65DB10F7}">
      <dgm:prSet/>
      <dgm:spPr/>
      <dgm:t>
        <a:bodyPr/>
        <a:lstStyle/>
        <a:p>
          <a:endParaRPr lang="en-US"/>
        </a:p>
      </dgm:t>
    </dgm:pt>
    <dgm:pt modelId="{937D6B4A-E782-4289-88BB-3022414732FC}">
      <dgm:prSet phldrT="[Text]"/>
      <dgm:spPr/>
      <dgm:t>
        <a:bodyPr/>
        <a:lstStyle/>
        <a:p>
          <a:r>
            <a:rPr lang="en-US" dirty="0">
              <a:solidFill>
                <a:schemeClr val="bg1"/>
              </a:solidFill>
              <a:latin typeface="+mn-lt"/>
              <a:ea typeface="+mn-ea"/>
              <a:cs typeface="+mn-cs"/>
            </a:rPr>
            <a:t>Arousal</a:t>
          </a:r>
          <a:endParaRPr lang="en-US" dirty="0">
            <a:solidFill>
              <a:schemeClr val="bg1"/>
            </a:solidFill>
          </a:endParaRPr>
        </a:p>
      </dgm:t>
    </dgm:pt>
    <dgm:pt modelId="{624BDF05-393A-4350-83FF-7751EC29B7A4}" type="parTrans" cxnId="{F2F0DA31-52BC-4606-ACE7-81657A9B8E76}">
      <dgm:prSet/>
      <dgm:spPr/>
      <dgm:t>
        <a:bodyPr/>
        <a:lstStyle/>
        <a:p>
          <a:endParaRPr lang="en-US"/>
        </a:p>
      </dgm:t>
    </dgm:pt>
    <dgm:pt modelId="{7BF417BF-DD8F-43F5-B5F7-D613FD8AF734}" type="sibTrans" cxnId="{F2F0DA31-52BC-4606-ACE7-81657A9B8E76}">
      <dgm:prSet/>
      <dgm:spPr/>
      <dgm:t>
        <a:bodyPr/>
        <a:lstStyle/>
        <a:p>
          <a:endParaRPr lang="en-US"/>
        </a:p>
      </dgm:t>
    </dgm:pt>
    <dgm:pt modelId="{70908BAE-697C-4019-B15C-136018B3CB6B}">
      <dgm:prSet phldrT="[Text]"/>
      <dgm:spPr/>
      <dgm:t>
        <a:bodyPr/>
        <a:lstStyle/>
        <a:p>
          <a:r>
            <a:rPr lang="en-US" dirty="0">
              <a:solidFill>
                <a:schemeClr val="bg1"/>
              </a:solidFill>
            </a:rPr>
            <a:t>Valence</a:t>
          </a:r>
        </a:p>
      </dgm:t>
    </dgm:pt>
    <dgm:pt modelId="{8FFA5FED-64DB-4168-95C5-9DA8B985E14D}" type="parTrans" cxnId="{A6C24FB0-F307-42EB-9C40-EDC1321AB369}">
      <dgm:prSet/>
      <dgm:spPr/>
    </dgm:pt>
    <dgm:pt modelId="{613CEDCC-1FBF-4460-9EF6-95889261AAA9}" type="sibTrans" cxnId="{A6C24FB0-F307-42EB-9C40-EDC1321AB369}">
      <dgm:prSet/>
      <dgm:spPr/>
    </dgm:pt>
    <dgm:pt modelId="{A594DE45-B015-4A51-8538-1C8D547545A1}" type="pres">
      <dgm:prSet presAssocID="{610CD941-DFB2-4795-BF53-9FF7BDE1A43B}" presName="diagram" presStyleCnt="0">
        <dgm:presLayoutVars>
          <dgm:dir/>
          <dgm:resizeHandles val="exact"/>
        </dgm:presLayoutVars>
      </dgm:prSet>
      <dgm:spPr/>
    </dgm:pt>
    <dgm:pt modelId="{122AFB84-25CD-48BD-A70C-57ED1FD103B5}" type="pres">
      <dgm:prSet presAssocID="{891CDC03-0BA1-4D1F-81FF-EA40AB197A39}" presName="node" presStyleLbl="node1" presStyleIdx="0" presStyleCnt="4">
        <dgm:presLayoutVars>
          <dgm:bulletEnabled val="1"/>
        </dgm:presLayoutVars>
      </dgm:prSet>
      <dgm:spPr/>
    </dgm:pt>
    <dgm:pt modelId="{3FA08DF2-805F-4BD7-BF1F-5E6CC9143943}" type="pres">
      <dgm:prSet presAssocID="{189382A6-28A6-4306-82BB-A1C1E2F9B7C1}" presName="sibTrans" presStyleCnt="0"/>
      <dgm:spPr/>
    </dgm:pt>
    <dgm:pt modelId="{D2271BF3-9930-4AA7-A388-1B6BC02DE937}" type="pres">
      <dgm:prSet presAssocID="{437A0A9E-C8D5-42E4-821A-464659171829}" presName="node" presStyleLbl="node1" presStyleIdx="1" presStyleCnt="4">
        <dgm:presLayoutVars>
          <dgm:bulletEnabled val="1"/>
        </dgm:presLayoutVars>
      </dgm:prSet>
      <dgm:spPr/>
    </dgm:pt>
    <dgm:pt modelId="{262AA550-48E7-409D-B471-EA0142C9C660}" type="pres">
      <dgm:prSet presAssocID="{B6263A08-7B0C-4518-B689-E28778186E34}" presName="sibTrans" presStyleCnt="0"/>
      <dgm:spPr/>
    </dgm:pt>
    <dgm:pt modelId="{3A96F1F0-48DF-40B1-A7C0-16EA1B3AA46D}" type="pres">
      <dgm:prSet presAssocID="{937D6B4A-E782-4289-88BB-3022414732FC}" presName="node" presStyleLbl="node1" presStyleIdx="2" presStyleCnt="4">
        <dgm:presLayoutVars>
          <dgm:bulletEnabled val="1"/>
        </dgm:presLayoutVars>
      </dgm:prSet>
      <dgm:spPr/>
    </dgm:pt>
    <dgm:pt modelId="{57213510-D710-44A9-AB05-0F0BD293CAAF}" type="pres">
      <dgm:prSet presAssocID="{7BF417BF-DD8F-43F5-B5F7-D613FD8AF734}" presName="sibTrans" presStyleCnt="0"/>
      <dgm:spPr/>
    </dgm:pt>
    <dgm:pt modelId="{92AB2B9C-15A6-4BBE-8214-4E3E028FF8CF}" type="pres">
      <dgm:prSet presAssocID="{70908BAE-697C-4019-B15C-136018B3CB6B}" presName="node" presStyleLbl="node1" presStyleIdx="3" presStyleCnt="4">
        <dgm:presLayoutVars>
          <dgm:bulletEnabled val="1"/>
        </dgm:presLayoutVars>
      </dgm:prSet>
      <dgm:spPr/>
    </dgm:pt>
  </dgm:ptLst>
  <dgm:cxnLst>
    <dgm:cxn modelId="{BEEE1E03-7BA4-42C2-9190-6644D10135F1}" type="presOf" srcId="{937D6B4A-E782-4289-88BB-3022414732FC}" destId="{3A96F1F0-48DF-40B1-A7C0-16EA1B3AA46D}" srcOrd="0" destOrd="0" presId="urn:microsoft.com/office/officeart/2005/8/layout/default#4"/>
    <dgm:cxn modelId="{A6C24FB0-F307-42EB-9C40-EDC1321AB369}" srcId="{610CD941-DFB2-4795-BF53-9FF7BDE1A43B}" destId="{70908BAE-697C-4019-B15C-136018B3CB6B}" srcOrd="3" destOrd="0" parTransId="{8FFA5FED-64DB-4168-95C5-9DA8B985E14D}" sibTransId="{613CEDCC-1FBF-4460-9EF6-95889261AAA9}"/>
    <dgm:cxn modelId="{F14FDAF9-552F-4E65-8FFA-828A65DB10F7}" srcId="{610CD941-DFB2-4795-BF53-9FF7BDE1A43B}" destId="{437A0A9E-C8D5-42E4-821A-464659171829}" srcOrd="1" destOrd="0" parTransId="{13BCB70F-7266-4CC1-9E10-9A63E8BD2101}" sibTransId="{B6263A08-7B0C-4518-B689-E28778186E34}"/>
    <dgm:cxn modelId="{B164FF3C-AF4A-42AB-9FE0-53AC2079C818}" type="presOf" srcId="{891CDC03-0BA1-4D1F-81FF-EA40AB197A39}" destId="{122AFB84-25CD-48BD-A70C-57ED1FD103B5}" srcOrd="0" destOrd="0" presId="urn:microsoft.com/office/officeart/2005/8/layout/default#4"/>
    <dgm:cxn modelId="{110FB164-6F36-4C3A-9AC1-EE649E33CAD1}" type="presOf" srcId="{610CD941-DFB2-4795-BF53-9FF7BDE1A43B}" destId="{A594DE45-B015-4A51-8538-1C8D547545A1}" srcOrd="0" destOrd="0" presId="urn:microsoft.com/office/officeart/2005/8/layout/default#4"/>
    <dgm:cxn modelId="{5E241D4F-3659-4BB4-8395-EBFDB6C63131}" type="presOf" srcId="{437A0A9E-C8D5-42E4-821A-464659171829}" destId="{D2271BF3-9930-4AA7-A388-1B6BC02DE937}" srcOrd="0" destOrd="0" presId="urn:microsoft.com/office/officeart/2005/8/layout/default#4"/>
    <dgm:cxn modelId="{A102CBB1-DB26-4A98-AB0A-58DE8650C6FA}" srcId="{610CD941-DFB2-4795-BF53-9FF7BDE1A43B}" destId="{891CDC03-0BA1-4D1F-81FF-EA40AB197A39}" srcOrd="0" destOrd="0" parTransId="{AF2431F1-66DD-4967-A233-215EDF8EAB59}" sibTransId="{189382A6-28A6-4306-82BB-A1C1E2F9B7C1}"/>
    <dgm:cxn modelId="{56E53112-9CA3-4F81-8F20-BAD953F4E0CB}" type="presOf" srcId="{70908BAE-697C-4019-B15C-136018B3CB6B}" destId="{92AB2B9C-15A6-4BBE-8214-4E3E028FF8CF}" srcOrd="0" destOrd="0" presId="urn:microsoft.com/office/officeart/2005/8/layout/default#4"/>
    <dgm:cxn modelId="{F2F0DA31-52BC-4606-ACE7-81657A9B8E76}" srcId="{610CD941-DFB2-4795-BF53-9FF7BDE1A43B}" destId="{937D6B4A-E782-4289-88BB-3022414732FC}" srcOrd="2" destOrd="0" parTransId="{624BDF05-393A-4350-83FF-7751EC29B7A4}" sibTransId="{7BF417BF-DD8F-43F5-B5F7-D613FD8AF734}"/>
    <dgm:cxn modelId="{480C146A-1628-4D8F-87BE-BE30B4BEDD6A}" type="presParOf" srcId="{A594DE45-B015-4A51-8538-1C8D547545A1}" destId="{122AFB84-25CD-48BD-A70C-57ED1FD103B5}" srcOrd="0" destOrd="0" presId="urn:microsoft.com/office/officeart/2005/8/layout/default#4"/>
    <dgm:cxn modelId="{BD16FC83-A66F-4017-8B90-2C2EEF9F865A}" type="presParOf" srcId="{A594DE45-B015-4A51-8538-1C8D547545A1}" destId="{3FA08DF2-805F-4BD7-BF1F-5E6CC9143943}" srcOrd="1" destOrd="0" presId="urn:microsoft.com/office/officeart/2005/8/layout/default#4"/>
    <dgm:cxn modelId="{2D89E082-B1F8-4C28-A98A-4B169E670BA3}" type="presParOf" srcId="{A594DE45-B015-4A51-8538-1C8D547545A1}" destId="{D2271BF3-9930-4AA7-A388-1B6BC02DE937}" srcOrd="2" destOrd="0" presId="urn:microsoft.com/office/officeart/2005/8/layout/default#4"/>
    <dgm:cxn modelId="{3982102D-C78E-47F5-91BF-D0D041E09383}" type="presParOf" srcId="{A594DE45-B015-4A51-8538-1C8D547545A1}" destId="{262AA550-48E7-409D-B471-EA0142C9C660}" srcOrd="3" destOrd="0" presId="urn:microsoft.com/office/officeart/2005/8/layout/default#4"/>
    <dgm:cxn modelId="{0E84E1B9-EEE4-4E6C-81D9-D66B952DD13D}" type="presParOf" srcId="{A594DE45-B015-4A51-8538-1C8D547545A1}" destId="{3A96F1F0-48DF-40B1-A7C0-16EA1B3AA46D}" srcOrd="4" destOrd="0" presId="urn:microsoft.com/office/officeart/2005/8/layout/default#4"/>
    <dgm:cxn modelId="{B33FE5F2-6BBD-42ED-BF01-6E0D2F48C639}" type="presParOf" srcId="{A594DE45-B015-4A51-8538-1C8D547545A1}" destId="{57213510-D710-44A9-AB05-0F0BD293CAAF}" srcOrd="5" destOrd="0" presId="urn:microsoft.com/office/officeart/2005/8/layout/default#4"/>
    <dgm:cxn modelId="{2A3A3388-5F88-4EC6-909F-42028FCCC740}" type="presParOf" srcId="{A594DE45-B015-4A51-8538-1C8D547545A1}" destId="{92AB2B9C-15A6-4BBE-8214-4E3E028FF8CF}" srcOrd="6" destOrd="0" presId="urn:microsoft.com/office/officeart/2005/8/layout/defaul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54D7117-BC6C-4CFA-AD53-0FE01719849D}" type="doc">
      <dgm:prSet loTypeId="urn:microsoft.com/office/officeart/2005/8/layout/hList1" loCatId="list" qsTypeId="urn:microsoft.com/office/officeart/2005/8/quickstyle/simple1" qsCatId="simple" csTypeId="urn:microsoft.com/office/officeart/2005/8/colors/colorful1#9" csCatId="colorful" phldr="1"/>
      <dgm:spPr/>
      <dgm:t>
        <a:bodyPr/>
        <a:lstStyle/>
        <a:p>
          <a:endParaRPr lang="en-US"/>
        </a:p>
      </dgm:t>
    </dgm:pt>
    <dgm:pt modelId="{F395A181-3847-4A4E-B83F-316849B60748}">
      <dgm:prSet phldrT="[Text]"/>
      <dgm:spPr/>
      <dgm:t>
        <a:bodyPr/>
        <a:lstStyle/>
        <a:p>
          <a:r>
            <a:rPr lang="en-US" b="0" dirty="0">
              <a:solidFill>
                <a:schemeClr val="bg1"/>
              </a:solidFill>
            </a:rPr>
            <a:t>Pleasant condition</a:t>
          </a:r>
        </a:p>
      </dgm:t>
    </dgm:pt>
    <dgm:pt modelId="{838F8321-8115-4157-BF1C-30E75E1515C1}" type="parTrans" cxnId="{550F82A6-F31B-48FB-810A-DF4B69095117}">
      <dgm:prSet/>
      <dgm:spPr/>
      <dgm:t>
        <a:bodyPr/>
        <a:lstStyle/>
        <a:p>
          <a:endParaRPr lang="en-US"/>
        </a:p>
      </dgm:t>
    </dgm:pt>
    <dgm:pt modelId="{A564F7F7-4225-42A3-B3CC-8C1673476F03}" type="sibTrans" cxnId="{550F82A6-F31B-48FB-810A-DF4B69095117}">
      <dgm:prSet/>
      <dgm:spPr/>
      <dgm:t>
        <a:bodyPr/>
        <a:lstStyle/>
        <a:p>
          <a:endParaRPr lang="en-US"/>
        </a:p>
      </dgm:t>
    </dgm:pt>
    <dgm:pt modelId="{1D3BA648-75FF-4BA5-941C-E14214718368}">
      <dgm:prSet phldrT="[Text]"/>
      <dgm:spPr/>
      <dgm:t>
        <a:bodyPr/>
        <a:lstStyle/>
        <a:p>
          <a:r>
            <a:rPr lang="en-US" b="0" dirty="0">
              <a:solidFill>
                <a:schemeClr val="bg1"/>
              </a:solidFill>
            </a:rPr>
            <a:t>Unpleasant condition</a:t>
          </a:r>
        </a:p>
      </dgm:t>
    </dgm:pt>
    <dgm:pt modelId="{A58DFA28-FA7E-4DFC-A1EC-A4D059B7F8F1}" type="parTrans" cxnId="{3D723FF1-799B-4F78-880B-5F3635C8ADA3}">
      <dgm:prSet/>
      <dgm:spPr/>
      <dgm:t>
        <a:bodyPr/>
        <a:lstStyle/>
        <a:p>
          <a:endParaRPr lang="en-US"/>
        </a:p>
      </dgm:t>
    </dgm:pt>
    <dgm:pt modelId="{3B53D10C-6FBE-46B4-95D7-9B9547E47702}" type="sibTrans" cxnId="{3D723FF1-799B-4F78-880B-5F3635C8ADA3}">
      <dgm:prSet/>
      <dgm:spPr/>
      <dgm:t>
        <a:bodyPr/>
        <a:lstStyle/>
        <a:p>
          <a:endParaRPr lang="en-US"/>
        </a:p>
      </dgm:t>
    </dgm:pt>
    <dgm:pt modelId="{77ED4289-597F-4D1D-AA89-C23F85842F2E}">
      <dgm:prSet phldrT="[Text]"/>
      <dgm:spPr/>
      <dgm:t>
        <a:bodyPr/>
        <a:lstStyle/>
        <a:p>
          <a:r>
            <a:rPr lang="en-US" dirty="0">
              <a:solidFill>
                <a:schemeClr val="bg1"/>
              </a:solidFill>
              <a:latin typeface="+mn-lt"/>
              <a:ea typeface="+mn-ea"/>
              <a:cs typeface="+mn-cs"/>
            </a:rPr>
            <a:t>Valence continuum</a:t>
          </a:r>
          <a:endParaRPr lang="en-US" b="0" dirty="0">
            <a:solidFill>
              <a:schemeClr val="bg1"/>
            </a:solidFill>
          </a:endParaRPr>
        </a:p>
      </dgm:t>
    </dgm:pt>
    <dgm:pt modelId="{5FA34113-DBDD-4EB6-8453-0687CE163282}" type="parTrans" cxnId="{8AE6FF3A-1FC1-4979-8E38-A3084AA257DD}">
      <dgm:prSet/>
      <dgm:spPr/>
      <dgm:t>
        <a:bodyPr/>
        <a:lstStyle/>
        <a:p>
          <a:endParaRPr lang="en-US"/>
        </a:p>
      </dgm:t>
    </dgm:pt>
    <dgm:pt modelId="{09885911-D7E3-422E-983B-DDD1C3E8D6D3}" type="sibTrans" cxnId="{8AE6FF3A-1FC1-4979-8E38-A3084AA257DD}">
      <dgm:prSet/>
      <dgm:spPr/>
      <dgm:t>
        <a:bodyPr/>
        <a:lstStyle/>
        <a:p>
          <a:endParaRPr lang="en-US"/>
        </a:p>
      </dgm:t>
    </dgm:pt>
    <dgm:pt modelId="{65BD59DB-60FD-4DD2-AF47-9AE104CCBF3F}" type="pres">
      <dgm:prSet presAssocID="{354D7117-BC6C-4CFA-AD53-0FE01719849D}" presName="Name0" presStyleCnt="0">
        <dgm:presLayoutVars>
          <dgm:dir/>
          <dgm:animLvl val="lvl"/>
          <dgm:resizeHandles val="exact"/>
        </dgm:presLayoutVars>
      </dgm:prSet>
      <dgm:spPr/>
    </dgm:pt>
    <dgm:pt modelId="{CAFE17CB-535A-41D7-AA29-312FC4D34A48}" type="pres">
      <dgm:prSet presAssocID="{F395A181-3847-4A4E-B83F-316849B60748}" presName="composite" presStyleCnt="0"/>
      <dgm:spPr/>
    </dgm:pt>
    <dgm:pt modelId="{1BEC23B9-A700-468C-A1D9-1DFCD4503471}" type="pres">
      <dgm:prSet presAssocID="{F395A181-3847-4A4E-B83F-316849B60748}" presName="parTx" presStyleLbl="alignNode1" presStyleIdx="0" presStyleCnt="3">
        <dgm:presLayoutVars>
          <dgm:chMax val="0"/>
          <dgm:chPref val="0"/>
          <dgm:bulletEnabled val="1"/>
        </dgm:presLayoutVars>
      </dgm:prSet>
      <dgm:spPr/>
    </dgm:pt>
    <dgm:pt modelId="{C296FDA6-71A2-4280-B741-AC1B703155C7}" type="pres">
      <dgm:prSet presAssocID="{F395A181-3847-4A4E-B83F-316849B60748}" presName="desTx" presStyleLbl="alignAccFollowNode1" presStyleIdx="0" presStyleCnt="3">
        <dgm:presLayoutVars>
          <dgm:bulletEnabled val="1"/>
        </dgm:presLayoutVars>
      </dgm:prSet>
      <dgm:spPr/>
    </dgm:pt>
    <dgm:pt modelId="{00D501B7-1A35-4D50-8B71-F43C3D267A72}" type="pres">
      <dgm:prSet presAssocID="{A564F7F7-4225-42A3-B3CC-8C1673476F03}" presName="space" presStyleCnt="0"/>
      <dgm:spPr/>
    </dgm:pt>
    <dgm:pt modelId="{CBB36EB0-E1A4-4F96-B39C-702D0621D352}" type="pres">
      <dgm:prSet presAssocID="{1D3BA648-75FF-4BA5-941C-E14214718368}" presName="composite" presStyleCnt="0"/>
      <dgm:spPr/>
    </dgm:pt>
    <dgm:pt modelId="{6862B571-3049-45C5-A3A2-3497E21CD267}" type="pres">
      <dgm:prSet presAssocID="{1D3BA648-75FF-4BA5-941C-E14214718368}" presName="parTx" presStyleLbl="alignNode1" presStyleIdx="1" presStyleCnt="3">
        <dgm:presLayoutVars>
          <dgm:chMax val="0"/>
          <dgm:chPref val="0"/>
          <dgm:bulletEnabled val="1"/>
        </dgm:presLayoutVars>
      </dgm:prSet>
      <dgm:spPr/>
    </dgm:pt>
    <dgm:pt modelId="{615B45DF-27C5-4252-929C-91494FF745D6}" type="pres">
      <dgm:prSet presAssocID="{1D3BA648-75FF-4BA5-941C-E14214718368}" presName="desTx" presStyleLbl="alignAccFollowNode1" presStyleIdx="1" presStyleCnt="3">
        <dgm:presLayoutVars>
          <dgm:bulletEnabled val="1"/>
        </dgm:presLayoutVars>
      </dgm:prSet>
      <dgm:spPr/>
    </dgm:pt>
    <dgm:pt modelId="{C8E76295-7F8A-49B3-A357-E39277186DD4}" type="pres">
      <dgm:prSet presAssocID="{3B53D10C-6FBE-46B4-95D7-9B9547E47702}" presName="space" presStyleCnt="0"/>
      <dgm:spPr/>
    </dgm:pt>
    <dgm:pt modelId="{FBCC2FD0-6DCB-424D-AD0A-4D408C5EBF58}" type="pres">
      <dgm:prSet presAssocID="{77ED4289-597F-4D1D-AA89-C23F85842F2E}" presName="composite" presStyleCnt="0"/>
      <dgm:spPr/>
    </dgm:pt>
    <dgm:pt modelId="{AF9E36C9-F17C-466F-A2CF-441C94597C44}" type="pres">
      <dgm:prSet presAssocID="{77ED4289-597F-4D1D-AA89-C23F85842F2E}" presName="parTx" presStyleLbl="alignNode1" presStyleIdx="2" presStyleCnt="3">
        <dgm:presLayoutVars>
          <dgm:chMax val="0"/>
          <dgm:chPref val="0"/>
          <dgm:bulletEnabled val="1"/>
        </dgm:presLayoutVars>
      </dgm:prSet>
      <dgm:spPr/>
    </dgm:pt>
    <dgm:pt modelId="{8F8DA191-010B-4BBA-816E-238A86D599EB}" type="pres">
      <dgm:prSet presAssocID="{77ED4289-597F-4D1D-AA89-C23F85842F2E}" presName="desTx" presStyleLbl="alignAccFollowNode1" presStyleIdx="2" presStyleCnt="3">
        <dgm:presLayoutVars>
          <dgm:bulletEnabled val="1"/>
        </dgm:presLayoutVars>
      </dgm:prSet>
      <dgm:spPr/>
    </dgm:pt>
  </dgm:ptLst>
  <dgm:cxnLst>
    <dgm:cxn modelId="{8AE6FF3A-1FC1-4979-8E38-A3084AA257DD}" srcId="{354D7117-BC6C-4CFA-AD53-0FE01719849D}" destId="{77ED4289-597F-4D1D-AA89-C23F85842F2E}" srcOrd="2" destOrd="0" parTransId="{5FA34113-DBDD-4EB6-8453-0687CE163282}" sibTransId="{09885911-D7E3-422E-983B-DDD1C3E8D6D3}"/>
    <dgm:cxn modelId="{BE234648-FDD9-4C90-BCBA-03D621997723}" type="presOf" srcId="{77ED4289-597F-4D1D-AA89-C23F85842F2E}" destId="{AF9E36C9-F17C-466F-A2CF-441C94597C44}" srcOrd="0" destOrd="0" presId="urn:microsoft.com/office/officeart/2005/8/layout/hList1"/>
    <dgm:cxn modelId="{550F82A6-F31B-48FB-810A-DF4B69095117}" srcId="{354D7117-BC6C-4CFA-AD53-0FE01719849D}" destId="{F395A181-3847-4A4E-B83F-316849B60748}" srcOrd="0" destOrd="0" parTransId="{838F8321-8115-4157-BF1C-30E75E1515C1}" sibTransId="{A564F7F7-4225-42A3-B3CC-8C1673476F03}"/>
    <dgm:cxn modelId="{60CE44E5-EE5A-45BC-9512-502660E9DDBD}" type="presOf" srcId="{F395A181-3847-4A4E-B83F-316849B60748}" destId="{1BEC23B9-A700-468C-A1D9-1DFCD4503471}" srcOrd="0" destOrd="0" presId="urn:microsoft.com/office/officeart/2005/8/layout/hList1"/>
    <dgm:cxn modelId="{10D12149-6BB0-42A2-B1DF-7C3BD0F52A7B}" type="presOf" srcId="{354D7117-BC6C-4CFA-AD53-0FE01719849D}" destId="{65BD59DB-60FD-4DD2-AF47-9AE104CCBF3F}" srcOrd="0" destOrd="0" presId="urn:microsoft.com/office/officeart/2005/8/layout/hList1"/>
    <dgm:cxn modelId="{18E290D3-3E97-46B7-9D1D-9C919AC85A41}" type="presOf" srcId="{1D3BA648-75FF-4BA5-941C-E14214718368}" destId="{6862B571-3049-45C5-A3A2-3497E21CD267}" srcOrd="0" destOrd="0" presId="urn:microsoft.com/office/officeart/2005/8/layout/hList1"/>
    <dgm:cxn modelId="{3D723FF1-799B-4F78-880B-5F3635C8ADA3}" srcId="{354D7117-BC6C-4CFA-AD53-0FE01719849D}" destId="{1D3BA648-75FF-4BA5-941C-E14214718368}" srcOrd="1" destOrd="0" parTransId="{A58DFA28-FA7E-4DFC-A1EC-A4D059B7F8F1}" sibTransId="{3B53D10C-6FBE-46B4-95D7-9B9547E47702}"/>
    <dgm:cxn modelId="{7312022B-8ACA-4551-BB3C-A5357C1A4711}" type="presParOf" srcId="{65BD59DB-60FD-4DD2-AF47-9AE104CCBF3F}" destId="{CAFE17CB-535A-41D7-AA29-312FC4D34A48}" srcOrd="0" destOrd="0" presId="urn:microsoft.com/office/officeart/2005/8/layout/hList1"/>
    <dgm:cxn modelId="{A85479A5-C157-4FEF-8BD7-CB06842E6D35}" type="presParOf" srcId="{CAFE17CB-535A-41D7-AA29-312FC4D34A48}" destId="{1BEC23B9-A700-468C-A1D9-1DFCD4503471}" srcOrd="0" destOrd="0" presId="urn:microsoft.com/office/officeart/2005/8/layout/hList1"/>
    <dgm:cxn modelId="{E6CC434B-4999-4078-B1E4-388E33872A6B}" type="presParOf" srcId="{CAFE17CB-535A-41D7-AA29-312FC4D34A48}" destId="{C296FDA6-71A2-4280-B741-AC1B703155C7}" srcOrd="1" destOrd="0" presId="urn:microsoft.com/office/officeart/2005/8/layout/hList1"/>
    <dgm:cxn modelId="{EEDC3080-8B1E-4668-A930-B9936B30C3A4}" type="presParOf" srcId="{65BD59DB-60FD-4DD2-AF47-9AE104CCBF3F}" destId="{00D501B7-1A35-4D50-8B71-F43C3D267A72}" srcOrd="1" destOrd="0" presId="urn:microsoft.com/office/officeart/2005/8/layout/hList1"/>
    <dgm:cxn modelId="{91612AC3-7CE7-48EB-B197-635F36EB47C0}" type="presParOf" srcId="{65BD59DB-60FD-4DD2-AF47-9AE104CCBF3F}" destId="{CBB36EB0-E1A4-4F96-B39C-702D0621D352}" srcOrd="2" destOrd="0" presId="urn:microsoft.com/office/officeart/2005/8/layout/hList1"/>
    <dgm:cxn modelId="{7483C3BD-746B-4895-97A8-979FCC2986AE}" type="presParOf" srcId="{CBB36EB0-E1A4-4F96-B39C-702D0621D352}" destId="{6862B571-3049-45C5-A3A2-3497E21CD267}" srcOrd="0" destOrd="0" presId="urn:microsoft.com/office/officeart/2005/8/layout/hList1"/>
    <dgm:cxn modelId="{0C520F58-835B-4914-AD3C-0BF144F352CA}" type="presParOf" srcId="{CBB36EB0-E1A4-4F96-B39C-702D0621D352}" destId="{615B45DF-27C5-4252-929C-91494FF745D6}" srcOrd="1" destOrd="0" presId="urn:microsoft.com/office/officeart/2005/8/layout/hList1"/>
    <dgm:cxn modelId="{07E3EA5C-91E4-4829-9ABC-E59A36122970}" type="presParOf" srcId="{65BD59DB-60FD-4DD2-AF47-9AE104CCBF3F}" destId="{C8E76295-7F8A-49B3-A357-E39277186DD4}" srcOrd="3" destOrd="0" presId="urn:microsoft.com/office/officeart/2005/8/layout/hList1"/>
    <dgm:cxn modelId="{501E5DD9-C2A7-4A56-91ED-1365A287EFF6}" type="presParOf" srcId="{65BD59DB-60FD-4DD2-AF47-9AE104CCBF3F}" destId="{FBCC2FD0-6DCB-424D-AD0A-4D408C5EBF58}" srcOrd="4" destOrd="0" presId="urn:microsoft.com/office/officeart/2005/8/layout/hList1"/>
    <dgm:cxn modelId="{B790A7B2-048C-4BC7-8105-044CC21A1919}" type="presParOf" srcId="{FBCC2FD0-6DCB-424D-AD0A-4D408C5EBF58}" destId="{AF9E36C9-F17C-466F-A2CF-441C94597C44}" srcOrd="0" destOrd="0" presId="urn:microsoft.com/office/officeart/2005/8/layout/hList1"/>
    <dgm:cxn modelId="{B0A7A2BE-A02E-488F-88A8-951C9195C2BC}" type="presParOf" srcId="{FBCC2FD0-6DCB-424D-AD0A-4D408C5EBF58}" destId="{8F8DA191-010B-4BBA-816E-238A86D599EB}"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B6868DBC-74BB-4DB6-8C3F-43B884A1ED01}" type="doc">
      <dgm:prSet loTypeId="urn:microsoft.com/office/officeart/2005/8/layout/hList6" loCatId="list" qsTypeId="urn:microsoft.com/office/officeart/2005/8/quickstyle/simple1" qsCatId="simple" csTypeId="urn:microsoft.com/office/officeart/2005/8/colors/colorful2" csCatId="colorful" phldr="1"/>
      <dgm:spPr/>
      <dgm:t>
        <a:bodyPr/>
        <a:lstStyle/>
        <a:p>
          <a:endParaRPr lang="en-US"/>
        </a:p>
      </dgm:t>
    </dgm:pt>
    <dgm:pt modelId="{36DC5B1B-1184-4C8B-855F-C3616CEEDCD3}">
      <dgm:prSet phldrT="[Text]"/>
      <dgm:spPr/>
      <dgm:t>
        <a:bodyPr/>
        <a:lstStyle/>
        <a:p>
          <a:r>
            <a:rPr lang="en-US" dirty="0">
              <a:solidFill>
                <a:schemeClr val="bg1"/>
              </a:solidFill>
              <a:latin typeface="+mn-lt"/>
              <a:ea typeface="+mn-ea"/>
              <a:cs typeface="+mn-cs"/>
            </a:rPr>
            <a:t>Helps you to understand how to make the most use of your feelings</a:t>
          </a:r>
          <a:endParaRPr lang="en-US" dirty="0">
            <a:solidFill>
              <a:schemeClr val="bg1"/>
            </a:solidFill>
          </a:endParaRPr>
        </a:p>
      </dgm:t>
    </dgm:pt>
    <dgm:pt modelId="{73D0BECF-01BD-46D8-A513-4B75D7D7FE80}" type="parTrans" cxnId="{77FC449C-91C7-4584-817F-B606149BA849}">
      <dgm:prSet/>
      <dgm:spPr/>
      <dgm:t>
        <a:bodyPr/>
        <a:lstStyle/>
        <a:p>
          <a:endParaRPr lang="en-US"/>
        </a:p>
      </dgm:t>
    </dgm:pt>
    <dgm:pt modelId="{4BBE8E59-DBA1-44D0-8626-C88DBCCB9C7E}" type="sibTrans" cxnId="{77FC449C-91C7-4584-817F-B606149BA849}">
      <dgm:prSet/>
      <dgm:spPr/>
      <dgm:t>
        <a:bodyPr/>
        <a:lstStyle/>
        <a:p>
          <a:endParaRPr lang="en-US"/>
        </a:p>
      </dgm:t>
    </dgm:pt>
    <dgm:pt modelId="{261568EE-A06B-46F4-B23B-9FB3FACA99ED}">
      <dgm:prSet phldrT="[Text]"/>
      <dgm:spPr/>
      <dgm:t>
        <a:bodyPr/>
        <a:lstStyle/>
        <a:p>
          <a:r>
            <a:rPr lang="en-US" dirty="0">
              <a:solidFill>
                <a:schemeClr val="bg1"/>
              </a:solidFill>
              <a:latin typeface="+mn-lt"/>
              <a:ea typeface="+mn-ea"/>
              <a:cs typeface="+mn-cs"/>
            </a:rPr>
            <a:t>Understand what your emotion signifies </a:t>
          </a:r>
          <a:endParaRPr lang="en-US" dirty="0">
            <a:solidFill>
              <a:schemeClr val="bg1"/>
            </a:solidFill>
          </a:endParaRPr>
        </a:p>
      </dgm:t>
    </dgm:pt>
    <dgm:pt modelId="{98B3166D-AE26-4E0B-BD66-3E577B837554}" type="parTrans" cxnId="{C8F85846-8D9D-44BE-B0F1-675984639EC4}">
      <dgm:prSet/>
      <dgm:spPr/>
      <dgm:t>
        <a:bodyPr/>
        <a:lstStyle/>
        <a:p>
          <a:endParaRPr lang="en-US"/>
        </a:p>
      </dgm:t>
    </dgm:pt>
    <dgm:pt modelId="{16330F9F-82C7-4261-9BF4-878B98C8EEC8}" type="sibTrans" cxnId="{C8F85846-8D9D-44BE-B0F1-675984639EC4}">
      <dgm:prSet/>
      <dgm:spPr/>
      <dgm:t>
        <a:bodyPr/>
        <a:lstStyle/>
        <a:p>
          <a:endParaRPr lang="en-US"/>
        </a:p>
      </dgm:t>
    </dgm:pt>
    <dgm:pt modelId="{F149DC9C-3CFC-4FC1-81DD-DB88E1F8D1FA}">
      <dgm:prSet phldrT="[Text]"/>
      <dgm:spPr/>
      <dgm:t>
        <a:bodyPr/>
        <a:lstStyle/>
        <a:p>
          <a:r>
            <a:rPr lang="en-US" dirty="0">
              <a:solidFill>
                <a:schemeClr val="bg1"/>
              </a:solidFill>
              <a:latin typeface="+mn-lt"/>
              <a:ea typeface="+mn-ea"/>
              <a:cs typeface="+mn-cs"/>
            </a:rPr>
            <a:t>Find appropriate and helpful ways in which you make the emotion work for you</a:t>
          </a:r>
          <a:endParaRPr lang="en-US" dirty="0">
            <a:solidFill>
              <a:schemeClr val="bg1"/>
            </a:solidFill>
          </a:endParaRPr>
        </a:p>
      </dgm:t>
    </dgm:pt>
    <dgm:pt modelId="{0D772786-8203-4EA1-8EB3-3ECED1C07EA7}" type="parTrans" cxnId="{2645FEDE-C335-42DF-8C27-D9F4FE319D30}">
      <dgm:prSet/>
      <dgm:spPr/>
    </dgm:pt>
    <dgm:pt modelId="{BB002A3E-BEAF-42FD-AAA1-7E09B8174B35}" type="sibTrans" cxnId="{2645FEDE-C335-42DF-8C27-D9F4FE319D30}">
      <dgm:prSet/>
      <dgm:spPr/>
    </dgm:pt>
    <dgm:pt modelId="{2469AA6A-C6EA-4F83-9344-5A3098F6CBB9}" type="pres">
      <dgm:prSet presAssocID="{B6868DBC-74BB-4DB6-8C3F-43B884A1ED01}" presName="Name0" presStyleCnt="0">
        <dgm:presLayoutVars>
          <dgm:dir/>
          <dgm:resizeHandles val="exact"/>
        </dgm:presLayoutVars>
      </dgm:prSet>
      <dgm:spPr/>
    </dgm:pt>
    <dgm:pt modelId="{7B30980D-0F87-41C3-9CC1-53F08F0D40FD}" type="pres">
      <dgm:prSet presAssocID="{36DC5B1B-1184-4C8B-855F-C3616CEEDCD3}" presName="node" presStyleLbl="node1" presStyleIdx="0" presStyleCnt="3">
        <dgm:presLayoutVars>
          <dgm:bulletEnabled val="1"/>
        </dgm:presLayoutVars>
      </dgm:prSet>
      <dgm:spPr/>
    </dgm:pt>
    <dgm:pt modelId="{FE277977-2AE3-41CD-B65B-65691FE954EE}" type="pres">
      <dgm:prSet presAssocID="{4BBE8E59-DBA1-44D0-8626-C88DBCCB9C7E}" presName="sibTrans" presStyleCnt="0"/>
      <dgm:spPr/>
    </dgm:pt>
    <dgm:pt modelId="{A9F7505E-C465-4601-A0B0-8ECDAF58BBEE}" type="pres">
      <dgm:prSet presAssocID="{261568EE-A06B-46F4-B23B-9FB3FACA99ED}" presName="node" presStyleLbl="node1" presStyleIdx="1" presStyleCnt="3">
        <dgm:presLayoutVars>
          <dgm:bulletEnabled val="1"/>
        </dgm:presLayoutVars>
      </dgm:prSet>
      <dgm:spPr/>
    </dgm:pt>
    <dgm:pt modelId="{90483EAD-AAB6-4420-A825-FCDCEDE57BB8}" type="pres">
      <dgm:prSet presAssocID="{16330F9F-82C7-4261-9BF4-878B98C8EEC8}" presName="sibTrans" presStyleCnt="0"/>
      <dgm:spPr/>
    </dgm:pt>
    <dgm:pt modelId="{92135B81-AA08-4345-8AFC-F7921EDE3CC6}" type="pres">
      <dgm:prSet presAssocID="{F149DC9C-3CFC-4FC1-81DD-DB88E1F8D1FA}" presName="node" presStyleLbl="node1" presStyleIdx="2" presStyleCnt="3">
        <dgm:presLayoutVars>
          <dgm:bulletEnabled val="1"/>
        </dgm:presLayoutVars>
      </dgm:prSet>
      <dgm:spPr/>
    </dgm:pt>
  </dgm:ptLst>
  <dgm:cxnLst>
    <dgm:cxn modelId="{293C1796-636C-4455-BE41-58EEF337AA48}" type="presOf" srcId="{261568EE-A06B-46F4-B23B-9FB3FACA99ED}" destId="{A9F7505E-C465-4601-A0B0-8ECDAF58BBEE}" srcOrd="0" destOrd="0" presId="urn:microsoft.com/office/officeart/2005/8/layout/hList6"/>
    <dgm:cxn modelId="{B14FA71A-6C64-4A8E-81F8-AF023BFC0AD2}" type="presOf" srcId="{F149DC9C-3CFC-4FC1-81DD-DB88E1F8D1FA}" destId="{92135B81-AA08-4345-8AFC-F7921EDE3CC6}" srcOrd="0" destOrd="0" presId="urn:microsoft.com/office/officeart/2005/8/layout/hList6"/>
    <dgm:cxn modelId="{CB85BDB4-7A49-4AC4-B10E-49468804DD78}" type="presOf" srcId="{B6868DBC-74BB-4DB6-8C3F-43B884A1ED01}" destId="{2469AA6A-C6EA-4F83-9344-5A3098F6CBB9}" srcOrd="0" destOrd="0" presId="urn:microsoft.com/office/officeart/2005/8/layout/hList6"/>
    <dgm:cxn modelId="{6C19A15E-5520-4281-AC65-7C97DB366628}" type="presOf" srcId="{36DC5B1B-1184-4C8B-855F-C3616CEEDCD3}" destId="{7B30980D-0F87-41C3-9CC1-53F08F0D40FD}" srcOrd="0" destOrd="0" presId="urn:microsoft.com/office/officeart/2005/8/layout/hList6"/>
    <dgm:cxn modelId="{2645FEDE-C335-42DF-8C27-D9F4FE319D30}" srcId="{B6868DBC-74BB-4DB6-8C3F-43B884A1ED01}" destId="{F149DC9C-3CFC-4FC1-81DD-DB88E1F8D1FA}" srcOrd="2" destOrd="0" parTransId="{0D772786-8203-4EA1-8EB3-3ECED1C07EA7}" sibTransId="{BB002A3E-BEAF-42FD-AAA1-7E09B8174B35}"/>
    <dgm:cxn modelId="{77FC449C-91C7-4584-817F-B606149BA849}" srcId="{B6868DBC-74BB-4DB6-8C3F-43B884A1ED01}" destId="{36DC5B1B-1184-4C8B-855F-C3616CEEDCD3}" srcOrd="0" destOrd="0" parTransId="{73D0BECF-01BD-46D8-A513-4B75D7D7FE80}" sibTransId="{4BBE8E59-DBA1-44D0-8626-C88DBCCB9C7E}"/>
    <dgm:cxn modelId="{C8F85846-8D9D-44BE-B0F1-675984639EC4}" srcId="{B6868DBC-74BB-4DB6-8C3F-43B884A1ED01}" destId="{261568EE-A06B-46F4-B23B-9FB3FACA99ED}" srcOrd="1" destOrd="0" parTransId="{98B3166D-AE26-4E0B-BD66-3E577B837554}" sibTransId="{16330F9F-82C7-4261-9BF4-878B98C8EEC8}"/>
    <dgm:cxn modelId="{F4EEA24F-9BF8-4A02-BB0C-440C6395A5A6}" type="presParOf" srcId="{2469AA6A-C6EA-4F83-9344-5A3098F6CBB9}" destId="{7B30980D-0F87-41C3-9CC1-53F08F0D40FD}" srcOrd="0" destOrd="0" presId="urn:microsoft.com/office/officeart/2005/8/layout/hList6"/>
    <dgm:cxn modelId="{C69B5338-1970-4787-A912-8C24ECAB141F}" type="presParOf" srcId="{2469AA6A-C6EA-4F83-9344-5A3098F6CBB9}" destId="{FE277977-2AE3-41CD-B65B-65691FE954EE}" srcOrd="1" destOrd="0" presId="urn:microsoft.com/office/officeart/2005/8/layout/hList6"/>
    <dgm:cxn modelId="{E6F44522-4731-4ADF-9FCF-A32E2C11F06C}" type="presParOf" srcId="{2469AA6A-C6EA-4F83-9344-5A3098F6CBB9}" destId="{A9F7505E-C465-4601-A0B0-8ECDAF58BBEE}" srcOrd="2" destOrd="0" presId="urn:microsoft.com/office/officeart/2005/8/layout/hList6"/>
    <dgm:cxn modelId="{D0E23BC2-FBC3-49BB-994E-AE47C332553B}" type="presParOf" srcId="{2469AA6A-C6EA-4F83-9344-5A3098F6CBB9}" destId="{90483EAD-AAB6-4420-A825-FCDCEDE57BB8}" srcOrd="3" destOrd="0" presId="urn:microsoft.com/office/officeart/2005/8/layout/hList6"/>
    <dgm:cxn modelId="{A1B24732-6390-407A-B43E-F1078839A112}" type="presParOf" srcId="{2469AA6A-C6EA-4F83-9344-5A3098F6CBB9}" destId="{92135B81-AA08-4345-8AFC-F7921EDE3CC6}"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808CC5B8-136D-4AC4-8D78-0588D0700010}"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44164D49-75A9-48BD-8D2D-6CA6F480BFF9}">
      <dgm:prSet phldrT="[Text]"/>
      <dgm:spPr/>
      <dgm:t>
        <a:bodyPr/>
        <a:lstStyle/>
        <a:p>
          <a:r>
            <a:rPr lang="en-US" dirty="0">
              <a:solidFill>
                <a:schemeClr val="bg1"/>
              </a:solidFill>
              <a:latin typeface="+mn-lt"/>
              <a:ea typeface="+mn-ea"/>
              <a:cs typeface="+mn-cs"/>
            </a:rPr>
            <a:t>Emotions that always help us to perform well</a:t>
          </a:r>
          <a:endParaRPr lang="en-US" dirty="0">
            <a:solidFill>
              <a:schemeClr val="bg1"/>
            </a:solidFill>
          </a:endParaRPr>
        </a:p>
      </dgm:t>
    </dgm:pt>
    <dgm:pt modelId="{A3542936-46F3-4A1E-9234-32061050FC46}" type="parTrans" cxnId="{2754D914-6C7D-465B-AAE8-8077A8E1298F}">
      <dgm:prSet/>
      <dgm:spPr/>
      <dgm:t>
        <a:bodyPr/>
        <a:lstStyle/>
        <a:p>
          <a:endParaRPr lang="en-US"/>
        </a:p>
      </dgm:t>
    </dgm:pt>
    <dgm:pt modelId="{FC60415A-0EA6-416B-A072-D0EA843EEFA1}" type="sibTrans" cxnId="{2754D914-6C7D-465B-AAE8-8077A8E1298F}">
      <dgm:prSet/>
      <dgm:spPr/>
      <dgm:t>
        <a:bodyPr/>
        <a:lstStyle/>
        <a:p>
          <a:endParaRPr lang="en-US" dirty="0"/>
        </a:p>
      </dgm:t>
    </dgm:pt>
    <dgm:pt modelId="{71980AAF-718C-402F-8FFC-695298151F8E}">
      <dgm:prSet phldrT="[Text]"/>
      <dgm:spPr/>
      <dgm:t>
        <a:bodyPr/>
        <a:lstStyle/>
        <a:p>
          <a:r>
            <a:rPr lang="en-US" dirty="0">
              <a:solidFill>
                <a:schemeClr val="bg1"/>
              </a:solidFill>
              <a:latin typeface="+mn-lt"/>
              <a:ea typeface="+mn-ea"/>
              <a:cs typeface="+mn-cs"/>
            </a:rPr>
            <a:t>Emotions that always interfere with high performance</a:t>
          </a:r>
          <a:endParaRPr lang="en-US" dirty="0">
            <a:solidFill>
              <a:schemeClr val="bg1"/>
            </a:solidFill>
          </a:endParaRPr>
        </a:p>
      </dgm:t>
    </dgm:pt>
    <dgm:pt modelId="{11C325F7-0992-40D6-8F90-40CD4F5F4F84}" type="parTrans" cxnId="{BD987BAC-DF96-47A8-A2D8-82CBF85729E2}">
      <dgm:prSet/>
      <dgm:spPr/>
      <dgm:t>
        <a:bodyPr/>
        <a:lstStyle/>
        <a:p>
          <a:endParaRPr lang="en-US"/>
        </a:p>
      </dgm:t>
    </dgm:pt>
    <dgm:pt modelId="{56B49561-2E6E-40A4-BFDE-FFCF86353D21}" type="sibTrans" cxnId="{BD987BAC-DF96-47A8-A2D8-82CBF85729E2}">
      <dgm:prSet/>
      <dgm:spPr/>
      <dgm:t>
        <a:bodyPr/>
        <a:lstStyle/>
        <a:p>
          <a:endParaRPr lang="en-US" dirty="0"/>
        </a:p>
      </dgm:t>
    </dgm:pt>
    <dgm:pt modelId="{69DCCFD8-676F-483A-B210-BE60CDE54C3F}">
      <dgm:prSet phldrT="[Text]"/>
      <dgm:spPr/>
      <dgm:t>
        <a:bodyPr/>
        <a:lstStyle/>
        <a:p>
          <a:r>
            <a:rPr lang="en-US" dirty="0">
              <a:solidFill>
                <a:schemeClr val="bg1"/>
              </a:solidFill>
              <a:latin typeface="+mn-lt"/>
              <a:ea typeface="+mn-ea"/>
              <a:cs typeface="+mn-cs"/>
            </a:rPr>
            <a:t>Emotions that can either improve our performance or impede it</a:t>
          </a:r>
          <a:endParaRPr lang="en-US" dirty="0">
            <a:solidFill>
              <a:schemeClr val="bg1"/>
            </a:solidFill>
          </a:endParaRPr>
        </a:p>
      </dgm:t>
    </dgm:pt>
    <dgm:pt modelId="{F68AE3CC-B72C-4867-A6C0-03E44AA5A90F}" type="parTrans" cxnId="{E6ABF8B9-5782-4C06-B9D0-78109FCD2234}">
      <dgm:prSet/>
      <dgm:spPr/>
      <dgm:t>
        <a:bodyPr/>
        <a:lstStyle/>
        <a:p>
          <a:endParaRPr lang="en-US"/>
        </a:p>
      </dgm:t>
    </dgm:pt>
    <dgm:pt modelId="{68B4BCD4-605E-47F9-B067-B930FEA9EB6B}" type="sibTrans" cxnId="{E6ABF8B9-5782-4C06-B9D0-78109FCD2234}">
      <dgm:prSet/>
      <dgm:spPr/>
      <dgm:t>
        <a:bodyPr/>
        <a:lstStyle/>
        <a:p>
          <a:endParaRPr lang="en-US"/>
        </a:p>
      </dgm:t>
    </dgm:pt>
    <dgm:pt modelId="{2F56D9BC-FD84-4B36-9136-ECE800E585D3}" type="pres">
      <dgm:prSet presAssocID="{808CC5B8-136D-4AC4-8D78-0588D0700010}" presName="outerComposite" presStyleCnt="0">
        <dgm:presLayoutVars>
          <dgm:chMax val="5"/>
          <dgm:dir/>
          <dgm:resizeHandles val="exact"/>
        </dgm:presLayoutVars>
      </dgm:prSet>
      <dgm:spPr/>
    </dgm:pt>
    <dgm:pt modelId="{95193D48-64C4-412D-B1CD-852F803F5E4C}" type="pres">
      <dgm:prSet presAssocID="{808CC5B8-136D-4AC4-8D78-0588D0700010}" presName="dummyMaxCanvas" presStyleCnt="0">
        <dgm:presLayoutVars/>
      </dgm:prSet>
      <dgm:spPr/>
    </dgm:pt>
    <dgm:pt modelId="{E0047F32-B3A5-42BA-9A32-9390F92F99CF}" type="pres">
      <dgm:prSet presAssocID="{808CC5B8-136D-4AC4-8D78-0588D0700010}" presName="ThreeNodes_1" presStyleLbl="node1" presStyleIdx="0" presStyleCnt="3">
        <dgm:presLayoutVars>
          <dgm:bulletEnabled val="1"/>
        </dgm:presLayoutVars>
      </dgm:prSet>
      <dgm:spPr/>
    </dgm:pt>
    <dgm:pt modelId="{5DF0EDA5-51D4-47EA-830A-9F0DE1A28FDE}" type="pres">
      <dgm:prSet presAssocID="{808CC5B8-136D-4AC4-8D78-0588D0700010}" presName="ThreeNodes_2" presStyleLbl="node1" presStyleIdx="1" presStyleCnt="3">
        <dgm:presLayoutVars>
          <dgm:bulletEnabled val="1"/>
        </dgm:presLayoutVars>
      </dgm:prSet>
      <dgm:spPr/>
    </dgm:pt>
    <dgm:pt modelId="{64E18C0F-66D7-4246-ABA2-9BE36EB645B4}" type="pres">
      <dgm:prSet presAssocID="{808CC5B8-136D-4AC4-8D78-0588D0700010}" presName="ThreeNodes_3" presStyleLbl="node1" presStyleIdx="2" presStyleCnt="3">
        <dgm:presLayoutVars>
          <dgm:bulletEnabled val="1"/>
        </dgm:presLayoutVars>
      </dgm:prSet>
      <dgm:spPr/>
    </dgm:pt>
    <dgm:pt modelId="{DF59A4B6-1EEB-437D-99EB-FD6FC19104FC}" type="pres">
      <dgm:prSet presAssocID="{808CC5B8-136D-4AC4-8D78-0588D0700010}" presName="ThreeConn_1-2" presStyleLbl="fgAccFollowNode1" presStyleIdx="0" presStyleCnt="2">
        <dgm:presLayoutVars>
          <dgm:bulletEnabled val="1"/>
        </dgm:presLayoutVars>
      </dgm:prSet>
      <dgm:spPr/>
    </dgm:pt>
    <dgm:pt modelId="{F5B99985-F65F-43A4-ACE2-7644F32FA314}" type="pres">
      <dgm:prSet presAssocID="{808CC5B8-136D-4AC4-8D78-0588D0700010}" presName="ThreeConn_2-3" presStyleLbl="fgAccFollowNode1" presStyleIdx="1" presStyleCnt="2">
        <dgm:presLayoutVars>
          <dgm:bulletEnabled val="1"/>
        </dgm:presLayoutVars>
      </dgm:prSet>
      <dgm:spPr/>
    </dgm:pt>
    <dgm:pt modelId="{7F914A71-7D98-45B6-B16F-8A48CB891D6D}" type="pres">
      <dgm:prSet presAssocID="{808CC5B8-136D-4AC4-8D78-0588D0700010}" presName="ThreeNodes_1_text" presStyleLbl="node1" presStyleIdx="2" presStyleCnt="3">
        <dgm:presLayoutVars>
          <dgm:bulletEnabled val="1"/>
        </dgm:presLayoutVars>
      </dgm:prSet>
      <dgm:spPr/>
    </dgm:pt>
    <dgm:pt modelId="{2B761B69-F47B-4950-9570-43B8E059E3BE}" type="pres">
      <dgm:prSet presAssocID="{808CC5B8-136D-4AC4-8D78-0588D0700010}" presName="ThreeNodes_2_text" presStyleLbl="node1" presStyleIdx="2" presStyleCnt="3">
        <dgm:presLayoutVars>
          <dgm:bulletEnabled val="1"/>
        </dgm:presLayoutVars>
      </dgm:prSet>
      <dgm:spPr/>
    </dgm:pt>
    <dgm:pt modelId="{B78613CA-578A-4DC6-88EB-ED819826B8D1}" type="pres">
      <dgm:prSet presAssocID="{808CC5B8-136D-4AC4-8D78-0588D0700010}" presName="ThreeNodes_3_text" presStyleLbl="node1" presStyleIdx="2" presStyleCnt="3">
        <dgm:presLayoutVars>
          <dgm:bulletEnabled val="1"/>
        </dgm:presLayoutVars>
      </dgm:prSet>
      <dgm:spPr/>
    </dgm:pt>
  </dgm:ptLst>
  <dgm:cxnLst>
    <dgm:cxn modelId="{5D2C724A-1556-44BD-ACA4-184C1B7FBD7B}" type="presOf" srcId="{44164D49-75A9-48BD-8D2D-6CA6F480BFF9}" destId="{E0047F32-B3A5-42BA-9A32-9390F92F99CF}" srcOrd="0" destOrd="0" presId="urn:microsoft.com/office/officeart/2005/8/layout/vProcess5"/>
    <dgm:cxn modelId="{BD987BAC-DF96-47A8-A2D8-82CBF85729E2}" srcId="{808CC5B8-136D-4AC4-8D78-0588D0700010}" destId="{71980AAF-718C-402F-8FFC-695298151F8E}" srcOrd="1" destOrd="0" parTransId="{11C325F7-0992-40D6-8F90-40CD4F5F4F84}" sibTransId="{56B49561-2E6E-40A4-BFDE-FFCF86353D21}"/>
    <dgm:cxn modelId="{33A4DDFD-A44C-499F-9BB4-0A7DBCC2B8FF}" type="presOf" srcId="{808CC5B8-136D-4AC4-8D78-0588D0700010}" destId="{2F56D9BC-FD84-4B36-9136-ECE800E585D3}" srcOrd="0" destOrd="0" presId="urn:microsoft.com/office/officeart/2005/8/layout/vProcess5"/>
    <dgm:cxn modelId="{3861E1E4-9790-4843-9541-BFF37ED31B88}" type="presOf" srcId="{71980AAF-718C-402F-8FFC-695298151F8E}" destId="{2B761B69-F47B-4950-9570-43B8E059E3BE}" srcOrd="1" destOrd="0" presId="urn:microsoft.com/office/officeart/2005/8/layout/vProcess5"/>
    <dgm:cxn modelId="{FA17F3B7-38C9-4997-8F5D-F157422AC813}" type="presOf" srcId="{FC60415A-0EA6-416B-A072-D0EA843EEFA1}" destId="{DF59A4B6-1EEB-437D-99EB-FD6FC19104FC}" srcOrd="0" destOrd="0" presId="urn:microsoft.com/office/officeart/2005/8/layout/vProcess5"/>
    <dgm:cxn modelId="{EB4501AF-A7B4-41D6-94D1-9B770D763652}" type="presOf" srcId="{71980AAF-718C-402F-8FFC-695298151F8E}" destId="{5DF0EDA5-51D4-47EA-830A-9F0DE1A28FDE}" srcOrd="0" destOrd="0" presId="urn:microsoft.com/office/officeart/2005/8/layout/vProcess5"/>
    <dgm:cxn modelId="{08AC90A8-B23C-4517-9549-C7D0C9BC0CCA}" type="presOf" srcId="{69DCCFD8-676F-483A-B210-BE60CDE54C3F}" destId="{64E18C0F-66D7-4246-ABA2-9BE36EB645B4}" srcOrd="0" destOrd="0" presId="urn:microsoft.com/office/officeart/2005/8/layout/vProcess5"/>
    <dgm:cxn modelId="{D36E9C5A-0339-4075-A3F0-37C3E217186E}" type="presOf" srcId="{56B49561-2E6E-40A4-BFDE-FFCF86353D21}" destId="{F5B99985-F65F-43A4-ACE2-7644F32FA314}" srcOrd="0" destOrd="0" presId="urn:microsoft.com/office/officeart/2005/8/layout/vProcess5"/>
    <dgm:cxn modelId="{E6ABF8B9-5782-4C06-B9D0-78109FCD2234}" srcId="{808CC5B8-136D-4AC4-8D78-0588D0700010}" destId="{69DCCFD8-676F-483A-B210-BE60CDE54C3F}" srcOrd="2" destOrd="0" parTransId="{F68AE3CC-B72C-4867-A6C0-03E44AA5A90F}" sibTransId="{68B4BCD4-605E-47F9-B067-B930FEA9EB6B}"/>
    <dgm:cxn modelId="{E4EDD4B3-B599-4132-AB4C-513CAB49E46F}" type="presOf" srcId="{69DCCFD8-676F-483A-B210-BE60CDE54C3F}" destId="{B78613CA-578A-4DC6-88EB-ED819826B8D1}" srcOrd="1" destOrd="0" presId="urn:microsoft.com/office/officeart/2005/8/layout/vProcess5"/>
    <dgm:cxn modelId="{2754D914-6C7D-465B-AAE8-8077A8E1298F}" srcId="{808CC5B8-136D-4AC4-8D78-0588D0700010}" destId="{44164D49-75A9-48BD-8D2D-6CA6F480BFF9}" srcOrd="0" destOrd="0" parTransId="{A3542936-46F3-4A1E-9234-32061050FC46}" sibTransId="{FC60415A-0EA6-416B-A072-D0EA843EEFA1}"/>
    <dgm:cxn modelId="{55057F08-D437-4AE6-9041-90F09AA48E31}" type="presOf" srcId="{44164D49-75A9-48BD-8D2D-6CA6F480BFF9}" destId="{7F914A71-7D98-45B6-B16F-8A48CB891D6D}" srcOrd="1" destOrd="0" presId="urn:microsoft.com/office/officeart/2005/8/layout/vProcess5"/>
    <dgm:cxn modelId="{CE7F45D4-B031-40A8-B1AB-9A3A4F383959}" type="presParOf" srcId="{2F56D9BC-FD84-4B36-9136-ECE800E585D3}" destId="{95193D48-64C4-412D-B1CD-852F803F5E4C}" srcOrd="0" destOrd="0" presId="urn:microsoft.com/office/officeart/2005/8/layout/vProcess5"/>
    <dgm:cxn modelId="{ABD1B7E6-FAB5-49D0-868D-B2DCE9344303}" type="presParOf" srcId="{2F56D9BC-FD84-4B36-9136-ECE800E585D3}" destId="{E0047F32-B3A5-42BA-9A32-9390F92F99CF}" srcOrd="1" destOrd="0" presId="urn:microsoft.com/office/officeart/2005/8/layout/vProcess5"/>
    <dgm:cxn modelId="{348C7AA3-E109-48A0-9BEE-1CC90B3F8998}" type="presParOf" srcId="{2F56D9BC-FD84-4B36-9136-ECE800E585D3}" destId="{5DF0EDA5-51D4-47EA-830A-9F0DE1A28FDE}" srcOrd="2" destOrd="0" presId="urn:microsoft.com/office/officeart/2005/8/layout/vProcess5"/>
    <dgm:cxn modelId="{0917CFCB-D3BC-4FCE-83D8-2215CA03E71B}" type="presParOf" srcId="{2F56D9BC-FD84-4B36-9136-ECE800E585D3}" destId="{64E18C0F-66D7-4246-ABA2-9BE36EB645B4}" srcOrd="3" destOrd="0" presId="urn:microsoft.com/office/officeart/2005/8/layout/vProcess5"/>
    <dgm:cxn modelId="{F22D1852-8B87-4B84-9F57-9EBEDACA2790}" type="presParOf" srcId="{2F56D9BC-FD84-4B36-9136-ECE800E585D3}" destId="{DF59A4B6-1EEB-437D-99EB-FD6FC19104FC}" srcOrd="4" destOrd="0" presId="urn:microsoft.com/office/officeart/2005/8/layout/vProcess5"/>
    <dgm:cxn modelId="{2353D584-2A3D-4294-85E2-2EFF85FBFBAC}" type="presParOf" srcId="{2F56D9BC-FD84-4B36-9136-ECE800E585D3}" destId="{F5B99985-F65F-43A4-ACE2-7644F32FA314}" srcOrd="5" destOrd="0" presId="urn:microsoft.com/office/officeart/2005/8/layout/vProcess5"/>
    <dgm:cxn modelId="{DE7DDB68-46BC-47FB-895E-A2CEBFC98886}" type="presParOf" srcId="{2F56D9BC-FD84-4B36-9136-ECE800E585D3}" destId="{7F914A71-7D98-45B6-B16F-8A48CB891D6D}" srcOrd="6" destOrd="0" presId="urn:microsoft.com/office/officeart/2005/8/layout/vProcess5"/>
    <dgm:cxn modelId="{F5B9490A-7F6B-4675-92AE-C6D734149AD8}" type="presParOf" srcId="{2F56D9BC-FD84-4B36-9136-ECE800E585D3}" destId="{2B761B69-F47B-4950-9570-43B8E059E3BE}" srcOrd="7" destOrd="0" presId="urn:microsoft.com/office/officeart/2005/8/layout/vProcess5"/>
    <dgm:cxn modelId="{2CA6E91D-7285-4F72-AFFD-2F6F468AF21E}" type="presParOf" srcId="{2F56D9BC-FD84-4B36-9136-ECE800E585D3}" destId="{B78613CA-578A-4DC6-88EB-ED819826B8D1}"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9A4FEF5B-FA21-456B-8BB4-4CA3F87BE3D4}"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AD21C167-4335-48AB-83F9-7E61CB1E1C44}">
      <dgm:prSet phldrT="[Text]"/>
      <dgm:spPr/>
      <dgm:t>
        <a:bodyPr/>
        <a:lstStyle/>
        <a:p>
          <a:r>
            <a:rPr lang="en-US" dirty="0"/>
            <a:t>Exercise</a:t>
          </a:r>
        </a:p>
      </dgm:t>
    </dgm:pt>
    <dgm:pt modelId="{A6A521C9-678D-4EF6-BC05-8A1AD7074DA8}" type="parTrans" cxnId="{33C20C49-E5FA-4005-A699-AA7786EF3D56}">
      <dgm:prSet/>
      <dgm:spPr/>
      <dgm:t>
        <a:bodyPr/>
        <a:lstStyle/>
        <a:p>
          <a:endParaRPr lang="en-US"/>
        </a:p>
      </dgm:t>
    </dgm:pt>
    <dgm:pt modelId="{31A8AA1D-D4CF-4DB3-9D38-B14A1381D1F3}" type="sibTrans" cxnId="{33C20C49-E5FA-4005-A699-AA7786EF3D56}">
      <dgm:prSet/>
      <dgm:spPr/>
      <dgm:t>
        <a:bodyPr/>
        <a:lstStyle/>
        <a:p>
          <a:endParaRPr lang="en-US"/>
        </a:p>
      </dgm:t>
    </dgm:pt>
    <dgm:pt modelId="{017E32C8-B3CF-4699-9581-BA1E771D01B8}">
      <dgm:prSet phldrT="[Text]"/>
      <dgm:spPr/>
      <dgm:t>
        <a:bodyPr/>
        <a:lstStyle/>
        <a:p>
          <a:r>
            <a:rPr lang="en-US" dirty="0"/>
            <a:t>Listen to upbeat music</a:t>
          </a:r>
        </a:p>
      </dgm:t>
    </dgm:pt>
    <dgm:pt modelId="{CEFEBAE0-70DE-4CB3-B23F-E54E8DCD6551}" type="parTrans" cxnId="{D691AC8C-FEFC-4A1F-A032-71C1AC1309AD}">
      <dgm:prSet/>
      <dgm:spPr/>
      <dgm:t>
        <a:bodyPr/>
        <a:lstStyle/>
        <a:p>
          <a:endParaRPr lang="en-US"/>
        </a:p>
      </dgm:t>
    </dgm:pt>
    <dgm:pt modelId="{D23D4693-DA20-4CE2-B3B2-12F050127235}" type="sibTrans" cxnId="{D691AC8C-FEFC-4A1F-A032-71C1AC1309AD}">
      <dgm:prSet/>
      <dgm:spPr/>
      <dgm:t>
        <a:bodyPr/>
        <a:lstStyle/>
        <a:p>
          <a:endParaRPr lang="en-US"/>
        </a:p>
      </dgm:t>
    </dgm:pt>
    <dgm:pt modelId="{97298649-9CDC-4E66-AB8D-FA4218792454}">
      <dgm:prSet phldrT="[Text]"/>
      <dgm:spPr/>
      <dgm:t>
        <a:bodyPr/>
        <a:lstStyle/>
        <a:p>
          <a:r>
            <a:rPr lang="en-US" dirty="0"/>
            <a:t>Sing</a:t>
          </a:r>
        </a:p>
      </dgm:t>
    </dgm:pt>
    <dgm:pt modelId="{E9B5C957-50D3-4218-9A47-2E2931243678}" type="parTrans" cxnId="{A421604E-84EF-46D4-A7B1-E626D5C19E18}">
      <dgm:prSet/>
      <dgm:spPr/>
      <dgm:t>
        <a:bodyPr/>
        <a:lstStyle/>
        <a:p>
          <a:endParaRPr lang="en-US"/>
        </a:p>
      </dgm:t>
    </dgm:pt>
    <dgm:pt modelId="{B42E3D51-A70B-4A88-87B8-39A8C5E7AD21}" type="sibTrans" cxnId="{A421604E-84EF-46D4-A7B1-E626D5C19E18}">
      <dgm:prSet/>
      <dgm:spPr/>
      <dgm:t>
        <a:bodyPr/>
        <a:lstStyle/>
        <a:p>
          <a:endParaRPr lang="en-US"/>
        </a:p>
      </dgm:t>
    </dgm:pt>
    <dgm:pt modelId="{DC0C5318-6EDC-4E30-BD72-8F6F26D3E2CB}" type="pres">
      <dgm:prSet presAssocID="{9A4FEF5B-FA21-456B-8BB4-4CA3F87BE3D4}" presName="Name0" presStyleCnt="0">
        <dgm:presLayoutVars>
          <dgm:dir/>
          <dgm:animLvl val="lvl"/>
          <dgm:resizeHandles/>
        </dgm:presLayoutVars>
      </dgm:prSet>
      <dgm:spPr/>
    </dgm:pt>
    <dgm:pt modelId="{2A2484E4-7555-4EB8-BFAD-1CB971DEFDD4}" type="pres">
      <dgm:prSet presAssocID="{AD21C167-4335-48AB-83F9-7E61CB1E1C44}" presName="linNode" presStyleCnt="0"/>
      <dgm:spPr/>
    </dgm:pt>
    <dgm:pt modelId="{2CEC9489-E9E2-4726-A5C9-72D655D63630}" type="pres">
      <dgm:prSet presAssocID="{AD21C167-4335-48AB-83F9-7E61CB1E1C44}" presName="parentShp" presStyleLbl="node1" presStyleIdx="0" presStyleCnt="3" custScaleX="259375" custLinFactNeighborX="1543">
        <dgm:presLayoutVars>
          <dgm:bulletEnabled val="1"/>
        </dgm:presLayoutVars>
      </dgm:prSet>
      <dgm:spPr/>
    </dgm:pt>
    <dgm:pt modelId="{EEF7C4DA-DAE7-45A8-9BCA-EF16E50BB20F}" type="pres">
      <dgm:prSet presAssocID="{AD21C167-4335-48AB-83F9-7E61CB1E1C44}" presName="childShp" presStyleLbl="bgAccFollowNode1" presStyleIdx="0" presStyleCnt="3">
        <dgm:presLayoutVars>
          <dgm:bulletEnabled val="1"/>
        </dgm:presLayoutVars>
      </dgm:prSet>
      <dgm:spPr/>
    </dgm:pt>
    <dgm:pt modelId="{20607FA2-53CC-4766-B14B-ABA7C8DD005D}" type="pres">
      <dgm:prSet presAssocID="{31A8AA1D-D4CF-4DB3-9D38-B14A1381D1F3}" presName="spacing" presStyleCnt="0"/>
      <dgm:spPr/>
    </dgm:pt>
    <dgm:pt modelId="{4DBD5D2B-99B2-441A-9AB1-41E67B0CC267}" type="pres">
      <dgm:prSet presAssocID="{017E32C8-B3CF-4699-9581-BA1E771D01B8}" presName="linNode" presStyleCnt="0"/>
      <dgm:spPr/>
    </dgm:pt>
    <dgm:pt modelId="{E9FCDA22-E74A-4948-B24D-D6B80E73AE09}" type="pres">
      <dgm:prSet presAssocID="{017E32C8-B3CF-4699-9581-BA1E771D01B8}" presName="parentShp" presStyleLbl="node1" presStyleIdx="1" presStyleCnt="3" custScaleX="259375" custLinFactNeighborX="1543">
        <dgm:presLayoutVars>
          <dgm:bulletEnabled val="1"/>
        </dgm:presLayoutVars>
      </dgm:prSet>
      <dgm:spPr/>
    </dgm:pt>
    <dgm:pt modelId="{733EDFDB-0A7E-43E3-88F5-41C53FA8DBAA}" type="pres">
      <dgm:prSet presAssocID="{017E32C8-B3CF-4699-9581-BA1E771D01B8}" presName="childShp" presStyleLbl="bgAccFollowNode1" presStyleIdx="1" presStyleCnt="3">
        <dgm:presLayoutVars>
          <dgm:bulletEnabled val="1"/>
        </dgm:presLayoutVars>
      </dgm:prSet>
      <dgm:spPr/>
    </dgm:pt>
    <dgm:pt modelId="{1B6C87DB-8F8F-4D22-A95D-45956F359F19}" type="pres">
      <dgm:prSet presAssocID="{D23D4693-DA20-4CE2-B3B2-12F050127235}" presName="spacing" presStyleCnt="0"/>
      <dgm:spPr/>
    </dgm:pt>
    <dgm:pt modelId="{FAD5758C-1B85-405D-8682-834B52773F7F}" type="pres">
      <dgm:prSet presAssocID="{97298649-9CDC-4E66-AB8D-FA4218792454}" presName="linNode" presStyleCnt="0"/>
      <dgm:spPr/>
    </dgm:pt>
    <dgm:pt modelId="{41979669-F7E7-4B95-9DEA-DBD8A6D2FC1B}" type="pres">
      <dgm:prSet presAssocID="{97298649-9CDC-4E66-AB8D-FA4218792454}" presName="parentShp" presStyleLbl="node1" presStyleIdx="2" presStyleCnt="3" custScaleX="259375" custLinFactNeighborX="1543">
        <dgm:presLayoutVars>
          <dgm:bulletEnabled val="1"/>
        </dgm:presLayoutVars>
      </dgm:prSet>
      <dgm:spPr/>
    </dgm:pt>
    <dgm:pt modelId="{8B1AB9F5-2E52-4F80-807C-AF0482E43904}" type="pres">
      <dgm:prSet presAssocID="{97298649-9CDC-4E66-AB8D-FA4218792454}" presName="childShp" presStyleLbl="bgAccFollowNode1" presStyleIdx="2" presStyleCnt="3">
        <dgm:presLayoutVars>
          <dgm:bulletEnabled val="1"/>
        </dgm:presLayoutVars>
      </dgm:prSet>
      <dgm:spPr/>
    </dgm:pt>
  </dgm:ptLst>
  <dgm:cxnLst>
    <dgm:cxn modelId="{B264CBF0-DE26-44C6-89F6-9FB877955844}" type="presOf" srcId="{017E32C8-B3CF-4699-9581-BA1E771D01B8}" destId="{E9FCDA22-E74A-4948-B24D-D6B80E73AE09}" srcOrd="0" destOrd="0" presId="urn:microsoft.com/office/officeart/2005/8/layout/vList6"/>
    <dgm:cxn modelId="{C6C6A303-E373-45E4-9625-7CCBC2BE66DB}" type="presOf" srcId="{9A4FEF5B-FA21-456B-8BB4-4CA3F87BE3D4}" destId="{DC0C5318-6EDC-4E30-BD72-8F6F26D3E2CB}" srcOrd="0" destOrd="0" presId="urn:microsoft.com/office/officeart/2005/8/layout/vList6"/>
    <dgm:cxn modelId="{A34A4F75-FA33-43D8-ABC1-0C2B7B3F5FA8}" type="presOf" srcId="{AD21C167-4335-48AB-83F9-7E61CB1E1C44}" destId="{2CEC9489-E9E2-4726-A5C9-72D655D63630}" srcOrd="0" destOrd="0" presId="urn:microsoft.com/office/officeart/2005/8/layout/vList6"/>
    <dgm:cxn modelId="{A421604E-84EF-46D4-A7B1-E626D5C19E18}" srcId="{9A4FEF5B-FA21-456B-8BB4-4CA3F87BE3D4}" destId="{97298649-9CDC-4E66-AB8D-FA4218792454}" srcOrd="2" destOrd="0" parTransId="{E9B5C957-50D3-4218-9A47-2E2931243678}" sibTransId="{B42E3D51-A70B-4A88-87B8-39A8C5E7AD21}"/>
    <dgm:cxn modelId="{D691AC8C-FEFC-4A1F-A032-71C1AC1309AD}" srcId="{9A4FEF5B-FA21-456B-8BB4-4CA3F87BE3D4}" destId="{017E32C8-B3CF-4699-9581-BA1E771D01B8}" srcOrd="1" destOrd="0" parTransId="{CEFEBAE0-70DE-4CB3-B23F-E54E8DCD6551}" sibTransId="{D23D4693-DA20-4CE2-B3B2-12F050127235}"/>
    <dgm:cxn modelId="{33C20C49-E5FA-4005-A699-AA7786EF3D56}" srcId="{9A4FEF5B-FA21-456B-8BB4-4CA3F87BE3D4}" destId="{AD21C167-4335-48AB-83F9-7E61CB1E1C44}" srcOrd="0" destOrd="0" parTransId="{A6A521C9-678D-4EF6-BC05-8A1AD7074DA8}" sibTransId="{31A8AA1D-D4CF-4DB3-9D38-B14A1381D1F3}"/>
    <dgm:cxn modelId="{7BA39231-90DD-4C27-9195-2BF0CACB43FC}" type="presOf" srcId="{97298649-9CDC-4E66-AB8D-FA4218792454}" destId="{41979669-F7E7-4B95-9DEA-DBD8A6D2FC1B}" srcOrd="0" destOrd="0" presId="urn:microsoft.com/office/officeart/2005/8/layout/vList6"/>
    <dgm:cxn modelId="{1C2F20EE-7B0D-43B4-BF50-AD713BB6ABE5}" type="presParOf" srcId="{DC0C5318-6EDC-4E30-BD72-8F6F26D3E2CB}" destId="{2A2484E4-7555-4EB8-BFAD-1CB971DEFDD4}" srcOrd="0" destOrd="0" presId="urn:microsoft.com/office/officeart/2005/8/layout/vList6"/>
    <dgm:cxn modelId="{6A962C7E-8229-4C7B-9192-17992EC46C7D}" type="presParOf" srcId="{2A2484E4-7555-4EB8-BFAD-1CB971DEFDD4}" destId="{2CEC9489-E9E2-4726-A5C9-72D655D63630}" srcOrd="0" destOrd="0" presId="urn:microsoft.com/office/officeart/2005/8/layout/vList6"/>
    <dgm:cxn modelId="{EA7C51F2-7341-459F-BD69-02A9964F3097}" type="presParOf" srcId="{2A2484E4-7555-4EB8-BFAD-1CB971DEFDD4}" destId="{EEF7C4DA-DAE7-45A8-9BCA-EF16E50BB20F}" srcOrd="1" destOrd="0" presId="urn:microsoft.com/office/officeart/2005/8/layout/vList6"/>
    <dgm:cxn modelId="{DDD14B75-518E-46CB-81DA-F681A01D1645}" type="presParOf" srcId="{DC0C5318-6EDC-4E30-BD72-8F6F26D3E2CB}" destId="{20607FA2-53CC-4766-B14B-ABA7C8DD005D}" srcOrd="1" destOrd="0" presId="urn:microsoft.com/office/officeart/2005/8/layout/vList6"/>
    <dgm:cxn modelId="{F184C425-DB0B-45CA-BD0F-46379716C78C}" type="presParOf" srcId="{DC0C5318-6EDC-4E30-BD72-8F6F26D3E2CB}" destId="{4DBD5D2B-99B2-441A-9AB1-41E67B0CC267}" srcOrd="2" destOrd="0" presId="urn:microsoft.com/office/officeart/2005/8/layout/vList6"/>
    <dgm:cxn modelId="{89BF7EB6-2A0D-4B6E-A549-386DA50B7C37}" type="presParOf" srcId="{4DBD5D2B-99B2-441A-9AB1-41E67B0CC267}" destId="{E9FCDA22-E74A-4948-B24D-D6B80E73AE09}" srcOrd="0" destOrd="0" presId="urn:microsoft.com/office/officeart/2005/8/layout/vList6"/>
    <dgm:cxn modelId="{60900C2E-8645-42D0-9B7B-FF30344B432D}" type="presParOf" srcId="{4DBD5D2B-99B2-441A-9AB1-41E67B0CC267}" destId="{733EDFDB-0A7E-43E3-88F5-41C53FA8DBAA}" srcOrd="1" destOrd="0" presId="urn:microsoft.com/office/officeart/2005/8/layout/vList6"/>
    <dgm:cxn modelId="{6A5448A0-0396-427F-9676-5B5BF78766A4}" type="presParOf" srcId="{DC0C5318-6EDC-4E30-BD72-8F6F26D3E2CB}" destId="{1B6C87DB-8F8F-4D22-A95D-45956F359F19}" srcOrd="3" destOrd="0" presId="urn:microsoft.com/office/officeart/2005/8/layout/vList6"/>
    <dgm:cxn modelId="{C98E9695-0E46-40C6-9F18-7C9C0A6E6F62}" type="presParOf" srcId="{DC0C5318-6EDC-4E30-BD72-8F6F26D3E2CB}" destId="{FAD5758C-1B85-405D-8682-834B52773F7F}" srcOrd="4" destOrd="0" presId="urn:microsoft.com/office/officeart/2005/8/layout/vList6"/>
    <dgm:cxn modelId="{009D9143-CB21-442D-80A7-7E80615D05D6}" type="presParOf" srcId="{FAD5758C-1B85-405D-8682-834B52773F7F}" destId="{41979669-F7E7-4B95-9DEA-DBD8A6D2FC1B}" srcOrd="0" destOrd="0" presId="urn:microsoft.com/office/officeart/2005/8/layout/vList6"/>
    <dgm:cxn modelId="{AB3B8192-601E-4184-B29C-D060E316FCC9}" type="presParOf" srcId="{FAD5758C-1B85-405D-8682-834B52773F7F}" destId="{8B1AB9F5-2E52-4F80-807C-AF0482E43904}"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022E5D9-101D-44F9-BD2D-A1CDAB958947}" type="doc">
      <dgm:prSet loTypeId="urn:microsoft.com/office/officeart/2005/8/layout/matrix1" loCatId="matrix" qsTypeId="urn:microsoft.com/office/officeart/2005/8/quickstyle/simple1" qsCatId="simple" csTypeId="urn:microsoft.com/office/officeart/2005/8/colors/colorful2" csCatId="colorful" phldr="1"/>
      <dgm:spPr/>
      <dgm:t>
        <a:bodyPr/>
        <a:lstStyle/>
        <a:p>
          <a:endParaRPr lang="en-US"/>
        </a:p>
      </dgm:t>
    </dgm:pt>
    <dgm:pt modelId="{71B9CEB5-B868-41AE-8C0F-915C05F513B8}">
      <dgm:prSet phldrT="[Text]"/>
      <dgm:spPr/>
      <dgm:t>
        <a:bodyPr/>
        <a:lstStyle/>
        <a:p>
          <a:r>
            <a:rPr lang="en-US" dirty="0">
              <a:solidFill>
                <a:schemeClr val="bg1"/>
              </a:solidFill>
            </a:rPr>
            <a:t>Arousal</a:t>
          </a:r>
        </a:p>
      </dgm:t>
    </dgm:pt>
    <dgm:pt modelId="{5AE42C5B-6B53-4F70-882B-07BBD8DCD6C2}" type="parTrans" cxnId="{469459D6-4D38-4E74-9757-7933BA05F0F9}">
      <dgm:prSet/>
      <dgm:spPr/>
      <dgm:t>
        <a:bodyPr/>
        <a:lstStyle/>
        <a:p>
          <a:endParaRPr lang="en-US"/>
        </a:p>
      </dgm:t>
    </dgm:pt>
    <dgm:pt modelId="{DDFA6197-31C4-4A1B-B321-E95F56832962}" type="sibTrans" cxnId="{469459D6-4D38-4E74-9757-7933BA05F0F9}">
      <dgm:prSet/>
      <dgm:spPr/>
      <dgm:t>
        <a:bodyPr/>
        <a:lstStyle/>
        <a:p>
          <a:endParaRPr lang="en-US"/>
        </a:p>
      </dgm:t>
    </dgm:pt>
    <dgm:pt modelId="{11346B0F-59C3-45B9-BCFA-E08CFF84D8ED}">
      <dgm:prSet phldrT="[Text]" custT="1"/>
      <dgm:spPr/>
      <dgm:t>
        <a:bodyPr/>
        <a:lstStyle/>
        <a:p>
          <a:r>
            <a:rPr lang="en-US" sz="5400" dirty="0">
              <a:solidFill>
                <a:schemeClr val="bg1"/>
              </a:solidFill>
            </a:rPr>
            <a:t>Shout</a:t>
          </a:r>
        </a:p>
      </dgm:t>
    </dgm:pt>
    <dgm:pt modelId="{9AFE9EA2-21FA-4AC0-9DA8-3DFE5DF003EE}" type="parTrans" cxnId="{BF995337-65BC-4773-8CFB-A7C9319EE947}">
      <dgm:prSet/>
      <dgm:spPr/>
      <dgm:t>
        <a:bodyPr/>
        <a:lstStyle/>
        <a:p>
          <a:endParaRPr lang="en-US"/>
        </a:p>
      </dgm:t>
    </dgm:pt>
    <dgm:pt modelId="{B5E44CDA-5E02-4E70-82E3-CBC2E6737FA0}" type="sibTrans" cxnId="{BF995337-65BC-4773-8CFB-A7C9319EE947}">
      <dgm:prSet/>
      <dgm:spPr/>
      <dgm:t>
        <a:bodyPr/>
        <a:lstStyle/>
        <a:p>
          <a:endParaRPr lang="en-US"/>
        </a:p>
      </dgm:t>
    </dgm:pt>
    <dgm:pt modelId="{256AE026-37F9-4B09-9FD5-CA14F6DE6BD1}">
      <dgm:prSet phldrT="[Text]" custT="1"/>
      <dgm:spPr/>
      <dgm:t>
        <a:bodyPr/>
        <a:lstStyle/>
        <a:p>
          <a:r>
            <a:rPr lang="en-US" sz="5400" dirty="0">
              <a:solidFill>
                <a:schemeClr val="bg1"/>
              </a:solidFill>
            </a:rPr>
            <a:t>Relaxation response</a:t>
          </a:r>
        </a:p>
      </dgm:t>
    </dgm:pt>
    <dgm:pt modelId="{584E0EEA-E244-43A2-B7DE-6E9F4621B9B3}" type="parTrans" cxnId="{13A1EDC8-E028-4970-B1A6-EA4B4E09262E}">
      <dgm:prSet/>
      <dgm:spPr/>
      <dgm:t>
        <a:bodyPr/>
        <a:lstStyle/>
        <a:p>
          <a:endParaRPr lang="en-US"/>
        </a:p>
      </dgm:t>
    </dgm:pt>
    <dgm:pt modelId="{4B47C279-9001-4982-9B23-4E863706867F}" type="sibTrans" cxnId="{13A1EDC8-E028-4970-B1A6-EA4B4E09262E}">
      <dgm:prSet/>
      <dgm:spPr/>
      <dgm:t>
        <a:bodyPr/>
        <a:lstStyle/>
        <a:p>
          <a:endParaRPr lang="en-US"/>
        </a:p>
      </dgm:t>
    </dgm:pt>
    <dgm:pt modelId="{68BEF269-CF64-4498-8673-7774851F2921}">
      <dgm:prSet phldrT="[Text]" custT="1"/>
      <dgm:spPr/>
      <dgm:t>
        <a:bodyPr/>
        <a:lstStyle/>
        <a:p>
          <a:r>
            <a:rPr lang="en-US" sz="5400" dirty="0">
              <a:solidFill>
                <a:schemeClr val="bg1"/>
              </a:solidFill>
            </a:rPr>
            <a:t>Exercise</a:t>
          </a:r>
        </a:p>
      </dgm:t>
    </dgm:pt>
    <dgm:pt modelId="{5BCC4A75-7ADD-4943-B213-FFA3041AA2B1}" type="parTrans" cxnId="{8487A06C-2E40-4FC7-9575-D4B84529C9DC}">
      <dgm:prSet/>
      <dgm:spPr/>
      <dgm:t>
        <a:bodyPr/>
        <a:lstStyle/>
        <a:p>
          <a:endParaRPr lang="en-US"/>
        </a:p>
      </dgm:t>
    </dgm:pt>
    <dgm:pt modelId="{73268AF9-C51F-41B2-8A8A-DA9555CAEB59}" type="sibTrans" cxnId="{8487A06C-2E40-4FC7-9575-D4B84529C9DC}">
      <dgm:prSet/>
      <dgm:spPr/>
      <dgm:t>
        <a:bodyPr/>
        <a:lstStyle/>
        <a:p>
          <a:endParaRPr lang="en-US"/>
        </a:p>
      </dgm:t>
    </dgm:pt>
    <dgm:pt modelId="{AAE7AAEB-A9DA-4886-91EC-A553B8BC8B9B}">
      <dgm:prSet phldrT="[Text]" custT="1"/>
      <dgm:spPr/>
      <dgm:t>
        <a:bodyPr/>
        <a:lstStyle/>
        <a:p>
          <a:r>
            <a:rPr lang="en-US" sz="5400" dirty="0">
              <a:solidFill>
                <a:schemeClr val="bg1"/>
              </a:solidFill>
            </a:rPr>
            <a:t>Breathe</a:t>
          </a:r>
        </a:p>
      </dgm:t>
    </dgm:pt>
    <dgm:pt modelId="{0C429CB6-E55C-4D87-9320-F79B4AD35D5A}" type="parTrans" cxnId="{89767A77-A250-46C3-86B8-7716D374D089}">
      <dgm:prSet/>
      <dgm:spPr/>
      <dgm:t>
        <a:bodyPr/>
        <a:lstStyle/>
        <a:p>
          <a:endParaRPr lang="en-US"/>
        </a:p>
      </dgm:t>
    </dgm:pt>
    <dgm:pt modelId="{E77DAB89-3FD3-465F-A296-71F7BD87D3DC}" type="sibTrans" cxnId="{89767A77-A250-46C3-86B8-7716D374D089}">
      <dgm:prSet/>
      <dgm:spPr/>
      <dgm:t>
        <a:bodyPr/>
        <a:lstStyle/>
        <a:p>
          <a:endParaRPr lang="en-US"/>
        </a:p>
      </dgm:t>
    </dgm:pt>
    <dgm:pt modelId="{DE4A3652-7831-4AE3-9EA1-3A1A1FF925C1}" type="pres">
      <dgm:prSet presAssocID="{C022E5D9-101D-44F9-BD2D-A1CDAB958947}" presName="diagram" presStyleCnt="0">
        <dgm:presLayoutVars>
          <dgm:chMax val="1"/>
          <dgm:dir/>
          <dgm:animLvl val="ctr"/>
          <dgm:resizeHandles val="exact"/>
        </dgm:presLayoutVars>
      </dgm:prSet>
      <dgm:spPr/>
    </dgm:pt>
    <dgm:pt modelId="{01948A64-A34D-4FF6-A63C-2CE90B57A403}" type="pres">
      <dgm:prSet presAssocID="{C022E5D9-101D-44F9-BD2D-A1CDAB958947}" presName="matrix" presStyleCnt="0"/>
      <dgm:spPr/>
    </dgm:pt>
    <dgm:pt modelId="{50FEDA40-B905-4BB4-A64E-E8AB643325FD}" type="pres">
      <dgm:prSet presAssocID="{C022E5D9-101D-44F9-BD2D-A1CDAB958947}" presName="tile1" presStyleLbl="node1" presStyleIdx="0" presStyleCnt="4"/>
      <dgm:spPr/>
    </dgm:pt>
    <dgm:pt modelId="{8083E6DF-3EE4-44AE-9168-DBC7B89D0A50}" type="pres">
      <dgm:prSet presAssocID="{C022E5D9-101D-44F9-BD2D-A1CDAB958947}" presName="tile1text" presStyleLbl="node1" presStyleIdx="0" presStyleCnt="4">
        <dgm:presLayoutVars>
          <dgm:chMax val="0"/>
          <dgm:chPref val="0"/>
          <dgm:bulletEnabled val="1"/>
        </dgm:presLayoutVars>
      </dgm:prSet>
      <dgm:spPr/>
    </dgm:pt>
    <dgm:pt modelId="{103B3F6E-55DA-4F20-8891-22A42A51B3E4}" type="pres">
      <dgm:prSet presAssocID="{C022E5D9-101D-44F9-BD2D-A1CDAB958947}" presName="tile2" presStyleLbl="node1" presStyleIdx="1" presStyleCnt="4"/>
      <dgm:spPr/>
    </dgm:pt>
    <dgm:pt modelId="{17348CF6-CED1-46DB-A090-663D0FE4686E}" type="pres">
      <dgm:prSet presAssocID="{C022E5D9-101D-44F9-BD2D-A1CDAB958947}" presName="tile2text" presStyleLbl="node1" presStyleIdx="1" presStyleCnt="4">
        <dgm:presLayoutVars>
          <dgm:chMax val="0"/>
          <dgm:chPref val="0"/>
          <dgm:bulletEnabled val="1"/>
        </dgm:presLayoutVars>
      </dgm:prSet>
      <dgm:spPr/>
    </dgm:pt>
    <dgm:pt modelId="{ECAD7915-C01E-42EB-BDBD-D0A216EF0776}" type="pres">
      <dgm:prSet presAssocID="{C022E5D9-101D-44F9-BD2D-A1CDAB958947}" presName="tile3" presStyleLbl="node1" presStyleIdx="2" presStyleCnt="4"/>
      <dgm:spPr/>
    </dgm:pt>
    <dgm:pt modelId="{951EDE9C-D2C4-4152-AA7D-ECAB00489E43}" type="pres">
      <dgm:prSet presAssocID="{C022E5D9-101D-44F9-BD2D-A1CDAB958947}" presName="tile3text" presStyleLbl="node1" presStyleIdx="2" presStyleCnt="4">
        <dgm:presLayoutVars>
          <dgm:chMax val="0"/>
          <dgm:chPref val="0"/>
          <dgm:bulletEnabled val="1"/>
        </dgm:presLayoutVars>
      </dgm:prSet>
      <dgm:spPr/>
    </dgm:pt>
    <dgm:pt modelId="{CD2F0C11-76AD-432C-9DAE-C8F39758E92F}" type="pres">
      <dgm:prSet presAssocID="{C022E5D9-101D-44F9-BD2D-A1CDAB958947}" presName="tile4" presStyleLbl="node1" presStyleIdx="3" presStyleCnt="4"/>
      <dgm:spPr/>
    </dgm:pt>
    <dgm:pt modelId="{322015A0-C22F-4999-A24A-1D23894FB67F}" type="pres">
      <dgm:prSet presAssocID="{C022E5D9-101D-44F9-BD2D-A1CDAB958947}" presName="tile4text" presStyleLbl="node1" presStyleIdx="3" presStyleCnt="4">
        <dgm:presLayoutVars>
          <dgm:chMax val="0"/>
          <dgm:chPref val="0"/>
          <dgm:bulletEnabled val="1"/>
        </dgm:presLayoutVars>
      </dgm:prSet>
      <dgm:spPr/>
    </dgm:pt>
    <dgm:pt modelId="{CAA82DB7-21B8-42DE-AC33-78190ABC72BA}" type="pres">
      <dgm:prSet presAssocID="{C022E5D9-101D-44F9-BD2D-A1CDAB958947}" presName="centerTile" presStyleLbl="fgShp" presStyleIdx="0" presStyleCnt="1">
        <dgm:presLayoutVars>
          <dgm:chMax val="0"/>
          <dgm:chPref val="0"/>
        </dgm:presLayoutVars>
      </dgm:prSet>
      <dgm:spPr/>
    </dgm:pt>
  </dgm:ptLst>
  <dgm:cxnLst>
    <dgm:cxn modelId="{13A1EDC8-E028-4970-B1A6-EA4B4E09262E}" srcId="{71B9CEB5-B868-41AE-8C0F-915C05F513B8}" destId="{256AE026-37F9-4B09-9FD5-CA14F6DE6BD1}" srcOrd="1" destOrd="0" parTransId="{584E0EEA-E244-43A2-B7DE-6E9F4621B9B3}" sibTransId="{4B47C279-9001-4982-9B23-4E863706867F}"/>
    <dgm:cxn modelId="{8487A06C-2E40-4FC7-9575-D4B84529C9DC}" srcId="{71B9CEB5-B868-41AE-8C0F-915C05F513B8}" destId="{68BEF269-CF64-4498-8673-7774851F2921}" srcOrd="2" destOrd="0" parTransId="{5BCC4A75-7ADD-4943-B213-FFA3041AA2B1}" sibTransId="{73268AF9-C51F-41B2-8A8A-DA9555CAEB59}"/>
    <dgm:cxn modelId="{BF995337-65BC-4773-8CFB-A7C9319EE947}" srcId="{71B9CEB5-B868-41AE-8C0F-915C05F513B8}" destId="{11346B0F-59C3-45B9-BCFA-E08CFF84D8ED}" srcOrd="0" destOrd="0" parTransId="{9AFE9EA2-21FA-4AC0-9DA8-3DFE5DF003EE}" sibTransId="{B5E44CDA-5E02-4E70-82E3-CBC2E6737FA0}"/>
    <dgm:cxn modelId="{9F63D08C-A795-4D66-A69B-D8F37178C83C}" type="presOf" srcId="{256AE026-37F9-4B09-9FD5-CA14F6DE6BD1}" destId="{103B3F6E-55DA-4F20-8891-22A42A51B3E4}" srcOrd="0" destOrd="0" presId="urn:microsoft.com/office/officeart/2005/8/layout/matrix1"/>
    <dgm:cxn modelId="{D174FD3C-8612-4A10-B914-B3E3037F1E5B}" type="presOf" srcId="{11346B0F-59C3-45B9-BCFA-E08CFF84D8ED}" destId="{50FEDA40-B905-4BB4-A64E-E8AB643325FD}" srcOrd="0" destOrd="0" presId="urn:microsoft.com/office/officeart/2005/8/layout/matrix1"/>
    <dgm:cxn modelId="{C9A4ECF3-70F5-429A-854F-6B4C6C0C95CB}" type="presOf" srcId="{68BEF269-CF64-4498-8673-7774851F2921}" destId="{ECAD7915-C01E-42EB-BDBD-D0A216EF0776}" srcOrd="0" destOrd="0" presId="urn:microsoft.com/office/officeart/2005/8/layout/matrix1"/>
    <dgm:cxn modelId="{89767A77-A250-46C3-86B8-7716D374D089}" srcId="{71B9CEB5-B868-41AE-8C0F-915C05F513B8}" destId="{AAE7AAEB-A9DA-4886-91EC-A553B8BC8B9B}" srcOrd="3" destOrd="0" parTransId="{0C429CB6-E55C-4D87-9320-F79B4AD35D5A}" sibTransId="{E77DAB89-3FD3-465F-A296-71F7BD87D3DC}"/>
    <dgm:cxn modelId="{469459D6-4D38-4E74-9757-7933BA05F0F9}" srcId="{C022E5D9-101D-44F9-BD2D-A1CDAB958947}" destId="{71B9CEB5-B868-41AE-8C0F-915C05F513B8}" srcOrd="0" destOrd="0" parTransId="{5AE42C5B-6B53-4F70-882B-07BBD8DCD6C2}" sibTransId="{DDFA6197-31C4-4A1B-B321-E95F56832962}"/>
    <dgm:cxn modelId="{0893EE3F-6307-44CE-B5E8-FB0E946B5DDB}" type="presOf" srcId="{11346B0F-59C3-45B9-BCFA-E08CFF84D8ED}" destId="{8083E6DF-3EE4-44AE-9168-DBC7B89D0A50}" srcOrd="1" destOrd="0" presId="urn:microsoft.com/office/officeart/2005/8/layout/matrix1"/>
    <dgm:cxn modelId="{5D2D462A-978A-49D1-8FDC-1D03AF83872B}" type="presOf" srcId="{71B9CEB5-B868-41AE-8C0F-915C05F513B8}" destId="{CAA82DB7-21B8-42DE-AC33-78190ABC72BA}" srcOrd="0" destOrd="0" presId="urn:microsoft.com/office/officeart/2005/8/layout/matrix1"/>
    <dgm:cxn modelId="{6722B88A-758F-49D7-AA90-65C0C11E3089}" type="presOf" srcId="{AAE7AAEB-A9DA-4886-91EC-A553B8BC8B9B}" destId="{322015A0-C22F-4999-A24A-1D23894FB67F}" srcOrd="1" destOrd="0" presId="urn:microsoft.com/office/officeart/2005/8/layout/matrix1"/>
    <dgm:cxn modelId="{94049622-E463-42DC-948A-0B62C8F7AD39}" type="presOf" srcId="{68BEF269-CF64-4498-8673-7774851F2921}" destId="{951EDE9C-D2C4-4152-AA7D-ECAB00489E43}" srcOrd="1" destOrd="0" presId="urn:microsoft.com/office/officeart/2005/8/layout/matrix1"/>
    <dgm:cxn modelId="{5C9F5CBC-C6E4-4C5B-9116-09D10F7C7842}" type="presOf" srcId="{AAE7AAEB-A9DA-4886-91EC-A553B8BC8B9B}" destId="{CD2F0C11-76AD-432C-9DAE-C8F39758E92F}" srcOrd="0" destOrd="0" presId="urn:microsoft.com/office/officeart/2005/8/layout/matrix1"/>
    <dgm:cxn modelId="{156C0DB7-70AE-4977-88B5-6D6928435EBA}" type="presOf" srcId="{256AE026-37F9-4B09-9FD5-CA14F6DE6BD1}" destId="{17348CF6-CED1-46DB-A090-663D0FE4686E}" srcOrd="1" destOrd="0" presId="urn:microsoft.com/office/officeart/2005/8/layout/matrix1"/>
    <dgm:cxn modelId="{64E58B48-E4DB-468E-8B88-9F8B607EB912}" type="presOf" srcId="{C022E5D9-101D-44F9-BD2D-A1CDAB958947}" destId="{DE4A3652-7831-4AE3-9EA1-3A1A1FF925C1}" srcOrd="0" destOrd="0" presId="urn:microsoft.com/office/officeart/2005/8/layout/matrix1"/>
    <dgm:cxn modelId="{C49F171C-4A41-4495-A8B4-C71F64C3D231}" type="presParOf" srcId="{DE4A3652-7831-4AE3-9EA1-3A1A1FF925C1}" destId="{01948A64-A34D-4FF6-A63C-2CE90B57A403}" srcOrd="0" destOrd="0" presId="urn:microsoft.com/office/officeart/2005/8/layout/matrix1"/>
    <dgm:cxn modelId="{674684D0-E581-47D2-B119-417C5AC4F065}" type="presParOf" srcId="{01948A64-A34D-4FF6-A63C-2CE90B57A403}" destId="{50FEDA40-B905-4BB4-A64E-E8AB643325FD}" srcOrd="0" destOrd="0" presId="urn:microsoft.com/office/officeart/2005/8/layout/matrix1"/>
    <dgm:cxn modelId="{4F4F2AE7-7AD3-44DF-84D6-698631B2BB0D}" type="presParOf" srcId="{01948A64-A34D-4FF6-A63C-2CE90B57A403}" destId="{8083E6DF-3EE4-44AE-9168-DBC7B89D0A50}" srcOrd="1" destOrd="0" presId="urn:microsoft.com/office/officeart/2005/8/layout/matrix1"/>
    <dgm:cxn modelId="{B3F5C8D7-E575-4E59-8259-C2996D4763BA}" type="presParOf" srcId="{01948A64-A34D-4FF6-A63C-2CE90B57A403}" destId="{103B3F6E-55DA-4F20-8891-22A42A51B3E4}" srcOrd="2" destOrd="0" presId="urn:microsoft.com/office/officeart/2005/8/layout/matrix1"/>
    <dgm:cxn modelId="{9430B530-E1B1-4CC1-90B0-3CDEE8A2FE84}" type="presParOf" srcId="{01948A64-A34D-4FF6-A63C-2CE90B57A403}" destId="{17348CF6-CED1-46DB-A090-663D0FE4686E}" srcOrd="3" destOrd="0" presId="urn:microsoft.com/office/officeart/2005/8/layout/matrix1"/>
    <dgm:cxn modelId="{D5C3AE15-B48E-458B-B4F2-614A9E816DE7}" type="presParOf" srcId="{01948A64-A34D-4FF6-A63C-2CE90B57A403}" destId="{ECAD7915-C01E-42EB-BDBD-D0A216EF0776}" srcOrd="4" destOrd="0" presId="urn:microsoft.com/office/officeart/2005/8/layout/matrix1"/>
    <dgm:cxn modelId="{BC7FC613-8A1A-4375-A80E-F73FE8E69BC0}" type="presParOf" srcId="{01948A64-A34D-4FF6-A63C-2CE90B57A403}" destId="{951EDE9C-D2C4-4152-AA7D-ECAB00489E43}" srcOrd="5" destOrd="0" presId="urn:microsoft.com/office/officeart/2005/8/layout/matrix1"/>
    <dgm:cxn modelId="{237A34D3-7415-4D96-81C7-1F5966E082AC}" type="presParOf" srcId="{01948A64-A34D-4FF6-A63C-2CE90B57A403}" destId="{CD2F0C11-76AD-432C-9DAE-C8F39758E92F}" srcOrd="6" destOrd="0" presId="urn:microsoft.com/office/officeart/2005/8/layout/matrix1"/>
    <dgm:cxn modelId="{6461E5C1-D910-4EC1-A27B-FEA4992DEE31}" type="presParOf" srcId="{01948A64-A34D-4FF6-A63C-2CE90B57A403}" destId="{322015A0-C22F-4999-A24A-1D23894FB67F}" srcOrd="7" destOrd="0" presId="urn:microsoft.com/office/officeart/2005/8/layout/matrix1"/>
    <dgm:cxn modelId="{2856CAF6-E123-4CC5-B492-7EE6093460C0}" type="presParOf" srcId="{DE4A3652-7831-4AE3-9EA1-3A1A1FF925C1}" destId="{CAA82DB7-21B8-42DE-AC33-78190ABC72BA}"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B29B1E65-6905-4A16-90AA-28AF6F354324}"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A47D2140-02FD-4A94-B93C-DCABC0D7E964}">
      <dgm:prSet phldrT="[Text]"/>
      <dgm:spPr/>
      <dgm:t>
        <a:bodyPr/>
        <a:lstStyle/>
        <a:p>
          <a:r>
            <a:rPr lang="en-US" dirty="0">
              <a:solidFill>
                <a:schemeClr val="bg1"/>
              </a:solidFill>
              <a:latin typeface="+mn-lt"/>
              <a:ea typeface="+mn-ea"/>
              <a:cs typeface="+mn-cs"/>
            </a:rPr>
            <a:t>Two types of thinking styles</a:t>
          </a:r>
          <a:endParaRPr lang="en-US" dirty="0">
            <a:solidFill>
              <a:schemeClr val="bg1"/>
            </a:solidFill>
          </a:endParaRPr>
        </a:p>
      </dgm:t>
    </dgm:pt>
    <dgm:pt modelId="{8BCE4C37-9D9B-4C6F-B2FB-310559E6819E}" type="parTrans" cxnId="{45B17A4B-3BC7-4A2F-877E-592FE9BC9270}">
      <dgm:prSet/>
      <dgm:spPr/>
      <dgm:t>
        <a:bodyPr/>
        <a:lstStyle/>
        <a:p>
          <a:endParaRPr lang="en-US"/>
        </a:p>
      </dgm:t>
    </dgm:pt>
    <dgm:pt modelId="{7306B305-9E75-4421-9BEE-9F6C39114AD9}" type="sibTrans" cxnId="{45B17A4B-3BC7-4A2F-877E-592FE9BC9270}">
      <dgm:prSet/>
      <dgm:spPr/>
      <dgm:t>
        <a:bodyPr/>
        <a:lstStyle/>
        <a:p>
          <a:endParaRPr lang="en-US"/>
        </a:p>
      </dgm:t>
    </dgm:pt>
    <dgm:pt modelId="{B1EB81EE-A548-49ED-9927-EBEC6EF2EF01}">
      <dgm:prSet phldrT="[Text]"/>
      <dgm:spPr/>
      <dgm:t>
        <a:bodyPr/>
        <a:lstStyle/>
        <a:p>
          <a:r>
            <a:rPr lang="en-US" dirty="0">
              <a:solidFill>
                <a:schemeClr val="bg1"/>
              </a:solidFill>
            </a:rPr>
            <a:t>Global</a:t>
          </a:r>
        </a:p>
      </dgm:t>
    </dgm:pt>
    <dgm:pt modelId="{C2F6BAC5-6CF9-4D12-B77E-64F57717F710}" type="parTrans" cxnId="{7D717CD4-EB47-4A1D-9D64-C652E7867F1F}">
      <dgm:prSet/>
      <dgm:spPr/>
      <dgm:t>
        <a:bodyPr/>
        <a:lstStyle/>
        <a:p>
          <a:endParaRPr lang="en-US"/>
        </a:p>
      </dgm:t>
    </dgm:pt>
    <dgm:pt modelId="{FFAA4BFC-A28A-4B12-B87B-888212005609}" type="sibTrans" cxnId="{7D717CD4-EB47-4A1D-9D64-C652E7867F1F}">
      <dgm:prSet/>
      <dgm:spPr/>
      <dgm:t>
        <a:bodyPr/>
        <a:lstStyle/>
        <a:p>
          <a:endParaRPr lang="en-US"/>
        </a:p>
      </dgm:t>
    </dgm:pt>
    <dgm:pt modelId="{6D5754FC-C181-41F9-8478-9D2714366374}">
      <dgm:prSet phldrT="[Text]"/>
      <dgm:spPr/>
      <dgm:t>
        <a:bodyPr/>
        <a:lstStyle/>
        <a:p>
          <a:r>
            <a:rPr lang="en-US" dirty="0">
              <a:solidFill>
                <a:schemeClr val="bg1"/>
              </a:solidFill>
            </a:rPr>
            <a:t>Linear</a:t>
          </a:r>
        </a:p>
      </dgm:t>
    </dgm:pt>
    <dgm:pt modelId="{F6D00E73-CCF2-4455-B692-3B5C2F82F894}" type="parTrans" cxnId="{98C698BA-BB15-40BB-8387-288A1D4220D2}">
      <dgm:prSet/>
      <dgm:spPr/>
      <dgm:t>
        <a:bodyPr/>
        <a:lstStyle/>
        <a:p>
          <a:endParaRPr lang="en-US"/>
        </a:p>
      </dgm:t>
    </dgm:pt>
    <dgm:pt modelId="{45164A09-DCB7-4A2B-8595-8F66879EE81E}" type="sibTrans" cxnId="{98C698BA-BB15-40BB-8387-288A1D4220D2}">
      <dgm:prSet/>
      <dgm:spPr/>
      <dgm:t>
        <a:bodyPr/>
        <a:lstStyle/>
        <a:p>
          <a:endParaRPr lang="en-US"/>
        </a:p>
      </dgm:t>
    </dgm:pt>
    <dgm:pt modelId="{FFC426BE-1D8F-40CB-8D88-BD6EDD1BF4F5}" type="pres">
      <dgm:prSet presAssocID="{B29B1E65-6905-4A16-90AA-28AF6F354324}" presName="linear" presStyleCnt="0">
        <dgm:presLayoutVars>
          <dgm:animLvl val="lvl"/>
          <dgm:resizeHandles val="exact"/>
        </dgm:presLayoutVars>
      </dgm:prSet>
      <dgm:spPr/>
    </dgm:pt>
    <dgm:pt modelId="{93D3995C-974C-416D-B1B8-55E9B0820C15}" type="pres">
      <dgm:prSet presAssocID="{A47D2140-02FD-4A94-B93C-DCABC0D7E964}" presName="parentText" presStyleLbl="node1" presStyleIdx="0" presStyleCnt="3">
        <dgm:presLayoutVars>
          <dgm:chMax val="0"/>
          <dgm:bulletEnabled val="1"/>
        </dgm:presLayoutVars>
      </dgm:prSet>
      <dgm:spPr/>
    </dgm:pt>
    <dgm:pt modelId="{22CF7F38-2358-4C9F-815C-3FE8036D9D9D}" type="pres">
      <dgm:prSet presAssocID="{7306B305-9E75-4421-9BEE-9F6C39114AD9}" presName="spacer" presStyleCnt="0"/>
      <dgm:spPr/>
    </dgm:pt>
    <dgm:pt modelId="{8493F6FE-17D3-4E4A-BE65-83E192D9093B}" type="pres">
      <dgm:prSet presAssocID="{B1EB81EE-A548-49ED-9927-EBEC6EF2EF01}" presName="parentText" presStyleLbl="node1" presStyleIdx="1" presStyleCnt="3">
        <dgm:presLayoutVars>
          <dgm:chMax val="0"/>
          <dgm:bulletEnabled val="1"/>
        </dgm:presLayoutVars>
      </dgm:prSet>
      <dgm:spPr/>
    </dgm:pt>
    <dgm:pt modelId="{90B8BE50-9EAD-40D8-A1EA-97A7633ED754}" type="pres">
      <dgm:prSet presAssocID="{FFAA4BFC-A28A-4B12-B87B-888212005609}" presName="spacer" presStyleCnt="0"/>
      <dgm:spPr/>
    </dgm:pt>
    <dgm:pt modelId="{163E0B02-5B00-42EB-A0B2-9B5AA1C4B814}" type="pres">
      <dgm:prSet presAssocID="{6D5754FC-C181-41F9-8478-9D2714366374}" presName="parentText" presStyleLbl="node1" presStyleIdx="2" presStyleCnt="3">
        <dgm:presLayoutVars>
          <dgm:chMax val="0"/>
          <dgm:bulletEnabled val="1"/>
        </dgm:presLayoutVars>
      </dgm:prSet>
      <dgm:spPr/>
    </dgm:pt>
  </dgm:ptLst>
  <dgm:cxnLst>
    <dgm:cxn modelId="{A78D8459-6F3C-4781-AED9-9B3995DFBAD4}" type="presOf" srcId="{B29B1E65-6905-4A16-90AA-28AF6F354324}" destId="{FFC426BE-1D8F-40CB-8D88-BD6EDD1BF4F5}" srcOrd="0" destOrd="0" presId="urn:microsoft.com/office/officeart/2005/8/layout/vList2"/>
    <dgm:cxn modelId="{A2FD90F2-D14F-492A-9461-FA694028A26E}" type="presOf" srcId="{B1EB81EE-A548-49ED-9927-EBEC6EF2EF01}" destId="{8493F6FE-17D3-4E4A-BE65-83E192D9093B}" srcOrd="0" destOrd="0" presId="urn:microsoft.com/office/officeart/2005/8/layout/vList2"/>
    <dgm:cxn modelId="{7D717CD4-EB47-4A1D-9D64-C652E7867F1F}" srcId="{B29B1E65-6905-4A16-90AA-28AF6F354324}" destId="{B1EB81EE-A548-49ED-9927-EBEC6EF2EF01}" srcOrd="1" destOrd="0" parTransId="{C2F6BAC5-6CF9-4D12-B77E-64F57717F710}" sibTransId="{FFAA4BFC-A28A-4B12-B87B-888212005609}"/>
    <dgm:cxn modelId="{0F281E92-FCC7-4F11-BAD2-3BC3D32D4CD8}" type="presOf" srcId="{6D5754FC-C181-41F9-8478-9D2714366374}" destId="{163E0B02-5B00-42EB-A0B2-9B5AA1C4B814}" srcOrd="0" destOrd="0" presId="urn:microsoft.com/office/officeart/2005/8/layout/vList2"/>
    <dgm:cxn modelId="{98C698BA-BB15-40BB-8387-288A1D4220D2}" srcId="{B29B1E65-6905-4A16-90AA-28AF6F354324}" destId="{6D5754FC-C181-41F9-8478-9D2714366374}" srcOrd="2" destOrd="0" parTransId="{F6D00E73-CCF2-4455-B692-3B5C2F82F894}" sibTransId="{45164A09-DCB7-4A2B-8595-8F66879EE81E}"/>
    <dgm:cxn modelId="{45B17A4B-3BC7-4A2F-877E-592FE9BC9270}" srcId="{B29B1E65-6905-4A16-90AA-28AF6F354324}" destId="{A47D2140-02FD-4A94-B93C-DCABC0D7E964}" srcOrd="0" destOrd="0" parTransId="{8BCE4C37-9D9B-4C6F-B2FB-310559E6819E}" sibTransId="{7306B305-9E75-4421-9BEE-9F6C39114AD9}"/>
    <dgm:cxn modelId="{144C6C1F-3471-462D-A47A-2E650C3029CA}" type="presOf" srcId="{A47D2140-02FD-4A94-B93C-DCABC0D7E964}" destId="{93D3995C-974C-416D-B1B8-55E9B0820C15}" srcOrd="0" destOrd="0" presId="urn:microsoft.com/office/officeart/2005/8/layout/vList2"/>
    <dgm:cxn modelId="{7676013A-EE66-43FC-896D-8B2000418C6E}" type="presParOf" srcId="{FFC426BE-1D8F-40CB-8D88-BD6EDD1BF4F5}" destId="{93D3995C-974C-416D-B1B8-55E9B0820C15}" srcOrd="0" destOrd="0" presId="urn:microsoft.com/office/officeart/2005/8/layout/vList2"/>
    <dgm:cxn modelId="{E8231072-9F42-409D-8A14-3E2826B4862C}" type="presParOf" srcId="{FFC426BE-1D8F-40CB-8D88-BD6EDD1BF4F5}" destId="{22CF7F38-2358-4C9F-815C-3FE8036D9D9D}" srcOrd="1" destOrd="0" presId="urn:microsoft.com/office/officeart/2005/8/layout/vList2"/>
    <dgm:cxn modelId="{BA36670F-50A4-4057-B97B-E196A533BB22}" type="presParOf" srcId="{FFC426BE-1D8F-40CB-8D88-BD6EDD1BF4F5}" destId="{8493F6FE-17D3-4E4A-BE65-83E192D9093B}" srcOrd="2" destOrd="0" presId="urn:microsoft.com/office/officeart/2005/8/layout/vList2"/>
    <dgm:cxn modelId="{14753F2C-685C-459A-AC25-AD4720C3CF36}" type="presParOf" srcId="{FFC426BE-1D8F-40CB-8D88-BD6EDD1BF4F5}" destId="{90B8BE50-9EAD-40D8-A1EA-97A7633ED754}" srcOrd="3" destOrd="0" presId="urn:microsoft.com/office/officeart/2005/8/layout/vList2"/>
    <dgm:cxn modelId="{975D79A9-158F-494F-A721-5201A950013B}" type="presParOf" srcId="{FFC426BE-1D8F-40CB-8D88-BD6EDD1BF4F5}" destId="{163E0B02-5B00-42EB-A0B2-9B5AA1C4B814}"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F74697D5-0AC6-456D-841D-91C0D88BF5B9}" type="doc">
      <dgm:prSet loTypeId="urn:diagrams.loki3.com/BracketList+Icon" loCatId="list" qsTypeId="urn:microsoft.com/office/officeart/2005/8/quickstyle/simple1" qsCatId="simple" csTypeId="urn:microsoft.com/office/officeart/2005/8/colors/colorful3" csCatId="colorful" phldr="1"/>
      <dgm:spPr/>
      <dgm:t>
        <a:bodyPr/>
        <a:lstStyle/>
        <a:p>
          <a:endParaRPr lang="en-US"/>
        </a:p>
      </dgm:t>
    </dgm:pt>
    <dgm:pt modelId="{C0E0621B-9BB9-4D55-9530-D91E08F142FC}">
      <dgm:prSet phldrT="[Text]"/>
      <dgm:spPr/>
      <dgm:t>
        <a:bodyPr/>
        <a:lstStyle/>
        <a:p>
          <a:r>
            <a:rPr lang="en-US" dirty="0"/>
            <a:t>Visual</a:t>
          </a:r>
        </a:p>
      </dgm:t>
    </dgm:pt>
    <dgm:pt modelId="{C0808919-2F22-4A13-A25C-8571D9019007}" type="parTrans" cxnId="{F7A4AADF-A6BB-4658-99BB-A227019CAB14}">
      <dgm:prSet/>
      <dgm:spPr/>
      <dgm:t>
        <a:bodyPr/>
        <a:lstStyle/>
        <a:p>
          <a:endParaRPr lang="en-US"/>
        </a:p>
      </dgm:t>
    </dgm:pt>
    <dgm:pt modelId="{D897A6D9-485A-46A4-B111-3E4C171027FB}" type="sibTrans" cxnId="{F7A4AADF-A6BB-4658-99BB-A227019CAB14}">
      <dgm:prSet/>
      <dgm:spPr/>
      <dgm:t>
        <a:bodyPr/>
        <a:lstStyle/>
        <a:p>
          <a:endParaRPr lang="en-US"/>
        </a:p>
      </dgm:t>
    </dgm:pt>
    <dgm:pt modelId="{52EB61A4-5036-45EC-A2B0-517FB7394085}">
      <dgm:prSet phldrT="[Text]"/>
      <dgm:spPr/>
      <dgm:t>
        <a:bodyPr/>
        <a:lstStyle/>
        <a:p>
          <a:r>
            <a:rPr lang="en-US" dirty="0"/>
            <a:t>Seeing</a:t>
          </a:r>
        </a:p>
      </dgm:t>
    </dgm:pt>
    <dgm:pt modelId="{295EAB5C-F16C-4435-96C0-AC14F5F052F9}" type="parTrans" cxnId="{30F80469-ABB0-4802-B910-D2BAAB3A45F4}">
      <dgm:prSet/>
      <dgm:spPr/>
      <dgm:t>
        <a:bodyPr/>
        <a:lstStyle/>
        <a:p>
          <a:endParaRPr lang="en-US"/>
        </a:p>
      </dgm:t>
    </dgm:pt>
    <dgm:pt modelId="{4BC0C2AE-D6F9-4CC0-9FBB-58ACF9C9DF85}" type="sibTrans" cxnId="{30F80469-ABB0-4802-B910-D2BAAB3A45F4}">
      <dgm:prSet/>
      <dgm:spPr/>
      <dgm:t>
        <a:bodyPr/>
        <a:lstStyle/>
        <a:p>
          <a:endParaRPr lang="en-US"/>
        </a:p>
      </dgm:t>
    </dgm:pt>
    <dgm:pt modelId="{C4C8499D-B2E1-48BB-B1C9-63BC30EA789A}">
      <dgm:prSet phldrT="[Text]"/>
      <dgm:spPr/>
      <dgm:t>
        <a:bodyPr/>
        <a:lstStyle/>
        <a:p>
          <a:r>
            <a:rPr lang="en-US" dirty="0"/>
            <a:t>Tactile</a:t>
          </a:r>
        </a:p>
      </dgm:t>
    </dgm:pt>
    <dgm:pt modelId="{D241851B-401D-4CE6-850C-91754241F411}" type="parTrans" cxnId="{F8D01FE1-EFFD-4E4F-B506-B8E1DFC9E6D8}">
      <dgm:prSet/>
      <dgm:spPr/>
    </dgm:pt>
    <dgm:pt modelId="{7B159696-B6B2-4C97-BFD9-1ED1C983A670}" type="sibTrans" cxnId="{F8D01FE1-EFFD-4E4F-B506-B8E1DFC9E6D8}">
      <dgm:prSet/>
      <dgm:spPr/>
    </dgm:pt>
    <dgm:pt modelId="{14C1257B-D17C-4E1E-B8CE-613727C4A731}">
      <dgm:prSet phldrT="[Text]"/>
      <dgm:spPr/>
      <dgm:t>
        <a:bodyPr/>
        <a:lstStyle/>
        <a:p>
          <a:r>
            <a:rPr lang="en-US" dirty="0"/>
            <a:t>Doing</a:t>
          </a:r>
        </a:p>
      </dgm:t>
    </dgm:pt>
    <dgm:pt modelId="{165FC958-A590-4014-A6FC-59483E010B33}" type="parTrans" cxnId="{7839B310-F425-4D42-BD48-3BA8DD7A6E87}">
      <dgm:prSet/>
      <dgm:spPr/>
    </dgm:pt>
    <dgm:pt modelId="{2F0D43BC-564F-4627-8070-DE2374FD240B}" type="sibTrans" cxnId="{7839B310-F425-4D42-BD48-3BA8DD7A6E87}">
      <dgm:prSet/>
      <dgm:spPr/>
    </dgm:pt>
    <dgm:pt modelId="{94126204-7415-477D-9B52-15A4C0C6B90E}">
      <dgm:prSet phldrT="[Text]"/>
      <dgm:spPr/>
      <dgm:t>
        <a:bodyPr/>
        <a:lstStyle/>
        <a:p>
          <a:r>
            <a:rPr lang="en-US" dirty="0"/>
            <a:t>Auditory</a:t>
          </a:r>
        </a:p>
      </dgm:t>
    </dgm:pt>
    <dgm:pt modelId="{41EB763E-06E2-40C1-8CCD-8AAA54AEA8C1}" type="sibTrans" cxnId="{068D2AE0-A9AF-41D1-9C43-31812F2C12B4}">
      <dgm:prSet/>
      <dgm:spPr/>
      <dgm:t>
        <a:bodyPr/>
        <a:lstStyle/>
        <a:p>
          <a:endParaRPr lang="en-US"/>
        </a:p>
      </dgm:t>
    </dgm:pt>
    <dgm:pt modelId="{602B6E66-6F50-42F5-9899-A5B3A572925D}" type="parTrans" cxnId="{068D2AE0-A9AF-41D1-9C43-31812F2C12B4}">
      <dgm:prSet/>
      <dgm:spPr/>
      <dgm:t>
        <a:bodyPr/>
        <a:lstStyle/>
        <a:p>
          <a:endParaRPr lang="en-US"/>
        </a:p>
      </dgm:t>
    </dgm:pt>
    <dgm:pt modelId="{A07508CC-FFF4-4E64-A3BC-BB8244E4DA7A}">
      <dgm:prSet phldrT="[Text]"/>
      <dgm:spPr/>
      <dgm:t>
        <a:bodyPr/>
        <a:lstStyle/>
        <a:p>
          <a:r>
            <a:rPr lang="en-US" dirty="0"/>
            <a:t>Listening</a:t>
          </a:r>
        </a:p>
      </dgm:t>
    </dgm:pt>
    <dgm:pt modelId="{05920D10-6FCE-4C0F-9893-C6CFDDE7696D}" type="sibTrans" cxnId="{2F79D9B0-F9D8-4AC5-8C00-FDB098313172}">
      <dgm:prSet/>
      <dgm:spPr/>
      <dgm:t>
        <a:bodyPr/>
        <a:lstStyle/>
        <a:p>
          <a:endParaRPr lang="en-US"/>
        </a:p>
      </dgm:t>
    </dgm:pt>
    <dgm:pt modelId="{AEA7A1FA-BBF0-455A-810F-23B8758B9036}" type="parTrans" cxnId="{2F79D9B0-F9D8-4AC5-8C00-FDB098313172}">
      <dgm:prSet/>
      <dgm:spPr/>
      <dgm:t>
        <a:bodyPr/>
        <a:lstStyle/>
        <a:p>
          <a:endParaRPr lang="en-US"/>
        </a:p>
      </dgm:t>
    </dgm:pt>
    <dgm:pt modelId="{A939EC26-71F5-4F08-8F52-525D337BAE34}" type="pres">
      <dgm:prSet presAssocID="{F74697D5-0AC6-456D-841D-91C0D88BF5B9}" presName="Name0" presStyleCnt="0">
        <dgm:presLayoutVars>
          <dgm:dir/>
          <dgm:animLvl val="lvl"/>
          <dgm:resizeHandles val="exact"/>
        </dgm:presLayoutVars>
      </dgm:prSet>
      <dgm:spPr/>
    </dgm:pt>
    <dgm:pt modelId="{46F4ED1F-748C-4AF8-B3CC-EE9D75B8555A}" type="pres">
      <dgm:prSet presAssocID="{94126204-7415-477D-9B52-15A4C0C6B90E}" presName="linNode" presStyleCnt="0"/>
      <dgm:spPr/>
    </dgm:pt>
    <dgm:pt modelId="{5D949B55-8A7B-4FFD-9D6D-A3B92C1CFBB8}" type="pres">
      <dgm:prSet presAssocID="{94126204-7415-477D-9B52-15A4C0C6B90E}" presName="parTx" presStyleLbl="revTx" presStyleIdx="0" presStyleCnt="3">
        <dgm:presLayoutVars>
          <dgm:chMax val="1"/>
          <dgm:bulletEnabled val="1"/>
        </dgm:presLayoutVars>
      </dgm:prSet>
      <dgm:spPr/>
    </dgm:pt>
    <dgm:pt modelId="{3B393D0C-51C2-4FF1-981F-F5BA23000CBA}" type="pres">
      <dgm:prSet presAssocID="{94126204-7415-477D-9B52-15A4C0C6B90E}" presName="bracket" presStyleLbl="parChTrans1D1" presStyleIdx="0" presStyleCnt="3"/>
      <dgm:spPr/>
    </dgm:pt>
    <dgm:pt modelId="{17345DC9-8C87-4E47-9A24-B88FB904BC35}" type="pres">
      <dgm:prSet presAssocID="{94126204-7415-477D-9B52-15A4C0C6B90E}" presName="spH" presStyleCnt="0"/>
      <dgm:spPr/>
    </dgm:pt>
    <dgm:pt modelId="{3E4932E7-331F-4E8C-8C82-556A2A60D67E}" type="pres">
      <dgm:prSet presAssocID="{94126204-7415-477D-9B52-15A4C0C6B90E}" presName="desTx" presStyleLbl="node1" presStyleIdx="0" presStyleCnt="3">
        <dgm:presLayoutVars>
          <dgm:bulletEnabled val="1"/>
        </dgm:presLayoutVars>
      </dgm:prSet>
      <dgm:spPr/>
    </dgm:pt>
    <dgm:pt modelId="{1D96787B-6166-4AFF-915C-20CFE67FD1A5}" type="pres">
      <dgm:prSet presAssocID="{41EB763E-06E2-40C1-8CCD-8AAA54AEA8C1}" presName="spV" presStyleCnt="0"/>
      <dgm:spPr/>
    </dgm:pt>
    <dgm:pt modelId="{63454639-75B1-4902-94C7-3D53D9D35781}" type="pres">
      <dgm:prSet presAssocID="{C0E0621B-9BB9-4D55-9530-D91E08F142FC}" presName="linNode" presStyleCnt="0"/>
      <dgm:spPr/>
    </dgm:pt>
    <dgm:pt modelId="{19023C4F-EAF1-441F-9231-79A5D073A387}" type="pres">
      <dgm:prSet presAssocID="{C0E0621B-9BB9-4D55-9530-D91E08F142FC}" presName="parTx" presStyleLbl="revTx" presStyleIdx="1" presStyleCnt="3">
        <dgm:presLayoutVars>
          <dgm:chMax val="1"/>
          <dgm:bulletEnabled val="1"/>
        </dgm:presLayoutVars>
      </dgm:prSet>
      <dgm:spPr/>
    </dgm:pt>
    <dgm:pt modelId="{E716CAE3-EE39-47A0-B783-D53E8FDCC85B}" type="pres">
      <dgm:prSet presAssocID="{C0E0621B-9BB9-4D55-9530-D91E08F142FC}" presName="bracket" presStyleLbl="parChTrans1D1" presStyleIdx="1" presStyleCnt="3"/>
      <dgm:spPr/>
    </dgm:pt>
    <dgm:pt modelId="{81AA8453-165A-4B3A-B952-1AF833E9A47F}" type="pres">
      <dgm:prSet presAssocID="{C0E0621B-9BB9-4D55-9530-D91E08F142FC}" presName="spH" presStyleCnt="0"/>
      <dgm:spPr/>
    </dgm:pt>
    <dgm:pt modelId="{A9DC7591-DE91-416A-A4E0-EFD179F6544F}" type="pres">
      <dgm:prSet presAssocID="{C0E0621B-9BB9-4D55-9530-D91E08F142FC}" presName="desTx" presStyleLbl="node1" presStyleIdx="1" presStyleCnt="3">
        <dgm:presLayoutVars>
          <dgm:bulletEnabled val="1"/>
        </dgm:presLayoutVars>
      </dgm:prSet>
      <dgm:spPr/>
    </dgm:pt>
    <dgm:pt modelId="{5DF8D55F-F372-40B9-9986-D60706E924AA}" type="pres">
      <dgm:prSet presAssocID="{D897A6D9-485A-46A4-B111-3E4C171027FB}" presName="spV" presStyleCnt="0"/>
      <dgm:spPr/>
    </dgm:pt>
    <dgm:pt modelId="{9AA594A7-7048-4351-B811-0B59A49FA4A7}" type="pres">
      <dgm:prSet presAssocID="{C4C8499D-B2E1-48BB-B1C9-63BC30EA789A}" presName="linNode" presStyleCnt="0"/>
      <dgm:spPr/>
    </dgm:pt>
    <dgm:pt modelId="{876A67AF-27CC-451C-AEC9-65A1D53234A0}" type="pres">
      <dgm:prSet presAssocID="{C4C8499D-B2E1-48BB-B1C9-63BC30EA789A}" presName="parTx" presStyleLbl="revTx" presStyleIdx="2" presStyleCnt="3">
        <dgm:presLayoutVars>
          <dgm:chMax val="1"/>
          <dgm:bulletEnabled val="1"/>
        </dgm:presLayoutVars>
      </dgm:prSet>
      <dgm:spPr/>
    </dgm:pt>
    <dgm:pt modelId="{4F454554-6227-43C3-8B9A-844DE61AD175}" type="pres">
      <dgm:prSet presAssocID="{C4C8499D-B2E1-48BB-B1C9-63BC30EA789A}" presName="bracket" presStyleLbl="parChTrans1D1" presStyleIdx="2" presStyleCnt="3"/>
      <dgm:spPr/>
    </dgm:pt>
    <dgm:pt modelId="{9B1A9AA9-F7E0-447D-92DC-A34ADED933CF}" type="pres">
      <dgm:prSet presAssocID="{C4C8499D-B2E1-48BB-B1C9-63BC30EA789A}" presName="spH" presStyleCnt="0"/>
      <dgm:spPr/>
    </dgm:pt>
    <dgm:pt modelId="{98A73EDE-B756-4BC1-9DAA-022246C839CA}" type="pres">
      <dgm:prSet presAssocID="{C4C8499D-B2E1-48BB-B1C9-63BC30EA789A}" presName="desTx" presStyleLbl="node1" presStyleIdx="2" presStyleCnt="3">
        <dgm:presLayoutVars>
          <dgm:bulletEnabled val="1"/>
        </dgm:presLayoutVars>
      </dgm:prSet>
      <dgm:spPr/>
    </dgm:pt>
  </dgm:ptLst>
  <dgm:cxnLst>
    <dgm:cxn modelId="{F8D01FE1-EFFD-4E4F-B506-B8E1DFC9E6D8}" srcId="{F74697D5-0AC6-456D-841D-91C0D88BF5B9}" destId="{C4C8499D-B2E1-48BB-B1C9-63BC30EA789A}" srcOrd="2" destOrd="0" parTransId="{D241851B-401D-4CE6-850C-91754241F411}" sibTransId="{7B159696-B6B2-4C97-BFD9-1ED1C983A670}"/>
    <dgm:cxn modelId="{7839B310-F425-4D42-BD48-3BA8DD7A6E87}" srcId="{C4C8499D-B2E1-48BB-B1C9-63BC30EA789A}" destId="{14C1257B-D17C-4E1E-B8CE-613727C4A731}" srcOrd="0" destOrd="0" parTransId="{165FC958-A590-4014-A6FC-59483E010B33}" sibTransId="{2F0D43BC-564F-4627-8070-DE2374FD240B}"/>
    <dgm:cxn modelId="{487FA53A-C500-4ABD-8317-9968A26B1E00}" type="presOf" srcId="{F74697D5-0AC6-456D-841D-91C0D88BF5B9}" destId="{A939EC26-71F5-4F08-8F52-525D337BAE34}" srcOrd="0" destOrd="0" presId="urn:diagrams.loki3.com/BracketList+Icon"/>
    <dgm:cxn modelId="{068D2AE0-A9AF-41D1-9C43-31812F2C12B4}" srcId="{F74697D5-0AC6-456D-841D-91C0D88BF5B9}" destId="{94126204-7415-477D-9B52-15A4C0C6B90E}" srcOrd="0" destOrd="0" parTransId="{602B6E66-6F50-42F5-9899-A5B3A572925D}" sibTransId="{41EB763E-06E2-40C1-8CCD-8AAA54AEA8C1}"/>
    <dgm:cxn modelId="{42B91087-85FC-4ED4-ADA2-D6EDBD3A00BD}" type="presOf" srcId="{14C1257B-D17C-4E1E-B8CE-613727C4A731}" destId="{98A73EDE-B756-4BC1-9DAA-022246C839CA}" srcOrd="0" destOrd="0" presId="urn:diagrams.loki3.com/BracketList+Icon"/>
    <dgm:cxn modelId="{30F80469-ABB0-4802-B910-D2BAAB3A45F4}" srcId="{C0E0621B-9BB9-4D55-9530-D91E08F142FC}" destId="{52EB61A4-5036-45EC-A2B0-517FB7394085}" srcOrd="0" destOrd="0" parTransId="{295EAB5C-F16C-4435-96C0-AC14F5F052F9}" sibTransId="{4BC0C2AE-D6F9-4CC0-9FBB-58ACF9C9DF85}"/>
    <dgm:cxn modelId="{2F79D9B0-F9D8-4AC5-8C00-FDB098313172}" srcId="{94126204-7415-477D-9B52-15A4C0C6B90E}" destId="{A07508CC-FFF4-4E64-A3BC-BB8244E4DA7A}" srcOrd="0" destOrd="0" parTransId="{AEA7A1FA-BBF0-455A-810F-23B8758B9036}" sibTransId="{05920D10-6FCE-4C0F-9893-C6CFDDE7696D}"/>
    <dgm:cxn modelId="{F7A4AADF-A6BB-4658-99BB-A227019CAB14}" srcId="{F74697D5-0AC6-456D-841D-91C0D88BF5B9}" destId="{C0E0621B-9BB9-4D55-9530-D91E08F142FC}" srcOrd="1" destOrd="0" parTransId="{C0808919-2F22-4A13-A25C-8571D9019007}" sibTransId="{D897A6D9-485A-46A4-B111-3E4C171027FB}"/>
    <dgm:cxn modelId="{5C8EA2AD-EAE9-45DA-AC5F-82AC0683325B}" type="presOf" srcId="{52EB61A4-5036-45EC-A2B0-517FB7394085}" destId="{A9DC7591-DE91-416A-A4E0-EFD179F6544F}" srcOrd="0" destOrd="0" presId="urn:diagrams.loki3.com/BracketList+Icon"/>
    <dgm:cxn modelId="{44D8A1FA-F9F1-498E-83AC-877CE8AADBC9}" type="presOf" srcId="{94126204-7415-477D-9B52-15A4C0C6B90E}" destId="{5D949B55-8A7B-4FFD-9D6D-A3B92C1CFBB8}" srcOrd="0" destOrd="0" presId="urn:diagrams.loki3.com/BracketList+Icon"/>
    <dgm:cxn modelId="{DC71E4FB-5590-4B78-8E44-2F0C3F959041}" type="presOf" srcId="{C0E0621B-9BB9-4D55-9530-D91E08F142FC}" destId="{19023C4F-EAF1-441F-9231-79A5D073A387}" srcOrd="0" destOrd="0" presId="urn:diagrams.loki3.com/BracketList+Icon"/>
    <dgm:cxn modelId="{58E2C99D-C715-478B-B9DC-975353CB6A92}" type="presOf" srcId="{C4C8499D-B2E1-48BB-B1C9-63BC30EA789A}" destId="{876A67AF-27CC-451C-AEC9-65A1D53234A0}" srcOrd="0" destOrd="0" presId="urn:diagrams.loki3.com/BracketList+Icon"/>
    <dgm:cxn modelId="{C4DB25A3-48C8-4212-84B7-B6CC6248BE40}" type="presOf" srcId="{A07508CC-FFF4-4E64-A3BC-BB8244E4DA7A}" destId="{3E4932E7-331F-4E8C-8C82-556A2A60D67E}" srcOrd="0" destOrd="0" presId="urn:diagrams.loki3.com/BracketList+Icon"/>
    <dgm:cxn modelId="{D84760CB-9C03-429F-986F-B0E991651FB3}" type="presParOf" srcId="{A939EC26-71F5-4F08-8F52-525D337BAE34}" destId="{46F4ED1F-748C-4AF8-B3CC-EE9D75B8555A}" srcOrd="0" destOrd="0" presId="urn:diagrams.loki3.com/BracketList+Icon"/>
    <dgm:cxn modelId="{2704CF26-B9E9-4BDA-9D31-BF66E81A76DD}" type="presParOf" srcId="{46F4ED1F-748C-4AF8-B3CC-EE9D75B8555A}" destId="{5D949B55-8A7B-4FFD-9D6D-A3B92C1CFBB8}" srcOrd="0" destOrd="0" presId="urn:diagrams.loki3.com/BracketList+Icon"/>
    <dgm:cxn modelId="{16CEDEBB-50D5-46DA-BD50-5801731099E2}" type="presParOf" srcId="{46F4ED1F-748C-4AF8-B3CC-EE9D75B8555A}" destId="{3B393D0C-51C2-4FF1-981F-F5BA23000CBA}" srcOrd="1" destOrd="0" presId="urn:diagrams.loki3.com/BracketList+Icon"/>
    <dgm:cxn modelId="{CDFE4F7C-4BD8-4D5D-B36A-F57CAF8DC61F}" type="presParOf" srcId="{46F4ED1F-748C-4AF8-B3CC-EE9D75B8555A}" destId="{17345DC9-8C87-4E47-9A24-B88FB904BC35}" srcOrd="2" destOrd="0" presId="urn:diagrams.loki3.com/BracketList+Icon"/>
    <dgm:cxn modelId="{F49121A5-2165-4625-8FFC-EA69FA5530F1}" type="presParOf" srcId="{46F4ED1F-748C-4AF8-B3CC-EE9D75B8555A}" destId="{3E4932E7-331F-4E8C-8C82-556A2A60D67E}" srcOrd="3" destOrd="0" presId="urn:diagrams.loki3.com/BracketList+Icon"/>
    <dgm:cxn modelId="{569E0FFA-B8D7-4322-B64C-EB3154FA8D5D}" type="presParOf" srcId="{A939EC26-71F5-4F08-8F52-525D337BAE34}" destId="{1D96787B-6166-4AFF-915C-20CFE67FD1A5}" srcOrd="1" destOrd="0" presId="urn:diagrams.loki3.com/BracketList+Icon"/>
    <dgm:cxn modelId="{F652332A-9554-44CD-A821-8E0E987F8685}" type="presParOf" srcId="{A939EC26-71F5-4F08-8F52-525D337BAE34}" destId="{63454639-75B1-4902-94C7-3D53D9D35781}" srcOrd="2" destOrd="0" presId="urn:diagrams.loki3.com/BracketList+Icon"/>
    <dgm:cxn modelId="{02A21CF0-AE93-48FD-8BAC-0E547C21D8B2}" type="presParOf" srcId="{63454639-75B1-4902-94C7-3D53D9D35781}" destId="{19023C4F-EAF1-441F-9231-79A5D073A387}" srcOrd="0" destOrd="0" presId="urn:diagrams.loki3.com/BracketList+Icon"/>
    <dgm:cxn modelId="{9A80DC0F-354B-4A8A-9D0D-7D10D0A5B656}" type="presParOf" srcId="{63454639-75B1-4902-94C7-3D53D9D35781}" destId="{E716CAE3-EE39-47A0-B783-D53E8FDCC85B}" srcOrd="1" destOrd="0" presId="urn:diagrams.loki3.com/BracketList+Icon"/>
    <dgm:cxn modelId="{093FF789-6D13-4903-AAC8-2D03D1B0F5F5}" type="presParOf" srcId="{63454639-75B1-4902-94C7-3D53D9D35781}" destId="{81AA8453-165A-4B3A-B952-1AF833E9A47F}" srcOrd="2" destOrd="0" presId="urn:diagrams.loki3.com/BracketList+Icon"/>
    <dgm:cxn modelId="{69A2D3DB-B2A5-4BEB-99AD-456951080041}" type="presParOf" srcId="{63454639-75B1-4902-94C7-3D53D9D35781}" destId="{A9DC7591-DE91-416A-A4E0-EFD179F6544F}" srcOrd="3" destOrd="0" presId="urn:diagrams.loki3.com/BracketList+Icon"/>
    <dgm:cxn modelId="{A1C42618-1BD6-4197-92D3-3C4367CA11DA}" type="presParOf" srcId="{A939EC26-71F5-4F08-8F52-525D337BAE34}" destId="{5DF8D55F-F372-40B9-9986-D60706E924AA}" srcOrd="3" destOrd="0" presId="urn:diagrams.loki3.com/BracketList+Icon"/>
    <dgm:cxn modelId="{5EE694F0-7A15-4D4F-8185-B61619EE2A45}" type="presParOf" srcId="{A939EC26-71F5-4F08-8F52-525D337BAE34}" destId="{9AA594A7-7048-4351-B811-0B59A49FA4A7}" srcOrd="4" destOrd="0" presId="urn:diagrams.loki3.com/BracketList+Icon"/>
    <dgm:cxn modelId="{228A7678-6740-4E7C-8618-4E241DC650F8}" type="presParOf" srcId="{9AA594A7-7048-4351-B811-0B59A49FA4A7}" destId="{876A67AF-27CC-451C-AEC9-65A1D53234A0}" srcOrd="0" destOrd="0" presId="urn:diagrams.loki3.com/BracketList+Icon"/>
    <dgm:cxn modelId="{EB6F8DEC-5B52-4313-BC7C-D699A49458A0}" type="presParOf" srcId="{9AA594A7-7048-4351-B811-0B59A49FA4A7}" destId="{4F454554-6227-43C3-8B9A-844DE61AD175}" srcOrd="1" destOrd="0" presId="urn:diagrams.loki3.com/BracketList+Icon"/>
    <dgm:cxn modelId="{D349F7E2-9C9B-46E3-B41E-B948AECF37B8}" type="presParOf" srcId="{9AA594A7-7048-4351-B811-0B59A49FA4A7}" destId="{9B1A9AA9-F7E0-447D-92DC-A34ADED933CF}" srcOrd="2" destOrd="0" presId="urn:diagrams.loki3.com/BracketList+Icon"/>
    <dgm:cxn modelId="{82E33812-F930-4A5B-BCE7-EABE91087E25}" type="presParOf" srcId="{9AA594A7-7048-4351-B811-0B59A49FA4A7}" destId="{98A73EDE-B756-4BC1-9DAA-022246C839CA}"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5821E01-D889-41C7-829B-8A00A613499B}" type="doc">
      <dgm:prSet loTypeId="urn:microsoft.com/office/officeart/2005/8/layout/default#1" loCatId="list" qsTypeId="urn:microsoft.com/office/officeart/2005/8/quickstyle/simple1" qsCatId="simple" csTypeId="urn:microsoft.com/office/officeart/2005/8/colors/colorful1#1" csCatId="colorful" phldr="1"/>
      <dgm:spPr/>
      <dgm:t>
        <a:bodyPr/>
        <a:lstStyle/>
        <a:p>
          <a:endParaRPr lang="en-US"/>
        </a:p>
      </dgm:t>
    </dgm:pt>
    <dgm:pt modelId="{E9C5B701-CC33-4033-AB35-FD296B877F8E}">
      <dgm:prSet phldrT="[Text]"/>
      <dgm:spPr/>
      <dgm:t>
        <a:bodyPr/>
        <a:lstStyle/>
        <a:p>
          <a:r>
            <a:rPr lang="en-US" dirty="0">
              <a:solidFill>
                <a:schemeClr val="bg1"/>
              </a:solidFill>
              <a:latin typeface="+mn-lt"/>
              <a:ea typeface="+mn-ea"/>
              <a:cs typeface="+mn-cs"/>
            </a:rPr>
            <a:t>Awareness of our bodies </a:t>
          </a:r>
          <a:endParaRPr lang="en-US" b="0" dirty="0">
            <a:solidFill>
              <a:schemeClr val="bg1"/>
            </a:solidFill>
          </a:endParaRPr>
        </a:p>
      </dgm:t>
    </dgm:pt>
    <dgm:pt modelId="{D3122312-BB13-43E4-A927-5BE474B90350}" type="parTrans" cxnId="{A2F8CE58-C28A-431E-B7DA-9052578D7DDB}">
      <dgm:prSet/>
      <dgm:spPr/>
      <dgm:t>
        <a:bodyPr/>
        <a:lstStyle/>
        <a:p>
          <a:endParaRPr lang="en-US"/>
        </a:p>
      </dgm:t>
    </dgm:pt>
    <dgm:pt modelId="{B1C0EC3D-F3E6-4603-996E-10879C25F6F1}" type="sibTrans" cxnId="{A2F8CE58-C28A-431E-B7DA-9052578D7DDB}">
      <dgm:prSet/>
      <dgm:spPr/>
      <dgm:t>
        <a:bodyPr/>
        <a:lstStyle/>
        <a:p>
          <a:endParaRPr lang="en-US"/>
        </a:p>
      </dgm:t>
    </dgm:pt>
    <dgm:pt modelId="{963F2685-B9CA-4A54-BCD5-F3DF2D8335CE}">
      <dgm:prSet phldrT="[Text]"/>
      <dgm:spPr/>
      <dgm:t>
        <a:bodyPr/>
        <a:lstStyle/>
        <a:p>
          <a:r>
            <a:rPr lang="en-US" dirty="0">
              <a:solidFill>
                <a:schemeClr val="bg1"/>
              </a:solidFill>
              <a:latin typeface="+mn-lt"/>
              <a:ea typeface="+mn-ea"/>
              <a:cs typeface="+mn-cs"/>
            </a:rPr>
            <a:t>Block our awareness of the physical body </a:t>
          </a:r>
          <a:endParaRPr lang="en-US" b="0" dirty="0">
            <a:solidFill>
              <a:schemeClr val="bg1"/>
            </a:solidFill>
          </a:endParaRPr>
        </a:p>
      </dgm:t>
    </dgm:pt>
    <dgm:pt modelId="{681DA35E-7E66-4382-BE31-C229156A20EC}" type="parTrans" cxnId="{931441B8-42FB-4067-A1F3-3A27AFDA0F69}">
      <dgm:prSet/>
      <dgm:spPr/>
      <dgm:t>
        <a:bodyPr/>
        <a:lstStyle/>
        <a:p>
          <a:endParaRPr lang="en-US"/>
        </a:p>
      </dgm:t>
    </dgm:pt>
    <dgm:pt modelId="{91797E8F-2073-4ADD-893A-B1B02F39458F}" type="sibTrans" cxnId="{931441B8-42FB-4067-A1F3-3A27AFDA0F69}">
      <dgm:prSet/>
      <dgm:spPr/>
      <dgm:t>
        <a:bodyPr/>
        <a:lstStyle/>
        <a:p>
          <a:endParaRPr lang="en-US"/>
        </a:p>
      </dgm:t>
    </dgm:pt>
    <dgm:pt modelId="{44BD8DF6-4CDF-404E-9525-FBDE3EFF082F}">
      <dgm:prSet phldrT="[Text]"/>
      <dgm:spPr/>
      <dgm:t>
        <a:bodyPr/>
        <a:lstStyle/>
        <a:p>
          <a:r>
            <a:rPr lang="en-US" dirty="0">
              <a:solidFill>
                <a:schemeClr val="bg1"/>
              </a:solidFill>
              <a:latin typeface="+mn-lt"/>
              <a:ea typeface="+mn-ea"/>
              <a:cs typeface="+mn-cs"/>
            </a:rPr>
            <a:t>Physically uncomfortable leads to  emotionally uncomfortable</a:t>
          </a:r>
          <a:endParaRPr lang="en-US" b="0" dirty="0">
            <a:solidFill>
              <a:schemeClr val="bg1"/>
            </a:solidFill>
          </a:endParaRPr>
        </a:p>
      </dgm:t>
    </dgm:pt>
    <dgm:pt modelId="{99C3249C-A5E1-429E-BC6A-DBF02D1BA6A5}" type="parTrans" cxnId="{44F7D5C0-CB32-4E7F-94DB-5917EA2D2D6B}">
      <dgm:prSet/>
      <dgm:spPr/>
      <dgm:t>
        <a:bodyPr/>
        <a:lstStyle/>
        <a:p>
          <a:endParaRPr lang="en-US"/>
        </a:p>
      </dgm:t>
    </dgm:pt>
    <dgm:pt modelId="{4C9A208A-9A9B-426A-9A58-D27023A83344}" type="sibTrans" cxnId="{44F7D5C0-CB32-4E7F-94DB-5917EA2D2D6B}">
      <dgm:prSet/>
      <dgm:spPr/>
      <dgm:t>
        <a:bodyPr/>
        <a:lstStyle/>
        <a:p>
          <a:endParaRPr lang="en-US"/>
        </a:p>
      </dgm:t>
    </dgm:pt>
    <dgm:pt modelId="{EB1F340E-2BA4-4F93-8A63-BCE83613EA6F}" type="pres">
      <dgm:prSet presAssocID="{85821E01-D889-41C7-829B-8A00A613499B}" presName="diagram" presStyleCnt="0">
        <dgm:presLayoutVars>
          <dgm:dir/>
          <dgm:resizeHandles val="exact"/>
        </dgm:presLayoutVars>
      </dgm:prSet>
      <dgm:spPr/>
    </dgm:pt>
    <dgm:pt modelId="{63ADEC12-897B-4BCF-AA6D-E3C23F26DC85}" type="pres">
      <dgm:prSet presAssocID="{E9C5B701-CC33-4033-AB35-FD296B877F8E}" presName="node" presStyleLbl="node1" presStyleIdx="0" presStyleCnt="3">
        <dgm:presLayoutVars>
          <dgm:bulletEnabled val="1"/>
        </dgm:presLayoutVars>
      </dgm:prSet>
      <dgm:spPr/>
    </dgm:pt>
    <dgm:pt modelId="{D6A29AA7-180A-411B-AF98-A1E7A549EE71}" type="pres">
      <dgm:prSet presAssocID="{B1C0EC3D-F3E6-4603-996E-10879C25F6F1}" presName="sibTrans" presStyleCnt="0"/>
      <dgm:spPr/>
    </dgm:pt>
    <dgm:pt modelId="{96B98B45-06C1-47DD-B4DF-E7EAA32D8D16}" type="pres">
      <dgm:prSet presAssocID="{963F2685-B9CA-4A54-BCD5-F3DF2D8335CE}" presName="node" presStyleLbl="node1" presStyleIdx="1" presStyleCnt="3">
        <dgm:presLayoutVars>
          <dgm:bulletEnabled val="1"/>
        </dgm:presLayoutVars>
      </dgm:prSet>
      <dgm:spPr/>
    </dgm:pt>
    <dgm:pt modelId="{75773847-55D9-4D4C-A033-73884CBF7158}" type="pres">
      <dgm:prSet presAssocID="{91797E8F-2073-4ADD-893A-B1B02F39458F}" presName="sibTrans" presStyleCnt="0"/>
      <dgm:spPr/>
    </dgm:pt>
    <dgm:pt modelId="{9FDA7A7D-CE24-4549-A2C9-C5677FFAC1B9}" type="pres">
      <dgm:prSet presAssocID="{44BD8DF6-4CDF-404E-9525-FBDE3EFF082F}" presName="node" presStyleLbl="node1" presStyleIdx="2" presStyleCnt="3">
        <dgm:presLayoutVars>
          <dgm:bulletEnabled val="1"/>
        </dgm:presLayoutVars>
      </dgm:prSet>
      <dgm:spPr/>
    </dgm:pt>
  </dgm:ptLst>
  <dgm:cxnLst>
    <dgm:cxn modelId="{A2F8CE58-C28A-431E-B7DA-9052578D7DDB}" srcId="{85821E01-D889-41C7-829B-8A00A613499B}" destId="{E9C5B701-CC33-4033-AB35-FD296B877F8E}" srcOrd="0" destOrd="0" parTransId="{D3122312-BB13-43E4-A927-5BE474B90350}" sibTransId="{B1C0EC3D-F3E6-4603-996E-10879C25F6F1}"/>
    <dgm:cxn modelId="{DBA402AF-FD21-473F-B35E-238C66119A45}" type="presOf" srcId="{85821E01-D889-41C7-829B-8A00A613499B}" destId="{EB1F340E-2BA4-4F93-8A63-BCE83613EA6F}" srcOrd="0" destOrd="0" presId="urn:microsoft.com/office/officeart/2005/8/layout/default#1"/>
    <dgm:cxn modelId="{01B2C816-9878-47BA-9661-6780DA8330FF}" type="presOf" srcId="{963F2685-B9CA-4A54-BCD5-F3DF2D8335CE}" destId="{96B98B45-06C1-47DD-B4DF-E7EAA32D8D16}" srcOrd="0" destOrd="0" presId="urn:microsoft.com/office/officeart/2005/8/layout/default#1"/>
    <dgm:cxn modelId="{5473349D-92E9-420F-A5D3-E622F1070AB7}" type="presOf" srcId="{E9C5B701-CC33-4033-AB35-FD296B877F8E}" destId="{63ADEC12-897B-4BCF-AA6D-E3C23F26DC85}" srcOrd="0" destOrd="0" presId="urn:microsoft.com/office/officeart/2005/8/layout/default#1"/>
    <dgm:cxn modelId="{8D08F1CD-612E-46E0-B57A-63E0A3D208E5}" type="presOf" srcId="{44BD8DF6-4CDF-404E-9525-FBDE3EFF082F}" destId="{9FDA7A7D-CE24-4549-A2C9-C5677FFAC1B9}" srcOrd="0" destOrd="0" presId="urn:microsoft.com/office/officeart/2005/8/layout/default#1"/>
    <dgm:cxn modelId="{44F7D5C0-CB32-4E7F-94DB-5917EA2D2D6B}" srcId="{85821E01-D889-41C7-829B-8A00A613499B}" destId="{44BD8DF6-4CDF-404E-9525-FBDE3EFF082F}" srcOrd="2" destOrd="0" parTransId="{99C3249C-A5E1-429E-BC6A-DBF02D1BA6A5}" sibTransId="{4C9A208A-9A9B-426A-9A58-D27023A83344}"/>
    <dgm:cxn modelId="{931441B8-42FB-4067-A1F3-3A27AFDA0F69}" srcId="{85821E01-D889-41C7-829B-8A00A613499B}" destId="{963F2685-B9CA-4A54-BCD5-F3DF2D8335CE}" srcOrd="1" destOrd="0" parTransId="{681DA35E-7E66-4382-BE31-C229156A20EC}" sibTransId="{91797E8F-2073-4ADD-893A-B1B02F39458F}"/>
    <dgm:cxn modelId="{335AAED0-1FA1-4B5D-BFD3-90AA8B676E55}" type="presParOf" srcId="{EB1F340E-2BA4-4F93-8A63-BCE83613EA6F}" destId="{63ADEC12-897B-4BCF-AA6D-E3C23F26DC85}" srcOrd="0" destOrd="0" presId="urn:microsoft.com/office/officeart/2005/8/layout/default#1"/>
    <dgm:cxn modelId="{C82E1188-2C6D-45E7-AF9C-D871F1246192}" type="presParOf" srcId="{EB1F340E-2BA4-4F93-8A63-BCE83613EA6F}" destId="{D6A29AA7-180A-411B-AF98-A1E7A549EE71}" srcOrd="1" destOrd="0" presId="urn:microsoft.com/office/officeart/2005/8/layout/default#1"/>
    <dgm:cxn modelId="{4793ECD2-B0D9-41F9-9DC7-ACC57F945DA6}" type="presParOf" srcId="{EB1F340E-2BA4-4F93-8A63-BCE83613EA6F}" destId="{96B98B45-06C1-47DD-B4DF-E7EAA32D8D16}" srcOrd="2" destOrd="0" presId="urn:microsoft.com/office/officeart/2005/8/layout/default#1"/>
    <dgm:cxn modelId="{E3B62BEE-EA39-4834-9312-CF6CCBA03361}" type="presParOf" srcId="{EB1F340E-2BA4-4F93-8A63-BCE83613EA6F}" destId="{75773847-55D9-4D4C-A033-73884CBF7158}" srcOrd="3" destOrd="0" presId="urn:microsoft.com/office/officeart/2005/8/layout/default#1"/>
    <dgm:cxn modelId="{9971EBE6-21D4-420B-9D55-97656A90E852}" type="presParOf" srcId="{EB1F340E-2BA4-4F93-8A63-BCE83613EA6F}" destId="{9FDA7A7D-CE24-4549-A2C9-C5677FFAC1B9}" srcOrd="4" destOrd="0" presId="urn:microsoft.com/office/officeart/2005/8/layout/defaul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B721A59A-30ED-4545-88A6-31C50DE3624E}" type="doc">
      <dgm:prSet loTypeId="urn:microsoft.com/office/officeart/2005/8/layout/default#5" loCatId="list" qsTypeId="urn:microsoft.com/office/officeart/2005/8/quickstyle/simple1" qsCatId="simple" csTypeId="urn:microsoft.com/office/officeart/2005/8/colors/colorful3" csCatId="colorful" phldr="1"/>
      <dgm:spPr/>
      <dgm:t>
        <a:bodyPr/>
        <a:lstStyle/>
        <a:p>
          <a:endParaRPr lang="en-US"/>
        </a:p>
      </dgm:t>
    </dgm:pt>
    <dgm:pt modelId="{FB7C86CC-BC59-40CE-88D5-0FBE2E7C136A}">
      <dgm:prSet phldrT="[Text]"/>
      <dgm:spPr/>
      <dgm:t>
        <a:bodyPr/>
        <a:lstStyle/>
        <a:p>
          <a:r>
            <a:rPr lang="en-US" dirty="0"/>
            <a:t>Perceiving functions</a:t>
          </a:r>
        </a:p>
      </dgm:t>
    </dgm:pt>
    <dgm:pt modelId="{387EC0CF-1AD9-453B-8323-92D23B337535}" type="parTrans" cxnId="{A5F6F6C6-CDFD-498C-B572-5BF48BC345EB}">
      <dgm:prSet/>
      <dgm:spPr/>
      <dgm:t>
        <a:bodyPr/>
        <a:lstStyle/>
        <a:p>
          <a:endParaRPr lang="en-US"/>
        </a:p>
      </dgm:t>
    </dgm:pt>
    <dgm:pt modelId="{3A9C758E-FB84-4374-B476-1274E1425FE1}" type="sibTrans" cxnId="{A5F6F6C6-CDFD-498C-B572-5BF48BC345EB}">
      <dgm:prSet/>
      <dgm:spPr/>
      <dgm:t>
        <a:bodyPr/>
        <a:lstStyle/>
        <a:p>
          <a:endParaRPr lang="en-US"/>
        </a:p>
      </dgm:t>
    </dgm:pt>
    <dgm:pt modelId="{C9AE21B0-2228-4A76-BE72-67B3F210B279}">
      <dgm:prSet phldrT="[Text]"/>
      <dgm:spPr/>
      <dgm:t>
        <a:bodyPr/>
        <a:lstStyle/>
        <a:p>
          <a:r>
            <a:rPr lang="en-US" dirty="0"/>
            <a:t>Judging functions</a:t>
          </a:r>
        </a:p>
      </dgm:t>
    </dgm:pt>
    <dgm:pt modelId="{2E1D6F62-1D99-4B30-9A31-6B9B6966EF7B}" type="parTrans" cxnId="{A65484EA-F3D2-42FB-BF36-B2CA9215940D}">
      <dgm:prSet/>
      <dgm:spPr/>
      <dgm:t>
        <a:bodyPr/>
        <a:lstStyle/>
        <a:p>
          <a:endParaRPr lang="en-US"/>
        </a:p>
      </dgm:t>
    </dgm:pt>
    <dgm:pt modelId="{985BF2B4-2B30-47DC-ABE8-ED5F4783042B}" type="sibTrans" cxnId="{A65484EA-F3D2-42FB-BF36-B2CA9215940D}">
      <dgm:prSet/>
      <dgm:spPr/>
      <dgm:t>
        <a:bodyPr/>
        <a:lstStyle/>
        <a:p>
          <a:endParaRPr lang="en-US"/>
        </a:p>
      </dgm:t>
    </dgm:pt>
    <dgm:pt modelId="{1EDC3D7F-3F1E-4C4E-81A3-30B36EA24282}">
      <dgm:prSet phldrT="[Text]"/>
      <dgm:spPr/>
      <dgm:t>
        <a:bodyPr/>
        <a:lstStyle/>
        <a:p>
          <a:r>
            <a:rPr lang="en-US" dirty="0"/>
            <a:t>Lifestyle</a:t>
          </a:r>
        </a:p>
      </dgm:t>
    </dgm:pt>
    <dgm:pt modelId="{2FD74F32-17BF-41F0-84A0-1D9E20C8F317}" type="parTrans" cxnId="{7D1E9C49-885D-4FB2-B03B-E5C2DEA2BFDD}">
      <dgm:prSet/>
      <dgm:spPr/>
      <dgm:t>
        <a:bodyPr/>
        <a:lstStyle/>
        <a:p>
          <a:endParaRPr lang="en-US"/>
        </a:p>
      </dgm:t>
    </dgm:pt>
    <dgm:pt modelId="{D410D5EB-4936-4CD4-BA02-B2E157F6A1CD}" type="sibTrans" cxnId="{7D1E9C49-885D-4FB2-B03B-E5C2DEA2BFDD}">
      <dgm:prSet/>
      <dgm:spPr/>
      <dgm:t>
        <a:bodyPr/>
        <a:lstStyle/>
        <a:p>
          <a:endParaRPr lang="en-US"/>
        </a:p>
      </dgm:t>
    </dgm:pt>
    <dgm:pt modelId="{3D1E6558-B8BD-42CE-92A9-B1B96DBFB7D2}" type="pres">
      <dgm:prSet presAssocID="{B721A59A-30ED-4545-88A6-31C50DE3624E}" presName="diagram" presStyleCnt="0">
        <dgm:presLayoutVars>
          <dgm:dir/>
          <dgm:resizeHandles val="exact"/>
        </dgm:presLayoutVars>
      </dgm:prSet>
      <dgm:spPr/>
    </dgm:pt>
    <dgm:pt modelId="{6833F267-F527-4774-99EC-4952B378E877}" type="pres">
      <dgm:prSet presAssocID="{FB7C86CC-BC59-40CE-88D5-0FBE2E7C136A}" presName="node" presStyleLbl="node1" presStyleIdx="0" presStyleCnt="3">
        <dgm:presLayoutVars>
          <dgm:bulletEnabled val="1"/>
        </dgm:presLayoutVars>
      </dgm:prSet>
      <dgm:spPr/>
    </dgm:pt>
    <dgm:pt modelId="{F93C8437-4737-43CC-9F2B-AB062D12BEF5}" type="pres">
      <dgm:prSet presAssocID="{3A9C758E-FB84-4374-B476-1274E1425FE1}" presName="sibTrans" presStyleCnt="0"/>
      <dgm:spPr/>
    </dgm:pt>
    <dgm:pt modelId="{0A87403A-5B72-4F03-ADB9-D675E91BAD53}" type="pres">
      <dgm:prSet presAssocID="{C9AE21B0-2228-4A76-BE72-67B3F210B279}" presName="node" presStyleLbl="node1" presStyleIdx="1" presStyleCnt="3">
        <dgm:presLayoutVars>
          <dgm:bulletEnabled val="1"/>
        </dgm:presLayoutVars>
      </dgm:prSet>
      <dgm:spPr/>
    </dgm:pt>
    <dgm:pt modelId="{67A1EF2F-7CA8-44A6-9AE0-340CF58E6EA0}" type="pres">
      <dgm:prSet presAssocID="{985BF2B4-2B30-47DC-ABE8-ED5F4783042B}" presName="sibTrans" presStyleCnt="0"/>
      <dgm:spPr/>
    </dgm:pt>
    <dgm:pt modelId="{0B332725-2038-4E61-8D36-2CC9F6AFD505}" type="pres">
      <dgm:prSet presAssocID="{1EDC3D7F-3F1E-4C4E-81A3-30B36EA24282}" presName="node" presStyleLbl="node1" presStyleIdx="2" presStyleCnt="3">
        <dgm:presLayoutVars>
          <dgm:bulletEnabled val="1"/>
        </dgm:presLayoutVars>
      </dgm:prSet>
      <dgm:spPr/>
    </dgm:pt>
  </dgm:ptLst>
  <dgm:cxnLst>
    <dgm:cxn modelId="{A65484EA-F3D2-42FB-BF36-B2CA9215940D}" srcId="{B721A59A-30ED-4545-88A6-31C50DE3624E}" destId="{C9AE21B0-2228-4A76-BE72-67B3F210B279}" srcOrd="1" destOrd="0" parTransId="{2E1D6F62-1D99-4B30-9A31-6B9B6966EF7B}" sibTransId="{985BF2B4-2B30-47DC-ABE8-ED5F4783042B}"/>
    <dgm:cxn modelId="{53824A88-ADEA-404B-B8FD-C5DAB57013E0}" type="presOf" srcId="{FB7C86CC-BC59-40CE-88D5-0FBE2E7C136A}" destId="{6833F267-F527-4774-99EC-4952B378E877}" srcOrd="0" destOrd="0" presId="urn:microsoft.com/office/officeart/2005/8/layout/default#5"/>
    <dgm:cxn modelId="{A5F6F6C6-CDFD-498C-B572-5BF48BC345EB}" srcId="{B721A59A-30ED-4545-88A6-31C50DE3624E}" destId="{FB7C86CC-BC59-40CE-88D5-0FBE2E7C136A}" srcOrd="0" destOrd="0" parTransId="{387EC0CF-1AD9-453B-8323-92D23B337535}" sibTransId="{3A9C758E-FB84-4374-B476-1274E1425FE1}"/>
    <dgm:cxn modelId="{81640621-AB2B-4EA8-9A16-CE482E78245E}" type="presOf" srcId="{C9AE21B0-2228-4A76-BE72-67B3F210B279}" destId="{0A87403A-5B72-4F03-ADB9-D675E91BAD53}" srcOrd="0" destOrd="0" presId="urn:microsoft.com/office/officeart/2005/8/layout/default#5"/>
    <dgm:cxn modelId="{9A41B6C3-94E5-408C-8465-436DA4D1EE0D}" type="presOf" srcId="{1EDC3D7F-3F1E-4C4E-81A3-30B36EA24282}" destId="{0B332725-2038-4E61-8D36-2CC9F6AFD505}" srcOrd="0" destOrd="0" presId="urn:microsoft.com/office/officeart/2005/8/layout/default#5"/>
    <dgm:cxn modelId="{7D1E9C49-885D-4FB2-B03B-E5C2DEA2BFDD}" srcId="{B721A59A-30ED-4545-88A6-31C50DE3624E}" destId="{1EDC3D7F-3F1E-4C4E-81A3-30B36EA24282}" srcOrd="2" destOrd="0" parTransId="{2FD74F32-17BF-41F0-84A0-1D9E20C8F317}" sibTransId="{D410D5EB-4936-4CD4-BA02-B2E157F6A1CD}"/>
    <dgm:cxn modelId="{88CED22D-6884-4FE4-AEA9-D0744E6FB051}" type="presOf" srcId="{B721A59A-30ED-4545-88A6-31C50DE3624E}" destId="{3D1E6558-B8BD-42CE-92A9-B1B96DBFB7D2}" srcOrd="0" destOrd="0" presId="urn:microsoft.com/office/officeart/2005/8/layout/default#5"/>
    <dgm:cxn modelId="{9F35342F-E554-4B24-AD09-5F0AD87C43FD}" type="presParOf" srcId="{3D1E6558-B8BD-42CE-92A9-B1B96DBFB7D2}" destId="{6833F267-F527-4774-99EC-4952B378E877}" srcOrd="0" destOrd="0" presId="urn:microsoft.com/office/officeart/2005/8/layout/default#5"/>
    <dgm:cxn modelId="{FB391EE5-BEE2-486B-A8FF-716AD3D007D5}" type="presParOf" srcId="{3D1E6558-B8BD-42CE-92A9-B1B96DBFB7D2}" destId="{F93C8437-4737-43CC-9F2B-AB062D12BEF5}" srcOrd="1" destOrd="0" presId="urn:microsoft.com/office/officeart/2005/8/layout/default#5"/>
    <dgm:cxn modelId="{FF5BE425-AB1B-4F9E-967D-BC9E3C2AB2D6}" type="presParOf" srcId="{3D1E6558-B8BD-42CE-92A9-B1B96DBFB7D2}" destId="{0A87403A-5B72-4F03-ADB9-D675E91BAD53}" srcOrd="2" destOrd="0" presId="urn:microsoft.com/office/officeart/2005/8/layout/default#5"/>
    <dgm:cxn modelId="{360ACEDE-9BE2-405F-B89C-A52BDCAE2107}" type="presParOf" srcId="{3D1E6558-B8BD-42CE-92A9-B1B96DBFB7D2}" destId="{67A1EF2F-7CA8-44A6-9AE0-340CF58E6EA0}" srcOrd="3" destOrd="0" presId="urn:microsoft.com/office/officeart/2005/8/layout/default#5"/>
    <dgm:cxn modelId="{09B86E51-7642-4AC1-8961-1CA0D3022935}" type="presParOf" srcId="{3D1E6558-B8BD-42CE-92A9-B1B96DBFB7D2}" destId="{0B332725-2038-4E61-8D36-2CC9F6AFD505}" srcOrd="4" destOrd="0" presId="urn:microsoft.com/office/officeart/2005/8/layout/defaul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B29B1E65-6905-4A16-90AA-28AF6F354324}"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A47D2140-02FD-4A94-B93C-DCABC0D7E964}">
      <dgm:prSet phldrT="[Text]"/>
      <dgm:spPr/>
      <dgm:t>
        <a:bodyPr/>
        <a:lstStyle/>
        <a:p>
          <a:r>
            <a:rPr lang="en-US" dirty="0">
              <a:solidFill>
                <a:schemeClr val="bg1"/>
              </a:solidFill>
              <a:latin typeface="+mn-lt"/>
              <a:ea typeface="+mn-ea"/>
              <a:cs typeface="+mn-cs"/>
            </a:rPr>
            <a:t>Magnifying and Minimizing</a:t>
          </a:r>
          <a:endParaRPr lang="en-US" dirty="0">
            <a:solidFill>
              <a:schemeClr val="bg1"/>
            </a:solidFill>
          </a:endParaRPr>
        </a:p>
      </dgm:t>
    </dgm:pt>
    <dgm:pt modelId="{8BCE4C37-9D9B-4C6F-B2FB-310559E6819E}" type="parTrans" cxnId="{45B17A4B-3BC7-4A2F-877E-592FE9BC9270}">
      <dgm:prSet/>
      <dgm:spPr/>
      <dgm:t>
        <a:bodyPr/>
        <a:lstStyle/>
        <a:p>
          <a:endParaRPr lang="en-US"/>
        </a:p>
      </dgm:t>
    </dgm:pt>
    <dgm:pt modelId="{7306B305-9E75-4421-9BEE-9F6C39114AD9}" type="sibTrans" cxnId="{45B17A4B-3BC7-4A2F-877E-592FE9BC9270}">
      <dgm:prSet/>
      <dgm:spPr/>
      <dgm:t>
        <a:bodyPr/>
        <a:lstStyle/>
        <a:p>
          <a:endParaRPr lang="en-US"/>
        </a:p>
      </dgm:t>
    </dgm:pt>
    <dgm:pt modelId="{B1EB81EE-A548-49ED-9927-EBEC6EF2EF01}">
      <dgm:prSet phldrT="[Text]"/>
      <dgm:spPr/>
      <dgm:t>
        <a:bodyPr/>
        <a:lstStyle/>
        <a:p>
          <a:r>
            <a:rPr lang="en-US" dirty="0">
              <a:solidFill>
                <a:schemeClr val="bg1"/>
              </a:solidFill>
            </a:rPr>
            <a:t>Thinking in the imperative</a:t>
          </a:r>
        </a:p>
      </dgm:t>
    </dgm:pt>
    <dgm:pt modelId="{C2F6BAC5-6CF9-4D12-B77E-64F57717F710}" type="parTrans" cxnId="{7D717CD4-EB47-4A1D-9D64-C652E7867F1F}">
      <dgm:prSet/>
      <dgm:spPr/>
      <dgm:t>
        <a:bodyPr/>
        <a:lstStyle/>
        <a:p>
          <a:endParaRPr lang="en-US"/>
        </a:p>
      </dgm:t>
    </dgm:pt>
    <dgm:pt modelId="{FFAA4BFC-A28A-4B12-B87B-888212005609}" type="sibTrans" cxnId="{7D717CD4-EB47-4A1D-9D64-C652E7867F1F}">
      <dgm:prSet/>
      <dgm:spPr/>
      <dgm:t>
        <a:bodyPr/>
        <a:lstStyle/>
        <a:p>
          <a:endParaRPr lang="en-US"/>
        </a:p>
      </dgm:t>
    </dgm:pt>
    <dgm:pt modelId="{6D5754FC-C181-41F9-8478-9D2714366374}">
      <dgm:prSet phldrT="[Text]"/>
      <dgm:spPr/>
      <dgm:t>
        <a:bodyPr/>
        <a:lstStyle/>
        <a:p>
          <a:r>
            <a:rPr lang="en-US" dirty="0">
              <a:solidFill>
                <a:schemeClr val="bg1"/>
              </a:solidFill>
            </a:rPr>
            <a:t>Dichotomous reasoning</a:t>
          </a:r>
        </a:p>
      </dgm:t>
    </dgm:pt>
    <dgm:pt modelId="{F6D00E73-CCF2-4455-B692-3B5C2F82F894}" type="parTrans" cxnId="{98C698BA-BB15-40BB-8387-288A1D4220D2}">
      <dgm:prSet/>
      <dgm:spPr/>
      <dgm:t>
        <a:bodyPr/>
        <a:lstStyle/>
        <a:p>
          <a:endParaRPr lang="en-US"/>
        </a:p>
      </dgm:t>
    </dgm:pt>
    <dgm:pt modelId="{45164A09-DCB7-4A2B-8595-8F66879EE81E}" type="sibTrans" cxnId="{98C698BA-BB15-40BB-8387-288A1D4220D2}">
      <dgm:prSet/>
      <dgm:spPr/>
      <dgm:t>
        <a:bodyPr/>
        <a:lstStyle/>
        <a:p>
          <a:endParaRPr lang="en-US"/>
        </a:p>
      </dgm:t>
    </dgm:pt>
    <dgm:pt modelId="{A9F462B8-EE02-4941-9C45-6CE83527BA7A}">
      <dgm:prSet phldrT="[Text]"/>
      <dgm:spPr/>
      <dgm:t>
        <a:bodyPr/>
        <a:lstStyle/>
        <a:p>
          <a:r>
            <a:rPr lang="en-US" dirty="0">
              <a:solidFill>
                <a:schemeClr val="bg1"/>
              </a:solidFill>
            </a:rPr>
            <a:t>Destructive labeling</a:t>
          </a:r>
        </a:p>
      </dgm:t>
    </dgm:pt>
    <dgm:pt modelId="{C5B93584-DBEB-423E-8801-F6ED555A6639}" type="parTrans" cxnId="{C297162C-0F5F-4408-BD2D-2738CE73DEB3}">
      <dgm:prSet/>
      <dgm:spPr/>
    </dgm:pt>
    <dgm:pt modelId="{37204CB1-F2D3-4906-83FA-90567FD730E0}" type="sibTrans" cxnId="{C297162C-0F5F-4408-BD2D-2738CE73DEB3}">
      <dgm:prSet/>
      <dgm:spPr/>
    </dgm:pt>
    <dgm:pt modelId="{A2018E09-4145-46F8-BF06-A43EAAF2C6DF}">
      <dgm:prSet phldrT="[Text]"/>
      <dgm:spPr/>
      <dgm:t>
        <a:bodyPr/>
        <a:lstStyle/>
        <a:p>
          <a:r>
            <a:rPr lang="en-US" dirty="0">
              <a:solidFill>
                <a:schemeClr val="bg1"/>
              </a:solidFill>
            </a:rPr>
            <a:t>Personalizing</a:t>
          </a:r>
        </a:p>
      </dgm:t>
    </dgm:pt>
    <dgm:pt modelId="{2971C4EF-6CEA-4A11-B417-6DAECE45AE7E}" type="parTrans" cxnId="{8A97F222-F09D-407B-A582-6AC74494ED1D}">
      <dgm:prSet/>
      <dgm:spPr/>
    </dgm:pt>
    <dgm:pt modelId="{578B0A16-CEBB-4560-A6E2-3A4CC5CD192C}" type="sibTrans" cxnId="{8A97F222-F09D-407B-A582-6AC74494ED1D}">
      <dgm:prSet/>
      <dgm:spPr/>
    </dgm:pt>
    <dgm:pt modelId="{FFC426BE-1D8F-40CB-8D88-BD6EDD1BF4F5}" type="pres">
      <dgm:prSet presAssocID="{B29B1E65-6905-4A16-90AA-28AF6F354324}" presName="linear" presStyleCnt="0">
        <dgm:presLayoutVars>
          <dgm:animLvl val="lvl"/>
          <dgm:resizeHandles val="exact"/>
        </dgm:presLayoutVars>
      </dgm:prSet>
      <dgm:spPr/>
    </dgm:pt>
    <dgm:pt modelId="{93D3995C-974C-416D-B1B8-55E9B0820C15}" type="pres">
      <dgm:prSet presAssocID="{A47D2140-02FD-4A94-B93C-DCABC0D7E964}" presName="parentText" presStyleLbl="node1" presStyleIdx="0" presStyleCnt="5">
        <dgm:presLayoutVars>
          <dgm:chMax val="0"/>
          <dgm:bulletEnabled val="1"/>
        </dgm:presLayoutVars>
      </dgm:prSet>
      <dgm:spPr/>
    </dgm:pt>
    <dgm:pt modelId="{22CF7F38-2358-4C9F-815C-3FE8036D9D9D}" type="pres">
      <dgm:prSet presAssocID="{7306B305-9E75-4421-9BEE-9F6C39114AD9}" presName="spacer" presStyleCnt="0"/>
      <dgm:spPr/>
    </dgm:pt>
    <dgm:pt modelId="{8493F6FE-17D3-4E4A-BE65-83E192D9093B}" type="pres">
      <dgm:prSet presAssocID="{B1EB81EE-A548-49ED-9927-EBEC6EF2EF01}" presName="parentText" presStyleLbl="node1" presStyleIdx="1" presStyleCnt="5">
        <dgm:presLayoutVars>
          <dgm:chMax val="0"/>
          <dgm:bulletEnabled val="1"/>
        </dgm:presLayoutVars>
      </dgm:prSet>
      <dgm:spPr/>
    </dgm:pt>
    <dgm:pt modelId="{90B8BE50-9EAD-40D8-A1EA-97A7633ED754}" type="pres">
      <dgm:prSet presAssocID="{FFAA4BFC-A28A-4B12-B87B-888212005609}" presName="spacer" presStyleCnt="0"/>
      <dgm:spPr/>
    </dgm:pt>
    <dgm:pt modelId="{163E0B02-5B00-42EB-A0B2-9B5AA1C4B814}" type="pres">
      <dgm:prSet presAssocID="{6D5754FC-C181-41F9-8478-9D2714366374}" presName="parentText" presStyleLbl="node1" presStyleIdx="2" presStyleCnt="5">
        <dgm:presLayoutVars>
          <dgm:chMax val="0"/>
          <dgm:bulletEnabled val="1"/>
        </dgm:presLayoutVars>
      </dgm:prSet>
      <dgm:spPr/>
    </dgm:pt>
    <dgm:pt modelId="{5EF84BF1-47E4-47B0-AD70-A989E62BF945}" type="pres">
      <dgm:prSet presAssocID="{45164A09-DCB7-4A2B-8595-8F66879EE81E}" presName="spacer" presStyleCnt="0"/>
      <dgm:spPr/>
    </dgm:pt>
    <dgm:pt modelId="{232E2207-D21B-41CF-BFC3-68FED413F8E8}" type="pres">
      <dgm:prSet presAssocID="{A9F462B8-EE02-4941-9C45-6CE83527BA7A}" presName="parentText" presStyleLbl="node1" presStyleIdx="3" presStyleCnt="5">
        <dgm:presLayoutVars>
          <dgm:chMax val="0"/>
          <dgm:bulletEnabled val="1"/>
        </dgm:presLayoutVars>
      </dgm:prSet>
      <dgm:spPr/>
    </dgm:pt>
    <dgm:pt modelId="{8543E88E-F3B4-4991-9EEE-F150CA3E6520}" type="pres">
      <dgm:prSet presAssocID="{37204CB1-F2D3-4906-83FA-90567FD730E0}" presName="spacer" presStyleCnt="0"/>
      <dgm:spPr/>
    </dgm:pt>
    <dgm:pt modelId="{C66ED89E-6FF5-4681-9EF2-12EA2866C367}" type="pres">
      <dgm:prSet presAssocID="{A2018E09-4145-46F8-BF06-A43EAAF2C6DF}" presName="parentText" presStyleLbl="node1" presStyleIdx="4" presStyleCnt="5">
        <dgm:presLayoutVars>
          <dgm:chMax val="0"/>
          <dgm:bulletEnabled val="1"/>
        </dgm:presLayoutVars>
      </dgm:prSet>
      <dgm:spPr/>
    </dgm:pt>
  </dgm:ptLst>
  <dgm:cxnLst>
    <dgm:cxn modelId="{B2EFE79D-0425-4AA5-8619-5C65A1DAEDCC}" type="presOf" srcId="{B29B1E65-6905-4A16-90AA-28AF6F354324}" destId="{FFC426BE-1D8F-40CB-8D88-BD6EDD1BF4F5}" srcOrd="0" destOrd="0" presId="urn:microsoft.com/office/officeart/2005/8/layout/vList2"/>
    <dgm:cxn modelId="{FE831052-86A9-4A5B-8DEC-4EC176C9A5D0}" type="presOf" srcId="{A9F462B8-EE02-4941-9C45-6CE83527BA7A}" destId="{232E2207-D21B-41CF-BFC3-68FED413F8E8}" srcOrd="0" destOrd="0" presId="urn:microsoft.com/office/officeart/2005/8/layout/vList2"/>
    <dgm:cxn modelId="{98C698BA-BB15-40BB-8387-288A1D4220D2}" srcId="{B29B1E65-6905-4A16-90AA-28AF6F354324}" destId="{6D5754FC-C181-41F9-8478-9D2714366374}" srcOrd="2" destOrd="0" parTransId="{F6D00E73-CCF2-4455-B692-3B5C2F82F894}" sibTransId="{45164A09-DCB7-4A2B-8595-8F66879EE81E}"/>
    <dgm:cxn modelId="{79A5EFCA-1AAB-4BF3-B206-3CA20AB146D8}" type="presOf" srcId="{A47D2140-02FD-4A94-B93C-DCABC0D7E964}" destId="{93D3995C-974C-416D-B1B8-55E9B0820C15}" srcOrd="0" destOrd="0" presId="urn:microsoft.com/office/officeart/2005/8/layout/vList2"/>
    <dgm:cxn modelId="{7D717CD4-EB47-4A1D-9D64-C652E7867F1F}" srcId="{B29B1E65-6905-4A16-90AA-28AF6F354324}" destId="{B1EB81EE-A548-49ED-9927-EBEC6EF2EF01}" srcOrd="1" destOrd="0" parTransId="{C2F6BAC5-6CF9-4D12-B77E-64F57717F710}" sibTransId="{FFAA4BFC-A28A-4B12-B87B-888212005609}"/>
    <dgm:cxn modelId="{45B17A4B-3BC7-4A2F-877E-592FE9BC9270}" srcId="{B29B1E65-6905-4A16-90AA-28AF6F354324}" destId="{A47D2140-02FD-4A94-B93C-DCABC0D7E964}" srcOrd="0" destOrd="0" parTransId="{8BCE4C37-9D9B-4C6F-B2FB-310559E6819E}" sibTransId="{7306B305-9E75-4421-9BEE-9F6C39114AD9}"/>
    <dgm:cxn modelId="{DA85B1DD-D00A-436A-8859-7F9548B0246A}" type="presOf" srcId="{A2018E09-4145-46F8-BF06-A43EAAF2C6DF}" destId="{C66ED89E-6FF5-4681-9EF2-12EA2866C367}" srcOrd="0" destOrd="0" presId="urn:microsoft.com/office/officeart/2005/8/layout/vList2"/>
    <dgm:cxn modelId="{D5186FB8-39B0-4233-A4C0-D74EE6D69EE5}" type="presOf" srcId="{6D5754FC-C181-41F9-8478-9D2714366374}" destId="{163E0B02-5B00-42EB-A0B2-9B5AA1C4B814}" srcOrd="0" destOrd="0" presId="urn:microsoft.com/office/officeart/2005/8/layout/vList2"/>
    <dgm:cxn modelId="{A3414C49-E4DD-422B-A1FF-6C5091B2599B}" type="presOf" srcId="{B1EB81EE-A548-49ED-9927-EBEC6EF2EF01}" destId="{8493F6FE-17D3-4E4A-BE65-83E192D9093B}" srcOrd="0" destOrd="0" presId="urn:microsoft.com/office/officeart/2005/8/layout/vList2"/>
    <dgm:cxn modelId="{8A97F222-F09D-407B-A582-6AC74494ED1D}" srcId="{B29B1E65-6905-4A16-90AA-28AF6F354324}" destId="{A2018E09-4145-46F8-BF06-A43EAAF2C6DF}" srcOrd="4" destOrd="0" parTransId="{2971C4EF-6CEA-4A11-B417-6DAECE45AE7E}" sibTransId="{578B0A16-CEBB-4560-A6E2-3A4CC5CD192C}"/>
    <dgm:cxn modelId="{C297162C-0F5F-4408-BD2D-2738CE73DEB3}" srcId="{B29B1E65-6905-4A16-90AA-28AF6F354324}" destId="{A9F462B8-EE02-4941-9C45-6CE83527BA7A}" srcOrd="3" destOrd="0" parTransId="{C5B93584-DBEB-423E-8801-F6ED555A6639}" sibTransId="{37204CB1-F2D3-4906-83FA-90567FD730E0}"/>
    <dgm:cxn modelId="{35070CF3-5FBA-4F35-8A78-830D803B34D7}" type="presParOf" srcId="{FFC426BE-1D8F-40CB-8D88-BD6EDD1BF4F5}" destId="{93D3995C-974C-416D-B1B8-55E9B0820C15}" srcOrd="0" destOrd="0" presId="urn:microsoft.com/office/officeart/2005/8/layout/vList2"/>
    <dgm:cxn modelId="{7889FC20-1174-4CAC-9594-5223128E035F}" type="presParOf" srcId="{FFC426BE-1D8F-40CB-8D88-BD6EDD1BF4F5}" destId="{22CF7F38-2358-4C9F-815C-3FE8036D9D9D}" srcOrd="1" destOrd="0" presId="urn:microsoft.com/office/officeart/2005/8/layout/vList2"/>
    <dgm:cxn modelId="{813B9553-7F10-44FC-A9EA-C1807729A2EF}" type="presParOf" srcId="{FFC426BE-1D8F-40CB-8D88-BD6EDD1BF4F5}" destId="{8493F6FE-17D3-4E4A-BE65-83E192D9093B}" srcOrd="2" destOrd="0" presId="urn:microsoft.com/office/officeart/2005/8/layout/vList2"/>
    <dgm:cxn modelId="{2284EA25-7A41-4B78-B5A5-D23EB313A420}" type="presParOf" srcId="{FFC426BE-1D8F-40CB-8D88-BD6EDD1BF4F5}" destId="{90B8BE50-9EAD-40D8-A1EA-97A7633ED754}" srcOrd="3" destOrd="0" presId="urn:microsoft.com/office/officeart/2005/8/layout/vList2"/>
    <dgm:cxn modelId="{A29FCC0A-E8CE-402B-A333-C056BC1D3621}" type="presParOf" srcId="{FFC426BE-1D8F-40CB-8D88-BD6EDD1BF4F5}" destId="{163E0B02-5B00-42EB-A0B2-9B5AA1C4B814}" srcOrd="4" destOrd="0" presId="urn:microsoft.com/office/officeart/2005/8/layout/vList2"/>
    <dgm:cxn modelId="{FE5D2A90-85D0-462A-8A77-2C35C8D03541}" type="presParOf" srcId="{FFC426BE-1D8F-40CB-8D88-BD6EDD1BF4F5}" destId="{5EF84BF1-47E4-47B0-AD70-A989E62BF945}" srcOrd="5" destOrd="0" presId="urn:microsoft.com/office/officeart/2005/8/layout/vList2"/>
    <dgm:cxn modelId="{EC1BB288-A9CB-4B97-A9CE-6A0CF5720C0D}" type="presParOf" srcId="{FFC426BE-1D8F-40CB-8D88-BD6EDD1BF4F5}" destId="{232E2207-D21B-41CF-BFC3-68FED413F8E8}" srcOrd="6" destOrd="0" presId="urn:microsoft.com/office/officeart/2005/8/layout/vList2"/>
    <dgm:cxn modelId="{1C082A5A-75EF-4574-AEE7-36414D3B3CF9}" type="presParOf" srcId="{FFC426BE-1D8F-40CB-8D88-BD6EDD1BF4F5}" destId="{8543E88E-F3B4-4991-9EEE-F150CA3E6520}" srcOrd="7" destOrd="0" presId="urn:microsoft.com/office/officeart/2005/8/layout/vList2"/>
    <dgm:cxn modelId="{B6DE1043-5E0F-4C18-B5FD-6EBE9C026878}" type="presParOf" srcId="{FFC426BE-1D8F-40CB-8D88-BD6EDD1BF4F5}" destId="{C66ED89E-6FF5-4681-9EF2-12EA2866C367}"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FC3DB6DB-BAB9-47EF-8D45-CE3EA7F8576E}" type="doc">
      <dgm:prSet loTypeId="urn:microsoft.com/office/officeart/2005/8/layout/default#7" loCatId="list" qsTypeId="urn:microsoft.com/office/officeart/2005/8/quickstyle/simple1" qsCatId="simple" csTypeId="urn:microsoft.com/office/officeart/2005/8/colors/colorful2" csCatId="colorful" phldr="1"/>
      <dgm:spPr/>
      <dgm:t>
        <a:bodyPr/>
        <a:lstStyle/>
        <a:p>
          <a:endParaRPr lang="en-US"/>
        </a:p>
      </dgm:t>
    </dgm:pt>
    <dgm:pt modelId="{1C2221E6-CDA5-4A81-AB21-59D325271A91}">
      <dgm:prSet phldrT="[Text]"/>
      <dgm:spPr/>
      <dgm:t>
        <a:bodyPr/>
        <a:lstStyle/>
        <a:p>
          <a:r>
            <a:rPr lang="en-US" dirty="0">
              <a:solidFill>
                <a:schemeClr val="bg1"/>
              </a:solidFill>
              <a:latin typeface="+mn-lt"/>
              <a:ea typeface="+mn-ea"/>
              <a:cs typeface="+mn-cs"/>
            </a:rPr>
            <a:t>Helps numerous deal with crippling anxiety, depression, drug addiction, and post-traumatic stress disorder</a:t>
          </a:r>
          <a:endParaRPr lang="en-US" dirty="0">
            <a:solidFill>
              <a:schemeClr val="bg1"/>
            </a:solidFill>
          </a:endParaRPr>
        </a:p>
      </dgm:t>
    </dgm:pt>
    <dgm:pt modelId="{CF8CBE13-5E64-4D43-A898-9D2C1011416F}" type="parTrans" cxnId="{392E6C40-8DDC-4A92-AEEF-16460FD47297}">
      <dgm:prSet/>
      <dgm:spPr/>
      <dgm:t>
        <a:bodyPr/>
        <a:lstStyle/>
        <a:p>
          <a:endParaRPr lang="en-US"/>
        </a:p>
      </dgm:t>
    </dgm:pt>
    <dgm:pt modelId="{42CCDAB3-0586-4995-8628-E82ACA346FDA}" type="sibTrans" cxnId="{392E6C40-8DDC-4A92-AEEF-16460FD47297}">
      <dgm:prSet/>
      <dgm:spPr/>
      <dgm:t>
        <a:bodyPr/>
        <a:lstStyle/>
        <a:p>
          <a:endParaRPr lang="en-US"/>
        </a:p>
      </dgm:t>
    </dgm:pt>
    <dgm:pt modelId="{4E22205C-5B6D-45A2-AF98-8DF0620F5292}">
      <dgm:prSet phldrT="[Text]"/>
      <dgm:spPr/>
      <dgm:t>
        <a:bodyPr/>
        <a:lstStyle/>
        <a:p>
          <a:r>
            <a:rPr lang="en-US" dirty="0">
              <a:solidFill>
                <a:schemeClr val="bg1"/>
              </a:solidFill>
              <a:latin typeface="+mn-lt"/>
              <a:ea typeface="+mn-ea"/>
              <a:cs typeface="+mn-cs"/>
            </a:rPr>
            <a:t>A way of concentrating on aspects of the present moment</a:t>
          </a:r>
          <a:endParaRPr lang="en-US" dirty="0">
            <a:solidFill>
              <a:schemeClr val="bg1"/>
            </a:solidFill>
          </a:endParaRPr>
        </a:p>
      </dgm:t>
    </dgm:pt>
    <dgm:pt modelId="{ECBBB780-50E4-4B13-8272-C557057DF222}" type="parTrans" cxnId="{DEEBCC13-F045-4DF6-9CEE-8D0241F2756A}">
      <dgm:prSet/>
      <dgm:spPr/>
      <dgm:t>
        <a:bodyPr/>
        <a:lstStyle/>
        <a:p>
          <a:endParaRPr lang="en-US"/>
        </a:p>
      </dgm:t>
    </dgm:pt>
    <dgm:pt modelId="{4366BC7B-E9BA-457F-8C41-40691BD5B631}" type="sibTrans" cxnId="{DEEBCC13-F045-4DF6-9CEE-8D0241F2756A}">
      <dgm:prSet/>
      <dgm:spPr/>
      <dgm:t>
        <a:bodyPr/>
        <a:lstStyle/>
        <a:p>
          <a:endParaRPr lang="en-US"/>
        </a:p>
      </dgm:t>
    </dgm:pt>
    <dgm:pt modelId="{12EF7F48-81FA-4E52-878C-377E23F822E1}">
      <dgm:prSet phldrT="[Text]"/>
      <dgm:spPr/>
      <dgm:t>
        <a:bodyPr/>
        <a:lstStyle/>
        <a:p>
          <a:r>
            <a:rPr lang="en-US" dirty="0">
              <a:solidFill>
                <a:schemeClr val="bg1"/>
              </a:solidFill>
              <a:latin typeface="+mn-lt"/>
              <a:ea typeface="+mn-ea"/>
              <a:cs typeface="+mn-cs"/>
            </a:rPr>
            <a:t>Become aware of the movement of your thoughts and emotions</a:t>
          </a:r>
          <a:endParaRPr lang="en-US" dirty="0">
            <a:solidFill>
              <a:schemeClr val="bg1"/>
            </a:solidFill>
          </a:endParaRPr>
        </a:p>
      </dgm:t>
    </dgm:pt>
    <dgm:pt modelId="{D84B98BB-3A07-495D-AA56-E2FBAD46B791}" type="parTrans" cxnId="{4F183B1A-9E8D-4283-A540-457A6100AAA7}">
      <dgm:prSet/>
      <dgm:spPr/>
      <dgm:t>
        <a:bodyPr/>
        <a:lstStyle/>
        <a:p>
          <a:endParaRPr lang="en-US"/>
        </a:p>
      </dgm:t>
    </dgm:pt>
    <dgm:pt modelId="{B43F4845-B5DB-49C5-B720-8C6D10B2094A}" type="sibTrans" cxnId="{4F183B1A-9E8D-4283-A540-457A6100AAA7}">
      <dgm:prSet/>
      <dgm:spPr/>
      <dgm:t>
        <a:bodyPr/>
        <a:lstStyle/>
        <a:p>
          <a:endParaRPr lang="en-US"/>
        </a:p>
      </dgm:t>
    </dgm:pt>
    <dgm:pt modelId="{B32D4276-8064-4E7C-8886-E85F08059D09}" type="pres">
      <dgm:prSet presAssocID="{FC3DB6DB-BAB9-47EF-8D45-CE3EA7F8576E}" presName="diagram" presStyleCnt="0">
        <dgm:presLayoutVars>
          <dgm:dir/>
          <dgm:resizeHandles val="exact"/>
        </dgm:presLayoutVars>
      </dgm:prSet>
      <dgm:spPr/>
    </dgm:pt>
    <dgm:pt modelId="{6AE56AA4-61D7-464B-9B67-8720DB7FFA68}" type="pres">
      <dgm:prSet presAssocID="{1C2221E6-CDA5-4A81-AB21-59D325271A91}" presName="node" presStyleLbl="node1" presStyleIdx="0" presStyleCnt="3">
        <dgm:presLayoutVars>
          <dgm:bulletEnabled val="1"/>
        </dgm:presLayoutVars>
      </dgm:prSet>
      <dgm:spPr/>
    </dgm:pt>
    <dgm:pt modelId="{11326321-5313-48A0-AE3A-11BA2C6F6BA4}" type="pres">
      <dgm:prSet presAssocID="{42CCDAB3-0586-4995-8628-E82ACA346FDA}" presName="sibTrans" presStyleCnt="0"/>
      <dgm:spPr/>
    </dgm:pt>
    <dgm:pt modelId="{3989CFAB-C451-40D1-944C-18FF10972F81}" type="pres">
      <dgm:prSet presAssocID="{4E22205C-5B6D-45A2-AF98-8DF0620F5292}" presName="node" presStyleLbl="node1" presStyleIdx="1" presStyleCnt="3">
        <dgm:presLayoutVars>
          <dgm:bulletEnabled val="1"/>
        </dgm:presLayoutVars>
      </dgm:prSet>
      <dgm:spPr/>
    </dgm:pt>
    <dgm:pt modelId="{6DAF3689-E0D0-4402-9594-C88B3A4F27A2}" type="pres">
      <dgm:prSet presAssocID="{4366BC7B-E9BA-457F-8C41-40691BD5B631}" presName="sibTrans" presStyleCnt="0"/>
      <dgm:spPr/>
    </dgm:pt>
    <dgm:pt modelId="{EF0AE5EF-14DE-4803-BFE0-C59408C6817B}" type="pres">
      <dgm:prSet presAssocID="{12EF7F48-81FA-4E52-878C-377E23F822E1}" presName="node" presStyleLbl="node1" presStyleIdx="2" presStyleCnt="3">
        <dgm:presLayoutVars>
          <dgm:bulletEnabled val="1"/>
        </dgm:presLayoutVars>
      </dgm:prSet>
      <dgm:spPr/>
    </dgm:pt>
  </dgm:ptLst>
  <dgm:cxnLst>
    <dgm:cxn modelId="{6CFE4B2F-737B-4A01-9870-0C6ED592EDD5}" type="presOf" srcId="{12EF7F48-81FA-4E52-878C-377E23F822E1}" destId="{EF0AE5EF-14DE-4803-BFE0-C59408C6817B}" srcOrd="0" destOrd="0" presId="urn:microsoft.com/office/officeart/2005/8/layout/default#7"/>
    <dgm:cxn modelId="{DEEBCC13-F045-4DF6-9CEE-8D0241F2756A}" srcId="{FC3DB6DB-BAB9-47EF-8D45-CE3EA7F8576E}" destId="{4E22205C-5B6D-45A2-AF98-8DF0620F5292}" srcOrd="1" destOrd="0" parTransId="{ECBBB780-50E4-4B13-8272-C557057DF222}" sibTransId="{4366BC7B-E9BA-457F-8C41-40691BD5B631}"/>
    <dgm:cxn modelId="{536D8BE6-3CD5-4274-A53E-86DAACD15339}" type="presOf" srcId="{FC3DB6DB-BAB9-47EF-8D45-CE3EA7F8576E}" destId="{B32D4276-8064-4E7C-8886-E85F08059D09}" srcOrd="0" destOrd="0" presId="urn:microsoft.com/office/officeart/2005/8/layout/default#7"/>
    <dgm:cxn modelId="{95E0220C-3BF6-4E95-B6FA-F5FAC34EDAB6}" type="presOf" srcId="{1C2221E6-CDA5-4A81-AB21-59D325271A91}" destId="{6AE56AA4-61D7-464B-9B67-8720DB7FFA68}" srcOrd="0" destOrd="0" presId="urn:microsoft.com/office/officeart/2005/8/layout/default#7"/>
    <dgm:cxn modelId="{392E6C40-8DDC-4A92-AEEF-16460FD47297}" srcId="{FC3DB6DB-BAB9-47EF-8D45-CE3EA7F8576E}" destId="{1C2221E6-CDA5-4A81-AB21-59D325271A91}" srcOrd="0" destOrd="0" parTransId="{CF8CBE13-5E64-4D43-A898-9D2C1011416F}" sibTransId="{42CCDAB3-0586-4995-8628-E82ACA346FDA}"/>
    <dgm:cxn modelId="{A0E95730-D150-49BE-93B9-DEBA43D271AB}" type="presOf" srcId="{4E22205C-5B6D-45A2-AF98-8DF0620F5292}" destId="{3989CFAB-C451-40D1-944C-18FF10972F81}" srcOrd="0" destOrd="0" presId="urn:microsoft.com/office/officeart/2005/8/layout/default#7"/>
    <dgm:cxn modelId="{4F183B1A-9E8D-4283-A540-457A6100AAA7}" srcId="{FC3DB6DB-BAB9-47EF-8D45-CE3EA7F8576E}" destId="{12EF7F48-81FA-4E52-878C-377E23F822E1}" srcOrd="2" destOrd="0" parTransId="{D84B98BB-3A07-495D-AA56-E2FBAD46B791}" sibTransId="{B43F4845-B5DB-49C5-B720-8C6D10B2094A}"/>
    <dgm:cxn modelId="{1A19C47D-9033-476D-8FFB-596ADDBE4357}" type="presParOf" srcId="{B32D4276-8064-4E7C-8886-E85F08059D09}" destId="{6AE56AA4-61D7-464B-9B67-8720DB7FFA68}" srcOrd="0" destOrd="0" presId="urn:microsoft.com/office/officeart/2005/8/layout/default#7"/>
    <dgm:cxn modelId="{E3273F5C-4757-4B6B-BD58-6D71D18C4AF6}" type="presParOf" srcId="{B32D4276-8064-4E7C-8886-E85F08059D09}" destId="{11326321-5313-48A0-AE3A-11BA2C6F6BA4}" srcOrd="1" destOrd="0" presId="urn:microsoft.com/office/officeart/2005/8/layout/default#7"/>
    <dgm:cxn modelId="{A39D909B-FEBD-4162-A7FE-5101B5E30C81}" type="presParOf" srcId="{B32D4276-8064-4E7C-8886-E85F08059D09}" destId="{3989CFAB-C451-40D1-944C-18FF10972F81}" srcOrd="2" destOrd="0" presId="urn:microsoft.com/office/officeart/2005/8/layout/default#7"/>
    <dgm:cxn modelId="{E6B64D17-C7E0-482C-843F-0D750DE8E05D}" type="presParOf" srcId="{B32D4276-8064-4E7C-8886-E85F08059D09}" destId="{6DAF3689-E0D0-4402-9594-C88B3A4F27A2}" srcOrd="3" destOrd="0" presId="urn:microsoft.com/office/officeart/2005/8/layout/default#7"/>
    <dgm:cxn modelId="{EA4F5DCF-B4F7-4F26-9944-CF53F1E25584}" type="presParOf" srcId="{B32D4276-8064-4E7C-8886-E85F08059D09}" destId="{EF0AE5EF-14DE-4803-BFE0-C59408C6817B}" srcOrd="4" destOrd="0" presId="urn:microsoft.com/office/officeart/2005/8/layout/defaul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8FD140A1-E24D-4F8C-AA10-AFD963A54928}" type="doc">
      <dgm:prSet loTypeId="urn:microsoft.com/office/officeart/2005/8/layout/hierarchy3" loCatId="list" qsTypeId="urn:microsoft.com/office/officeart/2005/8/quickstyle/simple1" qsCatId="simple" csTypeId="urn:microsoft.com/office/officeart/2005/8/colors/colorful2" csCatId="colorful" phldr="1"/>
      <dgm:spPr/>
      <dgm:t>
        <a:bodyPr/>
        <a:lstStyle/>
        <a:p>
          <a:endParaRPr lang="en-US"/>
        </a:p>
      </dgm:t>
    </dgm:pt>
    <dgm:pt modelId="{F0420F79-DFAA-44C8-995D-B252DD6DF0A8}">
      <dgm:prSet phldrT="[Text]"/>
      <dgm:spPr/>
      <dgm:t>
        <a:bodyPr/>
        <a:lstStyle/>
        <a:p>
          <a:r>
            <a:rPr lang="en-US" dirty="0">
              <a:solidFill>
                <a:schemeClr val="bg1"/>
              </a:solidFill>
              <a:latin typeface="+mn-lt"/>
              <a:ea typeface="+mn-ea"/>
              <a:cs typeface="+mn-cs"/>
            </a:rPr>
            <a:t>Progressive relaxation technique</a:t>
          </a:r>
          <a:endParaRPr lang="en-US" b="0" dirty="0">
            <a:solidFill>
              <a:schemeClr val="bg1"/>
            </a:solidFill>
          </a:endParaRPr>
        </a:p>
      </dgm:t>
    </dgm:pt>
    <dgm:pt modelId="{90CCB72C-FA8A-4310-9587-7BB009579820}" type="parTrans" cxnId="{191B7D66-4692-4899-AC82-E7D4B5E2EE84}">
      <dgm:prSet/>
      <dgm:spPr/>
      <dgm:t>
        <a:bodyPr/>
        <a:lstStyle/>
        <a:p>
          <a:endParaRPr lang="en-US"/>
        </a:p>
      </dgm:t>
    </dgm:pt>
    <dgm:pt modelId="{F9758499-C3F6-4316-BABC-77E07CB30CE0}" type="sibTrans" cxnId="{191B7D66-4692-4899-AC82-E7D4B5E2EE84}">
      <dgm:prSet/>
      <dgm:spPr/>
      <dgm:t>
        <a:bodyPr/>
        <a:lstStyle/>
        <a:p>
          <a:endParaRPr lang="en-US"/>
        </a:p>
      </dgm:t>
    </dgm:pt>
    <dgm:pt modelId="{EEE961CB-B28F-44AF-8BD5-1AE4B0E49D7B}">
      <dgm:prSet phldrT="[Text]"/>
      <dgm:spPr/>
      <dgm:t>
        <a:bodyPr/>
        <a:lstStyle/>
        <a:p>
          <a:r>
            <a:rPr lang="en-US" dirty="0">
              <a:solidFill>
                <a:schemeClr val="bg1"/>
              </a:solidFill>
              <a:latin typeface="+mn-lt"/>
              <a:ea typeface="+mn-ea"/>
              <a:cs typeface="+mn-cs"/>
            </a:rPr>
            <a:t>Transcendental meditation </a:t>
          </a:r>
          <a:endParaRPr lang="en-US" b="0" dirty="0">
            <a:solidFill>
              <a:schemeClr val="bg1"/>
            </a:solidFill>
          </a:endParaRPr>
        </a:p>
      </dgm:t>
    </dgm:pt>
    <dgm:pt modelId="{4B537470-D53D-4CDB-9DD7-761BD3DDA6DC}" type="parTrans" cxnId="{A665FFD0-2065-410F-A4CF-4B44E0E5D2B5}">
      <dgm:prSet/>
      <dgm:spPr/>
      <dgm:t>
        <a:bodyPr/>
        <a:lstStyle/>
        <a:p>
          <a:endParaRPr lang="en-US"/>
        </a:p>
      </dgm:t>
    </dgm:pt>
    <dgm:pt modelId="{32F77CE9-218C-4A1B-8EC4-E1154F6C938B}" type="sibTrans" cxnId="{A665FFD0-2065-410F-A4CF-4B44E0E5D2B5}">
      <dgm:prSet/>
      <dgm:spPr/>
      <dgm:t>
        <a:bodyPr/>
        <a:lstStyle/>
        <a:p>
          <a:endParaRPr lang="en-US"/>
        </a:p>
      </dgm:t>
    </dgm:pt>
    <dgm:pt modelId="{2E16AB65-1C83-413F-A848-8E6B91DE0FF4}">
      <dgm:prSet phldrT="[Text]"/>
      <dgm:spPr/>
      <dgm:t>
        <a:bodyPr/>
        <a:lstStyle/>
        <a:p>
          <a:r>
            <a:rPr lang="en-US" dirty="0">
              <a:solidFill>
                <a:schemeClr val="bg1"/>
              </a:solidFill>
              <a:latin typeface="+mn-lt"/>
              <a:ea typeface="+mn-ea"/>
              <a:cs typeface="+mn-cs"/>
            </a:rPr>
            <a:t>Loving-kindness meditation </a:t>
          </a:r>
          <a:endParaRPr lang="en-US" b="0" dirty="0">
            <a:solidFill>
              <a:schemeClr val="bg1"/>
            </a:solidFill>
          </a:endParaRPr>
        </a:p>
      </dgm:t>
    </dgm:pt>
    <dgm:pt modelId="{4B686F2D-DF71-488D-94C1-B46323BFD2CF}" type="parTrans" cxnId="{E3D23F33-E021-4587-8121-1749BB1E715F}">
      <dgm:prSet/>
      <dgm:spPr/>
      <dgm:t>
        <a:bodyPr/>
        <a:lstStyle/>
        <a:p>
          <a:endParaRPr lang="en-US"/>
        </a:p>
      </dgm:t>
    </dgm:pt>
    <dgm:pt modelId="{E7E432FD-8C3F-4B3F-BF83-8BD0B07BA48D}" type="sibTrans" cxnId="{E3D23F33-E021-4587-8121-1749BB1E715F}">
      <dgm:prSet/>
      <dgm:spPr/>
      <dgm:t>
        <a:bodyPr/>
        <a:lstStyle/>
        <a:p>
          <a:endParaRPr lang="en-US"/>
        </a:p>
      </dgm:t>
    </dgm:pt>
    <dgm:pt modelId="{A528A74F-41E6-42FF-AB2E-A0CBF4710A6E}" type="pres">
      <dgm:prSet presAssocID="{8FD140A1-E24D-4F8C-AA10-AFD963A54928}" presName="diagram" presStyleCnt="0">
        <dgm:presLayoutVars>
          <dgm:chPref val="1"/>
          <dgm:dir/>
          <dgm:animOne val="branch"/>
          <dgm:animLvl val="lvl"/>
          <dgm:resizeHandles/>
        </dgm:presLayoutVars>
      </dgm:prSet>
      <dgm:spPr/>
    </dgm:pt>
    <dgm:pt modelId="{33334242-2CF2-4444-85F8-BCC91FB0013B}" type="pres">
      <dgm:prSet presAssocID="{F0420F79-DFAA-44C8-995D-B252DD6DF0A8}" presName="root" presStyleCnt="0"/>
      <dgm:spPr/>
    </dgm:pt>
    <dgm:pt modelId="{50263DEE-CA71-4B97-B110-0425F2739ED2}" type="pres">
      <dgm:prSet presAssocID="{F0420F79-DFAA-44C8-995D-B252DD6DF0A8}" presName="rootComposite" presStyleCnt="0"/>
      <dgm:spPr/>
    </dgm:pt>
    <dgm:pt modelId="{22427ABB-6712-4DDE-B648-42570666DE98}" type="pres">
      <dgm:prSet presAssocID="{F0420F79-DFAA-44C8-995D-B252DD6DF0A8}" presName="rootText" presStyleLbl="node1" presStyleIdx="0" presStyleCnt="3"/>
      <dgm:spPr/>
    </dgm:pt>
    <dgm:pt modelId="{1521731E-C961-48D2-A7A5-C580EBC3693C}" type="pres">
      <dgm:prSet presAssocID="{F0420F79-DFAA-44C8-995D-B252DD6DF0A8}" presName="rootConnector" presStyleLbl="node1" presStyleIdx="0" presStyleCnt="3"/>
      <dgm:spPr/>
    </dgm:pt>
    <dgm:pt modelId="{1754C3F0-13CE-4428-B353-2FF51EF965ED}" type="pres">
      <dgm:prSet presAssocID="{F0420F79-DFAA-44C8-995D-B252DD6DF0A8}" presName="childShape" presStyleCnt="0"/>
      <dgm:spPr/>
    </dgm:pt>
    <dgm:pt modelId="{60396F80-8259-475E-8B3B-5B266283302F}" type="pres">
      <dgm:prSet presAssocID="{2E16AB65-1C83-413F-A848-8E6B91DE0FF4}" presName="root" presStyleCnt="0"/>
      <dgm:spPr/>
    </dgm:pt>
    <dgm:pt modelId="{09102FC2-5895-408E-BEFF-E23A2BDB1B9A}" type="pres">
      <dgm:prSet presAssocID="{2E16AB65-1C83-413F-A848-8E6B91DE0FF4}" presName="rootComposite" presStyleCnt="0"/>
      <dgm:spPr/>
    </dgm:pt>
    <dgm:pt modelId="{5F752916-8D3E-47C8-B797-5B661EF7EFA8}" type="pres">
      <dgm:prSet presAssocID="{2E16AB65-1C83-413F-A848-8E6B91DE0FF4}" presName="rootText" presStyleLbl="node1" presStyleIdx="1" presStyleCnt="3"/>
      <dgm:spPr/>
    </dgm:pt>
    <dgm:pt modelId="{F435906B-89E7-4151-A1C1-429E5496AC59}" type="pres">
      <dgm:prSet presAssocID="{2E16AB65-1C83-413F-A848-8E6B91DE0FF4}" presName="rootConnector" presStyleLbl="node1" presStyleIdx="1" presStyleCnt="3"/>
      <dgm:spPr/>
    </dgm:pt>
    <dgm:pt modelId="{94EAEC81-B487-4397-A977-AEA567CA8CED}" type="pres">
      <dgm:prSet presAssocID="{2E16AB65-1C83-413F-A848-8E6B91DE0FF4}" presName="childShape" presStyleCnt="0"/>
      <dgm:spPr/>
    </dgm:pt>
    <dgm:pt modelId="{B282794D-BEBB-4B16-BB1C-8C181006E99A}" type="pres">
      <dgm:prSet presAssocID="{EEE961CB-B28F-44AF-8BD5-1AE4B0E49D7B}" presName="root" presStyleCnt="0"/>
      <dgm:spPr/>
    </dgm:pt>
    <dgm:pt modelId="{9FC76E5A-8FFB-4D3D-98D0-2EE6DD3C28C1}" type="pres">
      <dgm:prSet presAssocID="{EEE961CB-B28F-44AF-8BD5-1AE4B0E49D7B}" presName="rootComposite" presStyleCnt="0"/>
      <dgm:spPr/>
    </dgm:pt>
    <dgm:pt modelId="{DA08ACAC-0062-4713-A0F7-4D8D51BC9F2B}" type="pres">
      <dgm:prSet presAssocID="{EEE961CB-B28F-44AF-8BD5-1AE4B0E49D7B}" presName="rootText" presStyleLbl="node1" presStyleIdx="2" presStyleCnt="3"/>
      <dgm:spPr/>
    </dgm:pt>
    <dgm:pt modelId="{45BC5B67-979C-45BE-8FEC-1F8A1E4C87FA}" type="pres">
      <dgm:prSet presAssocID="{EEE961CB-B28F-44AF-8BD5-1AE4B0E49D7B}" presName="rootConnector" presStyleLbl="node1" presStyleIdx="2" presStyleCnt="3"/>
      <dgm:spPr/>
    </dgm:pt>
    <dgm:pt modelId="{1F06FDD5-AAE0-410E-8821-AFB9BA096D30}" type="pres">
      <dgm:prSet presAssocID="{EEE961CB-B28F-44AF-8BD5-1AE4B0E49D7B}" presName="childShape" presStyleCnt="0"/>
      <dgm:spPr/>
    </dgm:pt>
  </dgm:ptLst>
  <dgm:cxnLst>
    <dgm:cxn modelId="{B22E7312-1882-4497-85B8-639EE29C982B}" type="presOf" srcId="{2E16AB65-1C83-413F-A848-8E6B91DE0FF4}" destId="{5F752916-8D3E-47C8-B797-5B661EF7EFA8}" srcOrd="0" destOrd="0" presId="urn:microsoft.com/office/officeart/2005/8/layout/hierarchy3"/>
    <dgm:cxn modelId="{191B7D66-4692-4899-AC82-E7D4B5E2EE84}" srcId="{8FD140A1-E24D-4F8C-AA10-AFD963A54928}" destId="{F0420F79-DFAA-44C8-995D-B252DD6DF0A8}" srcOrd="0" destOrd="0" parTransId="{90CCB72C-FA8A-4310-9587-7BB009579820}" sibTransId="{F9758499-C3F6-4316-BABC-77E07CB30CE0}"/>
    <dgm:cxn modelId="{A665FFD0-2065-410F-A4CF-4B44E0E5D2B5}" srcId="{8FD140A1-E24D-4F8C-AA10-AFD963A54928}" destId="{EEE961CB-B28F-44AF-8BD5-1AE4B0E49D7B}" srcOrd="2" destOrd="0" parTransId="{4B537470-D53D-4CDB-9DD7-761BD3DDA6DC}" sibTransId="{32F77CE9-218C-4A1B-8EC4-E1154F6C938B}"/>
    <dgm:cxn modelId="{4F87DED6-CA59-40AE-B4BD-E9BDB964AB0A}" type="presOf" srcId="{F0420F79-DFAA-44C8-995D-B252DD6DF0A8}" destId="{1521731E-C961-48D2-A7A5-C580EBC3693C}" srcOrd="1" destOrd="0" presId="urn:microsoft.com/office/officeart/2005/8/layout/hierarchy3"/>
    <dgm:cxn modelId="{98AA6E05-C338-428A-9C61-DFBC5BE33AFD}" type="presOf" srcId="{EEE961CB-B28F-44AF-8BD5-1AE4B0E49D7B}" destId="{45BC5B67-979C-45BE-8FEC-1F8A1E4C87FA}" srcOrd="1" destOrd="0" presId="urn:microsoft.com/office/officeart/2005/8/layout/hierarchy3"/>
    <dgm:cxn modelId="{E3D23F33-E021-4587-8121-1749BB1E715F}" srcId="{8FD140A1-E24D-4F8C-AA10-AFD963A54928}" destId="{2E16AB65-1C83-413F-A848-8E6B91DE0FF4}" srcOrd="1" destOrd="0" parTransId="{4B686F2D-DF71-488D-94C1-B46323BFD2CF}" sibTransId="{E7E432FD-8C3F-4B3F-BF83-8BD0B07BA48D}"/>
    <dgm:cxn modelId="{B87538F2-DF6D-4E53-951F-3836C0FB779A}" type="presOf" srcId="{EEE961CB-B28F-44AF-8BD5-1AE4B0E49D7B}" destId="{DA08ACAC-0062-4713-A0F7-4D8D51BC9F2B}" srcOrd="0" destOrd="0" presId="urn:microsoft.com/office/officeart/2005/8/layout/hierarchy3"/>
    <dgm:cxn modelId="{9983E113-EEB1-43CE-8C70-E2C8AA047AC1}" type="presOf" srcId="{F0420F79-DFAA-44C8-995D-B252DD6DF0A8}" destId="{22427ABB-6712-4DDE-B648-42570666DE98}" srcOrd="0" destOrd="0" presId="urn:microsoft.com/office/officeart/2005/8/layout/hierarchy3"/>
    <dgm:cxn modelId="{F2F073FB-A4FB-4C5D-87ED-BFC71CE12494}" type="presOf" srcId="{8FD140A1-E24D-4F8C-AA10-AFD963A54928}" destId="{A528A74F-41E6-42FF-AB2E-A0CBF4710A6E}" srcOrd="0" destOrd="0" presId="urn:microsoft.com/office/officeart/2005/8/layout/hierarchy3"/>
    <dgm:cxn modelId="{22B8736B-3742-4F5B-9CA6-C79B21037E05}" type="presOf" srcId="{2E16AB65-1C83-413F-A848-8E6B91DE0FF4}" destId="{F435906B-89E7-4151-A1C1-429E5496AC59}" srcOrd="1" destOrd="0" presId="urn:microsoft.com/office/officeart/2005/8/layout/hierarchy3"/>
    <dgm:cxn modelId="{589EF100-7A4A-4858-AEE6-8459D5B79E2A}" type="presParOf" srcId="{A528A74F-41E6-42FF-AB2E-A0CBF4710A6E}" destId="{33334242-2CF2-4444-85F8-BCC91FB0013B}" srcOrd="0" destOrd="0" presId="urn:microsoft.com/office/officeart/2005/8/layout/hierarchy3"/>
    <dgm:cxn modelId="{C4E02333-7964-4167-8A90-3439745F1DDF}" type="presParOf" srcId="{33334242-2CF2-4444-85F8-BCC91FB0013B}" destId="{50263DEE-CA71-4B97-B110-0425F2739ED2}" srcOrd="0" destOrd="0" presId="urn:microsoft.com/office/officeart/2005/8/layout/hierarchy3"/>
    <dgm:cxn modelId="{AF6CDD59-E158-4A22-8DC6-1A914E377FA4}" type="presParOf" srcId="{50263DEE-CA71-4B97-B110-0425F2739ED2}" destId="{22427ABB-6712-4DDE-B648-42570666DE98}" srcOrd="0" destOrd="0" presId="urn:microsoft.com/office/officeart/2005/8/layout/hierarchy3"/>
    <dgm:cxn modelId="{F6B10856-03AF-43DE-9FC9-32069F7B1C02}" type="presParOf" srcId="{50263DEE-CA71-4B97-B110-0425F2739ED2}" destId="{1521731E-C961-48D2-A7A5-C580EBC3693C}" srcOrd="1" destOrd="0" presId="urn:microsoft.com/office/officeart/2005/8/layout/hierarchy3"/>
    <dgm:cxn modelId="{7F599AF3-3281-4AA8-B14F-E956CA11B232}" type="presParOf" srcId="{33334242-2CF2-4444-85F8-BCC91FB0013B}" destId="{1754C3F0-13CE-4428-B353-2FF51EF965ED}" srcOrd="1" destOrd="0" presId="urn:microsoft.com/office/officeart/2005/8/layout/hierarchy3"/>
    <dgm:cxn modelId="{169DDE9E-CBAD-41A7-B9C9-48DCC40BA519}" type="presParOf" srcId="{A528A74F-41E6-42FF-AB2E-A0CBF4710A6E}" destId="{60396F80-8259-475E-8B3B-5B266283302F}" srcOrd="1" destOrd="0" presId="urn:microsoft.com/office/officeart/2005/8/layout/hierarchy3"/>
    <dgm:cxn modelId="{7437D851-B6A9-4721-A98A-1A89C9B3E03A}" type="presParOf" srcId="{60396F80-8259-475E-8B3B-5B266283302F}" destId="{09102FC2-5895-408E-BEFF-E23A2BDB1B9A}" srcOrd="0" destOrd="0" presId="urn:microsoft.com/office/officeart/2005/8/layout/hierarchy3"/>
    <dgm:cxn modelId="{B2D3E7E7-109F-487F-B2B9-844D959CF80B}" type="presParOf" srcId="{09102FC2-5895-408E-BEFF-E23A2BDB1B9A}" destId="{5F752916-8D3E-47C8-B797-5B661EF7EFA8}" srcOrd="0" destOrd="0" presId="urn:microsoft.com/office/officeart/2005/8/layout/hierarchy3"/>
    <dgm:cxn modelId="{EE6F3E4C-04EF-401C-AF35-68FA4F44C588}" type="presParOf" srcId="{09102FC2-5895-408E-BEFF-E23A2BDB1B9A}" destId="{F435906B-89E7-4151-A1C1-429E5496AC59}" srcOrd="1" destOrd="0" presId="urn:microsoft.com/office/officeart/2005/8/layout/hierarchy3"/>
    <dgm:cxn modelId="{0AF574F7-5EAC-4F61-8E0C-D0C6E02BFAD5}" type="presParOf" srcId="{60396F80-8259-475E-8B3B-5B266283302F}" destId="{94EAEC81-B487-4397-A977-AEA567CA8CED}" srcOrd="1" destOrd="0" presId="urn:microsoft.com/office/officeart/2005/8/layout/hierarchy3"/>
    <dgm:cxn modelId="{E8CBC155-75D7-430C-8960-2B70B97E2930}" type="presParOf" srcId="{A528A74F-41E6-42FF-AB2E-A0CBF4710A6E}" destId="{B282794D-BEBB-4B16-BB1C-8C181006E99A}" srcOrd="2" destOrd="0" presId="urn:microsoft.com/office/officeart/2005/8/layout/hierarchy3"/>
    <dgm:cxn modelId="{713DBA0A-6F6A-4506-9710-89E073638DD4}" type="presParOf" srcId="{B282794D-BEBB-4B16-BB1C-8C181006E99A}" destId="{9FC76E5A-8FFB-4D3D-98D0-2EE6DD3C28C1}" srcOrd="0" destOrd="0" presId="urn:microsoft.com/office/officeart/2005/8/layout/hierarchy3"/>
    <dgm:cxn modelId="{D2B0B508-C9A4-416C-893C-3FBB2BFE7B77}" type="presParOf" srcId="{9FC76E5A-8FFB-4D3D-98D0-2EE6DD3C28C1}" destId="{DA08ACAC-0062-4713-A0F7-4D8D51BC9F2B}" srcOrd="0" destOrd="0" presId="urn:microsoft.com/office/officeart/2005/8/layout/hierarchy3"/>
    <dgm:cxn modelId="{38DCC06B-A657-499D-AD5F-0A1D5E202BF7}" type="presParOf" srcId="{9FC76E5A-8FFB-4D3D-98D0-2EE6DD3C28C1}" destId="{45BC5B67-979C-45BE-8FEC-1F8A1E4C87FA}" srcOrd="1" destOrd="0" presId="urn:microsoft.com/office/officeart/2005/8/layout/hierarchy3"/>
    <dgm:cxn modelId="{2E123FF7-9777-4272-A17F-79B0FCBEFB9A}" type="presParOf" srcId="{B282794D-BEBB-4B16-BB1C-8C181006E99A}" destId="{1F06FDD5-AAE0-410E-8821-AFB9BA096D30}"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0E58FE0F-FCE3-4340-A69E-17DFEDB353A3}"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D58807AC-7EDF-43C6-91AE-B57856B1C798}">
      <dgm:prSet phldrT="[Text]"/>
      <dgm:spPr/>
      <dgm:t>
        <a:bodyPr/>
        <a:lstStyle/>
        <a:p>
          <a:r>
            <a:rPr lang="en-US" b="0" dirty="0"/>
            <a:t>Practice meditation daily</a:t>
          </a:r>
        </a:p>
      </dgm:t>
    </dgm:pt>
    <dgm:pt modelId="{08512D43-68B8-42E8-B5F7-2AF2E139825C}" type="parTrans" cxnId="{5CB1C5D0-7FB9-4B85-B941-21C217DD8FBC}">
      <dgm:prSet/>
      <dgm:spPr/>
      <dgm:t>
        <a:bodyPr/>
        <a:lstStyle/>
        <a:p>
          <a:endParaRPr lang="en-US"/>
        </a:p>
      </dgm:t>
    </dgm:pt>
    <dgm:pt modelId="{F37CEA60-BC1C-4EB2-8053-1DD2F71440AF}" type="sibTrans" cxnId="{5CB1C5D0-7FB9-4B85-B941-21C217DD8FBC}">
      <dgm:prSet/>
      <dgm:spPr/>
      <dgm:t>
        <a:bodyPr/>
        <a:lstStyle/>
        <a:p>
          <a:endParaRPr lang="en-US"/>
        </a:p>
      </dgm:t>
    </dgm:pt>
    <dgm:pt modelId="{90F7BC7D-F95A-4B56-AD43-62397C1BE9E1}">
      <dgm:prSet phldrT="[Text]"/>
      <dgm:spPr/>
      <dgm:t>
        <a:bodyPr/>
        <a:lstStyle/>
        <a:p>
          <a:r>
            <a:rPr lang="en-US" b="0" dirty="0"/>
            <a:t>Let go of resentment</a:t>
          </a:r>
        </a:p>
      </dgm:t>
    </dgm:pt>
    <dgm:pt modelId="{CFF8A81E-4940-43E6-AEBB-624C356FD18C}" type="parTrans" cxnId="{07F88325-940D-4BFA-B054-6C06E3D8DFAA}">
      <dgm:prSet/>
      <dgm:spPr/>
      <dgm:t>
        <a:bodyPr/>
        <a:lstStyle/>
        <a:p>
          <a:endParaRPr lang="en-US"/>
        </a:p>
      </dgm:t>
    </dgm:pt>
    <dgm:pt modelId="{240A39F8-FB5C-419D-B204-EE6C76216518}" type="sibTrans" cxnId="{07F88325-940D-4BFA-B054-6C06E3D8DFAA}">
      <dgm:prSet/>
      <dgm:spPr/>
      <dgm:t>
        <a:bodyPr/>
        <a:lstStyle/>
        <a:p>
          <a:endParaRPr lang="en-US"/>
        </a:p>
      </dgm:t>
    </dgm:pt>
    <dgm:pt modelId="{D42B0AA5-AAB1-4F61-8C59-7D3D86973653}">
      <dgm:prSet phldrT="[Text]"/>
      <dgm:spPr/>
      <dgm:t>
        <a:bodyPr/>
        <a:lstStyle/>
        <a:p>
          <a:r>
            <a:rPr lang="en-US" b="0" dirty="0"/>
            <a:t>Celebrate success</a:t>
          </a:r>
        </a:p>
      </dgm:t>
    </dgm:pt>
    <dgm:pt modelId="{BEC17177-A005-4E8A-9570-0FB00C84FC50}" type="parTrans" cxnId="{1E8597F5-8DAF-49A8-8368-5C19B26F8DE7}">
      <dgm:prSet/>
      <dgm:spPr/>
      <dgm:t>
        <a:bodyPr/>
        <a:lstStyle/>
        <a:p>
          <a:endParaRPr lang="en-US"/>
        </a:p>
      </dgm:t>
    </dgm:pt>
    <dgm:pt modelId="{31C9C402-1E1A-421F-BF7F-3541000BC976}" type="sibTrans" cxnId="{1E8597F5-8DAF-49A8-8368-5C19B26F8DE7}">
      <dgm:prSet/>
      <dgm:spPr/>
      <dgm:t>
        <a:bodyPr/>
        <a:lstStyle/>
        <a:p>
          <a:endParaRPr lang="en-US"/>
        </a:p>
      </dgm:t>
    </dgm:pt>
    <dgm:pt modelId="{07178BBD-C371-455D-B44B-003FED1888A7}" type="pres">
      <dgm:prSet presAssocID="{0E58FE0F-FCE3-4340-A69E-17DFEDB353A3}" presName="Name0" presStyleCnt="0">
        <dgm:presLayoutVars>
          <dgm:dir/>
          <dgm:animLvl val="lvl"/>
          <dgm:resizeHandles/>
        </dgm:presLayoutVars>
      </dgm:prSet>
      <dgm:spPr/>
    </dgm:pt>
    <dgm:pt modelId="{30CD4B2B-0B8F-4702-84BB-99A2817107D5}" type="pres">
      <dgm:prSet presAssocID="{D58807AC-7EDF-43C6-91AE-B57856B1C798}" presName="linNode" presStyleCnt="0"/>
      <dgm:spPr/>
    </dgm:pt>
    <dgm:pt modelId="{29A6D7AF-31EE-47C9-B455-62ACCF8019E9}" type="pres">
      <dgm:prSet presAssocID="{D58807AC-7EDF-43C6-91AE-B57856B1C798}" presName="parentShp" presStyleLbl="node1" presStyleIdx="0" presStyleCnt="3" custScaleX="259375">
        <dgm:presLayoutVars>
          <dgm:bulletEnabled val="1"/>
        </dgm:presLayoutVars>
      </dgm:prSet>
      <dgm:spPr/>
    </dgm:pt>
    <dgm:pt modelId="{5303BD68-BD8E-4BEE-8862-BE6FF4A3251D}" type="pres">
      <dgm:prSet presAssocID="{D58807AC-7EDF-43C6-91AE-B57856B1C798}" presName="childShp" presStyleLbl="bgAccFollowNode1" presStyleIdx="0" presStyleCnt="3">
        <dgm:presLayoutVars>
          <dgm:bulletEnabled val="1"/>
        </dgm:presLayoutVars>
      </dgm:prSet>
      <dgm:spPr/>
    </dgm:pt>
    <dgm:pt modelId="{AA73516A-89FB-4CA0-8A5E-172BCD1EE9A5}" type="pres">
      <dgm:prSet presAssocID="{F37CEA60-BC1C-4EB2-8053-1DD2F71440AF}" presName="spacing" presStyleCnt="0"/>
      <dgm:spPr/>
    </dgm:pt>
    <dgm:pt modelId="{3DF72EBA-D360-4391-97AC-2783EBBA75CB}" type="pres">
      <dgm:prSet presAssocID="{90F7BC7D-F95A-4B56-AD43-62397C1BE9E1}" presName="linNode" presStyleCnt="0"/>
      <dgm:spPr/>
    </dgm:pt>
    <dgm:pt modelId="{F3C155C3-0F9F-40A5-9E3B-5E52FDBD1CA7}" type="pres">
      <dgm:prSet presAssocID="{90F7BC7D-F95A-4B56-AD43-62397C1BE9E1}" presName="parentShp" presStyleLbl="node1" presStyleIdx="1" presStyleCnt="3" custScaleX="259375">
        <dgm:presLayoutVars>
          <dgm:bulletEnabled val="1"/>
        </dgm:presLayoutVars>
      </dgm:prSet>
      <dgm:spPr/>
    </dgm:pt>
    <dgm:pt modelId="{D60615F7-9089-419E-B6A5-04862F36ECA8}" type="pres">
      <dgm:prSet presAssocID="{90F7BC7D-F95A-4B56-AD43-62397C1BE9E1}" presName="childShp" presStyleLbl="bgAccFollowNode1" presStyleIdx="1" presStyleCnt="3">
        <dgm:presLayoutVars>
          <dgm:bulletEnabled val="1"/>
        </dgm:presLayoutVars>
      </dgm:prSet>
      <dgm:spPr/>
    </dgm:pt>
    <dgm:pt modelId="{668DA5E4-43A6-4D3D-8459-178A4C40D8EA}" type="pres">
      <dgm:prSet presAssocID="{240A39F8-FB5C-419D-B204-EE6C76216518}" presName="spacing" presStyleCnt="0"/>
      <dgm:spPr/>
    </dgm:pt>
    <dgm:pt modelId="{8C46ADE5-C7E7-44C3-A759-21707951A9BE}" type="pres">
      <dgm:prSet presAssocID="{D42B0AA5-AAB1-4F61-8C59-7D3D86973653}" presName="linNode" presStyleCnt="0"/>
      <dgm:spPr/>
    </dgm:pt>
    <dgm:pt modelId="{623DB6EB-812D-43FB-9DE2-B97E22848785}" type="pres">
      <dgm:prSet presAssocID="{D42B0AA5-AAB1-4F61-8C59-7D3D86973653}" presName="parentShp" presStyleLbl="node1" presStyleIdx="2" presStyleCnt="3" custScaleX="259375">
        <dgm:presLayoutVars>
          <dgm:bulletEnabled val="1"/>
        </dgm:presLayoutVars>
      </dgm:prSet>
      <dgm:spPr/>
    </dgm:pt>
    <dgm:pt modelId="{CAD39A8A-4ECB-41E1-8323-FEAB73534487}" type="pres">
      <dgm:prSet presAssocID="{D42B0AA5-AAB1-4F61-8C59-7D3D86973653}" presName="childShp" presStyleLbl="bgAccFollowNode1" presStyleIdx="2" presStyleCnt="3">
        <dgm:presLayoutVars>
          <dgm:bulletEnabled val="1"/>
        </dgm:presLayoutVars>
      </dgm:prSet>
      <dgm:spPr/>
    </dgm:pt>
  </dgm:ptLst>
  <dgm:cxnLst>
    <dgm:cxn modelId="{5CB1C5D0-7FB9-4B85-B941-21C217DD8FBC}" srcId="{0E58FE0F-FCE3-4340-A69E-17DFEDB353A3}" destId="{D58807AC-7EDF-43C6-91AE-B57856B1C798}" srcOrd="0" destOrd="0" parTransId="{08512D43-68B8-42E8-B5F7-2AF2E139825C}" sibTransId="{F37CEA60-BC1C-4EB2-8053-1DD2F71440AF}"/>
    <dgm:cxn modelId="{FD20E83A-1C2E-48D3-8D9F-2FA8E055B6BD}" type="presOf" srcId="{90F7BC7D-F95A-4B56-AD43-62397C1BE9E1}" destId="{F3C155C3-0F9F-40A5-9E3B-5E52FDBD1CA7}" srcOrd="0" destOrd="0" presId="urn:microsoft.com/office/officeart/2005/8/layout/vList6"/>
    <dgm:cxn modelId="{1E8597F5-8DAF-49A8-8368-5C19B26F8DE7}" srcId="{0E58FE0F-FCE3-4340-A69E-17DFEDB353A3}" destId="{D42B0AA5-AAB1-4F61-8C59-7D3D86973653}" srcOrd="2" destOrd="0" parTransId="{BEC17177-A005-4E8A-9570-0FB00C84FC50}" sibTransId="{31C9C402-1E1A-421F-BF7F-3541000BC976}"/>
    <dgm:cxn modelId="{85EDFE80-7E5F-458B-8624-398B5EAEDB9C}" type="presOf" srcId="{0E58FE0F-FCE3-4340-A69E-17DFEDB353A3}" destId="{07178BBD-C371-455D-B44B-003FED1888A7}" srcOrd="0" destOrd="0" presId="urn:microsoft.com/office/officeart/2005/8/layout/vList6"/>
    <dgm:cxn modelId="{07F88325-940D-4BFA-B054-6C06E3D8DFAA}" srcId="{0E58FE0F-FCE3-4340-A69E-17DFEDB353A3}" destId="{90F7BC7D-F95A-4B56-AD43-62397C1BE9E1}" srcOrd="1" destOrd="0" parTransId="{CFF8A81E-4940-43E6-AEBB-624C356FD18C}" sibTransId="{240A39F8-FB5C-419D-B204-EE6C76216518}"/>
    <dgm:cxn modelId="{D520D962-8DC1-49E0-A1C7-32B88AC4F5AB}" type="presOf" srcId="{D58807AC-7EDF-43C6-91AE-B57856B1C798}" destId="{29A6D7AF-31EE-47C9-B455-62ACCF8019E9}" srcOrd="0" destOrd="0" presId="urn:microsoft.com/office/officeart/2005/8/layout/vList6"/>
    <dgm:cxn modelId="{D009623C-A8A0-4229-B083-029251641608}" type="presOf" srcId="{D42B0AA5-AAB1-4F61-8C59-7D3D86973653}" destId="{623DB6EB-812D-43FB-9DE2-B97E22848785}" srcOrd="0" destOrd="0" presId="urn:microsoft.com/office/officeart/2005/8/layout/vList6"/>
    <dgm:cxn modelId="{B27EC062-7EC8-4E02-8A40-21E8DB652293}" type="presParOf" srcId="{07178BBD-C371-455D-B44B-003FED1888A7}" destId="{30CD4B2B-0B8F-4702-84BB-99A2817107D5}" srcOrd="0" destOrd="0" presId="urn:microsoft.com/office/officeart/2005/8/layout/vList6"/>
    <dgm:cxn modelId="{452BB931-C044-456D-BAA2-F70E0394397D}" type="presParOf" srcId="{30CD4B2B-0B8F-4702-84BB-99A2817107D5}" destId="{29A6D7AF-31EE-47C9-B455-62ACCF8019E9}" srcOrd="0" destOrd="0" presId="urn:microsoft.com/office/officeart/2005/8/layout/vList6"/>
    <dgm:cxn modelId="{F8531DE5-7721-40F5-895D-1969BB63309C}" type="presParOf" srcId="{30CD4B2B-0B8F-4702-84BB-99A2817107D5}" destId="{5303BD68-BD8E-4BEE-8862-BE6FF4A3251D}" srcOrd="1" destOrd="0" presId="urn:microsoft.com/office/officeart/2005/8/layout/vList6"/>
    <dgm:cxn modelId="{C7CAB79C-B6C7-4864-9B29-7638C31DD25C}" type="presParOf" srcId="{07178BBD-C371-455D-B44B-003FED1888A7}" destId="{AA73516A-89FB-4CA0-8A5E-172BCD1EE9A5}" srcOrd="1" destOrd="0" presId="urn:microsoft.com/office/officeart/2005/8/layout/vList6"/>
    <dgm:cxn modelId="{3F1AB532-C70F-43EC-9072-B6D3F8896636}" type="presParOf" srcId="{07178BBD-C371-455D-B44B-003FED1888A7}" destId="{3DF72EBA-D360-4391-97AC-2783EBBA75CB}" srcOrd="2" destOrd="0" presId="urn:microsoft.com/office/officeart/2005/8/layout/vList6"/>
    <dgm:cxn modelId="{C9D1A795-F185-40F8-9D59-94FF0454AB9F}" type="presParOf" srcId="{3DF72EBA-D360-4391-97AC-2783EBBA75CB}" destId="{F3C155C3-0F9F-40A5-9E3B-5E52FDBD1CA7}" srcOrd="0" destOrd="0" presId="urn:microsoft.com/office/officeart/2005/8/layout/vList6"/>
    <dgm:cxn modelId="{F62707C0-56C3-419B-8DE7-C65095CF701B}" type="presParOf" srcId="{3DF72EBA-D360-4391-97AC-2783EBBA75CB}" destId="{D60615F7-9089-419E-B6A5-04862F36ECA8}" srcOrd="1" destOrd="0" presId="urn:microsoft.com/office/officeart/2005/8/layout/vList6"/>
    <dgm:cxn modelId="{8CA55FA4-9151-4258-B1EF-AF296C359665}" type="presParOf" srcId="{07178BBD-C371-455D-B44B-003FED1888A7}" destId="{668DA5E4-43A6-4D3D-8459-178A4C40D8EA}" srcOrd="3" destOrd="0" presId="urn:microsoft.com/office/officeart/2005/8/layout/vList6"/>
    <dgm:cxn modelId="{406E38C6-60F6-411C-B11A-666C5A10C2A3}" type="presParOf" srcId="{07178BBD-C371-455D-B44B-003FED1888A7}" destId="{8C46ADE5-C7E7-44C3-A759-21707951A9BE}" srcOrd="4" destOrd="0" presId="urn:microsoft.com/office/officeart/2005/8/layout/vList6"/>
    <dgm:cxn modelId="{B9405639-0594-4AE2-9244-3C76843DEB43}" type="presParOf" srcId="{8C46ADE5-C7E7-44C3-A759-21707951A9BE}" destId="{623DB6EB-812D-43FB-9DE2-B97E22848785}" srcOrd="0" destOrd="0" presId="urn:microsoft.com/office/officeart/2005/8/layout/vList6"/>
    <dgm:cxn modelId="{236A2F66-358C-4882-A523-B81B58588812}" type="presParOf" srcId="{8C46ADE5-C7E7-44C3-A759-21707951A9BE}" destId="{CAD39A8A-4ECB-41E1-8323-FEAB73534487}"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5C2B9603-6F36-4883-944B-5453BE1630A7}"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364E0626-D254-4D23-AAC1-A6A1A4DC33F1}">
      <dgm:prSet phldrT="[Text]"/>
      <dgm:spPr/>
      <dgm:t>
        <a:bodyPr/>
        <a:lstStyle/>
        <a:p>
          <a:r>
            <a:rPr lang="en-US" dirty="0">
              <a:solidFill>
                <a:schemeClr val="bg1"/>
              </a:solidFill>
            </a:rPr>
            <a:t>Increase optimism</a:t>
          </a:r>
        </a:p>
      </dgm:t>
    </dgm:pt>
    <dgm:pt modelId="{BA88FAA9-92F5-4CC3-AF0D-355F8F9EB6FF}" type="parTrans" cxnId="{A94FED8A-BB25-4A01-A75D-43413E085880}">
      <dgm:prSet/>
      <dgm:spPr/>
      <dgm:t>
        <a:bodyPr/>
        <a:lstStyle/>
        <a:p>
          <a:endParaRPr lang="en-US"/>
        </a:p>
      </dgm:t>
    </dgm:pt>
    <dgm:pt modelId="{90F2B780-DEA8-4C96-B5C9-B8FFC38FD880}" type="sibTrans" cxnId="{A94FED8A-BB25-4A01-A75D-43413E085880}">
      <dgm:prSet/>
      <dgm:spPr/>
      <dgm:t>
        <a:bodyPr/>
        <a:lstStyle/>
        <a:p>
          <a:endParaRPr lang="en-US"/>
        </a:p>
      </dgm:t>
    </dgm:pt>
    <dgm:pt modelId="{51ED72ED-FE06-42D6-AC0A-7197335BB8DF}">
      <dgm:prSet phldrT="[Text]"/>
      <dgm:spPr/>
      <dgm:t>
        <a:bodyPr/>
        <a:lstStyle/>
        <a:p>
          <a:r>
            <a:rPr lang="en-US" dirty="0">
              <a:solidFill>
                <a:schemeClr val="bg1"/>
              </a:solidFill>
              <a:latin typeface="+mn-lt"/>
              <a:ea typeface="+mn-ea"/>
              <a:cs typeface="+mn-cs"/>
            </a:rPr>
            <a:t>Cultivate general positivity </a:t>
          </a:r>
          <a:endParaRPr lang="en-US" dirty="0">
            <a:solidFill>
              <a:schemeClr val="bg1"/>
            </a:solidFill>
          </a:endParaRPr>
        </a:p>
      </dgm:t>
    </dgm:pt>
    <dgm:pt modelId="{ADE8A507-2E64-411F-889A-201B3C0908BC}" type="parTrans" cxnId="{ED8B5572-34D1-4910-8B10-BB34D3A72627}">
      <dgm:prSet/>
      <dgm:spPr/>
      <dgm:t>
        <a:bodyPr/>
        <a:lstStyle/>
        <a:p>
          <a:endParaRPr lang="en-US"/>
        </a:p>
      </dgm:t>
    </dgm:pt>
    <dgm:pt modelId="{6FC7D08A-F12B-4D2D-A36D-07E6D4344E4D}" type="sibTrans" cxnId="{ED8B5572-34D1-4910-8B10-BB34D3A72627}">
      <dgm:prSet/>
      <dgm:spPr/>
      <dgm:t>
        <a:bodyPr/>
        <a:lstStyle/>
        <a:p>
          <a:endParaRPr lang="en-US"/>
        </a:p>
      </dgm:t>
    </dgm:pt>
    <dgm:pt modelId="{76BB0B52-640E-4F4E-AAD1-F950F7C3FA9B}">
      <dgm:prSet phldrT="[Text]"/>
      <dgm:spPr/>
      <dgm:t>
        <a:bodyPr/>
        <a:lstStyle/>
        <a:p>
          <a:r>
            <a:rPr lang="en-US" dirty="0">
              <a:solidFill>
                <a:schemeClr val="bg1"/>
              </a:solidFill>
            </a:rPr>
            <a:t>Increase well being</a:t>
          </a:r>
        </a:p>
      </dgm:t>
    </dgm:pt>
    <dgm:pt modelId="{907CD817-EEBE-446F-9612-5D4A98296E76}" type="parTrans" cxnId="{702A039E-F3E8-484B-A62D-626EC18DCBC4}">
      <dgm:prSet/>
      <dgm:spPr/>
    </dgm:pt>
    <dgm:pt modelId="{DDDC6A2C-4005-4BA1-A64E-9F68C7D2E971}" type="sibTrans" cxnId="{702A039E-F3E8-484B-A62D-626EC18DCBC4}">
      <dgm:prSet/>
      <dgm:spPr/>
    </dgm:pt>
    <dgm:pt modelId="{F8BAAE14-2F7B-4DA7-A58C-400D656C6242}" type="pres">
      <dgm:prSet presAssocID="{5C2B9603-6F36-4883-944B-5453BE1630A7}" presName="linear" presStyleCnt="0">
        <dgm:presLayoutVars>
          <dgm:animLvl val="lvl"/>
          <dgm:resizeHandles val="exact"/>
        </dgm:presLayoutVars>
      </dgm:prSet>
      <dgm:spPr/>
    </dgm:pt>
    <dgm:pt modelId="{39E8BC4D-E898-41D5-AA65-8D6519E9979A}" type="pres">
      <dgm:prSet presAssocID="{364E0626-D254-4D23-AAC1-A6A1A4DC33F1}" presName="parentText" presStyleLbl="node1" presStyleIdx="0" presStyleCnt="3">
        <dgm:presLayoutVars>
          <dgm:chMax val="0"/>
          <dgm:bulletEnabled val="1"/>
        </dgm:presLayoutVars>
      </dgm:prSet>
      <dgm:spPr/>
    </dgm:pt>
    <dgm:pt modelId="{F12F744E-59CE-4FB8-AA18-7AA8761FB39F}" type="pres">
      <dgm:prSet presAssocID="{90F2B780-DEA8-4C96-B5C9-B8FFC38FD880}" presName="spacer" presStyleCnt="0"/>
      <dgm:spPr/>
    </dgm:pt>
    <dgm:pt modelId="{8D859CC1-ABBB-4787-AEFC-16C96D63DFF6}" type="pres">
      <dgm:prSet presAssocID="{76BB0B52-640E-4F4E-AAD1-F950F7C3FA9B}" presName="parentText" presStyleLbl="node1" presStyleIdx="1" presStyleCnt="3">
        <dgm:presLayoutVars>
          <dgm:chMax val="0"/>
          <dgm:bulletEnabled val="1"/>
        </dgm:presLayoutVars>
      </dgm:prSet>
      <dgm:spPr/>
    </dgm:pt>
    <dgm:pt modelId="{6A88F1A6-9F7B-4E27-93FE-559836906064}" type="pres">
      <dgm:prSet presAssocID="{DDDC6A2C-4005-4BA1-A64E-9F68C7D2E971}" presName="spacer" presStyleCnt="0"/>
      <dgm:spPr/>
    </dgm:pt>
    <dgm:pt modelId="{F73C1AB5-7326-43D1-B606-4FD5B280EEBC}" type="pres">
      <dgm:prSet presAssocID="{51ED72ED-FE06-42D6-AC0A-7197335BB8DF}" presName="parentText" presStyleLbl="node1" presStyleIdx="2" presStyleCnt="3">
        <dgm:presLayoutVars>
          <dgm:chMax val="0"/>
          <dgm:bulletEnabled val="1"/>
        </dgm:presLayoutVars>
      </dgm:prSet>
      <dgm:spPr/>
    </dgm:pt>
  </dgm:ptLst>
  <dgm:cxnLst>
    <dgm:cxn modelId="{7EB0AF99-0E10-4A8F-9180-A615C1C4BB63}" type="presOf" srcId="{76BB0B52-640E-4F4E-AAD1-F950F7C3FA9B}" destId="{8D859CC1-ABBB-4787-AEFC-16C96D63DFF6}" srcOrd="0" destOrd="0" presId="urn:microsoft.com/office/officeart/2005/8/layout/vList2"/>
    <dgm:cxn modelId="{702A039E-F3E8-484B-A62D-626EC18DCBC4}" srcId="{5C2B9603-6F36-4883-944B-5453BE1630A7}" destId="{76BB0B52-640E-4F4E-AAD1-F950F7C3FA9B}" srcOrd="1" destOrd="0" parTransId="{907CD817-EEBE-446F-9612-5D4A98296E76}" sibTransId="{DDDC6A2C-4005-4BA1-A64E-9F68C7D2E971}"/>
    <dgm:cxn modelId="{D52440BD-D67C-4F8F-A72B-86A6ABC48A95}" type="presOf" srcId="{5C2B9603-6F36-4883-944B-5453BE1630A7}" destId="{F8BAAE14-2F7B-4DA7-A58C-400D656C6242}" srcOrd="0" destOrd="0" presId="urn:microsoft.com/office/officeart/2005/8/layout/vList2"/>
    <dgm:cxn modelId="{ED8B5572-34D1-4910-8B10-BB34D3A72627}" srcId="{5C2B9603-6F36-4883-944B-5453BE1630A7}" destId="{51ED72ED-FE06-42D6-AC0A-7197335BB8DF}" srcOrd="2" destOrd="0" parTransId="{ADE8A507-2E64-411F-889A-201B3C0908BC}" sibTransId="{6FC7D08A-F12B-4D2D-A36D-07E6D4344E4D}"/>
    <dgm:cxn modelId="{FA1ABDA4-3F09-48BE-ADFF-5A5DA6A3BDCD}" type="presOf" srcId="{51ED72ED-FE06-42D6-AC0A-7197335BB8DF}" destId="{F73C1AB5-7326-43D1-B606-4FD5B280EEBC}" srcOrd="0" destOrd="0" presId="urn:microsoft.com/office/officeart/2005/8/layout/vList2"/>
    <dgm:cxn modelId="{4E66BFB8-7144-47BB-8E95-BC96523169B9}" type="presOf" srcId="{364E0626-D254-4D23-AAC1-A6A1A4DC33F1}" destId="{39E8BC4D-E898-41D5-AA65-8D6519E9979A}" srcOrd="0" destOrd="0" presId="urn:microsoft.com/office/officeart/2005/8/layout/vList2"/>
    <dgm:cxn modelId="{A94FED8A-BB25-4A01-A75D-43413E085880}" srcId="{5C2B9603-6F36-4883-944B-5453BE1630A7}" destId="{364E0626-D254-4D23-AAC1-A6A1A4DC33F1}" srcOrd="0" destOrd="0" parTransId="{BA88FAA9-92F5-4CC3-AF0D-355F8F9EB6FF}" sibTransId="{90F2B780-DEA8-4C96-B5C9-B8FFC38FD880}"/>
    <dgm:cxn modelId="{7F9D64AA-2B16-41EE-A5BC-A35748DEA195}" type="presParOf" srcId="{F8BAAE14-2F7B-4DA7-A58C-400D656C6242}" destId="{39E8BC4D-E898-41D5-AA65-8D6519E9979A}" srcOrd="0" destOrd="0" presId="urn:microsoft.com/office/officeart/2005/8/layout/vList2"/>
    <dgm:cxn modelId="{CF1881D4-C356-4C03-98B7-2819CCA9F1A4}" type="presParOf" srcId="{F8BAAE14-2F7B-4DA7-A58C-400D656C6242}" destId="{F12F744E-59CE-4FB8-AA18-7AA8761FB39F}" srcOrd="1" destOrd="0" presId="urn:microsoft.com/office/officeart/2005/8/layout/vList2"/>
    <dgm:cxn modelId="{075916A2-669E-471D-BF39-16F53A3F11FC}" type="presParOf" srcId="{F8BAAE14-2F7B-4DA7-A58C-400D656C6242}" destId="{8D859CC1-ABBB-4787-AEFC-16C96D63DFF6}" srcOrd="2" destOrd="0" presId="urn:microsoft.com/office/officeart/2005/8/layout/vList2"/>
    <dgm:cxn modelId="{8C599152-C62D-495F-B1B9-FFFCFFC318B0}" type="presParOf" srcId="{F8BAAE14-2F7B-4DA7-A58C-400D656C6242}" destId="{6A88F1A6-9F7B-4E27-93FE-559836906064}" srcOrd="3" destOrd="0" presId="urn:microsoft.com/office/officeart/2005/8/layout/vList2"/>
    <dgm:cxn modelId="{F708CF04-77B7-4E89-9EB3-AF7D02425491}" type="presParOf" srcId="{F8BAAE14-2F7B-4DA7-A58C-400D656C6242}" destId="{F73C1AB5-7326-43D1-B606-4FD5B280EEBC}"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BB028B2A-88D6-4B61-8BD7-663BFAF7FDAE}"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1C0DD025-8BC9-491D-B109-3AC0A9FBF196}">
      <dgm:prSet phldrT="[Text]"/>
      <dgm:spPr/>
      <dgm:t>
        <a:bodyPr/>
        <a:lstStyle/>
        <a:p>
          <a:r>
            <a:rPr lang="en-US" dirty="0">
              <a:solidFill>
                <a:schemeClr val="bg1"/>
              </a:solidFill>
              <a:latin typeface="+mn-lt"/>
              <a:ea typeface="+mn-ea"/>
              <a:cs typeface="+mn-cs"/>
            </a:rPr>
            <a:t>Can become stuck in a mode of seeing everything only as it relates to you</a:t>
          </a:r>
          <a:endParaRPr lang="en-US" dirty="0">
            <a:solidFill>
              <a:schemeClr val="bg1"/>
            </a:solidFill>
          </a:endParaRPr>
        </a:p>
      </dgm:t>
    </dgm:pt>
    <dgm:pt modelId="{F665C449-A0AE-4F98-A4A8-CA02C32F3B81}" type="parTrans" cxnId="{2B816149-5FBB-4D94-B207-7614D56D5C1A}">
      <dgm:prSet/>
      <dgm:spPr/>
      <dgm:t>
        <a:bodyPr/>
        <a:lstStyle/>
        <a:p>
          <a:endParaRPr lang="en-US"/>
        </a:p>
      </dgm:t>
    </dgm:pt>
    <dgm:pt modelId="{B9918C1F-7666-4D7D-BC8D-0FE57CB6AE4B}" type="sibTrans" cxnId="{2B816149-5FBB-4D94-B207-7614D56D5C1A}">
      <dgm:prSet/>
      <dgm:spPr/>
      <dgm:t>
        <a:bodyPr/>
        <a:lstStyle/>
        <a:p>
          <a:endParaRPr lang="en-US"/>
        </a:p>
      </dgm:t>
    </dgm:pt>
    <dgm:pt modelId="{41E9E9E8-41E3-478C-9335-B76AAB4303DF}">
      <dgm:prSet phldrT="[Text]"/>
      <dgm:spPr/>
      <dgm:t>
        <a:bodyPr/>
        <a:lstStyle/>
        <a:p>
          <a:r>
            <a:rPr lang="en-US" dirty="0">
              <a:solidFill>
                <a:schemeClr val="bg1"/>
              </a:solidFill>
              <a:latin typeface="+mn-lt"/>
              <a:ea typeface="+mn-ea"/>
              <a:cs typeface="+mn-cs"/>
            </a:rPr>
            <a:t>Notion of fancying yourself </a:t>
          </a:r>
          <a:endParaRPr lang="en-US" dirty="0">
            <a:solidFill>
              <a:schemeClr val="bg1"/>
            </a:solidFill>
          </a:endParaRPr>
        </a:p>
      </dgm:t>
    </dgm:pt>
    <dgm:pt modelId="{9489ACC7-65FF-4D0C-9BCF-C446235D3C51}" type="parTrans" cxnId="{46969DB8-8B25-436C-80F1-BB3865E2CEA0}">
      <dgm:prSet/>
      <dgm:spPr/>
      <dgm:t>
        <a:bodyPr/>
        <a:lstStyle/>
        <a:p>
          <a:endParaRPr lang="en-US"/>
        </a:p>
      </dgm:t>
    </dgm:pt>
    <dgm:pt modelId="{90A7BFB2-DACD-4D73-B199-3FF93F583869}" type="sibTrans" cxnId="{46969DB8-8B25-436C-80F1-BB3865E2CEA0}">
      <dgm:prSet/>
      <dgm:spPr/>
      <dgm:t>
        <a:bodyPr/>
        <a:lstStyle/>
        <a:p>
          <a:endParaRPr lang="en-US"/>
        </a:p>
      </dgm:t>
    </dgm:pt>
    <dgm:pt modelId="{C90D50D9-C2B0-4A85-80DE-38D6D10E9EED}">
      <dgm:prSet phldrT="[Text]"/>
      <dgm:spPr/>
      <dgm:t>
        <a:bodyPr/>
        <a:lstStyle/>
        <a:p>
          <a:r>
            <a:rPr lang="en-US" dirty="0">
              <a:solidFill>
                <a:schemeClr val="bg1"/>
              </a:solidFill>
              <a:latin typeface="+mn-lt"/>
              <a:ea typeface="+mn-ea"/>
              <a:cs typeface="+mn-cs"/>
            </a:rPr>
            <a:t>Evokes the image of one sitting in meditation staring down at her or his stomach</a:t>
          </a:r>
          <a:endParaRPr lang="en-US" dirty="0">
            <a:solidFill>
              <a:schemeClr val="bg1"/>
            </a:solidFill>
          </a:endParaRPr>
        </a:p>
      </dgm:t>
    </dgm:pt>
    <dgm:pt modelId="{125BC6F2-E478-4A5B-A26A-1E287018A618}" type="parTrans" cxnId="{AB80BBDD-D07F-4B91-98C2-80EC6FF53ED0}">
      <dgm:prSet/>
      <dgm:spPr/>
      <dgm:t>
        <a:bodyPr/>
        <a:lstStyle/>
        <a:p>
          <a:endParaRPr lang="en-US"/>
        </a:p>
      </dgm:t>
    </dgm:pt>
    <dgm:pt modelId="{586FE483-705A-4A46-88E4-5B96BA485ACE}" type="sibTrans" cxnId="{AB80BBDD-D07F-4B91-98C2-80EC6FF53ED0}">
      <dgm:prSet/>
      <dgm:spPr/>
      <dgm:t>
        <a:bodyPr/>
        <a:lstStyle/>
        <a:p>
          <a:endParaRPr lang="en-US"/>
        </a:p>
      </dgm:t>
    </dgm:pt>
    <dgm:pt modelId="{7C9F0942-7F90-45AC-8E2E-07546B921D5E}" type="pres">
      <dgm:prSet presAssocID="{BB028B2A-88D6-4B61-8BD7-663BFAF7FDAE}" presName="Name0" presStyleCnt="0">
        <dgm:presLayoutVars>
          <dgm:chMax val="7"/>
          <dgm:chPref val="7"/>
          <dgm:dir/>
        </dgm:presLayoutVars>
      </dgm:prSet>
      <dgm:spPr/>
    </dgm:pt>
    <dgm:pt modelId="{761CE9BF-9E5E-40D8-B2AF-143F33E93E3F}" type="pres">
      <dgm:prSet presAssocID="{BB028B2A-88D6-4B61-8BD7-663BFAF7FDAE}" presName="Name1" presStyleCnt="0"/>
      <dgm:spPr/>
    </dgm:pt>
    <dgm:pt modelId="{FDE04AF5-05BE-4473-954E-C117F098B4C3}" type="pres">
      <dgm:prSet presAssocID="{BB028B2A-88D6-4B61-8BD7-663BFAF7FDAE}" presName="cycle" presStyleCnt="0"/>
      <dgm:spPr/>
    </dgm:pt>
    <dgm:pt modelId="{7825843D-D03A-4931-8AEB-3CFC139C6024}" type="pres">
      <dgm:prSet presAssocID="{BB028B2A-88D6-4B61-8BD7-663BFAF7FDAE}" presName="srcNode" presStyleLbl="node1" presStyleIdx="0" presStyleCnt="3"/>
      <dgm:spPr/>
    </dgm:pt>
    <dgm:pt modelId="{BDD26A1F-DAEE-46C8-A5A2-A3FADCB2533B}" type="pres">
      <dgm:prSet presAssocID="{BB028B2A-88D6-4B61-8BD7-663BFAF7FDAE}" presName="conn" presStyleLbl="parChTrans1D2" presStyleIdx="0" presStyleCnt="1"/>
      <dgm:spPr/>
    </dgm:pt>
    <dgm:pt modelId="{5BA71EFD-633D-4664-8B49-EF5C13F55D0B}" type="pres">
      <dgm:prSet presAssocID="{BB028B2A-88D6-4B61-8BD7-663BFAF7FDAE}" presName="extraNode" presStyleLbl="node1" presStyleIdx="0" presStyleCnt="3"/>
      <dgm:spPr/>
    </dgm:pt>
    <dgm:pt modelId="{18CBA885-9303-4773-86A7-26CF6A12273B}" type="pres">
      <dgm:prSet presAssocID="{BB028B2A-88D6-4B61-8BD7-663BFAF7FDAE}" presName="dstNode" presStyleLbl="node1" presStyleIdx="0" presStyleCnt="3"/>
      <dgm:spPr/>
    </dgm:pt>
    <dgm:pt modelId="{64DB85F9-63B9-4382-94A9-D43206B4D84C}" type="pres">
      <dgm:prSet presAssocID="{1C0DD025-8BC9-491D-B109-3AC0A9FBF196}" presName="text_1" presStyleLbl="node1" presStyleIdx="0" presStyleCnt="3">
        <dgm:presLayoutVars>
          <dgm:bulletEnabled val="1"/>
        </dgm:presLayoutVars>
      </dgm:prSet>
      <dgm:spPr/>
    </dgm:pt>
    <dgm:pt modelId="{9C9DAD43-CFBC-474A-8FC4-1ECD387129A4}" type="pres">
      <dgm:prSet presAssocID="{1C0DD025-8BC9-491D-B109-3AC0A9FBF196}" presName="accent_1" presStyleCnt="0"/>
      <dgm:spPr/>
    </dgm:pt>
    <dgm:pt modelId="{3B35B08F-14A2-4FD1-9159-1FC35DE8BF4C}" type="pres">
      <dgm:prSet presAssocID="{1C0DD025-8BC9-491D-B109-3AC0A9FBF196}" presName="accentRepeatNode" presStyleLbl="solidFgAcc1" presStyleIdx="0" presStyleCnt="3"/>
      <dgm:spPr/>
    </dgm:pt>
    <dgm:pt modelId="{E559C407-D56C-4FBF-AD5B-C2513D72E0CE}" type="pres">
      <dgm:prSet presAssocID="{41E9E9E8-41E3-478C-9335-B76AAB4303DF}" presName="text_2" presStyleLbl="node1" presStyleIdx="1" presStyleCnt="3">
        <dgm:presLayoutVars>
          <dgm:bulletEnabled val="1"/>
        </dgm:presLayoutVars>
      </dgm:prSet>
      <dgm:spPr/>
    </dgm:pt>
    <dgm:pt modelId="{093823D2-0F21-4DD6-944D-4B629EFE83B3}" type="pres">
      <dgm:prSet presAssocID="{41E9E9E8-41E3-478C-9335-B76AAB4303DF}" presName="accent_2" presStyleCnt="0"/>
      <dgm:spPr/>
    </dgm:pt>
    <dgm:pt modelId="{F4307CE4-92F3-469F-B98D-BC0F88DEFA79}" type="pres">
      <dgm:prSet presAssocID="{41E9E9E8-41E3-478C-9335-B76AAB4303DF}" presName="accentRepeatNode" presStyleLbl="solidFgAcc1" presStyleIdx="1" presStyleCnt="3"/>
      <dgm:spPr/>
    </dgm:pt>
    <dgm:pt modelId="{D0C8766A-9CEE-4547-A5C5-14A7B4185A22}" type="pres">
      <dgm:prSet presAssocID="{C90D50D9-C2B0-4A85-80DE-38D6D10E9EED}" presName="text_3" presStyleLbl="node1" presStyleIdx="2" presStyleCnt="3">
        <dgm:presLayoutVars>
          <dgm:bulletEnabled val="1"/>
        </dgm:presLayoutVars>
      </dgm:prSet>
      <dgm:spPr/>
    </dgm:pt>
    <dgm:pt modelId="{9088E9A5-CB3E-4293-9B1E-B99DCDE06387}" type="pres">
      <dgm:prSet presAssocID="{C90D50D9-C2B0-4A85-80DE-38D6D10E9EED}" presName="accent_3" presStyleCnt="0"/>
      <dgm:spPr/>
    </dgm:pt>
    <dgm:pt modelId="{0FC6CBA7-8CE0-438B-BC28-E4323AA04D3D}" type="pres">
      <dgm:prSet presAssocID="{C90D50D9-C2B0-4A85-80DE-38D6D10E9EED}" presName="accentRepeatNode" presStyleLbl="solidFgAcc1" presStyleIdx="2" presStyleCnt="3"/>
      <dgm:spPr/>
    </dgm:pt>
  </dgm:ptLst>
  <dgm:cxnLst>
    <dgm:cxn modelId="{2B816149-5FBB-4D94-B207-7614D56D5C1A}" srcId="{BB028B2A-88D6-4B61-8BD7-663BFAF7FDAE}" destId="{1C0DD025-8BC9-491D-B109-3AC0A9FBF196}" srcOrd="0" destOrd="0" parTransId="{F665C449-A0AE-4F98-A4A8-CA02C32F3B81}" sibTransId="{B9918C1F-7666-4D7D-BC8D-0FE57CB6AE4B}"/>
    <dgm:cxn modelId="{51982C5E-8E5E-45F8-BA19-00D4A85CCA1C}" type="presOf" srcId="{41E9E9E8-41E3-478C-9335-B76AAB4303DF}" destId="{E559C407-D56C-4FBF-AD5B-C2513D72E0CE}" srcOrd="0" destOrd="0" presId="urn:microsoft.com/office/officeart/2008/layout/VerticalCurvedList"/>
    <dgm:cxn modelId="{1FF5130D-411C-4F73-9575-A0FE1E730C13}" type="presOf" srcId="{B9918C1F-7666-4D7D-BC8D-0FE57CB6AE4B}" destId="{BDD26A1F-DAEE-46C8-A5A2-A3FADCB2533B}" srcOrd="0" destOrd="0" presId="urn:microsoft.com/office/officeart/2008/layout/VerticalCurvedList"/>
    <dgm:cxn modelId="{AB80BBDD-D07F-4B91-98C2-80EC6FF53ED0}" srcId="{BB028B2A-88D6-4B61-8BD7-663BFAF7FDAE}" destId="{C90D50D9-C2B0-4A85-80DE-38D6D10E9EED}" srcOrd="2" destOrd="0" parTransId="{125BC6F2-E478-4A5B-A26A-1E287018A618}" sibTransId="{586FE483-705A-4A46-88E4-5B96BA485ACE}"/>
    <dgm:cxn modelId="{74131B22-8A47-42E5-97C4-F1617E30F3CE}" type="presOf" srcId="{C90D50D9-C2B0-4A85-80DE-38D6D10E9EED}" destId="{D0C8766A-9CEE-4547-A5C5-14A7B4185A22}" srcOrd="0" destOrd="0" presId="urn:microsoft.com/office/officeart/2008/layout/VerticalCurvedList"/>
    <dgm:cxn modelId="{F04A77DD-73A5-46E1-A51E-EFEEC41CF699}" type="presOf" srcId="{BB028B2A-88D6-4B61-8BD7-663BFAF7FDAE}" destId="{7C9F0942-7F90-45AC-8E2E-07546B921D5E}" srcOrd="0" destOrd="0" presId="urn:microsoft.com/office/officeart/2008/layout/VerticalCurvedList"/>
    <dgm:cxn modelId="{46969DB8-8B25-436C-80F1-BB3865E2CEA0}" srcId="{BB028B2A-88D6-4B61-8BD7-663BFAF7FDAE}" destId="{41E9E9E8-41E3-478C-9335-B76AAB4303DF}" srcOrd="1" destOrd="0" parTransId="{9489ACC7-65FF-4D0C-9BCF-C446235D3C51}" sibTransId="{90A7BFB2-DACD-4D73-B199-3FF93F583869}"/>
    <dgm:cxn modelId="{C777BFF8-B79F-4D18-9D6F-24484BDB456D}" type="presOf" srcId="{1C0DD025-8BC9-491D-B109-3AC0A9FBF196}" destId="{64DB85F9-63B9-4382-94A9-D43206B4D84C}" srcOrd="0" destOrd="0" presId="urn:microsoft.com/office/officeart/2008/layout/VerticalCurvedList"/>
    <dgm:cxn modelId="{9A33FA4E-1F6A-43F5-8D1E-3E2B1290BBE8}" type="presParOf" srcId="{7C9F0942-7F90-45AC-8E2E-07546B921D5E}" destId="{761CE9BF-9E5E-40D8-B2AF-143F33E93E3F}" srcOrd="0" destOrd="0" presId="urn:microsoft.com/office/officeart/2008/layout/VerticalCurvedList"/>
    <dgm:cxn modelId="{91AC5D08-7C4B-48A3-92FE-0040452B2549}" type="presParOf" srcId="{761CE9BF-9E5E-40D8-B2AF-143F33E93E3F}" destId="{FDE04AF5-05BE-4473-954E-C117F098B4C3}" srcOrd="0" destOrd="0" presId="urn:microsoft.com/office/officeart/2008/layout/VerticalCurvedList"/>
    <dgm:cxn modelId="{535D09D3-ACCC-49DA-A213-B59A45C48B77}" type="presParOf" srcId="{FDE04AF5-05BE-4473-954E-C117F098B4C3}" destId="{7825843D-D03A-4931-8AEB-3CFC139C6024}" srcOrd="0" destOrd="0" presId="urn:microsoft.com/office/officeart/2008/layout/VerticalCurvedList"/>
    <dgm:cxn modelId="{D1213A66-A319-48B8-8B9D-B7BE6F3BB228}" type="presParOf" srcId="{FDE04AF5-05BE-4473-954E-C117F098B4C3}" destId="{BDD26A1F-DAEE-46C8-A5A2-A3FADCB2533B}" srcOrd="1" destOrd="0" presId="urn:microsoft.com/office/officeart/2008/layout/VerticalCurvedList"/>
    <dgm:cxn modelId="{99066E7E-ED05-462E-99CE-96DD02F46010}" type="presParOf" srcId="{FDE04AF5-05BE-4473-954E-C117F098B4C3}" destId="{5BA71EFD-633D-4664-8B49-EF5C13F55D0B}" srcOrd="2" destOrd="0" presId="urn:microsoft.com/office/officeart/2008/layout/VerticalCurvedList"/>
    <dgm:cxn modelId="{2FA0E5A4-DFC8-4959-BCB2-149C2674EC7E}" type="presParOf" srcId="{FDE04AF5-05BE-4473-954E-C117F098B4C3}" destId="{18CBA885-9303-4773-86A7-26CF6A12273B}" srcOrd="3" destOrd="0" presId="urn:microsoft.com/office/officeart/2008/layout/VerticalCurvedList"/>
    <dgm:cxn modelId="{CBEF218A-86CE-4ECD-A4DB-91FFE7079C4E}" type="presParOf" srcId="{761CE9BF-9E5E-40D8-B2AF-143F33E93E3F}" destId="{64DB85F9-63B9-4382-94A9-D43206B4D84C}" srcOrd="1" destOrd="0" presId="urn:microsoft.com/office/officeart/2008/layout/VerticalCurvedList"/>
    <dgm:cxn modelId="{3D103169-2ED6-45CD-9F8F-9CC5C8980387}" type="presParOf" srcId="{761CE9BF-9E5E-40D8-B2AF-143F33E93E3F}" destId="{9C9DAD43-CFBC-474A-8FC4-1ECD387129A4}" srcOrd="2" destOrd="0" presId="urn:microsoft.com/office/officeart/2008/layout/VerticalCurvedList"/>
    <dgm:cxn modelId="{A664C9CD-4F24-4194-814B-F77547746681}" type="presParOf" srcId="{9C9DAD43-CFBC-474A-8FC4-1ECD387129A4}" destId="{3B35B08F-14A2-4FD1-9159-1FC35DE8BF4C}" srcOrd="0" destOrd="0" presId="urn:microsoft.com/office/officeart/2008/layout/VerticalCurvedList"/>
    <dgm:cxn modelId="{9855BFFD-FB48-4BE7-9BFC-FD73D7C32118}" type="presParOf" srcId="{761CE9BF-9E5E-40D8-B2AF-143F33E93E3F}" destId="{E559C407-D56C-4FBF-AD5B-C2513D72E0CE}" srcOrd="3" destOrd="0" presId="urn:microsoft.com/office/officeart/2008/layout/VerticalCurvedList"/>
    <dgm:cxn modelId="{9DC2B70A-549E-45CB-A3A2-E2E65436EBD0}" type="presParOf" srcId="{761CE9BF-9E5E-40D8-B2AF-143F33E93E3F}" destId="{093823D2-0F21-4DD6-944D-4B629EFE83B3}" srcOrd="4" destOrd="0" presId="urn:microsoft.com/office/officeart/2008/layout/VerticalCurvedList"/>
    <dgm:cxn modelId="{77D83011-22C3-48E3-BD9A-4D319A93599F}" type="presParOf" srcId="{093823D2-0F21-4DD6-944D-4B629EFE83B3}" destId="{F4307CE4-92F3-469F-B98D-BC0F88DEFA79}" srcOrd="0" destOrd="0" presId="urn:microsoft.com/office/officeart/2008/layout/VerticalCurvedList"/>
    <dgm:cxn modelId="{EB50375D-6C0B-4B8A-B802-8B90E81F2B95}" type="presParOf" srcId="{761CE9BF-9E5E-40D8-B2AF-143F33E93E3F}" destId="{D0C8766A-9CEE-4547-A5C5-14A7B4185A22}" srcOrd="5" destOrd="0" presId="urn:microsoft.com/office/officeart/2008/layout/VerticalCurvedList"/>
    <dgm:cxn modelId="{45EF9BF1-9643-4100-827F-AE85DE8202BF}" type="presParOf" srcId="{761CE9BF-9E5E-40D8-B2AF-143F33E93E3F}" destId="{9088E9A5-CB3E-4293-9B1E-B99DCDE06387}" srcOrd="6" destOrd="0" presId="urn:microsoft.com/office/officeart/2008/layout/VerticalCurvedList"/>
    <dgm:cxn modelId="{570A1BC1-0C70-4BB1-B5DB-4220BE10F27B}" type="presParOf" srcId="{9088E9A5-CB3E-4293-9B1E-B99DCDE06387}" destId="{0FC6CBA7-8CE0-438B-BC28-E4323AA04D3D}"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D95629B3-16F7-4820-BADE-0FEC2374D3B6}" type="doc">
      <dgm:prSet loTypeId="urn:microsoft.com/office/officeart/2005/8/layout/default#8" loCatId="list" qsTypeId="urn:microsoft.com/office/officeart/2005/8/quickstyle/simple1" qsCatId="simple" csTypeId="urn:microsoft.com/office/officeart/2005/8/colors/colorful3" csCatId="colorful" phldr="1"/>
      <dgm:spPr/>
      <dgm:t>
        <a:bodyPr/>
        <a:lstStyle/>
        <a:p>
          <a:endParaRPr lang="en-US"/>
        </a:p>
      </dgm:t>
    </dgm:pt>
    <dgm:pt modelId="{51EEC670-0A42-4FBC-AA83-FD481196DDF4}">
      <dgm:prSet phldrT="[Text]"/>
      <dgm:spPr/>
      <dgm:t>
        <a:bodyPr/>
        <a:lstStyle/>
        <a:p>
          <a:r>
            <a:rPr lang="en-US" dirty="0">
              <a:solidFill>
                <a:schemeClr val="bg1"/>
              </a:solidFill>
              <a:latin typeface="+mn-lt"/>
              <a:ea typeface="+mn-ea"/>
              <a:cs typeface="+mn-cs"/>
            </a:rPr>
            <a:t>Too much discipline can kill your spirit </a:t>
          </a:r>
          <a:endParaRPr lang="en-US" dirty="0">
            <a:solidFill>
              <a:schemeClr val="bg1"/>
            </a:solidFill>
          </a:endParaRPr>
        </a:p>
      </dgm:t>
    </dgm:pt>
    <dgm:pt modelId="{E2E5CFC0-7A4E-469D-A00E-29047792B2C2}" type="parTrans" cxnId="{FD0393CD-D0DE-4E7D-8439-D3F57C35E025}">
      <dgm:prSet/>
      <dgm:spPr/>
      <dgm:t>
        <a:bodyPr/>
        <a:lstStyle/>
        <a:p>
          <a:endParaRPr lang="en-US"/>
        </a:p>
      </dgm:t>
    </dgm:pt>
    <dgm:pt modelId="{5AC6E654-FE38-4414-B611-EA111676CB46}" type="sibTrans" cxnId="{FD0393CD-D0DE-4E7D-8439-D3F57C35E025}">
      <dgm:prSet/>
      <dgm:spPr/>
      <dgm:t>
        <a:bodyPr/>
        <a:lstStyle/>
        <a:p>
          <a:endParaRPr lang="en-US"/>
        </a:p>
      </dgm:t>
    </dgm:pt>
    <dgm:pt modelId="{371AD9FD-058F-46E8-B7D8-3F741A981F84}">
      <dgm:prSet phldrT="[Text]"/>
      <dgm:spPr/>
      <dgm:t>
        <a:bodyPr/>
        <a:lstStyle/>
        <a:p>
          <a:r>
            <a:rPr lang="en-US" dirty="0">
              <a:solidFill>
                <a:schemeClr val="bg1"/>
              </a:solidFill>
              <a:latin typeface="+mn-lt"/>
              <a:ea typeface="+mn-ea"/>
              <a:cs typeface="+mn-cs"/>
            </a:rPr>
            <a:t>Eliminates spontaneity in your life</a:t>
          </a:r>
          <a:endParaRPr lang="en-US" dirty="0">
            <a:solidFill>
              <a:schemeClr val="bg1"/>
            </a:solidFill>
          </a:endParaRPr>
        </a:p>
      </dgm:t>
    </dgm:pt>
    <dgm:pt modelId="{9141724F-74CA-45EF-A27E-1E42071DDFF1}" type="parTrans" cxnId="{37D6F3FD-4023-412F-9B8B-5375B58EE3FC}">
      <dgm:prSet/>
      <dgm:spPr/>
      <dgm:t>
        <a:bodyPr/>
        <a:lstStyle/>
        <a:p>
          <a:endParaRPr lang="en-US"/>
        </a:p>
      </dgm:t>
    </dgm:pt>
    <dgm:pt modelId="{FDEA37D2-F541-4BC7-97C3-529BC7CF445B}" type="sibTrans" cxnId="{37D6F3FD-4023-412F-9B8B-5375B58EE3FC}">
      <dgm:prSet/>
      <dgm:spPr/>
      <dgm:t>
        <a:bodyPr/>
        <a:lstStyle/>
        <a:p>
          <a:endParaRPr lang="en-US"/>
        </a:p>
      </dgm:t>
    </dgm:pt>
    <dgm:pt modelId="{A5F430A7-CEEC-4ECB-90CD-A35761980C74}">
      <dgm:prSet phldrT="[Text]"/>
      <dgm:spPr/>
      <dgm:t>
        <a:bodyPr/>
        <a:lstStyle/>
        <a:p>
          <a:r>
            <a:rPr lang="en-US" dirty="0">
              <a:solidFill>
                <a:schemeClr val="bg1"/>
              </a:solidFill>
              <a:latin typeface="+mn-lt"/>
              <a:ea typeface="+mn-ea"/>
              <a:cs typeface="+mn-cs"/>
            </a:rPr>
            <a:t>Lapse into child-mode behaviors</a:t>
          </a:r>
          <a:endParaRPr lang="en-US" dirty="0">
            <a:solidFill>
              <a:schemeClr val="bg1"/>
            </a:solidFill>
          </a:endParaRPr>
        </a:p>
      </dgm:t>
    </dgm:pt>
    <dgm:pt modelId="{A2989537-6CE6-4810-AA5D-CA2E23528933}" type="parTrans" cxnId="{1F507752-D738-4AC1-8387-BDF1CC4B330B}">
      <dgm:prSet/>
      <dgm:spPr/>
      <dgm:t>
        <a:bodyPr/>
        <a:lstStyle/>
        <a:p>
          <a:endParaRPr lang="en-US"/>
        </a:p>
      </dgm:t>
    </dgm:pt>
    <dgm:pt modelId="{EDAA7CBB-2BEA-4BEC-A489-A0FF0E85B663}" type="sibTrans" cxnId="{1F507752-D738-4AC1-8387-BDF1CC4B330B}">
      <dgm:prSet/>
      <dgm:spPr/>
      <dgm:t>
        <a:bodyPr/>
        <a:lstStyle/>
        <a:p>
          <a:endParaRPr lang="en-US"/>
        </a:p>
      </dgm:t>
    </dgm:pt>
    <dgm:pt modelId="{CFBB7C96-6F16-4799-8E06-14F529595C61}" type="pres">
      <dgm:prSet presAssocID="{D95629B3-16F7-4820-BADE-0FEC2374D3B6}" presName="diagram" presStyleCnt="0">
        <dgm:presLayoutVars>
          <dgm:dir/>
          <dgm:resizeHandles val="exact"/>
        </dgm:presLayoutVars>
      </dgm:prSet>
      <dgm:spPr/>
    </dgm:pt>
    <dgm:pt modelId="{9F2E2B13-F152-4E17-A8E2-FCDC1467F0E8}" type="pres">
      <dgm:prSet presAssocID="{51EEC670-0A42-4FBC-AA83-FD481196DDF4}" presName="node" presStyleLbl="node1" presStyleIdx="0" presStyleCnt="3">
        <dgm:presLayoutVars>
          <dgm:bulletEnabled val="1"/>
        </dgm:presLayoutVars>
      </dgm:prSet>
      <dgm:spPr/>
    </dgm:pt>
    <dgm:pt modelId="{5A08CEFA-1590-4D67-8B28-728C7327346D}" type="pres">
      <dgm:prSet presAssocID="{5AC6E654-FE38-4414-B611-EA111676CB46}" presName="sibTrans" presStyleCnt="0"/>
      <dgm:spPr/>
    </dgm:pt>
    <dgm:pt modelId="{327B0007-6DD5-4A57-9A11-2C465C37423A}" type="pres">
      <dgm:prSet presAssocID="{371AD9FD-058F-46E8-B7D8-3F741A981F84}" presName="node" presStyleLbl="node1" presStyleIdx="1" presStyleCnt="3">
        <dgm:presLayoutVars>
          <dgm:bulletEnabled val="1"/>
        </dgm:presLayoutVars>
      </dgm:prSet>
      <dgm:spPr/>
    </dgm:pt>
    <dgm:pt modelId="{8E84502F-8EBF-44FA-A0C3-B911349A0757}" type="pres">
      <dgm:prSet presAssocID="{FDEA37D2-F541-4BC7-97C3-529BC7CF445B}" presName="sibTrans" presStyleCnt="0"/>
      <dgm:spPr/>
    </dgm:pt>
    <dgm:pt modelId="{1D8E43A1-8358-4325-BB0A-88B3116F8A71}" type="pres">
      <dgm:prSet presAssocID="{A5F430A7-CEEC-4ECB-90CD-A35761980C74}" presName="node" presStyleLbl="node1" presStyleIdx="2" presStyleCnt="3">
        <dgm:presLayoutVars>
          <dgm:bulletEnabled val="1"/>
        </dgm:presLayoutVars>
      </dgm:prSet>
      <dgm:spPr/>
    </dgm:pt>
  </dgm:ptLst>
  <dgm:cxnLst>
    <dgm:cxn modelId="{440083C7-2A3B-4EE9-8F76-07DF592525A9}" type="presOf" srcId="{D95629B3-16F7-4820-BADE-0FEC2374D3B6}" destId="{CFBB7C96-6F16-4799-8E06-14F529595C61}" srcOrd="0" destOrd="0" presId="urn:microsoft.com/office/officeart/2005/8/layout/default#8"/>
    <dgm:cxn modelId="{37D6F3FD-4023-412F-9B8B-5375B58EE3FC}" srcId="{D95629B3-16F7-4820-BADE-0FEC2374D3B6}" destId="{371AD9FD-058F-46E8-B7D8-3F741A981F84}" srcOrd="1" destOrd="0" parTransId="{9141724F-74CA-45EF-A27E-1E42071DDFF1}" sibTransId="{FDEA37D2-F541-4BC7-97C3-529BC7CF445B}"/>
    <dgm:cxn modelId="{A07CE153-889A-4516-A9FB-7A4682371538}" type="presOf" srcId="{51EEC670-0A42-4FBC-AA83-FD481196DDF4}" destId="{9F2E2B13-F152-4E17-A8E2-FCDC1467F0E8}" srcOrd="0" destOrd="0" presId="urn:microsoft.com/office/officeart/2005/8/layout/default#8"/>
    <dgm:cxn modelId="{CD80657C-480E-4F86-AF89-C89653F6272E}" type="presOf" srcId="{A5F430A7-CEEC-4ECB-90CD-A35761980C74}" destId="{1D8E43A1-8358-4325-BB0A-88B3116F8A71}" srcOrd="0" destOrd="0" presId="urn:microsoft.com/office/officeart/2005/8/layout/default#8"/>
    <dgm:cxn modelId="{1F507752-D738-4AC1-8387-BDF1CC4B330B}" srcId="{D95629B3-16F7-4820-BADE-0FEC2374D3B6}" destId="{A5F430A7-CEEC-4ECB-90CD-A35761980C74}" srcOrd="2" destOrd="0" parTransId="{A2989537-6CE6-4810-AA5D-CA2E23528933}" sibTransId="{EDAA7CBB-2BEA-4BEC-A489-A0FF0E85B663}"/>
    <dgm:cxn modelId="{FD0393CD-D0DE-4E7D-8439-D3F57C35E025}" srcId="{D95629B3-16F7-4820-BADE-0FEC2374D3B6}" destId="{51EEC670-0A42-4FBC-AA83-FD481196DDF4}" srcOrd="0" destOrd="0" parTransId="{E2E5CFC0-7A4E-469D-A00E-29047792B2C2}" sibTransId="{5AC6E654-FE38-4414-B611-EA111676CB46}"/>
    <dgm:cxn modelId="{44B15C06-5862-4783-941E-7ED6F56E37F3}" type="presOf" srcId="{371AD9FD-058F-46E8-B7D8-3F741A981F84}" destId="{327B0007-6DD5-4A57-9A11-2C465C37423A}" srcOrd="0" destOrd="0" presId="urn:microsoft.com/office/officeart/2005/8/layout/default#8"/>
    <dgm:cxn modelId="{503CEF81-C49E-4DB0-BD43-3E74D47E8BD2}" type="presParOf" srcId="{CFBB7C96-6F16-4799-8E06-14F529595C61}" destId="{9F2E2B13-F152-4E17-A8E2-FCDC1467F0E8}" srcOrd="0" destOrd="0" presId="urn:microsoft.com/office/officeart/2005/8/layout/default#8"/>
    <dgm:cxn modelId="{391B62CD-C45A-4D76-9434-92BCD81E1672}" type="presParOf" srcId="{CFBB7C96-6F16-4799-8E06-14F529595C61}" destId="{5A08CEFA-1590-4D67-8B28-728C7327346D}" srcOrd="1" destOrd="0" presId="urn:microsoft.com/office/officeart/2005/8/layout/default#8"/>
    <dgm:cxn modelId="{3DB34FD7-898B-427E-B7A4-5129B41240AF}" type="presParOf" srcId="{CFBB7C96-6F16-4799-8E06-14F529595C61}" destId="{327B0007-6DD5-4A57-9A11-2C465C37423A}" srcOrd="2" destOrd="0" presId="urn:microsoft.com/office/officeart/2005/8/layout/default#8"/>
    <dgm:cxn modelId="{6322C7FA-F922-4398-9751-EEB3A7753D4B}" type="presParOf" srcId="{CFBB7C96-6F16-4799-8E06-14F529595C61}" destId="{8E84502F-8EBF-44FA-A0C3-B911349A0757}" srcOrd="3" destOrd="0" presId="urn:microsoft.com/office/officeart/2005/8/layout/default#8"/>
    <dgm:cxn modelId="{54912A8C-3E2B-4458-8AA8-D37DFBFDCECE}" type="presParOf" srcId="{CFBB7C96-6F16-4799-8E06-14F529595C61}" destId="{1D8E43A1-8358-4325-BB0A-88B3116F8A71}" srcOrd="4" destOrd="0" presId="urn:microsoft.com/office/officeart/2005/8/layout/default#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2040A246-9DB9-493B-A914-E550B2533884}"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FFF3E048-8E71-4495-BEFF-2758253A81F8}">
      <dgm:prSet phldrT="[Text]"/>
      <dgm:spPr/>
      <dgm:t>
        <a:bodyPr/>
        <a:lstStyle/>
        <a:p>
          <a:r>
            <a:rPr lang="en-US" dirty="0"/>
            <a:t>Appreciate others</a:t>
          </a:r>
        </a:p>
      </dgm:t>
    </dgm:pt>
    <dgm:pt modelId="{BA8B9434-DD47-4CDD-BF4E-67276EBAE2C9}" type="parTrans" cxnId="{7E7A77B9-8FBE-492A-BF26-6DBFB4F9F0D5}">
      <dgm:prSet/>
      <dgm:spPr/>
      <dgm:t>
        <a:bodyPr/>
        <a:lstStyle/>
        <a:p>
          <a:endParaRPr lang="en-US"/>
        </a:p>
      </dgm:t>
    </dgm:pt>
    <dgm:pt modelId="{2445EB09-052D-44F4-A6AB-CAFF505B32D1}" type="sibTrans" cxnId="{7E7A77B9-8FBE-492A-BF26-6DBFB4F9F0D5}">
      <dgm:prSet/>
      <dgm:spPr/>
      <dgm:t>
        <a:bodyPr/>
        <a:lstStyle/>
        <a:p>
          <a:endParaRPr lang="en-US"/>
        </a:p>
      </dgm:t>
    </dgm:pt>
    <dgm:pt modelId="{2CA67C13-8B9B-4E9B-998A-48A69E68CF98}">
      <dgm:prSet phldrT="[Text]"/>
      <dgm:spPr/>
      <dgm:t>
        <a:bodyPr/>
        <a:lstStyle/>
        <a:p>
          <a:r>
            <a:rPr lang="en-US" dirty="0"/>
            <a:t>Share praise and credit</a:t>
          </a:r>
        </a:p>
      </dgm:t>
    </dgm:pt>
    <dgm:pt modelId="{1DF54CF2-502B-442C-9498-C56CE3C9AB66}" type="parTrans" cxnId="{0510D8FD-3869-43D1-BA43-D978FDF321C1}">
      <dgm:prSet/>
      <dgm:spPr/>
      <dgm:t>
        <a:bodyPr/>
        <a:lstStyle/>
        <a:p>
          <a:endParaRPr lang="en-US"/>
        </a:p>
      </dgm:t>
    </dgm:pt>
    <dgm:pt modelId="{4E556FE3-128F-490B-96D4-7DC41564AA84}" type="sibTrans" cxnId="{0510D8FD-3869-43D1-BA43-D978FDF321C1}">
      <dgm:prSet/>
      <dgm:spPr/>
      <dgm:t>
        <a:bodyPr/>
        <a:lstStyle/>
        <a:p>
          <a:endParaRPr lang="en-US"/>
        </a:p>
      </dgm:t>
    </dgm:pt>
    <dgm:pt modelId="{E668417C-6F9F-464B-BC97-466038A45EF3}">
      <dgm:prSet phldrT="[Text]"/>
      <dgm:spPr/>
      <dgm:t>
        <a:bodyPr/>
        <a:lstStyle/>
        <a:p>
          <a:r>
            <a:rPr lang="en-US" dirty="0"/>
            <a:t>Allow others to be first and foremost</a:t>
          </a:r>
        </a:p>
      </dgm:t>
    </dgm:pt>
    <dgm:pt modelId="{0B864D7D-1415-4C48-B842-02DF2A2AC137}" type="parTrans" cxnId="{644973B0-485A-4413-9E25-646F26C0696F}">
      <dgm:prSet/>
      <dgm:spPr/>
      <dgm:t>
        <a:bodyPr/>
        <a:lstStyle/>
        <a:p>
          <a:endParaRPr lang="en-US"/>
        </a:p>
      </dgm:t>
    </dgm:pt>
    <dgm:pt modelId="{3CB94A32-2555-4476-8BFB-746CADFFBE39}" type="sibTrans" cxnId="{644973B0-485A-4413-9E25-646F26C0696F}">
      <dgm:prSet/>
      <dgm:spPr/>
      <dgm:t>
        <a:bodyPr/>
        <a:lstStyle/>
        <a:p>
          <a:endParaRPr lang="en-US"/>
        </a:p>
      </dgm:t>
    </dgm:pt>
    <dgm:pt modelId="{33F912F9-C2BA-42DC-966D-742E098D54EA}" type="pres">
      <dgm:prSet presAssocID="{2040A246-9DB9-493B-A914-E550B2533884}" presName="linear" presStyleCnt="0">
        <dgm:presLayoutVars>
          <dgm:dir/>
          <dgm:animLvl val="lvl"/>
          <dgm:resizeHandles val="exact"/>
        </dgm:presLayoutVars>
      </dgm:prSet>
      <dgm:spPr/>
    </dgm:pt>
    <dgm:pt modelId="{B0AAADE8-5381-4CE7-933D-7596559D724C}" type="pres">
      <dgm:prSet presAssocID="{FFF3E048-8E71-4495-BEFF-2758253A81F8}" presName="parentLin" presStyleCnt="0"/>
      <dgm:spPr/>
    </dgm:pt>
    <dgm:pt modelId="{1A9784DC-2477-496A-BE1F-45CEC2B2F139}" type="pres">
      <dgm:prSet presAssocID="{FFF3E048-8E71-4495-BEFF-2758253A81F8}" presName="parentLeftMargin" presStyleLbl="node1" presStyleIdx="0" presStyleCnt="3"/>
      <dgm:spPr/>
    </dgm:pt>
    <dgm:pt modelId="{BA3DF3A7-A686-4CF2-B6E5-D521834E778C}" type="pres">
      <dgm:prSet presAssocID="{FFF3E048-8E71-4495-BEFF-2758253A81F8}" presName="parentText" presStyleLbl="node1" presStyleIdx="0" presStyleCnt="3">
        <dgm:presLayoutVars>
          <dgm:chMax val="0"/>
          <dgm:bulletEnabled val="1"/>
        </dgm:presLayoutVars>
      </dgm:prSet>
      <dgm:spPr/>
    </dgm:pt>
    <dgm:pt modelId="{0929EF84-9BD0-44AD-966A-500F3DB16655}" type="pres">
      <dgm:prSet presAssocID="{FFF3E048-8E71-4495-BEFF-2758253A81F8}" presName="negativeSpace" presStyleCnt="0"/>
      <dgm:spPr/>
    </dgm:pt>
    <dgm:pt modelId="{2CFB0B07-A726-4134-9C30-7D726C89795C}" type="pres">
      <dgm:prSet presAssocID="{FFF3E048-8E71-4495-BEFF-2758253A81F8}" presName="childText" presStyleLbl="conFgAcc1" presStyleIdx="0" presStyleCnt="3">
        <dgm:presLayoutVars>
          <dgm:bulletEnabled val="1"/>
        </dgm:presLayoutVars>
      </dgm:prSet>
      <dgm:spPr>
        <a:noFill/>
      </dgm:spPr>
    </dgm:pt>
    <dgm:pt modelId="{50EDEE36-66DE-4428-84FB-427137E5A0AD}" type="pres">
      <dgm:prSet presAssocID="{2445EB09-052D-44F4-A6AB-CAFF505B32D1}" presName="spaceBetweenRectangles" presStyleCnt="0"/>
      <dgm:spPr/>
    </dgm:pt>
    <dgm:pt modelId="{A099527D-010C-4759-A43F-1A5398AA0F59}" type="pres">
      <dgm:prSet presAssocID="{2CA67C13-8B9B-4E9B-998A-48A69E68CF98}" presName="parentLin" presStyleCnt="0"/>
      <dgm:spPr/>
    </dgm:pt>
    <dgm:pt modelId="{FEF7A93D-B8CF-4EE3-9346-AC490528FA4B}" type="pres">
      <dgm:prSet presAssocID="{2CA67C13-8B9B-4E9B-998A-48A69E68CF98}" presName="parentLeftMargin" presStyleLbl="node1" presStyleIdx="0" presStyleCnt="3"/>
      <dgm:spPr/>
    </dgm:pt>
    <dgm:pt modelId="{9FF2377C-8748-4DFB-8E5A-CD4F783F648E}" type="pres">
      <dgm:prSet presAssocID="{2CA67C13-8B9B-4E9B-998A-48A69E68CF98}" presName="parentText" presStyleLbl="node1" presStyleIdx="1" presStyleCnt="3">
        <dgm:presLayoutVars>
          <dgm:chMax val="0"/>
          <dgm:bulletEnabled val="1"/>
        </dgm:presLayoutVars>
      </dgm:prSet>
      <dgm:spPr/>
    </dgm:pt>
    <dgm:pt modelId="{0F77CB01-528C-4453-A281-7AB003CFA84F}" type="pres">
      <dgm:prSet presAssocID="{2CA67C13-8B9B-4E9B-998A-48A69E68CF98}" presName="negativeSpace" presStyleCnt="0"/>
      <dgm:spPr/>
    </dgm:pt>
    <dgm:pt modelId="{F0B70F58-DE4E-4503-9734-DE06B5B9967D}" type="pres">
      <dgm:prSet presAssocID="{2CA67C13-8B9B-4E9B-998A-48A69E68CF98}" presName="childText" presStyleLbl="conFgAcc1" presStyleIdx="1" presStyleCnt="3">
        <dgm:presLayoutVars>
          <dgm:bulletEnabled val="1"/>
        </dgm:presLayoutVars>
      </dgm:prSet>
      <dgm:spPr>
        <a:noFill/>
      </dgm:spPr>
    </dgm:pt>
    <dgm:pt modelId="{9FAF2B3D-EFE2-4B95-84DE-2A66DE142D1E}" type="pres">
      <dgm:prSet presAssocID="{4E556FE3-128F-490B-96D4-7DC41564AA84}" presName="spaceBetweenRectangles" presStyleCnt="0"/>
      <dgm:spPr/>
    </dgm:pt>
    <dgm:pt modelId="{06D130CF-0457-46C2-81A0-3110A00913F7}" type="pres">
      <dgm:prSet presAssocID="{E668417C-6F9F-464B-BC97-466038A45EF3}" presName="parentLin" presStyleCnt="0"/>
      <dgm:spPr/>
    </dgm:pt>
    <dgm:pt modelId="{BA97C49C-A4AB-475F-B38E-8344DC0D25A1}" type="pres">
      <dgm:prSet presAssocID="{E668417C-6F9F-464B-BC97-466038A45EF3}" presName="parentLeftMargin" presStyleLbl="node1" presStyleIdx="1" presStyleCnt="3"/>
      <dgm:spPr/>
    </dgm:pt>
    <dgm:pt modelId="{7E8C6EDB-CAC4-48C9-9EB0-D2C75DB5769A}" type="pres">
      <dgm:prSet presAssocID="{E668417C-6F9F-464B-BC97-466038A45EF3}" presName="parentText" presStyleLbl="node1" presStyleIdx="2" presStyleCnt="3">
        <dgm:presLayoutVars>
          <dgm:chMax val="0"/>
          <dgm:bulletEnabled val="1"/>
        </dgm:presLayoutVars>
      </dgm:prSet>
      <dgm:spPr/>
    </dgm:pt>
    <dgm:pt modelId="{C943655D-4209-4665-BA2B-3170DBBD6921}" type="pres">
      <dgm:prSet presAssocID="{E668417C-6F9F-464B-BC97-466038A45EF3}" presName="negativeSpace" presStyleCnt="0"/>
      <dgm:spPr/>
    </dgm:pt>
    <dgm:pt modelId="{479271C3-9288-4ADE-9554-70470719E24F}" type="pres">
      <dgm:prSet presAssocID="{E668417C-6F9F-464B-BC97-466038A45EF3}" presName="childText" presStyleLbl="conFgAcc1" presStyleIdx="2" presStyleCnt="3">
        <dgm:presLayoutVars>
          <dgm:bulletEnabled val="1"/>
        </dgm:presLayoutVars>
      </dgm:prSet>
      <dgm:spPr>
        <a:noFill/>
      </dgm:spPr>
    </dgm:pt>
  </dgm:ptLst>
  <dgm:cxnLst>
    <dgm:cxn modelId="{2D860862-512B-4672-97A2-8D4DF235E747}" type="presOf" srcId="{2040A246-9DB9-493B-A914-E550B2533884}" destId="{33F912F9-C2BA-42DC-966D-742E098D54EA}" srcOrd="0" destOrd="0" presId="urn:microsoft.com/office/officeart/2005/8/layout/list1"/>
    <dgm:cxn modelId="{033FC8DD-F11E-4399-B206-DC3D89DD5E64}" type="presOf" srcId="{E668417C-6F9F-464B-BC97-466038A45EF3}" destId="{7E8C6EDB-CAC4-48C9-9EB0-D2C75DB5769A}" srcOrd="1" destOrd="0" presId="urn:microsoft.com/office/officeart/2005/8/layout/list1"/>
    <dgm:cxn modelId="{1A25E3DF-ED11-493C-A711-9132A03B198C}" type="presOf" srcId="{2CA67C13-8B9B-4E9B-998A-48A69E68CF98}" destId="{9FF2377C-8748-4DFB-8E5A-CD4F783F648E}" srcOrd="1" destOrd="0" presId="urn:microsoft.com/office/officeart/2005/8/layout/list1"/>
    <dgm:cxn modelId="{D881B37C-CBA0-4F9A-8EF9-82D0FEF4B66A}" type="presOf" srcId="{2CA67C13-8B9B-4E9B-998A-48A69E68CF98}" destId="{FEF7A93D-B8CF-4EE3-9346-AC490528FA4B}" srcOrd="0" destOrd="0" presId="urn:microsoft.com/office/officeart/2005/8/layout/list1"/>
    <dgm:cxn modelId="{BF66334E-C9BA-4DF5-AA8A-BCF19EC39B42}" type="presOf" srcId="{FFF3E048-8E71-4495-BEFF-2758253A81F8}" destId="{1A9784DC-2477-496A-BE1F-45CEC2B2F139}" srcOrd="0" destOrd="0" presId="urn:microsoft.com/office/officeart/2005/8/layout/list1"/>
    <dgm:cxn modelId="{0510D8FD-3869-43D1-BA43-D978FDF321C1}" srcId="{2040A246-9DB9-493B-A914-E550B2533884}" destId="{2CA67C13-8B9B-4E9B-998A-48A69E68CF98}" srcOrd="1" destOrd="0" parTransId="{1DF54CF2-502B-442C-9498-C56CE3C9AB66}" sibTransId="{4E556FE3-128F-490B-96D4-7DC41564AA84}"/>
    <dgm:cxn modelId="{6622DE47-5E29-4244-87AA-B65AA42C0FF8}" type="presOf" srcId="{E668417C-6F9F-464B-BC97-466038A45EF3}" destId="{BA97C49C-A4AB-475F-B38E-8344DC0D25A1}" srcOrd="0" destOrd="0" presId="urn:microsoft.com/office/officeart/2005/8/layout/list1"/>
    <dgm:cxn modelId="{02AC4057-9709-480C-BA81-D313F41A8978}" type="presOf" srcId="{FFF3E048-8E71-4495-BEFF-2758253A81F8}" destId="{BA3DF3A7-A686-4CF2-B6E5-D521834E778C}" srcOrd="1" destOrd="0" presId="urn:microsoft.com/office/officeart/2005/8/layout/list1"/>
    <dgm:cxn modelId="{7E7A77B9-8FBE-492A-BF26-6DBFB4F9F0D5}" srcId="{2040A246-9DB9-493B-A914-E550B2533884}" destId="{FFF3E048-8E71-4495-BEFF-2758253A81F8}" srcOrd="0" destOrd="0" parTransId="{BA8B9434-DD47-4CDD-BF4E-67276EBAE2C9}" sibTransId="{2445EB09-052D-44F4-A6AB-CAFF505B32D1}"/>
    <dgm:cxn modelId="{644973B0-485A-4413-9E25-646F26C0696F}" srcId="{2040A246-9DB9-493B-A914-E550B2533884}" destId="{E668417C-6F9F-464B-BC97-466038A45EF3}" srcOrd="2" destOrd="0" parTransId="{0B864D7D-1415-4C48-B842-02DF2A2AC137}" sibTransId="{3CB94A32-2555-4476-8BFB-746CADFFBE39}"/>
    <dgm:cxn modelId="{5726A942-8B17-44D3-AEE8-BD9B8C98E538}" type="presParOf" srcId="{33F912F9-C2BA-42DC-966D-742E098D54EA}" destId="{B0AAADE8-5381-4CE7-933D-7596559D724C}" srcOrd="0" destOrd="0" presId="urn:microsoft.com/office/officeart/2005/8/layout/list1"/>
    <dgm:cxn modelId="{65D5EA6B-8588-4DBB-9848-EB83DB771C4C}" type="presParOf" srcId="{B0AAADE8-5381-4CE7-933D-7596559D724C}" destId="{1A9784DC-2477-496A-BE1F-45CEC2B2F139}" srcOrd="0" destOrd="0" presId="urn:microsoft.com/office/officeart/2005/8/layout/list1"/>
    <dgm:cxn modelId="{2BE69A11-56E3-48EE-BE1D-BA38476137A3}" type="presParOf" srcId="{B0AAADE8-5381-4CE7-933D-7596559D724C}" destId="{BA3DF3A7-A686-4CF2-B6E5-D521834E778C}" srcOrd="1" destOrd="0" presId="urn:microsoft.com/office/officeart/2005/8/layout/list1"/>
    <dgm:cxn modelId="{3F536B37-C1F6-415E-A05D-FD048D65A097}" type="presParOf" srcId="{33F912F9-C2BA-42DC-966D-742E098D54EA}" destId="{0929EF84-9BD0-44AD-966A-500F3DB16655}" srcOrd="1" destOrd="0" presId="urn:microsoft.com/office/officeart/2005/8/layout/list1"/>
    <dgm:cxn modelId="{FA4E68E9-E32B-411B-AB44-CEDD0A9990BE}" type="presParOf" srcId="{33F912F9-C2BA-42DC-966D-742E098D54EA}" destId="{2CFB0B07-A726-4134-9C30-7D726C89795C}" srcOrd="2" destOrd="0" presId="urn:microsoft.com/office/officeart/2005/8/layout/list1"/>
    <dgm:cxn modelId="{8EC2026A-F554-4B61-9282-56A28ADB348F}" type="presParOf" srcId="{33F912F9-C2BA-42DC-966D-742E098D54EA}" destId="{50EDEE36-66DE-4428-84FB-427137E5A0AD}" srcOrd="3" destOrd="0" presId="urn:microsoft.com/office/officeart/2005/8/layout/list1"/>
    <dgm:cxn modelId="{3E44F3A7-D6BA-4DAC-904D-2DD59622EA3F}" type="presParOf" srcId="{33F912F9-C2BA-42DC-966D-742E098D54EA}" destId="{A099527D-010C-4759-A43F-1A5398AA0F59}" srcOrd="4" destOrd="0" presId="urn:microsoft.com/office/officeart/2005/8/layout/list1"/>
    <dgm:cxn modelId="{BE5219F8-A3E1-423C-A8F8-148C2879BF6C}" type="presParOf" srcId="{A099527D-010C-4759-A43F-1A5398AA0F59}" destId="{FEF7A93D-B8CF-4EE3-9346-AC490528FA4B}" srcOrd="0" destOrd="0" presId="urn:microsoft.com/office/officeart/2005/8/layout/list1"/>
    <dgm:cxn modelId="{A5B0E419-4934-4930-9311-C86F90C3040D}" type="presParOf" srcId="{A099527D-010C-4759-A43F-1A5398AA0F59}" destId="{9FF2377C-8748-4DFB-8E5A-CD4F783F648E}" srcOrd="1" destOrd="0" presId="urn:microsoft.com/office/officeart/2005/8/layout/list1"/>
    <dgm:cxn modelId="{E74CE7D1-E90E-4F1E-BFF9-AA2FDDF23E8D}" type="presParOf" srcId="{33F912F9-C2BA-42DC-966D-742E098D54EA}" destId="{0F77CB01-528C-4453-A281-7AB003CFA84F}" srcOrd="5" destOrd="0" presId="urn:microsoft.com/office/officeart/2005/8/layout/list1"/>
    <dgm:cxn modelId="{13C07CC4-77FD-4FD3-B794-9423C46608B2}" type="presParOf" srcId="{33F912F9-C2BA-42DC-966D-742E098D54EA}" destId="{F0B70F58-DE4E-4503-9734-DE06B5B9967D}" srcOrd="6" destOrd="0" presId="urn:microsoft.com/office/officeart/2005/8/layout/list1"/>
    <dgm:cxn modelId="{FC7B8070-E66A-452D-9F42-668C8EB547E9}" type="presParOf" srcId="{33F912F9-C2BA-42DC-966D-742E098D54EA}" destId="{9FAF2B3D-EFE2-4B95-84DE-2A66DE142D1E}" srcOrd="7" destOrd="0" presId="urn:microsoft.com/office/officeart/2005/8/layout/list1"/>
    <dgm:cxn modelId="{6D63F284-155F-4AD7-8F6B-59DF28F5099B}" type="presParOf" srcId="{33F912F9-C2BA-42DC-966D-742E098D54EA}" destId="{06D130CF-0457-46C2-81A0-3110A00913F7}" srcOrd="8" destOrd="0" presId="urn:microsoft.com/office/officeart/2005/8/layout/list1"/>
    <dgm:cxn modelId="{4C184448-E47D-4505-AE86-042DA4D8C5E0}" type="presParOf" srcId="{06D130CF-0457-46C2-81A0-3110A00913F7}" destId="{BA97C49C-A4AB-475F-B38E-8344DC0D25A1}" srcOrd="0" destOrd="0" presId="urn:microsoft.com/office/officeart/2005/8/layout/list1"/>
    <dgm:cxn modelId="{5FAB333D-D0B4-4040-A082-CF8AAF86B7F0}" type="presParOf" srcId="{06D130CF-0457-46C2-81A0-3110A00913F7}" destId="{7E8C6EDB-CAC4-48C9-9EB0-D2C75DB5769A}" srcOrd="1" destOrd="0" presId="urn:microsoft.com/office/officeart/2005/8/layout/list1"/>
    <dgm:cxn modelId="{2067D5B4-1C5E-42E7-A315-EB57A82752DD}" type="presParOf" srcId="{33F912F9-C2BA-42DC-966D-742E098D54EA}" destId="{C943655D-4209-4665-BA2B-3170DBBD6921}" srcOrd="9" destOrd="0" presId="urn:microsoft.com/office/officeart/2005/8/layout/list1"/>
    <dgm:cxn modelId="{1B12410A-1B49-4371-B2A8-4A67E16FE8F9}" type="presParOf" srcId="{33F912F9-C2BA-42DC-966D-742E098D54EA}" destId="{479271C3-9288-4ADE-9554-70470719E24F}"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1C23747D-315F-4205-8C1C-0FBB076CC064}"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0AE61B58-5539-4307-8F85-A688C4EFC100}">
      <dgm:prSet phldrT="[Text]"/>
      <dgm:spPr/>
      <dgm:t>
        <a:bodyPr/>
        <a:lstStyle/>
        <a:p>
          <a:r>
            <a:rPr lang="en-US" b="0" dirty="0"/>
            <a:t>Listen</a:t>
          </a:r>
        </a:p>
      </dgm:t>
    </dgm:pt>
    <dgm:pt modelId="{099D0BAD-3BC6-4595-84AD-8208E5DFBB3A}" type="parTrans" cxnId="{54E7D69B-D442-4734-81B0-7A5FA646EE92}">
      <dgm:prSet/>
      <dgm:spPr/>
      <dgm:t>
        <a:bodyPr/>
        <a:lstStyle/>
        <a:p>
          <a:endParaRPr lang="en-US"/>
        </a:p>
      </dgm:t>
    </dgm:pt>
    <dgm:pt modelId="{981315E5-A32F-4DB1-8424-A8A36042FBA9}" type="sibTrans" cxnId="{54E7D69B-D442-4734-81B0-7A5FA646EE92}">
      <dgm:prSet/>
      <dgm:spPr/>
      <dgm:t>
        <a:bodyPr/>
        <a:lstStyle/>
        <a:p>
          <a:endParaRPr lang="en-US"/>
        </a:p>
      </dgm:t>
    </dgm:pt>
    <dgm:pt modelId="{59F52A91-54DC-45DA-BED9-33824D355E73}">
      <dgm:prSet phldrT="[Text]"/>
      <dgm:spPr/>
      <dgm:t>
        <a:bodyPr/>
        <a:lstStyle/>
        <a:p>
          <a:r>
            <a:rPr lang="en-US" b="0" dirty="0"/>
            <a:t>Validate</a:t>
          </a:r>
        </a:p>
      </dgm:t>
    </dgm:pt>
    <dgm:pt modelId="{799B8923-281A-4ED7-895D-BDE7F5FCC5AD}" type="parTrans" cxnId="{ED7945A5-468F-44B3-81BE-273E689CDCA9}">
      <dgm:prSet/>
      <dgm:spPr/>
      <dgm:t>
        <a:bodyPr/>
        <a:lstStyle/>
        <a:p>
          <a:endParaRPr lang="en-US"/>
        </a:p>
      </dgm:t>
    </dgm:pt>
    <dgm:pt modelId="{638A7813-AB2A-4E36-96EB-04AC34F21EEC}" type="sibTrans" cxnId="{ED7945A5-468F-44B3-81BE-273E689CDCA9}">
      <dgm:prSet/>
      <dgm:spPr/>
      <dgm:t>
        <a:bodyPr/>
        <a:lstStyle/>
        <a:p>
          <a:endParaRPr lang="en-US"/>
        </a:p>
      </dgm:t>
    </dgm:pt>
    <dgm:pt modelId="{F4B1BF73-FB54-47B5-ABF0-7F10A7C0E6FB}">
      <dgm:prSet phldrT="[Text]"/>
      <dgm:spPr/>
      <dgm:t>
        <a:bodyPr/>
        <a:lstStyle/>
        <a:p>
          <a:r>
            <a:rPr lang="en-US" b="0" dirty="0"/>
            <a:t>Consider your own attitude</a:t>
          </a:r>
        </a:p>
      </dgm:t>
    </dgm:pt>
    <dgm:pt modelId="{E1E81430-DD37-4451-9545-478BD1C749D4}" type="parTrans" cxnId="{9EF7B782-D6E3-4459-99B4-54B38CFFAEEC}">
      <dgm:prSet/>
      <dgm:spPr/>
      <dgm:t>
        <a:bodyPr/>
        <a:lstStyle/>
        <a:p>
          <a:endParaRPr lang="en-US"/>
        </a:p>
      </dgm:t>
    </dgm:pt>
    <dgm:pt modelId="{43B38DD1-BF0C-43B7-8A1D-7017EAA39A3D}" type="sibTrans" cxnId="{9EF7B782-D6E3-4459-99B4-54B38CFFAEEC}">
      <dgm:prSet/>
      <dgm:spPr/>
      <dgm:t>
        <a:bodyPr/>
        <a:lstStyle/>
        <a:p>
          <a:endParaRPr lang="en-US"/>
        </a:p>
      </dgm:t>
    </dgm:pt>
    <dgm:pt modelId="{A07AF186-EE12-4745-B633-2966B11C5340}" type="pres">
      <dgm:prSet presAssocID="{1C23747D-315F-4205-8C1C-0FBB076CC064}" presName="Name0" presStyleCnt="0">
        <dgm:presLayoutVars>
          <dgm:dir/>
          <dgm:animLvl val="lvl"/>
          <dgm:resizeHandles/>
        </dgm:presLayoutVars>
      </dgm:prSet>
      <dgm:spPr/>
    </dgm:pt>
    <dgm:pt modelId="{36737D4C-2E05-4E39-9C7B-43CF623AEEA7}" type="pres">
      <dgm:prSet presAssocID="{0AE61B58-5539-4307-8F85-A688C4EFC100}" presName="linNode" presStyleCnt="0"/>
      <dgm:spPr/>
    </dgm:pt>
    <dgm:pt modelId="{79F0A071-0D27-4175-81C4-29DC66FDC203}" type="pres">
      <dgm:prSet presAssocID="{0AE61B58-5539-4307-8F85-A688C4EFC100}" presName="parentShp" presStyleLbl="node1" presStyleIdx="0" presStyleCnt="3" custScaleX="259375">
        <dgm:presLayoutVars>
          <dgm:bulletEnabled val="1"/>
        </dgm:presLayoutVars>
      </dgm:prSet>
      <dgm:spPr/>
    </dgm:pt>
    <dgm:pt modelId="{52C9A60D-E53F-424D-AA4A-266C1ECAC54D}" type="pres">
      <dgm:prSet presAssocID="{0AE61B58-5539-4307-8F85-A688C4EFC100}" presName="childShp" presStyleLbl="bgAccFollowNode1" presStyleIdx="0" presStyleCnt="3">
        <dgm:presLayoutVars>
          <dgm:bulletEnabled val="1"/>
        </dgm:presLayoutVars>
      </dgm:prSet>
      <dgm:spPr/>
    </dgm:pt>
    <dgm:pt modelId="{733927AB-CE0C-4F2E-B190-976BB1747D66}" type="pres">
      <dgm:prSet presAssocID="{981315E5-A32F-4DB1-8424-A8A36042FBA9}" presName="spacing" presStyleCnt="0"/>
      <dgm:spPr/>
    </dgm:pt>
    <dgm:pt modelId="{C959B436-09B8-4182-8393-FD58B73C29E7}" type="pres">
      <dgm:prSet presAssocID="{59F52A91-54DC-45DA-BED9-33824D355E73}" presName="linNode" presStyleCnt="0"/>
      <dgm:spPr/>
    </dgm:pt>
    <dgm:pt modelId="{1EE476C7-0E60-4E7A-A70F-069BA92915CB}" type="pres">
      <dgm:prSet presAssocID="{59F52A91-54DC-45DA-BED9-33824D355E73}" presName="parentShp" presStyleLbl="node1" presStyleIdx="1" presStyleCnt="3" custScaleX="259375">
        <dgm:presLayoutVars>
          <dgm:bulletEnabled val="1"/>
        </dgm:presLayoutVars>
      </dgm:prSet>
      <dgm:spPr/>
    </dgm:pt>
    <dgm:pt modelId="{A2BED02E-A0EB-4952-9F00-8C14795892FA}" type="pres">
      <dgm:prSet presAssocID="{59F52A91-54DC-45DA-BED9-33824D355E73}" presName="childShp" presStyleLbl="bgAccFollowNode1" presStyleIdx="1" presStyleCnt="3">
        <dgm:presLayoutVars>
          <dgm:bulletEnabled val="1"/>
        </dgm:presLayoutVars>
      </dgm:prSet>
      <dgm:spPr/>
    </dgm:pt>
    <dgm:pt modelId="{8A569A21-FA98-4B66-A590-D7D57DD43C70}" type="pres">
      <dgm:prSet presAssocID="{638A7813-AB2A-4E36-96EB-04AC34F21EEC}" presName="spacing" presStyleCnt="0"/>
      <dgm:spPr/>
    </dgm:pt>
    <dgm:pt modelId="{A070BF41-CF34-4095-A822-B26CFC828E7D}" type="pres">
      <dgm:prSet presAssocID="{F4B1BF73-FB54-47B5-ABF0-7F10A7C0E6FB}" presName="linNode" presStyleCnt="0"/>
      <dgm:spPr/>
    </dgm:pt>
    <dgm:pt modelId="{ABE17247-D4CB-423B-B63A-05455092CE92}" type="pres">
      <dgm:prSet presAssocID="{F4B1BF73-FB54-47B5-ABF0-7F10A7C0E6FB}" presName="parentShp" presStyleLbl="node1" presStyleIdx="2" presStyleCnt="3" custScaleX="259375">
        <dgm:presLayoutVars>
          <dgm:bulletEnabled val="1"/>
        </dgm:presLayoutVars>
      </dgm:prSet>
      <dgm:spPr/>
    </dgm:pt>
    <dgm:pt modelId="{07A8E9E0-DC85-45A7-ABFF-CBB9A123CB6B}" type="pres">
      <dgm:prSet presAssocID="{F4B1BF73-FB54-47B5-ABF0-7F10A7C0E6FB}" presName="childShp" presStyleLbl="bgAccFollowNode1" presStyleIdx="2" presStyleCnt="3">
        <dgm:presLayoutVars>
          <dgm:bulletEnabled val="1"/>
        </dgm:presLayoutVars>
      </dgm:prSet>
      <dgm:spPr/>
    </dgm:pt>
  </dgm:ptLst>
  <dgm:cxnLst>
    <dgm:cxn modelId="{9EF7B782-D6E3-4459-99B4-54B38CFFAEEC}" srcId="{1C23747D-315F-4205-8C1C-0FBB076CC064}" destId="{F4B1BF73-FB54-47B5-ABF0-7F10A7C0E6FB}" srcOrd="2" destOrd="0" parTransId="{E1E81430-DD37-4451-9545-478BD1C749D4}" sibTransId="{43B38DD1-BF0C-43B7-8A1D-7017EAA39A3D}"/>
    <dgm:cxn modelId="{79CEDEA6-C0AF-4B8E-B3B4-3D434FDA4A2B}" type="presOf" srcId="{1C23747D-315F-4205-8C1C-0FBB076CC064}" destId="{A07AF186-EE12-4745-B633-2966B11C5340}" srcOrd="0" destOrd="0" presId="urn:microsoft.com/office/officeart/2005/8/layout/vList6"/>
    <dgm:cxn modelId="{32A8E848-4141-464B-8A95-829BB0617F15}" type="presOf" srcId="{59F52A91-54DC-45DA-BED9-33824D355E73}" destId="{1EE476C7-0E60-4E7A-A70F-069BA92915CB}" srcOrd="0" destOrd="0" presId="urn:microsoft.com/office/officeart/2005/8/layout/vList6"/>
    <dgm:cxn modelId="{6FF2DECA-63C1-4D40-8DDA-611E5E549255}" type="presOf" srcId="{0AE61B58-5539-4307-8F85-A688C4EFC100}" destId="{79F0A071-0D27-4175-81C4-29DC66FDC203}" srcOrd="0" destOrd="0" presId="urn:microsoft.com/office/officeart/2005/8/layout/vList6"/>
    <dgm:cxn modelId="{BC91B22E-F24F-4E83-A189-83526D0E60C7}" type="presOf" srcId="{F4B1BF73-FB54-47B5-ABF0-7F10A7C0E6FB}" destId="{ABE17247-D4CB-423B-B63A-05455092CE92}" srcOrd="0" destOrd="0" presId="urn:microsoft.com/office/officeart/2005/8/layout/vList6"/>
    <dgm:cxn modelId="{54E7D69B-D442-4734-81B0-7A5FA646EE92}" srcId="{1C23747D-315F-4205-8C1C-0FBB076CC064}" destId="{0AE61B58-5539-4307-8F85-A688C4EFC100}" srcOrd="0" destOrd="0" parTransId="{099D0BAD-3BC6-4595-84AD-8208E5DFBB3A}" sibTransId="{981315E5-A32F-4DB1-8424-A8A36042FBA9}"/>
    <dgm:cxn modelId="{ED7945A5-468F-44B3-81BE-273E689CDCA9}" srcId="{1C23747D-315F-4205-8C1C-0FBB076CC064}" destId="{59F52A91-54DC-45DA-BED9-33824D355E73}" srcOrd="1" destOrd="0" parTransId="{799B8923-281A-4ED7-895D-BDE7F5FCC5AD}" sibTransId="{638A7813-AB2A-4E36-96EB-04AC34F21EEC}"/>
    <dgm:cxn modelId="{BE9F870B-E80B-46E0-B7DB-32E832471156}" type="presParOf" srcId="{A07AF186-EE12-4745-B633-2966B11C5340}" destId="{36737D4C-2E05-4E39-9C7B-43CF623AEEA7}" srcOrd="0" destOrd="0" presId="urn:microsoft.com/office/officeart/2005/8/layout/vList6"/>
    <dgm:cxn modelId="{254AA814-19D2-4314-82BB-4655B1255C45}" type="presParOf" srcId="{36737D4C-2E05-4E39-9C7B-43CF623AEEA7}" destId="{79F0A071-0D27-4175-81C4-29DC66FDC203}" srcOrd="0" destOrd="0" presId="urn:microsoft.com/office/officeart/2005/8/layout/vList6"/>
    <dgm:cxn modelId="{2DE63B7E-F70F-4B8E-8198-FC2390B80BB6}" type="presParOf" srcId="{36737D4C-2E05-4E39-9C7B-43CF623AEEA7}" destId="{52C9A60D-E53F-424D-AA4A-266C1ECAC54D}" srcOrd="1" destOrd="0" presId="urn:microsoft.com/office/officeart/2005/8/layout/vList6"/>
    <dgm:cxn modelId="{3A5B777E-FD3F-492C-9EF1-760AAF8A88A7}" type="presParOf" srcId="{A07AF186-EE12-4745-B633-2966B11C5340}" destId="{733927AB-CE0C-4F2E-B190-976BB1747D66}" srcOrd="1" destOrd="0" presId="urn:microsoft.com/office/officeart/2005/8/layout/vList6"/>
    <dgm:cxn modelId="{01089F1C-0DD7-46C3-B543-083B9779B767}" type="presParOf" srcId="{A07AF186-EE12-4745-B633-2966B11C5340}" destId="{C959B436-09B8-4182-8393-FD58B73C29E7}" srcOrd="2" destOrd="0" presId="urn:microsoft.com/office/officeart/2005/8/layout/vList6"/>
    <dgm:cxn modelId="{F2237C33-34D0-481F-BBF4-1AA371FB94F2}" type="presParOf" srcId="{C959B436-09B8-4182-8393-FD58B73C29E7}" destId="{1EE476C7-0E60-4E7A-A70F-069BA92915CB}" srcOrd="0" destOrd="0" presId="urn:microsoft.com/office/officeart/2005/8/layout/vList6"/>
    <dgm:cxn modelId="{31A28BF4-378A-43A0-A3E4-B6DA24C89AE7}" type="presParOf" srcId="{C959B436-09B8-4182-8393-FD58B73C29E7}" destId="{A2BED02E-A0EB-4952-9F00-8C14795892FA}" srcOrd="1" destOrd="0" presId="urn:microsoft.com/office/officeart/2005/8/layout/vList6"/>
    <dgm:cxn modelId="{84DE86DE-1E9A-48DC-8BCB-DBC05FEBA124}" type="presParOf" srcId="{A07AF186-EE12-4745-B633-2966B11C5340}" destId="{8A569A21-FA98-4B66-A590-D7D57DD43C70}" srcOrd="3" destOrd="0" presId="urn:microsoft.com/office/officeart/2005/8/layout/vList6"/>
    <dgm:cxn modelId="{51C8B15C-F34D-4504-9198-CFD7C83F3A7C}" type="presParOf" srcId="{A07AF186-EE12-4745-B633-2966B11C5340}" destId="{A070BF41-CF34-4095-A822-B26CFC828E7D}" srcOrd="4" destOrd="0" presId="urn:microsoft.com/office/officeart/2005/8/layout/vList6"/>
    <dgm:cxn modelId="{30CC5DA0-700C-4350-A40E-484BF5E2E6D6}" type="presParOf" srcId="{A070BF41-CF34-4095-A822-B26CFC828E7D}" destId="{ABE17247-D4CB-423B-B63A-05455092CE92}" srcOrd="0" destOrd="0" presId="urn:microsoft.com/office/officeart/2005/8/layout/vList6"/>
    <dgm:cxn modelId="{646E56F7-A620-4F0B-B107-13C568D56D28}" type="presParOf" srcId="{A070BF41-CF34-4095-A822-B26CFC828E7D}" destId="{07A8E9E0-DC85-45A7-ABFF-CBB9A123CB6B}"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70DA445-EF02-44D5-A951-6FECEEE8EE36}" type="doc">
      <dgm:prSet loTypeId="urn:microsoft.com/office/officeart/2005/8/layout/vList2" loCatId="list" qsTypeId="urn:microsoft.com/office/officeart/2005/8/quickstyle/simple1" qsCatId="simple" csTypeId="urn:microsoft.com/office/officeart/2005/8/colors/colorful1#2" csCatId="colorful" phldr="1"/>
      <dgm:spPr/>
      <dgm:t>
        <a:bodyPr/>
        <a:lstStyle/>
        <a:p>
          <a:endParaRPr lang="en-US"/>
        </a:p>
      </dgm:t>
    </dgm:pt>
    <dgm:pt modelId="{24463FEF-1D20-48FF-A150-B92F22C107FA}">
      <dgm:prSet phldrT="[Text]"/>
      <dgm:spPr/>
      <dgm:t>
        <a:bodyPr/>
        <a:lstStyle/>
        <a:p>
          <a:r>
            <a:rPr lang="en-US" dirty="0">
              <a:solidFill>
                <a:schemeClr val="bg1"/>
              </a:solidFill>
              <a:latin typeface="+mn-lt"/>
              <a:ea typeface="+mn-ea"/>
              <a:cs typeface="+mn-cs"/>
            </a:rPr>
            <a:t>Emotion often gets undervalued</a:t>
          </a:r>
          <a:endParaRPr lang="en-US" b="0" dirty="0">
            <a:solidFill>
              <a:schemeClr val="bg1"/>
            </a:solidFill>
          </a:endParaRPr>
        </a:p>
      </dgm:t>
    </dgm:pt>
    <dgm:pt modelId="{A0210782-B7FF-4F4B-A333-E8E2B0200581}" type="parTrans" cxnId="{F41A9290-F20F-4AAB-BEA8-21EE5C6B057C}">
      <dgm:prSet/>
      <dgm:spPr/>
      <dgm:t>
        <a:bodyPr/>
        <a:lstStyle/>
        <a:p>
          <a:endParaRPr lang="en-US"/>
        </a:p>
      </dgm:t>
    </dgm:pt>
    <dgm:pt modelId="{990DC08B-EC2C-42E5-8697-DB70AE7D11A0}" type="sibTrans" cxnId="{F41A9290-F20F-4AAB-BEA8-21EE5C6B057C}">
      <dgm:prSet/>
      <dgm:spPr/>
      <dgm:t>
        <a:bodyPr/>
        <a:lstStyle/>
        <a:p>
          <a:endParaRPr lang="en-US"/>
        </a:p>
      </dgm:t>
    </dgm:pt>
    <dgm:pt modelId="{4E3DF5EC-24BF-40A0-90DE-F618244D7A3C}">
      <dgm:prSet phldrT="[Text]"/>
      <dgm:spPr/>
      <dgm:t>
        <a:bodyPr/>
        <a:lstStyle/>
        <a:p>
          <a:r>
            <a:rPr lang="en-US" dirty="0">
              <a:solidFill>
                <a:schemeClr val="bg1"/>
              </a:solidFill>
              <a:latin typeface="+mn-lt"/>
              <a:ea typeface="+mn-ea"/>
              <a:cs typeface="+mn-cs"/>
            </a:rPr>
            <a:t>Slaves to our physical and emotional needs</a:t>
          </a:r>
          <a:endParaRPr lang="en-US" b="0" dirty="0">
            <a:solidFill>
              <a:schemeClr val="bg1"/>
            </a:solidFill>
          </a:endParaRPr>
        </a:p>
      </dgm:t>
    </dgm:pt>
    <dgm:pt modelId="{EC1AC7EC-9CF6-4F0A-B0AF-0F20F942FACB}" type="parTrans" cxnId="{35F3588B-3F62-4991-BDE5-7AAA5B9079B6}">
      <dgm:prSet/>
      <dgm:spPr/>
      <dgm:t>
        <a:bodyPr/>
        <a:lstStyle/>
        <a:p>
          <a:endParaRPr lang="en-US"/>
        </a:p>
      </dgm:t>
    </dgm:pt>
    <dgm:pt modelId="{32A3D383-50DF-4527-935A-189746860EF3}" type="sibTrans" cxnId="{35F3588B-3F62-4991-BDE5-7AAA5B9079B6}">
      <dgm:prSet/>
      <dgm:spPr/>
      <dgm:t>
        <a:bodyPr/>
        <a:lstStyle/>
        <a:p>
          <a:endParaRPr lang="en-US"/>
        </a:p>
      </dgm:t>
    </dgm:pt>
    <dgm:pt modelId="{CF200F6D-DD01-4CB7-8ACD-11F59971E8ED}">
      <dgm:prSet phldrT="[Text]"/>
      <dgm:spPr/>
      <dgm:t>
        <a:bodyPr/>
        <a:lstStyle/>
        <a:p>
          <a:r>
            <a:rPr lang="en-US" dirty="0">
              <a:solidFill>
                <a:schemeClr val="bg1"/>
              </a:solidFill>
              <a:latin typeface="+mn-lt"/>
              <a:ea typeface="+mn-ea"/>
              <a:cs typeface="+mn-cs"/>
            </a:rPr>
            <a:t>Cannot avoid feeling emotions</a:t>
          </a:r>
          <a:endParaRPr lang="en-US" b="0" dirty="0">
            <a:solidFill>
              <a:schemeClr val="bg1"/>
            </a:solidFill>
          </a:endParaRPr>
        </a:p>
      </dgm:t>
    </dgm:pt>
    <dgm:pt modelId="{86DE9A5F-1852-4194-8543-BC6B35038AEA}" type="parTrans" cxnId="{0EB6D6AE-F4BB-4C12-B2D9-9A2F70FBABD9}">
      <dgm:prSet/>
      <dgm:spPr/>
      <dgm:t>
        <a:bodyPr/>
        <a:lstStyle/>
        <a:p>
          <a:endParaRPr lang="en-US"/>
        </a:p>
      </dgm:t>
    </dgm:pt>
    <dgm:pt modelId="{B4CB8E2F-F50A-4172-B11B-CB969DF26420}" type="sibTrans" cxnId="{0EB6D6AE-F4BB-4C12-B2D9-9A2F70FBABD9}">
      <dgm:prSet/>
      <dgm:spPr/>
      <dgm:t>
        <a:bodyPr/>
        <a:lstStyle/>
        <a:p>
          <a:endParaRPr lang="en-US"/>
        </a:p>
      </dgm:t>
    </dgm:pt>
    <dgm:pt modelId="{BD86D791-496A-44E4-9B53-8F8C768B03C0}" type="pres">
      <dgm:prSet presAssocID="{870DA445-EF02-44D5-A951-6FECEEE8EE36}" presName="linear" presStyleCnt="0">
        <dgm:presLayoutVars>
          <dgm:animLvl val="lvl"/>
          <dgm:resizeHandles val="exact"/>
        </dgm:presLayoutVars>
      </dgm:prSet>
      <dgm:spPr/>
    </dgm:pt>
    <dgm:pt modelId="{EF084055-DE59-4399-A8D9-4FB5104059B4}" type="pres">
      <dgm:prSet presAssocID="{24463FEF-1D20-48FF-A150-B92F22C107FA}" presName="parentText" presStyleLbl="node1" presStyleIdx="0" presStyleCnt="3">
        <dgm:presLayoutVars>
          <dgm:chMax val="0"/>
          <dgm:bulletEnabled val="1"/>
        </dgm:presLayoutVars>
      </dgm:prSet>
      <dgm:spPr/>
    </dgm:pt>
    <dgm:pt modelId="{633D5A82-F384-48D8-9370-32F04EBC2788}" type="pres">
      <dgm:prSet presAssocID="{990DC08B-EC2C-42E5-8697-DB70AE7D11A0}" presName="spacer" presStyleCnt="0"/>
      <dgm:spPr/>
    </dgm:pt>
    <dgm:pt modelId="{8E44153E-72B3-4E3C-854D-17F8751757EB}" type="pres">
      <dgm:prSet presAssocID="{4E3DF5EC-24BF-40A0-90DE-F618244D7A3C}" presName="parentText" presStyleLbl="node1" presStyleIdx="1" presStyleCnt="3">
        <dgm:presLayoutVars>
          <dgm:chMax val="0"/>
          <dgm:bulletEnabled val="1"/>
        </dgm:presLayoutVars>
      </dgm:prSet>
      <dgm:spPr/>
    </dgm:pt>
    <dgm:pt modelId="{CA9BF8D3-1E59-453B-93EF-603D18E57F4E}" type="pres">
      <dgm:prSet presAssocID="{32A3D383-50DF-4527-935A-189746860EF3}" presName="spacer" presStyleCnt="0"/>
      <dgm:spPr/>
    </dgm:pt>
    <dgm:pt modelId="{41347C5F-3BFA-4C8F-94F4-1CB246EF7C50}" type="pres">
      <dgm:prSet presAssocID="{CF200F6D-DD01-4CB7-8ACD-11F59971E8ED}" presName="parentText" presStyleLbl="node1" presStyleIdx="2" presStyleCnt="3" custLinFactNeighborX="926">
        <dgm:presLayoutVars>
          <dgm:chMax val="0"/>
          <dgm:bulletEnabled val="1"/>
        </dgm:presLayoutVars>
      </dgm:prSet>
      <dgm:spPr/>
    </dgm:pt>
  </dgm:ptLst>
  <dgm:cxnLst>
    <dgm:cxn modelId="{257C9168-6FA7-4B2D-BA70-5D6D7039CAA5}" type="presOf" srcId="{870DA445-EF02-44D5-A951-6FECEEE8EE36}" destId="{BD86D791-496A-44E4-9B53-8F8C768B03C0}" srcOrd="0" destOrd="0" presId="urn:microsoft.com/office/officeart/2005/8/layout/vList2"/>
    <dgm:cxn modelId="{7C26A1A7-B4EC-4F0A-B7B4-AF834FA48883}" type="presOf" srcId="{4E3DF5EC-24BF-40A0-90DE-F618244D7A3C}" destId="{8E44153E-72B3-4E3C-854D-17F8751757EB}" srcOrd="0" destOrd="0" presId="urn:microsoft.com/office/officeart/2005/8/layout/vList2"/>
    <dgm:cxn modelId="{F41A9290-F20F-4AAB-BEA8-21EE5C6B057C}" srcId="{870DA445-EF02-44D5-A951-6FECEEE8EE36}" destId="{24463FEF-1D20-48FF-A150-B92F22C107FA}" srcOrd="0" destOrd="0" parTransId="{A0210782-B7FF-4F4B-A333-E8E2B0200581}" sibTransId="{990DC08B-EC2C-42E5-8697-DB70AE7D11A0}"/>
    <dgm:cxn modelId="{0EB6D6AE-F4BB-4C12-B2D9-9A2F70FBABD9}" srcId="{870DA445-EF02-44D5-A951-6FECEEE8EE36}" destId="{CF200F6D-DD01-4CB7-8ACD-11F59971E8ED}" srcOrd="2" destOrd="0" parTransId="{86DE9A5F-1852-4194-8543-BC6B35038AEA}" sibTransId="{B4CB8E2F-F50A-4172-B11B-CB969DF26420}"/>
    <dgm:cxn modelId="{3B03378D-AA62-4D8B-B39C-C616BBE95057}" type="presOf" srcId="{24463FEF-1D20-48FF-A150-B92F22C107FA}" destId="{EF084055-DE59-4399-A8D9-4FB5104059B4}" srcOrd="0" destOrd="0" presId="urn:microsoft.com/office/officeart/2005/8/layout/vList2"/>
    <dgm:cxn modelId="{35F3588B-3F62-4991-BDE5-7AAA5B9079B6}" srcId="{870DA445-EF02-44D5-A951-6FECEEE8EE36}" destId="{4E3DF5EC-24BF-40A0-90DE-F618244D7A3C}" srcOrd="1" destOrd="0" parTransId="{EC1AC7EC-9CF6-4F0A-B0AF-0F20F942FACB}" sibTransId="{32A3D383-50DF-4527-935A-189746860EF3}"/>
    <dgm:cxn modelId="{BFA1213D-0CA6-4190-B587-48196BB7B12C}" type="presOf" srcId="{CF200F6D-DD01-4CB7-8ACD-11F59971E8ED}" destId="{41347C5F-3BFA-4C8F-94F4-1CB246EF7C50}" srcOrd="0" destOrd="0" presId="urn:microsoft.com/office/officeart/2005/8/layout/vList2"/>
    <dgm:cxn modelId="{AC8D7D2B-7C40-4241-A570-B004D3FC0FBD}" type="presParOf" srcId="{BD86D791-496A-44E4-9B53-8F8C768B03C0}" destId="{EF084055-DE59-4399-A8D9-4FB5104059B4}" srcOrd="0" destOrd="0" presId="urn:microsoft.com/office/officeart/2005/8/layout/vList2"/>
    <dgm:cxn modelId="{BB2320CC-8409-4604-8507-077FC9704699}" type="presParOf" srcId="{BD86D791-496A-44E4-9B53-8F8C768B03C0}" destId="{633D5A82-F384-48D8-9370-32F04EBC2788}" srcOrd="1" destOrd="0" presId="urn:microsoft.com/office/officeart/2005/8/layout/vList2"/>
    <dgm:cxn modelId="{A220765D-EC63-44BF-91C6-AE865777BB6C}" type="presParOf" srcId="{BD86D791-496A-44E4-9B53-8F8C768B03C0}" destId="{8E44153E-72B3-4E3C-854D-17F8751757EB}" srcOrd="2" destOrd="0" presId="urn:microsoft.com/office/officeart/2005/8/layout/vList2"/>
    <dgm:cxn modelId="{0B76C371-4F08-42C0-971E-060A6E9AA056}" type="presParOf" srcId="{BD86D791-496A-44E4-9B53-8F8C768B03C0}" destId="{CA9BF8D3-1E59-453B-93EF-603D18E57F4E}" srcOrd="3" destOrd="0" presId="urn:microsoft.com/office/officeart/2005/8/layout/vList2"/>
    <dgm:cxn modelId="{58892712-5AD5-4FAA-B4F2-4D62F44CEAE5}" type="presParOf" srcId="{BD86D791-496A-44E4-9B53-8F8C768B03C0}" destId="{41347C5F-3BFA-4C8F-94F4-1CB246EF7C50}"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6EE25DF9-D140-4DB1-9820-617BD06BC66E}"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228A4782-67DE-4F9F-9352-8810A7AA41F7}">
      <dgm:prSet phldrT="[Text]"/>
      <dgm:spPr/>
      <dgm:t>
        <a:bodyPr/>
        <a:lstStyle/>
        <a:p>
          <a:r>
            <a:rPr lang="en-US" b="1" dirty="0">
              <a:solidFill>
                <a:schemeClr val="tx1"/>
              </a:solidFill>
              <a:latin typeface="+mn-lt"/>
              <a:ea typeface="+mn-ea"/>
              <a:cs typeface="+mn-cs"/>
            </a:rPr>
            <a:t>William Shakespeare</a:t>
          </a:r>
          <a:endParaRPr lang="en-US" b="1" dirty="0"/>
        </a:p>
      </dgm:t>
    </dgm:pt>
    <dgm:pt modelId="{DD7C6BE9-009C-4D76-B773-215702833B0D}" type="parTrans" cxnId="{15D4215A-9D8F-4E37-9F4A-4DF781B59A78}">
      <dgm:prSet/>
      <dgm:spPr/>
      <dgm:t>
        <a:bodyPr/>
        <a:lstStyle/>
        <a:p>
          <a:endParaRPr lang="en-US"/>
        </a:p>
      </dgm:t>
    </dgm:pt>
    <dgm:pt modelId="{6E8345B0-D203-4ED2-832C-F40DAE75CDD4}" type="sibTrans" cxnId="{15D4215A-9D8F-4E37-9F4A-4DF781B59A78}">
      <dgm:prSet/>
      <dgm:spPr/>
      <dgm:t>
        <a:bodyPr/>
        <a:lstStyle/>
        <a:p>
          <a:endParaRPr lang="en-US"/>
        </a:p>
      </dgm:t>
    </dgm:pt>
    <dgm:pt modelId="{3C19FEE5-6EEC-4DB8-9D2C-6F2FE698D438}">
      <dgm:prSet phldrT="[Text]"/>
      <dgm:spPr/>
      <dgm:t>
        <a:bodyPr/>
        <a:lstStyle/>
        <a:p>
          <a:r>
            <a:rPr lang="en-US" i="0" dirty="0">
              <a:solidFill>
                <a:schemeClr val="bg1"/>
              </a:solidFill>
              <a:latin typeface="+mn-lt"/>
              <a:ea typeface="+mn-ea"/>
              <a:cs typeface="+mn-cs"/>
            </a:rPr>
            <a:t>This above all: To thine own self be true, and it must follow, as the night the day, thou canst not then be false to any man.</a:t>
          </a:r>
          <a:endParaRPr lang="en-US" i="0" dirty="0">
            <a:solidFill>
              <a:schemeClr val="bg1"/>
            </a:solidFill>
          </a:endParaRPr>
        </a:p>
      </dgm:t>
    </dgm:pt>
    <dgm:pt modelId="{279402E3-EB31-4A0F-8E2F-75F4E0A0F356}" type="parTrans" cxnId="{7EBAF8BA-B211-48F4-9381-4BA258CCB33A}">
      <dgm:prSet/>
      <dgm:spPr/>
      <dgm:t>
        <a:bodyPr/>
        <a:lstStyle/>
        <a:p>
          <a:endParaRPr lang="en-US"/>
        </a:p>
      </dgm:t>
    </dgm:pt>
    <dgm:pt modelId="{21FEA362-498E-4A55-B7A0-2D152D279E34}" type="sibTrans" cxnId="{7EBAF8BA-B211-48F4-9381-4BA258CCB33A}">
      <dgm:prSet/>
      <dgm:spPr/>
      <dgm:t>
        <a:bodyPr/>
        <a:lstStyle/>
        <a:p>
          <a:endParaRPr lang="en-US"/>
        </a:p>
      </dgm:t>
    </dgm:pt>
    <dgm:pt modelId="{7046C965-8D2F-42F6-A0FB-39AE6CBD6202}">
      <dgm:prSet phldrT="[Text]"/>
      <dgm:spPr/>
      <dgm:t>
        <a:bodyPr/>
        <a:lstStyle/>
        <a:p>
          <a:r>
            <a:rPr lang="en-US" b="1" dirty="0">
              <a:solidFill>
                <a:schemeClr val="tx1"/>
              </a:solidFill>
              <a:latin typeface="+mn-lt"/>
              <a:ea typeface="+mn-ea"/>
              <a:cs typeface="+mn-cs"/>
            </a:rPr>
            <a:t>Billie Jean King</a:t>
          </a:r>
          <a:endParaRPr lang="en-US" b="1" dirty="0"/>
        </a:p>
      </dgm:t>
    </dgm:pt>
    <dgm:pt modelId="{00CB8B11-6D7D-4EE5-99B1-4C1B934391E3}" type="parTrans" cxnId="{7FB3201B-BD78-47C1-93C0-8C66B9F8FFEF}">
      <dgm:prSet/>
      <dgm:spPr/>
      <dgm:t>
        <a:bodyPr/>
        <a:lstStyle/>
        <a:p>
          <a:endParaRPr lang="en-US"/>
        </a:p>
      </dgm:t>
    </dgm:pt>
    <dgm:pt modelId="{43A6E1F4-97E1-421F-BBBD-3E2713FA425B}" type="sibTrans" cxnId="{7FB3201B-BD78-47C1-93C0-8C66B9F8FFEF}">
      <dgm:prSet/>
      <dgm:spPr/>
      <dgm:t>
        <a:bodyPr/>
        <a:lstStyle/>
        <a:p>
          <a:endParaRPr lang="en-US"/>
        </a:p>
      </dgm:t>
    </dgm:pt>
    <dgm:pt modelId="{7831227A-04FD-4CFF-B9D0-D57E72A135E7}">
      <dgm:prSet phldrT="[Text]"/>
      <dgm:spPr/>
      <dgm:t>
        <a:bodyPr/>
        <a:lstStyle/>
        <a:p>
          <a:r>
            <a:rPr lang="en-US" i="0" dirty="0">
              <a:solidFill>
                <a:schemeClr val="bg1"/>
              </a:solidFill>
              <a:latin typeface="+mn-lt"/>
              <a:ea typeface="+mn-ea"/>
              <a:cs typeface="+mn-cs"/>
            </a:rPr>
            <a:t>I think self-awareness is probably the most important thing towards being a champion.</a:t>
          </a:r>
          <a:endParaRPr lang="en-US" i="0" dirty="0">
            <a:solidFill>
              <a:schemeClr val="bg1"/>
            </a:solidFill>
          </a:endParaRPr>
        </a:p>
      </dgm:t>
    </dgm:pt>
    <dgm:pt modelId="{BC0A2D80-4412-4964-BD25-9F9293D2BBCF}" type="parTrans" cxnId="{0BC415D2-D82C-48D2-B8B2-BF0455A144E7}">
      <dgm:prSet/>
      <dgm:spPr/>
      <dgm:t>
        <a:bodyPr/>
        <a:lstStyle/>
        <a:p>
          <a:endParaRPr lang="en-US"/>
        </a:p>
      </dgm:t>
    </dgm:pt>
    <dgm:pt modelId="{643FB0B6-C847-4D26-B4E3-1BF9B450B918}" type="sibTrans" cxnId="{0BC415D2-D82C-48D2-B8B2-BF0455A144E7}">
      <dgm:prSet/>
      <dgm:spPr/>
      <dgm:t>
        <a:bodyPr/>
        <a:lstStyle/>
        <a:p>
          <a:endParaRPr lang="en-US"/>
        </a:p>
      </dgm:t>
    </dgm:pt>
    <dgm:pt modelId="{DE0EDC79-27DC-45F5-AA63-D51AFF03DDEB}" type="pres">
      <dgm:prSet presAssocID="{6EE25DF9-D140-4DB1-9820-617BD06BC66E}" presName="Name0" presStyleCnt="0">
        <dgm:presLayoutVars>
          <dgm:dir/>
          <dgm:animLvl val="lvl"/>
          <dgm:resizeHandles val="exact"/>
        </dgm:presLayoutVars>
      </dgm:prSet>
      <dgm:spPr/>
    </dgm:pt>
    <dgm:pt modelId="{232D2F3D-5B4E-48AF-8D8B-EDDBD2F3BA11}" type="pres">
      <dgm:prSet presAssocID="{228A4782-67DE-4F9F-9352-8810A7AA41F7}" presName="linNode" presStyleCnt="0"/>
      <dgm:spPr/>
    </dgm:pt>
    <dgm:pt modelId="{DF795D85-2EE3-45EC-95AC-F18D91455297}" type="pres">
      <dgm:prSet presAssocID="{228A4782-67DE-4F9F-9352-8810A7AA41F7}" presName="parTx" presStyleLbl="revTx" presStyleIdx="0" presStyleCnt="2">
        <dgm:presLayoutVars>
          <dgm:chMax val="1"/>
          <dgm:bulletEnabled val="1"/>
        </dgm:presLayoutVars>
      </dgm:prSet>
      <dgm:spPr/>
    </dgm:pt>
    <dgm:pt modelId="{FE621B56-CB22-4E54-88F7-48A8CCF65365}" type="pres">
      <dgm:prSet presAssocID="{228A4782-67DE-4F9F-9352-8810A7AA41F7}" presName="bracket" presStyleLbl="parChTrans1D1" presStyleIdx="0" presStyleCnt="2"/>
      <dgm:spPr/>
    </dgm:pt>
    <dgm:pt modelId="{BD7EE5D3-272E-44DB-8E3D-3AC4E4B0FBC5}" type="pres">
      <dgm:prSet presAssocID="{228A4782-67DE-4F9F-9352-8810A7AA41F7}" presName="spH" presStyleCnt="0"/>
      <dgm:spPr/>
    </dgm:pt>
    <dgm:pt modelId="{21206440-7525-450E-A5F3-CC291A0E69D0}" type="pres">
      <dgm:prSet presAssocID="{228A4782-67DE-4F9F-9352-8810A7AA41F7}" presName="desTx" presStyleLbl="node1" presStyleIdx="0" presStyleCnt="2">
        <dgm:presLayoutVars>
          <dgm:bulletEnabled val="1"/>
        </dgm:presLayoutVars>
      </dgm:prSet>
      <dgm:spPr/>
    </dgm:pt>
    <dgm:pt modelId="{2EBCED75-2B74-4209-BF2E-D5E05AE8E66D}" type="pres">
      <dgm:prSet presAssocID="{6E8345B0-D203-4ED2-832C-F40DAE75CDD4}" presName="spV" presStyleCnt="0"/>
      <dgm:spPr/>
    </dgm:pt>
    <dgm:pt modelId="{E0C83A54-959A-4B79-89D4-8E7E6DB8A4AA}" type="pres">
      <dgm:prSet presAssocID="{7046C965-8D2F-42F6-A0FB-39AE6CBD6202}" presName="linNode" presStyleCnt="0"/>
      <dgm:spPr/>
    </dgm:pt>
    <dgm:pt modelId="{07E724CB-3F9B-4AFA-8032-858C26D20E47}" type="pres">
      <dgm:prSet presAssocID="{7046C965-8D2F-42F6-A0FB-39AE6CBD6202}" presName="parTx" presStyleLbl="revTx" presStyleIdx="1" presStyleCnt="2">
        <dgm:presLayoutVars>
          <dgm:chMax val="1"/>
          <dgm:bulletEnabled val="1"/>
        </dgm:presLayoutVars>
      </dgm:prSet>
      <dgm:spPr/>
    </dgm:pt>
    <dgm:pt modelId="{4B4F1110-806D-4A1F-B483-693C0AB2932A}" type="pres">
      <dgm:prSet presAssocID="{7046C965-8D2F-42F6-A0FB-39AE6CBD6202}" presName="bracket" presStyleLbl="parChTrans1D1" presStyleIdx="1" presStyleCnt="2"/>
      <dgm:spPr/>
    </dgm:pt>
    <dgm:pt modelId="{E16A2B2C-7E7B-4927-85EB-4A65813D59F8}" type="pres">
      <dgm:prSet presAssocID="{7046C965-8D2F-42F6-A0FB-39AE6CBD6202}" presName="spH" presStyleCnt="0"/>
      <dgm:spPr/>
    </dgm:pt>
    <dgm:pt modelId="{31E267AE-1A8F-4B5B-9A47-E778656E4EDC}" type="pres">
      <dgm:prSet presAssocID="{7046C965-8D2F-42F6-A0FB-39AE6CBD6202}" presName="desTx" presStyleLbl="node1" presStyleIdx="1" presStyleCnt="2">
        <dgm:presLayoutVars>
          <dgm:bulletEnabled val="1"/>
        </dgm:presLayoutVars>
      </dgm:prSet>
      <dgm:spPr/>
    </dgm:pt>
  </dgm:ptLst>
  <dgm:cxnLst>
    <dgm:cxn modelId="{0BC415D2-D82C-48D2-B8B2-BF0455A144E7}" srcId="{7046C965-8D2F-42F6-A0FB-39AE6CBD6202}" destId="{7831227A-04FD-4CFF-B9D0-D57E72A135E7}" srcOrd="0" destOrd="0" parTransId="{BC0A2D80-4412-4964-BD25-9F9293D2BBCF}" sibTransId="{643FB0B6-C847-4D26-B4E3-1BF9B450B918}"/>
    <dgm:cxn modelId="{7FB3201B-BD78-47C1-93C0-8C66B9F8FFEF}" srcId="{6EE25DF9-D140-4DB1-9820-617BD06BC66E}" destId="{7046C965-8D2F-42F6-A0FB-39AE6CBD6202}" srcOrd="1" destOrd="0" parTransId="{00CB8B11-6D7D-4EE5-99B1-4C1B934391E3}" sibTransId="{43A6E1F4-97E1-421F-BBBD-3E2713FA425B}"/>
    <dgm:cxn modelId="{D5FA8BC9-0230-4A34-B268-649CABE6EA27}" type="presOf" srcId="{7831227A-04FD-4CFF-B9D0-D57E72A135E7}" destId="{31E267AE-1A8F-4B5B-9A47-E778656E4EDC}" srcOrd="0" destOrd="0" presId="urn:diagrams.loki3.com/BracketList+Icon"/>
    <dgm:cxn modelId="{04A8231B-833E-4F8D-8808-88BC36930843}" type="presOf" srcId="{6EE25DF9-D140-4DB1-9820-617BD06BC66E}" destId="{DE0EDC79-27DC-45F5-AA63-D51AFF03DDEB}" srcOrd="0" destOrd="0" presId="urn:diagrams.loki3.com/BracketList+Icon"/>
    <dgm:cxn modelId="{15D4215A-9D8F-4E37-9F4A-4DF781B59A78}" srcId="{6EE25DF9-D140-4DB1-9820-617BD06BC66E}" destId="{228A4782-67DE-4F9F-9352-8810A7AA41F7}" srcOrd="0" destOrd="0" parTransId="{DD7C6BE9-009C-4D76-B773-215702833B0D}" sibTransId="{6E8345B0-D203-4ED2-832C-F40DAE75CDD4}"/>
    <dgm:cxn modelId="{9D119E02-ECFA-419D-838A-A44235FCFBBE}" type="presOf" srcId="{228A4782-67DE-4F9F-9352-8810A7AA41F7}" destId="{DF795D85-2EE3-45EC-95AC-F18D91455297}" srcOrd="0" destOrd="0" presId="urn:diagrams.loki3.com/BracketList+Icon"/>
    <dgm:cxn modelId="{D3EFFB66-C174-4005-BF6B-B3EAA7C97750}" type="presOf" srcId="{7046C965-8D2F-42F6-A0FB-39AE6CBD6202}" destId="{07E724CB-3F9B-4AFA-8032-858C26D20E47}" srcOrd="0" destOrd="0" presId="urn:diagrams.loki3.com/BracketList+Icon"/>
    <dgm:cxn modelId="{7EBAF8BA-B211-48F4-9381-4BA258CCB33A}" srcId="{228A4782-67DE-4F9F-9352-8810A7AA41F7}" destId="{3C19FEE5-6EEC-4DB8-9D2C-6F2FE698D438}" srcOrd="0" destOrd="0" parTransId="{279402E3-EB31-4A0F-8E2F-75F4E0A0F356}" sibTransId="{21FEA362-498E-4A55-B7A0-2D152D279E34}"/>
    <dgm:cxn modelId="{914892B0-90BA-417D-ACCE-D84F205D098B}" type="presOf" srcId="{3C19FEE5-6EEC-4DB8-9D2C-6F2FE698D438}" destId="{21206440-7525-450E-A5F3-CC291A0E69D0}" srcOrd="0" destOrd="0" presId="urn:diagrams.loki3.com/BracketList+Icon"/>
    <dgm:cxn modelId="{CB0911BA-C83A-41FA-ACA1-7590D5EB88BC}" type="presParOf" srcId="{DE0EDC79-27DC-45F5-AA63-D51AFF03DDEB}" destId="{232D2F3D-5B4E-48AF-8D8B-EDDBD2F3BA11}" srcOrd="0" destOrd="0" presId="urn:diagrams.loki3.com/BracketList+Icon"/>
    <dgm:cxn modelId="{BC2A2ECD-C440-41C3-8D62-4AAB61662401}" type="presParOf" srcId="{232D2F3D-5B4E-48AF-8D8B-EDDBD2F3BA11}" destId="{DF795D85-2EE3-45EC-95AC-F18D91455297}" srcOrd="0" destOrd="0" presId="urn:diagrams.loki3.com/BracketList+Icon"/>
    <dgm:cxn modelId="{E1013CC3-E569-4833-832C-84BE528FEFC5}" type="presParOf" srcId="{232D2F3D-5B4E-48AF-8D8B-EDDBD2F3BA11}" destId="{FE621B56-CB22-4E54-88F7-48A8CCF65365}" srcOrd="1" destOrd="0" presId="urn:diagrams.loki3.com/BracketList+Icon"/>
    <dgm:cxn modelId="{3173762F-E188-4BF9-BCC0-807001608218}" type="presParOf" srcId="{232D2F3D-5B4E-48AF-8D8B-EDDBD2F3BA11}" destId="{BD7EE5D3-272E-44DB-8E3D-3AC4E4B0FBC5}" srcOrd="2" destOrd="0" presId="urn:diagrams.loki3.com/BracketList+Icon"/>
    <dgm:cxn modelId="{1FC6786D-5328-4613-A8E1-BC0C6F79CA76}" type="presParOf" srcId="{232D2F3D-5B4E-48AF-8D8B-EDDBD2F3BA11}" destId="{21206440-7525-450E-A5F3-CC291A0E69D0}" srcOrd="3" destOrd="0" presId="urn:diagrams.loki3.com/BracketList+Icon"/>
    <dgm:cxn modelId="{C982C4B5-0D6F-408E-BA24-F9251BBE8579}" type="presParOf" srcId="{DE0EDC79-27DC-45F5-AA63-D51AFF03DDEB}" destId="{2EBCED75-2B74-4209-BF2E-D5E05AE8E66D}" srcOrd="1" destOrd="0" presId="urn:diagrams.loki3.com/BracketList+Icon"/>
    <dgm:cxn modelId="{9946FE7A-6EFB-495E-9D19-DEA0D477B156}" type="presParOf" srcId="{DE0EDC79-27DC-45F5-AA63-D51AFF03DDEB}" destId="{E0C83A54-959A-4B79-89D4-8E7E6DB8A4AA}" srcOrd="2" destOrd="0" presId="urn:diagrams.loki3.com/BracketList+Icon"/>
    <dgm:cxn modelId="{021BC8FB-6FA0-4247-9ECE-B617B3EFE5CA}" type="presParOf" srcId="{E0C83A54-959A-4B79-89D4-8E7E6DB8A4AA}" destId="{07E724CB-3F9B-4AFA-8032-858C26D20E47}" srcOrd="0" destOrd="0" presId="urn:diagrams.loki3.com/BracketList+Icon"/>
    <dgm:cxn modelId="{BE50ADEF-1F62-4E85-88A8-D4B984856C2A}" type="presParOf" srcId="{E0C83A54-959A-4B79-89D4-8E7E6DB8A4AA}" destId="{4B4F1110-806D-4A1F-B483-693C0AB2932A}" srcOrd="1" destOrd="0" presId="urn:diagrams.loki3.com/BracketList+Icon"/>
    <dgm:cxn modelId="{A4363E2E-7DBC-45D2-B758-E0D33E6BCBFA}" type="presParOf" srcId="{E0C83A54-959A-4B79-89D4-8E7E6DB8A4AA}" destId="{E16A2B2C-7E7B-4927-85EB-4A65813D59F8}" srcOrd="2" destOrd="0" presId="urn:diagrams.loki3.com/BracketList+Icon"/>
    <dgm:cxn modelId="{812BA11D-10B2-43BB-ABB2-BA04F3785BD7}" type="presParOf" srcId="{E0C83A54-959A-4B79-89D4-8E7E6DB8A4AA}" destId="{31E267AE-1A8F-4B5B-9A47-E778656E4EDC}"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E53ECB5-F948-443A-ACDC-78729D52E1D8}" type="doc">
      <dgm:prSet loTypeId="urn:microsoft.com/office/officeart/2005/8/layout/list1" loCatId="list" qsTypeId="urn:microsoft.com/office/officeart/2005/8/quickstyle/simple1" qsCatId="simple" csTypeId="urn:microsoft.com/office/officeart/2005/8/colors/colorful1#3" csCatId="colorful" phldr="1"/>
      <dgm:spPr/>
      <dgm:t>
        <a:bodyPr/>
        <a:lstStyle/>
        <a:p>
          <a:endParaRPr lang="en-US"/>
        </a:p>
      </dgm:t>
    </dgm:pt>
    <dgm:pt modelId="{8285BA6C-8D81-4933-B7DA-752E97559BB0}">
      <dgm:prSet phldrT="[Text]" custT="1"/>
      <dgm:spPr/>
      <dgm:t>
        <a:bodyPr/>
        <a:lstStyle/>
        <a:p>
          <a:r>
            <a:rPr lang="en-US" sz="2000" dirty="0">
              <a:solidFill>
                <a:schemeClr val="bg1"/>
              </a:solidFill>
              <a:latin typeface="+mn-lt"/>
              <a:ea typeface="+mn-ea"/>
              <a:cs typeface="+mn-cs"/>
            </a:rPr>
            <a:t>Concerns your thoughts and your imagination</a:t>
          </a:r>
          <a:endParaRPr lang="en-US" sz="2000" b="0" dirty="0">
            <a:solidFill>
              <a:schemeClr val="bg1"/>
            </a:solidFill>
          </a:endParaRPr>
        </a:p>
      </dgm:t>
    </dgm:pt>
    <dgm:pt modelId="{45F3FD1A-3BCF-4252-8531-2C399E2C873F}" type="parTrans" cxnId="{1554284E-8BAF-4BE1-895D-3EB3D70D1E33}">
      <dgm:prSet/>
      <dgm:spPr/>
      <dgm:t>
        <a:bodyPr/>
        <a:lstStyle/>
        <a:p>
          <a:endParaRPr lang="en-US"/>
        </a:p>
      </dgm:t>
    </dgm:pt>
    <dgm:pt modelId="{D19BEAA0-27AF-46B2-956C-BBFE58AA9446}" type="sibTrans" cxnId="{1554284E-8BAF-4BE1-895D-3EB3D70D1E33}">
      <dgm:prSet/>
      <dgm:spPr/>
      <dgm:t>
        <a:bodyPr/>
        <a:lstStyle/>
        <a:p>
          <a:endParaRPr lang="en-US"/>
        </a:p>
      </dgm:t>
    </dgm:pt>
    <dgm:pt modelId="{74C3E532-8882-4B8A-AEA3-7B4B0369FED4}">
      <dgm:prSet phldrT="[Text]" custT="1"/>
      <dgm:spPr/>
      <dgm:t>
        <a:bodyPr/>
        <a:lstStyle/>
        <a:p>
          <a:r>
            <a:rPr lang="en-US" sz="2000" dirty="0">
              <a:solidFill>
                <a:schemeClr val="bg1"/>
              </a:solidFill>
              <a:latin typeface="+mn-lt"/>
              <a:ea typeface="+mn-ea"/>
              <a:cs typeface="+mn-cs"/>
            </a:rPr>
            <a:t>Can come upon you without your control</a:t>
          </a:r>
          <a:endParaRPr lang="en-US" sz="2000" b="0" dirty="0">
            <a:solidFill>
              <a:schemeClr val="bg1"/>
            </a:solidFill>
          </a:endParaRPr>
        </a:p>
      </dgm:t>
    </dgm:pt>
    <dgm:pt modelId="{34B2F854-8E2D-42B9-B233-1A576133EEF5}" type="parTrans" cxnId="{0DED29B6-A81D-4DE1-A9F9-FC73E4241D3A}">
      <dgm:prSet/>
      <dgm:spPr/>
      <dgm:t>
        <a:bodyPr/>
        <a:lstStyle/>
        <a:p>
          <a:endParaRPr lang="en-US"/>
        </a:p>
      </dgm:t>
    </dgm:pt>
    <dgm:pt modelId="{E0759B0F-47FA-48C8-8D2B-A50D0CC77FCD}" type="sibTrans" cxnId="{0DED29B6-A81D-4DE1-A9F9-FC73E4241D3A}">
      <dgm:prSet/>
      <dgm:spPr/>
      <dgm:t>
        <a:bodyPr/>
        <a:lstStyle/>
        <a:p>
          <a:endParaRPr lang="en-US"/>
        </a:p>
      </dgm:t>
    </dgm:pt>
    <dgm:pt modelId="{0F898430-59B4-4527-A956-90442C66D8CD}">
      <dgm:prSet phldrT="[Text]" custT="1"/>
      <dgm:spPr/>
      <dgm:t>
        <a:bodyPr/>
        <a:lstStyle/>
        <a:p>
          <a:r>
            <a:rPr lang="en-US" sz="2000" dirty="0">
              <a:solidFill>
                <a:schemeClr val="bg1"/>
              </a:solidFill>
              <a:latin typeface="+mn-lt"/>
              <a:ea typeface="+mn-ea"/>
              <a:cs typeface="+mn-cs"/>
            </a:rPr>
            <a:t>Thoughts get distorted and do not accurately reflect a true situation</a:t>
          </a:r>
          <a:endParaRPr lang="en-US" sz="2000" b="0" dirty="0">
            <a:solidFill>
              <a:schemeClr val="bg1"/>
            </a:solidFill>
          </a:endParaRPr>
        </a:p>
      </dgm:t>
    </dgm:pt>
    <dgm:pt modelId="{1ABA9016-BC02-478E-A184-328AFB13BBF6}" type="parTrans" cxnId="{0FB3411C-816E-4272-8B1E-7D9A58BE3170}">
      <dgm:prSet/>
      <dgm:spPr/>
      <dgm:t>
        <a:bodyPr/>
        <a:lstStyle/>
        <a:p>
          <a:endParaRPr lang="en-US"/>
        </a:p>
      </dgm:t>
    </dgm:pt>
    <dgm:pt modelId="{ACB2EA13-379E-4949-B4B5-24CC0E7B40AC}" type="sibTrans" cxnId="{0FB3411C-816E-4272-8B1E-7D9A58BE3170}">
      <dgm:prSet/>
      <dgm:spPr/>
      <dgm:t>
        <a:bodyPr/>
        <a:lstStyle/>
        <a:p>
          <a:endParaRPr lang="en-US"/>
        </a:p>
      </dgm:t>
    </dgm:pt>
    <dgm:pt modelId="{7D5CF300-02A4-43B9-B0C2-7F918C641EC8}" type="pres">
      <dgm:prSet presAssocID="{5E53ECB5-F948-443A-ACDC-78729D52E1D8}" presName="linear" presStyleCnt="0">
        <dgm:presLayoutVars>
          <dgm:dir/>
          <dgm:animLvl val="lvl"/>
          <dgm:resizeHandles val="exact"/>
        </dgm:presLayoutVars>
      </dgm:prSet>
      <dgm:spPr/>
    </dgm:pt>
    <dgm:pt modelId="{DE47AF7E-1979-4143-8E79-C17017BD5651}" type="pres">
      <dgm:prSet presAssocID="{8285BA6C-8D81-4933-B7DA-752E97559BB0}" presName="parentLin" presStyleCnt="0"/>
      <dgm:spPr/>
    </dgm:pt>
    <dgm:pt modelId="{8BA47CB4-B896-471D-BBC5-2694D8A9072F}" type="pres">
      <dgm:prSet presAssocID="{8285BA6C-8D81-4933-B7DA-752E97559BB0}" presName="parentLeftMargin" presStyleLbl="node1" presStyleIdx="0" presStyleCnt="3"/>
      <dgm:spPr/>
    </dgm:pt>
    <dgm:pt modelId="{248DB141-F54B-4D26-9EE3-47026DC7DA6B}" type="pres">
      <dgm:prSet presAssocID="{8285BA6C-8D81-4933-B7DA-752E97559BB0}" presName="parentText" presStyleLbl="node1" presStyleIdx="0" presStyleCnt="3">
        <dgm:presLayoutVars>
          <dgm:chMax val="0"/>
          <dgm:bulletEnabled val="1"/>
        </dgm:presLayoutVars>
      </dgm:prSet>
      <dgm:spPr/>
    </dgm:pt>
    <dgm:pt modelId="{D0DAD875-8B71-42CC-8E38-850AECA0296B}" type="pres">
      <dgm:prSet presAssocID="{8285BA6C-8D81-4933-B7DA-752E97559BB0}" presName="negativeSpace" presStyleCnt="0"/>
      <dgm:spPr/>
    </dgm:pt>
    <dgm:pt modelId="{06D0899F-E73C-481C-9C4A-0A27B593628A}" type="pres">
      <dgm:prSet presAssocID="{8285BA6C-8D81-4933-B7DA-752E97559BB0}" presName="childText" presStyleLbl="conFgAcc1" presStyleIdx="0" presStyleCnt="3">
        <dgm:presLayoutVars>
          <dgm:bulletEnabled val="1"/>
        </dgm:presLayoutVars>
      </dgm:prSet>
      <dgm:spPr>
        <a:noFill/>
      </dgm:spPr>
    </dgm:pt>
    <dgm:pt modelId="{F5287E8E-0407-45BE-97ED-1C33D80C34D3}" type="pres">
      <dgm:prSet presAssocID="{D19BEAA0-27AF-46B2-956C-BBFE58AA9446}" presName="spaceBetweenRectangles" presStyleCnt="0"/>
      <dgm:spPr/>
    </dgm:pt>
    <dgm:pt modelId="{536BF11C-294F-40E5-BE62-53C5E98C827B}" type="pres">
      <dgm:prSet presAssocID="{74C3E532-8882-4B8A-AEA3-7B4B0369FED4}" presName="parentLin" presStyleCnt="0"/>
      <dgm:spPr/>
    </dgm:pt>
    <dgm:pt modelId="{BCD9BA04-6CDB-448F-ABDD-8E0AFEA4EEBD}" type="pres">
      <dgm:prSet presAssocID="{74C3E532-8882-4B8A-AEA3-7B4B0369FED4}" presName="parentLeftMargin" presStyleLbl="node1" presStyleIdx="0" presStyleCnt="3"/>
      <dgm:spPr/>
    </dgm:pt>
    <dgm:pt modelId="{2DEB492B-36A6-4F64-80A1-51DB0D6EA37D}" type="pres">
      <dgm:prSet presAssocID="{74C3E532-8882-4B8A-AEA3-7B4B0369FED4}" presName="parentText" presStyleLbl="node1" presStyleIdx="1" presStyleCnt="3">
        <dgm:presLayoutVars>
          <dgm:chMax val="0"/>
          <dgm:bulletEnabled val="1"/>
        </dgm:presLayoutVars>
      </dgm:prSet>
      <dgm:spPr/>
    </dgm:pt>
    <dgm:pt modelId="{32D98220-F423-4F58-845E-667C7C9EF66F}" type="pres">
      <dgm:prSet presAssocID="{74C3E532-8882-4B8A-AEA3-7B4B0369FED4}" presName="negativeSpace" presStyleCnt="0"/>
      <dgm:spPr/>
    </dgm:pt>
    <dgm:pt modelId="{030E369E-9888-42FA-A291-5F9622896B3E}" type="pres">
      <dgm:prSet presAssocID="{74C3E532-8882-4B8A-AEA3-7B4B0369FED4}" presName="childText" presStyleLbl="conFgAcc1" presStyleIdx="1" presStyleCnt="3">
        <dgm:presLayoutVars>
          <dgm:bulletEnabled val="1"/>
        </dgm:presLayoutVars>
      </dgm:prSet>
      <dgm:spPr>
        <a:noFill/>
      </dgm:spPr>
    </dgm:pt>
    <dgm:pt modelId="{BAA84697-05BE-471A-BC1E-66EAB03FCC71}" type="pres">
      <dgm:prSet presAssocID="{E0759B0F-47FA-48C8-8D2B-A50D0CC77FCD}" presName="spaceBetweenRectangles" presStyleCnt="0"/>
      <dgm:spPr/>
    </dgm:pt>
    <dgm:pt modelId="{4D8D03CC-F989-47EF-9166-77633EADC22D}" type="pres">
      <dgm:prSet presAssocID="{0F898430-59B4-4527-A956-90442C66D8CD}" presName="parentLin" presStyleCnt="0"/>
      <dgm:spPr/>
    </dgm:pt>
    <dgm:pt modelId="{FA44051F-D824-4056-8BDB-807D4FE392C8}" type="pres">
      <dgm:prSet presAssocID="{0F898430-59B4-4527-A956-90442C66D8CD}" presName="parentLeftMargin" presStyleLbl="node1" presStyleIdx="1" presStyleCnt="3"/>
      <dgm:spPr/>
    </dgm:pt>
    <dgm:pt modelId="{6348FB5F-9D1D-4DCF-8E28-57FB02F829BD}" type="pres">
      <dgm:prSet presAssocID="{0F898430-59B4-4527-A956-90442C66D8CD}" presName="parentText" presStyleLbl="node1" presStyleIdx="2" presStyleCnt="3">
        <dgm:presLayoutVars>
          <dgm:chMax val="0"/>
          <dgm:bulletEnabled val="1"/>
        </dgm:presLayoutVars>
      </dgm:prSet>
      <dgm:spPr/>
    </dgm:pt>
    <dgm:pt modelId="{03A21F12-7836-450B-A688-1D519FF3113D}" type="pres">
      <dgm:prSet presAssocID="{0F898430-59B4-4527-A956-90442C66D8CD}" presName="negativeSpace" presStyleCnt="0"/>
      <dgm:spPr/>
    </dgm:pt>
    <dgm:pt modelId="{61D4F4FE-BCB5-4A01-BFAC-90D4F86E1F16}" type="pres">
      <dgm:prSet presAssocID="{0F898430-59B4-4527-A956-90442C66D8CD}" presName="childText" presStyleLbl="conFgAcc1" presStyleIdx="2" presStyleCnt="3" custLinFactNeighborY="5950">
        <dgm:presLayoutVars>
          <dgm:bulletEnabled val="1"/>
        </dgm:presLayoutVars>
      </dgm:prSet>
      <dgm:spPr>
        <a:noFill/>
      </dgm:spPr>
    </dgm:pt>
  </dgm:ptLst>
  <dgm:cxnLst>
    <dgm:cxn modelId="{285838D1-01CE-4E09-BA75-1082F3E2D37B}" type="presOf" srcId="{0F898430-59B4-4527-A956-90442C66D8CD}" destId="{FA44051F-D824-4056-8BDB-807D4FE392C8}" srcOrd="0" destOrd="0" presId="urn:microsoft.com/office/officeart/2005/8/layout/list1"/>
    <dgm:cxn modelId="{3ACAA87C-629C-4B61-AA9F-4653CC38BF1C}" type="presOf" srcId="{5E53ECB5-F948-443A-ACDC-78729D52E1D8}" destId="{7D5CF300-02A4-43B9-B0C2-7F918C641EC8}" srcOrd="0" destOrd="0" presId="urn:microsoft.com/office/officeart/2005/8/layout/list1"/>
    <dgm:cxn modelId="{D5E19B59-C33C-4442-A9C5-7AA68E25DA12}" type="presOf" srcId="{8285BA6C-8D81-4933-B7DA-752E97559BB0}" destId="{8BA47CB4-B896-471D-BBC5-2694D8A9072F}" srcOrd="0" destOrd="0" presId="urn:microsoft.com/office/officeart/2005/8/layout/list1"/>
    <dgm:cxn modelId="{9AEF6ED6-1525-42D5-AFCA-EAA1EAD9CAC5}" type="presOf" srcId="{0F898430-59B4-4527-A956-90442C66D8CD}" destId="{6348FB5F-9D1D-4DCF-8E28-57FB02F829BD}" srcOrd="1" destOrd="0" presId="urn:microsoft.com/office/officeart/2005/8/layout/list1"/>
    <dgm:cxn modelId="{0FB3411C-816E-4272-8B1E-7D9A58BE3170}" srcId="{5E53ECB5-F948-443A-ACDC-78729D52E1D8}" destId="{0F898430-59B4-4527-A956-90442C66D8CD}" srcOrd="2" destOrd="0" parTransId="{1ABA9016-BC02-478E-A184-328AFB13BBF6}" sibTransId="{ACB2EA13-379E-4949-B4B5-24CC0E7B40AC}"/>
    <dgm:cxn modelId="{AE6A84C0-F1C8-415A-9DE9-3CEC0147F94D}" type="presOf" srcId="{74C3E532-8882-4B8A-AEA3-7B4B0369FED4}" destId="{2DEB492B-36A6-4F64-80A1-51DB0D6EA37D}" srcOrd="1" destOrd="0" presId="urn:microsoft.com/office/officeart/2005/8/layout/list1"/>
    <dgm:cxn modelId="{E4F144D6-C404-4B69-A576-D10BE6090E52}" type="presOf" srcId="{8285BA6C-8D81-4933-B7DA-752E97559BB0}" destId="{248DB141-F54B-4D26-9EE3-47026DC7DA6B}" srcOrd="1" destOrd="0" presId="urn:microsoft.com/office/officeart/2005/8/layout/list1"/>
    <dgm:cxn modelId="{1554284E-8BAF-4BE1-895D-3EB3D70D1E33}" srcId="{5E53ECB5-F948-443A-ACDC-78729D52E1D8}" destId="{8285BA6C-8D81-4933-B7DA-752E97559BB0}" srcOrd="0" destOrd="0" parTransId="{45F3FD1A-3BCF-4252-8531-2C399E2C873F}" sibTransId="{D19BEAA0-27AF-46B2-956C-BBFE58AA9446}"/>
    <dgm:cxn modelId="{84D4C57E-B677-4854-8192-4469032608E3}" type="presOf" srcId="{74C3E532-8882-4B8A-AEA3-7B4B0369FED4}" destId="{BCD9BA04-6CDB-448F-ABDD-8E0AFEA4EEBD}" srcOrd="0" destOrd="0" presId="urn:microsoft.com/office/officeart/2005/8/layout/list1"/>
    <dgm:cxn modelId="{0DED29B6-A81D-4DE1-A9F9-FC73E4241D3A}" srcId="{5E53ECB5-F948-443A-ACDC-78729D52E1D8}" destId="{74C3E532-8882-4B8A-AEA3-7B4B0369FED4}" srcOrd="1" destOrd="0" parTransId="{34B2F854-8E2D-42B9-B233-1A576133EEF5}" sibTransId="{E0759B0F-47FA-48C8-8D2B-A50D0CC77FCD}"/>
    <dgm:cxn modelId="{9E141559-C1CB-4127-9CCF-07DC571619DF}" type="presParOf" srcId="{7D5CF300-02A4-43B9-B0C2-7F918C641EC8}" destId="{DE47AF7E-1979-4143-8E79-C17017BD5651}" srcOrd="0" destOrd="0" presId="urn:microsoft.com/office/officeart/2005/8/layout/list1"/>
    <dgm:cxn modelId="{227C8689-8979-4E81-830A-0BB7853B2FAC}" type="presParOf" srcId="{DE47AF7E-1979-4143-8E79-C17017BD5651}" destId="{8BA47CB4-B896-471D-BBC5-2694D8A9072F}" srcOrd="0" destOrd="0" presId="urn:microsoft.com/office/officeart/2005/8/layout/list1"/>
    <dgm:cxn modelId="{E3E1398D-B31D-4B93-9C32-1C0BE1003574}" type="presParOf" srcId="{DE47AF7E-1979-4143-8E79-C17017BD5651}" destId="{248DB141-F54B-4D26-9EE3-47026DC7DA6B}" srcOrd="1" destOrd="0" presId="urn:microsoft.com/office/officeart/2005/8/layout/list1"/>
    <dgm:cxn modelId="{0DBFA698-670F-43BC-BBC1-2E47FD888649}" type="presParOf" srcId="{7D5CF300-02A4-43B9-B0C2-7F918C641EC8}" destId="{D0DAD875-8B71-42CC-8E38-850AECA0296B}" srcOrd="1" destOrd="0" presId="urn:microsoft.com/office/officeart/2005/8/layout/list1"/>
    <dgm:cxn modelId="{87499D91-262E-41CE-8151-AD1A4E3DA56E}" type="presParOf" srcId="{7D5CF300-02A4-43B9-B0C2-7F918C641EC8}" destId="{06D0899F-E73C-481C-9C4A-0A27B593628A}" srcOrd="2" destOrd="0" presId="urn:microsoft.com/office/officeart/2005/8/layout/list1"/>
    <dgm:cxn modelId="{799C731B-C2F0-4D05-B41A-20613208A715}" type="presParOf" srcId="{7D5CF300-02A4-43B9-B0C2-7F918C641EC8}" destId="{F5287E8E-0407-45BE-97ED-1C33D80C34D3}" srcOrd="3" destOrd="0" presId="urn:microsoft.com/office/officeart/2005/8/layout/list1"/>
    <dgm:cxn modelId="{22CC47D7-4918-4A6F-8FC2-E60E15E72486}" type="presParOf" srcId="{7D5CF300-02A4-43B9-B0C2-7F918C641EC8}" destId="{536BF11C-294F-40E5-BE62-53C5E98C827B}" srcOrd="4" destOrd="0" presId="urn:microsoft.com/office/officeart/2005/8/layout/list1"/>
    <dgm:cxn modelId="{36D01920-7543-4B67-A76C-C3A5F9EC9803}" type="presParOf" srcId="{536BF11C-294F-40E5-BE62-53C5E98C827B}" destId="{BCD9BA04-6CDB-448F-ABDD-8E0AFEA4EEBD}" srcOrd="0" destOrd="0" presId="urn:microsoft.com/office/officeart/2005/8/layout/list1"/>
    <dgm:cxn modelId="{046246AD-7158-4990-9B63-07F719DC4F26}" type="presParOf" srcId="{536BF11C-294F-40E5-BE62-53C5E98C827B}" destId="{2DEB492B-36A6-4F64-80A1-51DB0D6EA37D}" srcOrd="1" destOrd="0" presId="urn:microsoft.com/office/officeart/2005/8/layout/list1"/>
    <dgm:cxn modelId="{BCA2C4A5-E153-43F5-B19D-6D7860FFB75C}" type="presParOf" srcId="{7D5CF300-02A4-43B9-B0C2-7F918C641EC8}" destId="{32D98220-F423-4F58-845E-667C7C9EF66F}" srcOrd="5" destOrd="0" presId="urn:microsoft.com/office/officeart/2005/8/layout/list1"/>
    <dgm:cxn modelId="{7863AB0D-D8EF-4251-ADE1-B5A88639635B}" type="presParOf" srcId="{7D5CF300-02A4-43B9-B0C2-7F918C641EC8}" destId="{030E369E-9888-42FA-A291-5F9622896B3E}" srcOrd="6" destOrd="0" presId="urn:microsoft.com/office/officeart/2005/8/layout/list1"/>
    <dgm:cxn modelId="{53C36DAE-51A2-4F5E-ADC7-167F49A9C63F}" type="presParOf" srcId="{7D5CF300-02A4-43B9-B0C2-7F918C641EC8}" destId="{BAA84697-05BE-471A-BC1E-66EAB03FCC71}" srcOrd="7" destOrd="0" presId="urn:microsoft.com/office/officeart/2005/8/layout/list1"/>
    <dgm:cxn modelId="{5ECF1AC5-C44B-4E0F-9C31-17D3D81FD747}" type="presParOf" srcId="{7D5CF300-02A4-43B9-B0C2-7F918C641EC8}" destId="{4D8D03CC-F989-47EF-9166-77633EADC22D}" srcOrd="8" destOrd="0" presId="urn:microsoft.com/office/officeart/2005/8/layout/list1"/>
    <dgm:cxn modelId="{4CCA3316-BC32-4675-B91C-5EF5D2943585}" type="presParOf" srcId="{4D8D03CC-F989-47EF-9166-77633EADC22D}" destId="{FA44051F-D824-4056-8BDB-807D4FE392C8}" srcOrd="0" destOrd="0" presId="urn:microsoft.com/office/officeart/2005/8/layout/list1"/>
    <dgm:cxn modelId="{40F54940-06AE-42BC-88EE-D39AB7FD0F2E}" type="presParOf" srcId="{4D8D03CC-F989-47EF-9166-77633EADC22D}" destId="{6348FB5F-9D1D-4DCF-8E28-57FB02F829BD}" srcOrd="1" destOrd="0" presId="urn:microsoft.com/office/officeart/2005/8/layout/list1"/>
    <dgm:cxn modelId="{E16280A2-6E53-4CE2-A13B-E12A196ACE3A}" type="presParOf" srcId="{7D5CF300-02A4-43B9-B0C2-7F918C641EC8}" destId="{03A21F12-7836-450B-A688-1D519FF3113D}" srcOrd="9" destOrd="0" presId="urn:microsoft.com/office/officeart/2005/8/layout/list1"/>
    <dgm:cxn modelId="{05396C57-937A-4ABC-AECA-7457A0501B92}" type="presParOf" srcId="{7D5CF300-02A4-43B9-B0C2-7F918C641EC8}" destId="{61D4F4FE-BCB5-4A01-BFAC-90D4F86E1F16}"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690ECAE-7829-491C-844E-3BA9B50764BD}" type="doc">
      <dgm:prSet loTypeId="urn:microsoft.com/office/officeart/2005/8/layout/vList6" loCatId="list" qsTypeId="urn:microsoft.com/office/officeart/2005/8/quickstyle/simple1" qsCatId="simple" csTypeId="urn:microsoft.com/office/officeart/2005/8/colors/colorful1#4" csCatId="colorful" phldr="1"/>
      <dgm:spPr/>
      <dgm:t>
        <a:bodyPr/>
        <a:lstStyle/>
        <a:p>
          <a:endParaRPr lang="en-US"/>
        </a:p>
      </dgm:t>
    </dgm:pt>
    <dgm:pt modelId="{C4E34682-F7CC-46B5-BE03-359D166BEDE9}">
      <dgm:prSet phldrT="[Text]"/>
      <dgm:spPr/>
      <dgm:t>
        <a:bodyPr/>
        <a:lstStyle/>
        <a:p>
          <a:r>
            <a:rPr lang="en-US" dirty="0">
              <a:solidFill>
                <a:schemeClr val="bg1"/>
              </a:solidFill>
              <a:latin typeface="+mn-lt"/>
              <a:ea typeface="+mn-ea"/>
              <a:cs typeface="+mn-cs"/>
            </a:rPr>
            <a:t>Not meant in a religious sense</a:t>
          </a:r>
          <a:endParaRPr lang="en-US" b="0" dirty="0">
            <a:solidFill>
              <a:schemeClr val="bg1"/>
            </a:solidFill>
          </a:endParaRPr>
        </a:p>
      </dgm:t>
    </dgm:pt>
    <dgm:pt modelId="{71113906-26DB-4186-AAB3-D5A6356C8CCB}" type="parTrans" cxnId="{71AD8A9E-DA1E-49D0-AB8E-366F1E7676FB}">
      <dgm:prSet/>
      <dgm:spPr/>
      <dgm:t>
        <a:bodyPr/>
        <a:lstStyle/>
        <a:p>
          <a:endParaRPr lang="en-US"/>
        </a:p>
      </dgm:t>
    </dgm:pt>
    <dgm:pt modelId="{6C4280BF-52EB-4923-AB5B-06FD436845DA}" type="sibTrans" cxnId="{71AD8A9E-DA1E-49D0-AB8E-366F1E7676FB}">
      <dgm:prSet/>
      <dgm:spPr/>
      <dgm:t>
        <a:bodyPr/>
        <a:lstStyle/>
        <a:p>
          <a:endParaRPr lang="en-US"/>
        </a:p>
      </dgm:t>
    </dgm:pt>
    <dgm:pt modelId="{91B2FDD4-AF82-40C9-A9B0-D938AA14BBA5}">
      <dgm:prSet phldrT="[Text]"/>
      <dgm:spPr/>
      <dgm:t>
        <a:bodyPr/>
        <a:lstStyle/>
        <a:p>
          <a:r>
            <a:rPr lang="en-US" dirty="0">
              <a:solidFill>
                <a:schemeClr val="bg1"/>
              </a:solidFill>
              <a:latin typeface="+mn-lt"/>
              <a:ea typeface="+mn-ea"/>
              <a:cs typeface="+mn-cs"/>
            </a:rPr>
            <a:t>Continuing sense of identity</a:t>
          </a:r>
          <a:endParaRPr lang="en-US" b="0" dirty="0">
            <a:solidFill>
              <a:schemeClr val="bg1"/>
            </a:solidFill>
          </a:endParaRPr>
        </a:p>
      </dgm:t>
    </dgm:pt>
    <dgm:pt modelId="{31D4348F-63D7-4E2C-9E0B-156582C27479}" type="parTrans" cxnId="{226098B9-D503-41DC-94C9-4CB8B0450D56}">
      <dgm:prSet/>
      <dgm:spPr/>
      <dgm:t>
        <a:bodyPr/>
        <a:lstStyle/>
        <a:p>
          <a:endParaRPr lang="en-US"/>
        </a:p>
      </dgm:t>
    </dgm:pt>
    <dgm:pt modelId="{4049440B-5B51-4B48-9E29-3F1C783AB0F0}" type="sibTrans" cxnId="{226098B9-D503-41DC-94C9-4CB8B0450D56}">
      <dgm:prSet/>
      <dgm:spPr/>
      <dgm:t>
        <a:bodyPr/>
        <a:lstStyle/>
        <a:p>
          <a:endParaRPr lang="en-US"/>
        </a:p>
      </dgm:t>
    </dgm:pt>
    <dgm:pt modelId="{188E2F7B-BAB0-4B50-B1C6-22E50DA33343}">
      <dgm:prSet phldrT="[Text]"/>
      <dgm:spPr/>
      <dgm:t>
        <a:bodyPr/>
        <a:lstStyle/>
        <a:p>
          <a:r>
            <a:rPr lang="en-US" dirty="0">
              <a:solidFill>
                <a:schemeClr val="bg1"/>
              </a:solidFill>
              <a:latin typeface="+mn-lt"/>
              <a:ea typeface="+mn-ea"/>
              <a:cs typeface="+mn-cs"/>
            </a:rPr>
            <a:t>What a person values</a:t>
          </a:r>
          <a:endParaRPr lang="en-US" b="0" dirty="0">
            <a:solidFill>
              <a:schemeClr val="bg1"/>
            </a:solidFill>
          </a:endParaRPr>
        </a:p>
      </dgm:t>
    </dgm:pt>
    <dgm:pt modelId="{CE538689-8A40-43A0-B660-425F6568F8B5}" type="parTrans" cxnId="{C2DA1E22-0A1A-47C2-ABA3-0EE4183479AE}">
      <dgm:prSet/>
      <dgm:spPr/>
      <dgm:t>
        <a:bodyPr/>
        <a:lstStyle/>
        <a:p>
          <a:endParaRPr lang="en-US"/>
        </a:p>
      </dgm:t>
    </dgm:pt>
    <dgm:pt modelId="{47811479-1D60-4650-991B-6E7AB2F8446D}" type="sibTrans" cxnId="{C2DA1E22-0A1A-47C2-ABA3-0EE4183479AE}">
      <dgm:prSet/>
      <dgm:spPr/>
      <dgm:t>
        <a:bodyPr/>
        <a:lstStyle/>
        <a:p>
          <a:endParaRPr lang="en-US"/>
        </a:p>
      </dgm:t>
    </dgm:pt>
    <dgm:pt modelId="{94DCCE75-E957-4299-BEEA-E1B0F94CD99C}" type="pres">
      <dgm:prSet presAssocID="{E690ECAE-7829-491C-844E-3BA9B50764BD}" presName="Name0" presStyleCnt="0">
        <dgm:presLayoutVars>
          <dgm:dir/>
          <dgm:animLvl val="lvl"/>
          <dgm:resizeHandles/>
        </dgm:presLayoutVars>
      </dgm:prSet>
      <dgm:spPr/>
    </dgm:pt>
    <dgm:pt modelId="{C6B27546-7A1E-44A4-B657-528A426E3EDD}" type="pres">
      <dgm:prSet presAssocID="{C4E34682-F7CC-46B5-BE03-359D166BEDE9}" presName="linNode" presStyleCnt="0"/>
      <dgm:spPr/>
    </dgm:pt>
    <dgm:pt modelId="{CA41BF1E-DE74-4F67-8C26-EF869CAB2B61}" type="pres">
      <dgm:prSet presAssocID="{C4E34682-F7CC-46B5-BE03-359D166BEDE9}" presName="parentShp" presStyleLbl="node1" presStyleIdx="0" presStyleCnt="3" custScaleX="235795">
        <dgm:presLayoutVars>
          <dgm:bulletEnabled val="1"/>
        </dgm:presLayoutVars>
      </dgm:prSet>
      <dgm:spPr/>
    </dgm:pt>
    <dgm:pt modelId="{25735E65-0ABC-490A-B246-8BACA0982F12}" type="pres">
      <dgm:prSet presAssocID="{C4E34682-F7CC-46B5-BE03-359D166BEDE9}" presName="childShp" presStyleLbl="bgAccFollowNode1" presStyleIdx="0" presStyleCnt="3">
        <dgm:presLayoutVars>
          <dgm:bulletEnabled val="1"/>
        </dgm:presLayoutVars>
      </dgm:prSet>
      <dgm:spPr/>
    </dgm:pt>
    <dgm:pt modelId="{476F9315-1535-4FF9-B0A9-91766FA006C3}" type="pres">
      <dgm:prSet presAssocID="{6C4280BF-52EB-4923-AB5B-06FD436845DA}" presName="spacing" presStyleCnt="0"/>
      <dgm:spPr/>
    </dgm:pt>
    <dgm:pt modelId="{2A54818A-064A-4F3B-858F-BFCFCCD2D064}" type="pres">
      <dgm:prSet presAssocID="{91B2FDD4-AF82-40C9-A9B0-D938AA14BBA5}" presName="linNode" presStyleCnt="0"/>
      <dgm:spPr/>
    </dgm:pt>
    <dgm:pt modelId="{83FC7122-6BEF-4F05-9B1B-805EAB0AC39B}" type="pres">
      <dgm:prSet presAssocID="{91B2FDD4-AF82-40C9-A9B0-D938AA14BBA5}" presName="parentShp" presStyleLbl="node1" presStyleIdx="1" presStyleCnt="3" custScaleX="235795">
        <dgm:presLayoutVars>
          <dgm:bulletEnabled val="1"/>
        </dgm:presLayoutVars>
      </dgm:prSet>
      <dgm:spPr/>
    </dgm:pt>
    <dgm:pt modelId="{48C95ED0-C557-41E9-9A3B-4F2C8F2625DE}" type="pres">
      <dgm:prSet presAssocID="{91B2FDD4-AF82-40C9-A9B0-D938AA14BBA5}" presName="childShp" presStyleLbl="bgAccFollowNode1" presStyleIdx="1" presStyleCnt="3">
        <dgm:presLayoutVars>
          <dgm:bulletEnabled val="1"/>
        </dgm:presLayoutVars>
      </dgm:prSet>
      <dgm:spPr/>
    </dgm:pt>
    <dgm:pt modelId="{FBB93B3F-CD28-482F-B18C-11C8469E8359}" type="pres">
      <dgm:prSet presAssocID="{4049440B-5B51-4B48-9E29-3F1C783AB0F0}" presName="spacing" presStyleCnt="0"/>
      <dgm:spPr/>
    </dgm:pt>
    <dgm:pt modelId="{D3C8BA36-F1CA-4F06-BEC5-B0459A4ECD74}" type="pres">
      <dgm:prSet presAssocID="{188E2F7B-BAB0-4B50-B1C6-22E50DA33343}" presName="linNode" presStyleCnt="0"/>
      <dgm:spPr/>
    </dgm:pt>
    <dgm:pt modelId="{BD7DC38B-9249-44D9-8B01-B9E9C854F071}" type="pres">
      <dgm:prSet presAssocID="{188E2F7B-BAB0-4B50-B1C6-22E50DA33343}" presName="parentShp" presStyleLbl="node1" presStyleIdx="2" presStyleCnt="3" custScaleX="235795">
        <dgm:presLayoutVars>
          <dgm:bulletEnabled val="1"/>
        </dgm:presLayoutVars>
      </dgm:prSet>
      <dgm:spPr/>
    </dgm:pt>
    <dgm:pt modelId="{E0736EAE-FA77-459E-B55E-594522544E14}" type="pres">
      <dgm:prSet presAssocID="{188E2F7B-BAB0-4B50-B1C6-22E50DA33343}" presName="childShp" presStyleLbl="bgAccFollowNode1" presStyleIdx="2" presStyleCnt="3">
        <dgm:presLayoutVars>
          <dgm:bulletEnabled val="1"/>
        </dgm:presLayoutVars>
      </dgm:prSet>
      <dgm:spPr/>
    </dgm:pt>
  </dgm:ptLst>
  <dgm:cxnLst>
    <dgm:cxn modelId="{6AA94D4F-9097-44AA-A94B-BC4FD6DE0647}" type="presOf" srcId="{188E2F7B-BAB0-4B50-B1C6-22E50DA33343}" destId="{BD7DC38B-9249-44D9-8B01-B9E9C854F071}" srcOrd="0" destOrd="0" presId="urn:microsoft.com/office/officeart/2005/8/layout/vList6"/>
    <dgm:cxn modelId="{8865F97D-F8DD-48E6-9664-E5D29A2AAEF6}" type="presOf" srcId="{E690ECAE-7829-491C-844E-3BA9B50764BD}" destId="{94DCCE75-E957-4299-BEEA-E1B0F94CD99C}" srcOrd="0" destOrd="0" presId="urn:microsoft.com/office/officeart/2005/8/layout/vList6"/>
    <dgm:cxn modelId="{226098B9-D503-41DC-94C9-4CB8B0450D56}" srcId="{E690ECAE-7829-491C-844E-3BA9B50764BD}" destId="{91B2FDD4-AF82-40C9-A9B0-D938AA14BBA5}" srcOrd="1" destOrd="0" parTransId="{31D4348F-63D7-4E2C-9E0B-156582C27479}" sibTransId="{4049440B-5B51-4B48-9E29-3F1C783AB0F0}"/>
    <dgm:cxn modelId="{35CC0140-CD4E-483B-B04B-F9A38A5A974A}" type="presOf" srcId="{C4E34682-F7CC-46B5-BE03-359D166BEDE9}" destId="{CA41BF1E-DE74-4F67-8C26-EF869CAB2B61}" srcOrd="0" destOrd="0" presId="urn:microsoft.com/office/officeart/2005/8/layout/vList6"/>
    <dgm:cxn modelId="{71AD8A9E-DA1E-49D0-AB8E-366F1E7676FB}" srcId="{E690ECAE-7829-491C-844E-3BA9B50764BD}" destId="{C4E34682-F7CC-46B5-BE03-359D166BEDE9}" srcOrd="0" destOrd="0" parTransId="{71113906-26DB-4186-AAB3-D5A6356C8CCB}" sibTransId="{6C4280BF-52EB-4923-AB5B-06FD436845DA}"/>
    <dgm:cxn modelId="{C2DA1E22-0A1A-47C2-ABA3-0EE4183479AE}" srcId="{E690ECAE-7829-491C-844E-3BA9B50764BD}" destId="{188E2F7B-BAB0-4B50-B1C6-22E50DA33343}" srcOrd="2" destOrd="0" parTransId="{CE538689-8A40-43A0-B660-425F6568F8B5}" sibTransId="{47811479-1D60-4650-991B-6E7AB2F8446D}"/>
    <dgm:cxn modelId="{C0235C01-F00E-4F08-9405-55A87E8A3176}" type="presOf" srcId="{91B2FDD4-AF82-40C9-A9B0-D938AA14BBA5}" destId="{83FC7122-6BEF-4F05-9B1B-805EAB0AC39B}" srcOrd="0" destOrd="0" presId="urn:microsoft.com/office/officeart/2005/8/layout/vList6"/>
    <dgm:cxn modelId="{1997F8D5-57CA-4B77-A17B-249817B68CF3}" type="presParOf" srcId="{94DCCE75-E957-4299-BEEA-E1B0F94CD99C}" destId="{C6B27546-7A1E-44A4-B657-528A426E3EDD}" srcOrd="0" destOrd="0" presId="urn:microsoft.com/office/officeart/2005/8/layout/vList6"/>
    <dgm:cxn modelId="{B87DF50E-A713-4A09-BE47-08782EC7E396}" type="presParOf" srcId="{C6B27546-7A1E-44A4-B657-528A426E3EDD}" destId="{CA41BF1E-DE74-4F67-8C26-EF869CAB2B61}" srcOrd="0" destOrd="0" presId="urn:microsoft.com/office/officeart/2005/8/layout/vList6"/>
    <dgm:cxn modelId="{57A26F32-DD32-4599-8465-ABAD4F4CC649}" type="presParOf" srcId="{C6B27546-7A1E-44A4-B657-528A426E3EDD}" destId="{25735E65-0ABC-490A-B246-8BACA0982F12}" srcOrd="1" destOrd="0" presId="urn:microsoft.com/office/officeart/2005/8/layout/vList6"/>
    <dgm:cxn modelId="{94E0C576-A327-4442-8DF9-0FC4BACAD3CF}" type="presParOf" srcId="{94DCCE75-E957-4299-BEEA-E1B0F94CD99C}" destId="{476F9315-1535-4FF9-B0A9-91766FA006C3}" srcOrd="1" destOrd="0" presId="urn:microsoft.com/office/officeart/2005/8/layout/vList6"/>
    <dgm:cxn modelId="{089D2B06-3C21-4B2E-A736-C163A6D4D3C9}" type="presParOf" srcId="{94DCCE75-E957-4299-BEEA-E1B0F94CD99C}" destId="{2A54818A-064A-4F3B-858F-BFCFCCD2D064}" srcOrd="2" destOrd="0" presId="urn:microsoft.com/office/officeart/2005/8/layout/vList6"/>
    <dgm:cxn modelId="{B56B14DE-B6A3-4ED7-AABD-8CFFF1E30FA2}" type="presParOf" srcId="{2A54818A-064A-4F3B-858F-BFCFCCD2D064}" destId="{83FC7122-6BEF-4F05-9B1B-805EAB0AC39B}" srcOrd="0" destOrd="0" presId="urn:microsoft.com/office/officeart/2005/8/layout/vList6"/>
    <dgm:cxn modelId="{B53DB044-495A-442B-8389-B4F429744E53}" type="presParOf" srcId="{2A54818A-064A-4F3B-858F-BFCFCCD2D064}" destId="{48C95ED0-C557-41E9-9A3B-4F2C8F2625DE}" srcOrd="1" destOrd="0" presId="urn:microsoft.com/office/officeart/2005/8/layout/vList6"/>
    <dgm:cxn modelId="{9348D798-5740-461B-A3C3-146AB9F8C4F3}" type="presParOf" srcId="{94DCCE75-E957-4299-BEEA-E1B0F94CD99C}" destId="{FBB93B3F-CD28-482F-B18C-11C8469E8359}" srcOrd="3" destOrd="0" presId="urn:microsoft.com/office/officeart/2005/8/layout/vList6"/>
    <dgm:cxn modelId="{778FDC2F-BB3A-41B0-B149-5D9CEFF81CA5}" type="presParOf" srcId="{94DCCE75-E957-4299-BEEA-E1B0F94CD99C}" destId="{D3C8BA36-F1CA-4F06-BEC5-B0459A4ECD74}" srcOrd="4" destOrd="0" presId="urn:microsoft.com/office/officeart/2005/8/layout/vList6"/>
    <dgm:cxn modelId="{C177701A-A0C8-4400-9087-CEE913406458}" type="presParOf" srcId="{D3C8BA36-F1CA-4F06-BEC5-B0459A4ECD74}" destId="{BD7DC38B-9249-44D9-8B01-B9E9C854F071}" srcOrd="0" destOrd="0" presId="urn:microsoft.com/office/officeart/2005/8/layout/vList6"/>
    <dgm:cxn modelId="{511A3574-82DE-4053-B7D5-D1427BDB44E2}" type="presParOf" srcId="{D3C8BA36-F1CA-4F06-BEC5-B0459A4ECD74}" destId="{E0736EAE-FA77-459E-B55E-594522544E14}"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1766486-5CAA-4F2A-B971-9C5213D49A72}" type="doc">
      <dgm:prSet loTypeId="urn:diagrams.loki3.com/VaryingWidthList+Icon" loCatId="list" qsTypeId="urn:microsoft.com/office/officeart/2005/8/quickstyle/simple1" qsCatId="simple" csTypeId="urn:microsoft.com/office/officeart/2005/8/colors/colorful2" csCatId="colorful" phldr="1"/>
      <dgm:spPr/>
      <dgm:t>
        <a:bodyPr/>
        <a:lstStyle/>
        <a:p>
          <a:endParaRPr lang="en-US"/>
        </a:p>
      </dgm:t>
    </dgm:pt>
    <dgm:pt modelId="{0BC85009-2A86-45E1-89DD-A6F18D645142}">
      <dgm:prSet phldrT="[Text]"/>
      <dgm:spPr/>
      <dgm:t>
        <a:bodyPr/>
        <a:lstStyle/>
        <a:p>
          <a:r>
            <a:rPr lang="en-US" dirty="0">
              <a:solidFill>
                <a:schemeClr val="bg1"/>
              </a:solidFill>
              <a:latin typeface="+mn-lt"/>
              <a:ea typeface="+mn-ea"/>
              <a:cs typeface="+mn-cs"/>
            </a:rPr>
            <a:t>Allows you to focus your attention throughout your body </a:t>
          </a:r>
          <a:endParaRPr lang="en-US" b="0" dirty="0">
            <a:solidFill>
              <a:schemeClr val="bg1"/>
            </a:solidFill>
          </a:endParaRPr>
        </a:p>
      </dgm:t>
    </dgm:pt>
    <dgm:pt modelId="{ECB00600-79D2-4716-B3A2-E94CABDF787A}" type="parTrans" cxnId="{CBD9016B-282A-491C-9986-79D5220068D2}">
      <dgm:prSet/>
      <dgm:spPr/>
      <dgm:t>
        <a:bodyPr/>
        <a:lstStyle/>
        <a:p>
          <a:endParaRPr lang="en-US"/>
        </a:p>
      </dgm:t>
    </dgm:pt>
    <dgm:pt modelId="{7B5E1C56-8D08-4EA5-AB8E-B7D29F32153D}" type="sibTrans" cxnId="{CBD9016B-282A-491C-9986-79D5220068D2}">
      <dgm:prSet/>
      <dgm:spPr/>
      <dgm:t>
        <a:bodyPr/>
        <a:lstStyle/>
        <a:p>
          <a:endParaRPr lang="en-US"/>
        </a:p>
      </dgm:t>
    </dgm:pt>
    <dgm:pt modelId="{0907FF21-A139-407E-BC41-C478571E7CCE}">
      <dgm:prSet phldrT="[Text]"/>
      <dgm:spPr/>
      <dgm:t>
        <a:bodyPr/>
        <a:lstStyle/>
        <a:p>
          <a:r>
            <a:rPr lang="en-US" dirty="0">
              <a:solidFill>
                <a:schemeClr val="bg1"/>
              </a:solidFill>
              <a:latin typeface="+mn-lt"/>
              <a:ea typeface="+mn-ea"/>
              <a:cs typeface="+mn-cs"/>
            </a:rPr>
            <a:t>Take note of how things stand</a:t>
          </a:r>
          <a:endParaRPr lang="en-US" b="0" dirty="0">
            <a:solidFill>
              <a:schemeClr val="bg1"/>
            </a:solidFill>
          </a:endParaRPr>
        </a:p>
      </dgm:t>
    </dgm:pt>
    <dgm:pt modelId="{757FD5D7-6AA4-45B7-AD60-DED584B6BBDF}" type="parTrans" cxnId="{29626B5A-883E-43FE-99DB-84EC77C0D4C0}">
      <dgm:prSet/>
      <dgm:spPr/>
      <dgm:t>
        <a:bodyPr/>
        <a:lstStyle/>
        <a:p>
          <a:endParaRPr lang="en-US"/>
        </a:p>
      </dgm:t>
    </dgm:pt>
    <dgm:pt modelId="{180618F7-FC30-4292-8312-3DD48E68400E}" type="sibTrans" cxnId="{29626B5A-883E-43FE-99DB-84EC77C0D4C0}">
      <dgm:prSet/>
      <dgm:spPr/>
      <dgm:t>
        <a:bodyPr/>
        <a:lstStyle/>
        <a:p>
          <a:endParaRPr lang="en-US"/>
        </a:p>
      </dgm:t>
    </dgm:pt>
    <dgm:pt modelId="{33E03930-A84C-49F6-A185-F6EC14D2C447}">
      <dgm:prSet phldrT="[Text]"/>
      <dgm:spPr/>
      <dgm:t>
        <a:bodyPr/>
        <a:lstStyle/>
        <a:p>
          <a:r>
            <a:rPr lang="en-US" dirty="0">
              <a:solidFill>
                <a:schemeClr val="bg1"/>
              </a:solidFill>
              <a:latin typeface="+mn-lt"/>
              <a:ea typeface="+mn-ea"/>
              <a:cs typeface="+mn-cs"/>
            </a:rPr>
            <a:t>Practicing this method can make you aware</a:t>
          </a:r>
          <a:endParaRPr lang="en-US" b="0" dirty="0">
            <a:solidFill>
              <a:schemeClr val="bg1"/>
            </a:solidFill>
          </a:endParaRPr>
        </a:p>
      </dgm:t>
    </dgm:pt>
    <dgm:pt modelId="{6ED00FAE-5A72-4735-8777-0FA17F5603F3}" type="parTrans" cxnId="{C5538595-CBE1-42EE-A340-8BE0B25A8537}">
      <dgm:prSet/>
      <dgm:spPr/>
      <dgm:t>
        <a:bodyPr/>
        <a:lstStyle/>
        <a:p>
          <a:endParaRPr lang="en-US"/>
        </a:p>
      </dgm:t>
    </dgm:pt>
    <dgm:pt modelId="{F91C3567-DB25-4FC4-A345-DF813305646F}" type="sibTrans" cxnId="{C5538595-CBE1-42EE-A340-8BE0B25A8537}">
      <dgm:prSet/>
      <dgm:spPr/>
      <dgm:t>
        <a:bodyPr/>
        <a:lstStyle/>
        <a:p>
          <a:endParaRPr lang="en-US"/>
        </a:p>
      </dgm:t>
    </dgm:pt>
    <dgm:pt modelId="{D17B8395-601D-4A9B-9E45-3A8E7810C261}" type="pres">
      <dgm:prSet presAssocID="{41766486-5CAA-4F2A-B971-9C5213D49A72}" presName="Name0" presStyleCnt="0">
        <dgm:presLayoutVars>
          <dgm:resizeHandles/>
        </dgm:presLayoutVars>
      </dgm:prSet>
      <dgm:spPr/>
    </dgm:pt>
    <dgm:pt modelId="{3AC57C92-AFE1-4D6B-B431-713C04FAB5AD}" type="pres">
      <dgm:prSet presAssocID="{0BC85009-2A86-45E1-89DD-A6F18D645142}" presName="text" presStyleLbl="node1" presStyleIdx="0" presStyleCnt="3">
        <dgm:presLayoutVars>
          <dgm:bulletEnabled val="1"/>
        </dgm:presLayoutVars>
      </dgm:prSet>
      <dgm:spPr/>
    </dgm:pt>
    <dgm:pt modelId="{FEF5FCB8-7770-4CF1-BB48-57A497979596}" type="pres">
      <dgm:prSet presAssocID="{7B5E1C56-8D08-4EA5-AB8E-B7D29F32153D}" presName="space" presStyleCnt="0"/>
      <dgm:spPr/>
    </dgm:pt>
    <dgm:pt modelId="{392F3C77-3BB3-4C18-899C-82D9BD6F966B}" type="pres">
      <dgm:prSet presAssocID="{0907FF21-A139-407E-BC41-C478571E7CCE}" presName="text" presStyleLbl="node1" presStyleIdx="1" presStyleCnt="3">
        <dgm:presLayoutVars>
          <dgm:bulletEnabled val="1"/>
        </dgm:presLayoutVars>
      </dgm:prSet>
      <dgm:spPr/>
    </dgm:pt>
    <dgm:pt modelId="{A4C32F9A-3654-45E2-AF8D-C0CD06044004}" type="pres">
      <dgm:prSet presAssocID="{180618F7-FC30-4292-8312-3DD48E68400E}" presName="space" presStyleCnt="0"/>
      <dgm:spPr/>
    </dgm:pt>
    <dgm:pt modelId="{37130A1D-68D8-4219-A052-23782682B11E}" type="pres">
      <dgm:prSet presAssocID="{33E03930-A84C-49F6-A185-F6EC14D2C447}" presName="text" presStyleLbl="node1" presStyleIdx="2" presStyleCnt="3">
        <dgm:presLayoutVars>
          <dgm:bulletEnabled val="1"/>
        </dgm:presLayoutVars>
      </dgm:prSet>
      <dgm:spPr/>
    </dgm:pt>
  </dgm:ptLst>
  <dgm:cxnLst>
    <dgm:cxn modelId="{2232F5C9-C62F-4E9B-A7AA-36113A3E2012}" type="presOf" srcId="{41766486-5CAA-4F2A-B971-9C5213D49A72}" destId="{D17B8395-601D-4A9B-9E45-3A8E7810C261}" srcOrd="0" destOrd="0" presId="urn:diagrams.loki3.com/VaryingWidthList+Icon"/>
    <dgm:cxn modelId="{703359F5-3025-4B67-9FDB-B96081D862C3}" type="presOf" srcId="{33E03930-A84C-49F6-A185-F6EC14D2C447}" destId="{37130A1D-68D8-4219-A052-23782682B11E}" srcOrd="0" destOrd="0" presId="urn:diagrams.loki3.com/VaryingWidthList+Icon"/>
    <dgm:cxn modelId="{29626B5A-883E-43FE-99DB-84EC77C0D4C0}" srcId="{41766486-5CAA-4F2A-B971-9C5213D49A72}" destId="{0907FF21-A139-407E-BC41-C478571E7CCE}" srcOrd="1" destOrd="0" parTransId="{757FD5D7-6AA4-45B7-AD60-DED584B6BBDF}" sibTransId="{180618F7-FC30-4292-8312-3DD48E68400E}"/>
    <dgm:cxn modelId="{CBD9016B-282A-491C-9986-79D5220068D2}" srcId="{41766486-5CAA-4F2A-B971-9C5213D49A72}" destId="{0BC85009-2A86-45E1-89DD-A6F18D645142}" srcOrd="0" destOrd="0" parTransId="{ECB00600-79D2-4716-B3A2-E94CABDF787A}" sibTransId="{7B5E1C56-8D08-4EA5-AB8E-B7D29F32153D}"/>
    <dgm:cxn modelId="{C5538595-CBE1-42EE-A340-8BE0B25A8537}" srcId="{41766486-5CAA-4F2A-B971-9C5213D49A72}" destId="{33E03930-A84C-49F6-A185-F6EC14D2C447}" srcOrd="2" destOrd="0" parTransId="{6ED00FAE-5A72-4735-8777-0FA17F5603F3}" sibTransId="{F91C3567-DB25-4FC4-A345-DF813305646F}"/>
    <dgm:cxn modelId="{411B5F92-05C0-406B-94C4-6EEDBA2D7ED1}" type="presOf" srcId="{0BC85009-2A86-45E1-89DD-A6F18D645142}" destId="{3AC57C92-AFE1-4D6B-B431-713C04FAB5AD}" srcOrd="0" destOrd="0" presId="urn:diagrams.loki3.com/VaryingWidthList+Icon"/>
    <dgm:cxn modelId="{AB132109-4B94-4210-8E31-32AAA8EDE0D9}" type="presOf" srcId="{0907FF21-A139-407E-BC41-C478571E7CCE}" destId="{392F3C77-3BB3-4C18-899C-82D9BD6F966B}" srcOrd="0" destOrd="0" presId="urn:diagrams.loki3.com/VaryingWidthList+Icon"/>
    <dgm:cxn modelId="{356EA508-E428-4CDD-B090-9E125F965BAD}" type="presParOf" srcId="{D17B8395-601D-4A9B-9E45-3A8E7810C261}" destId="{3AC57C92-AFE1-4D6B-B431-713C04FAB5AD}" srcOrd="0" destOrd="0" presId="urn:diagrams.loki3.com/VaryingWidthList+Icon"/>
    <dgm:cxn modelId="{0F912BF9-5D97-445A-920B-A990552D83A3}" type="presParOf" srcId="{D17B8395-601D-4A9B-9E45-3A8E7810C261}" destId="{FEF5FCB8-7770-4CF1-BB48-57A497979596}" srcOrd="1" destOrd="0" presId="urn:diagrams.loki3.com/VaryingWidthList+Icon"/>
    <dgm:cxn modelId="{A6370A5D-7A07-482D-BD44-955C1CA0C759}" type="presParOf" srcId="{D17B8395-601D-4A9B-9E45-3A8E7810C261}" destId="{392F3C77-3BB3-4C18-899C-82D9BD6F966B}" srcOrd="2" destOrd="0" presId="urn:diagrams.loki3.com/VaryingWidthList+Icon"/>
    <dgm:cxn modelId="{1C505D6F-2F1F-473A-BD55-B02BC53EF293}" type="presParOf" srcId="{D17B8395-601D-4A9B-9E45-3A8E7810C261}" destId="{A4C32F9A-3654-45E2-AF8D-C0CD06044004}" srcOrd="3" destOrd="0" presId="urn:diagrams.loki3.com/VaryingWidthList+Icon"/>
    <dgm:cxn modelId="{8163A4F2-CB57-4974-A883-30E958FE5CEC}" type="presParOf" srcId="{D17B8395-601D-4A9B-9E45-3A8E7810C261}" destId="{37130A1D-68D8-4219-A052-23782682B11E}"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C0B8AB8-FCF2-4C0B-94A0-62CD32FEBDF4}"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D64C340D-F708-469F-A594-281EB2A89F34}">
      <dgm:prSet phldrT="[Text]"/>
      <dgm:spPr/>
      <dgm:t>
        <a:bodyPr/>
        <a:lstStyle/>
        <a:p>
          <a:r>
            <a:rPr lang="en-US" dirty="0">
              <a:solidFill>
                <a:schemeClr val="bg1"/>
              </a:solidFill>
              <a:latin typeface="+mn-lt"/>
              <a:ea typeface="+mn-ea"/>
              <a:cs typeface="+mn-cs"/>
            </a:rPr>
            <a:t>Can improve one’s ability to relax</a:t>
          </a:r>
          <a:endParaRPr lang="en-US" dirty="0">
            <a:solidFill>
              <a:schemeClr val="bg1"/>
            </a:solidFill>
          </a:endParaRPr>
        </a:p>
      </dgm:t>
    </dgm:pt>
    <dgm:pt modelId="{88EBAF17-2875-43D8-9A8A-27D214D19EE6}" type="parTrans" cxnId="{076B9325-FFC5-4134-B16A-0498D923F1FD}">
      <dgm:prSet/>
      <dgm:spPr/>
      <dgm:t>
        <a:bodyPr/>
        <a:lstStyle/>
        <a:p>
          <a:endParaRPr lang="en-US"/>
        </a:p>
      </dgm:t>
    </dgm:pt>
    <dgm:pt modelId="{7FDDFDE2-6761-4522-AC1B-E722CCC84CDB}" type="sibTrans" cxnId="{076B9325-FFC5-4134-B16A-0498D923F1FD}">
      <dgm:prSet/>
      <dgm:spPr/>
      <dgm:t>
        <a:bodyPr/>
        <a:lstStyle/>
        <a:p>
          <a:endParaRPr lang="en-US" dirty="0"/>
        </a:p>
      </dgm:t>
    </dgm:pt>
    <dgm:pt modelId="{D6262227-9F14-45E6-978B-B0BB527E0FC0}">
      <dgm:prSet phldrT="[Text]"/>
      <dgm:spPr/>
      <dgm:t>
        <a:bodyPr/>
        <a:lstStyle/>
        <a:p>
          <a:r>
            <a:rPr lang="en-US" dirty="0">
              <a:solidFill>
                <a:schemeClr val="bg1"/>
              </a:solidFill>
              <a:latin typeface="+mn-lt"/>
              <a:ea typeface="+mn-ea"/>
              <a:cs typeface="+mn-cs"/>
            </a:rPr>
            <a:t>Release any muscular tension that your were holding in your muscles </a:t>
          </a:r>
          <a:endParaRPr lang="en-US" dirty="0">
            <a:solidFill>
              <a:schemeClr val="bg1"/>
            </a:solidFill>
          </a:endParaRPr>
        </a:p>
      </dgm:t>
    </dgm:pt>
    <dgm:pt modelId="{8C6E2CE2-3EF1-4354-8C78-F16EA2E3CADE}" type="parTrans" cxnId="{896E0510-6ECF-4A9A-8452-67FD14D27C9F}">
      <dgm:prSet/>
      <dgm:spPr/>
      <dgm:t>
        <a:bodyPr/>
        <a:lstStyle/>
        <a:p>
          <a:endParaRPr lang="en-US"/>
        </a:p>
      </dgm:t>
    </dgm:pt>
    <dgm:pt modelId="{92A386C3-D357-4E71-85E6-516E8EB782F7}" type="sibTrans" cxnId="{896E0510-6ECF-4A9A-8452-67FD14D27C9F}">
      <dgm:prSet/>
      <dgm:spPr/>
      <dgm:t>
        <a:bodyPr/>
        <a:lstStyle/>
        <a:p>
          <a:endParaRPr lang="en-US" dirty="0"/>
        </a:p>
      </dgm:t>
    </dgm:pt>
    <dgm:pt modelId="{0E057CDA-B9A1-45B6-837D-54920BF13274}">
      <dgm:prSet phldrT="[Text]"/>
      <dgm:spPr/>
      <dgm:t>
        <a:bodyPr/>
        <a:lstStyle/>
        <a:p>
          <a:r>
            <a:rPr lang="en-US" dirty="0">
              <a:solidFill>
                <a:schemeClr val="bg1"/>
              </a:solidFill>
              <a:latin typeface="+mn-lt"/>
              <a:ea typeface="+mn-ea"/>
              <a:cs typeface="+mn-cs"/>
            </a:rPr>
            <a:t>Progressive relaxation is a prelude to relaxation response</a:t>
          </a:r>
          <a:endParaRPr lang="en-US" dirty="0">
            <a:solidFill>
              <a:schemeClr val="bg1"/>
            </a:solidFill>
          </a:endParaRPr>
        </a:p>
      </dgm:t>
    </dgm:pt>
    <dgm:pt modelId="{4285011F-5CC4-46F6-86EB-FABCA27A204B}" type="parTrans" cxnId="{471A6F25-7268-42E3-8B55-AA8E883AF8F9}">
      <dgm:prSet/>
      <dgm:spPr/>
      <dgm:t>
        <a:bodyPr/>
        <a:lstStyle/>
        <a:p>
          <a:endParaRPr lang="en-US"/>
        </a:p>
      </dgm:t>
    </dgm:pt>
    <dgm:pt modelId="{6B9D36E3-333D-42AE-928A-6030731954F9}" type="sibTrans" cxnId="{471A6F25-7268-42E3-8B55-AA8E883AF8F9}">
      <dgm:prSet/>
      <dgm:spPr/>
      <dgm:t>
        <a:bodyPr/>
        <a:lstStyle/>
        <a:p>
          <a:endParaRPr lang="en-US"/>
        </a:p>
      </dgm:t>
    </dgm:pt>
    <dgm:pt modelId="{01B5DC6C-A939-45B7-8432-7F276A4EE9C4}" type="pres">
      <dgm:prSet presAssocID="{0C0B8AB8-FCF2-4C0B-94A0-62CD32FEBDF4}" presName="outerComposite" presStyleCnt="0">
        <dgm:presLayoutVars>
          <dgm:chMax val="5"/>
          <dgm:dir/>
          <dgm:resizeHandles val="exact"/>
        </dgm:presLayoutVars>
      </dgm:prSet>
      <dgm:spPr/>
    </dgm:pt>
    <dgm:pt modelId="{2A610B1B-95F9-4853-BA9F-4054C76A06C0}" type="pres">
      <dgm:prSet presAssocID="{0C0B8AB8-FCF2-4C0B-94A0-62CD32FEBDF4}" presName="dummyMaxCanvas" presStyleCnt="0">
        <dgm:presLayoutVars/>
      </dgm:prSet>
      <dgm:spPr/>
    </dgm:pt>
    <dgm:pt modelId="{BC32E4D8-48F1-4647-9A24-1BE5A9DFC055}" type="pres">
      <dgm:prSet presAssocID="{0C0B8AB8-FCF2-4C0B-94A0-62CD32FEBDF4}" presName="ThreeNodes_1" presStyleLbl="node1" presStyleIdx="0" presStyleCnt="3">
        <dgm:presLayoutVars>
          <dgm:bulletEnabled val="1"/>
        </dgm:presLayoutVars>
      </dgm:prSet>
      <dgm:spPr/>
    </dgm:pt>
    <dgm:pt modelId="{21C46C83-74EB-4B4A-A057-7905DB36E8DB}" type="pres">
      <dgm:prSet presAssocID="{0C0B8AB8-FCF2-4C0B-94A0-62CD32FEBDF4}" presName="ThreeNodes_2" presStyleLbl="node1" presStyleIdx="1" presStyleCnt="3">
        <dgm:presLayoutVars>
          <dgm:bulletEnabled val="1"/>
        </dgm:presLayoutVars>
      </dgm:prSet>
      <dgm:spPr/>
    </dgm:pt>
    <dgm:pt modelId="{C9075FBB-F529-4105-948D-891D3770219F}" type="pres">
      <dgm:prSet presAssocID="{0C0B8AB8-FCF2-4C0B-94A0-62CD32FEBDF4}" presName="ThreeNodes_3" presStyleLbl="node1" presStyleIdx="2" presStyleCnt="3">
        <dgm:presLayoutVars>
          <dgm:bulletEnabled val="1"/>
        </dgm:presLayoutVars>
      </dgm:prSet>
      <dgm:spPr/>
    </dgm:pt>
    <dgm:pt modelId="{195568DC-FD01-48CC-8807-B5BC73CF4986}" type="pres">
      <dgm:prSet presAssocID="{0C0B8AB8-FCF2-4C0B-94A0-62CD32FEBDF4}" presName="ThreeConn_1-2" presStyleLbl="fgAccFollowNode1" presStyleIdx="0" presStyleCnt="2">
        <dgm:presLayoutVars>
          <dgm:bulletEnabled val="1"/>
        </dgm:presLayoutVars>
      </dgm:prSet>
      <dgm:spPr/>
    </dgm:pt>
    <dgm:pt modelId="{8C370EDD-B103-4D94-A3DB-A37B00AE0079}" type="pres">
      <dgm:prSet presAssocID="{0C0B8AB8-FCF2-4C0B-94A0-62CD32FEBDF4}" presName="ThreeConn_2-3" presStyleLbl="fgAccFollowNode1" presStyleIdx="1" presStyleCnt="2">
        <dgm:presLayoutVars>
          <dgm:bulletEnabled val="1"/>
        </dgm:presLayoutVars>
      </dgm:prSet>
      <dgm:spPr/>
    </dgm:pt>
    <dgm:pt modelId="{7A62ECAC-1FDB-4731-8375-C707C4AA7504}" type="pres">
      <dgm:prSet presAssocID="{0C0B8AB8-FCF2-4C0B-94A0-62CD32FEBDF4}" presName="ThreeNodes_1_text" presStyleLbl="node1" presStyleIdx="2" presStyleCnt="3">
        <dgm:presLayoutVars>
          <dgm:bulletEnabled val="1"/>
        </dgm:presLayoutVars>
      </dgm:prSet>
      <dgm:spPr/>
    </dgm:pt>
    <dgm:pt modelId="{AF589DBD-F246-401F-904C-5BA426B688A8}" type="pres">
      <dgm:prSet presAssocID="{0C0B8AB8-FCF2-4C0B-94A0-62CD32FEBDF4}" presName="ThreeNodes_2_text" presStyleLbl="node1" presStyleIdx="2" presStyleCnt="3">
        <dgm:presLayoutVars>
          <dgm:bulletEnabled val="1"/>
        </dgm:presLayoutVars>
      </dgm:prSet>
      <dgm:spPr/>
    </dgm:pt>
    <dgm:pt modelId="{745EF4BA-506C-455D-BA3D-1A33142988B6}" type="pres">
      <dgm:prSet presAssocID="{0C0B8AB8-FCF2-4C0B-94A0-62CD32FEBDF4}" presName="ThreeNodes_3_text" presStyleLbl="node1" presStyleIdx="2" presStyleCnt="3">
        <dgm:presLayoutVars>
          <dgm:bulletEnabled val="1"/>
        </dgm:presLayoutVars>
      </dgm:prSet>
      <dgm:spPr/>
    </dgm:pt>
  </dgm:ptLst>
  <dgm:cxnLst>
    <dgm:cxn modelId="{896E0510-6ECF-4A9A-8452-67FD14D27C9F}" srcId="{0C0B8AB8-FCF2-4C0B-94A0-62CD32FEBDF4}" destId="{D6262227-9F14-45E6-978B-B0BB527E0FC0}" srcOrd="1" destOrd="0" parTransId="{8C6E2CE2-3EF1-4354-8C78-F16EA2E3CADE}" sibTransId="{92A386C3-D357-4E71-85E6-516E8EB782F7}"/>
    <dgm:cxn modelId="{076B9325-FFC5-4134-B16A-0498D923F1FD}" srcId="{0C0B8AB8-FCF2-4C0B-94A0-62CD32FEBDF4}" destId="{D64C340D-F708-469F-A594-281EB2A89F34}" srcOrd="0" destOrd="0" parTransId="{88EBAF17-2875-43D8-9A8A-27D214D19EE6}" sibTransId="{7FDDFDE2-6761-4522-AC1B-E722CCC84CDB}"/>
    <dgm:cxn modelId="{C9E0AE2E-F04C-4059-B350-0EBBE4528C59}" type="presOf" srcId="{0E057CDA-B9A1-45B6-837D-54920BF13274}" destId="{745EF4BA-506C-455D-BA3D-1A33142988B6}" srcOrd="1" destOrd="0" presId="urn:microsoft.com/office/officeart/2005/8/layout/vProcess5"/>
    <dgm:cxn modelId="{F68DAF28-CD2A-4F96-B254-729D85B050B7}" type="presOf" srcId="{D64C340D-F708-469F-A594-281EB2A89F34}" destId="{BC32E4D8-48F1-4647-9A24-1BE5A9DFC055}" srcOrd="0" destOrd="0" presId="urn:microsoft.com/office/officeart/2005/8/layout/vProcess5"/>
    <dgm:cxn modelId="{43504B3F-3B54-447D-A0E6-CAFE1B7C835A}" type="presOf" srcId="{0C0B8AB8-FCF2-4C0B-94A0-62CD32FEBDF4}" destId="{01B5DC6C-A939-45B7-8432-7F276A4EE9C4}" srcOrd="0" destOrd="0" presId="urn:microsoft.com/office/officeart/2005/8/layout/vProcess5"/>
    <dgm:cxn modelId="{471A6F25-7268-42E3-8B55-AA8E883AF8F9}" srcId="{0C0B8AB8-FCF2-4C0B-94A0-62CD32FEBDF4}" destId="{0E057CDA-B9A1-45B6-837D-54920BF13274}" srcOrd="2" destOrd="0" parTransId="{4285011F-5CC4-46F6-86EB-FABCA27A204B}" sibTransId="{6B9D36E3-333D-42AE-928A-6030731954F9}"/>
    <dgm:cxn modelId="{60127DF2-EAF5-45D5-A37C-8F820BF0D124}" type="presOf" srcId="{D64C340D-F708-469F-A594-281EB2A89F34}" destId="{7A62ECAC-1FDB-4731-8375-C707C4AA7504}" srcOrd="1" destOrd="0" presId="urn:microsoft.com/office/officeart/2005/8/layout/vProcess5"/>
    <dgm:cxn modelId="{FA65C1F2-6242-4027-8F17-D652BAB98120}" type="presOf" srcId="{92A386C3-D357-4E71-85E6-516E8EB782F7}" destId="{8C370EDD-B103-4D94-A3DB-A37B00AE0079}" srcOrd="0" destOrd="0" presId="urn:microsoft.com/office/officeart/2005/8/layout/vProcess5"/>
    <dgm:cxn modelId="{28134D93-7467-4F4F-BFD6-A1E5F7BF3CC8}" type="presOf" srcId="{D6262227-9F14-45E6-978B-B0BB527E0FC0}" destId="{AF589DBD-F246-401F-904C-5BA426B688A8}" srcOrd="1" destOrd="0" presId="urn:microsoft.com/office/officeart/2005/8/layout/vProcess5"/>
    <dgm:cxn modelId="{6D5FBC22-714C-48F9-9A15-0A11EFD37474}" type="presOf" srcId="{7FDDFDE2-6761-4522-AC1B-E722CCC84CDB}" destId="{195568DC-FD01-48CC-8807-B5BC73CF4986}" srcOrd="0" destOrd="0" presId="urn:microsoft.com/office/officeart/2005/8/layout/vProcess5"/>
    <dgm:cxn modelId="{E921D1A6-E2F0-459F-B8C5-93ED4BBC95A2}" type="presOf" srcId="{D6262227-9F14-45E6-978B-B0BB527E0FC0}" destId="{21C46C83-74EB-4B4A-A057-7905DB36E8DB}" srcOrd="0" destOrd="0" presId="urn:microsoft.com/office/officeart/2005/8/layout/vProcess5"/>
    <dgm:cxn modelId="{52FE9164-608C-4422-BCF1-5FB121195EBC}" type="presOf" srcId="{0E057CDA-B9A1-45B6-837D-54920BF13274}" destId="{C9075FBB-F529-4105-948D-891D3770219F}" srcOrd="0" destOrd="0" presId="urn:microsoft.com/office/officeart/2005/8/layout/vProcess5"/>
    <dgm:cxn modelId="{F2511570-5903-4147-A0B6-BF60F0B7DC2C}" type="presParOf" srcId="{01B5DC6C-A939-45B7-8432-7F276A4EE9C4}" destId="{2A610B1B-95F9-4853-BA9F-4054C76A06C0}" srcOrd="0" destOrd="0" presId="urn:microsoft.com/office/officeart/2005/8/layout/vProcess5"/>
    <dgm:cxn modelId="{8CBC58B4-0477-468C-9AFA-D4CE26C0EAB9}" type="presParOf" srcId="{01B5DC6C-A939-45B7-8432-7F276A4EE9C4}" destId="{BC32E4D8-48F1-4647-9A24-1BE5A9DFC055}" srcOrd="1" destOrd="0" presId="urn:microsoft.com/office/officeart/2005/8/layout/vProcess5"/>
    <dgm:cxn modelId="{176EC456-B6BC-4D66-AA7A-EAB2CB7864EC}" type="presParOf" srcId="{01B5DC6C-A939-45B7-8432-7F276A4EE9C4}" destId="{21C46C83-74EB-4B4A-A057-7905DB36E8DB}" srcOrd="2" destOrd="0" presId="urn:microsoft.com/office/officeart/2005/8/layout/vProcess5"/>
    <dgm:cxn modelId="{D38A8D19-F964-4EDF-BEF4-2BDF143F4E87}" type="presParOf" srcId="{01B5DC6C-A939-45B7-8432-7F276A4EE9C4}" destId="{C9075FBB-F529-4105-948D-891D3770219F}" srcOrd="3" destOrd="0" presId="urn:microsoft.com/office/officeart/2005/8/layout/vProcess5"/>
    <dgm:cxn modelId="{BCDE4860-95AC-400B-97A4-2F06DA9C9C89}" type="presParOf" srcId="{01B5DC6C-A939-45B7-8432-7F276A4EE9C4}" destId="{195568DC-FD01-48CC-8807-B5BC73CF4986}" srcOrd="4" destOrd="0" presId="urn:microsoft.com/office/officeart/2005/8/layout/vProcess5"/>
    <dgm:cxn modelId="{EB9A7D36-EB32-446C-BA60-9FC729C0C93A}" type="presParOf" srcId="{01B5DC6C-A939-45B7-8432-7F276A4EE9C4}" destId="{8C370EDD-B103-4D94-A3DB-A37B00AE0079}" srcOrd="5" destOrd="0" presId="urn:microsoft.com/office/officeart/2005/8/layout/vProcess5"/>
    <dgm:cxn modelId="{F690F09F-4A0F-4DCD-B357-009A6511CE4A}" type="presParOf" srcId="{01B5DC6C-A939-45B7-8432-7F276A4EE9C4}" destId="{7A62ECAC-1FDB-4731-8375-C707C4AA7504}" srcOrd="6" destOrd="0" presId="urn:microsoft.com/office/officeart/2005/8/layout/vProcess5"/>
    <dgm:cxn modelId="{BE870250-3FDD-4489-9356-A72678B6FD26}" type="presParOf" srcId="{01B5DC6C-A939-45B7-8432-7F276A4EE9C4}" destId="{AF589DBD-F246-401F-904C-5BA426B688A8}" srcOrd="7" destOrd="0" presId="urn:microsoft.com/office/officeart/2005/8/layout/vProcess5"/>
    <dgm:cxn modelId="{C2551711-BAB5-441B-8BEB-5C3221B61ADC}" type="presParOf" srcId="{01B5DC6C-A939-45B7-8432-7F276A4EE9C4}" destId="{745EF4BA-506C-455D-BA3D-1A33142988B6}"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D2E97BC-0266-4AB6-8995-B031CA7246F4}"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5BF0942C-4BB3-4E0F-8578-D28ADF7CE3C8}">
      <dgm:prSet phldrT="[Text]"/>
      <dgm:spPr/>
      <dgm:t>
        <a:bodyPr/>
        <a:lstStyle/>
        <a:p>
          <a:r>
            <a:rPr lang="en-US" dirty="0">
              <a:solidFill>
                <a:schemeClr val="bg1"/>
              </a:solidFill>
              <a:latin typeface="+mn-lt"/>
              <a:ea typeface="+mn-ea"/>
              <a:cs typeface="+mn-cs"/>
            </a:rPr>
            <a:t>Become more aware of physical elements that create stress</a:t>
          </a:r>
          <a:endParaRPr lang="en-US" dirty="0">
            <a:solidFill>
              <a:schemeClr val="bg1"/>
            </a:solidFill>
          </a:endParaRPr>
        </a:p>
      </dgm:t>
    </dgm:pt>
    <dgm:pt modelId="{189B7A16-FD3A-4502-9D32-615B6806EC47}" type="parTrans" cxnId="{74038FEE-EE07-46F0-9314-A1F198242111}">
      <dgm:prSet/>
      <dgm:spPr/>
      <dgm:t>
        <a:bodyPr/>
        <a:lstStyle/>
        <a:p>
          <a:endParaRPr lang="en-US"/>
        </a:p>
      </dgm:t>
    </dgm:pt>
    <dgm:pt modelId="{A2CB6187-2AC2-4C2A-B23B-25E55DF57BFF}" type="sibTrans" cxnId="{74038FEE-EE07-46F0-9314-A1F198242111}">
      <dgm:prSet/>
      <dgm:spPr/>
      <dgm:t>
        <a:bodyPr/>
        <a:lstStyle/>
        <a:p>
          <a:endParaRPr lang="en-US"/>
        </a:p>
      </dgm:t>
    </dgm:pt>
    <dgm:pt modelId="{450FD2AC-1C8F-46B6-958D-F96B2E4A9EA9}">
      <dgm:prSet phldrT="[Text]"/>
      <dgm:spPr/>
      <dgm:t>
        <a:bodyPr/>
        <a:lstStyle/>
        <a:p>
          <a:r>
            <a:rPr lang="en-US" dirty="0">
              <a:solidFill>
                <a:schemeClr val="bg1"/>
              </a:solidFill>
              <a:latin typeface="+mn-lt"/>
              <a:ea typeface="+mn-ea"/>
              <a:cs typeface="+mn-cs"/>
            </a:rPr>
            <a:t>Smoking, losing sleep, eating unhealthily, or setting up your work space non-ergonomically are examples</a:t>
          </a:r>
          <a:endParaRPr lang="en-US" dirty="0">
            <a:solidFill>
              <a:schemeClr val="bg1"/>
            </a:solidFill>
          </a:endParaRPr>
        </a:p>
      </dgm:t>
    </dgm:pt>
    <dgm:pt modelId="{28688103-E06C-4C73-990C-33279B3FC95A}" type="parTrans" cxnId="{36051890-82B4-438D-8FA7-3035F0503F09}">
      <dgm:prSet/>
      <dgm:spPr/>
      <dgm:t>
        <a:bodyPr/>
        <a:lstStyle/>
        <a:p>
          <a:endParaRPr lang="en-US"/>
        </a:p>
      </dgm:t>
    </dgm:pt>
    <dgm:pt modelId="{73FB9598-0277-43A9-9CA5-9375F6FBF989}" type="sibTrans" cxnId="{36051890-82B4-438D-8FA7-3035F0503F09}">
      <dgm:prSet/>
      <dgm:spPr/>
      <dgm:t>
        <a:bodyPr/>
        <a:lstStyle/>
        <a:p>
          <a:endParaRPr lang="en-US"/>
        </a:p>
      </dgm:t>
    </dgm:pt>
    <dgm:pt modelId="{3D7C8A28-CCD4-4FE6-BD22-2893034AB3AD}">
      <dgm:prSet phldrT="[Text]"/>
      <dgm:spPr/>
      <dgm:t>
        <a:bodyPr/>
        <a:lstStyle/>
        <a:p>
          <a:r>
            <a:rPr lang="en-US" dirty="0">
              <a:solidFill>
                <a:schemeClr val="bg1"/>
              </a:solidFill>
              <a:latin typeface="+mn-lt"/>
              <a:ea typeface="+mn-ea"/>
              <a:cs typeface="+mn-cs"/>
            </a:rPr>
            <a:t>Reduce stress by eliminating elements that cause you stress and developing strategies </a:t>
          </a:r>
          <a:endParaRPr lang="en-US" dirty="0">
            <a:solidFill>
              <a:schemeClr val="bg1"/>
            </a:solidFill>
          </a:endParaRPr>
        </a:p>
      </dgm:t>
    </dgm:pt>
    <dgm:pt modelId="{CDB577B5-B15F-42FA-8283-463A1BBD1DBF}" type="parTrans" cxnId="{1F6F7F64-5621-43F3-81BB-CFB0CAF8BB2C}">
      <dgm:prSet/>
      <dgm:spPr/>
      <dgm:t>
        <a:bodyPr/>
        <a:lstStyle/>
        <a:p>
          <a:endParaRPr lang="en-US"/>
        </a:p>
      </dgm:t>
    </dgm:pt>
    <dgm:pt modelId="{7C22A6EF-AE98-478E-A927-B99D13DC8D6D}" type="sibTrans" cxnId="{1F6F7F64-5621-43F3-81BB-CFB0CAF8BB2C}">
      <dgm:prSet/>
      <dgm:spPr/>
      <dgm:t>
        <a:bodyPr/>
        <a:lstStyle/>
        <a:p>
          <a:endParaRPr lang="en-US"/>
        </a:p>
      </dgm:t>
    </dgm:pt>
    <dgm:pt modelId="{91A128FD-3959-4363-AD5B-568B42685C0F}" type="pres">
      <dgm:prSet presAssocID="{4D2E97BC-0266-4AB6-8995-B031CA7246F4}" presName="linear" presStyleCnt="0">
        <dgm:presLayoutVars>
          <dgm:animLvl val="lvl"/>
          <dgm:resizeHandles val="exact"/>
        </dgm:presLayoutVars>
      </dgm:prSet>
      <dgm:spPr/>
    </dgm:pt>
    <dgm:pt modelId="{6EB8EC0E-1F75-48A9-B883-1368F93D3996}" type="pres">
      <dgm:prSet presAssocID="{5BF0942C-4BB3-4E0F-8578-D28ADF7CE3C8}" presName="parentText" presStyleLbl="node1" presStyleIdx="0" presStyleCnt="3">
        <dgm:presLayoutVars>
          <dgm:chMax val="0"/>
          <dgm:bulletEnabled val="1"/>
        </dgm:presLayoutVars>
      </dgm:prSet>
      <dgm:spPr/>
    </dgm:pt>
    <dgm:pt modelId="{3D5051B1-087F-4271-9227-1740140E6656}" type="pres">
      <dgm:prSet presAssocID="{A2CB6187-2AC2-4C2A-B23B-25E55DF57BFF}" presName="spacer" presStyleCnt="0"/>
      <dgm:spPr/>
    </dgm:pt>
    <dgm:pt modelId="{5657E972-63C3-46AD-B6CE-1CA88F8145CE}" type="pres">
      <dgm:prSet presAssocID="{450FD2AC-1C8F-46B6-958D-F96B2E4A9EA9}" presName="parentText" presStyleLbl="node1" presStyleIdx="1" presStyleCnt="3">
        <dgm:presLayoutVars>
          <dgm:chMax val="0"/>
          <dgm:bulletEnabled val="1"/>
        </dgm:presLayoutVars>
      </dgm:prSet>
      <dgm:spPr/>
    </dgm:pt>
    <dgm:pt modelId="{C80E4D3A-F754-4731-88E7-124942BF405B}" type="pres">
      <dgm:prSet presAssocID="{73FB9598-0277-43A9-9CA5-9375F6FBF989}" presName="spacer" presStyleCnt="0"/>
      <dgm:spPr/>
    </dgm:pt>
    <dgm:pt modelId="{6139CDFF-7441-4DBC-8104-EC4B63B33F91}" type="pres">
      <dgm:prSet presAssocID="{3D7C8A28-CCD4-4FE6-BD22-2893034AB3AD}" presName="parentText" presStyleLbl="node1" presStyleIdx="2" presStyleCnt="3">
        <dgm:presLayoutVars>
          <dgm:chMax val="0"/>
          <dgm:bulletEnabled val="1"/>
        </dgm:presLayoutVars>
      </dgm:prSet>
      <dgm:spPr/>
    </dgm:pt>
  </dgm:ptLst>
  <dgm:cxnLst>
    <dgm:cxn modelId="{1F6F7F64-5621-43F3-81BB-CFB0CAF8BB2C}" srcId="{4D2E97BC-0266-4AB6-8995-B031CA7246F4}" destId="{3D7C8A28-CCD4-4FE6-BD22-2893034AB3AD}" srcOrd="2" destOrd="0" parTransId="{CDB577B5-B15F-42FA-8283-463A1BBD1DBF}" sibTransId="{7C22A6EF-AE98-478E-A927-B99D13DC8D6D}"/>
    <dgm:cxn modelId="{74038FEE-EE07-46F0-9314-A1F198242111}" srcId="{4D2E97BC-0266-4AB6-8995-B031CA7246F4}" destId="{5BF0942C-4BB3-4E0F-8578-D28ADF7CE3C8}" srcOrd="0" destOrd="0" parTransId="{189B7A16-FD3A-4502-9D32-615B6806EC47}" sibTransId="{A2CB6187-2AC2-4C2A-B23B-25E55DF57BFF}"/>
    <dgm:cxn modelId="{7AAA2474-946F-48FE-9B6C-A96806E3CDF3}" type="presOf" srcId="{4D2E97BC-0266-4AB6-8995-B031CA7246F4}" destId="{91A128FD-3959-4363-AD5B-568B42685C0F}" srcOrd="0" destOrd="0" presId="urn:microsoft.com/office/officeart/2005/8/layout/vList2"/>
    <dgm:cxn modelId="{433894B0-DE95-4A2B-B11A-4B771CCD719D}" type="presOf" srcId="{450FD2AC-1C8F-46B6-958D-F96B2E4A9EA9}" destId="{5657E972-63C3-46AD-B6CE-1CA88F8145CE}" srcOrd="0" destOrd="0" presId="urn:microsoft.com/office/officeart/2005/8/layout/vList2"/>
    <dgm:cxn modelId="{29791164-1C7B-4C0E-B150-CD4A24BA0248}" type="presOf" srcId="{3D7C8A28-CCD4-4FE6-BD22-2893034AB3AD}" destId="{6139CDFF-7441-4DBC-8104-EC4B63B33F91}" srcOrd="0" destOrd="0" presId="urn:microsoft.com/office/officeart/2005/8/layout/vList2"/>
    <dgm:cxn modelId="{36051890-82B4-438D-8FA7-3035F0503F09}" srcId="{4D2E97BC-0266-4AB6-8995-B031CA7246F4}" destId="{450FD2AC-1C8F-46B6-958D-F96B2E4A9EA9}" srcOrd="1" destOrd="0" parTransId="{28688103-E06C-4C73-990C-33279B3FC95A}" sibTransId="{73FB9598-0277-43A9-9CA5-9375F6FBF989}"/>
    <dgm:cxn modelId="{A2CA5B05-92FB-40DE-B38D-FF061C6C8E95}" type="presOf" srcId="{5BF0942C-4BB3-4E0F-8578-D28ADF7CE3C8}" destId="{6EB8EC0E-1F75-48A9-B883-1368F93D3996}" srcOrd="0" destOrd="0" presId="urn:microsoft.com/office/officeart/2005/8/layout/vList2"/>
    <dgm:cxn modelId="{D3C54616-AA39-46FE-A72F-5C3F3B876768}" type="presParOf" srcId="{91A128FD-3959-4363-AD5B-568B42685C0F}" destId="{6EB8EC0E-1F75-48A9-B883-1368F93D3996}" srcOrd="0" destOrd="0" presId="urn:microsoft.com/office/officeart/2005/8/layout/vList2"/>
    <dgm:cxn modelId="{E03199EC-6AEC-42DD-B425-7C22C901E85F}" type="presParOf" srcId="{91A128FD-3959-4363-AD5B-568B42685C0F}" destId="{3D5051B1-087F-4271-9227-1740140E6656}" srcOrd="1" destOrd="0" presId="urn:microsoft.com/office/officeart/2005/8/layout/vList2"/>
    <dgm:cxn modelId="{2AFC72FA-A725-49B2-9F2B-386FB503981F}" type="presParOf" srcId="{91A128FD-3959-4363-AD5B-568B42685C0F}" destId="{5657E972-63C3-46AD-B6CE-1CA88F8145CE}" srcOrd="2" destOrd="0" presId="urn:microsoft.com/office/officeart/2005/8/layout/vList2"/>
    <dgm:cxn modelId="{D9E2357D-7D58-4B9C-AB6C-229F1DCE2419}" type="presParOf" srcId="{91A128FD-3959-4363-AD5B-568B42685C0F}" destId="{C80E4D3A-F754-4731-88E7-124942BF405B}" srcOrd="3" destOrd="0" presId="urn:microsoft.com/office/officeart/2005/8/layout/vList2"/>
    <dgm:cxn modelId="{32D8CF5A-CA81-418E-BE6B-494B79F68B70}" type="presParOf" srcId="{91A128FD-3959-4363-AD5B-568B42685C0F}" destId="{6139CDFF-7441-4DBC-8104-EC4B63B33F91}"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8021583-E72A-4F94-B5F0-53F4D91581F1}" type="doc">
      <dgm:prSet loTypeId="urn:microsoft.com/office/officeart/2005/8/layout/default#2" loCatId="list" qsTypeId="urn:microsoft.com/office/officeart/2005/8/quickstyle/simple1" qsCatId="simple" csTypeId="urn:microsoft.com/office/officeart/2005/8/colors/colorful2" csCatId="colorful" phldr="1"/>
      <dgm:spPr/>
      <dgm:t>
        <a:bodyPr/>
        <a:lstStyle/>
        <a:p>
          <a:endParaRPr lang="en-US"/>
        </a:p>
      </dgm:t>
    </dgm:pt>
    <dgm:pt modelId="{839BA557-A935-4040-A4DD-E7DB5D62809B}">
      <dgm:prSet phldrT="[Text]"/>
      <dgm:spPr/>
      <dgm:t>
        <a:bodyPr/>
        <a:lstStyle/>
        <a:p>
          <a:r>
            <a:rPr lang="en-US" dirty="0"/>
            <a:t>Balance</a:t>
          </a:r>
        </a:p>
      </dgm:t>
    </dgm:pt>
    <dgm:pt modelId="{7272E525-AFF8-4615-BE4B-E0B3DFDCA86D}" type="parTrans" cxnId="{C5FE9348-A22C-40C5-9343-529DC3DB8C50}">
      <dgm:prSet/>
      <dgm:spPr/>
      <dgm:t>
        <a:bodyPr/>
        <a:lstStyle/>
        <a:p>
          <a:endParaRPr lang="en-US"/>
        </a:p>
      </dgm:t>
    </dgm:pt>
    <dgm:pt modelId="{8769B05C-7BCE-481F-AECE-D5C26E2E27E7}" type="sibTrans" cxnId="{C5FE9348-A22C-40C5-9343-529DC3DB8C50}">
      <dgm:prSet/>
      <dgm:spPr/>
      <dgm:t>
        <a:bodyPr/>
        <a:lstStyle/>
        <a:p>
          <a:endParaRPr lang="en-US"/>
        </a:p>
      </dgm:t>
    </dgm:pt>
    <dgm:pt modelId="{1D788870-DF32-4EA0-BD68-0BA184492FA5}">
      <dgm:prSet phldrT="[Text]"/>
      <dgm:spPr/>
      <dgm:t>
        <a:bodyPr/>
        <a:lstStyle/>
        <a:p>
          <a:r>
            <a:rPr lang="en-US" dirty="0"/>
            <a:t>Endurance</a:t>
          </a:r>
        </a:p>
      </dgm:t>
    </dgm:pt>
    <dgm:pt modelId="{D31A3383-2257-4973-AAAE-6281C84703A3}" type="parTrans" cxnId="{C17B96B1-CA78-42DC-B5C7-490F08F62C8D}">
      <dgm:prSet/>
      <dgm:spPr/>
      <dgm:t>
        <a:bodyPr/>
        <a:lstStyle/>
        <a:p>
          <a:endParaRPr lang="en-US"/>
        </a:p>
      </dgm:t>
    </dgm:pt>
    <dgm:pt modelId="{985EF7F8-0FFD-4CA7-BE85-F491F016C899}" type="sibTrans" cxnId="{C17B96B1-CA78-42DC-B5C7-490F08F62C8D}">
      <dgm:prSet/>
      <dgm:spPr/>
      <dgm:t>
        <a:bodyPr/>
        <a:lstStyle/>
        <a:p>
          <a:endParaRPr lang="en-US"/>
        </a:p>
      </dgm:t>
    </dgm:pt>
    <dgm:pt modelId="{5EC9247E-EBDD-461F-8BCE-C04F439C3F57}">
      <dgm:prSet phldrT="[Text]"/>
      <dgm:spPr/>
      <dgm:t>
        <a:bodyPr/>
        <a:lstStyle/>
        <a:p>
          <a:r>
            <a:rPr lang="en-US" dirty="0"/>
            <a:t>Strength</a:t>
          </a:r>
        </a:p>
      </dgm:t>
    </dgm:pt>
    <dgm:pt modelId="{0D8C7493-5384-4C5B-AE77-E2B364A1B9FF}" type="parTrans" cxnId="{DF4A99F3-B5D7-4C46-B94A-DDDDEDDB9A5A}">
      <dgm:prSet/>
      <dgm:spPr/>
      <dgm:t>
        <a:bodyPr/>
        <a:lstStyle/>
        <a:p>
          <a:endParaRPr lang="en-US"/>
        </a:p>
      </dgm:t>
    </dgm:pt>
    <dgm:pt modelId="{AB72F0D1-D789-4730-86BF-1C67F2633542}" type="sibTrans" cxnId="{DF4A99F3-B5D7-4C46-B94A-DDDDEDDB9A5A}">
      <dgm:prSet/>
      <dgm:spPr/>
      <dgm:t>
        <a:bodyPr/>
        <a:lstStyle/>
        <a:p>
          <a:endParaRPr lang="en-US"/>
        </a:p>
      </dgm:t>
    </dgm:pt>
    <dgm:pt modelId="{7BC64604-A6FC-45BB-AB95-9738A6BD0B97}" type="pres">
      <dgm:prSet presAssocID="{68021583-E72A-4F94-B5F0-53F4D91581F1}" presName="diagram" presStyleCnt="0">
        <dgm:presLayoutVars>
          <dgm:dir/>
          <dgm:resizeHandles val="exact"/>
        </dgm:presLayoutVars>
      </dgm:prSet>
      <dgm:spPr/>
    </dgm:pt>
    <dgm:pt modelId="{2B8EDC83-A00B-453D-A2DA-64AE11AAE86E}" type="pres">
      <dgm:prSet presAssocID="{839BA557-A935-4040-A4DD-E7DB5D62809B}" presName="node" presStyleLbl="node1" presStyleIdx="0" presStyleCnt="3">
        <dgm:presLayoutVars>
          <dgm:bulletEnabled val="1"/>
        </dgm:presLayoutVars>
      </dgm:prSet>
      <dgm:spPr/>
    </dgm:pt>
    <dgm:pt modelId="{806F472A-7757-4CA2-9E0C-1AE47522B787}" type="pres">
      <dgm:prSet presAssocID="{8769B05C-7BCE-481F-AECE-D5C26E2E27E7}" presName="sibTrans" presStyleCnt="0"/>
      <dgm:spPr/>
    </dgm:pt>
    <dgm:pt modelId="{1C2231DE-98C2-40EE-924A-6BA02B2073F4}" type="pres">
      <dgm:prSet presAssocID="{1D788870-DF32-4EA0-BD68-0BA184492FA5}" presName="node" presStyleLbl="node1" presStyleIdx="1" presStyleCnt="3">
        <dgm:presLayoutVars>
          <dgm:bulletEnabled val="1"/>
        </dgm:presLayoutVars>
      </dgm:prSet>
      <dgm:spPr/>
    </dgm:pt>
    <dgm:pt modelId="{7E4958A8-4786-4C64-9486-B2D2B5CBEF62}" type="pres">
      <dgm:prSet presAssocID="{985EF7F8-0FFD-4CA7-BE85-F491F016C899}" presName="sibTrans" presStyleCnt="0"/>
      <dgm:spPr/>
    </dgm:pt>
    <dgm:pt modelId="{11F0EB96-885C-482A-8F6F-A782C77F696F}" type="pres">
      <dgm:prSet presAssocID="{5EC9247E-EBDD-461F-8BCE-C04F439C3F57}" presName="node" presStyleLbl="node1" presStyleIdx="2" presStyleCnt="3">
        <dgm:presLayoutVars>
          <dgm:bulletEnabled val="1"/>
        </dgm:presLayoutVars>
      </dgm:prSet>
      <dgm:spPr/>
    </dgm:pt>
  </dgm:ptLst>
  <dgm:cxnLst>
    <dgm:cxn modelId="{98353F7F-AD61-48C3-AB40-88B8B8D37D62}" type="presOf" srcId="{839BA557-A935-4040-A4DD-E7DB5D62809B}" destId="{2B8EDC83-A00B-453D-A2DA-64AE11AAE86E}" srcOrd="0" destOrd="0" presId="urn:microsoft.com/office/officeart/2005/8/layout/default#2"/>
    <dgm:cxn modelId="{DB405D95-75F8-4DF1-B3CC-5F073AC8BFC5}" type="presOf" srcId="{68021583-E72A-4F94-B5F0-53F4D91581F1}" destId="{7BC64604-A6FC-45BB-AB95-9738A6BD0B97}" srcOrd="0" destOrd="0" presId="urn:microsoft.com/office/officeart/2005/8/layout/default#2"/>
    <dgm:cxn modelId="{C17B96B1-CA78-42DC-B5C7-490F08F62C8D}" srcId="{68021583-E72A-4F94-B5F0-53F4D91581F1}" destId="{1D788870-DF32-4EA0-BD68-0BA184492FA5}" srcOrd="1" destOrd="0" parTransId="{D31A3383-2257-4973-AAAE-6281C84703A3}" sibTransId="{985EF7F8-0FFD-4CA7-BE85-F491F016C899}"/>
    <dgm:cxn modelId="{DE488783-0F53-443F-9FAB-2DD4C7A5DDDC}" type="presOf" srcId="{5EC9247E-EBDD-461F-8BCE-C04F439C3F57}" destId="{11F0EB96-885C-482A-8F6F-A782C77F696F}" srcOrd="0" destOrd="0" presId="urn:microsoft.com/office/officeart/2005/8/layout/default#2"/>
    <dgm:cxn modelId="{DF4A99F3-B5D7-4C46-B94A-DDDDEDDB9A5A}" srcId="{68021583-E72A-4F94-B5F0-53F4D91581F1}" destId="{5EC9247E-EBDD-461F-8BCE-C04F439C3F57}" srcOrd="2" destOrd="0" parTransId="{0D8C7493-5384-4C5B-AE77-E2B364A1B9FF}" sibTransId="{AB72F0D1-D789-4730-86BF-1C67F2633542}"/>
    <dgm:cxn modelId="{B843BEAC-E18D-4CF0-9CA6-C64BAEE669A0}" type="presOf" srcId="{1D788870-DF32-4EA0-BD68-0BA184492FA5}" destId="{1C2231DE-98C2-40EE-924A-6BA02B2073F4}" srcOrd="0" destOrd="0" presId="urn:microsoft.com/office/officeart/2005/8/layout/default#2"/>
    <dgm:cxn modelId="{C5FE9348-A22C-40C5-9343-529DC3DB8C50}" srcId="{68021583-E72A-4F94-B5F0-53F4D91581F1}" destId="{839BA557-A935-4040-A4DD-E7DB5D62809B}" srcOrd="0" destOrd="0" parTransId="{7272E525-AFF8-4615-BE4B-E0B3DFDCA86D}" sibTransId="{8769B05C-7BCE-481F-AECE-D5C26E2E27E7}"/>
    <dgm:cxn modelId="{22886E5D-3A5C-4C0A-8A30-5911ABEDCF45}" type="presParOf" srcId="{7BC64604-A6FC-45BB-AB95-9738A6BD0B97}" destId="{2B8EDC83-A00B-453D-A2DA-64AE11AAE86E}" srcOrd="0" destOrd="0" presId="urn:microsoft.com/office/officeart/2005/8/layout/default#2"/>
    <dgm:cxn modelId="{B4FA1B7E-EE82-437E-B97F-B03EDDBC2D62}" type="presParOf" srcId="{7BC64604-A6FC-45BB-AB95-9738A6BD0B97}" destId="{806F472A-7757-4CA2-9E0C-1AE47522B787}" srcOrd="1" destOrd="0" presId="urn:microsoft.com/office/officeart/2005/8/layout/default#2"/>
    <dgm:cxn modelId="{F29A27B9-37C1-4063-A233-0746F6FD60EA}" type="presParOf" srcId="{7BC64604-A6FC-45BB-AB95-9738A6BD0B97}" destId="{1C2231DE-98C2-40EE-924A-6BA02B2073F4}" srcOrd="2" destOrd="0" presId="urn:microsoft.com/office/officeart/2005/8/layout/default#2"/>
    <dgm:cxn modelId="{851557F2-7671-46DF-9B9E-451EB1D9CAAB}" type="presParOf" srcId="{7BC64604-A6FC-45BB-AB95-9738A6BD0B97}" destId="{7E4958A8-4786-4C64-9486-B2D2B5CBEF62}" srcOrd="3" destOrd="0" presId="urn:microsoft.com/office/officeart/2005/8/layout/default#2"/>
    <dgm:cxn modelId="{BF84F903-0A5F-45B3-8F14-49806DF5589A}" type="presParOf" srcId="{7BC64604-A6FC-45BB-AB95-9738A6BD0B97}" destId="{11F0EB96-885C-482A-8F6F-A782C77F696F}" srcOrd="4" destOrd="0" presId="urn:microsoft.com/office/officeart/2005/8/layout/defaul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288780-CB7C-4BD8-9042-178628C17CAA}">
      <dsp:nvSpPr>
        <dsp:cNvPr id="0" name=""/>
        <dsp:cNvSpPr/>
      </dsp:nvSpPr>
      <dsp:spPr>
        <a:xfrm rot="16200000">
          <a:off x="-1337155" y="1338002"/>
          <a:ext cx="4876800" cy="2200795"/>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0" rIns="192484" bIns="0" numCol="1" spcCol="1270" anchor="ctr" anchorCtr="0">
          <a:noAutofit/>
        </a:bodyPr>
        <a:lstStyle/>
        <a:p>
          <a:pPr marL="0" lvl="0" indent="0" algn="ctr" defTabSz="1333500">
            <a:lnSpc>
              <a:spcPct val="90000"/>
            </a:lnSpc>
            <a:spcBef>
              <a:spcPct val="0"/>
            </a:spcBef>
            <a:spcAft>
              <a:spcPct val="35000"/>
            </a:spcAft>
            <a:buNone/>
          </a:pPr>
          <a:r>
            <a:rPr lang="en-US" sz="3000" kern="1200" dirty="0">
              <a:solidFill>
                <a:schemeClr val="bg1"/>
              </a:solidFill>
              <a:latin typeface="+mn-lt"/>
              <a:ea typeface="+mn-ea"/>
              <a:cs typeface="+mn-cs"/>
            </a:rPr>
            <a:t>Appreciate themselves</a:t>
          </a:r>
          <a:endParaRPr lang="en-US" sz="3000" kern="1200" dirty="0">
            <a:solidFill>
              <a:schemeClr val="bg1"/>
            </a:solidFill>
          </a:endParaRPr>
        </a:p>
      </dsp:txBody>
      <dsp:txXfrm rot="5400000">
        <a:off x="847" y="975360"/>
        <a:ext cx="2200795" cy="2926080"/>
      </dsp:txXfrm>
    </dsp:sp>
    <dsp:sp modelId="{C7BEDA11-7DCC-4356-818F-E17319AE0A22}">
      <dsp:nvSpPr>
        <dsp:cNvPr id="0" name=""/>
        <dsp:cNvSpPr/>
      </dsp:nvSpPr>
      <dsp:spPr>
        <a:xfrm rot="16200000">
          <a:off x="1028699" y="1338002"/>
          <a:ext cx="4876800" cy="2200795"/>
        </a:xfrm>
        <a:prstGeom prst="flowChartManualOperation">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0" rIns="192484" bIns="0" numCol="1" spcCol="1270" anchor="ctr" anchorCtr="0">
          <a:noAutofit/>
        </a:bodyPr>
        <a:lstStyle/>
        <a:p>
          <a:pPr marL="0" lvl="0" indent="0" algn="ctr" defTabSz="1333500">
            <a:lnSpc>
              <a:spcPct val="90000"/>
            </a:lnSpc>
            <a:spcBef>
              <a:spcPct val="0"/>
            </a:spcBef>
            <a:spcAft>
              <a:spcPct val="35000"/>
            </a:spcAft>
            <a:buNone/>
          </a:pPr>
          <a:r>
            <a:rPr lang="en-US" sz="3000" kern="1200" dirty="0">
              <a:solidFill>
                <a:schemeClr val="bg1"/>
              </a:solidFill>
              <a:latin typeface="+mn-lt"/>
              <a:ea typeface="+mn-ea"/>
              <a:cs typeface="+mn-cs"/>
            </a:rPr>
            <a:t>Understand the nature and value of emotions</a:t>
          </a:r>
          <a:endParaRPr lang="en-US" sz="3000" kern="1200" dirty="0">
            <a:solidFill>
              <a:schemeClr val="bg1"/>
            </a:solidFill>
          </a:endParaRPr>
        </a:p>
      </dsp:txBody>
      <dsp:txXfrm rot="5400000">
        <a:off x="2366701" y="975360"/>
        <a:ext cx="2200795" cy="2926080"/>
      </dsp:txXfrm>
    </dsp:sp>
    <dsp:sp modelId="{3312DEA9-6BAC-45E3-A9F0-4F4FE52B1E1B}">
      <dsp:nvSpPr>
        <dsp:cNvPr id="0" name=""/>
        <dsp:cNvSpPr/>
      </dsp:nvSpPr>
      <dsp:spPr>
        <a:xfrm rot="16200000">
          <a:off x="3394555" y="1338002"/>
          <a:ext cx="4876800" cy="2200795"/>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0" rIns="192484" bIns="0" numCol="1" spcCol="1270" anchor="ctr" anchorCtr="0">
          <a:noAutofit/>
        </a:bodyPr>
        <a:lstStyle/>
        <a:p>
          <a:pPr marL="0" lvl="0" indent="0" algn="ctr" defTabSz="1333500">
            <a:lnSpc>
              <a:spcPct val="90000"/>
            </a:lnSpc>
            <a:spcBef>
              <a:spcPct val="0"/>
            </a:spcBef>
            <a:spcAft>
              <a:spcPct val="35000"/>
            </a:spcAft>
            <a:buNone/>
          </a:pPr>
          <a:r>
            <a:rPr lang="en-US" sz="3000" kern="1200" dirty="0">
              <a:solidFill>
                <a:schemeClr val="bg1"/>
              </a:solidFill>
              <a:latin typeface="+mn-lt"/>
              <a:ea typeface="+mn-ea"/>
              <a:cs typeface="+mn-cs"/>
            </a:rPr>
            <a:t>Appreciate others</a:t>
          </a:r>
          <a:endParaRPr lang="en-US" sz="3000" kern="1200" dirty="0">
            <a:solidFill>
              <a:schemeClr val="bg1"/>
            </a:solidFill>
          </a:endParaRPr>
        </a:p>
      </dsp:txBody>
      <dsp:txXfrm rot="5400000">
        <a:off x="4732557" y="975360"/>
        <a:ext cx="2200795" cy="292608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494AE9-7A7C-4F76-AB07-7B7F7C591987}">
      <dsp:nvSpPr>
        <dsp:cNvPr id="0" name=""/>
        <dsp:cNvSpPr/>
      </dsp:nvSpPr>
      <dsp:spPr>
        <a:xfrm>
          <a:off x="2773680" y="0"/>
          <a:ext cx="4160520" cy="1523999"/>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E1AE9FD-CE82-47D6-86E9-1F2E4DD57B85}">
      <dsp:nvSpPr>
        <dsp:cNvPr id="0" name=""/>
        <dsp:cNvSpPr/>
      </dsp:nvSpPr>
      <dsp:spPr>
        <a:xfrm>
          <a:off x="0" y="0"/>
          <a:ext cx="2773680" cy="1523999"/>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l" defTabSz="933450">
            <a:lnSpc>
              <a:spcPct val="90000"/>
            </a:lnSpc>
            <a:spcBef>
              <a:spcPct val="0"/>
            </a:spcBef>
            <a:spcAft>
              <a:spcPct val="35000"/>
            </a:spcAft>
            <a:buNone/>
          </a:pPr>
          <a:r>
            <a:rPr lang="en-US" sz="2100" kern="1200" dirty="0">
              <a:solidFill>
                <a:schemeClr val="bg1"/>
              </a:solidFill>
              <a:latin typeface="+mn-lt"/>
              <a:ea typeface="+mn-ea"/>
              <a:cs typeface="+mn-cs"/>
            </a:rPr>
            <a:t>If you feel anger, it is valid to acknowledge to yourself that you do indeed feel anger</a:t>
          </a:r>
          <a:endParaRPr lang="en-US" sz="2100" b="0" kern="1200" dirty="0">
            <a:solidFill>
              <a:schemeClr val="bg1"/>
            </a:solidFill>
          </a:endParaRPr>
        </a:p>
      </dsp:txBody>
      <dsp:txXfrm>
        <a:off x="74395" y="74395"/>
        <a:ext cx="2624890" cy="1375209"/>
      </dsp:txXfrm>
    </dsp:sp>
    <dsp:sp modelId="{C119DE9F-CE73-460E-8D4C-2E778B53D41E}">
      <dsp:nvSpPr>
        <dsp:cNvPr id="0" name=""/>
        <dsp:cNvSpPr/>
      </dsp:nvSpPr>
      <dsp:spPr>
        <a:xfrm>
          <a:off x="2773680" y="1676400"/>
          <a:ext cx="4160520" cy="1523999"/>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0DC5D68-185F-46C4-8F02-E984E06E0D1D}">
      <dsp:nvSpPr>
        <dsp:cNvPr id="0" name=""/>
        <dsp:cNvSpPr/>
      </dsp:nvSpPr>
      <dsp:spPr>
        <a:xfrm>
          <a:off x="0" y="1676400"/>
          <a:ext cx="2773680" cy="1523999"/>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latin typeface="+mn-lt"/>
              <a:ea typeface="+mn-ea"/>
              <a:cs typeface="+mn-cs"/>
            </a:rPr>
            <a:t>Denying an emotional state is a dangerous action that can have big consequence</a:t>
          </a:r>
          <a:endParaRPr lang="en-US" sz="2100" b="0" kern="1200" dirty="0">
            <a:solidFill>
              <a:schemeClr val="bg1"/>
            </a:solidFill>
          </a:endParaRPr>
        </a:p>
      </dsp:txBody>
      <dsp:txXfrm>
        <a:off x="74395" y="1750795"/>
        <a:ext cx="2624890" cy="1375209"/>
      </dsp:txXfrm>
    </dsp:sp>
    <dsp:sp modelId="{4345DCDB-E350-4C8A-B959-332C430B09B5}">
      <dsp:nvSpPr>
        <dsp:cNvPr id="0" name=""/>
        <dsp:cNvSpPr/>
      </dsp:nvSpPr>
      <dsp:spPr>
        <a:xfrm>
          <a:off x="2773680" y="3352799"/>
          <a:ext cx="4160520" cy="1523999"/>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1FBDD6B-CBB7-4FB7-93BB-FF8366037620}">
      <dsp:nvSpPr>
        <dsp:cNvPr id="0" name=""/>
        <dsp:cNvSpPr/>
      </dsp:nvSpPr>
      <dsp:spPr>
        <a:xfrm>
          <a:off x="0" y="3352799"/>
          <a:ext cx="2773680" cy="1523999"/>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l" defTabSz="933450">
            <a:lnSpc>
              <a:spcPct val="90000"/>
            </a:lnSpc>
            <a:spcBef>
              <a:spcPct val="0"/>
            </a:spcBef>
            <a:spcAft>
              <a:spcPct val="35000"/>
            </a:spcAft>
            <a:buNone/>
          </a:pPr>
          <a:r>
            <a:rPr lang="en-US" sz="2100" kern="1200" dirty="0">
              <a:solidFill>
                <a:schemeClr val="bg1"/>
              </a:solidFill>
              <a:latin typeface="+mn-lt"/>
              <a:ea typeface="+mn-ea"/>
              <a:cs typeface="+mn-cs"/>
            </a:rPr>
            <a:t>Emotional breakdown in the future if not addressed</a:t>
          </a:r>
          <a:endParaRPr lang="en-US" sz="2100" b="0" kern="1200" dirty="0">
            <a:solidFill>
              <a:schemeClr val="bg1"/>
            </a:solidFill>
          </a:endParaRPr>
        </a:p>
      </dsp:txBody>
      <dsp:txXfrm>
        <a:off x="74395" y="3427194"/>
        <a:ext cx="2624890" cy="137520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A7DEC0-A1B5-4557-9996-53E4836A45BF}">
      <dsp:nvSpPr>
        <dsp:cNvPr id="0" name=""/>
        <dsp:cNvSpPr/>
      </dsp:nvSpPr>
      <dsp:spPr>
        <a:xfrm>
          <a:off x="0" y="595"/>
          <a:ext cx="8229600" cy="155157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dirty="0">
              <a:solidFill>
                <a:schemeClr val="bg1"/>
              </a:solidFill>
              <a:latin typeface="+mn-lt"/>
              <a:ea typeface="+mn-ea"/>
              <a:cs typeface="+mn-cs"/>
            </a:rPr>
            <a:t>“Mean, nasty, brutish, and short”</a:t>
          </a:r>
          <a:endParaRPr lang="en-US" sz="4400" kern="1200" dirty="0">
            <a:solidFill>
              <a:schemeClr val="bg1"/>
            </a:solidFill>
          </a:endParaRPr>
        </a:p>
      </dsp:txBody>
      <dsp:txXfrm>
        <a:off x="75742" y="76337"/>
        <a:ext cx="8078116" cy="1400090"/>
      </dsp:txXfrm>
    </dsp:sp>
    <dsp:sp modelId="{996EED46-A164-4486-8ED5-33297EB2C435}">
      <dsp:nvSpPr>
        <dsp:cNvPr id="0" name=""/>
        <dsp:cNvSpPr/>
      </dsp:nvSpPr>
      <dsp:spPr>
        <a:xfrm>
          <a:off x="0" y="1564981"/>
          <a:ext cx="8229600" cy="155157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dirty="0">
              <a:solidFill>
                <a:schemeClr val="bg1"/>
              </a:solidFill>
              <a:latin typeface="+mn-lt"/>
              <a:ea typeface="+mn-ea"/>
              <a:cs typeface="+mn-cs"/>
            </a:rPr>
            <a:t>Further reflection of situations</a:t>
          </a:r>
          <a:endParaRPr lang="en-US" sz="4400" kern="1200" dirty="0">
            <a:solidFill>
              <a:schemeClr val="bg1"/>
            </a:solidFill>
          </a:endParaRPr>
        </a:p>
      </dsp:txBody>
      <dsp:txXfrm>
        <a:off x="75742" y="1640723"/>
        <a:ext cx="8078116" cy="1400090"/>
      </dsp:txXfrm>
    </dsp:sp>
    <dsp:sp modelId="{9C5CE933-8057-4B4A-8EE8-71FE15BC8F87}">
      <dsp:nvSpPr>
        <dsp:cNvPr id="0" name=""/>
        <dsp:cNvSpPr/>
      </dsp:nvSpPr>
      <dsp:spPr>
        <a:xfrm>
          <a:off x="0" y="3129366"/>
          <a:ext cx="8229600" cy="1551574"/>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dirty="0">
              <a:solidFill>
                <a:schemeClr val="bg1"/>
              </a:solidFill>
              <a:latin typeface="+mn-lt"/>
              <a:ea typeface="+mn-ea"/>
              <a:cs typeface="+mn-cs"/>
            </a:rPr>
            <a:t>We feel emotions provide us with important information </a:t>
          </a:r>
          <a:endParaRPr lang="en-US" sz="4400" kern="1200" dirty="0">
            <a:solidFill>
              <a:schemeClr val="bg1"/>
            </a:solidFill>
          </a:endParaRPr>
        </a:p>
      </dsp:txBody>
      <dsp:txXfrm>
        <a:off x="75742" y="3205108"/>
        <a:ext cx="8078116" cy="140009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2AFB84-25CD-48BD-A70C-57ED1FD103B5}">
      <dsp:nvSpPr>
        <dsp:cNvPr id="0" name=""/>
        <dsp:cNvSpPr/>
      </dsp:nvSpPr>
      <dsp:spPr>
        <a:xfrm>
          <a:off x="846" y="292623"/>
          <a:ext cx="3301193" cy="198071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solidFill>
                <a:schemeClr val="bg1"/>
              </a:solidFill>
              <a:latin typeface="+mn-lt"/>
              <a:ea typeface="+mn-ea"/>
              <a:cs typeface="+mn-cs"/>
            </a:rPr>
            <a:t>Theory of emotional granularity</a:t>
          </a:r>
          <a:endParaRPr lang="en-US" sz="4000" kern="1200" dirty="0">
            <a:solidFill>
              <a:schemeClr val="bg1"/>
            </a:solidFill>
          </a:endParaRPr>
        </a:p>
      </dsp:txBody>
      <dsp:txXfrm>
        <a:off x="846" y="292623"/>
        <a:ext cx="3301193" cy="1980716"/>
      </dsp:txXfrm>
    </dsp:sp>
    <dsp:sp modelId="{D2271BF3-9930-4AA7-A388-1B6BC02DE937}">
      <dsp:nvSpPr>
        <dsp:cNvPr id="0" name=""/>
        <dsp:cNvSpPr/>
      </dsp:nvSpPr>
      <dsp:spPr>
        <a:xfrm>
          <a:off x="3632159" y="292623"/>
          <a:ext cx="3301193" cy="1980716"/>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solidFill>
                <a:schemeClr val="bg1"/>
              </a:solidFill>
              <a:latin typeface="+mn-lt"/>
              <a:ea typeface="+mn-ea"/>
              <a:cs typeface="+mn-cs"/>
            </a:rPr>
            <a:t>Emotions can be identified</a:t>
          </a:r>
          <a:endParaRPr lang="en-US" sz="4000" kern="1200" dirty="0">
            <a:solidFill>
              <a:schemeClr val="bg1"/>
            </a:solidFill>
          </a:endParaRPr>
        </a:p>
      </dsp:txBody>
      <dsp:txXfrm>
        <a:off x="3632159" y="292623"/>
        <a:ext cx="3301193" cy="1980716"/>
      </dsp:txXfrm>
    </dsp:sp>
    <dsp:sp modelId="{3A96F1F0-48DF-40B1-A7C0-16EA1B3AA46D}">
      <dsp:nvSpPr>
        <dsp:cNvPr id="0" name=""/>
        <dsp:cNvSpPr/>
      </dsp:nvSpPr>
      <dsp:spPr>
        <a:xfrm>
          <a:off x="846" y="2603459"/>
          <a:ext cx="3301193" cy="1980716"/>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solidFill>
                <a:schemeClr val="bg1"/>
              </a:solidFill>
              <a:latin typeface="+mn-lt"/>
              <a:ea typeface="+mn-ea"/>
              <a:cs typeface="+mn-cs"/>
            </a:rPr>
            <a:t>Arousal</a:t>
          </a:r>
          <a:endParaRPr lang="en-US" sz="4000" kern="1200" dirty="0">
            <a:solidFill>
              <a:schemeClr val="bg1"/>
            </a:solidFill>
          </a:endParaRPr>
        </a:p>
      </dsp:txBody>
      <dsp:txXfrm>
        <a:off x="846" y="2603459"/>
        <a:ext cx="3301193" cy="1980716"/>
      </dsp:txXfrm>
    </dsp:sp>
    <dsp:sp modelId="{92AB2B9C-15A6-4BBE-8214-4E3E028FF8CF}">
      <dsp:nvSpPr>
        <dsp:cNvPr id="0" name=""/>
        <dsp:cNvSpPr/>
      </dsp:nvSpPr>
      <dsp:spPr>
        <a:xfrm>
          <a:off x="3632159" y="2603459"/>
          <a:ext cx="3301193" cy="1980716"/>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solidFill>
                <a:schemeClr val="bg1"/>
              </a:solidFill>
            </a:rPr>
            <a:t>Valence</a:t>
          </a:r>
        </a:p>
      </dsp:txBody>
      <dsp:txXfrm>
        <a:off x="3632159" y="2603459"/>
        <a:ext cx="3301193" cy="198071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EC23B9-A700-468C-A1D9-1DFCD4503471}">
      <dsp:nvSpPr>
        <dsp:cNvPr id="0" name=""/>
        <dsp:cNvSpPr/>
      </dsp:nvSpPr>
      <dsp:spPr>
        <a:xfrm>
          <a:off x="2166" y="1516476"/>
          <a:ext cx="2112764" cy="833686"/>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US" sz="2300" b="0" kern="1200" dirty="0">
              <a:solidFill>
                <a:schemeClr val="bg1"/>
              </a:solidFill>
            </a:rPr>
            <a:t>Pleasant condition</a:t>
          </a:r>
        </a:p>
      </dsp:txBody>
      <dsp:txXfrm>
        <a:off x="2166" y="1516476"/>
        <a:ext cx="2112764" cy="833686"/>
      </dsp:txXfrm>
    </dsp:sp>
    <dsp:sp modelId="{C296FDA6-71A2-4280-B741-AC1B703155C7}">
      <dsp:nvSpPr>
        <dsp:cNvPr id="0" name=""/>
        <dsp:cNvSpPr/>
      </dsp:nvSpPr>
      <dsp:spPr>
        <a:xfrm>
          <a:off x="2166" y="2350163"/>
          <a:ext cx="2112764" cy="1010160"/>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862B571-3049-45C5-A3A2-3497E21CD267}">
      <dsp:nvSpPr>
        <dsp:cNvPr id="0" name=""/>
        <dsp:cNvSpPr/>
      </dsp:nvSpPr>
      <dsp:spPr>
        <a:xfrm>
          <a:off x="2410717" y="1516476"/>
          <a:ext cx="2112764" cy="833686"/>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US" sz="2300" b="0" kern="1200" dirty="0">
              <a:solidFill>
                <a:schemeClr val="bg1"/>
              </a:solidFill>
            </a:rPr>
            <a:t>Unpleasant condition</a:t>
          </a:r>
        </a:p>
      </dsp:txBody>
      <dsp:txXfrm>
        <a:off x="2410717" y="1516476"/>
        <a:ext cx="2112764" cy="833686"/>
      </dsp:txXfrm>
    </dsp:sp>
    <dsp:sp modelId="{615B45DF-27C5-4252-929C-91494FF745D6}">
      <dsp:nvSpPr>
        <dsp:cNvPr id="0" name=""/>
        <dsp:cNvSpPr/>
      </dsp:nvSpPr>
      <dsp:spPr>
        <a:xfrm>
          <a:off x="2410717" y="2350163"/>
          <a:ext cx="2112764" cy="1010160"/>
        </a:xfrm>
        <a:prstGeom prst="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F9E36C9-F17C-466F-A2CF-441C94597C44}">
      <dsp:nvSpPr>
        <dsp:cNvPr id="0" name=""/>
        <dsp:cNvSpPr/>
      </dsp:nvSpPr>
      <dsp:spPr>
        <a:xfrm>
          <a:off x="4819269" y="1516476"/>
          <a:ext cx="2112764" cy="833686"/>
        </a:xfrm>
        <a:prstGeom prst="rect">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US" sz="2300" kern="1200" dirty="0">
              <a:solidFill>
                <a:schemeClr val="bg1"/>
              </a:solidFill>
              <a:latin typeface="+mn-lt"/>
              <a:ea typeface="+mn-ea"/>
              <a:cs typeface="+mn-cs"/>
            </a:rPr>
            <a:t>Valence continuum</a:t>
          </a:r>
          <a:endParaRPr lang="en-US" sz="2300" b="0" kern="1200" dirty="0">
            <a:solidFill>
              <a:schemeClr val="bg1"/>
            </a:solidFill>
          </a:endParaRPr>
        </a:p>
      </dsp:txBody>
      <dsp:txXfrm>
        <a:off x="4819269" y="1516476"/>
        <a:ext cx="2112764" cy="833686"/>
      </dsp:txXfrm>
    </dsp:sp>
    <dsp:sp modelId="{8F8DA191-010B-4BBA-816E-238A86D599EB}">
      <dsp:nvSpPr>
        <dsp:cNvPr id="0" name=""/>
        <dsp:cNvSpPr/>
      </dsp:nvSpPr>
      <dsp:spPr>
        <a:xfrm>
          <a:off x="4819269" y="2350163"/>
          <a:ext cx="2112764" cy="1010160"/>
        </a:xfrm>
        <a:prstGeom prst="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30980D-0F87-41C3-9CC1-53F08F0D40FD}">
      <dsp:nvSpPr>
        <dsp:cNvPr id="0" name=""/>
        <dsp:cNvSpPr/>
      </dsp:nvSpPr>
      <dsp:spPr>
        <a:xfrm rot="16200000">
          <a:off x="-1033797" y="1034801"/>
          <a:ext cx="4681537" cy="2611933"/>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5993" bIns="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latin typeface="+mn-lt"/>
              <a:ea typeface="+mn-ea"/>
              <a:cs typeface="+mn-cs"/>
            </a:rPr>
            <a:t>Helps you to understand how to make the most use of your feelings</a:t>
          </a:r>
          <a:endParaRPr lang="en-US" sz="2800" kern="1200" dirty="0">
            <a:solidFill>
              <a:schemeClr val="bg1"/>
            </a:solidFill>
          </a:endParaRPr>
        </a:p>
      </dsp:txBody>
      <dsp:txXfrm rot="5400000">
        <a:off x="1005" y="936306"/>
        <a:ext cx="2611933" cy="2808923"/>
      </dsp:txXfrm>
    </dsp:sp>
    <dsp:sp modelId="{A9F7505E-C465-4601-A0B0-8ECDAF58BBEE}">
      <dsp:nvSpPr>
        <dsp:cNvPr id="0" name=""/>
        <dsp:cNvSpPr/>
      </dsp:nvSpPr>
      <dsp:spPr>
        <a:xfrm rot="16200000">
          <a:off x="1774031" y="1034801"/>
          <a:ext cx="4681537" cy="2611933"/>
        </a:xfrm>
        <a:prstGeom prst="flowChartManualOperation">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5993" bIns="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latin typeface="+mn-lt"/>
              <a:ea typeface="+mn-ea"/>
              <a:cs typeface="+mn-cs"/>
            </a:rPr>
            <a:t>Understand what your emotion signifies </a:t>
          </a:r>
          <a:endParaRPr lang="en-US" sz="2800" kern="1200" dirty="0">
            <a:solidFill>
              <a:schemeClr val="bg1"/>
            </a:solidFill>
          </a:endParaRPr>
        </a:p>
      </dsp:txBody>
      <dsp:txXfrm rot="5400000">
        <a:off x="2808833" y="936306"/>
        <a:ext cx="2611933" cy="2808923"/>
      </dsp:txXfrm>
    </dsp:sp>
    <dsp:sp modelId="{92135B81-AA08-4345-8AFC-F7921EDE3CC6}">
      <dsp:nvSpPr>
        <dsp:cNvPr id="0" name=""/>
        <dsp:cNvSpPr/>
      </dsp:nvSpPr>
      <dsp:spPr>
        <a:xfrm rot="16200000">
          <a:off x="4581860" y="1034801"/>
          <a:ext cx="4681537" cy="2611933"/>
        </a:xfrm>
        <a:prstGeom prst="flowChartManualOperation">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5993" bIns="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latin typeface="+mn-lt"/>
              <a:ea typeface="+mn-ea"/>
              <a:cs typeface="+mn-cs"/>
            </a:rPr>
            <a:t>Find appropriate and helpful ways in which you make the emotion work for you</a:t>
          </a:r>
          <a:endParaRPr lang="en-US" sz="2800" kern="1200" dirty="0">
            <a:solidFill>
              <a:schemeClr val="bg1"/>
            </a:solidFill>
          </a:endParaRPr>
        </a:p>
      </dsp:txBody>
      <dsp:txXfrm rot="5400000">
        <a:off x="5616662" y="936306"/>
        <a:ext cx="2611933" cy="2808923"/>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047F32-B3A5-42BA-9A32-9390F92F99CF}">
      <dsp:nvSpPr>
        <dsp:cNvPr id="0" name=""/>
        <dsp:cNvSpPr/>
      </dsp:nvSpPr>
      <dsp:spPr>
        <a:xfrm>
          <a:off x="0" y="0"/>
          <a:ext cx="6995160" cy="140446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solidFill>
                <a:schemeClr val="bg1"/>
              </a:solidFill>
              <a:latin typeface="+mn-lt"/>
              <a:ea typeface="+mn-ea"/>
              <a:cs typeface="+mn-cs"/>
            </a:rPr>
            <a:t>Emotions that always help us to perform well</a:t>
          </a:r>
          <a:endParaRPr lang="en-US" sz="2900" kern="1200" dirty="0">
            <a:solidFill>
              <a:schemeClr val="bg1"/>
            </a:solidFill>
          </a:endParaRPr>
        </a:p>
      </dsp:txBody>
      <dsp:txXfrm>
        <a:off x="41135" y="41135"/>
        <a:ext cx="5479637" cy="1322191"/>
      </dsp:txXfrm>
    </dsp:sp>
    <dsp:sp modelId="{5DF0EDA5-51D4-47EA-830A-9F0DE1A28FDE}">
      <dsp:nvSpPr>
        <dsp:cNvPr id="0" name=""/>
        <dsp:cNvSpPr/>
      </dsp:nvSpPr>
      <dsp:spPr>
        <a:xfrm>
          <a:off x="617219" y="1638537"/>
          <a:ext cx="6995160" cy="1404461"/>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solidFill>
                <a:schemeClr val="bg1"/>
              </a:solidFill>
              <a:latin typeface="+mn-lt"/>
              <a:ea typeface="+mn-ea"/>
              <a:cs typeface="+mn-cs"/>
            </a:rPr>
            <a:t>Emotions that always interfere with high performance</a:t>
          </a:r>
          <a:endParaRPr lang="en-US" sz="2900" kern="1200" dirty="0">
            <a:solidFill>
              <a:schemeClr val="bg1"/>
            </a:solidFill>
          </a:endParaRPr>
        </a:p>
      </dsp:txBody>
      <dsp:txXfrm>
        <a:off x="658354" y="1679672"/>
        <a:ext cx="5382770" cy="1322191"/>
      </dsp:txXfrm>
    </dsp:sp>
    <dsp:sp modelId="{64E18C0F-66D7-4246-ABA2-9BE36EB645B4}">
      <dsp:nvSpPr>
        <dsp:cNvPr id="0" name=""/>
        <dsp:cNvSpPr/>
      </dsp:nvSpPr>
      <dsp:spPr>
        <a:xfrm>
          <a:off x="1234439" y="3277075"/>
          <a:ext cx="6995160" cy="1404461"/>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solidFill>
                <a:schemeClr val="bg1"/>
              </a:solidFill>
              <a:latin typeface="+mn-lt"/>
              <a:ea typeface="+mn-ea"/>
              <a:cs typeface="+mn-cs"/>
            </a:rPr>
            <a:t>Emotions that can either improve our performance or impede it</a:t>
          </a:r>
          <a:endParaRPr lang="en-US" sz="2900" kern="1200" dirty="0">
            <a:solidFill>
              <a:schemeClr val="bg1"/>
            </a:solidFill>
          </a:endParaRPr>
        </a:p>
      </dsp:txBody>
      <dsp:txXfrm>
        <a:off x="1275574" y="3318210"/>
        <a:ext cx="5382770" cy="1322191"/>
      </dsp:txXfrm>
    </dsp:sp>
    <dsp:sp modelId="{DF59A4B6-1EEB-437D-99EB-FD6FC19104FC}">
      <dsp:nvSpPr>
        <dsp:cNvPr id="0" name=""/>
        <dsp:cNvSpPr/>
      </dsp:nvSpPr>
      <dsp:spPr>
        <a:xfrm>
          <a:off x="6082260" y="1065049"/>
          <a:ext cx="912899" cy="912899"/>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287662" y="1065049"/>
        <a:ext cx="502095" cy="686956"/>
      </dsp:txXfrm>
    </dsp:sp>
    <dsp:sp modelId="{F5B99985-F65F-43A4-ACE2-7644F32FA314}">
      <dsp:nvSpPr>
        <dsp:cNvPr id="0" name=""/>
        <dsp:cNvSpPr/>
      </dsp:nvSpPr>
      <dsp:spPr>
        <a:xfrm>
          <a:off x="6699480" y="2694224"/>
          <a:ext cx="912899" cy="912899"/>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04882" y="2694224"/>
        <a:ext cx="502095" cy="68695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F7C4DA-DAE7-45A8-9BCA-EF16E50BB20F}">
      <dsp:nvSpPr>
        <dsp:cNvPr id="0" name=""/>
        <dsp:cNvSpPr/>
      </dsp:nvSpPr>
      <dsp:spPr>
        <a:xfrm>
          <a:off x="5213570" y="0"/>
          <a:ext cx="3013769" cy="1462980"/>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CEC9489-E9E2-4726-A5C9-72D655D63630}">
      <dsp:nvSpPr>
        <dsp:cNvPr id="0" name=""/>
        <dsp:cNvSpPr/>
      </dsp:nvSpPr>
      <dsp:spPr>
        <a:xfrm>
          <a:off x="48762" y="0"/>
          <a:ext cx="5211309" cy="14629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ctr" defTabSz="1822450">
            <a:lnSpc>
              <a:spcPct val="90000"/>
            </a:lnSpc>
            <a:spcBef>
              <a:spcPct val="0"/>
            </a:spcBef>
            <a:spcAft>
              <a:spcPct val="35000"/>
            </a:spcAft>
            <a:buNone/>
          </a:pPr>
          <a:r>
            <a:rPr lang="en-US" sz="4100" kern="1200" dirty="0"/>
            <a:t>Exercise</a:t>
          </a:r>
        </a:p>
      </dsp:txBody>
      <dsp:txXfrm>
        <a:off x="120179" y="71417"/>
        <a:ext cx="5068475" cy="1320146"/>
      </dsp:txXfrm>
    </dsp:sp>
    <dsp:sp modelId="{733EDFDB-0A7E-43E3-88F5-41C53FA8DBAA}">
      <dsp:nvSpPr>
        <dsp:cNvPr id="0" name=""/>
        <dsp:cNvSpPr/>
      </dsp:nvSpPr>
      <dsp:spPr>
        <a:xfrm>
          <a:off x="5213570" y="1609278"/>
          <a:ext cx="3013769" cy="1462980"/>
        </a:xfrm>
        <a:prstGeom prst="rightArrow">
          <a:avLst>
            <a:gd name="adj1" fmla="val 75000"/>
            <a:gd name="adj2" fmla="val 50000"/>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sp>
    <dsp:sp modelId="{E9FCDA22-E74A-4948-B24D-D6B80E73AE09}">
      <dsp:nvSpPr>
        <dsp:cNvPr id="0" name=""/>
        <dsp:cNvSpPr/>
      </dsp:nvSpPr>
      <dsp:spPr>
        <a:xfrm>
          <a:off x="48762" y="1609278"/>
          <a:ext cx="5211309" cy="146298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ctr" defTabSz="1822450">
            <a:lnSpc>
              <a:spcPct val="90000"/>
            </a:lnSpc>
            <a:spcBef>
              <a:spcPct val="0"/>
            </a:spcBef>
            <a:spcAft>
              <a:spcPct val="35000"/>
            </a:spcAft>
            <a:buNone/>
          </a:pPr>
          <a:r>
            <a:rPr lang="en-US" sz="4100" kern="1200" dirty="0"/>
            <a:t>Listen to upbeat music</a:t>
          </a:r>
        </a:p>
      </dsp:txBody>
      <dsp:txXfrm>
        <a:off x="120179" y="1680695"/>
        <a:ext cx="5068475" cy="1320146"/>
      </dsp:txXfrm>
    </dsp:sp>
    <dsp:sp modelId="{8B1AB9F5-2E52-4F80-807C-AF0482E43904}">
      <dsp:nvSpPr>
        <dsp:cNvPr id="0" name=""/>
        <dsp:cNvSpPr/>
      </dsp:nvSpPr>
      <dsp:spPr>
        <a:xfrm>
          <a:off x="5213570" y="3218556"/>
          <a:ext cx="3013769" cy="1462980"/>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41979669-F7E7-4B95-9DEA-DBD8A6D2FC1B}">
      <dsp:nvSpPr>
        <dsp:cNvPr id="0" name=""/>
        <dsp:cNvSpPr/>
      </dsp:nvSpPr>
      <dsp:spPr>
        <a:xfrm>
          <a:off x="48762" y="3218556"/>
          <a:ext cx="5211309" cy="146298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ctr" defTabSz="1822450">
            <a:lnSpc>
              <a:spcPct val="90000"/>
            </a:lnSpc>
            <a:spcBef>
              <a:spcPct val="0"/>
            </a:spcBef>
            <a:spcAft>
              <a:spcPct val="35000"/>
            </a:spcAft>
            <a:buNone/>
          </a:pPr>
          <a:r>
            <a:rPr lang="en-US" sz="4100" kern="1200" dirty="0"/>
            <a:t>Sing</a:t>
          </a:r>
        </a:p>
      </dsp:txBody>
      <dsp:txXfrm>
        <a:off x="120179" y="3289973"/>
        <a:ext cx="5068475" cy="132014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FEDA40-B905-4BB4-A64E-E8AB643325FD}">
      <dsp:nvSpPr>
        <dsp:cNvPr id="0" name=""/>
        <dsp:cNvSpPr/>
      </dsp:nvSpPr>
      <dsp:spPr>
        <a:xfrm rot="16200000">
          <a:off x="887015" y="-887015"/>
          <a:ext cx="2340768" cy="4114800"/>
        </a:xfrm>
        <a:prstGeom prst="round1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4048" tIns="384048" rIns="384048" bIns="384048" numCol="1" spcCol="1270" anchor="ctr" anchorCtr="0">
          <a:noAutofit/>
        </a:bodyPr>
        <a:lstStyle/>
        <a:p>
          <a:pPr marL="0" lvl="0" indent="0" algn="ctr" defTabSz="2400300">
            <a:lnSpc>
              <a:spcPct val="90000"/>
            </a:lnSpc>
            <a:spcBef>
              <a:spcPct val="0"/>
            </a:spcBef>
            <a:spcAft>
              <a:spcPct val="35000"/>
            </a:spcAft>
            <a:buNone/>
          </a:pPr>
          <a:r>
            <a:rPr lang="en-US" sz="5400" kern="1200" dirty="0">
              <a:solidFill>
                <a:schemeClr val="bg1"/>
              </a:solidFill>
            </a:rPr>
            <a:t>Shout</a:t>
          </a:r>
        </a:p>
      </dsp:txBody>
      <dsp:txXfrm rot="5400000">
        <a:off x="-1" y="1"/>
        <a:ext cx="4114800" cy="1755576"/>
      </dsp:txXfrm>
    </dsp:sp>
    <dsp:sp modelId="{103B3F6E-55DA-4F20-8891-22A42A51B3E4}">
      <dsp:nvSpPr>
        <dsp:cNvPr id="0" name=""/>
        <dsp:cNvSpPr/>
      </dsp:nvSpPr>
      <dsp:spPr>
        <a:xfrm>
          <a:off x="4114800" y="0"/>
          <a:ext cx="4114800" cy="2340768"/>
        </a:xfrm>
        <a:prstGeom prst="round1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4048" tIns="384048" rIns="384048" bIns="384048" numCol="1" spcCol="1270" anchor="ctr" anchorCtr="0">
          <a:noAutofit/>
        </a:bodyPr>
        <a:lstStyle/>
        <a:p>
          <a:pPr marL="0" lvl="0" indent="0" algn="ctr" defTabSz="2400300">
            <a:lnSpc>
              <a:spcPct val="90000"/>
            </a:lnSpc>
            <a:spcBef>
              <a:spcPct val="0"/>
            </a:spcBef>
            <a:spcAft>
              <a:spcPct val="35000"/>
            </a:spcAft>
            <a:buNone/>
          </a:pPr>
          <a:r>
            <a:rPr lang="en-US" sz="5400" kern="1200" dirty="0">
              <a:solidFill>
                <a:schemeClr val="bg1"/>
              </a:solidFill>
            </a:rPr>
            <a:t>Relaxation response</a:t>
          </a:r>
        </a:p>
      </dsp:txBody>
      <dsp:txXfrm>
        <a:off x="4114800" y="0"/>
        <a:ext cx="4114800" cy="1755576"/>
      </dsp:txXfrm>
    </dsp:sp>
    <dsp:sp modelId="{ECAD7915-C01E-42EB-BDBD-D0A216EF0776}">
      <dsp:nvSpPr>
        <dsp:cNvPr id="0" name=""/>
        <dsp:cNvSpPr/>
      </dsp:nvSpPr>
      <dsp:spPr>
        <a:xfrm rot="10800000">
          <a:off x="0" y="2340768"/>
          <a:ext cx="4114800" cy="2340768"/>
        </a:xfrm>
        <a:prstGeom prst="round1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4048" tIns="384048" rIns="384048" bIns="384048" numCol="1" spcCol="1270" anchor="ctr" anchorCtr="0">
          <a:noAutofit/>
        </a:bodyPr>
        <a:lstStyle/>
        <a:p>
          <a:pPr marL="0" lvl="0" indent="0" algn="ctr" defTabSz="2400300">
            <a:lnSpc>
              <a:spcPct val="90000"/>
            </a:lnSpc>
            <a:spcBef>
              <a:spcPct val="0"/>
            </a:spcBef>
            <a:spcAft>
              <a:spcPct val="35000"/>
            </a:spcAft>
            <a:buNone/>
          </a:pPr>
          <a:r>
            <a:rPr lang="en-US" sz="5400" kern="1200" dirty="0">
              <a:solidFill>
                <a:schemeClr val="bg1"/>
              </a:solidFill>
            </a:rPr>
            <a:t>Exercise</a:t>
          </a:r>
        </a:p>
      </dsp:txBody>
      <dsp:txXfrm rot="10800000">
        <a:off x="0" y="2925960"/>
        <a:ext cx="4114800" cy="1755576"/>
      </dsp:txXfrm>
    </dsp:sp>
    <dsp:sp modelId="{CD2F0C11-76AD-432C-9DAE-C8F39758E92F}">
      <dsp:nvSpPr>
        <dsp:cNvPr id="0" name=""/>
        <dsp:cNvSpPr/>
      </dsp:nvSpPr>
      <dsp:spPr>
        <a:xfrm rot="5400000">
          <a:off x="5001815" y="1453752"/>
          <a:ext cx="2340768" cy="4114800"/>
        </a:xfrm>
        <a:prstGeom prst="round1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4048" tIns="384048" rIns="384048" bIns="384048" numCol="1" spcCol="1270" anchor="ctr" anchorCtr="0">
          <a:noAutofit/>
        </a:bodyPr>
        <a:lstStyle/>
        <a:p>
          <a:pPr marL="0" lvl="0" indent="0" algn="ctr" defTabSz="2400300">
            <a:lnSpc>
              <a:spcPct val="90000"/>
            </a:lnSpc>
            <a:spcBef>
              <a:spcPct val="0"/>
            </a:spcBef>
            <a:spcAft>
              <a:spcPct val="35000"/>
            </a:spcAft>
            <a:buNone/>
          </a:pPr>
          <a:r>
            <a:rPr lang="en-US" sz="5400" kern="1200" dirty="0">
              <a:solidFill>
                <a:schemeClr val="bg1"/>
              </a:solidFill>
            </a:rPr>
            <a:t>Breathe</a:t>
          </a:r>
        </a:p>
      </dsp:txBody>
      <dsp:txXfrm rot="-5400000">
        <a:off x="4114799" y="2925960"/>
        <a:ext cx="4114800" cy="1755576"/>
      </dsp:txXfrm>
    </dsp:sp>
    <dsp:sp modelId="{CAA82DB7-21B8-42DE-AC33-78190ABC72BA}">
      <dsp:nvSpPr>
        <dsp:cNvPr id="0" name=""/>
        <dsp:cNvSpPr/>
      </dsp:nvSpPr>
      <dsp:spPr>
        <a:xfrm>
          <a:off x="2880359" y="1755576"/>
          <a:ext cx="2468880" cy="1170384"/>
        </a:xfrm>
        <a:prstGeom prst="roundRect">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n-US" sz="4800" kern="1200" dirty="0">
              <a:solidFill>
                <a:schemeClr val="bg1"/>
              </a:solidFill>
            </a:rPr>
            <a:t>Arousal</a:t>
          </a:r>
        </a:p>
      </dsp:txBody>
      <dsp:txXfrm>
        <a:off x="2937492" y="1812709"/>
        <a:ext cx="2354614" cy="1056118"/>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D3995C-974C-416D-B1B8-55E9B0820C15}">
      <dsp:nvSpPr>
        <dsp:cNvPr id="0" name=""/>
        <dsp:cNvSpPr/>
      </dsp:nvSpPr>
      <dsp:spPr>
        <a:xfrm>
          <a:off x="0" y="281320"/>
          <a:ext cx="8229600" cy="127120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marL="0" lvl="0" indent="0" algn="l" defTabSz="2355850">
            <a:lnSpc>
              <a:spcPct val="90000"/>
            </a:lnSpc>
            <a:spcBef>
              <a:spcPct val="0"/>
            </a:spcBef>
            <a:spcAft>
              <a:spcPct val="35000"/>
            </a:spcAft>
            <a:buNone/>
          </a:pPr>
          <a:r>
            <a:rPr lang="en-US" sz="5300" kern="1200" dirty="0">
              <a:solidFill>
                <a:schemeClr val="bg1"/>
              </a:solidFill>
              <a:latin typeface="+mn-lt"/>
              <a:ea typeface="+mn-ea"/>
              <a:cs typeface="+mn-cs"/>
            </a:rPr>
            <a:t>Two types of thinking styles</a:t>
          </a:r>
          <a:endParaRPr lang="en-US" sz="5300" kern="1200" dirty="0">
            <a:solidFill>
              <a:schemeClr val="bg1"/>
            </a:solidFill>
          </a:endParaRPr>
        </a:p>
      </dsp:txBody>
      <dsp:txXfrm>
        <a:off x="62055" y="343375"/>
        <a:ext cx="8105490" cy="1147095"/>
      </dsp:txXfrm>
    </dsp:sp>
    <dsp:sp modelId="{8493F6FE-17D3-4E4A-BE65-83E192D9093B}">
      <dsp:nvSpPr>
        <dsp:cNvPr id="0" name=""/>
        <dsp:cNvSpPr/>
      </dsp:nvSpPr>
      <dsp:spPr>
        <a:xfrm>
          <a:off x="0" y="1705166"/>
          <a:ext cx="8229600" cy="1271205"/>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marL="0" lvl="0" indent="0" algn="l" defTabSz="2355850">
            <a:lnSpc>
              <a:spcPct val="90000"/>
            </a:lnSpc>
            <a:spcBef>
              <a:spcPct val="0"/>
            </a:spcBef>
            <a:spcAft>
              <a:spcPct val="35000"/>
            </a:spcAft>
            <a:buNone/>
          </a:pPr>
          <a:r>
            <a:rPr lang="en-US" sz="5300" kern="1200" dirty="0">
              <a:solidFill>
                <a:schemeClr val="bg1"/>
              </a:solidFill>
            </a:rPr>
            <a:t>Global</a:t>
          </a:r>
        </a:p>
      </dsp:txBody>
      <dsp:txXfrm>
        <a:off x="62055" y="1767221"/>
        <a:ext cx="8105490" cy="1147095"/>
      </dsp:txXfrm>
    </dsp:sp>
    <dsp:sp modelId="{163E0B02-5B00-42EB-A0B2-9B5AA1C4B814}">
      <dsp:nvSpPr>
        <dsp:cNvPr id="0" name=""/>
        <dsp:cNvSpPr/>
      </dsp:nvSpPr>
      <dsp:spPr>
        <a:xfrm>
          <a:off x="0" y="3129011"/>
          <a:ext cx="8229600" cy="1271205"/>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marL="0" lvl="0" indent="0" algn="l" defTabSz="2355850">
            <a:lnSpc>
              <a:spcPct val="90000"/>
            </a:lnSpc>
            <a:spcBef>
              <a:spcPct val="0"/>
            </a:spcBef>
            <a:spcAft>
              <a:spcPct val="35000"/>
            </a:spcAft>
            <a:buNone/>
          </a:pPr>
          <a:r>
            <a:rPr lang="en-US" sz="5300" kern="1200" dirty="0">
              <a:solidFill>
                <a:schemeClr val="bg1"/>
              </a:solidFill>
            </a:rPr>
            <a:t>Linear</a:t>
          </a:r>
        </a:p>
      </dsp:txBody>
      <dsp:txXfrm>
        <a:off x="62055" y="3191066"/>
        <a:ext cx="8105490" cy="1147095"/>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949B55-8A7B-4FFD-9D6D-A3B92C1CFBB8}">
      <dsp:nvSpPr>
        <dsp:cNvPr id="0" name=""/>
        <dsp:cNvSpPr/>
      </dsp:nvSpPr>
      <dsp:spPr>
        <a:xfrm>
          <a:off x="0" y="1145455"/>
          <a:ext cx="2057400" cy="673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808" tIns="86360" rIns="241808" bIns="86360" numCol="1" spcCol="1270" anchor="ctr" anchorCtr="0">
          <a:noAutofit/>
        </a:bodyPr>
        <a:lstStyle/>
        <a:p>
          <a:pPr marL="0" lvl="0" indent="0" algn="r" defTabSz="1511300">
            <a:lnSpc>
              <a:spcPct val="90000"/>
            </a:lnSpc>
            <a:spcBef>
              <a:spcPct val="0"/>
            </a:spcBef>
            <a:spcAft>
              <a:spcPct val="35000"/>
            </a:spcAft>
            <a:buNone/>
          </a:pPr>
          <a:r>
            <a:rPr lang="en-US" sz="3400" kern="1200" dirty="0"/>
            <a:t>Auditory</a:t>
          </a:r>
        </a:p>
      </dsp:txBody>
      <dsp:txXfrm>
        <a:off x="0" y="1145455"/>
        <a:ext cx="2057400" cy="673200"/>
      </dsp:txXfrm>
    </dsp:sp>
    <dsp:sp modelId="{3B393D0C-51C2-4FF1-981F-F5BA23000CBA}">
      <dsp:nvSpPr>
        <dsp:cNvPr id="0" name=""/>
        <dsp:cNvSpPr/>
      </dsp:nvSpPr>
      <dsp:spPr>
        <a:xfrm>
          <a:off x="2057399" y="1113899"/>
          <a:ext cx="411480" cy="736312"/>
        </a:xfrm>
        <a:prstGeom prst="leftBrace">
          <a:avLst>
            <a:gd name="adj1" fmla="val 35000"/>
            <a:gd name="adj2" fmla="val 50000"/>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E4932E7-331F-4E8C-8C82-556A2A60D67E}">
      <dsp:nvSpPr>
        <dsp:cNvPr id="0" name=""/>
        <dsp:cNvSpPr/>
      </dsp:nvSpPr>
      <dsp:spPr>
        <a:xfrm>
          <a:off x="2633471" y="1113899"/>
          <a:ext cx="5596128" cy="73631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285750" lvl="1" indent="-285750" algn="l" defTabSz="1511300">
            <a:lnSpc>
              <a:spcPct val="90000"/>
            </a:lnSpc>
            <a:spcBef>
              <a:spcPct val="0"/>
            </a:spcBef>
            <a:spcAft>
              <a:spcPct val="15000"/>
            </a:spcAft>
            <a:buChar char="•"/>
          </a:pPr>
          <a:r>
            <a:rPr lang="en-US" sz="3400" kern="1200" dirty="0"/>
            <a:t>Listening</a:t>
          </a:r>
        </a:p>
      </dsp:txBody>
      <dsp:txXfrm>
        <a:off x="2633471" y="1113899"/>
        <a:ext cx="5596128" cy="736312"/>
      </dsp:txXfrm>
    </dsp:sp>
    <dsp:sp modelId="{19023C4F-EAF1-441F-9231-79A5D073A387}">
      <dsp:nvSpPr>
        <dsp:cNvPr id="0" name=""/>
        <dsp:cNvSpPr/>
      </dsp:nvSpPr>
      <dsp:spPr>
        <a:xfrm>
          <a:off x="0" y="2004168"/>
          <a:ext cx="2057400" cy="673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808" tIns="86360" rIns="241808" bIns="86360" numCol="1" spcCol="1270" anchor="ctr" anchorCtr="0">
          <a:noAutofit/>
        </a:bodyPr>
        <a:lstStyle/>
        <a:p>
          <a:pPr marL="0" lvl="0" indent="0" algn="r" defTabSz="1511300">
            <a:lnSpc>
              <a:spcPct val="90000"/>
            </a:lnSpc>
            <a:spcBef>
              <a:spcPct val="0"/>
            </a:spcBef>
            <a:spcAft>
              <a:spcPct val="35000"/>
            </a:spcAft>
            <a:buNone/>
          </a:pPr>
          <a:r>
            <a:rPr lang="en-US" sz="3400" kern="1200" dirty="0"/>
            <a:t>Visual</a:t>
          </a:r>
        </a:p>
      </dsp:txBody>
      <dsp:txXfrm>
        <a:off x="0" y="2004168"/>
        <a:ext cx="2057400" cy="673200"/>
      </dsp:txXfrm>
    </dsp:sp>
    <dsp:sp modelId="{E716CAE3-EE39-47A0-B783-D53E8FDCC85B}">
      <dsp:nvSpPr>
        <dsp:cNvPr id="0" name=""/>
        <dsp:cNvSpPr/>
      </dsp:nvSpPr>
      <dsp:spPr>
        <a:xfrm>
          <a:off x="2057399" y="1972612"/>
          <a:ext cx="411480" cy="736312"/>
        </a:xfrm>
        <a:prstGeom prst="leftBrace">
          <a:avLst>
            <a:gd name="adj1" fmla="val 35000"/>
            <a:gd name="adj2" fmla="val 50000"/>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9DC7591-DE91-416A-A4E0-EFD179F6544F}">
      <dsp:nvSpPr>
        <dsp:cNvPr id="0" name=""/>
        <dsp:cNvSpPr/>
      </dsp:nvSpPr>
      <dsp:spPr>
        <a:xfrm>
          <a:off x="2633471" y="1972612"/>
          <a:ext cx="5596128" cy="73631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285750" lvl="1" indent="-285750" algn="l" defTabSz="1511300">
            <a:lnSpc>
              <a:spcPct val="90000"/>
            </a:lnSpc>
            <a:spcBef>
              <a:spcPct val="0"/>
            </a:spcBef>
            <a:spcAft>
              <a:spcPct val="15000"/>
            </a:spcAft>
            <a:buChar char="•"/>
          </a:pPr>
          <a:r>
            <a:rPr lang="en-US" sz="3400" kern="1200" dirty="0"/>
            <a:t>Seeing</a:t>
          </a:r>
        </a:p>
      </dsp:txBody>
      <dsp:txXfrm>
        <a:off x="2633471" y="1972612"/>
        <a:ext cx="5596128" cy="736312"/>
      </dsp:txXfrm>
    </dsp:sp>
    <dsp:sp modelId="{876A67AF-27CC-451C-AEC9-65A1D53234A0}">
      <dsp:nvSpPr>
        <dsp:cNvPr id="0" name=""/>
        <dsp:cNvSpPr/>
      </dsp:nvSpPr>
      <dsp:spPr>
        <a:xfrm>
          <a:off x="0" y="2862880"/>
          <a:ext cx="2057400" cy="673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808" tIns="86360" rIns="241808" bIns="86360" numCol="1" spcCol="1270" anchor="ctr" anchorCtr="0">
          <a:noAutofit/>
        </a:bodyPr>
        <a:lstStyle/>
        <a:p>
          <a:pPr marL="0" lvl="0" indent="0" algn="r" defTabSz="1511300">
            <a:lnSpc>
              <a:spcPct val="90000"/>
            </a:lnSpc>
            <a:spcBef>
              <a:spcPct val="0"/>
            </a:spcBef>
            <a:spcAft>
              <a:spcPct val="35000"/>
            </a:spcAft>
            <a:buNone/>
          </a:pPr>
          <a:r>
            <a:rPr lang="en-US" sz="3400" kern="1200" dirty="0"/>
            <a:t>Tactile</a:t>
          </a:r>
        </a:p>
      </dsp:txBody>
      <dsp:txXfrm>
        <a:off x="0" y="2862880"/>
        <a:ext cx="2057400" cy="673200"/>
      </dsp:txXfrm>
    </dsp:sp>
    <dsp:sp modelId="{4F454554-6227-43C3-8B9A-844DE61AD175}">
      <dsp:nvSpPr>
        <dsp:cNvPr id="0" name=""/>
        <dsp:cNvSpPr/>
      </dsp:nvSpPr>
      <dsp:spPr>
        <a:xfrm>
          <a:off x="2057399" y="2831324"/>
          <a:ext cx="411480" cy="736312"/>
        </a:xfrm>
        <a:prstGeom prst="leftBrace">
          <a:avLst>
            <a:gd name="adj1" fmla="val 35000"/>
            <a:gd name="adj2" fmla="val 50000"/>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8A73EDE-B756-4BC1-9DAA-022246C839CA}">
      <dsp:nvSpPr>
        <dsp:cNvPr id="0" name=""/>
        <dsp:cNvSpPr/>
      </dsp:nvSpPr>
      <dsp:spPr>
        <a:xfrm>
          <a:off x="2633471" y="2831324"/>
          <a:ext cx="5596128" cy="73631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285750" lvl="1" indent="-285750" algn="l" defTabSz="1511300">
            <a:lnSpc>
              <a:spcPct val="90000"/>
            </a:lnSpc>
            <a:spcBef>
              <a:spcPct val="0"/>
            </a:spcBef>
            <a:spcAft>
              <a:spcPct val="15000"/>
            </a:spcAft>
            <a:buChar char="•"/>
          </a:pPr>
          <a:r>
            <a:rPr lang="en-US" sz="3400" kern="1200" dirty="0"/>
            <a:t>Doing</a:t>
          </a:r>
        </a:p>
      </dsp:txBody>
      <dsp:txXfrm>
        <a:off x="2633471" y="2831324"/>
        <a:ext cx="5596128" cy="7363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ADEC12-897B-4BCF-AA6D-E3C23F26DC85}">
      <dsp:nvSpPr>
        <dsp:cNvPr id="0" name=""/>
        <dsp:cNvSpPr/>
      </dsp:nvSpPr>
      <dsp:spPr>
        <a:xfrm>
          <a:off x="846" y="292623"/>
          <a:ext cx="3301193" cy="198071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solidFill>
                <a:schemeClr val="bg1"/>
              </a:solidFill>
              <a:latin typeface="+mn-lt"/>
              <a:ea typeface="+mn-ea"/>
              <a:cs typeface="+mn-cs"/>
            </a:rPr>
            <a:t>Awareness of our bodies </a:t>
          </a:r>
          <a:endParaRPr lang="en-US" sz="2900" b="0" kern="1200" dirty="0">
            <a:solidFill>
              <a:schemeClr val="bg1"/>
            </a:solidFill>
          </a:endParaRPr>
        </a:p>
      </dsp:txBody>
      <dsp:txXfrm>
        <a:off x="846" y="292623"/>
        <a:ext cx="3301193" cy="1980716"/>
      </dsp:txXfrm>
    </dsp:sp>
    <dsp:sp modelId="{96B98B45-06C1-47DD-B4DF-E7EAA32D8D16}">
      <dsp:nvSpPr>
        <dsp:cNvPr id="0" name=""/>
        <dsp:cNvSpPr/>
      </dsp:nvSpPr>
      <dsp:spPr>
        <a:xfrm>
          <a:off x="3632159" y="292623"/>
          <a:ext cx="3301193" cy="1980716"/>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solidFill>
                <a:schemeClr val="bg1"/>
              </a:solidFill>
              <a:latin typeface="+mn-lt"/>
              <a:ea typeface="+mn-ea"/>
              <a:cs typeface="+mn-cs"/>
            </a:rPr>
            <a:t>Block our awareness of the physical body </a:t>
          </a:r>
          <a:endParaRPr lang="en-US" sz="2900" b="0" kern="1200" dirty="0">
            <a:solidFill>
              <a:schemeClr val="bg1"/>
            </a:solidFill>
          </a:endParaRPr>
        </a:p>
      </dsp:txBody>
      <dsp:txXfrm>
        <a:off x="3632159" y="292623"/>
        <a:ext cx="3301193" cy="1980716"/>
      </dsp:txXfrm>
    </dsp:sp>
    <dsp:sp modelId="{9FDA7A7D-CE24-4549-A2C9-C5677FFAC1B9}">
      <dsp:nvSpPr>
        <dsp:cNvPr id="0" name=""/>
        <dsp:cNvSpPr/>
      </dsp:nvSpPr>
      <dsp:spPr>
        <a:xfrm>
          <a:off x="1816503" y="2603459"/>
          <a:ext cx="3301193" cy="1980716"/>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solidFill>
                <a:schemeClr val="bg1"/>
              </a:solidFill>
              <a:latin typeface="+mn-lt"/>
              <a:ea typeface="+mn-ea"/>
              <a:cs typeface="+mn-cs"/>
            </a:rPr>
            <a:t>Physically uncomfortable leads to  emotionally uncomfortable</a:t>
          </a:r>
          <a:endParaRPr lang="en-US" sz="2900" b="0" kern="1200" dirty="0">
            <a:solidFill>
              <a:schemeClr val="bg1"/>
            </a:solidFill>
          </a:endParaRPr>
        </a:p>
      </dsp:txBody>
      <dsp:txXfrm>
        <a:off x="1816503" y="2603459"/>
        <a:ext cx="3301193" cy="198071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33F267-F527-4774-99EC-4952B378E877}">
      <dsp:nvSpPr>
        <dsp:cNvPr id="0" name=""/>
        <dsp:cNvSpPr/>
      </dsp:nvSpPr>
      <dsp:spPr>
        <a:xfrm>
          <a:off x="334327" y="476"/>
          <a:ext cx="3600449" cy="216027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224790" rIns="224790" bIns="224790" numCol="1" spcCol="1270" anchor="ctr" anchorCtr="0">
          <a:noAutofit/>
        </a:bodyPr>
        <a:lstStyle/>
        <a:p>
          <a:pPr marL="0" lvl="0" indent="0" algn="ctr" defTabSz="2622550">
            <a:lnSpc>
              <a:spcPct val="90000"/>
            </a:lnSpc>
            <a:spcBef>
              <a:spcPct val="0"/>
            </a:spcBef>
            <a:spcAft>
              <a:spcPct val="35000"/>
            </a:spcAft>
            <a:buNone/>
          </a:pPr>
          <a:r>
            <a:rPr lang="en-US" sz="5900" kern="1200" dirty="0"/>
            <a:t>Perceiving functions</a:t>
          </a:r>
        </a:p>
      </dsp:txBody>
      <dsp:txXfrm>
        <a:off x="334327" y="476"/>
        <a:ext cx="3600449" cy="2160270"/>
      </dsp:txXfrm>
    </dsp:sp>
    <dsp:sp modelId="{0A87403A-5B72-4F03-ADB9-D675E91BAD53}">
      <dsp:nvSpPr>
        <dsp:cNvPr id="0" name=""/>
        <dsp:cNvSpPr/>
      </dsp:nvSpPr>
      <dsp:spPr>
        <a:xfrm>
          <a:off x="4294822" y="476"/>
          <a:ext cx="3600449" cy="2160270"/>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224790" rIns="224790" bIns="224790" numCol="1" spcCol="1270" anchor="ctr" anchorCtr="0">
          <a:noAutofit/>
        </a:bodyPr>
        <a:lstStyle/>
        <a:p>
          <a:pPr marL="0" lvl="0" indent="0" algn="ctr" defTabSz="2622550">
            <a:lnSpc>
              <a:spcPct val="90000"/>
            </a:lnSpc>
            <a:spcBef>
              <a:spcPct val="0"/>
            </a:spcBef>
            <a:spcAft>
              <a:spcPct val="35000"/>
            </a:spcAft>
            <a:buNone/>
          </a:pPr>
          <a:r>
            <a:rPr lang="en-US" sz="5900" kern="1200" dirty="0"/>
            <a:t>Judging functions</a:t>
          </a:r>
        </a:p>
      </dsp:txBody>
      <dsp:txXfrm>
        <a:off x="4294822" y="476"/>
        <a:ext cx="3600449" cy="2160270"/>
      </dsp:txXfrm>
    </dsp:sp>
    <dsp:sp modelId="{0B332725-2038-4E61-8D36-2CC9F6AFD505}">
      <dsp:nvSpPr>
        <dsp:cNvPr id="0" name=""/>
        <dsp:cNvSpPr/>
      </dsp:nvSpPr>
      <dsp:spPr>
        <a:xfrm>
          <a:off x="2314575" y="2520791"/>
          <a:ext cx="3600449" cy="2160270"/>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224790" rIns="224790" bIns="224790" numCol="1" spcCol="1270" anchor="ctr" anchorCtr="0">
          <a:noAutofit/>
        </a:bodyPr>
        <a:lstStyle/>
        <a:p>
          <a:pPr marL="0" lvl="0" indent="0" algn="ctr" defTabSz="2622550">
            <a:lnSpc>
              <a:spcPct val="90000"/>
            </a:lnSpc>
            <a:spcBef>
              <a:spcPct val="0"/>
            </a:spcBef>
            <a:spcAft>
              <a:spcPct val="35000"/>
            </a:spcAft>
            <a:buNone/>
          </a:pPr>
          <a:r>
            <a:rPr lang="en-US" sz="5900" kern="1200" dirty="0"/>
            <a:t>Lifestyle</a:t>
          </a:r>
        </a:p>
      </dsp:txBody>
      <dsp:txXfrm>
        <a:off x="2314575" y="2520791"/>
        <a:ext cx="3600449" cy="2160270"/>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D3995C-974C-416D-B1B8-55E9B0820C15}">
      <dsp:nvSpPr>
        <dsp:cNvPr id="0" name=""/>
        <dsp:cNvSpPr/>
      </dsp:nvSpPr>
      <dsp:spPr>
        <a:xfrm>
          <a:off x="0" y="40481"/>
          <a:ext cx="8229600" cy="83947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solidFill>
                <a:schemeClr val="bg1"/>
              </a:solidFill>
              <a:latin typeface="+mn-lt"/>
              <a:ea typeface="+mn-ea"/>
              <a:cs typeface="+mn-cs"/>
            </a:rPr>
            <a:t>Magnifying and Minimizing</a:t>
          </a:r>
          <a:endParaRPr lang="en-US" sz="3500" kern="1200" dirty="0">
            <a:solidFill>
              <a:schemeClr val="bg1"/>
            </a:solidFill>
          </a:endParaRPr>
        </a:p>
      </dsp:txBody>
      <dsp:txXfrm>
        <a:off x="40980" y="81461"/>
        <a:ext cx="8147640" cy="757514"/>
      </dsp:txXfrm>
    </dsp:sp>
    <dsp:sp modelId="{8493F6FE-17D3-4E4A-BE65-83E192D9093B}">
      <dsp:nvSpPr>
        <dsp:cNvPr id="0" name=""/>
        <dsp:cNvSpPr/>
      </dsp:nvSpPr>
      <dsp:spPr>
        <a:xfrm>
          <a:off x="0" y="980756"/>
          <a:ext cx="8229600" cy="839474"/>
        </a:xfrm>
        <a:prstGeom prst="roundRec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solidFill>
                <a:schemeClr val="bg1"/>
              </a:solidFill>
            </a:rPr>
            <a:t>Thinking in the imperative</a:t>
          </a:r>
        </a:p>
      </dsp:txBody>
      <dsp:txXfrm>
        <a:off x="40980" y="1021736"/>
        <a:ext cx="8147640" cy="757514"/>
      </dsp:txXfrm>
    </dsp:sp>
    <dsp:sp modelId="{163E0B02-5B00-42EB-A0B2-9B5AA1C4B814}">
      <dsp:nvSpPr>
        <dsp:cNvPr id="0" name=""/>
        <dsp:cNvSpPr/>
      </dsp:nvSpPr>
      <dsp:spPr>
        <a:xfrm>
          <a:off x="0" y="1921031"/>
          <a:ext cx="8229600" cy="839474"/>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solidFill>
                <a:schemeClr val="bg1"/>
              </a:solidFill>
            </a:rPr>
            <a:t>Dichotomous reasoning</a:t>
          </a:r>
        </a:p>
      </dsp:txBody>
      <dsp:txXfrm>
        <a:off x="40980" y="1962011"/>
        <a:ext cx="8147640" cy="757514"/>
      </dsp:txXfrm>
    </dsp:sp>
    <dsp:sp modelId="{232E2207-D21B-41CF-BFC3-68FED413F8E8}">
      <dsp:nvSpPr>
        <dsp:cNvPr id="0" name=""/>
        <dsp:cNvSpPr/>
      </dsp:nvSpPr>
      <dsp:spPr>
        <a:xfrm>
          <a:off x="0" y="2861305"/>
          <a:ext cx="8229600" cy="839474"/>
        </a:xfrm>
        <a:prstGeom prst="roundRec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solidFill>
                <a:schemeClr val="bg1"/>
              </a:solidFill>
            </a:rPr>
            <a:t>Destructive labeling</a:t>
          </a:r>
        </a:p>
      </dsp:txBody>
      <dsp:txXfrm>
        <a:off x="40980" y="2902285"/>
        <a:ext cx="8147640" cy="757514"/>
      </dsp:txXfrm>
    </dsp:sp>
    <dsp:sp modelId="{C66ED89E-6FF5-4681-9EF2-12EA2866C367}">
      <dsp:nvSpPr>
        <dsp:cNvPr id="0" name=""/>
        <dsp:cNvSpPr/>
      </dsp:nvSpPr>
      <dsp:spPr>
        <a:xfrm>
          <a:off x="0" y="3801580"/>
          <a:ext cx="8229600" cy="839474"/>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solidFill>
                <a:schemeClr val="bg1"/>
              </a:solidFill>
            </a:rPr>
            <a:t>Personalizing</a:t>
          </a:r>
        </a:p>
      </dsp:txBody>
      <dsp:txXfrm>
        <a:off x="40980" y="3842560"/>
        <a:ext cx="8147640" cy="757514"/>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E56AA4-61D7-464B-9B67-8720DB7FFA68}">
      <dsp:nvSpPr>
        <dsp:cNvPr id="0" name=""/>
        <dsp:cNvSpPr/>
      </dsp:nvSpPr>
      <dsp:spPr>
        <a:xfrm>
          <a:off x="334327" y="476"/>
          <a:ext cx="3600449" cy="216027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solidFill>
                <a:schemeClr val="bg1"/>
              </a:solidFill>
              <a:latin typeface="+mn-lt"/>
              <a:ea typeface="+mn-ea"/>
              <a:cs typeface="+mn-cs"/>
            </a:rPr>
            <a:t>Helps numerous deal with crippling anxiety, depression, drug addiction, and post-traumatic stress disorder</a:t>
          </a:r>
          <a:endParaRPr lang="en-US" sz="2600" kern="1200" dirty="0">
            <a:solidFill>
              <a:schemeClr val="bg1"/>
            </a:solidFill>
          </a:endParaRPr>
        </a:p>
      </dsp:txBody>
      <dsp:txXfrm>
        <a:off x="334327" y="476"/>
        <a:ext cx="3600449" cy="2160270"/>
      </dsp:txXfrm>
    </dsp:sp>
    <dsp:sp modelId="{3989CFAB-C451-40D1-944C-18FF10972F81}">
      <dsp:nvSpPr>
        <dsp:cNvPr id="0" name=""/>
        <dsp:cNvSpPr/>
      </dsp:nvSpPr>
      <dsp:spPr>
        <a:xfrm>
          <a:off x="4294822" y="476"/>
          <a:ext cx="3600449" cy="2160270"/>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solidFill>
                <a:schemeClr val="bg1"/>
              </a:solidFill>
              <a:latin typeface="+mn-lt"/>
              <a:ea typeface="+mn-ea"/>
              <a:cs typeface="+mn-cs"/>
            </a:rPr>
            <a:t>A way of concentrating on aspects of the present moment</a:t>
          </a:r>
          <a:endParaRPr lang="en-US" sz="2600" kern="1200" dirty="0">
            <a:solidFill>
              <a:schemeClr val="bg1"/>
            </a:solidFill>
          </a:endParaRPr>
        </a:p>
      </dsp:txBody>
      <dsp:txXfrm>
        <a:off x="4294822" y="476"/>
        <a:ext cx="3600449" cy="2160270"/>
      </dsp:txXfrm>
    </dsp:sp>
    <dsp:sp modelId="{EF0AE5EF-14DE-4803-BFE0-C59408C6817B}">
      <dsp:nvSpPr>
        <dsp:cNvPr id="0" name=""/>
        <dsp:cNvSpPr/>
      </dsp:nvSpPr>
      <dsp:spPr>
        <a:xfrm>
          <a:off x="2314575" y="2520791"/>
          <a:ext cx="3600449" cy="2160270"/>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solidFill>
                <a:schemeClr val="bg1"/>
              </a:solidFill>
              <a:latin typeface="+mn-lt"/>
              <a:ea typeface="+mn-ea"/>
              <a:cs typeface="+mn-cs"/>
            </a:rPr>
            <a:t>Become aware of the movement of your thoughts and emotions</a:t>
          </a:r>
          <a:endParaRPr lang="en-US" sz="2600" kern="1200" dirty="0">
            <a:solidFill>
              <a:schemeClr val="bg1"/>
            </a:solidFill>
          </a:endParaRPr>
        </a:p>
      </dsp:txBody>
      <dsp:txXfrm>
        <a:off x="2314575" y="2520791"/>
        <a:ext cx="3600449" cy="2160270"/>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27ABB-6712-4DDE-B648-42570666DE98}">
      <dsp:nvSpPr>
        <dsp:cNvPr id="0" name=""/>
        <dsp:cNvSpPr/>
      </dsp:nvSpPr>
      <dsp:spPr>
        <a:xfrm>
          <a:off x="1004" y="1753083"/>
          <a:ext cx="2350740" cy="1175370"/>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latin typeface="+mn-lt"/>
              <a:ea typeface="+mn-ea"/>
              <a:cs typeface="+mn-cs"/>
            </a:rPr>
            <a:t>Progressive relaxation technique</a:t>
          </a:r>
          <a:endParaRPr lang="en-US" sz="2400" b="0" kern="1200" dirty="0">
            <a:solidFill>
              <a:schemeClr val="bg1"/>
            </a:solidFill>
          </a:endParaRPr>
        </a:p>
      </dsp:txBody>
      <dsp:txXfrm>
        <a:off x="35429" y="1787508"/>
        <a:ext cx="2281890" cy="1106520"/>
      </dsp:txXfrm>
    </dsp:sp>
    <dsp:sp modelId="{5F752916-8D3E-47C8-B797-5B661EF7EFA8}">
      <dsp:nvSpPr>
        <dsp:cNvPr id="0" name=""/>
        <dsp:cNvSpPr/>
      </dsp:nvSpPr>
      <dsp:spPr>
        <a:xfrm>
          <a:off x="2939429" y="1753083"/>
          <a:ext cx="2350740" cy="1175370"/>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latin typeface="+mn-lt"/>
              <a:ea typeface="+mn-ea"/>
              <a:cs typeface="+mn-cs"/>
            </a:rPr>
            <a:t>Loving-kindness meditation </a:t>
          </a:r>
          <a:endParaRPr lang="en-US" sz="2400" b="0" kern="1200" dirty="0">
            <a:solidFill>
              <a:schemeClr val="bg1"/>
            </a:solidFill>
          </a:endParaRPr>
        </a:p>
      </dsp:txBody>
      <dsp:txXfrm>
        <a:off x="2973854" y="1787508"/>
        <a:ext cx="2281890" cy="1106520"/>
      </dsp:txXfrm>
    </dsp:sp>
    <dsp:sp modelId="{DA08ACAC-0062-4713-A0F7-4D8D51BC9F2B}">
      <dsp:nvSpPr>
        <dsp:cNvPr id="0" name=""/>
        <dsp:cNvSpPr/>
      </dsp:nvSpPr>
      <dsp:spPr>
        <a:xfrm>
          <a:off x="5877855" y="1753083"/>
          <a:ext cx="2350740" cy="1175370"/>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latin typeface="+mn-lt"/>
              <a:ea typeface="+mn-ea"/>
              <a:cs typeface="+mn-cs"/>
            </a:rPr>
            <a:t>Transcendental meditation </a:t>
          </a:r>
          <a:endParaRPr lang="en-US" sz="2400" b="0" kern="1200" dirty="0">
            <a:solidFill>
              <a:schemeClr val="bg1"/>
            </a:solidFill>
          </a:endParaRPr>
        </a:p>
      </dsp:txBody>
      <dsp:txXfrm>
        <a:off x="5912280" y="1787508"/>
        <a:ext cx="2281890" cy="1106520"/>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03BD68-BD8E-4BEE-8862-BE6FF4A3251D}">
      <dsp:nvSpPr>
        <dsp:cNvPr id="0" name=""/>
        <dsp:cNvSpPr/>
      </dsp:nvSpPr>
      <dsp:spPr>
        <a:xfrm>
          <a:off x="5213570" y="0"/>
          <a:ext cx="3013769" cy="1462980"/>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9A6D7AF-31EE-47C9-B455-62ACCF8019E9}">
      <dsp:nvSpPr>
        <dsp:cNvPr id="0" name=""/>
        <dsp:cNvSpPr/>
      </dsp:nvSpPr>
      <dsp:spPr>
        <a:xfrm>
          <a:off x="2260" y="0"/>
          <a:ext cx="5211309" cy="14629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ctr" defTabSz="1822450">
            <a:lnSpc>
              <a:spcPct val="90000"/>
            </a:lnSpc>
            <a:spcBef>
              <a:spcPct val="0"/>
            </a:spcBef>
            <a:spcAft>
              <a:spcPct val="35000"/>
            </a:spcAft>
            <a:buNone/>
          </a:pPr>
          <a:r>
            <a:rPr lang="en-US" sz="4100" b="0" kern="1200" dirty="0"/>
            <a:t>Practice meditation daily</a:t>
          </a:r>
        </a:p>
      </dsp:txBody>
      <dsp:txXfrm>
        <a:off x="73677" y="71417"/>
        <a:ext cx="5068475" cy="1320146"/>
      </dsp:txXfrm>
    </dsp:sp>
    <dsp:sp modelId="{D60615F7-9089-419E-B6A5-04862F36ECA8}">
      <dsp:nvSpPr>
        <dsp:cNvPr id="0" name=""/>
        <dsp:cNvSpPr/>
      </dsp:nvSpPr>
      <dsp:spPr>
        <a:xfrm>
          <a:off x="5213570" y="1609278"/>
          <a:ext cx="3013769" cy="1462980"/>
        </a:xfrm>
        <a:prstGeom prst="rightArrow">
          <a:avLst>
            <a:gd name="adj1" fmla="val 75000"/>
            <a:gd name="adj2" fmla="val 50000"/>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sp>
    <dsp:sp modelId="{F3C155C3-0F9F-40A5-9E3B-5E52FDBD1CA7}">
      <dsp:nvSpPr>
        <dsp:cNvPr id="0" name=""/>
        <dsp:cNvSpPr/>
      </dsp:nvSpPr>
      <dsp:spPr>
        <a:xfrm>
          <a:off x="2260" y="1609278"/>
          <a:ext cx="5211309" cy="146298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ctr" defTabSz="1822450">
            <a:lnSpc>
              <a:spcPct val="90000"/>
            </a:lnSpc>
            <a:spcBef>
              <a:spcPct val="0"/>
            </a:spcBef>
            <a:spcAft>
              <a:spcPct val="35000"/>
            </a:spcAft>
            <a:buNone/>
          </a:pPr>
          <a:r>
            <a:rPr lang="en-US" sz="4100" b="0" kern="1200" dirty="0"/>
            <a:t>Let go of resentment</a:t>
          </a:r>
        </a:p>
      </dsp:txBody>
      <dsp:txXfrm>
        <a:off x="73677" y="1680695"/>
        <a:ext cx="5068475" cy="1320146"/>
      </dsp:txXfrm>
    </dsp:sp>
    <dsp:sp modelId="{CAD39A8A-4ECB-41E1-8323-FEAB73534487}">
      <dsp:nvSpPr>
        <dsp:cNvPr id="0" name=""/>
        <dsp:cNvSpPr/>
      </dsp:nvSpPr>
      <dsp:spPr>
        <a:xfrm>
          <a:off x="5213570" y="3218556"/>
          <a:ext cx="3013769" cy="1462980"/>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623DB6EB-812D-43FB-9DE2-B97E22848785}">
      <dsp:nvSpPr>
        <dsp:cNvPr id="0" name=""/>
        <dsp:cNvSpPr/>
      </dsp:nvSpPr>
      <dsp:spPr>
        <a:xfrm>
          <a:off x="2260" y="3218556"/>
          <a:ext cx="5211309" cy="146298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ctr" defTabSz="1822450">
            <a:lnSpc>
              <a:spcPct val="90000"/>
            </a:lnSpc>
            <a:spcBef>
              <a:spcPct val="0"/>
            </a:spcBef>
            <a:spcAft>
              <a:spcPct val="35000"/>
            </a:spcAft>
            <a:buNone/>
          </a:pPr>
          <a:r>
            <a:rPr lang="en-US" sz="4100" b="0" kern="1200" dirty="0"/>
            <a:t>Celebrate success</a:t>
          </a:r>
        </a:p>
      </dsp:txBody>
      <dsp:txXfrm>
        <a:off x="73677" y="3289973"/>
        <a:ext cx="5068475" cy="1320146"/>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E8BC4D-E898-41D5-AA65-8D6519E9979A}">
      <dsp:nvSpPr>
        <dsp:cNvPr id="0" name=""/>
        <dsp:cNvSpPr/>
      </dsp:nvSpPr>
      <dsp:spPr>
        <a:xfrm>
          <a:off x="0" y="164748"/>
          <a:ext cx="8229600" cy="13431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l" defTabSz="2489200">
            <a:lnSpc>
              <a:spcPct val="90000"/>
            </a:lnSpc>
            <a:spcBef>
              <a:spcPct val="0"/>
            </a:spcBef>
            <a:spcAft>
              <a:spcPct val="35000"/>
            </a:spcAft>
            <a:buNone/>
          </a:pPr>
          <a:r>
            <a:rPr lang="en-US" sz="5600" kern="1200" dirty="0">
              <a:solidFill>
                <a:schemeClr val="bg1"/>
              </a:solidFill>
            </a:rPr>
            <a:t>Increase optimism</a:t>
          </a:r>
        </a:p>
      </dsp:txBody>
      <dsp:txXfrm>
        <a:off x="65568" y="230316"/>
        <a:ext cx="8098464" cy="1212024"/>
      </dsp:txXfrm>
    </dsp:sp>
    <dsp:sp modelId="{8D859CC1-ABBB-4787-AEFC-16C96D63DFF6}">
      <dsp:nvSpPr>
        <dsp:cNvPr id="0" name=""/>
        <dsp:cNvSpPr/>
      </dsp:nvSpPr>
      <dsp:spPr>
        <a:xfrm>
          <a:off x="0" y="1669188"/>
          <a:ext cx="8229600" cy="134316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l" defTabSz="2489200">
            <a:lnSpc>
              <a:spcPct val="90000"/>
            </a:lnSpc>
            <a:spcBef>
              <a:spcPct val="0"/>
            </a:spcBef>
            <a:spcAft>
              <a:spcPct val="35000"/>
            </a:spcAft>
            <a:buNone/>
          </a:pPr>
          <a:r>
            <a:rPr lang="en-US" sz="5600" kern="1200" dirty="0">
              <a:solidFill>
                <a:schemeClr val="bg1"/>
              </a:solidFill>
            </a:rPr>
            <a:t>Increase well being</a:t>
          </a:r>
        </a:p>
      </dsp:txBody>
      <dsp:txXfrm>
        <a:off x="65568" y="1734756"/>
        <a:ext cx="8098464" cy="1212024"/>
      </dsp:txXfrm>
    </dsp:sp>
    <dsp:sp modelId="{F73C1AB5-7326-43D1-B606-4FD5B280EEBC}">
      <dsp:nvSpPr>
        <dsp:cNvPr id="0" name=""/>
        <dsp:cNvSpPr/>
      </dsp:nvSpPr>
      <dsp:spPr>
        <a:xfrm>
          <a:off x="0" y="3173628"/>
          <a:ext cx="8229600" cy="134316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l" defTabSz="2489200">
            <a:lnSpc>
              <a:spcPct val="90000"/>
            </a:lnSpc>
            <a:spcBef>
              <a:spcPct val="0"/>
            </a:spcBef>
            <a:spcAft>
              <a:spcPct val="35000"/>
            </a:spcAft>
            <a:buNone/>
          </a:pPr>
          <a:r>
            <a:rPr lang="en-US" sz="5600" kern="1200" dirty="0">
              <a:solidFill>
                <a:schemeClr val="bg1"/>
              </a:solidFill>
              <a:latin typeface="+mn-lt"/>
              <a:ea typeface="+mn-ea"/>
              <a:cs typeface="+mn-cs"/>
            </a:rPr>
            <a:t>Cultivate general positivity </a:t>
          </a:r>
          <a:endParaRPr lang="en-US" sz="5600" kern="1200" dirty="0">
            <a:solidFill>
              <a:schemeClr val="bg1"/>
            </a:solidFill>
          </a:endParaRPr>
        </a:p>
      </dsp:txBody>
      <dsp:txXfrm>
        <a:off x="65568" y="3239196"/>
        <a:ext cx="8098464" cy="1212024"/>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D26A1F-DAEE-46C8-A5A2-A3FADCB2533B}">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4DB85F9-63B9-4382-94A9-D43206B4D84C}">
      <dsp:nvSpPr>
        <dsp:cNvPr id="0" name=""/>
        <dsp:cNvSpPr/>
      </dsp:nvSpPr>
      <dsp:spPr>
        <a:xfrm>
          <a:off x="628203" y="452596"/>
          <a:ext cx="7538938"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solidFill>
                <a:schemeClr val="bg1"/>
              </a:solidFill>
              <a:latin typeface="+mn-lt"/>
              <a:ea typeface="+mn-ea"/>
              <a:cs typeface="+mn-cs"/>
            </a:rPr>
            <a:t>Can become stuck in a mode of seeing everything only as it relates to you</a:t>
          </a:r>
          <a:endParaRPr lang="en-US" sz="2700" kern="1200" dirty="0">
            <a:solidFill>
              <a:schemeClr val="bg1"/>
            </a:solidFill>
          </a:endParaRPr>
        </a:p>
      </dsp:txBody>
      <dsp:txXfrm>
        <a:off x="628203" y="452596"/>
        <a:ext cx="7538938" cy="905192"/>
      </dsp:txXfrm>
    </dsp:sp>
    <dsp:sp modelId="{3B35B08F-14A2-4FD1-9159-1FC35DE8BF4C}">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559C407-D56C-4FBF-AD5B-C2513D72E0CE}">
      <dsp:nvSpPr>
        <dsp:cNvPr id="0" name=""/>
        <dsp:cNvSpPr/>
      </dsp:nvSpPr>
      <dsp:spPr>
        <a:xfrm>
          <a:off x="957241" y="1810385"/>
          <a:ext cx="7209900" cy="90519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solidFill>
                <a:schemeClr val="bg1"/>
              </a:solidFill>
              <a:latin typeface="+mn-lt"/>
              <a:ea typeface="+mn-ea"/>
              <a:cs typeface="+mn-cs"/>
            </a:rPr>
            <a:t>Notion of fancying yourself </a:t>
          </a:r>
          <a:endParaRPr lang="en-US" sz="2700" kern="1200" dirty="0">
            <a:solidFill>
              <a:schemeClr val="bg1"/>
            </a:solidFill>
          </a:endParaRPr>
        </a:p>
      </dsp:txBody>
      <dsp:txXfrm>
        <a:off x="957241" y="1810385"/>
        <a:ext cx="7209900" cy="905192"/>
      </dsp:txXfrm>
    </dsp:sp>
    <dsp:sp modelId="{F4307CE4-92F3-469F-B98D-BC0F88DEFA79}">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D0C8766A-9CEE-4547-A5C5-14A7B4185A22}">
      <dsp:nvSpPr>
        <dsp:cNvPr id="0" name=""/>
        <dsp:cNvSpPr/>
      </dsp:nvSpPr>
      <dsp:spPr>
        <a:xfrm>
          <a:off x="628203" y="3168174"/>
          <a:ext cx="7538938" cy="90519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solidFill>
                <a:schemeClr val="bg1"/>
              </a:solidFill>
              <a:latin typeface="+mn-lt"/>
              <a:ea typeface="+mn-ea"/>
              <a:cs typeface="+mn-cs"/>
            </a:rPr>
            <a:t>Evokes the image of one sitting in meditation staring down at her or his stomach</a:t>
          </a:r>
          <a:endParaRPr lang="en-US" sz="2700" kern="1200" dirty="0">
            <a:solidFill>
              <a:schemeClr val="bg1"/>
            </a:solidFill>
          </a:endParaRPr>
        </a:p>
      </dsp:txBody>
      <dsp:txXfrm>
        <a:off x="628203" y="3168174"/>
        <a:ext cx="7538938" cy="905192"/>
      </dsp:txXfrm>
    </dsp:sp>
    <dsp:sp modelId="{0FC6CBA7-8CE0-438B-BC28-E4323AA04D3D}">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2E2B13-F152-4E17-A8E2-FCDC1467F0E8}">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solidFill>
                <a:schemeClr val="bg1"/>
              </a:solidFill>
              <a:latin typeface="+mn-lt"/>
              <a:ea typeface="+mn-ea"/>
              <a:cs typeface="+mn-cs"/>
            </a:rPr>
            <a:t>Too much discipline can kill your spirit </a:t>
          </a:r>
          <a:endParaRPr lang="en-US" sz="4200" kern="1200" dirty="0">
            <a:solidFill>
              <a:schemeClr val="bg1"/>
            </a:solidFill>
          </a:endParaRPr>
        </a:p>
      </dsp:txBody>
      <dsp:txXfrm>
        <a:off x="460905" y="1047"/>
        <a:ext cx="3479899" cy="2087939"/>
      </dsp:txXfrm>
    </dsp:sp>
    <dsp:sp modelId="{327B0007-6DD5-4A57-9A11-2C465C37423A}">
      <dsp:nvSpPr>
        <dsp:cNvPr id="0" name=""/>
        <dsp:cNvSpPr/>
      </dsp:nvSpPr>
      <dsp:spPr>
        <a:xfrm>
          <a:off x="4288794" y="1047"/>
          <a:ext cx="3479899" cy="2087939"/>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solidFill>
                <a:schemeClr val="bg1"/>
              </a:solidFill>
              <a:latin typeface="+mn-lt"/>
              <a:ea typeface="+mn-ea"/>
              <a:cs typeface="+mn-cs"/>
            </a:rPr>
            <a:t>Eliminates spontaneity in your life</a:t>
          </a:r>
          <a:endParaRPr lang="en-US" sz="4200" kern="1200" dirty="0">
            <a:solidFill>
              <a:schemeClr val="bg1"/>
            </a:solidFill>
          </a:endParaRPr>
        </a:p>
      </dsp:txBody>
      <dsp:txXfrm>
        <a:off x="4288794" y="1047"/>
        <a:ext cx="3479899" cy="2087939"/>
      </dsp:txXfrm>
    </dsp:sp>
    <dsp:sp modelId="{1D8E43A1-8358-4325-BB0A-88B3116F8A71}">
      <dsp:nvSpPr>
        <dsp:cNvPr id="0" name=""/>
        <dsp:cNvSpPr/>
      </dsp:nvSpPr>
      <dsp:spPr>
        <a:xfrm>
          <a:off x="2374850"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solidFill>
                <a:schemeClr val="bg1"/>
              </a:solidFill>
              <a:latin typeface="+mn-lt"/>
              <a:ea typeface="+mn-ea"/>
              <a:cs typeface="+mn-cs"/>
            </a:rPr>
            <a:t>Lapse into child-mode behaviors</a:t>
          </a:r>
          <a:endParaRPr lang="en-US" sz="4200" kern="1200" dirty="0">
            <a:solidFill>
              <a:schemeClr val="bg1"/>
            </a:solidFill>
          </a:endParaRPr>
        </a:p>
      </dsp:txBody>
      <dsp:txXfrm>
        <a:off x="2374850" y="2436976"/>
        <a:ext cx="3479899" cy="2087939"/>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FB0B07-A726-4134-9C30-7D726C89795C}">
      <dsp:nvSpPr>
        <dsp:cNvPr id="0" name=""/>
        <dsp:cNvSpPr/>
      </dsp:nvSpPr>
      <dsp:spPr>
        <a:xfrm>
          <a:off x="0" y="897321"/>
          <a:ext cx="8229600" cy="6804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A3DF3A7-A686-4CF2-B6E5-D521834E778C}">
      <dsp:nvSpPr>
        <dsp:cNvPr id="0" name=""/>
        <dsp:cNvSpPr/>
      </dsp:nvSpPr>
      <dsp:spPr>
        <a:xfrm>
          <a:off x="411480" y="498801"/>
          <a:ext cx="5760720" cy="79704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00150">
            <a:lnSpc>
              <a:spcPct val="90000"/>
            </a:lnSpc>
            <a:spcBef>
              <a:spcPct val="0"/>
            </a:spcBef>
            <a:spcAft>
              <a:spcPct val="35000"/>
            </a:spcAft>
            <a:buNone/>
          </a:pPr>
          <a:r>
            <a:rPr lang="en-US" sz="2700" kern="1200" dirty="0"/>
            <a:t>Appreciate others</a:t>
          </a:r>
        </a:p>
      </dsp:txBody>
      <dsp:txXfrm>
        <a:off x="450388" y="537709"/>
        <a:ext cx="5682904" cy="719224"/>
      </dsp:txXfrm>
    </dsp:sp>
    <dsp:sp modelId="{F0B70F58-DE4E-4503-9734-DE06B5B9967D}">
      <dsp:nvSpPr>
        <dsp:cNvPr id="0" name=""/>
        <dsp:cNvSpPr/>
      </dsp:nvSpPr>
      <dsp:spPr>
        <a:xfrm>
          <a:off x="0" y="2122041"/>
          <a:ext cx="8229600" cy="680400"/>
        </a:xfrm>
        <a:prstGeom prst="rect">
          <a:avLst/>
        </a:prstGeom>
        <a:no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9FF2377C-8748-4DFB-8E5A-CD4F783F648E}">
      <dsp:nvSpPr>
        <dsp:cNvPr id="0" name=""/>
        <dsp:cNvSpPr/>
      </dsp:nvSpPr>
      <dsp:spPr>
        <a:xfrm>
          <a:off x="411480" y="1723521"/>
          <a:ext cx="5760720" cy="79704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00150">
            <a:lnSpc>
              <a:spcPct val="90000"/>
            </a:lnSpc>
            <a:spcBef>
              <a:spcPct val="0"/>
            </a:spcBef>
            <a:spcAft>
              <a:spcPct val="35000"/>
            </a:spcAft>
            <a:buNone/>
          </a:pPr>
          <a:r>
            <a:rPr lang="en-US" sz="2700" kern="1200" dirty="0"/>
            <a:t>Share praise and credit</a:t>
          </a:r>
        </a:p>
      </dsp:txBody>
      <dsp:txXfrm>
        <a:off x="450388" y="1762429"/>
        <a:ext cx="5682904" cy="719224"/>
      </dsp:txXfrm>
    </dsp:sp>
    <dsp:sp modelId="{479271C3-9288-4ADE-9554-70470719E24F}">
      <dsp:nvSpPr>
        <dsp:cNvPr id="0" name=""/>
        <dsp:cNvSpPr/>
      </dsp:nvSpPr>
      <dsp:spPr>
        <a:xfrm>
          <a:off x="0" y="3346761"/>
          <a:ext cx="8229600" cy="680400"/>
        </a:xfrm>
        <a:prstGeom prst="rect">
          <a:avLst/>
        </a:prstGeom>
        <a:no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7E8C6EDB-CAC4-48C9-9EB0-D2C75DB5769A}">
      <dsp:nvSpPr>
        <dsp:cNvPr id="0" name=""/>
        <dsp:cNvSpPr/>
      </dsp:nvSpPr>
      <dsp:spPr>
        <a:xfrm>
          <a:off x="411480" y="2948241"/>
          <a:ext cx="5760720" cy="79704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00150">
            <a:lnSpc>
              <a:spcPct val="90000"/>
            </a:lnSpc>
            <a:spcBef>
              <a:spcPct val="0"/>
            </a:spcBef>
            <a:spcAft>
              <a:spcPct val="35000"/>
            </a:spcAft>
            <a:buNone/>
          </a:pPr>
          <a:r>
            <a:rPr lang="en-US" sz="2700" kern="1200" dirty="0"/>
            <a:t>Allow others to be first and foremost</a:t>
          </a:r>
        </a:p>
      </dsp:txBody>
      <dsp:txXfrm>
        <a:off x="450388" y="2987149"/>
        <a:ext cx="5682904" cy="719224"/>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C9A60D-E53F-424D-AA4A-266C1ECAC54D}">
      <dsp:nvSpPr>
        <dsp:cNvPr id="0" name=""/>
        <dsp:cNvSpPr/>
      </dsp:nvSpPr>
      <dsp:spPr>
        <a:xfrm>
          <a:off x="5213570" y="0"/>
          <a:ext cx="3013769"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9F0A071-0D27-4175-81C4-29DC66FDC203}">
      <dsp:nvSpPr>
        <dsp:cNvPr id="0" name=""/>
        <dsp:cNvSpPr/>
      </dsp:nvSpPr>
      <dsp:spPr>
        <a:xfrm>
          <a:off x="2260" y="0"/>
          <a:ext cx="5211309"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b="0" kern="1200" dirty="0"/>
            <a:t>Listen</a:t>
          </a:r>
        </a:p>
      </dsp:txBody>
      <dsp:txXfrm>
        <a:off x="71304" y="69044"/>
        <a:ext cx="5073221" cy="1276275"/>
      </dsp:txXfrm>
    </dsp:sp>
    <dsp:sp modelId="{A2BED02E-A0EB-4952-9F00-8C14795892FA}">
      <dsp:nvSpPr>
        <dsp:cNvPr id="0" name=""/>
        <dsp:cNvSpPr/>
      </dsp:nvSpPr>
      <dsp:spPr>
        <a:xfrm>
          <a:off x="5213570" y="1555799"/>
          <a:ext cx="3013769" cy="1414363"/>
        </a:xfrm>
        <a:prstGeom prst="rightArrow">
          <a:avLst>
            <a:gd name="adj1" fmla="val 75000"/>
            <a:gd name="adj2" fmla="val 50000"/>
          </a:avLst>
        </a:prstGeom>
        <a:solidFill>
          <a:schemeClr val="accent3">
            <a:tint val="40000"/>
            <a:alpha val="90000"/>
            <a:hueOff val="5358427"/>
            <a:satOff val="-6896"/>
            <a:lumOff val="-537"/>
            <a:alphaOff val="0"/>
          </a:schemeClr>
        </a:solidFill>
        <a:ln w="25400" cap="flat" cmpd="sng" algn="ctr">
          <a:solidFill>
            <a:schemeClr val="accent3">
              <a:tint val="40000"/>
              <a:alpha val="90000"/>
              <a:hueOff val="5358427"/>
              <a:satOff val="-6896"/>
              <a:lumOff val="-537"/>
              <a:alphaOff val="0"/>
            </a:schemeClr>
          </a:solidFill>
          <a:prstDash val="solid"/>
        </a:ln>
        <a:effectLst/>
      </dsp:spPr>
      <dsp:style>
        <a:lnRef idx="2">
          <a:scrgbClr r="0" g="0" b="0"/>
        </a:lnRef>
        <a:fillRef idx="1">
          <a:scrgbClr r="0" g="0" b="0"/>
        </a:fillRef>
        <a:effectRef idx="0">
          <a:scrgbClr r="0" g="0" b="0"/>
        </a:effectRef>
        <a:fontRef idx="minor"/>
      </dsp:style>
    </dsp:sp>
    <dsp:sp modelId="{1EE476C7-0E60-4E7A-A70F-069BA92915CB}">
      <dsp:nvSpPr>
        <dsp:cNvPr id="0" name=""/>
        <dsp:cNvSpPr/>
      </dsp:nvSpPr>
      <dsp:spPr>
        <a:xfrm>
          <a:off x="2260" y="1555799"/>
          <a:ext cx="5211309" cy="1414363"/>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b="0" kern="1200" dirty="0"/>
            <a:t>Validate</a:t>
          </a:r>
        </a:p>
      </dsp:txBody>
      <dsp:txXfrm>
        <a:off x="71304" y="1624843"/>
        <a:ext cx="5073221" cy="1276275"/>
      </dsp:txXfrm>
    </dsp:sp>
    <dsp:sp modelId="{07A8E9E0-DC85-45A7-ABFF-CBB9A123CB6B}">
      <dsp:nvSpPr>
        <dsp:cNvPr id="0" name=""/>
        <dsp:cNvSpPr/>
      </dsp:nvSpPr>
      <dsp:spPr>
        <a:xfrm>
          <a:off x="5213570" y="3111599"/>
          <a:ext cx="3013769" cy="1414363"/>
        </a:xfrm>
        <a:prstGeom prst="rightArrow">
          <a:avLst>
            <a:gd name="adj1" fmla="val 75000"/>
            <a:gd name="adj2" fmla="val 50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ABE17247-D4CB-423B-B63A-05455092CE92}">
      <dsp:nvSpPr>
        <dsp:cNvPr id="0" name=""/>
        <dsp:cNvSpPr/>
      </dsp:nvSpPr>
      <dsp:spPr>
        <a:xfrm>
          <a:off x="2260" y="3111599"/>
          <a:ext cx="5211309" cy="1414363"/>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b="0" kern="1200" dirty="0"/>
            <a:t>Consider your own attitude</a:t>
          </a:r>
        </a:p>
      </dsp:txBody>
      <dsp:txXfrm>
        <a:off x="71304" y="3180643"/>
        <a:ext cx="5073221" cy="12762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084055-DE59-4399-A8D9-4FB5104059B4}">
      <dsp:nvSpPr>
        <dsp:cNvPr id="0" name=""/>
        <dsp:cNvSpPr/>
      </dsp:nvSpPr>
      <dsp:spPr>
        <a:xfrm>
          <a:off x="0" y="2158"/>
          <a:ext cx="6934200" cy="1549281"/>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dirty="0">
              <a:solidFill>
                <a:schemeClr val="bg1"/>
              </a:solidFill>
              <a:latin typeface="+mn-lt"/>
              <a:ea typeface="+mn-ea"/>
              <a:cs typeface="+mn-cs"/>
            </a:rPr>
            <a:t>Emotion often gets undervalued</a:t>
          </a:r>
          <a:endParaRPr lang="en-US" sz="3900" b="0" kern="1200" dirty="0">
            <a:solidFill>
              <a:schemeClr val="bg1"/>
            </a:solidFill>
          </a:endParaRPr>
        </a:p>
      </dsp:txBody>
      <dsp:txXfrm>
        <a:off x="75630" y="77788"/>
        <a:ext cx="6782940" cy="1398021"/>
      </dsp:txXfrm>
    </dsp:sp>
    <dsp:sp modelId="{8E44153E-72B3-4E3C-854D-17F8751757EB}">
      <dsp:nvSpPr>
        <dsp:cNvPr id="0" name=""/>
        <dsp:cNvSpPr/>
      </dsp:nvSpPr>
      <dsp:spPr>
        <a:xfrm>
          <a:off x="0" y="1663759"/>
          <a:ext cx="6934200" cy="1549281"/>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dirty="0">
              <a:solidFill>
                <a:schemeClr val="bg1"/>
              </a:solidFill>
              <a:latin typeface="+mn-lt"/>
              <a:ea typeface="+mn-ea"/>
              <a:cs typeface="+mn-cs"/>
            </a:rPr>
            <a:t>Slaves to our physical and emotional needs</a:t>
          </a:r>
          <a:endParaRPr lang="en-US" sz="3900" b="0" kern="1200" dirty="0">
            <a:solidFill>
              <a:schemeClr val="bg1"/>
            </a:solidFill>
          </a:endParaRPr>
        </a:p>
      </dsp:txBody>
      <dsp:txXfrm>
        <a:off x="75630" y="1739389"/>
        <a:ext cx="6782940" cy="1398021"/>
      </dsp:txXfrm>
    </dsp:sp>
    <dsp:sp modelId="{41347C5F-3BFA-4C8F-94F4-1CB246EF7C50}">
      <dsp:nvSpPr>
        <dsp:cNvPr id="0" name=""/>
        <dsp:cNvSpPr/>
      </dsp:nvSpPr>
      <dsp:spPr>
        <a:xfrm>
          <a:off x="0" y="3325360"/>
          <a:ext cx="6934200" cy="1549281"/>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dirty="0">
              <a:solidFill>
                <a:schemeClr val="bg1"/>
              </a:solidFill>
              <a:latin typeface="+mn-lt"/>
              <a:ea typeface="+mn-ea"/>
              <a:cs typeface="+mn-cs"/>
            </a:rPr>
            <a:t>Cannot avoid feeling emotions</a:t>
          </a:r>
          <a:endParaRPr lang="en-US" sz="3900" b="0" kern="1200" dirty="0">
            <a:solidFill>
              <a:schemeClr val="bg1"/>
            </a:solidFill>
          </a:endParaRPr>
        </a:p>
      </dsp:txBody>
      <dsp:txXfrm>
        <a:off x="75630" y="3400990"/>
        <a:ext cx="6782940" cy="1398021"/>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795D85-2EE3-45EC-95AC-F18D91455297}">
      <dsp:nvSpPr>
        <dsp:cNvPr id="0" name=""/>
        <dsp:cNvSpPr/>
      </dsp:nvSpPr>
      <dsp:spPr>
        <a:xfrm>
          <a:off x="4018" y="1173840"/>
          <a:ext cx="2055390" cy="8353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63500" rIns="177800" bIns="63500" numCol="1" spcCol="1270" anchor="ctr" anchorCtr="0">
          <a:noAutofit/>
        </a:bodyPr>
        <a:lstStyle/>
        <a:p>
          <a:pPr marL="0" lvl="0" indent="0" algn="r" defTabSz="1111250">
            <a:lnSpc>
              <a:spcPct val="90000"/>
            </a:lnSpc>
            <a:spcBef>
              <a:spcPct val="0"/>
            </a:spcBef>
            <a:spcAft>
              <a:spcPct val="35000"/>
            </a:spcAft>
            <a:buNone/>
          </a:pPr>
          <a:r>
            <a:rPr lang="en-US" sz="2500" b="1" kern="1200" dirty="0">
              <a:solidFill>
                <a:schemeClr val="tx1"/>
              </a:solidFill>
              <a:latin typeface="+mn-lt"/>
              <a:ea typeface="+mn-ea"/>
              <a:cs typeface="+mn-cs"/>
            </a:rPr>
            <a:t>William Shakespeare</a:t>
          </a:r>
          <a:endParaRPr lang="en-US" sz="2500" b="1" kern="1200" dirty="0"/>
        </a:p>
      </dsp:txBody>
      <dsp:txXfrm>
        <a:off x="4018" y="1173840"/>
        <a:ext cx="2055390" cy="835312"/>
      </dsp:txXfrm>
    </dsp:sp>
    <dsp:sp modelId="{FE621B56-CB22-4E54-88F7-48A8CCF65365}">
      <dsp:nvSpPr>
        <dsp:cNvPr id="0" name=""/>
        <dsp:cNvSpPr/>
      </dsp:nvSpPr>
      <dsp:spPr>
        <a:xfrm>
          <a:off x="2059409" y="795339"/>
          <a:ext cx="411078" cy="1592314"/>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1206440-7525-450E-A5F3-CC291A0E69D0}">
      <dsp:nvSpPr>
        <dsp:cNvPr id="0" name=""/>
        <dsp:cNvSpPr/>
      </dsp:nvSpPr>
      <dsp:spPr>
        <a:xfrm>
          <a:off x="2634918" y="795339"/>
          <a:ext cx="5590663" cy="1592314"/>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228600" lvl="1" indent="-228600" algn="l" defTabSz="1111250">
            <a:lnSpc>
              <a:spcPct val="90000"/>
            </a:lnSpc>
            <a:spcBef>
              <a:spcPct val="0"/>
            </a:spcBef>
            <a:spcAft>
              <a:spcPct val="15000"/>
            </a:spcAft>
            <a:buChar char="•"/>
          </a:pPr>
          <a:r>
            <a:rPr lang="en-US" sz="2500" i="0" kern="1200" dirty="0">
              <a:solidFill>
                <a:schemeClr val="bg1"/>
              </a:solidFill>
              <a:latin typeface="+mn-lt"/>
              <a:ea typeface="+mn-ea"/>
              <a:cs typeface="+mn-cs"/>
            </a:rPr>
            <a:t>This above all: To thine own self be true, and it must follow, as the night the day, thou canst not then be false to any man.</a:t>
          </a:r>
          <a:endParaRPr lang="en-US" sz="2500" i="0" kern="1200" dirty="0">
            <a:solidFill>
              <a:schemeClr val="bg1"/>
            </a:solidFill>
          </a:endParaRPr>
        </a:p>
      </dsp:txBody>
      <dsp:txXfrm>
        <a:off x="2634918" y="795339"/>
        <a:ext cx="5590663" cy="1592314"/>
      </dsp:txXfrm>
    </dsp:sp>
    <dsp:sp modelId="{07E724CB-3F9B-4AFA-8032-858C26D20E47}">
      <dsp:nvSpPr>
        <dsp:cNvPr id="0" name=""/>
        <dsp:cNvSpPr/>
      </dsp:nvSpPr>
      <dsp:spPr>
        <a:xfrm>
          <a:off x="4018" y="2686482"/>
          <a:ext cx="2055390" cy="8353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63500" rIns="177800" bIns="63500" numCol="1" spcCol="1270" anchor="ctr" anchorCtr="0">
          <a:noAutofit/>
        </a:bodyPr>
        <a:lstStyle/>
        <a:p>
          <a:pPr marL="0" lvl="0" indent="0" algn="r" defTabSz="1111250">
            <a:lnSpc>
              <a:spcPct val="90000"/>
            </a:lnSpc>
            <a:spcBef>
              <a:spcPct val="0"/>
            </a:spcBef>
            <a:spcAft>
              <a:spcPct val="35000"/>
            </a:spcAft>
            <a:buNone/>
          </a:pPr>
          <a:r>
            <a:rPr lang="en-US" sz="2500" b="1" kern="1200" dirty="0">
              <a:solidFill>
                <a:schemeClr val="tx1"/>
              </a:solidFill>
              <a:latin typeface="+mn-lt"/>
              <a:ea typeface="+mn-ea"/>
              <a:cs typeface="+mn-cs"/>
            </a:rPr>
            <a:t>Billie Jean King</a:t>
          </a:r>
          <a:endParaRPr lang="en-US" sz="2500" b="1" kern="1200" dirty="0"/>
        </a:p>
      </dsp:txBody>
      <dsp:txXfrm>
        <a:off x="4018" y="2686482"/>
        <a:ext cx="2055390" cy="835312"/>
      </dsp:txXfrm>
    </dsp:sp>
    <dsp:sp modelId="{4B4F1110-806D-4A1F-B483-693C0AB2932A}">
      <dsp:nvSpPr>
        <dsp:cNvPr id="0" name=""/>
        <dsp:cNvSpPr/>
      </dsp:nvSpPr>
      <dsp:spPr>
        <a:xfrm>
          <a:off x="2059409" y="2477654"/>
          <a:ext cx="411078" cy="1252968"/>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1E267AE-1A8F-4B5B-9A47-E778656E4EDC}">
      <dsp:nvSpPr>
        <dsp:cNvPr id="0" name=""/>
        <dsp:cNvSpPr/>
      </dsp:nvSpPr>
      <dsp:spPr>
        <a:xfrm>
          <a:off x="2634918" y="2477654"/>
          <a:ext cx="5590663" cy="1252968"/>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228600" lvl="1" indent="-228600" algn="l" defTabSz="1111250">
            <a:lnSpc>
              <a:spcPct val="90000"/>
            </a:lnSpc>
            <a:spcBef>
              <a:spcPct val="0"/>
            </a:spcBef>
            <a:spcAft>
              <a:spcPct val="15000"/>
            </a:spcAft>
            <a:buChar char="•"/>
          </a:pPr>
          <a:r>
            <a:rPr lang="en-US" sz="2500" i="0" kern="1200" dirty="0">
              <a:solidFill>
                <a:schemeClr val="bg1"/>
              </a:solidFill>
              <a:latin typeface="+mn-lt"/>
              <a:ea typeface="+mn-ea"/>
              <a:cs typeface="+mn-cs"/>
            </a:rPr>
            <a:t>I think self-awareness is probably the most important thing towards being a champion.</a:t>
          </a:r>
          <a:endParaRPr lang="en-US" sz="2500" i="0" kern="1200" dirty="0">
            <a:solidFill>
              <a:schemeClr val="bg1"/>
            </a:solidFill>
          </a:endParaRPr>
        </a:p>
      </dsp:txBody>
      <dsp:txXfrm>
        <a:off x="2634918" y="2477654"/>
        <a:ext cx="5590663" cy="125296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D0899F-E73C-481C-9C4A-0A27B593628A}">
      <dsp:nvSpPr>
        <dsp:cNvPr id="0" name=""/>
        <dsp:cNvSpPr/>
      </dsp:nvSpPr>
      <dsp:spPr>
        <a:xfrm>
          <a:off x="0" y="566940"/>
          <a:ext cx="6934200" cy="9324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48DB141-F54B-4D26-9EE3-47026DC7DA6B}">
      <dsp:nvSpPr>
        <dsp:cNvPr id="0" name=""/>
        <dsp:cNvSpPr/>
      </dsp:nvSpPr>
      <dsp:spPr>
        <a:xfrm>
          <a:off x="346710" y="20819"/>
          <a:ext cx="4853940" cy="109224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3467" tIns="0" rIns="183467" bIns="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bg1"/>
              </a:solidFill>
              <a:latin typeface="+mn-lt"/>
              <a:ea typeface="+mn-ea"/>
              <a:cs typeface="+mn-cs"/>
            </a:rPr>
            <a:t>Concerns your thoughts and your imagination</a:t>
          </a:r>
          <a:endParaRPr lang="en-US" sz="2000" b="0" kern="1200" dirty="0">
            <a:solidFill>
              <a:schemeClr val="bg1"/>
            </a:solidFill>
          </a:endParaRPr>
        </a:p>
      </dsp:txBody>
      <dsp:txXfrm>
        <a:off x="400029" y="74138"/>
        <a:ext cx="4747302" cy="985602"/>
      </dsp:txXfrm>
    </dsp:sp>
    <dsp:sp modelId="{030E369E-9888-42FA-A291-5F9622896B3E}">
      <dsp:nvSpPr>
        <dsp:cNvPr id="0" name=""/>
        <dsp:cNvSpPr/>
      </dsp:nvSpPr>
      <dsp:spPr>
        <a:xfrm>
          <a:off x="0" y="2245260"/>
          <a:ext cx="6934200" cy="9324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EB492B-36A6-4F64-80A1-51DB0D6EA37D}">
      <dsp:nvSpPr>
        <dsp:cNvPr id="0" name=""/>
        <dsp:cNvSpPr/>
      </dsp:nvSpPr>
      <dsp:spPr>
        <a:xfrm>
          <a:off x="346710" y="1699140"/>
          <a:ext cx="4853940" cy="109224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3467" tIns="0" rIns="183467" bIns="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bg1"/>
              </a:solidFill>
              <a:latin typeface="+mn-lt"/>
              <a:ea typeface="+mn-ea"/>
              <a:cs typeface="+mn-cs"/>
            </a:rPr>
            <a:t>Can come upon you without your control</a:t>
          </a:r>
          <a:endParaRPr lang="en-US" sz="2000" b="0" kern="1200" dirty="0">
            <a:solidFill>
              <a:schemeClr val="bg1"/>
            </a:solidFill>
          </a:endParaRPr>
        </a:p>
      </dsp:txBody>
      <dsp:txXfrm>
        <a:off x="400029" y="1752459"/>
        <a:ext cx="4747302" cy="985602"/>
      </dsp:txXfrm>
    </dsp:sp>
    <dsp:sp modelId="{61D4F4FE-BCB5-4A01-BFAC-90D4F86E1F16}">
      <dsp:nvSpPr>
        <dsp:cNvPr id="0" name=""/>
        <dsp:cNvSpPr/>
      </dsp:nvSpPr>
      <dsp:spPr>
        <a:xfrm>
          <a:off x="0" y="3944400"/>
          <a:ext cx="6934200" cy="932400"/>
        </a:xfrm>
        <a:prstGeom prst="rect">
          <a:avLst/>
        </a:prstGeom>
        <a:no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348FB5F-9D1D-4DCF-8E28-57FB02F829BD}">
      <dsp:nvSpPr>
        <dsp:cNvPr id="0" name=""/>
        <dsp:cNvSpPr/>
      </dsp:nvSpPr>
      <dsp:spPr>
        <a:xfrm>
          <a:off x="346710" y="3377460"/>
          <a:ext cx="4853940" cy="109224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3467" tIns="0" rIns="183467" bIns="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bg1"/>
              </a:solidFill>
              <a:latin typeface="+mn-lt"/>
              <a:ea typeface="+mn-ea"/>
              <a:cs typeface="+mn-cs"/>
            </a:rPr>
            <a:t>Thoughts get distorted and do not accurately reflect a true situation</a:t>
          </a:r>
          <a:endParaRPr lang="en-US" sz="2000" b="0" kern="1200" dirty="0">
            <a:solidFill>
              <a:schemeClr val="bg1"/>
            </a:solidFill>
          </a:endParaRPr>
        </a:p>
      </dsp:txBody>
      <dsp:txXfrm>
        <a:off x="400029" y="3430779"/>
        <a:ext cx="4747302" cy="98560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735E65-0ABC-490A-B246-8BACA0982F12}">
      <dsp:nvSpPr>
        <dsp:cNvPr id="0" name=""/>
        <dsp:cNvSpPr/>
      </dsp:nvSpPr>
      <dsp:spPr>
        <a:xfrm>
          <a:off x="4237474" y="0"/>
          <a:ext cx="2693774" cy="1523999"/>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A41BF1E-DE74-4F67-8C26-EF869CAB2B61}">
      <dsp:nvSpPr>
        <dsp:cNvPr id="0" name=""/>
        <dsp:cNvSpPr/>
      </dsp:nvSpPr>
      <dsp:spPr>
        <a:xfrm>
          <a:off x="2951" y="0"/>
          <a:ext cx="4234523" cy="1523999"/>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81915" rIns="163830" bIns="81915" numCol="1" spcCol="1270" anchor="ctr" anchorCtr="0">
          <a:noAutofit/>
        </a:bodyPr>
        <a:lstStyle/>
        <a:p>
          <a:pPr marL="0" lvl="0" indent="0" algn="ctr" defTabSz="1911350">
            <a:lnSpc>
              <a:spcPct val="90000"/>
            </a:lnSpc>
            <a:spcBef>
              <a:spcPct val="0"/>
            </a:spcBef>
            <a:spcAft>
              <a:spcPct val="35000"/>
            </a:spcAft>
            <a:buNone/>
          </a:pPr>
          <a:r>
            <a:rPr lang="en-US" sz="4300" kern="1200" dirty="0">
              <a:solidFill>
                <a:schemeClr val="bg1"/>
              </a:solidFill>
              <a:latin typeface="+mn-lt"/>
              <a:ea typeface="+mn-ea"/>
              <a:cs typeface="+mn-cs"/>
            </a:rPr>
            <a:t>Not meant in a religious sense</a:t>
          </a:r>
          <a:endParaRPr lang="en-US" sz="4300" b="0" kern="1200" dirty="0">
            <a:solidFill>
              <a:schemeClr val="bg1"/>
            </a:solidFill>
          </a:endParaRPr>
        </a:p>
      </dsp:txBody>
      <dsp:txXfrm>
        <a:off x="77346" y="74395"/>
        <a:ext cx="4085733" cy="1375209"/>
      </dsp:txXfrm>
    </dsp:sp>
    <dsp:sp modelId="{48C95ED0-C557-41E9-9A3B-4F2C8F2625DE}">
      <dsp:nvSpPr>
        <dsp:cNvPr id="0" name=""/>
        <dsp:cNvSpPr/>
      </dsp:nvSpPr>
      <dsp:spPr>
        <a:xfrm>
          <a:off x="4237474" y="1676400"/>
          <a:ext cx="2693774" cy="1523999"/>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3FC7122-6BEF-4F05-9B1B-805EAB0AC39B}">
      <dsp:nvSpPr>
        <dsp:cNvPr id="0" name=""/>
        <dsp:cNvSpPr/>
      </dsp:nvSpPr>
      <dsp:spPr>
        <a:xfrm>
          <a:off x="2951" y="1676400"/>
          <a:ext cx="4234523" cy="1523999"/>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81915" rIns="163830" bIns="81915" numCol="1" spcCol="1270" anchor="ctr" anchorCtr="0">
          <a:noAutofit/>
        </a:bodyPr>
        <a:lstStyle/>
        <a:p>
          <a:pPr marL="0" lvl="0" indent="0" algn="ctr" defTabSz="1911350">
            <a:lnSpc>
              <a:spcPct val="90000"/>
            </a:lnSpc>
            <a:spcBef>
              <a:spcPct val="0"/>
            </a:spcBef>
            <a:spcAft>
              <a:spcPct val="35000"/>
            </a:spcAft>
            <a:buNone/>
          </a:pPr>
          <a:r>
            <a:rPr lang="en-US" sz="4300" kern="1200" dirty="0">
              <a:solidFill>
                <a:schemeClr val="bg1"/>
              </a:solidFill>
              <a:latin typeface="+mn-lt"/>
              <a:ea typeface="+mn-ea"/>
              <a:cs typeface="+mn-cs"/>
            </a:rPr>
            <a:t>Continuing sense of identity</a:t>
          </a:r>
          <a:endParaRPr lang="en-US" sz="4300" b="0" kern="1200" dirty="0">
            <a:solidFill>
              <a:schemeClr val="bg1"/>
            </a:solidFill>
          </a:endParaRPr>
        </a:p>
      </dsp:txBody>
      <dsp:txXfrm>
        <a:off x="77346" y="1750795"/>
        <a:ext cx="4085733" cy="1375209"/>
      </dsp:txXfrm>
    </dsp:sp>
    <dsp:sp modelId="{E0736EAE-FA77-459E-B55E-594522544E14}">
      <dsp:nvSpPr>
        <dsp:cNvPr id="0" name=""/>
        <dsp:cNvSpPr/>
      </dsp:nvSpPr>
      <dsp:spPr>
        <a:xfrm>
          <a:off x="4237474" y="3352799"/>
          <a:ext cx="2693774" cy="1523999"/>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D7DC38B-9249-44D9-8B01-B9E9C854F071}">
      <dsp:nvSpPr>
        <dsp:cNvPr id="0" name=""/>
        <dsp:cNvSpPr/>
      </dsp:nvSpPr>
      <dsp:spPr>
        <a:xfrm>
          <a:off x="2951" y="3352799"/>
          <a:ext cx="4234523" cy="1523999"/>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81915" rIns="163830" bIns="81915" numCol="1" spcCol="1270" anchor="ctr" anchorCtr="0">
          <a:noAutofit/>
        </a:bodyPr>
        <a:lstStyle/>
        <a:p>
          <a:pPr marL="0" lvl="0" indent="0" algn="ctr" defTabSz="1911350">
            <a:lnSpc>
              <a:spcPct val="90000"/>
            </a:lnSpc>
            <a:spcBef>
              <a:spcPct val="0"/>
            </a:spcBef>
            <a:spcAft>
              <a:spcPct val="35000"/>
            </a:spcAft>
            <a:buNone/>
          </a:pPr>
          <a:r>
            <a:rPr lang="en-US" sz="4300" kern="1200" dirty="0">
              <a:solidFill>
                <a:schemeClr val="bg1"/>
              </a:solidFill>
              <a:latin typeface="+mn-lt"/>
              <a:ea typeface="+mn-ea"/>
              <a:cs typeface="+mn-cs"/>
            </a:rPr>
            <a:t>What a person values</a:t>
          </a:r>
          <a:endParaRPr lang="en-US" sz="4300" b="0" kern="1200" dirty="0">
            <a:solidFill>
              <a:schemeClr val="bg1"/>
            </a:solidFill>
          </a:endParaRPr>
        </a:p>
      </dsp:txBody>
      <dsp:txXfrm>
        <a:off x="77346" y="3427194"/>
        <a:ext cx="4085733" cy="137520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C57C92-AFE1-4D6B-B431-713C04FAB5AD}">
      <dsp:nvSpPr>
        <dsp:cNvPr id="0" name=""/>
        <dsp:cNvSpPr/>
      </dsp:nvSpPr>
      <dsp:spPr>
        <a:xfrm>
          <a:off x="47100" y="2381"/>
          <a:ext cx="6840000" cy="1571625"/>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kern="1200" dirty="0">
              <a:solidFill>
                <a:schemeClr val="bg1"/>
              </a:solidFill>
              <a:latin typeface="+mn-lt"/>
              <a:ea typeface="+mn-ea"/>
              <a:cs typeface="+mn-cs"/>
            </a:rPr>
            <a:t>Allows you to focus your attention throughout your body </a:t>
          </a:r>
          <a:endParaRPr lang="en-US" sz="4000" b="0" kern="1200" dirty="0">
            <a:solidFill>
              <a:schemeClr val="bg1"/>
            </a:solidFill>
          </a:endParaRPr>
        </a:p>
      </dsp:txBody>
      <dsp:txXfrm>
        <a:off x="47100" y="2381"/>
        <a:ext cx="6840000" cy="1571625"/>
      </dsp:txXfrm>
    </dsp:sp>
    <dsp:sp modelId="{392F3C77-3BB3-4C18-899C-82D9BD6F966B}">
      <dsp:nvSpPr>
        <dsp:cNvPr id="0" name=""/>
        <dsp:cNvSpPr/>
      </dsp:nvSpPr>
      <dsp:spPr>
        <a:xfrm>
          <a:off x="1587825" y="1652587"/>
          <a:ext cx="3758550" cy="1571625"/>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kern="1200" dirty="0">
              <a:solidFill>
                <a:schemeClr val="bg1"/>
              </a:solidFill>
              <a:latin typeface="+mn-lt"/>
              <a:ea typeface="+mn-ea"/>
              <a:cs typeface="+mn-cs"/>
            </a:rPr>
            <a:t>Take note of how things stand</a:t>
          </a:r>
          <a:endParaRPr lang="en-US" sz="4000" b="0" kern="1200" dirty="0">
            <a:solidFill>
              <a:schemeClr val="bg1"/>
            </a:solidFill>
          </a:endParaRPr>
        </a:p>
      </dsp:txBody>
      <dsp:txXfrm>
        <a:off x="1587825" y="1652587"/>
        <a:ext cx="3758550" cy="1571625"/>
      </dsp:txXfrm>
    </dsp:sp>
    <dsp:sp modelId="{37130A1D-68D8-4219-A052-23782682B11E}">
      <dsp:nvSpPr>
        <dsp:cNvPr id="0" name=""/>
        <dsp:cNvSpPr/>
      </dsp:nvSpPr>
      <dsp:spPr>
        <a:xfrm>
          <a:off x="1053318" y="3302793"/>
          <a:ext cx="4827562" cy="1571625"/>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kern="1200" dirty="0">
              <a:solidFill>
                <a:schemeClr val="bg1"/>
              </a:solidFill>
              <a:latin typeface="+mn-lt"/>
              <a:ea typeface="+mn-ea"/>
              <a:cs typeface="+mn-cs"/>
            </a:rPr>
            <a:t>Practicing this method can make you aware</a:t>
          </a:r>
          <a:endParaRPr lang="en-US" sz="4000" b="0" kern="1200" dirty="0">
            <a:solidFill>
              <a:schemeClr val="bg1"/>
            </a:solidFill>
          </a:endParaRPr>
        </a:p>
      </dsp:txBody>
      <dsp:txXfrm>
        <a:off x="1053318" y="3302793"/>
        <a:ext cx="4827562" cy="157162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32E4D8-48F1-4647-9A24-1BE5A9DFC055}">
      <dsp:nvSpPr>
        <dsp:cNvPr id="0" name=""/>
        <dsp:cNvSpPr/>
      </dsp:nvSpPr>
      <dsp:spPr>
        <a:xfrm>
          <a:off x="0" y="0"/>
          <a:ext cx="5894070" cy="1463040"/>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solidFill>
                <a:schemeClr val="bg1"/>
              </a:solidFill>
              <a:latin typeface="+mn-lt"/>
              <a:ea typeface="+mn-ea"/>
              <a:cs typeface="+mn-cs"/>
            </a:rPr>
            <a:t>Can improve one’s ability to relax</a:t>
          </a:r>
          <a:endParaRPr lang="en-US" sz="2700" kern="1200" dirty="0">
            <a:solidFill>
              <a:schemeClr val="bg1"/>
            </a:solidFill>
          </a:endParaRPr>
        </a:p>
      </dsp:txBody>
      <dsp:txXfrm>
        <a:off x="42851" y="42851"/>
        <a:ext cx="4315335" cy="1377338"/>
      </dsp:txXfrm>
    </dsp:sp>
    <dsp:sp modelId="{21C46C83-74EB-4B4A-A057-7905DB36E8DB}">
      <dsp:nvSpPr>
        <dsp:cNvPr id="0" name=""/>
        <dsp:cNvSpPr/>
      </dsp:nvSpPr>
      <dsp:spPr>
        <a:xfrm>
          <a:off x="520064" y="1706879"/>
          <a:ext cx="5894070" cy="1463040"/>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solidFill>
                <a:schemeClr val="bg1"/>
              </a:solidFill>
              <a:latin typeface="+mn-lt"/>
              <a:ea typeface="+mn-ea"/>
              <a:cs typeface="+mn-cs"/>
            </a:rPr>
            <a:t>Release any muscular tension that your were holding in your muscles </a:t>
          </a:r>
          <a:endParaRPr lang="en-US" sz="2700" kern="1200" dirty="0">
            <a:solidFill>
              <a:schemeClr val="bg1"/>
            </a:solidFill>
          </a:endParaRPr>
        </a:p>
      </dsp:txBody>
      <dsp:txXfrm>
        <a:off x="562915" y="1749730"/>
        <a:ext cx="4337327" cy="1377338"/>
      </dsp:txXfrm>
    </dsp:sp>
    <dsp:sp modelId="{C9075FBB-F529-4105-948D-891D3770219F}">
      <dsp:nvSpPr>
        <dsp:cNvPr id="0" name=""/>
        <dsp:cNvSpPr/>
      </dsp:nvSpPr>
      <dsp:spPr>
        <a:xfrm>
          <a:off x="1040129" y="3413759"/>
          <a:ext cx="5894070" cy="1463040"/>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solidFill>
                <a:schemeClr val="bg1"/>
              </a:solidFill>
              <a:latin typeface="+mn-lt"/>
              <a:ea typeface="+mn-ea"/>
              <a:cs typeface="+mn-cs"/>
            </a:rPr>
            <a:t>Progressive relaxation is a prelude to relaxation response</a:t>
          </a:r>
          <a:endParaRPr lang="en-US" sz="2700" kern="1200" dirty="0">
            <a:solidFill>
              <a:schemeClr val="bg1"/>
            </a:solidFill>
          </a:endParaRPr>
        </a:p>
      </dsp:txBody>
      <dsp:txXfrm>
        <a:off x="1082980" y="3456610"/>
        <a:ext cx="4337327" cy="1377338"/>
      </dsp:txXfrm>
    </dsp:sp>
    <dsp:sp modelId="{195568DC-FD01-48CC-8807-B5BC73CF4986}">
      <dsp:nvSpPr>
        <dsp:cNvPr id="0" name=""/>
        <dsp:cNvSpPr/>
      </dsp:nvSpPr>
      <dsp:spPr>
        <a:xfrm>
          <a:off x="4943094" y="1109472"/>
          <a:ext cx="950976" cy="950976"/>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5157064" y="1109472"/>
        <a:ext cx="523036" cy="715609"/>
      </dsp:txXfrm>
    </dsp:sp>
    <dsp:sp modelId="{8C370EDD-B103-4D94-A3DB-A37B00AE0079}">
      <dsp:nvSpPr>
        <dsp:cNvPr id="0" name=""/>
        <dsp:cNvSpPr/>
      </dsp:nvSpPr>
      <dsp:spPr>
        <a:xfrm>
          <a:off x="5463159" y="2806598"/>
          <a:ext cx="950976" cy="950976"/>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5677129" y="2806598"/>
        <a:ext cx="523036" cy="71560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B8EC0E-1F75-48A9-B883-1368F93D3996}">
      <dsp:nvSpPr>
        <dsp:cNvPr id="0" name=""/>
        <dsp:cNvSpPr/>
      </dsp:nvSpPr>
      <dsp:spPr>
        <a:xfrm>
          <a:off x="0" y="8253"/>
          <a:ext cx="6934200" cy="1566337"/>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latin typeface="+mn-lt"/>
              <a:ea typeface="+mn-ea"/>
              <a:cs typeface="+mn-cs"/>
            </a:rPr>
            <a:t>Become more aware of physical elements that create stress</a:t>
          </a:r>
          <a:endParaRPr lang="en-US" sz="2800" kern="1200" dirty="0">
            <a:solidFill>
              <a:schemeClr val="bg1"/>
            </a:solidFill>
          </a:endParaRPr>
        </a:p>
      </dsp:txBody>
      <dsp:txXfrm>
        <a:off x="76462" y="84715"/>
        <a:ext cx="6781276" cy="1413413"/>
      </dsp:txXfrm>
    </dsp:sp>
    <dsp:sp modelId="{5657E972-63C3-46AD-B6CE-1CA88F8145CE}">
      <dsp:nvSpPr>
        <dsp:cNvPr id="0" name=""/>
        <dsp:cNvSpPr/>
      </dsp:nvSpPr>
      <dsp:spPr>
        <a:xfrm>
          <a:off x="0" y="1655231"/>
          <a:ext cx="6934200" cy="1566337"/>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latin typeface="+mn-lt"/>
              <a:ea typeface="+mn-ea"/>
              <a:cs typeface="+mn-cs"/>
            </a:rPr>
            <a:t>Smoking, losing sleep, eating unhealthily, or setting up your work space non-ergonomically are examples</a:t>
          </a:r>
          <a:endParaRPr lang="en-US" sz="2800" kern="1200" dirty="0">
            <a:solidFill>
              <a:schemeClr val="bg1"/>
            </a:solidFill>
          </a:endParaRPr>
        </a:p>
      </dsp:txBody>
      <dsp:txXfrm>
        <a:off x="76462" y="1731693"/>
        <a:ext cx="6781276" cy="1413413"/>
      </dsp:txXfrm>
    </dsp:sp>
    <dsp:sp modelId="{6139CDFF-7441-4DBC-8104-EC4B63B33F91}">
      <dsp:nvSpPr>
        <dsp:cNvPr id="0" name=""/>
        <dsp:cNvSpPr/>
      </dsp:nvSpPr>
      <dsp:spPr>
        <a:xfrm>
          <a:off x="0" y="3302208"/>
          <a:ext cx="6934200" cy="1566337"/>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latin typeface="+mn-lt"/>
              <a:ea typeface="+mn-ea"/>
              <a:cs typeface="+mn-cs"/>
            </a:rPr>
            <a:t>Reduce stress by eliminating elements that cause you stress and developing strategies </a:t>
          </a:r>
          <a:endParaRPr lang="en-US" sz="2800" kern="1200" dirty="0">
            <a:solidFill>
              <a:schemeClr val="bg1"/>
            </a:solidFill>
          </a:endParaRPr>
        </a:p>
      </dsp:txBody>
      <dsp:txXfrm>
        <a:off x="76462" y="3378670"/>
        <a:ext cx="6781276" cy="141341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8EDC83-A00B-453D-A2DA-64AE11AAE86E}">
      <dsp:nvSpPr>
        <dsp:cNvPr id="0" name=""/>
        <dsp:cNvSpPr/>
      </dsp:nvSpPr>
      <dsp:spPr>
        <a:xfrm>
          <a:off x="846" y="292623"/>
          <a:ext cx="3301193" cy="198071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5200" kern="1200" dirty="0"/>
            <a:t>Balance</a:t>
          </a:r>
        </a:p>
      </dsp:txBody>
      <dsp:txXfrm>
        <a:off x="846" y="292623"/>
        <a:ext cx="3301193" cy="1980716"/>
      </dsp:txXfrm>
    </dsp:sp>
    <dsp:sp modelId="{1C2231DE-98C2-40EE-924A-6BA02B2073F4}">
      <dsp:nvSpPr>
        <dsp:cNvPr id="0" name=""/>
        <dsp:cNvSpPr/>
      </dsp:nvSpPr>
      <dsp:spPr>
        <a:xfrm>
          <a:off x="3632159" y="292623"/>
          <a:ext cx="3301193" cy="1980716"/>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5200" kern="1200" dirty="0"/>
            <a:t>Endurance</a:t>
          </a:r>
        </a:p>
      </dsp:txBody>
      <dsp:txXfrm>
        <a:off x="3632159" y="292623"/>
        <a:ext cx="3301193" cy="1980716"/>
      </dsp:txXfrm>
    </dsp:sp>
    <dsp:sp modelId="{11F0EB96-885C-482A-8F6F-A782C77F696F}">
      <dsp:nvSpPr>
        <dsp:cNvPr id="0" name=""/>
        <dsp:cNvSpPr/>
      </dsp:nvSpPr>
      <dsp:spPr>
        <a:xfrm>
          <a:off x="1816503" y="2603459"/>
          <a:ext cx="3301193" cy="1980716"/>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5200" kern="1200" dirty="0"/>
            <a:t>Strength</a:t>
          </a:r>
        </a:p>
      </dsp:txBody>
      <dsp:txXfrm>
        <a:off x="1816503" y="2603459"/>
        <a:ext cx="3301193" cy="1980716"/>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4">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default#5">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default#7">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7.xml><?xml version="1.0" encoding="utf-8"?>
<dgm:layoutDef xmlns:dgm="http://schemas.openxmlformats.org/drawingml/2006/diagram" xmlns:a="http://schemas.openxmlformats.org/drawingml/2006/main" uniqueId="urn:microsoft.com/office/officeart/2005/8/layout/default#8">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0.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default#2">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1ED49C6-22C7-4B3D-A5C9-D82E90028911}" type="datetimeFigureOut">
              <a:rPr lang="en-US" smtClean="0"/>
              <a:t>1/17/2017</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0361B4D-CC5B-4011-A858-B330F5070233}" type="slidenum">
              <a:rPr lang="en-US" smtClean="0"/>
              <a:t>‹#›</a:t>
            </a:fld>
            <a:endParaRPr lang="en-US"/>
          </a:p>
        </p:txBody>
      </p:sp>
    </p:spTree>
    <p:extLst>
      <p:ext uri="{BB962C8B-B14F-4D97-AF65-F5344CB8AC3E}">
        <p14:creationId xmlns:p14="http://schemas.microsoft.com/office/powerpoint/2010/main" val="14563022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9C8CCC2-21C1-4386-81C2-CAB2EF15AB3A}" type="datetimeFigureOut">
              <a:rPr lang="en-US"/>
              <a:pPr>
                <a:defRPr/>
              </a:pPr>
              <a:t>1/17/2017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DD04847-B840-4D37-BBCA-64349D2C2A63}" type="slidenum">
              <a:rPr lang="en-US"/>
              <a:pPr>
                <a:defRPr/>
              </a:pPr>
              <a:t>‹#›</a:t>
            </a:fld>
            <a:endParaRPr lang="en-US" dirty="0"/>
          </a:p>
        </p:txBody>
      </p:sp>
    </p:spTree>
    <p:extLst>
      <p:ext uri="{BB962C8B-B14F-4D97-AF65-F5344CB8AC3E}">
        <p14:creationId xmlns:p14="http://schemas.microsoft.com/office/powerpoint/2010/main" val="11212715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targetlearning.net/free-assessment.html"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www.humanmetrics.com/cgi-win/jtypes2.asp"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a:t>
            </a: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several times, as needed as participants join.)</a:t>
            </a:r>
            <a:endParaRPr lang="en-US" sz="1200" b="0" kern="1200" cap="none"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participants join the session;</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early. This session will start in approximately __________-minutes. </a:t>
            </a:r>
            <a:r>
              <a:rPr lang="en-US" sz="1200" b="0" strike="noStrike" kern="1200" dirty="0">
                <a:solidFill>
                  <a:schemeClr val="tx1"/>
                </a:solidFill>
                <a:effectLst/>
                <a:latin typeface="+mn-lt"/>
                <a:ea typeface="+mn-ea"/>
                <a:cs typeface="+mn-cs"/>
              </a:rPr>
              <a:t>While we wait for everyone to join us,</a:t>
            </a:r>
            <a:r>
              <a:rPr lang="en-US" sz="1200" b="0" strike="noStrike" kern="1200" baseline="0" dirty="0">
                <a:solidFill>
                  <a:schemeClr val="tx1"/>
                </a:solidFill>
                <a:effectLst/>
                <a:latin typeface="+mn-lt"/>
                <a:ea typeface="+mn-ea"/>
                <a:cs typeface="+mn-cs"/>
              </a:rPr>
              <a:t> </a:t>
            </a:r>
            <a:r>
              <a:rPr lang="en-US" sz="1600" dirty="0"/>
              <a:t>Think of a recent situation where you faced a communication challenge. </a:t>
            </a:r>
            <a:r>
              <a:rPr lang="en-US" sz="1200" dirty="0"/>
              <a:t>For Example: communicating a new process, where communication or lack thereof affected productivity, or where communication impacted decision making on a project.</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Also,</a:t>
            </a:r>
            <a:r>
              <a:rPr lang="en-US" sz="1200" kern="1200" baseline="0" dirty="0">
                <a:solidFill>
                  <a:schemeClr val="tx1"/>
                </a:solidFill>
                <a:effectLst/>
                <a:latin typeface="+mn-lt"/>
                <a:ea typeface="+mn-ea"/>
                <a:cs typeface="+mn-cs"/>
              </a:rPr>
              <a:t> i</a:t>
            </a:r>
            <a:r>
              <a:rPr lang="en-US" sz="1200" kern="1200" dirty="0">
                <a:solidFill>
                  <a:schemeClr val="tx1"/>
                </a:solidFill>
                <a:effectLst/>
                <a:latin typeface="+mn-lt"/>
                <a:ea typeface="+mn-ea"/>
                <a:cs typeface="+mn-cs"/>
              </a:rPr>
              <a:t>n the Chat Box, provide a brief introduction that includes your business unit and role in the company.</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yourself;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 It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sound to all of us which disrupts</a:t>
            </a:r>
            <a:r>
              <a:rPr lang="en-US" sz="1200" kern="1200" baseline="0" dirty="0">
                <a:solidFill>
                  <a:schemeClr val="tx1"/>
                </a:solidFill>
                <a:effectLst/>
                <a:latin typeface="+mn-lt"/>
                <a:ea typeface="+mn-ea"/>
                <a:cs typeface="+mn-cs"/>
              </a:rPr>
              <a:t> the time we have together. Thank you so much for your understanding.</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through WebEx file transfer functionality. Suggest to participants to save the workbook to their desktop,</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print it, and have it open and ready for the start of the session.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a:t>
            </a:r>
            <a:endParaRPr lang="en-US" sz="1200" b="0" kern="1200" cap="none" baseline="0" dirty="0">
              <a:solidFill>
                <a:schemeClr val="tx1"/>
              </a:solidFill>
              <a:effectLst/>
              <a:latin typeface="+mn-lt"/>
              <a:ea typeface="+mn-ea"/>
              <a:cs typeface="+mn-cs"/>
            </a:endParaRPr>
          </a:p>
          <a:p>
            <a:r>
              <a:rPr lang="en-US" sz="1200" b="0" kern="1200" cap="none" baseline="0" dirty="0">
                <a:solidFill>
                  <a:schemeClr val="tx1"/>
                </a:solidFill>
                <a:effectLst/>
                <a:latin typeface="+mn-lt"/>
                <a:ea typeface="+mn-ea"/>
                <a:cs typeface="+mn-cs"/>
              </a:rPr>
              <a:t>Repeat WebEx file transfer, as needed to ensure all participants have received the file. Confirm with participant who has it and who doesn’t. Provide transfer up to and including slide 3 if needed. If anyone joins after slide 3 use your judgement if to push again if it doesn’t interview with the session timing.</a:t>
            </a:r>
            <a:endParaRPr lang="en-US" sz="1200" b="0" kern="1200" cap="none"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21859552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a:lnSpc>
                <a:spcPct val="115000"/>
              </a:lnSpc>
              <a:spcBef>
                <a:spcPts val="0"/>
              </a:spcBef>
              <a:spcAft>
                <a:spcPts val="1000"/>
              </a:spcAft>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What is the self? To many, the answer might be so obvious that they haven’t given it much thought. Others might proffer up one idea after another and finding each imperfect to an extent that they wonder if the self even exists, and if it does can it be defined. They may or may not realize that this is a question humanity has been asking for millennia, with answers from different eras often addressing not just what we are but who we are at that particular place in time. Nor is the answer a trivial one. Too often we stumble through life and take a shallow view of ourselves, our environment, and prevailing forces. And yet, we can do better. We can be better. Our first step is to become aware of who and what we are.</a:t>
            </a:r>
          </a:p>
          <a:p>
            <a:pPr marL="0" marR="0">
              <a:lnSpc>
                <a:spcPct val="115000"/>
              </a:lnSpc>
              <a:spcBef>
                <a:spcPts val="0"/>
              </a:spcBef>
              <a:spcAft>
                <a:spcPts val="1000"/>
              </a:spcAft>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Which still fails to answer the original question, what is the self? No answer will be completely accurate or at all times precise. Instead, here is a temporary answer, good for the purposes of this course: the self is the aspect of an individual organism that is aware of its existence as an individual organism. It’s the part of ourselves that we are referring to when we each say “I,” as in “I am thinking” or “I am feeling”, etc. One helpful way to think about the self and become more aware of our complete and total self is to divide it into four aspects: the physical, emotional, mental, and spiritual.</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a:t>
            </a:fld>
            <a:endParaRPr lang="en-US" dirty="0"/>
          </a:p>
        </p:txBody>
      </p:sp>
    </p:spTree>
    <p:extLst>
      <p:ext uri="{BB962C8B-B14F-4D97-AF65-F5344CB8AC3E}">
        <p14:creationId xmlns:p14="http://schemas.microsoft.com/office/powerpoint/2010/main" val="28521203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This is probably the most obvious aspect of one’s self, our physical bodies. Awareness of our bodies when that body is in great pain or distress is usually strong. But when we feel physically neutral or slightly good or bad, we can block our awareness of the physical body and replace it with other levels of awareness, awareness of our thoughts or our emotions, for instance. It is important to remember that each level of self affects the other levels of self. Feeling physically uncomfortable can lead to feeling emotionally uncomfortable, as well as feeling emotionally uncomfortable can lead to changes in our physical feelings.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a certain point, examining one’s physical self requires an examination of one’s physical environment, such that what emerges is the recognition that the two mutually interact, change, and reinforce each other. This aspect of one’s environment and one’s self interacting with and changing each other is important to remember not only in examining the physical self and the physical environment, but at all levels of self-examination. Just as there is a physical environment that interacts with a physical self, there is a mental environment, emotional environment, and spiritual environment that interacts with each corresponding level of self. This will become vital to our understanding the concept of interdependency that comes up in a later module.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6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the Body.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Body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awareness of one’s physical self.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As a group, discuss different levels of physical awareness. Ask participants to focus on an arm or leg and note how it feels before and after focusing on it. List various answers on the flipchart/board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or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does the way one feels physically affect the rest of the self?</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a:t>
            </a:fld>
            <a:endParaRPr lang="en-US" dirty="0"/>
          </a:p>
        </p:txBody>
      </p:sp>
    </p:spTree>
    <p:extLst>
      <p:ext uri="{BB962C8B-B14F-4D97-AF65-F5344CB8AC3E}">
        <p14:creationId xmlns:p14="http://schemas.microsoft.com/office/powerpoint/2010/main" val="15588842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Being aware of one’s self on an emotional level means being aware of one’s emotions. In a culture that values concepts such as logic and reason, emotion often gets undervalued. When people become emotionally expressive others will tell them to calm down or to act rationally. Being emotional is thought of as being out of control. This might give you the idea that emotions are things to be avoided, but such a position would be harmful. Emotions serve an important purpose in providing the self with information about its environment as well as motivation for what to avoid or embrace in that environment.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Typically, when we speak of our bodies or of our emotions, we speak in terms of feeling or sensations, things that come upon us rather than things we create. This gives the impression of passivity. We are slaves to our physical and emotional needs. Rather than choosing how we feel, feelings hit us, and then, we react. The most important thing to remember is that we cannot avoid feeling emotions, but we can intervene and through our actions change how we react to our emotions and this can transform our future emotions in turn. Being able to identify how you feel in any given moment is an important goal of becoming more self-aware.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6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Introducing the Heart.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Heart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awareness of one’s emotional self.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awareness of one’s emotions as a class. Ask participants to identify how they feel now. Ask participants what it feels like to feel sorrow, where they feel it in their bodies (chest, stomach, etc.), and what the sensation resembles (ache, pressure, etc.) Identify a range of emotions and list on the flipchart/board. If someone claims not to feel any emotions, ask them if they feel calm, since calm can be a kind of neutral emotion.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Can a person feel more than one emotion at once?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a:t>
            </a:fld>
            <a:endParaRPr lang="en-US" dirty="0"/>
          </a:p>
        </p:txBody>
      </p:sp>
    </p:spTree>
    <p:extLst>
      <p:ext uri="{BB962C8B-B14F-4D97-AF65-F5344CB8AC3E}">
        <p14:creationId xmlns:p14="http://schemas.microsoft.com/office/powerpoint/2010/main" val="7210824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mental aspect of your self concerns your thoughts and your imagination. Like the physical and emotional feelings, thoughts also have the capacity to come upon you without your control, but it is far easier to consciously change your thoughts, especially when you practice being more aware of them in the first place. When people think, they often think in sentences or words, but just as often, they can think in images or words and phrases that act as a kind of shorthand. In these moments, it is quite easy for thoughts to get distorted and not accurately reflect a true situation.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6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the Mind.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Mental Self</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awareness of one’s mental self.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group discuss the nature of one’s thoughts. Are participants thinking in words, images, complete sentences, etc.? Can they identify their thoughts? List these on the flipchart/board.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is it easier to change a thought than an emotion?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a:t>
            </a:fld>
            <a:endParaRPr lang="en-US" dirty="0"/>
          </a:p>
        </p:txBody>
      </p:sp>
    </p:spTree>
    <p:extLst>
      <p:ext uri="{BB962C8B-B14F-4D97-AF65-F5344CB8AC3E}">
        <p14:creationId xmlns:p14="http://schemas.microsoft.com/office/powerpoint/2010/main" val="38399867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This course is not about any one religious belief, nor does it reject religious belief, either. The use of the term spirit here is not meant in a religious sense. Instead, the spiritual self is about your continuing sense of identity. The spiritual self is the realm of what a person values. It’s the world view and the source of motivation. If the emotional self and mental self are about the feelings and thoughts of a person in a given moment, the spiritual self is about the interconnectedness of thoughts and feelings over time that forms into a sense of personal identity.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the Soul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Soul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becoming aware of one’s personal narrative in life (the spirit).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group, discuss the spiritual self as the part of a person who has dreams, goals, and aspirations. How does becoming aware of this level of the self help a person? List examples on the flipchart/board.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part of the self do personal values fall under?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a:t>
            </a:fld>
            <a:endParaRPr lang="en-US" dirty="0"/>
          </a:p>
        </p:txBody>
      </p:sp>
    </p:spTree>
    <p:extLst>
      <p:ext uri="{BB962C8B-B14F-4D97-AF65-F5344CB8AC3E}">
        <p14:creationId xmlns:p14="http://schemas.microsoft.com/office/powerpoint/2010/main" val="21868163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Even though we live inside physical bodies, so to speak, it’s not uncommon to proceed day in and day out without ever truly being aware of one’s body. Unless we are experiencing high degrees of pain or physical stress, how our bodies feel at any given moment can completely escape our notice. However, an increased awareness of your physical body is the first step in improving both your physical and emotional health. Even though it is a first step, the importance of being aware of your physical self and the space it operates can’t be understated.</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a:t>
            </a:fld>
            <a:endParaRPr lang="en-US" dirty="0"/>
          </a:p>
        </p:txBody>
      </p:sp>
    </p:spTree>
    <p:extLst>
      <p:ext uri="{BB962C8B-B14F-4D97-AF65-F5344CB8AC3E}">
        <p14:creationId xmlns:p14="http://schemas.microsoft.com/office/powerpoint/2010/main" val="34336469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One of the best ways to develop a habit of being physically aware comes from mindfulness meditation and the specific practice of scanning. This practice allows you to focus your attention throughout your body and take note of how things stand. Since we often make stressful situations worse by holding tension in our muscles, practicing this method can make you aware, even in the midst of stress, of where this tension might be hiding and intensifying things.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Scanning.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Scanning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the meditative practice of scanning.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01: Scanning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Locate a quiet place where participants may lay down. Advise participants on the day before this activity to wear comfortable clothing and to bring a blanket, yoga mat, or something that will allow them to lie on the floor comfortably. Pass out the worksheet during the class before this activity and advise participants to review the worksheet beforehand.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Briefly review the Scanning worksheet and engage for 8-10 minutes in the scanning meditation.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scanning?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a:t>
            </a:fld>
            <a:endParaRPr lang="en-US" dirty="0"/>
          </a:p>
        </p:txBody>
      </p:sp>
    </p:spTree>
    <p:extLst>
      <p:ext uri="{BB962C8B-B14F-4D97-AF65-F5344CB8AC3E}">
        <p14:creationId xmlns:p14="http://schemas.microsoft.com/office/powerpoint/2010/main" val="42019688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While scanning can be an effective tool in becoming more aware of one’s physical self, a variation on this technique can actually improve one’s ability to relax. This technique is called progressive relaxation. It’s identical in process to scanning except that when you place your focus on a specific part of your body, you also tense up all the muscles in that area for 2-3 seconds, as you take deep breaths, and then you release the muscles. By tensing and releasing your muscles, you actually release any muscular tension that you were holding in your muscles before performing this technique. Progressive relaxation is a prelude to another technique called a relaxation response. This technique allows a person to immediately initiate a feeling of relaxation in the body without having to lie down or meditate. The Relaxation Response is achieved by consciously tensing all the muscles in your body at once as you inhale, and then relaxing all of your muscles together as you exhale.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While the relaxation response can be supremely helpful when you find yourself in a stressful situation, and progressive relaxation is immensely helpful when you can’t fall asleep in bed, among other uses of the technique, consciously tensing one’s muscles is not healthy for everyone to practice. If you have TMD, a condition where you grind your teeth frequently, tensing the jaw muscles could actually be detrimental. The same applies if you have various types of physical injuries where the muscles around the injured body part are already tense and increasing tension can have negative results. If you are unsure of whether you should practice progressive relaxation or the relaxation response, you should probably consult with your doctor or stick to scanning as a method of increasing physical awareness and relaxation.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Practice Progressive Relaxation.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Progressive Relaxation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Practice progressive relaxation.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02: Progressive Relaxation and the Relaxation Response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Locate a quiet place where participants may lie down. Advise participants on the day before this activity to wear comfortable clothing and to bring a blanket, yoga mat, or something that will allow them to lie on the floor comfortably. Pass out the worksheet during the class before this activity and advise participants to review the worksheet beforehand.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Briefly review the Progressive Relaxation worksheet and engage for 8-10 minutes in progressive relaxation.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When should you NOT practice progressive relaxation?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a:t>
            </a:fld>
            <a:endParaRPr lang="en-US" dirty="0"/>
          </a:p>
        </p:txBody>
      </p:sp>
    </p:spTree>
    <p:extLst>
      <p:ext uri="{BB962C8B-B14F-4D97-AF65-F5344CB8AC3E}">
        <p14:creationId xmlns:p14="http://schemas.microsoft.com/office/powerpoint/2010/main" val="35607440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 you become more physically aware, you should also become more aware of physical elements that create stress in your life. These can be varied and can have as much to do with what is outside your body as what you put into your body. Smoking, losing sleep, eating unhealthily, or setting up your work space non-ergonomically are just a few examples of physical stressors. While stress is an inevitable consequence of being alive, you can reduce stress in your life both by eliminating elements that cause you stress and developing strategies that reduce your physical stress.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Physical Stressors.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Physical Stressors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Consider different elements of physical stress in your life.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03: Physical Stressors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Complete the worksheet individually. Share your answers with the rest of the class.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an example of a physical stressor?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18</a:t>
            </a:fld>
            <a:endParaRPr lang="en-US" dirty="0"/>
          </a:p>
        </p:txBody>
      </p:sp>
    </p:spTree>
    <p:extLst>
      <p:ext uri="{BB962C8B-B14F-4D97-AF65-F5344CB8AC3E}">
        <p14:creationId xmlns:p14="http://schemas.microsoft.com/office/powerpoint/2010/main" val="1797993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you exercise regularly, you can improve yourself in many ways. Exercise helps your brain to stimulate positive emotions and eliminate low-arousal emotions such as disappointment or depression. Exercise improves your physical health, your energy level, and it reduces physical stress. A good exercise program focuses on improving your body in four areas: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Balance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Exercises such as Tai Chi, martial arts, yoga, and gymnastics all help you to improve your physical balance (and by extension your mental, emotional, and spiritual balance as well).</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Endurance.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Exercises such as running, swimming, cycling, or aerobics help you to improve your endurance. Improved endurance means you can function better for longer periods of time.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Strength.</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Weight training is the best way to improve your strength. You can use free weights (don’t forget to have a spotter), weight machines, kettle bells, or resistance bands. Remember the greater the weight you lift, the more muscle mass you can build. The more repetitions you do, the more toned and defined your muscles become. One way to combine endurance and weight training is to circuit train. This means that instead of doing three sets of reps at each station with 30 seconds to a minute to recover, you do one set and move on in a circuit with no rest between sets. Repeat the circuit three times.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Flexibility.</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Stretching is vital to a good exercise regimen. Not only does this improve your flexibility, but practicing yoga, Pilates, or other types of stretching exercises also eliminates toxins in your body that create stress and discomfort, and stretching also prevents injuries.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Even though we hear it all the time and know deep down that exercising is good for us, it remains difficult to put into practice and to keep it up. Here are some suggestions to help you maintain a consistent exercise regimen: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Try to exercise at the same time each day, and avoid exercise three hours before you go to sleep.</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Find a workout partner. This can help you when you aren’t feeling as motivated, and you can help your partner when they aren’t motivated to stick with it.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Never exercise beyond your physical capabilities. When you initially begin exercising, you might experience muscle soreness. This ache is a different feeling than a muscle tear, which will be a sharper and more pronounced pain. There is the saying, “No pain, no gain,” but you must differentiate between the hurt of improving yourself physically and the pain of injury.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Drink plenty of water and eat a balanced diet with lots of vitamins. If you experience muscle soreness that lasts for more than a few days, you might not be getting enough vitamin C. Especially if your exercise regimen involves stretching, you need to drink plenty of water to flush the stress-producing toxins from your body.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Vary up your exercise regimen from time to time. This accomplishes two things: it prevents your body from getting used to an exercise so that the positive changes are decreased (known as plateauing), and changing up your regimen keeps the exercises from becoming boring. Make sure that your new exercises continue to improve your physical self in each of the four areas: balance, strength, flexibility, and endurance.</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Develop a physical stress reduction plan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Developing an Exercise Regimen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Develop a plan to reduce your physical stress through exercise and other strategies.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04: Physical Stress Reduction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Complete the worksheet individually. Share your answers with the rest of the class.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plateauing?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19</a:t>
            </a:fld>
            <a:endParaRPr lang="en-US" dirty="0"/>
          </a:p>
        </p:txBody>
      </p:sp>
    </p:spTree>
    <p:extLst>
      <p:ext uri="{BB962C8B-B14F-4D97-AF65-F5344CB8AC3E}">
        <p14:creationId xmlns:p14="http://schemas.microsoft.com/office/powerpoint/2010/main" val="37133718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1:00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Communication Strategies</a:t>
            </a:r>
            <a:r>
              <a:rPr lang="en-US" sz="1200" kern="1200" dirty="0">
                <a:solidFill>
                  <a:schemeClr val="tx1"/>
                </a:solidFill>
                <a:effectLst/>
                <a:latin typeface="+mn-lt"/>
                <a:ea typeface="+mn-ea"/>
                <a:cs typeface="+mn-cs"/>
              </a:rPr>
              <a:t>. Thank you for joining me today. My name is [_____] and I’ll be your Facilitator today. </a:t>
            </a:r>
          </a:p>
          <a:p>
            <a:r>
              <a:rPr lang="en-US" sz="1200" kern="1200" dirty="0">
                <a:solidFill>
                  <a:schemeClr val="tx1"/>
                </a:solidFill>
                <a:effectLst/>
                <a:latin typeface="+mn-lt"/>
                <a:ea typeface="+mn-ea"/>
                <a:cs typeface="+mn-cs"/>
              </a:rPr>
              <a:t>NOTE: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Say</a:t>
            </a:r>
            <a:r>
              <a:rPr lang="en-US" sz="1200" kern="1200" baseline="0" dirty="0">
                <a:solidFill>
                  <a:schemeClr val="tx1"/>
                </a:solidFill>
                <a:effectLst/>
                <a:latin typeface="+mn-lt"/>
                <a:ea typeface="+mn-ea"/>
                <a:cs typeface="+mn-cs"/>
              </a:rPr>
              <a:t> about 30 to 60-seconds about your background experience , degrees, years facilitating, etc.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through WebEx file transfer functionality. Suggest to participants to save the workbook to their desktop,</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print it, and have it open and ready for the start of the session. Ask participants to fill these out throughout the day as they learn new things and have ideas on how to incorporate the things we discuss into their lives.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Phone lines are, and will remain, open. If you anticipate background noise, please mute your phone or computer line yourself;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 It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sound to all of us which disrupts</a:t>
            </a:r>
            <a:r>
              <a:rPr lang="en-US" sz="1200" kern="1200" baseline="0" dirty="0">
                <a:solidFill>
                  <a:schemeClr val="tx1"/>
                </a:solidFill>
                <a:effectLst/>
                <a:latin typeface="+mn-lt"/>
                <a:ea typeface="+mn-ea"/>
                <a:cs typeface="+mn-cs"/>
              </a:rPr>
              <a:t> the time we have together. Thank you so much for your understanding.</a:t>
            </a:r>
          </a:p>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34522535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emotional aspect of the self has long been misunderstood. The ancient cultures from which many of our own contemporary values have derived were faced with a difficult task. With the advent of agriculture, for the first time in human history, people did not have to wander and had food surpluses that went beyond the immediate moment. As a result, you suddenly had large groups of people living near each other. In order to limit the destructive impulses that tended to come out when large groups gathered, people began to champion concepts of reason and rationality. In doing so, they suggested that emotions themselves might be undesirable, or that acknowledging emotions is a sign of weakness. Nothing could be further from the truth.</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20</a:t>
            </a:fld>
            <a:endParaRPr lang="en-US" dirty="0"/>
          </a:p>
        </p:txBody>
      </p:sp>
    </p:spTree>
    <p:extLst>
      <p:ext uri="{BB962C8B-B14F-4D97-AF65-F5344CB8AC3E}">
        <p14:creationId xmlns:p14="http://schemas.microsoft.com/office/powerpoint/2010/main" val="5365852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 might have heard it said that all emotions are valid, but what exactly does this mean? Does this mean that any time you feel an emotion you are perfectly justified in feeling an emotion? For example, if your child spills a glass of milk, does the validity of emotions mean you are correct in being angry with your child? Perhaps the notion of correct versus incorrect is the wrong approach. The validity of emotions means that in any situation, if you feel anger, regardless of the cause, it is valid to acknowledge to yourself that you do indeed feel anger. The validity of emotions means that denying an emotional state is a dangerous action that can have big consequences, often resulting in an emotional breakdown in the future if not addressed.</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Introduce the concept of the validity of emotions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Validity of Emotions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how all emotions are valid.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class, discuss how all emotions, even unpleasant ones are valid. Make a list of the ways people are feeling today and place them on the flipchart/board.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When should you acknowledge your emotions?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21</a:t>
            </a:fld>
            <a:endParaRPr lang="en-US" dirty="0"/>
          </a:p>
        </p:txBody>
      </p:sp>
    </p:spTree>
    <p:extLst>
      <p:ext uri="{BB962C8B-B14F-4D97-AF65-F5344CB8AC3E}">
        <p14:creationId xmlns:p14="http://schemas.microsoft.com/office/powerpoint/2010/main" val="29882470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1Before human beings established cities and civilization, life was, in the words of Thomas Hobbes, “mean, nasty, brutish, and short.” At any moment a person could find his or herself in mortal danger. In this type of environment, the ability to feel fear served a purpose that was often the difference between life and death. If you felt fear, your sympathetic nervous system could stimulate your adrenal glands and you would feel the impulse to run away or fight. With adrenaline coursing through your system, you could approach the situation as if it was the life and death situation it actually was more often than not. Of course, nowadays, we might feel as if a situation is a matter of life or death when upon further reflection we realize it isn’t. Nevertheless, when we feel emotions they provide us with important information about both our environment and, more importantly, our assessment of that environment.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the utility of emotions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Utility of Emotions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Consider what purpose different emotions can have.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what the emotions from the previous activity are communicating to each person. Determine ways in which these emotions can be useful. List ideas on the flipchart/board.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a possible use for anxiety?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22</a:t>
            </a:fld>
            <a:endParaRPr lang="en-US" dirty="0"/>
          </a:p>
        </p:txBody>
      </p:sp>
    </p:spTree>
    <p:extLst>
      <p:ext uri="{BB962C8B-B14F-4D97-AF65-F5344CB8AC3E}">
        <p14:creationId xmlns:p14="http://schemas.microsoft.com/office/powerpoint/2010/main" val="27047980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order to make the best use of our emotions, it becomes important to be able to identify how we feel at any given moment. Psychologists have developed the theory of emotional granularity to help us with just that. According to this theory, emotions can be identified by two different primary characteristics: the level to which they excite us, known as arousal; and the degree to which we experience them as pleasant or unpleasant, known as valence. Emotions that are characterized as having high arousal would be emotions such as joy, anger, enthusiasm, and anxiety. Low arousal emotions would include depression but also calm. If your thoughts tend to race, along with your pulse, you are probably feeling an emotion or group of emotions that are characterized by high levels of arousal.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Identify High and Low Arousal Emotions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High and Low Arousal Emotions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the arousal levels involved in different types of emotions.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class, identify different types of high arousal emotions, and list these on the flipchart/board. Identify low arousal emotions, and list these on the flipchart/board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Joy is an example of what level of arousal?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23</a:t>
            </a:fld>
            <a:endParaRPr lang="en-US" dirty="0"/>
          </a:p>
        </p:txBody>
      </p:sp>
    </p:spTree>
    <p:extLst>
      <p:ext uri="{BB962C8B-B14F-4D97-AF65-F5344CB8AC3E}">
        <p14:creationId xmlns:p14="http://schemas.microsoft.com/office/powerpoint/2010/main" val="1402186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Emotional valence refers to whether the emotion is experienced as a pleasant condition or an unpleasant condition. Emotions that are unpleasant tend to indicate that something needs to change – either in ourselves or in our environment. Emotions that are on the pleasant side of the valence scale indicate that whatever is happening works for us. When you are having a good time, you are experiencing emotions on the pleasurable side of the valence continuum.</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Identify pleasant and unpleasant emotions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Emotional Valence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Identify emotions that are pleasant and unpleasant.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class, develop a list on the flipchart/board of pleasant emotions. Make a separate list of unpleasant emotions.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a pleasant emotion?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24</a:t>
            </a:fld>
            <a:endParaRPr lang="en-US" dirty="0"/>
          </a:p>
        </p:txBody>
      </p:sp>
    </p:spTree>
    <p:extLst>
      <p:ext uri="{BB962C8B-B14F-4D97-AF65-F5344CB8AC3E}">
        <p14:creationId xmlns:p14="http://schemas.microsoft.com/office/powerpoint/2010/main" val="23064807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If you cannot control how you feel and avoiding your feelings has negative consequences, the only recourse you have left is to manage your emotions. This involves understanding not only how you feel, but what use you can make of your feelings.</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25</a:t>
            </a:fld>
            <a:endParaRPr lang="en-US" dirty="0"/>
          </a:p>
        </p:txBody>
      </p:sp>
    </p:spTree>
    <p:extLst>
      <p:ext uri="{BB962C8B-B14F-4D97-AF65-F5344CB8AC3E}">
        <p14:creationId xmlns:p14="http://schemas.microsoft.com/office/powerpoint/2010/main" val="25237133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Like the emotional granularity theory, the theory of emotional intelligence is one that helps you to understand how to make the most use of your feelings. Once you accept that emotions are valid, it’s tempting to think that expressing them in every instance is the way to go. Like the famous gag in the television show </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Seinfeld</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to indicate your anger or frustration, you could go around screaming, “Serenity now!” Unfortunately that’s not what is called for when you accept the validity of your emotions. Emotional intelligence means understanding what your emotion signifies and the appropriate and helpful ways in which you make the emotion work for you.</a:t>
            </a:r>
          </a:p>
          <a:p>
            <a:pPr marL="137160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Emotional Intelligence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Emotional Intelligence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appropriate and beneficial ways to express unpleasant emotions.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class, discuss the concept of emotional intelligence. Identify ways to express unpleasant emotions in appropriate and beneficial ways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Is there an appropriate way to express anger?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26</a:t>
            </a:fld>
            <a:endParaRPr lang="en-US" dirty="0"/>
          </a:p>
        </p:txBody>
      </p:sp>
    </p:spTree>
    <p:extLst>
      <p:ext uri="{BB962C8B-B14F-4D97-AF65-F5344CB8AC3E}">
        <p14:creationId xmlns:p14="http://schemas.microsoft.com/office/powerpoint/2010/main" val="9527832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137160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One useful way of thinking about emotions is to divide them into categories based on how they help us to perform. We could assign one category for emotions that always help us to perform well. Emotions such as enthusiasm, confidence, tenacity, and optimism would fall into this category of high performance emotions. These high performance emotions are characterized as being high arousal emotions and as being emotions where our focus is wide and open.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Another category of emotions becomes obvious. If we have a category for high performance emotions, then it follows that we should have a category for emotions that always interfere with high performance. These are called blue emotions, and they include such emotions as dejection, depression, boredom, and disappointment. These emotions are marked by qualities of low arousal and a narrowed and closed focus.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third category for emotions would cover those emotions that can either improve our performance or impede it. These emotions include anger, anxiety, and frustration, and they are called swing emotions because they can swing either way into motivating better performance or interfering with good performance. Take anxiety for example. If someone preparing for a test was to feel anxious about that test, this could lead either to that person studying harder or freezing up. If the anxiety led to more studying, we could say that the emotion caused the person’s behavior to swing into the realm of high performance. If the anxiety made the person freeze up, than obviously, that person probably did not do too well on the test, and the effects of that emotion led to decreased performance as if the emotion were a blue emotion. Swing emotions are characterized as being high arousal emotions but with a narrowed focus.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fourth category of emotions does not get discussed much because we often don’t recognize emotions in this category as emotions, seeing them more as neutral states. However, low arousal and wide focused emotions such as calm and satisfaction can be high performance emotions as well.</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Categories of Emotions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Categories of Emotions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Identify different types of emotions and categorize them based on whether they widen or narrow focus and whether they heighten or diminish arousal.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Identify and categorize emotions based on their capacity to widen or narrow focus and whether they are high or low arousal emotions. List these on the flipchart/board under the four different categories.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does a low arousal and narrowly focused emotion do to performance?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27</a:t>
            </a:fld>
            <a:endParaRPr lang="en-US" dirty="0"/>
          </a:p>
        </p:txBody>
      </p:sp>
    </p:spTree>
    <p:extLst>
      <p:ext uri="{BB962C8B-B14F-4D97-AF65-F5344CB8AC3E}">
        <p14:creationId xmlns:p14="http://schemas.microsoft.com/office/powerpoint/2010/main" val="2509000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22860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you’ve ever felt depressed, you can probably understand why rising your arousal level might be a helpful way to go. The trick to emotional intelligence, then, is to recognize how you are feeling and determine what needs to be done in order to feel a different way. Fortunately, in the case of blue emotions, there are numerous ways to increase your arousal levels and thereby put your emotions into more of the high performance category where you’re feeling enthusiasm or optimism. Here are some suggestions: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Exercise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For those suffering from depression, doctors often recommend exercising. The combination of movement and high respiration helps to stimulate chemicals in your brain that give you the sense of well-being (what runners refer to as “runner’s high”) and to increase your energy level.</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Listen to upbeat music</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 steady beat has the capacity to pump a person up and get them feeling greater levels of enthusiasm. Often upbeat music can lead people to spontaneously engage in a truly excellent form of exercise: dancing.</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Sing</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While it might sound hokey, singing with all your heart can really (to quote the Beatles) “take a sad song and make it better.” Not only is the physical act of singing a kind of massage for your lungs and throat, but the movement of air through your vocal chords in the form of vibrations can arouse your energy levels.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Play</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One really great way to cope with blue emotions is to engage in some form of game. Playing taps into our inner child and reawakens our sense of optimism and enthusiasm.</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Increasing Arousal.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Increasing Arousal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Develop action plans for increasing arousal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07: Increasing Arousal 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Complete the worksheet individually and share your answers with the rest of the class.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one way to beat the blues?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28</a:t>
            </a:fld>
            <a:endParaRPr lang="en-US" dirty="0"/>
          </a:p>
        </p:txBody>
      </p:sp>
    </p:spTree>
    <p:extLst>
      <p:ext uri="{BB962C8B-B14F-4D97-AF65-F5344CB8AC3E}">
        <p14:creationId xmlns:p14="http://schemas.microsoft.com/office/powerpoint/2010/main" val="26515839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While increasing your arousal level can be an excellent way to effectively deal with low arousal emotions, feeling high levels of emotional arousal is not always helpful. The key is to understand the valence of the high arousal emotion. If it is on the pleasant side of the spectrum, there’s no need to change anything, but if you’re emotion is unpleasant, then you probably need to lower your arousal level. In the example before about anxiety and test taking, too much arousal could make a person freeze up. This is why when someone feels anxious or angry; it’s common for another person to tell them to calm down. Unfortunately, while this may be obvious from a rational standpoint, it’s easier said than done when you do feel angry or anxious. Since swing emotions tend to feature both instances of high arousal and a narrowed focus, activities that can lower the arousal level, widen the focus, or both are desirable. A lower level of arousal allows you to reassess your situation and a wider focus allows you to explore possibilities that wouldn’t have occurred to you in a state of anger or frustration. Here are some suggestions: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Breathe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Taking deep and slow breaths helps to slow down your respiration and allow the fight or flight feelings to subside.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Engage a Relaxation Response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If you’ve been practicing the technique introduced in Module Three regularly, this might even be an instinctive action. If you have the capability and space, taking the time to meditate can also help to reduce your feelings of arousal.</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Exercise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Strangely enough, exercise can increase arousal levels in people who are feeling low arousal and it can also decrease the arousal level of someone feeling high arousal. This is a form of venting. In fact anything that is a high energy activity can help vent your high arousal levels and reduce them to something more manageable. That’s why people tend to shout when they get angry.</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Shout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Obviously, you need to be selective in how you deploy this strategy. Shouting at your boss, friend, parent, or child might help in the immediate moment to reduce your arousal level, but it often comes with consequences. However, finding a private and quiet place to scream your lungs out can be quite helpful.</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Venting.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Venting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appropriate ways you can vent in your work environment to decrease your arousal level.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appropriate places and methods where you can reduce your arousal levels at your workplace. List these on the flipchart/board.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another word for lowering your arousal levels?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29</a:t>
            </a:fld>
            <a:endParaRPr lang="en-US" dirty="0"/>
          </a:p>
        </p:txBody>
      </p:sp>
    </p:spTree>
    <p:extLst>
      <p:ext uri="{BB962C8B-B14F-4D97-AF65-F5344CB8AC3E}">
        <p14:creationId xmlns:p14="http://schemas.microsoft.com/office/powerpoint/2010/main" val="10648966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r>
              <a:rPr lang="en-US" sz="1200" b="1" kern="1200" cap="all" dirty="0">
                <a:solidFill>
                  <a:schemeClr val="tx1"/>
                </a:solidFill>
                <a:effectLst/>
                <a:latin typeface="+mn-lt"/>
                <a:ea typeface="+mn-ea"/>
                <a:cs typeface="+mn-cs"/>
              </a:rPr>
              <a:t>ANIMATED SLIDE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We have 90-minutes together today.  In order to get the most out of the session,</a:t>
            </a:r>
            <a:r>
              <a:rPr lang="en-US" sz="1200" kern="1200" baseline="0" dirty="0">
                <a:solidFill>
                  <a:schemeClr val="tx1"/>
                </a:solidFill>
                <a:effectLst/>
                <a:latin typeface="+mn-lt"/>
                <a:ea typeface="+mn-ea"/>
                <a:cs typeface="+mn-cs"/>
              </a:rPr>
              <a:t> I would like to go over a few house keeping items.</a:t>
            </a:r>
          </a:p>
          <a:p>
            <a:pPr marL="228600" indent="-228600">
              <a:buAutoNum type="arabicPeriod"/>
            </a:pPr>
            <a:r>
              <a:rPr lang="en-US" sz="1200" kern="1200" baseline="0" dirty="0">
                <a:solidFill>
                  <a:schemeClr val="tx1"/>
                </a:solidFill>
                <a:effectLst/>
                <a:latin typeface="+mn-lt"/>
                <a:ea typeface="+mn-ea"/>
                <a:cs typeface="+mn-cs"/>
              </a:rPr>
              <a:t>Please turn off your cell phones or turn it to vibrate.</a:t>
            </a:r>
          </a:p>
          <a:p>
            <a:pPr marL="228600" indent="-228600">
              <a:buAutoNum type="arabicPeriod"/>
            </a:pPr>
            <a:r>
              <a:rPr lang="en-US" sz="1200" kern="1200" dirty="0">
                <a:solidFill>
                  <a:schemeClr val="tx1"/>
                </a:solidFill>
                <a:effectLst/>
                <a:latin typeface="+mn-lt"/>
                <a:ea typeface="+mn-ea"/>
                <a:cs typeface="+mn-cs"/>
              </a:rPr>
              <a:t>Please do not</a:t>
            </a:r>
            <a:r>
              <a:rPr lang="en-US" sz="1200" kern="1200" baseline="0" dirty="0">
                <a:solidFill>
                  <a:schemeClr val="tx1"/>
                </a:solidFill>
                <a:effectLst/>
                <a:latin typeface="+mn-lt"/>
                <a:ea typeface="+mn-ea"/>
                <a:cs typeface="+mn-cs"/>
              </a:rPr>
              <a:t>, at anytime during this session, take incoming calls or </a:t>
            </a:r>
            <a:r>
              <a:rPr lang="en-US" sz="1200" kern="1200" dirty="0">
                <a:solidFill>
                  <a:schemeClr val="tx1"/>
                </a:solidFill>
                <a:effectLst/>
                <a:latin typeface="+mn-lt"/>
                <a:ea typeface="+mn-ea"/>
                <a:cs typeface="+mn-cs"/>
              </a:rPr>
              <a:t>place your phone on HOLD. It broadcasts </a:t>
            </a:r>
            <a:r>
              <a:rPr lang="en-US" sz="1200" kern="1200" baseline="0" dirty="0">
                <a:solidFill>
                  <a:schemeClr val="tx1"/>
                </a:solidFill>
                <a:effectLst/>
                <a:latin typeface="+mn-lt"/>
                <a:ea typeface="+mn-ea"/>
                <a:cs typeface="+mn-cs"/>
              </a:rPr>
              <a:t>repetitive </a:t>
            </a:r>
            <a:r>
              <a:rPr lang="en-US" sz="1200" kern="1200" dirty="0">
                <a:solidFill>
                  <a:schemeClr val="tx1"/>
                </a:solidFill>
                <a:effectLst/>
                <a:latin typeface="+mn-lt"/>
                <a:ea typeface="+mn-ea"/>
                <a:cs typeface="+mn-cs"/>
              </a:rPr>
              <a:t>music to all of us which disrupts</a:t>
            </a:r>
            <a:r>
              <a:rPr lang="en-US" sz="1200" kern="1200" baseline="0" dirty="0">
                <a:solidFill>
                  <a:schemeClr val="tx1"/>
                </a:solidFill>
                <a:effectLst/>
                <a:latin typeface="+mn-lt"/>
                <a:ea typeface="+mn-ea"/>
                <a:cs typeface="+mn-cs"/>
              </a:rPr>
              <a:t> the time we have together. Thank you so much for your understanding.</a:t>
            </a:r>
          </a:p>
          <a:p>
            <a:pPr marL="228600" indent="-228600">
              <a:buAutoNum type="arabicPeriod"/>
            </a:pPr>
            <a:r>
              <a:rPr lang="en-US" sz="1200" kern="1200" baseline="0" dirty="0">
                <a:solidFill>
                  <a:schemeClr val="tx1"/>
                </a:solidFill>
                <a:effectLst/>
                <a:latin typeface="+mn-lt"/>
                <a:ea typeface="+mn-ea"/>
                <a:cs typeface="+mn-cs"/>
              </a:rPr>
              <a:t>This is an interactive workshop. I encourage you to ask questions, use the chat to make comments, and reply to each other as we go over the material and activities.</a:t>
            </a:r>
          </a:p>
          <a:p>
            <a:pPr marL="228600" marR="0" indent="-228600" algn="l" defTabSz="914400" rtl="0" eaLnBrk="0" fontAlgn="base" latinLnBrk="0" hangingPunct="0">
              <a:lnSpc>
                <a:spcPct val="100000"/>
              </a:lnSpc>
              <a:spcBef>
                <a:spcPct val="30000"/>
              </a:spcBef>
              <a:spcAft>
                <a:spcPct val="0"/>
              </a:spcAft>
              <a:buClrTx/>
              <a:buSzTx/>
              <a:buFontTx/>
              <a:buAutoNum type="arabicPeriod"/>
              <a:tabLst/>
              <a:defRPr/>
            </a:pPr>
            <a:r>
              <a:rPr lang="en-US" sz="1200" kern="1200" baseline="0" dirty="0">
                <a:solidFill>
                  <a:schemeClr val="tx1"/>
                </a:solidFill>
                <a:effectLst/>
                <a:latin typeface="+mn-lt"/>
                <a:ea typeface="+mn-ea"/>
                <a:cs typeface="+mn-cs"/>
              </a:rPr>
              <a:t>I would like you to remember these three words:  </a:t>
            </a:r>
            <a:r>
              <a:rPr lang="en-US" sz="1200" i="0" dirty="0">
                <a:solidFill>
                  <a:srgbClr val="FF0000"/>
                </a:solidFill>
              </a:rPr>
              <a:t>&lt;Click&gt; </a:t>
            </a:r>
            <a:r>
              <a:rPr lang="en-US" sz="1200" b="1" kern="1200" baseline="0" dirty="0">
                <a:solidFill>
                  <a:schemeClr val="tx1"/>
                </a:solidFill>
                <a:effectLst/>
                <a:latin typeface="+mn-lt"/>
                <a:ea typeface="+mn-ea"/>
                <a:cs typeface="+mn-cs"/>
              </a:rPr>
              <a:t>Respect</a:t>
            </a:r>
            <a:r>
              <a:rPr lang="en-US" sz="1200" kern="1200" baseline="0" dirty="0">
                <a:solidFill>
                  <a:schemeClr val="tx1"/>
                </a:solidFill>
                <a:effectLst/>
                <a:latin typeface="+mn-lt"/>
                <a:ea typeface="+mn-ea"/>
                <a:cs typeface="+mn-cs"/>
              </a:rPr>
              <a:t>, </a:t>
            </a:r>
            <a:r>
              <a:rPr lang="en-US" sz="1200" i="0" dirty="0">
                <a:solidFill>
                  <a:srgbClr val="FF0000"/>
                </a:solidFill>
              </a:rPr>
              <a:t>&lt;Click&gt; </a:t>
            </a:r>
            <a:r>
              <a:rPr lang="en-US" sz="1200" b="1" kern="1200" baseline="0" dirty="0">
                <a:solidFill>
                  <a:schemeClr val="tx1"/>
                </a:solidFill>
                <a:effectLst/>
                <a:latin typeface="+mn-lt"/>
                <a:ea typeface="+mn-ea"/>
                <a:cs typeface="+mn-cs"/>
              </a:rPr>
              <a:t>Confidentiality, </a:t>
            </a:r>
            <a:r>
              <a:rPr lang="en-US" sz="1200" i="0" dirty="0">
                <a:solidFill>
                  <a:srgbClr val="FF0000"/>
                </a:solidFill>
              </a:rPr>
              <a:t>&lt;Click&gt; </a:t>
            </a:r>
            <a:r>
              <a:rPr lang="en-US" sz="1200" b="1" kern="1200" baseline="0" dirty="0">
                <a:solidFill>
                  <a:schemeClr val="tx1"/>
                </a:solidFill>
                <a:effectLst/>
                <a:latin typeface="+mn-lt"/>
                <a:ea typeface="+mn-ea"/>
                <a:cs typeface="+mn-cs"/>
              </a:rPr>
              <a:t>Practice.  </a:t>
            </a:r>
          </a:p>
          <a:p>
            <a:pPr marL="0" indent="0">
              <a:buNone/>
            </a:pPr>
            <a:endParaRPr lang="en-US" sz="1200" kern="1200" baseline="0" dirty="0">
              <a:solidFill>
                <a:schemeClr val="tx1"/>
              </a:solidFill>
              <a:effectLst/>
              <a:latin typeface="+mn-lt"/>
              <a:ea typeface="+mn-ea"/>
              <a:cs typeface="+mn-cs"/>
            </a:endParaRPr>
          </a:p>
          <a:p>
            <a:pPr marL="0" indent="0">
              <a:buNone/>
            </a:pPr>
            <a:r>
              <a:rPr lang="en-US" sz="1200" kern="1200" baseline="0" dirty="0">
                <a:solidFill>
                  <a:schemeClr val="tx1"/>
                </a:solidFill>
                <a:effectLst/>
                <a:latin typeface="+mn-lt"/>
                <a:ea typeface="+mn-ea"/>
                <a:cs typeface="+mn-cs"/>
              </a:rPr>
              <a:t>To get the most from this workshop, we must all work together, listen to each other, ask and answer questions, explore new ideas, make a few mistakes, and overall … participate! </a:t>
            </a:r>
            <a:r>
              <a:rPr lang="en-US" sz="1200" kern="1200" dirty="0">
                <a:solidFill>
                  <a:schemeClr val="tx1"/>
                </a:solidFill>
                <a:effectLst/>
                <a:latin typeface="+mn-lt"/>
                <a:ea typeface="+mn-ea"/>
                <a:cs typeface="+mn-cs"/>
              </a:rPr>
              <a:t>You will have plenty of opportunities to do all of these! </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41628166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Strictly speaking, it is not possible to control your emotions. However, your thought processes often determine how you assess a situation, and it’s that assessment where emotions can come into play. If your assessment is off, you may be angry in a situation that when viewed in another way would not warrant anger at all, for example. Consequently, in developing greater self-awareness, you must become aware of your mental self.</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30</a:t>
            </a:fld>
            <a:endParaRPr lang="en-US" dirty="0"/>
          </a:p>
        </p:txBody>
      </p:sp>
    </p:spTree>
    <p:extLst>
      <p:ext uri="{BB962C8B-B14F-4D97-AF65-F5344CB8AC3E}">
        <p14:creationId xmlns:p14="http://schemas.microsoft.com/office/powerpoint/2010/main" val="37830251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One aspect of awareness of your mental self is being aware of your thinking style. Psychologists differentiate between two types of thinking styles: global and linear. Neither thinking style is inherently better than the other, however. These terms merely describe ways in which people process information. Global thinkers tend to be big picture thinkers. They’re more interested in the theory or concept behind something than they are in the minute details. Conversely, linear thinkers are more interested in the details than in the big picture. A linear thinker will tend to prefer step by step processes for doing things, rather than an overarching theory about them. One way to think about the differences between global thinking and linear thinking is to imagine you are given a toy that is in pieces and needs to be assembled. If you are a global thinker, you will be more likely to look at the picture of what the assembled toy looks like and attempt to put it together based on this picture. If you are a linear thinker, you will more likely proceed through the instructions step by step. While neither approach is wrong, in group projects, global thinkers tend to work well with and prefer working with other global thinkers, whereas linear thinkers prefer to work with other linear thinkers.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Thinking Styles.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Thinking Styles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Consider how various common work scenarios would be approached by a global thinker versus a linear thinker.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class discuss common work scenarios. Discuss how a global thinker would approach these scenarios. List your ideas on the flipchart/board. Follow the same procedure discussing how a linear thinker would approach the same scenarios.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Which type of thinker can see the forest from the trees?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31</a:t>
            </a:fld>
            <a:endParaRPr lang="en-US" dirty="0"/>
          </a:p>
        </p:txBody>
      </p:sp>
    </p:spTree>
    <p:extLst>
      <p:ext uri="{BB962C8B-B14F-4D97-AF65-F5344CB8AC3E}">
        <p14:creationId xmlns:p14="http://schemas.microsoft.com/office/powerpoint/2010/main" val="14314689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Another aspect of the mental self is the learning style. The learning style is how you take in and process new information. There are three learning styles, and understanding which one you are can help you improve your ability to learn new information by maximizing aspects of your preferred approach. Here are the three learning styles: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Auditory.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People who learn best by listening prefer lectures to visual displays or physical activities. If you are an auditory learner, one way to improve your learning is to record lectures so that you can play them back for review.</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Visual.</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For visual learners, a picture is worth a thousand words. They prefer power point presentations to lectures. They also prefer to read information than to have it told to them.</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Tactile.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If you’re a tactile learner, this means that you learn by doing. Rather than have someone explain to you how to effectively work that chainsaw, you need to do it yourself.</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considering both thinking and learning styles, it is important to remember that these are not discrete categories. A person can be primarily a tactile learner, but also exhibit qualities of visual or auditory learning. Likewise, a global thinker can also have linear thinking traits and vice versa.</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There are numerous learning style assessments available on the internet, but here is one for those interested:</a:t>
            </a:r>
            <a:br>
              <a:rPr lang="en-US" sz="1200" dirty="0">
                <a:effectLst/>
                <a:latin typeface="Calibri" panose="020F0502020204030204" pitchFamily="34" charset="0"/>
                <a:ea typeface="Times New Roman" panose="02020603050405020304" pitchFamily="18" charset="0"/>
                <a:cs typeface="Times New Roman" panose="02020603050405020304" pitchFamily="18" charset="0"/>
              </a:rPr>
            </a:br>
            <a:r>
              <a:rPr lang="en-US" sz="1200" u="sng" dirty="0">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3"/>
              </a:rPr>
              <a:t>https://targetlearning.net/free-assessment.html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Learning Styles.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Learning Styles</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how you feel most comfortable learning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class discuss which learning styles work best for you and what steps you can take to accommodate your learning style. List some different ideas on the flipchart/board.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Which learning style is learning by doing?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32</a:t>
            </a:fld>
            <a:endParaRPr lang="en-US" dirty="0"/>
          </a:p>
        </p:txBody>
      </p:sp>
    </p:spTree>
    <p:extLst>
      <p:ext uri="{BB962C8B-B14F-4D97-AF65-F5344CB8AC3E}">
        <p14:creationId xmlns:p14="http://schemas.microsoft.com/office/powerpoint/2010/main" val="195644922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Before discussing personality, it is important to understand something. None of this stuff actually exists. There is no such thing as the self, thinking styles, learning styles, or for that matter, the personality. Or at least there is no biological basis for any of these things. If you examine a person’s brain with an MRI or PET scan, you would be hard pressed to locate where in the brain the notion of “I” comes from. Similarly, a person with a holistic thinking style or a visual learning style won’t have any special features in their brains that differentiate them from a linear thinker or a different learning style. Psychology has a term for all of these things: constructs. So if constructs are not real, why do we study them?</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good analogy comes from mathematics. Although triangles and circles do not exist in the actual world, understanding the properties of these can allow you to do things in the real world that you wouldn’t necessarily be able to do. For example, triangulation allows you to use knowledge about the angles of triangles and the relations of these to each other to determine the location of an otherwise unknown point. Similarly, using psychological constructs allows us to think of activities, such as learning or working together in groups, in a certain way that we wouldn’t get to without these constructs. For example, it’s not as important whether you are officially a tactile learner than it is that you find learning with your hands an easier or more effective process than other approaches.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Personality is a construct, and there are numerous ways of defining personality. This particular course uses the personality concepts developed by Carl Jung and further incorporated into the Myers-Briggs Type Indicator (MBTI) test because it is easy to understand and easy to find places online to take the test for free. If you are interested in taking such a test, you can access an online version here:</a:t>
            </a:r>
          </a:p>
          <a:p>
            <a:pPr marL="0" marR="0">
              <a:lnSpc>
                <a:spcPct val="115000"/>
              </a:lnSpc>
              <a:spcBef>
                <a:spcPts val="0"/>
              </a:spcBef>
              <a:spcAft>
                <a:spcPts val="1000"/>
              </a:spcAft>
            </a:pPr>
            <a:r>
              <a:rPr lang="en-US" sz="1200" u="sng" dirty="0">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3"/>
              </a:rPr>
              <a:t>http://www.humanmetrics.com/cgi-win/jtypes2.asp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note that this is not the official MBTI test, which you would have to pay for in order for it to be administered by a professional. However, this version allows you to approximate your personality type.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MBTI identifies personality types in four different dimensions: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the concept of personality and personality types.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Personality types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how different personality types engage with other people.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group, share ways that you connect and engage with other people based on differing personalities. Make a list of strategies on the flipchart/board.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Which personality type feels energized by socializing with others?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33</a:t>
            </a:fld>
            <a:endParaRPr lang="en-US" dirty="0"/>
          </a:p>
        </p:txBody>
      </p:sp>
    </p:spTree>
    <p:extLst>
      <p:ext uri="{BB962C8B-B14F-4D97-AF65-F5344CB8AC3E}">
        <p14:creationId xmlns:p14="http://schemas.microsoft.com/office/powerpoint/2010/main" val="24295723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this point, we’ve explored various styles of thinking, learning, and personality expression. However, what happens when thinking goes bad? There are numerous examples of distorted thinking that give us an inaccurate assessment of our situation. Distorted thinking comes into play typically when we have narrowed our focus on things. Whether the emotion is of the high or low arousal variety, if its valence is on the unpleasant side, it typically has distorted patterns of thinking that go with it. Here are some examples of distorted thinking patterns: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Magnifying and Minimizing.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a person magnifies a situation, they are said to be making a mountain out of a molehill. Magnification involves exaggerating the extent of a problem or choosing the worst set of outcomes as the most likely outcome. Minimizing is the opposite. When you minimize you blow off something as being less important than it truly is.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Thinking in the imperative.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When you think in imperatives, you fixate on how you think a person or situation ought to be rather than how it is. This often takes you into areas of a situation for which you have no control.</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Dichotomous Reasoning.</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This distorted thinking style involves thinking in black and white, either/or, or hyperbolic terms. Frequently there is an in between that the thinker is discounting.</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Destructive Labeling.</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If you have ever thought to yourself “this is stupid” or “my child is a brat” you are engaged in destructive labeling. While your thought may have some merit, it is a generalized statement that labels a person or situation in an unhelpful way.</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Personalizing.</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When you personalize something, you assume that whatever is happening is about you. If a co-worker is frowning, it’s obviously because of something you did, according to this distorted thinking pattern.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you engage in distorted thinking, you can frequently frame a situation inaccurately or in ways that perpetuate a conflict rather than de-escalating it. Typically when our emotions are unpleasant, our thoughts race and become shortened into key words or phrases. This allows illogical notions to thrive. Here are some approaches to countering distorted thoughts: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Rephrase a thought into a complete sentence. For example, instead of thinking “loser!” you may rephrase that into “if I don’t pass this test, I am going to turn out to be a loser.” Once you have rephrased the thought into a complete sentence, the nature of the distortion becomes more evident (in this example, magnification).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Counter your distorted thought with a question or a statement that clarifies your reasoning. For example, if you notice you are magnifying, ask yourself if it is really that bad, or how likely will that worst case scenario come to pass. If you are engaged in destructive labeling, ask yourself for specifics. If you think your boss is stupid, try to identify what specific behavior or situation makes you think this.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Try this rule of thumb for expanding your focus and reframing the problem: The real problem is not ________; the real problem is __________. This allows you the possibility of finding alternative solutions to a problem that might under other circumstances seem unsolvable.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Write down your thoughts in a journal. When you have all sorts of negative thoughts tying your brain in knots, keeping a journal is a surefire way to untangle all those knots.</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Distorted Thinking and Keeping a Journal.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Distorted Thinking and Keeping a Journal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open-ended questions.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08: Journal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group, brainstorm open-ended questions that would inspire curiosity. List these on the flipchart/board.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dichotomous reasoning?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34</a:t>
            </a:fld>
            <a:endParaRPr lang="en-US" dirty="0"/>
          </a:p>
        </p:txBody>
      </p:sp>
    </p:spTree>
    <p:extLst>
      <p:ext uri="{BB962C8B-B14F-4D97-AF65-F5344CB8AC3E}">
        <p14:creationId xmlns:p14="http://schemas.microsoft.com/office/powerpoint/2010/main" val="14314689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Developing awareness of the spiritual self is the capstone to developing awareness of one’s whole self. When you begin to focus on spiritual development, all other approaches to increasing your self-awareness become enhanced because frequently a key step to becoming more aware of your body, heart , and mind involves paying attention to the needs of your soul.</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35</a:t>
            </a:fld>
            <a:endParaRPr lang="en-US" dirty="0"/>
          </a:p>
        </p:txBody>
      </p:sp>
    </p:spTree>
    <p:extLst>
      <p:ext uri="{BB962C8B-B14F-4D97-AF65-F5344CB8AC3E}">
        <p14:creationId xmlns:p14="http://schemas.microsoft.com/office/powerpoint/2010/main" val="68461872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While mindfulness began as a Buddhist concept, it has since been developed as a practice in psychology that has helped numerous people deal with crippling anxiety, depression, drug addiction, and post-traumatic stress disorder. Being mindful is not simply living in the present but a way of concentrating on aspects of the present moment you normally take for granted. Buddhists use the term “monkey mind” to describe how our brains tend to barrage us with thoughts about the past, the present, and the future constantly. Becoming mindful means to become both aware of the movement of your thoughts and emotions and to become detached from them. This detachment allows you to focus through your true self rather than seeing yourself as thoughts thinking or emotions feeling. Practicing mindfulness meditation is the first step towards becoming mindful throughout every moment of your life.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Mindfulness and Detachment.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Mindfulness and Detachment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the differences between mindfulness and living in the moment; discuss the differences between detachment and apathy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class, discuss the differences between mindfulness and living in the moment, and discuss the differences between detachment and apathy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Why is mindfulness not the same thing as living in the moment?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36</a:t>
            </a:fld>
            <a:endParaRPr lang="en-US" dirty="0"/>
          </a:p>
        </p:txBody>
      </p:sp>
    </p:spTree>
    <p:extLst>
      <p:ext uri="{BB962C8B-B14F-4D97-AF65-F5344CB8AC3E}">
        <p14:creationId xmlns:p14="http://schemas.microsoft.com/office/powerpoint/2010/main" val="262451141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Mindfulness meditation is actually only one form of meditation with the specific goal of developing a specific type of meditation. There are other methods of meditation that have other goals. In fact, the progressive relaxation technique you learned in Module Three is another meditation technique with the goal of deepening your feelings of relaxation. Another type of meditation called a loving-kindness meditation is designed to stimulate positive feelings in yourself and extend them outwards towards others. Transcendental meditation is one type of meditation that teaches you to achieve altered states of consciousness. Included in this course is a simple method of meditating that helps you to calm your mind and quiet your thoughts. In addition to these benefits, this meditation can also help you increase your ability to focus and help you to practice mindfulness.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Meditation.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Meditation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Practice a simple form of meditation.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A Simple Meditation Technique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Pass this worksheet out the day before you go over this section. Advise everyone to wear loose, comfortable clothing, and locate an area that will be quiet and where the class can sit comfortably without being disturbed.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instructed on the worksheet, have class sit and meditate for 10-12 minutes. Afterwards, discuss your experiences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Which meditation method focuses on achieving an altered state of consciousness?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37</a:t>
            </a:fld>
            <a:endParaRPr lang="en-US" dirty="0"/>
          </a:p>
        </p:txBody>
      </p:sp>
    </p:spTree>
    <p:extLst>
      <p:ext uri="{BB962C8B-B14F-4D97-AF65-F5344CB8AC3E}">
        <p14:creationId xmlns:p14="http://schemas.microsoft.com/office/powerpoint/2010/main" val="357123117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Because of the extreme usefulness of negative emotions during humanity’s early years as hunter-gatherers, our brains are set to automatically pay attention to negative thoughts and feelings. When awareness of a negative situation was the difference between life and death, it made sense for negativity to attract our attention. Positive thoughts and feelings tend to escape our notice unless they are of the most extreme variety. Noting and celebrating the little things in life that make it good is a good way to begin cultivating positive emotions. Here are some specific ways to increase your positivity:</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Practice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meditation daily. While most meditation methods are beneficial in cultivating positivity, the loving-kindness meditation is particularly helpful, especially in countering resentments.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Let go of resentment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and forgive others. We often think that forgiveness is a way to let wrongdoers off the hook, but forgiveness isn’t about the person you’re forgiving so much as it is about your letting go of anger that weighs you down. Nevertheless, it would be irresponsible to suggest that forgiving someone is an easy thing to do. One practice that can help is whenever you are angry with someone else, try to make a list of all the things you find good about that person.</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Celebrate successes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no matter how big or small. Celebrate not just your successes, but other people’s successes as well. Human beings are hardwired to connect with each other. When you take an active interest in another person’s achievements, you help to reinforce those connections that so enrich our lives.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Work to foster positive emotions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such as enthusiasm through singing, dancing, and listening to upbeat music.</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Exercise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It’s been mentioned many times in this course but bears mentioning again because it is such a benefit.</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Help others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Helping out a person in need can have a profound effect on your own thought processes. When we volunteer our time for others, it takes us out of thinking about ourselves, which is often a great source of negativity.</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Positivity.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Positivity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specific ways you can cultivate more positivity in your life.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group, discuss specific ways you can cultivate more positivity in your life. Make a list on the flipchart/board.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Who does forgiveness help the most?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38</a:t>
            </a:fld>
            <a:endParaRPr lang="en-US" dirty="0"/>
          </a:p>
        </p:txBody>
      </p:sp>
    </p:spTree>
    <p:extLst>
      <p:ext uri="{BB962C8B-B14F-4D97-AF65-F5344CB8AC3E}">
        <p14:creationId xmlns:p14="http://schemas.microsoft.com/office/powerpoint/2010/main" val="226437587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While all of the approaches mentioned thus far will definitely help you to think and feel more positive if you practice them regularly, one of the single most profound practices to increase your optimism, well-being, and cultivate general positivity is to develop an attitude of gratitude. When you wake up each morning, after you eat breakfast, or just before you log into your computer at work, write down in a notebook or type into a word processing document five things for which you are grateful. These can be small and simple such as a particularly choice cup of coffee or an enjoyable dinner the night before. They can also be earth shattering, such as a recovery from an illness or a huge life event such as a wedding or graduation. If you do this every day, it will have a cumulative effect of reorienting your perception so that you become more aware of the good things in life.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the Gratitude Journal.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Gratitude Journal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List five things for which you are grateful.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11: Gratitude Journal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Complete the worksheet individually.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can gratitude improve your life?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39</a:t>
            </a:fld>
            <a:endParaRPr lang="en-US" dirty="0"/>
          </a:p>
        </p:txBody>
      </p:sp>
    </p:spTree>
    <p:extLst>
      <p:ext uri="{BB962C8B-B14F-4D97-AF65-F5344CB8AC3E}">
        <p14:creationId xmlns:p14="http://schemas.microsoft.com/office/powerpoint/2010/main" val="38837201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lvl="0"/>
            <a:r>
              <a:rPr lang="en-US" sz="1200" kern="1200" dirty="0">
                <a:solidFill>
                  <a:schemeClr val="tx1"/>
                </a:solidFill>
                <a:effectLst/>
                <a:latin typeface="+mn-lt"/>
                <a:ea typeface="+mn-ea"/>
                <a:cs typeface="+mn-cs"/>
              </a:rPr>
              <a:t>Demonstrate by using the preferred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Feel free to ask participants to follow along by using their tools during your walk through.</a:t>
            </a:r>
          </a:p>
          <a:p>
            <a:r>
              <a:rPr lang="en-US" sz="1200" kern="1200" dirty="0">
                <a:solidFill>
                  <a:schemeClr val="tx1"/>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Many of you may have already used the tools I am about to show</a:t>
            </a:r>
            <a:r>
              <a:rPr lang="en-US" sz="1200" kern="1200" baseline="0" dirty="0">
                <a:solidFill>
                  <a:schemeClr val="tx1"/>
                </a:solidFill>
                <a:effectLst/>
                <a:latin typeface="+mn-lt"/>
                <a:ea typeface="+mn-ea"/>
                <a:cs typeface="+mn-cs"/>
              </a:rPr>
              <a:t> you</a:t>
            </a:r>
            <a:r>
              <a:rPr lang="en-US" sz="1200" kern="1200" dirty="0">
                <a:solidFill>
                  <a:schemeClr val="tx1"/>
                </a:solidFill>
                <a:effectLst/>
                <a:latin typeface="+mn-lt"/>
                <a:ea typeface="+mn-ea"/>
                <a:cs typeface="+mn-cs"/>
              </a:rPr>
              <a:t>. To make sure everyone is aware, I’m briefly going to cover the following tools we will use during today’s</a:t>
            </a:r>
            <a:r>
              <a:rPr lang="en-US" sz="1200" kern="1200" baseline="0" dirty="0">
                <a:solidFill>
                  <a:schemeClr val="tx1"/>
                </a:solidFill>
                <a:effectLst/>
                <a:latin typeface="+mn-lt"/>
                <a:ea typeface="+mn-ea"/>
                <a:cs typeface="+mn-cs"/>
              </a:rPr>
              <a:t> session</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The Chat Window:</a:t>
            </a:r>
            <a:r>
              <a:rPr lang="en-US" sz="1200" kern="1200" dirty="0">
                <a:solidFill>
                  <a:schemeClr val="tx1"/>
                </a:solidFill>
                <a:effectLst/>
                <a:latin typeface="+mn-lt"/>
                <a:ea typeface="+mn-ea"/>
                <a:cs typeface="+mn-cs"/>
              </a:rPr>
              <a:t> Which most of you have already used, is available by clicking on the Chat icon and a chat window will be available for you to respond and ask questions. When using the chat feature, be aware you will have the ability to chat to Everyone when responding to group or individual activities. </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 </a:t>
            </a:r>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Icon features:</a:t>
            </a:r>
            <a:r>
              <a:rPr lang="en-US" sz="1200" kern="1200" dirty="0">
                <a:solidFill>
                  <a:schemeClr val="tx1"/>
                </a:solidFill>
                <a:effectLst/>
                <a:latin typeface="+mn-lt"/>
                <a:ea typeface="+mn-ea"/>
                <a:cs typeface="+mn-cs"/>
              </a:rPr>
              <a:t> Allow a quick way to assess questions asked. There is a list of Emoticons at the bottom of the Participant list. </a:t>
            </a:r>
          </a:p>
          <a:p>
            <a:r>
              <a:rPr lang="en-US" sz="1200" kern="1200" dirty="0">
                <a:solidFill>
                  <a:schemeClr val="tx1"/>
                </a:solidFill>
                <a:effectLst/>
                <a:latin typeface="+mn-lt"/>
                <a:ea typeface="+mn-ea"/>
                <a:cs typeface="+mn-cs"/>
              </a:rPr>
              <a:t>A green check mark can mean you agree or yes; a red x means you disagree or no.  Most of</a:t>
            </a:r>
            <a:r>
              <a:rPr lang="en-US" sz="1200" kern="1200" baseline="0" dirty="0">
                <a:solidFill>
                  <a:schemeClr val="tx1"/>
                </a:solidFill>
                <a:effectLst/>
                <a:latin typeface="+mn-lt"/>
                <a:ea typeface="+mn-ea"/>
                <a:cs typeface="+mn-cs"/>
              </a:rPr>
              <a:t> the time we will be using the phone, chat, and hand raise feature so that I can call on you to answer or comment on a topic.</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will also use the </a:t>
            </a:r>
            <a:r>
              <a:rPr lang="en-US" sz="1200" b="1" kern="1200" dirty="0">
                <a:solidFill>
                  <a:schemeClr val="tx1"/>
                </a:solidFill>
                <a:effectLst/>
                <a:latin typeface="+mn-lt"/>
                <a:ea typeface="+mn-ea"/>
                <a:cs typeface="+mn-cs"/>
              </a:rPr>
              <a:t>Pointer tool</a:t>
            </a:r>
            <a:r>
              <a:rPr lang="en-US" sz="1200" kern="1200" dirty="0">
                <a:solidFill>
                  <a:schemeClr val="tx1"/>
                </a:solidFill>
                <a:effectLst/>
                <a:latin typeface="+mn-lt"/>
                <a:ea typeface="+mn-ea"/>
                <a:cs typeface="+mn-cs"/>
              </a:rPr>
              <a:t>. The tool is on the upper left side of your screen.  It is the arrow pointing to the right.</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Let’s practice for</a:t>
            </a:r>
            <a:r>
              <a:rPr lang="en-US" sz="1200" kern="1200" baseline="0" dirty="0">
                <a:solidFill>
                  <a:schemeClr val="tx1"/>
                </a:solidFill>
                <a:effectLst/>
                <a:latin typeface="+mn-lt"/>
                <a:ea typeface="+mn-ea"/>
                <a:cs typeface="+mn-cs"/>
              </a:rPr>
              <a:t> a moment ensuring we all can use the tools. </a:t>
            </a:r>
            <a:r>
              <a:rPr lang="en-US" sz="1200" kern="1200" dirty="0">
                <a:solidFill>
                  <a:schemeClr val="tx1"/>
                </a:solidFill>
                <a:effectLst/>
                <a:latin typeface="+mn-lt"/>
                <a:ea typeface="+mn-ea"/>
                <a:cs typeface="+mn-cs"/>
              </a:rPr>
              <a:t>Remember, phone lines are always open.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Wait a moment after each tool practice to allow participants to use their tool. Check to see if all participants are doing it. Call out those that are not, to see if they are having difficulties.</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Use the pointer tool</a:t>
            </a:r>
            <a:r>
              <a:rPr lang="en-US" sz="1200" kern="1200" baseline="0" dirty="0">
                <a:solidFill>
                  <a:schemeClr val="tx1"/>
                </a:solidFill>
                <a:effectLst/>
                <a:latin typeface="+mn-lt"/>
                <a:ea typeface="+mn-ea"/>
                <a:cs typeface="+mn-cs"/>
              </a:rPr>
              <a:t> to point to your location of where you are currently taking this webinar.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Now, click the raise hand icon. (Okay great. Click it one more time to turn it off)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Some of you have already done this next one while we waited for the session to start. For those that did not, i</a:t>
            </a:r>
            <a:r>
              <a:rPr lang="en-US" sz="1200" kern="1200" dirty="0">
                <a:solidFill>
                  <a:schemeClr val="tx1"/>
                </a:solidFill>
                <a:effectLst/>
                <a:latin typeface="+mn-lt"/>
                <a:ea typeface="+mn-ea"/>
                <a:cs typeface="+mn-cs"/>
              </a:rPr>
              <a:t>n the Chat Box, provide a brief introduction that includes your business unit and role at</a:t>
            </a:r>
            <a:r>
              <a:rPr lang="en-US" sz="1200" kern="1200" baseline="0" dirty="0">
                <a:solidFill>
                  <a:schemeClr val="tx1"/>
                </a:solidFill>
                <a:effectLst/>
                <a:latin typeface="+mn-lt"/>
                <a:ea typeface="+mn-ea"/>
                <a:cs typeface="+mn-cs"/>
              </a:rPr>
              <a:t> Thomson Reuters. (Name a few participants and their information that had responded before class started. As time available say one or two more that just completed the 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Does anyone has any questions? (use open phone for dialog)</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4</a:t>
            </a:fld>
            <a:endParaRPr lang="en-US"/>
          </a:p>
        </p:txBody>
      </p:sp>
    </p:spTree>
    <p:extLst>
      <p:ext uri="{BB962C8B-B14F-4D97-AF65-F5344CB8AC3E}">
        <p14:creationId xmlns:p14="http://schemas.microsoft.com/office/powerpoint/2010/main" val="3374370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Increasing your self-awareness can be a highly enriching experience. However, it is only a prelude towards greater awareness of your place among others. In fact, too much focus on your self can have detrimental effects.</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40</a:t>
            </a:fld>
            <a:endParaRPr lang="en-US" dirty="0"/>
          </a:p>
        </p:txBody>
      </p:sp>
    </p:spTree>
    <p:extLst>
      <p:ext uri="{BB962C8B-B14F-4D97-AF65-F5344CB8AC3E}">
        <p14:creationId xmlns:p14="http://schemas.microsoft.com/office/powerpoint/2010/main" val="257765184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1000"/>
              </a:spcBef>
              <a:spcAft>
                <a:spcPts val="600"/>
              </a:spcAft>
            </a:pPr>
            <a:r>
              <a:rPr lang="en-US" sz="1600" b="1"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One danger of spending too much time and energy on developing yourself is that you can become stuck in a mode of seeing everything only as it relates to you. This notion of fancying yourself the center of the universe is referred to as navel gazing because it evokes the image of one sitting in meditation staring down at her or his stomach. Once you start becoming more self-aware, it is important to invest time getting out of yourself. As mentioned in the previous module, one excellent way of doing so is to seek out opportunities to serve others.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Navel Gazing.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Navel Gazing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Explore ways of focusing on others.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class, discuss approaches towards changing your focus from being self-directed to others-directed. List ideas on the flipchart/board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Why would navel gazing be a bad thing?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41</a:t>
            </a:fld>
            <a:endParaRPr lang="en-US" dirty="0"/>
          </a:p>
        </p:txBody>
      </p:sp>
    </p:spTree>
    <p:extLst>
      <p:ext uri="{BB962C8B-B14F-4D97-AF65-F5344CB8AC3E}">
        <p14:creationId xmlns:p14="http://schemas.microsoft.com/office/powerpoint/2010/main" val="110417960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Another danger of too much time spent developing yourself is that of excessive self-discipline. Too much discipline can kill your spirit by eliminating spontaneity in your life. Being spontaneous and taking time out to play is important for fostering creativity. Not only that, but if you don’t allow yourself to ever play or enjoy the moment, you will begin to rebel against many of the positive practices you have taken up. Too much self-discipline can even make it easier to lapse into child-mode behaviors in your interactions with others. It can also lead to arrogance and an inflated sense of your own importance.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the importance of play.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Importance of Playing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why playing is important even for adults.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class, discuss what too much self-discipline looks like and discuss the importance of playing. List any ideas on the flipchart/board.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can too much self-discipline lead to?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42</a:t>
            </a:fld>
            <a:endParaRPr lang="en-US" dirty="0"/>
          </a:p>
        </p:txBody>
      </p:sp>
    </p:spTree>
    <p:extLst>
      <p:ext uri="{BB962C8B-B14F-4D97-AF65-F5344CB8AC3E}">
        <p14:creationId xmlns:p14="http://schemas.microsoft.com/office/powerpoint/2010/main" val="75236303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Striving to be more humble is a key part of many traditions of spiritual practice, but it isn’t simply a spiritual act but an ethical one. When you are humble, you don’t look to assert your dominance over others or trumpet your accomplishments so that everyone should look up to you. Humility is the act of taking a lower position even when you might feel you deserve more praise or recognition. If you want a great example of humility, look no farther than the acceptance speech that basketball superstar Kevin Durant gave when he won the 2013-14 Season NBA Most Valuable Player Award. Instead of touting all the hard work he engaged in, he spent the duration of his speech appreciating all the hard work and sacrifices that other people in his life gave for him to experience success. Like any other spiritual principle, humility is one that you have to work at. Here are some ways that you can deepen your own humility:</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Appreciate others.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When you focus on the abilities, concerns, and accomplishments of others, this takes you out of being self oriented. At every opportunity take time to thank other people.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Share praise and credit.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Whenever you accomplish anything, if you look carefully, you will find that you didn’t do it alone. Other people are always helping us in ways that are sometimes obvious and sometimes subtle. While it may be tempting to bask in people’s praise and adoration, when you find ways to share credit and share praise, you not only help to deepen your humility, but make it so others want to help you even more.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Allow others to be first and foremost.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Insisting on being the first in line, the first to raise your hand in a class, the first to get the parking spot, and so on, has a tendency to inflate one’s sense of self importance. However, when you allow others to have the spotlight or be first, it gives you a better vantage point to appreciate their gifts and what they are able to bring to the table. And when you can do this, you actually find yourself in a better position to lead others because you understand how they can best contribute.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Don’t insist on being right.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Nobody likes to be wrong, including other people. When you are wrong it puts you in a vulnerable position, which can be scary. However, vulnerability is often what makes a person beautiful and appreciable. Allowing others the legitimacy of their beliefs without correction from you is a charitable act.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Listen to what other people think more than telling them what you think.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Dale Carnegie once said that the sweetest sound to anyone is the sound of their own voice. Really paying attention to what other people have to say without having to correct or undermine them helps you to stay oriented outward rather than being self-absorbed.</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Try not to judge others.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An old saying goes like this, “When you point a finger at someone else, you have three fingers pointing back at you.” While it is tempting to judge another person, to assess what they are doing and how they are doing it, when you do so, you are presuming that you know better. Unfortunately, unless you have lived the experiences of another person, you cannot know what is best for them. Your grasp on another person’s situation will always be incomplete because you don’t have the complete picture.</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Humility.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Humility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Consider how others have contributed to your success.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12: Humility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Complete the worksheet individually. Share your answers with the rest of the class.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When you point a finger at someone else, what happens?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43</a:t>
            </a:fld>
            <a:endParaRPr lang="en-US" dirty="0"/>
          </a:p>
        </p:txBody>
      </p:sp>
    </p:spTree>
    <p:extLst>
      <p:ext uri="{BB962C8B-B14F-4D97-AF65-F5344CB8AC3E}">
        <p14:creationId xmlns:p14="http://schemas.microsoft.com/office/powerpoint/2010/main" val="375055556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Another step you can take to avoid navel gazing is to make a concentrated effort to develop a sense of empathy for others. Empathy is the capacity to understand and relate to how another person may feel in a given situation. If anything, it’s the opposite of judging, where you assess another person’s actions or circumstances according to your point of view. Here are some ways in which you can further develop your empathy:</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Listen.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 may not always understand where another person is coming from. Even the most creative and open minded of people can fail to grasp an individual’s unique circumstances. Consequently, the only way you can understand where someone else is coming from is by listening to them. However, listening in this sense is not merely listening to the words a person says, but listening for the underlying needs that the person may be expressing even while failing to articulate this.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Validate.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Particularly in times where people seem far apart in their political and social beliefs, it’s really easy to look at a person with whom you disagree and see an enemy. However, we all have the capacity to feel the same types of emotions, whether these are fear, anger, or joy. We also all have the same basic needs. When you try to recognize that beneath any disagreement are two people who need love and respect, it’s not so easy to see someone you disagree with as the enemy.</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Consider your own attitude.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When you find yourself in a disagreement with someone else, ask yourself what you are wanting out of the interaction. Do you want to see the other person punished? Is this about winning or being right? Wanting to see another person punished presumes that you know best, a dangerously arrogant attitude. Wanting to win or insisting on being right is a kind of vanity that indicates navel-gazing.</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Suspend your own viewpoint.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When you are trying to understand another person’s feelings, your own point of view isn’t a necessary perspective. In fact, it gets in the way of seeing another’s point of view. Remember that suspending your views is not the same as dropping them or changing them. Your viewpoint will still be there if you still need it.</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Empathy.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Empathy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Practice putting yourself in someone else’s shoes.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the class into groups of two (preferably the same groups from the active listening activity). For four minutes, have one person tell the other a story about a difficult experience. After four minutes the listener should reflect back to the story teller how they think the situation would make them feel. If you are able to use the same groups as from the active listening activity, have the person who was practicing listening in that activity be the story teller in this activity.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relevant, personal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empathy?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44</a:t>
            </a:fld>
            <a:endParaRPr lang="en-US" dirty="0"/>
          </a:p>
        </p:txBody>
      </p:sp>
    </p:spTree>
    <p:extLst>
      <p:ext uri="{BB962C8B-B14F-4D97-AF65-F5344CB8AC3E}">
        <p14:creationId xmlns:p14="http://schemas.microsoft.com/office/powerpoint/2010/main" val="109178375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Although this workshop is coming to a close, we hope that your journey to greater self-awareness and awareness of others is just beginning. Please take a moment to review and update your action plan. This will be a key tool to guide your progress in the days, weeks, months, and years to come. We wish you the best of luck on the rest of your travels!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45</a:t>
            </a:fld>
            <a:endParaRPr lang="en-US" dirty="0"/>
          </a:p>
        </p:txBody>
      </p:sp>
    </p:spTree>
    <p:extLst>
      <p:ext uri="{BB962C8B-B14F-4D97-AF65-F5344CB8AC3E}">
        <p14:creationId xmlns:p14="http://schemas.microsoft.com/office/powerpoint/2010/main" val="2925033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William Shakespeare: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This above all: To thine own self be true, and it must follow, as the night the day, thou canst not then be false to any man.</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Helvetica Neue"/>
              </a:rPr>
              <a:t>Elizabeth Gilbert:</a:t>
            </a:r>
            <a:r>
              <a:rPr lang="en-US" sz="1200" dirty="0">
                <a:effectLst/>
                <a:latin typeface="Calibri" panose="020F0502020204030204" pitchFamily="34" charset="0"/>
                <a:ea typeface="Times New Roman" panose="02020603050405020304" pitchFamily="18" charset="0"/>
                <a:cs typeface="Helvetica Neue"/>
              </a:rPr>
              <a:t> We search for happiness everywhere, but we are like Tolstoy’s fabled beggar who spent his life sitting on a pot of gold, under him the whole time. Your treasure – your perfection – is within you already. But to claim it, you must leave the buy commotion of the mind and abandon the desires of the ego and enter into the silence of the heart.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b="1" dirty="0">
                <a:solidFill>
                  <a:srgbClr val="131313"/>
                </a:solidFill>
                <a:effectLst/>
                <a:latin typeface="Calibri" panose="020F0502020204030204" pitchFamily="34" charset="0"/>
                <a:ea typeface="Times New Roman" panose="02020603050405020304" pitchFamily="18" charset="0"/>
                <a:cs typeface="Georgia" panose="02040502050405020303" pitchFamily="18" charset="0"/>
              </a:rPr>
              <a:t>Billie Jean King:</a:t>
            </a:r>
            <a:r>
              <a:rPr lang="en-US" sz="1200" dirty="0">
                <a:solidFill>
                  <a:srgbClr val="131313"/>
                </a:solidFill>
                <a:effectLst/>
                <a:latin typeface="Calibri" panose="020F0502020204030204" pitchFamily="34" charset="0"/>
                <a:ea typeface="Times New Roman" panose="02020603050405020304" pitchFamily="18" charset="0"/>
                <a:cs typeface="Georgia" panose="02040502050405020303" pitchFamily="18" charset="0"/>
              </a:rPr>
              <a:t> </a:t>
            </a:r>
            <a:r>
              <a:rPr lang="en-US" sz="1200" dirty="0">
                <a:effectLst/>
                <a:latin typeface="Calibri" panose="020F0502020204030204" pitchFamily="34" charset="0"/>
                <a:ea typeface="Times New Roman" panose="02020603050405020304" pitchFamily="18" charset="0"/>
                <a:cs typeface="Times" panose="02020603050405020304" pitchFamily="18" charset="0"/>
              </a:rPr>
              <a:t>I think self-awareness is probably the most important thing towards being a champion</a:t>
            </a:r>
            <a:r>
              <a:rPr lang="en-US" sz="1200" dirty="0">
                <a:solidFill>
                  <a:srgbClr val="131313"/>
                </a:solidFill>
                <a:effectLst/>
                <a:latin typeface="Calibri" panose="020F0502020204030204" pitchFamily="34" charset="0"/>
                <a:ea typeface="Times New Roman" panose="02020603050405020304" pitchFamily="18" charset="0"/>
                <a:cs typeface="Georgia" panose="02040502050405020303" pitchFamily="18" charset="0"/>
              </a:rPr>
              <a: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Helvetica Neue"/>
              </a:rPr>
              <a:t>Lao Tzu:</a:t>
            </a:r>
            <a:r>
              <a:rPr lang="en-US" sz="1200" dirty="0">
                <a:effectLst/>
                <a:latin typeface="Calibri" panose="020F0502020204030204" pitchFamily="34" charset="0"/>
                <a:ea typeface="Times New Roman" panose="02020603050405020304" pitchFamily="18" charset="0"/>
                <a:cs typeface="Helvetica Neue"/>
              </a:rPr>
              <a:t> O</a:t>
            </a:r>
            <a:r>
              <a:rPr lang="en-US" sz="1200" dirty="0">
                <a:effectLst/>
                <a:latin typeface="Calibri" panose="020F0502020204030204" pitchFamily="34" charset="0"/>
                <a:ea typeface="Times New Roman" panose="02020603050405020304" pitchFamily="18" charset="0"/>
                <a:cs typeface="Times" panose="02020603050405020304" pitchFamily="18" charset="0"/>
              </a:rPr>
              <a:t>ne who knows others is wise</a:t>
            </a:r>
            <a:r>
              <a:rPr lang="en-US" sz="1200" dirty="0">
                <a:effectLst/>
                <a:latin typeface="Calibri" panose="020F0502020204030204" pitchFamily="34" charset="0"/>
                <a:ea typeface="Times New Roman" panose="02020603050405020304" pitchFamily="18" charset="0"/>
                <a:cs typeface="Helvetica Neue"/>
              </a:rPr>
              <a:t>. One who knows the self is enlightened.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46</a:t>
            </a:fld>
            <a:endParaRPr lang="en-US" dirty="0"/>
          </a:p>
        </p:txBody>
      </p:sp>
    </p:spTree>
    <p:extLst>
      <p:ext uri="{BB962C8B-B14F-4D97-AF65-F5344CB8AC3E}">
        <p14:creationId xmlns:p14="http://schemas.microsoft.com/office/powerpoint/2010/main" val="175851985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worked on together today.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Use the tools we visited today </a:t>
            </a:r>
            <a:r>
              <a:rPr lang="en-US" strike="noStrike" baseline="0" dirty="0"/>
              <a:t>to help you with what and how you want to communicate your message. Align and a</a:t>
            </a:r>
            <a:r>
              <a:rPr lang="en-US" baseline="0" dirty="0"/>
              <a:t>pply the various communication strategies when you talk with </a:t>
            </a:r>
            <a:r>
              <a:rPr lang="en-US" u="sng" baseline="0" dirty="0"/>
              <a:t>your</a:t>
            </a:r>
            <a:r>
              <a:rPr lang="en-US" baseline="0" dirty="0"/>
              <a:t> boss, peer, spouse, and even the cat. </a:t>
            </a:r>
            <a:endParaRPr lang="en-US" strike="noStrike" baseline="0" dirty="0"/>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Look at the questions on the screen and think about your responses. Create</a:t>
            </a:r>
            <a:r>
              <a:rPr lang="en-US" sz="1200" kern="1200" baseline="0" dirty="0">
                <a:solidFill>
                  <a:schemeClr val="tx1"/>
                </a:solidFill>
                <a:effectLst/>
                <a:latin typeface="+mn-lt"/>
                <a:ea typeface="+mn-ea"/>
                <a:cs typeface="+mn-cs"/>
              </a:rPr>
              <a:t> an action item for yourself and c</a:t>
            </a:r>
            <a:r>
              <a:rPr lang="en-US" sz="1200" kern="1200" dirty="0">
                <a:solidFill>
                  <a:schemeClr val="tx1"/>
                </a:solidFill>
                <a:effectLst/>
                <a:latin typeface="+mn-lt"/>
                <a:ea typeface="+mn-ea"/>
                <a:cs typeface="+mn-cs"/>
              </a:rPr>
              <a:t>ommit to answering them.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 am providing you at this time a survey</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take a minute</a:t>
            </a:r>
            <a:r>
              <a:rPr lang="en-US" sz="1200" kern="1200" baseline="0" dirty="0">
                <a:solidFill>
                  <a:schemeClr val="tx1"/>
                </a:solidFill>
                <a:effectLst/>
                <a:latin typeface="+mn-lt"/>
                <a:ea typeface="+mn-ea"/>
                <a:cs typeface="+mn-cs"/>
              </a:rPr>
              <a:t> or so to share</a:t>
            </a:r>
            <a:r>
              <a:rPr lang="en-US" sz="1200" kern="1200" dirty="0">
                <a:solidFill>
                  <a:schemeClr val="tx1"/>
                </a:solidFill>
                <a:effectLst/>
                <a:latin typeface="+mn-lt"/>
                <a:ea typeface="+mn-ea"/>
                <a:cs typeface="+mn-cs"/>
              </a:rPr>
              <a:t> your learning experience with us.  </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47</a:t>
            </a:fld>
            <a:endParaRPr lang="en-CA" dirty="0"/>
          </a:p>
        </p:txBody>
      </p:sp>
    </p:spTree>
    <p:extLst>
      <p:ext uri="{BB962C8B-B14F-4D97-AF65-F5344CB8AC3E}">
        <p14:creationId xmlns:p14="http://schemas.microsoft.com/office/powerpoint/2010/main" val="68659710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Thank you for attending</a:t>
            </a:r>
            <a:r>
              <a:rPr lang="en-US" sz="1200" kern="1200" baseline="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a wonderful rest of the day!</a:t>
            </a:r>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48</a:t>
            </a:fld>
            <a:endParaRPr lang="en-CA" dirty="0"/>
          </a:p>
        </p:txBody>
      </p:sp>
    </p:spTree>
    <p:extLst>
      <p:ext uri="{BB962C8B-B14F-4D97-AF65-F5344CB8AC3E}">
        <p14:creationId xmlns:p14="http://schemas.microsoft.com/office/powerpoint/2010/main" val="7178837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b="1" dirty="0"/>
          </a:p>
          <a:p>
            <a:r>
              <a:rPr lang="en-US" b="1" dirty="0"/>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This session</a:t>
            </a:r>
            <a:r>
              <a:rPr lang="en-US" sz="1200" kern="1200" baseline="0" dirty="0">
                <a:solidFill>
                  <a:schemeClr val="tx1"/>
                </a:solidFill>
                <a:effectLst/>
                <a:latin typeface="+mn-lt"/>
                <a:ea typeface="+mn-ea"/>
                <a:cs typeface="+mn-cs"/>
              </a:rPr>
              <a:t> will provide you an overview of communication, the impacts, and brings to light things to consider when communicating as well as methods to communicate better.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Highlights include:</a:t>
            </a:r>
            <a:endParaRPr lang="en-US" sz="1200" kern="1200" dirty="0">
              <a:solidFill>
                <a:schemeClr val="tx1"/>
              </a:solidFill>
              <a:effectLst/>
              <a:latin typeface="+mn-lt"/>
              <a:ea typeface="+mn-ea"/>
              <a:cs typeface="+mn-cs"/>
            </a:endParaRPr>
          </a:p>
          <a:p>
            <a:pPr marL="0" indent="0">
              <a:buFont typeface="Arial" panose="020B0604020202020204" pitchFamily="34" charset="0"/>
              <a:buNone/>
            </a:pPr>
            <a:endParaRPr lang="en-US" b="1"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Communication – Methods and Impacts</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Identify main methods and components</a:t>
            </a:r>
            <a:r>
              <a:rPr lang="en-US" sz="1200" kern="1200" baseline="0" dirty="0">
                <a:solidFill>
                  <a:schemeClr val="tx1"/>
                </a:solidFill>
                <a:effectLst/>
                <a:latin typeface="+mn-lt"/>
                <a:ea typeface="+mn-ea"/>
                <a:cs typeface="+mn-cs"/>
              </a:rPr>
              <a:t> of </a:t>
            </a:r>
            <a:r>
              <a:rPr lang="en-US" sz="1200" kern="1200" dirty="0">
                <a:solidFill>
                  <a:schemeClr val="tx1"/>
                </a:solidFill>
                <a:effectLst/>
                <a:latin typeface="+mn-lt"/>
                <a:ea typeface="+mn-ea"/>
                <a:cs typeface="+mn-cs"/>
              </a:rPr>
              <a:t>communication</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Environmental</a:t>
            </a:r>
            <a:r>
              <a:rPr lang="en-US" sz="1200" b="0" kern="1200" baseline="0" dirty="0">
                <a:solidFill>
                  <a:schemeClr val="tx1"/>
                </a:solidFill>
                <a:effectLst/>
                <a:latin typeface="+mn-lt"/>
                <a:ea typeface="+mn-ea"/>
                <a:cs typeface="+mn-cs"/>
              </a:rPr>
              <a:t> factors and common barriers</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b="1"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Paraverbal Communication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Distinguish</a:t>
            </a:r>
            <a:r>
              <a:rPr lang="en-US" sz="1200" kern="1200" baseline="0" dirty="0">
                <a:solidFill>
                  <a:schemeClr val="tx1"/>
                </a:solidFill>
                <a:effectLst/>
                <a:latin typeface="+mn-lt"/>
                <a:ea typeface="+mn-ea"/>
                <a:cs typeface="+mn-cs"/>
              </a:rPr>
              <a:t> the power between good and bad </a:t>
            </a:r>
            <a:r>
              <a:rPr lang="en-US" sz="1200" kern="1200" dirty="0" err="1">
                <a:solidFill>
                  <a:schemeClr val="tx1"/>
                </a:solidFill>
                <a:effectLst/>
                <a:latin typeface="+mn-lt"/>
                <a:ea typeface="+mn-ea"/>
                <a:cs typeface="+mn-cs"/>
              </a:rPr>
              <a:t>paraverbal</a:t>
            </a:r>
            <a:r>
              <a:rPr lang="en-US" sz="1200" kern="1200" dirty="0">
                <a:solidFill>
                  <a:schemeClr val="tx1"/>
                </a:solidFill>
                <a:effectLst/>
                <a:latin typeface="+mn-lt"/>
                <a:ea typeface="+mn-ea"/>
                <a:cs typeface="+mn-cs"/>
              </a:rPr>
              <a:t> communication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Tips for pitch,</a:t>
            </a:r>
            <a:r>
              <a:rPr lang="en-US" sz="1200" kern="1200" baseline="0" dirty="0">
                <a:solidFill>
                  <a:schemeClr val="tx1"/>
                </a:solidFill>
                <a:effectLst/>
                <a:latin typeface="+mn-lt"/>
                <a:ea typeface="+mn-ea"/>
                <a:cs typeface="+mn-cs"/>
              </a:rPr>
              <a:t> tone, and speed</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Communicating with Meaning</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Identify the components</a:t>
            </a:r>
            <a:r>
              <a:rPr lang="en-US" sz="1200" baseline="0" dirty="0"/>
              <a:t> of the </a:t>
            </a:r>
            <a:r>
              <a:rPr lang="en-US" sz="1200" dirty="0"/>
              <a:t>STAR Model</a:t>
            </a:r>
            <a:r>
              <a:rPr lang="en-US" sz="1200" baseline="0" dirty="0"/>
              <a:t> </a:t>
            </a:r>
            <a:r>
              <a:rPr lang="en-US" sz="1200" kern="1200" dirty="0">
                <a:solidFill>
                  <a:schemeClr val="tx1"/>
                </a:solidFill>
                <a:effectLst/>
                <a:latin typeface="+mn-lt"/>
                <a:ea typeface="+mn-ea"/>
                <a:cs typeface="+mn-cs"/>
              </a:rPr>
              <a:t>to speak clearly</a:t>
            </a:r>
            <a:r>
              <a:rPr lang="en-US" sz="1200" kern="1200" baseline="0" dirty="0">
                <a:solidFill>
                  <a:schemeClr val="tx1"/>
                </a:solidFill>
                <a:effectLst/>
                <a:latin typeface="+mn-lt"/>
                <a:ea typeface="+mn-ea"/>
                <a:cs typeface="+mn-cs"/>
              </a:rPr>
              <a:t> and with meaning</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Practice applying the STAR Model to communicate</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Listening Skills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Seven ways to listen better</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Sending good signals</a:t>
            </a:r>
            <a:r>
              <a:rPr lang="en-US" sz="1200" baseline="0" dirty="0"/>
              <a:t> to others</a:t>
            </a: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Questioning &amp; Establishing Common Ground</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aseline="0" dirty="0"/>
              <a:t>Three types of questioning methods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aseline="0" dirty="0"/>
              <a:t>Common ground checklist for communicating</a:t>
            </a:r>
            <a:endParaRPr lang="en-US" sz="1200"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1386794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For the better part of every day, we are communicating to and with others. Whether it’s the speech you deliver in the boardroom, the level of attention you give your spouse when they are talking to you, or the look that you give to the cat, it all means something. This session will help to understand the different methods of communication and how to make the most of each of them. </a:t>
            </a:r>
            <a:r>
              <a:rPr lang="en-US" strike="noStrike" baseline="0" dirty="0"/>
              <a:t>Today, you will learn tactics/tools/methodologies to assess the way you’re communicating, how you are listening to others, and apply approaches which will ultimately increase better communication among people receiving the message, and even how you are receiving them. </a:t>
            </a:r>
            <a:endParaRPr lang="en-US" b="1" dirty="0"/>
          </a:p>
          <a:p>
            <a:endParaRPr lang="en-US" b="1" baseline="0" dirty="0"/>
          </a:p>
          <a:p>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Why this topic is important to you? 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 </a:t>
            </a:r>
            <a:endParaRPr lang="en-US" strike="noStrike"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0" dirty="0"/>
              <a:t>&lt;Click&gt; </a:t>
            </a:r>
            <a:r>
              <a:rPr lang="en-US" sz="1200" i="1" dirty="0"/>
              <a:t>Why is knowing various</a:t>
            </a:r>
            <a:r>
              <a:rPr lang="en-US" sz="1200" i="1" baseline="0" dirty="0"/>
              <a:t> </a:t>
            </a:r>
            <a:r>
              <a:rPr lang="en-US" sz="1200" b="1" i="1" dirty="0">
                <a:solidFill>
                  <a:srgbClr val="00B050"/>
                </a:solidFill>
              </a:rPr>
              <a:t>Communication Strategies </a:t>
            </a:r>
            <a:r>
              <a:rPr lang="en-US" sz="1200" i="1" dirty="0"/>
              <a:t>necessary?</a:t>
            </a:r>
            <a:r>
              <a:rPr lang="en-US" sz="1200" i="1" baseline="0" dirty="0"/>
              <a:t> </a:t>
            </a: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i="1"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OR</a:t>
            </a:r>
            <a:r>
              <a:rPr lang="en-US" sz="1200" b="0" kern="1200" cap="none" baseline="0" dirty="0">
                <a:solidFill>
                  <a:schemeClr val="tx1"/>
                </a:solidFill>
                <a:effectLst/>
                <a:latin typeface="+mn-lt"/>
                <a:ea typeface="+mn-ea"/>
                <a:cs typeface="+mn-cs"/>
              </a:rPr>
              <a:t> t</a:t>
            </a:r>
            <a:r>
              <a:rPr lang="en-US" sz="1200" b="0" kern="1200" cap="none" dirty="0">
                <a:solidFill>
                  <a:schemeClr val="tx1"/>
                </a:solidFill>
                <a:effectLst/>
                <a:latin typeface="+mn-lt"/>
                <a:ea typeface="+mn-ea"/>
                <a:cs typeface="+mn-cs"/>
              </a:rPr>
              <a:t>o prompt/start</a:t>
            </a:r>
            <a:r>
              <a:rPr lang="en-US" sz="1200" b="0" kern="1200" cap="none" baseline="0" dirty="0">
                <a:solidFill>
                  <a:schemeClr val="tx1"/>
                </a:solidFill>
                <a:effectLst/>
                <a:latin typeface="+mn-lt"/>
                <a:ea typeface="+mn-ea"/>
                <a:cs typeface="+mn-cs"/>
              </a:rPr>
              <a:t> a dialogue.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none" dirty="0">
                <a:solidFill>
                  <a:schemeClr val="tx1"/>
                </a:solidFill>
                <a:effectLst/>
                <a:latin typeface="+mn-lt"/>
                <a:ea typeface="+mn-ea"/>
                <a:cs typeface="+mn-cs"/>
              </a:rPr>
              <a:t>FACILITATOR NOTES:</a:t>
            </a:r>
            <a:r>
              <a:rPr lang="en-US" sz="1200" b="1" kern="1200" cap="none" baseline="0" dirty="0">
                <a:solidFill>
                  <a:schemeClr val="tx1"/>
                </a:solidFill>
                <a:effectLst/>
                <a:latin typeface="+mn-lt"/>
                <a:ea typeface="+mn-ea"/>
                <a:cs typeface="+mn-cs"/>
              </a:rPr>
              <a:t> (AHEAD OF TIME) Capture a</a:t>
            </a:r>
            <a:r>
              <a:rPr lang="en-US" sz="1200" b="1" kern="1200" cap="none" dirty="0">
                <a:solidFill>
                  <a:schemeClr val="tx1"/>
                </a:solidFill>
                <a:effectLst/>
                <a:latin typeface="+mn-lt"/>
                <a:ea typeface="+mn-ea"/>
                <a:cs typeface="+mn-cs"/>
              </a:rPr>
              <a:t> real</a:t>
            </a:r>
            <a:r>
              <a:rPr lang="en-US" sz="1200" b="1" kern="1200" cap="none" baseline="0" dirty="0">
                <a:solidFill>
                  <a:schemeClr val="tx1"/>
                </a:solidFill>
                <a:effectLst/>
                <a:latin typeface="+mn-lt"/>
                <a:ea typeface="+mn-ea"/>
                <a:cs typeface="+mn-cs"/>
              </a:rPr>
              <a:t> life story that happened in your experience (use 3</a:t>
            </a:r>
            <a:r>
              <a:rPr lang="en-US" sz="1200" b="1" kern="1200" cap="none" baseline="30000" dirty="0">
                <a:solidFill>
                  <a:schemeClr val="tx1"/>
                </a:solidFill>
                <a:effectLst/>
                <a:latin typeface="+mn-lt"/>
                <a:ea typeface="+mn-ea"/>
                <a:cs typeface="+mn-cs"/>
              </a:rPr>
              <a:t>rd</a:t>
            </a:r>
            <a:r>
              <a:rPr lang="en-US" sz="1200" b="1" kern="1200" cap="none" baseline="0" dirty="0">
                <a:solidFill>
                  <a:schemeClr val="tx1"/>
                </a:solidFill>
                <a:effectLst/>
                <a:latin typeface="+mn-lt"/>
                <a:ea typeface="+mn-ea"/>
                <a:cs typeface="+mn-cs"/>
              </a:rPr>
              <a:t> person) and why knowing various communication strategies were import to know and apply to create a positive outcome/desired result. </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&lt;Click&gt; So, what are the effects?</a:t>
            </a:r>
          </a:p>
          <a:p>
            <a:endParaRPr lang="en-US" b="1" dirty="0"/>
          </a:p>
          <a:p>
            <a:r>
              <a:rPr lang="en-US" dirty="0"/>
              <a:t>The effectiveness of your communication can have many different effects on your life, including items such as:</a:t>
            </a:r>
          </a:p>
          <a:p>
            <a:pPr marL="171450" indent="-171450">
              <a:buFont typeface="Arial" panose="020B0604020202020204" pitchFamily="34" charset="0"/>
              <a:buChar char="•"/>
            </a:pPr>
            <a:r>
              <a:rPr lang="en-US" dirty="0"/>
              <a:t>Level of stress</a:t>
            </a:r>
          </a:p>
          <a:p>
            <a:pPr marL="171450" indent="-171450">
              <a:buFont typeface="Arial" panose="020B0604020202020204" pitchFamily="34" charset="0"/>
              <a:buChar char="•"/>
            </a:pPr>
            <a:r>
              <a:rPr lang="en-US" dirty="0"/>
              <a:t>Relationships with others</a:t>
            </a:r>
          </a:p>
          <a:p>
            <a:pPr marL="171450" indent="-171450">
              <a:buFont typeface="Arial" panose="020B0604020202020204" pitchFamily="34" charset="0"/>
              <a:buChar char="•"/>
            </a:pPr>
            <a:r>
              <a:rPr lang="en-US" dirty="0"/>
              <a:t>Level of satisfaction with your life</a:t>
            </a:r>
          </a:p>
          <a:p>
            <a:pPr marL="171450" indent="-171450">
              <a:buFont typeface="Arial" panose="020B0604020202020204" pitchFamily="34" charset="0"/>
              <a:buChar char="•"/>
            </a:pPr>
            <a:r>
              <a:rPr lang="en-US" dirty="0"/>
              <a:t>Productivity and undesired outcomes</a:t>
            </a:r>
          </a:p>
          <a:p>
            <a:pPr marL="171450" indent="-171450">
              <a:buFont typeface="Arial" panose="020B0604020202020204" pitchFamily="34" charset="0"/>
              <a:buChar char="•"/>
            </a:pPr>
            <a:r>
              <a:rPr lang="en-US" dirty="0"/>
              <a:t>Ability to meet your goals and achieve your dreams</a:t>
            </a:r>
          </a:p>
          <a:p>
            <a:pPr marL="171450" indent="-171450">
              <a:buFont typeface="Arial" panose="020B0604020202020204" pitchFamily="34" charset="0"/>
              <a:buChar char="•"/>
            </a:pPr>
            <a:r>
              <a:rPr lang="en-US" dirty="0"/>
              <a:t>Ability to solve problems</a:t>
            </a:r>
            <a:endParaRPr lang="en-US" strike="noStrike"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6</a:t>
            </a:fld>
            <a:endParaRPr lang="en-CA" dirty="0"/>
          </a:p>
        </p:txBody>
      </p:sp>
    </p:spTree>
    <p:extLst>
      <p:ext uri="{BB962C8B-B14F-4D97-AF65-F5344CB8AC3E}">
        <p14:creationId xmlns:p14="http://schemas.microsoft.com/office/powerpoint/2010/main" val="26497511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r>
              <a:rPr lang="en-US" dirty="0"/>
              <a:t>In this section,</a:t>
            </a:r>
            <a:r>
              <a:rPr lang="en-US" baseline="0" dirty="0"/>
              <a:t> we will define what is communication, how we communicate, communication barriers, and factors to consider when communicating. Let’s start by digging into our own communication experience.</a:t>
            </a:r>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7</a:t>
            </a:fld>
            <a:endParaRPr lang="en-CA" dirty="0"/>
          </a:p>
        </p:txBody>
      </p:sp>
    </p:spTree>
    <p:extLst>
      <p:ext uri="{BB962C8B-B14F-4D97-AF65-F5344CB8AC3E}">
        <p14:creationId xmlns:p14="http://schemas.microsoft.com/office/powerpoint/2010/main" val="32406066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A vital way of becoming more effective in both business and life is by becoming more self aware. If you can become aware of your self – your strengths and your weaknesses – then, you can become aware of the effects you create. Only once you know your effects can you know how to change them, or even whether you should. Implementing the guidelines in this module is the first step in a continual process of deepening your awareness of your self and the effects you create. Becoming more effective can only deepen your rewards in both your professional and personal life.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a:t>
            </a:fld>
            <a:endParaRPr lang="en-US" dirty="0"/>
          </a:p>
        </p:txBody>
      </p:sp>
    </p:spTree>
    <p:extLst>
      <p:ext uri="{BB962C8B-B14F-4D97-AF65-F5344CB8AC3E}">
        <p14:creationId xmlns:p14="http://schemas.microsoft.com/office/powerpoint/2010/main" val="33907812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associated with learning, it occurs more easily and rapidly. With that in mind, let’s review our goals for today.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participants should be able to:</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Define the self and different aspects of the self</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Learn from introspection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Understand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Appreciate themselves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Appreciate others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Improve effectiveness</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a:t>
            </a:fld>
            <a:endParaRPr lang="en-US" dirty="0"/>
          </a:p>
        </p:txBody>
      </p:sp>
    </p:spTree>
    <p:extLst>
      <p:ext uri="{BB962C8B-B14F-4D97-AF65-F5344CB8AC3E}">
        <p14:creationId xmlns:p14="http://schemas.microsoft.com/office/powerpoint/2010/main" val="17642534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alpha val="9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13" name="Text Placeholder 12"/>
          <p:cNvSpPr>
            <a:spLocks noGrp="1"/>
          </p:cNvSpPr>
          <p:nvPr>
            <p:ph type="body" sz="quarter" idx="10"/>
          </p:nvPr>
        </p:nvSpPr>
        <p:spPr>
          <a:xfrm>
            <a:off x="7391400" y="381000"/>
            <a:ext cx="1752600" cy="4419600"/>
          </a:xfrm>
          <a:noFill/>
          <a:ln>
            <a:noFill/>
          </a:ln>
        </p:spPr>
        <p:txBody>
          <a:bodyPr/>
          <a:lstStyle>
            <a:lvl1pPr marL="0" indent="0" algn="l" rtl="0" eaLnBrk="1" fontAlgn="auto" hangingPunct="1">
              <a:lnSpc>
                <a:spcPct val="115000"/>
              </a:lnSpc>
              <a:spcBef>
                <a:spcPct val="0"/>
              </a:spcBef>
              <a:spcAft>
                <a:spcPts val="0"/>
              </a:spcAft>
              <a:buFont typeface="Arial" charset="0"/>
              <a:buNone/>
              <a:defRPr lang="en-US" sz="1800" i="0" kern="1200" dirty="0" smtClean="0">
                <a:solidFill>
                  <a:schemeClr val="tx1"/>
                </a:solidFill>
                <a:effectLst/>
                <a:latin typeface="+mn-lt"/>
                <a:ea typeface="+mn-ea"/>
                <a:cs typeface="Times New Roman" pitchFamily="18" charset="0"/>
              </a:defRPr>
            </a:lvl1pPr>
          </a:lstStyle>
          <a:p>
            <a:pPr lvl="0"/>
            <a:r>
              <a:rPr lang="en-US" dirty="0"/>
              <a:t>Click to edit Master text styles</a:t>
            </a:r>
          </a:p>
        </p:txBody>
      </p:sp>
    </p:spTree>
    <p:extLst>
      <p:ext uri="{BB962C8B-B14F-4D97-AF65-F5344CB8AC3E}">
        <p14:creationId xmlns:p14="http://schemas.microsoft.com/office/powerpoint/2010/main" val="2095895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2358392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userDrawn="1"/>
        </p:nvSpPr>
        <p:spPr>
          <a:xfrm>
            <a:off x="1517255" y="908720"/>
            <a:ext cx="6048672" cy="369332"/>
          </a:xfrm>
          <a:prstGeom prst="rect">
            <a:avLst/>
          </a:prstGeom>
          <a:noFill/>
        </p:spPr>
        <p:txBody>
          <a:bodyPr wrap="square" rtlCol="0">
            <a:spAutoFit/>
          </a:bodyPr>
          <a:lstStyle/>
          <a:p>
            <a:pPr algn="ctr"/>
            <a:r>
              <a:rPr lang="en-US" dirty="0"/>
              <a:t>Hello and welcome to 327 Solutions Inc. webinar:</a:t>
            </a:r>
          </a:p>
        </p:txBody>
      </p:sp>
      <p:sp>
        <p:nvSpPr>
          <p:cNvPr id="2" name="Title 1"/>
          <p:cNvSpPr>
            <a:spLocks noGrp="1"/>
          </p:cNvSpPr>
          <p:nvPr>
            <p:ph type="title"/>
          </p:nvPr>
        </p:nvSpPr>
        <p:spPr>
          <a:xfrm>
            <a:off x="426791" y="114316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52061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1474539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224860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algn="ctr">
              <a:defRPr sz="1800" i="1"/>
            </a:lvl1pPr>
            <a:lvl2pPr algn="ctr">
              <a:defRPr sz="1800" b="1" i="1"/>
            </a:lvl2pPr>
            <a:lvl3pPr algn="ctr">
              <a:defRPr/>
            </a:lvl3pPr>
            <a:lvl4pPr algn="ctr">
              <a:defRPr/>
            </a:lvl4pPr>
            <a:lvl5pPr algn="ct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145284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71263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95D9F1C-38F4-4477-A1D3-7110B6EC99A8}" type="datetimeFigureOut">
              <a:rPr lang="en-US"/>
              <a:pPr>
                <a:defRPr/>
              </a:pPr>
              <a:t>1/17/2017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122C906-4941-4871-87D7-FC6E414F427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3" r:id="rId6"/>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6.xml"/><Relationship Id="rId1" Type="http://schemas.openxmlformats.org/officeDocument/2006/relationships/slideLayout" Target="../slideLayouts/slideLayout6.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7.xml"/><Relationship Id="rId1" Type="http://schemas.openxmlformats.org/officeDocument/2006/relationships/slideLayout" Target="../slideLayouts/slideLayout6.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9.xml"/><Relationship Id="rId1" Type="http://schemas.openxmlformats.org/officeDocument/2006/relationships/slideLayout" Target="../slideLayouts/slideLayout6.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31.xml"/><Relationship Id="rId1" Type="http://schemas.openxmlformats.org/officeDocument/2006/relationships/slideLayout" Target="../slideLayouts/slideLayout6.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32.xml"/><Relationship Id="rId1" Type="http://schemas.openxmlformats.org/officeDocument/2006/relationships/slideLayout" Target="../slideLayouts/slideLayout6.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33.xml"/><Relationship Id="rId1" Type="http://schemas.openxmlformats.org/officeDocument/2006/relationships/slideLayout" Target="../slideLayouts/slideLayout6.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34.xml"/><Relationship Id="rId1" Type="http://schemas.openxmlformats.org/officeDocument/2006/relationships/slideLayout" Target="../slideLayouts/slideLayout6.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6.xml"/><Relationship Id="rId1" Type="http://schemas.openxmlformats.org/officeDocument/2006/relationships/slideLayout" Target="../slideLayouts/slideLayout6.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7.xml"/><Relationship Id="rId1" Type="http://schemas.openxmlformats.org/officeDocument/2006/relationships/slideLayout" Target="../slideLayouts/slideLayout6.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8.xml"/><Relationship Id="rId1" Type="http://schemas.openxmlformats.org/officeDocument/2006/relationships/slideLayout" Target="../slideLayouts/slideLayout6.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9.xml"/><Relationship Id="rId1" Type="http://schemas.openxmlformats.org/officeDocument/2006/relationships/slideLayout" Target="../slideLayouts/slideLayout6.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41.xml"/><Relationship Id="rId1" Type="http://schemas.openxmlformats.org/officeDocument/2006/relationships/slideLayout" Target="../slideLayouts/slideLayout4.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42.xml"/><Relationship Id="rId1" Type="http://schemas.openxmlformats.org/officeDocument/2006/relationships/slideLayout" Target="../slideLayouts/slideLayout4.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43.xml"/><Relationship Id="rId1" Type="http://schemas.openxmlformats.org/officeDocument/2006/relationships/slideLayout" Target="../slideLayouts/slideLayout4.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44.xml"/><Relationship Id="rId1" Type="http://schemas.openxmlformats.org/officeDocument/2006/relationships/slideLayout" Target="../slideLayouts/slideLayout4.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46.xml"/><Relationship Id="rId1" Type="http://schemas.openxmlformats.org/officeDocument/2006/relationships/slideLayout" Target="../slideLayouts/slideLayout4.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62880" y="1143166"/>
            <a:ext cx="8229600" cy="1143000"/>
          </a:xfrm>
        </p:spPr>
        <p:txBody>
          <a:bodyPr/>
          <a:lstStyle/>
          <a:p>
            <a:r>
              <a:rPr lang="en-US" b="1" dirty="0">
                <a:solidFill>
                  <a:schemeClr val="accent3">
                    <a:lumMod val="75000"/>
                  </a:schemeClr>
                </a:solidFill>
              </a:rPr>
              <a:t>Communication Strategies</a:t>
            </a:r>
            <a:endParaRPr lang="en-US" dirty="0">
              <a:solidFill>
                <a:schemeClr val="accent3">
                  <a:lumMod val="75000"/>
                </a:schemeClr>
              </a:solidFill>
            </a:endParaRPr>
          </a:p>
        </p:txBody>
      </p:sp>
      <p:sp>
        <p:nvSpPr>
          <p:cNvPr id="7" name="Content Placeholder 6"/>
          <p:cNvSpPr>
            <a:spLocks noGrp="1"/>
          </p:cNvSpPr>
          <p:nvPr>
            <p:ph sz="quarter" idx="10"/>
          </p:nvPr>
        </p:nvSpPr>
        <p:spPr>
          <a:xfrm>
            <a:off x="971600" y="2348880"/>
            <a:ext cx="7103132" cy="2880320"/>
          </a:xfrm>
        </p:spPr>
        <p:txBody>
          <a:bodyPr/>
          <a:lstStyle/>
          <a:p>
            <a:r>
              <a:rPr lang="en-US" sz="2400" dirty="0"/>
              <a:t>While we wait for everyone to join:</a:t>
            </a:r>
          </a:p>
          <a:p>
            <a:endParaRPr lang="en-US" sz="1000" dirty="0"/>
          </a:p>
          <a:p>
            <a:r>
              <a:rPr lang="en-US" sz="2400" dirty="0"/>
              <a:t>Think of a recent situation where you faced a communication challenge. </a:t>
            </a:r>
          </a:p>
          <a:p>
            <a:endParaRPr lang="en-US" sz="2400" dirty="0"/>
          </a:p>
          <a:p>
            <a:r>
              <a:rPr lang="en-US" sz="1800" dirty="0"/>
              <a:t>For Example: communicating a new process, </a:t>
            </a:r>
          </a:p>
          <a:p>
            <a:r>
              <a:rPr lang="en-US" sz="1800" dirty="0"/>
              <a:t>where communication or lack thereof affected productivity, or where communication impacted decision making on a project.</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Tree>
    <p:extLst>
      <p:ext uri="{BB962C8B-B14F-4D97-AF65-F5344CB8AC3E}">
        <p14:creationId xmlns:p14="http://schemas.microsoft.com/office/powerpoint/2010/main" val="24136728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a:bodyPr>
          <a:lstStyle/>
          <a:p>
            <a:r>
              <a:rPr lang="en-US" dirty="0"/>
              <a:t>Module Two:</a:t>
            </a:r>
            <a:br>
              <a:rPr lang="en-US" dirty="0"/>
            </a:br>
            <a:r>
              <a:rPr lang="en-US" dirty="0"/>
              <a:t>What is the Self?</a:t>
            </a:r>
          </a:p>
        </p:txBody>
      </p:sp>
      <p:sp>
        <p:nvSpPr>
          <p:cNvPr id="10244" name="Text Placeholder 3"/>
          <p:cNvSpPr>
            <a:spLocks noGrp="1"/>
          </p:cNvSpPr>
          <p:nvPr>
            <p:ph type="body" sz="quarter" idx="10"/>
          </p:nvPr>
        </p:nvSpPr>
        <p:spPr>
          <a:ln>
            <a:miter lim="800000"/>
            <a:headEnd/>
            <a:tailEnd/>
          </a:ln>
        </p:spPr>
        <p:txBody>
          <a:bodyPr/>
          <a:lstStyle/>
          <a:p>
            <a:r>
              <a:rPr lang="en-US" i="1" dirty="0"/>
              <a:t>What lies behind us and what lies before us are tiny matters compared to what lies within us.</a:t>
            </a:r>
            <a:endParaRPr lang="en-US" dirty="0"/>
          </a:p>
          <a:p>
            <a:r>
              <a:rPr lang="en-US" b="1" i="1" dirty="0"/>
              <a:t>Ralph Waldo Emerson</a:t>
            </a:r>
            <a:endParaRPr lang="en-US" dirty="0"/>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normAutofit/>
          </a:bodyPr>
          <a:lstStyle/>
          <a:p>
            <a:r>
              <a:rPr lang="en-US" dirty="0"/>
              <a:t>The Physical Self</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2886843839"/>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normAutofit/>
          </a:bodyPr>
          <a:lstStyle/>
          <a:p>
            <a:r>
              <a:rPr lang="en-US" dirty="0"/>
              <a:t>The Emotional Self</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1389816539"/>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The Mental Self</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1289010514"/>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The Spiritual Self</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4125335362"/>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498314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Module Three: </a:t>
            </a:r>
            <a:br>
              <a:rPr lang="en-US" dirty="0"/>
            </a:br>
            <a:r>
              <a:rPr lang="en-US" dirty="0"/>
              <a:t>Awareness of the Physical Self</a:t>
            </a:r>
          </a:p>
        </p:txBody>
      </p:sp>
      <p:sp>
        <p:nvSpPr>
          <p:cNvPr id="14340" name="Text Placeholder 3"/>
          <p:cNvSpPr>
            <a:spLocks noGrp="1"/>
          </p:cNvSpPr>
          <p:nvPr>
            <p:ph type="body" sz="quarter" idx="10"/>
          </p:nvPr>
        </p:nvSpPr>
        <p:spPr>
          <a:ln>
            <a:miter lim="800000"/>
            <a:headEnd/>
            <a:tailEnd/>
          </a:ln>
        </p:spPr>
        <p:txBody>
          <a:bodyPr/>
          <a:lstStyle/>
          <a:p>
            <a:r>
              <a:rPr lang="en-US" i="1" dirty="0"/>
              <a:t>The body never lies. </a:t>
            </a:r>
            <a:endParaRPr lang="en-US" dirty="0"/>
          </a:p>
          <a:p>
            <a:r>
              <a:rPr lang="en-US" b="1" i="1" dirty="0"/>
              <a:t>Martha Graham</a:t>
            </a:r>
            <a:endParaRPr lang="en-US" dirty="0"/>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a:t>Scanning</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1170414096"/>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Progressive Relaxation</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1911393459"/>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dirty="0"/>
              <a:t>Physical Stressors</a:t>
            </a:r>
          </a:p>
        </p:txBody>
      </p:sp>
      <p:graphicFrame>
        <p:nvGraphicFramePr>
          <p:cNvPr id="4" name="Content Placeholder 3"/>
          <p:cNvGraphicFramePr>
            <a:graphicFrameLocks noGrp="1"/>
          </p:cNvGraphicFramePr>
          <p:nvPr>
            <p:ph sz="quarter" idx="10"/>
            <p:extLst>
              <p:ext uri="{D42A27DB-BD31-4B8C-83A1-F6EECF244321}">
                <p14:modId xmlns:p14="http://schemas.microsoft.com/office/powerpoint/2010/main" val="4041881894"/>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dirty="0"/>
              <a:t>Exercise</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2108182647"/>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765661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solidFill>
                  <a:schemeClr val="accent3">
                    <a:lumMod val="75000"/>
                  </a:schemeClr>
                </a:solidFill>
              </a:rPr>
              <a:t>Communication Strategies</a:t>
            </a:r>
            <a:endParaRPr lang="en-US" strike="sngStrike" dirty="0">
              <a:solidFill>
                <a:schemeClr val="accent3">
                  <a:lumMod val="75000"/>
                </a:schemeClr>
              </a:solidFill>
            </a:endParaRPr>
          </a:p>
        </p:txBody>
      </p:sp>
    </p:spTree>
    <p:extLst>
      <p:ext uri="{BB962C8B-B14F-4D97-AF65-F5344CB8AC3E}">
        <p14:creationId xmlns:p14="http://schemas.microsoft.com/office/powerpoint/2010/main" val="16056949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a:bodyPr>
          <a:lstStyle/>
          <a:p>
            <a:r>
              <a:rPr lang="en-US" dirty="0"/>
              <a:t>Module Four:</a:t>
            </a:r>
            <a:br>
              <a:rPr lang="en-US" dirty="0"/>
            </a:br>
            <a:r>
              <a:rPr lang="en-US" dirty="0"/>
              <a:t>The Emotional Self</a:t>
            </a:r>
          </a:p>
        </p:txBody>
      </p:sp>
      <p:sp>
        <p:nvSpPr>
          <p:cNvPr id="23556" name="Text Placeholder 3"/>
          <p:cNvSpPr>
            <a:spLocks noGrp="1"/>
          </p:cNvSpPr>
          <p:nvPr>
            <p:ph type="body" sz="quarter" idx="10"/>
          </p:nvPr>
        </p:nvSpPr>
        <p:spPr>
          <a:ln>
            <a:miter lim="800000"/>
            <a:headEnd/>
            <a:tailEnd/>
          </a:ln>
        </p:spPr>
        <p:txBody>
          <a:bodyPr/>
          <a:lstStyle/>
          <a:p>
            <a:r>
              <a:rPr lang="en-US" i="1" dirty="0"/>
              <a:t>The touchstone of validity is my own experience.</a:t>
            </a:r>
            <a:endParaRPr lang="en-US" dirty="0"/>
          </a:p>
          <a:p>
            <a:r>
              <a:rPr lang="en-US" b="1" i="1" dirty="0"/>
              <a:t>Carl Rogers</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normAutofit/>
          </a:bodyPr>
          <a:lstStyle/>
          <a:p>
            <a:r>
              <a:rPr lang="en-US" dirty="0"/>
              <a:t>Validity of Emotions </a:t>
            </a:r>
          </a:p>
        </p:txBody>
      </p:sp>
      <p:graphicFrame>
        <p:nvGraphicFramePr>
          <p:cNvPr id="4" name="Content Placeholder 3"/>
          <p:cNvGraphicFramePr>
            <a:graphicFrameLocks noGrp="1"/>
          </p:cNvGraphicFramePr>
          <p:nvPr>
            <p:ph sz="quarter" idx="10"/>
            <p:extLst>
              <p:ext uri="{D42A27DB-BD31-4B8C-83A1-F6EECF244321}">
                <p14:modId xmlns:p14="http://schemas.microsoft.com/office/powerpoint/2010/main" val="1400617625"/>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a:t>Utility of Emotions</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553250060"/>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normAutofit/>
          </a:bodyPr>
          <a:lstStyle/>
          <a:p>
            <a:r>
              <a:rPr lang="en-US" dirty="0"/>
              <a:t>Emotional Arousal</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1613108501"/>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Emotional Valence</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2392836565"/>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Autofit/>
          </a:bodyPr>
          <a:lstStyle/>
          <a:p>
            <a:r>
              <a:rPr lang="en-US" sz="3200" dirty="0"/>
              <a:t>Module Five:</a:t>
            </a:r>
            <a:br>
              <a:rPr lang="en-US" sz="3200" dirty="0"/>
            </a:br>
            <a:r>
              <a:rPr lang="en-US" sz="3200" dirty="0"/>
              <a:t>Mood Management</a:t>
            </a:r>
          </a:p>
        </p:txBody>
      </p:sp>
      <p:sp>
        <p:nvSpPr>
          <p:cNvPr id="28676" name="Text Placeholder 3"/>
          <p:cNvSpPr>
            <a:spLocks noGrp="1"/>
          </p:cNvSpPr>
          <p:nvPr>
            <p:ph type="body" sz="quarter" idx="10"/>
          </p:nvPr>
        </p:nvSpPr>
        <p:spPr>
          <a:ln>
            <a:miter lim="800000"/>
            <a:headEnd/>
            <a:tailEnd/>
          </a:ln>
        </p:spPr>
        <p:txBody>
          <a:bodyPr/>
          <a:lstStyle/>
          <a:p>
            <a:r>
              <a:rPr lang="en-US" i="1" dirty="0"/>
              <a:t>The happiness of your life depends upon the quality of your thoughts.</a:t>
            </a:r>
            <a:endParaRPr lang="en-US" dirty="0"/>
          </a:p>
          <a:p>
            <a:r>
              <a:rPr lang="en-US" b="1" i="1" dirty="0"/>
              <a:t>Marcus Antonius</a:t>
            </a:r>
            <a:endParaRPr lang="en-US" dirty="0"/>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normAutofit/>
          </a:bodyPr>
          <a:lstStyle/>
          <a:p>
            <a:r>
              <a:rPr lang="en-US" dirty="0"/>
              <a:t>Emotional Intelligence</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1780506268"/>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dirty="0"/>
              <a:t>Categories of Emotion</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1549698744"/>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dirty="0"/>
              <a:t>Increasing Arousal</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1294539873"/>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dirty="0"/>
              <a:t>Decreasing Arousal</a:t>
            </a:r>
          </a:p>
        </p:txBody>
      </p:sp>
      <p:graphicFrame>
        <p:nvGraphicFramePr>
          <p:cNvPr id="4" name="Content Placeholder 3"/>
          <p:cNvGraphicFramePr>
            <a:graphicFrameLocks noGrp="1"/>
          </p:cNvGraphicFramePr>
          <p:nvPr>
            <p:ph sz="quarter" idx="10"/>
            <p:extLst>
              <p:ext uri="{D42A27DB-BD31-4B8C-83A1-F6EECF244321}">
                <p14:modId xmlns:p14="http://schemas.microsoft.com/office/powerpoint/2010/main" val="1042097450"/>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House Keeping</a:t>
            </a:r>
          </a:p>
        </p:txBody>
      </p:sp>
      <p:sp>
        <p:nvSpPr>
          <p:cNvPr id="3" name="Rectangle 2"/>
          <p:cNvSpPr/>
          <p:nvPr/>
        </p:nvSpPr>
        <p:spPr>
          <a:xfrm>
            <a:off x="1835696" y="1400434"/>
            <a:ext cx="5976664" cy="1938992"/>
          </a:xfrm>
          <a:prstGeom prst="rect">
            <a:avLst/>
          </a:prstGeom>
        </p:spPr>
        <p:txBody>
          <a:bodyPr wrap="square">
            <a:spAutoFit/>
          </a:bodyPr>
          <a:lstStyle/>
          <a:p>
            <a:pPr marL="342900" indent="-342900">
              <a:buFont typeface="Arial" panose="020B0604020202020204" pitchFamily="34" charset="0"/>
              <a:buChar char="•"/>
            </a:pPr>
            <a:r>
              <a:rPr lang="en-US" sz="2400" dirty="0">
                <a:latin typeface="+mn-lt"/>
              </a:rPr>
              <a:t>Please Turn Off Or Mute Cell Phones</a:t>
            </a:r>
          </a:p>
          <a:p>
            <a:pPr marL="342900" indent="-342900">
              <a:buFont typeface="Arial" panose="020B0604020202020204" pitchFamily="34" charset="0"/>
              <a:buChar char="•"/>
            </a:pPr>
            <a:r>
              <a:rPr lang="en-US" sz="2400" dirty="0">
                <a:latin typeface="+mn-lt"/>
              </a:rPr>
              <a:t>Please Do Not Place Your Phone On HOLD </a:t>
            </a:r>
          </a:p>
          <a:p>
            <a:pPr marL="342900" indent="-342900">
              <a:buFont typeface="Arial" panose="020B0604020202020204" pitchFamily="34" charset="0"/>
              <a:buChar char="•"/>
            </a:pPr>
            <a:r>
              <a:rPr lang="en-US" sz="2400" dirty="0">
                <a:latin typeface="+mn-lt"/>
              </a:rPr>
              <a:t>Ask Questions</a:t>
            </a:r>
          </a:p>
          <a:p>
            <a:pPr marL="342900" indent="-342900">
              <a:buFont typeface="Arial" panose="020B0604020202020204" pitchFamily="34" charset="0"/>
              <a:buChar char="•"/>
            </a:pPr>
            <a:r>
              <a:rPr lang="en-US" sz="2400" dirty="0">
                <a:latin typeface="+mn-lt"/>
              </a:rPr>
              <a:t>Use The Chat To Make Comments</a:t>
            </a:r>
          </a:p>
          <a:p>
            <a:pPr marL="342900" indent="-342900">
              <a:buFont typeface="Arial" panose="020B0604020202020204" pitchFamily="34" charset="0"/>
              <a:buChar char="•"/>
            </a:pPr>
            <a:r>
              <a:rPr lang="en-US" sz="2400" dirty="0">
                <a:latin typeface="+mn-lt"/>
              </a:rPr>
              <a:t>Reply To Each Other </a:t>
            </a:r>
          </a:p>
        </p:txBody>
      </p:sp>
      <p:sp>
        <p:nvSpPr>
          <p:cNvPr id="4" name="Rectangle 3"/>
          <p:cNvSpPr/>
          <p:nvPr/>
        </p:nvSpPr>
        <p:spPr>
          <a:xfrm>
            <a:off x="3608853" y="3550077"/>
            <a:ext cx="2002087" cy="707886"/>
          </a:xfrm>
          <a:prstGeom prst="rect">
            <a:avLst/>
          </a:prstGeom>
        </p:spPr>
        <p:txBody>
          <a:bodyPr wrap="none">
            <a:spAutoFit/>
          </a:bodyPr>
          <a:lstStyle/>
          <a:p>
            <a:r>
              <a:rPr lang="en-US" sz="4000" b="1" dirty="0">
                <a:solidFill>
                  <a:schemeClr val="accent3">
                    <a:lumMod val="50000"/>
                  </a:schemeClr>
                </a:solidFill>
                <a:latin typeface="+mn-lt"/>
              </a:rPr>
              <a:t>RESPECT</a:t>
            </a:r>
          </a:p>
        </p:txBody>
      </p:sp>
      <p:sp>
        <p:nvSpPr>
          <p:cNvPr id="5" name="Rectangle 4"/>
          <p:cNvSpPr/>
          <p:nvPr/>
        </p:nvSpPr>
        <p:spPr>
          <a:xfrm>
            <a:off x="2555776" y="4342165"/>
            <a:ext cx="4108241" cy="707886"/>
          </a:xfrm>
          <a:prstGeom prst="rect">
            <a:avLst/>
          </a:prstGeom>
        </p:spPr>
        <p:txBody>
          <a:bodyPr wrap="none">
            <a:spAutoFit/>
          </a:bodyPr>
          <a:lstStyle/>
          <a:p>
            <a:r>
              <a:rPr lang="en-US" sz="4000" b="1" dirty="0">
                <a:solidFill>
                  <a:schemeClr val="accent3">
                    <a:lumMod val="50000"/>
                  </a:schemeClr>
                </a:solidFill>
                <a:latin typeface="+mn-lt"/>
              </a:rPr>
              <a:t>CONFIDENTIALITY </a:t>
            </a:r>
          </a:p>
        </p:txBody>
      </p:sp>
      <p:sp>
        <p:nvSpPr>
          <p:cNvPr id="6" name="Rectangle 5"/>
          <p:cNvSpPr/>
          <p:nvPr/>
        </p:nvSpPr>
        <p:spPr>
          <a:xfrm>
            <a:off x="3434895" y="5169386"/>
            <a:ext cx="2350002" cy="707886"/>
          </a:xfrm>
          <a:prstGeom prst="rect">
            <a:avLst/>
          </a:prstGeom>
        </p:spPr>
        <p:txBody>
          <a:bodyPr wrap="none">
            <a:spAutoFit/>
          </a:bodyPr>
          <a:lstStyle/>
          <a:p>
            <a:r>
              <a:rPr lang="en-US" sz="4000" b="1" dirty="0">
                <a:solidFill>
                  <a:schemeClr val="accent3">
                    <a:lumMod val="50000"/>
                  </a:schemeClr>
                </a:solidFill>
                <a:latin typeface="+mn-lt"/>
              </a:rPr>
              <a:t>PRACTICE </a:t>
            </a:r>
          </a:p>
        </p:txBody>
      </p:sp>
    </p:spTree>
    <p:extLst>
      <p:ext uri="{BB962C8B-B14F-4D97-AF65-F5344CB8AC3E}">
        <p14:creationId xmlns:p14="http://schemas.microsoft.com/office/powerpoint/2010/main" val="2260301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a:bodyPr>
          <a:lstStyle/>
          <a:p>
            <a:r>
              <a:rPr lang="en-US" dirty="0"/>
              <a:t>Module Six:</a:t>
            </a:r>
            <a:br>
              <a:rPr lang="en-US" dirty="0"/>
            </a:br>
            <a:r>
              <a:rPr lang="en-US" dirty="0"/>
              <a:t>The Mental Self</a:t>
            </a:r>
          </a:p>
        </p:txBody>
      </p:sp>
      <p:sp>
        <p:nvSpPr>
          <p:cNvPr id="34820" name="Text Placeholder 3"/>
          <p:cNvSpPr>
            <a:spLocks noGrp="1"/>
          </p:cNvSpPr>
          <p:nvPr>
            <p:ph type="body" sz="quarter" idx="10"/>
          </p:nvPr>
        </p:nvSpPr>
        <p:spPr>
          <a:ln>
            <a:miter lim="800000"/>
            <a:headEnd/>
            <a:tailEnd/>
          </a:ln>
        </p:spPr>
        <p:txBody>
          <a:bodyPr/>
          <a:lstStyle/>
          <a:p>
            <a:r>
              <a:rPr lang="en-US" i="1" dirty="0"/>
              <a:t>We are addicted to our thoughts. We cannot change anything if we cannot change our thinking.</a:t>
            </a:r>
            <a:endParaRPr lang="en-US" dirty="0"/>
          </a:p>
          <a:p>
            <a:r>
              <a:rPr lang="en-US" b="1" i="1" dirty="0"/>
              <a:t>Santosh Kalwar</a:t>
            </a:r>
            <a:endParaRPr lang="en-US" dirty="0"/>
          </a:p>
          <a:p>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a:t>Thinking Style</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1679492740"/>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dirty="0"/>
              <a:t>Learning Style</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1756500417"/>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dirty="0"/>
              <a:t>Personality</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1738596408"/>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a:t>Stinking Thinking</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1679492740"/>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a:bodyPr>
          <a:lstStyle/>
          <a:p>
            <a:r>
              <a:rPr lang="en-US" dirty="0"/>
              <a:t>Module Seven:</a:t>
            </a:r>
            <a:br>
              <a:rPr lang="en-US" dirty="0"/>
            </a:br>
            <a:r>
              <a:rPr lang="en-US" dirty="0"/>
              <a:t>The Spiritual Self</a:t>
            </a:r>
          </a:p>
        </p:txBody>
      </p:sp>
      <p:sp>
        <p:nvSpPr>
          <p:cNvPr id="45060" name="Text Placeholder 3"/>
          <p:cNvSpPr>
            <a:spLocks noGrp="1"/>
          </p:cNvSpPr>
          <p:nvPr>
            <p:ph type="body" sz="quarter" idx="10"/>
          </p:nvPr>
        </p:nvSpPr>
        <p:spPr>
          <a:ln>
            <a:miter lim="800000"/>
            <a:headEnd/>
            <a:tailEnd/>
          </a:ln>
        </p:spPr>
        <p:txBody>
          <a:bodyPr/>
          <a:lstStyle/>
          <a:p>
            <a:r>
              <a:rPr lang="en-US" i="1" dirty="0"/>
              <a:t>There is no greater agony than bearing an untold story inside you.</a:t>
            </a:r>
            <a:endParaRPr lang="en-US" dirty="0"/>
          </a:p>
          <a:p>
            <a:r>
              <a:rPr lang="en-US" b="1" i="1" dirty="0"/>
              <a:t>Maya Angelou</a:t>
            </a:r>
            <a:br>
              <a:rPr lang="en-US" b="1" i="1" dirty="0"/>
            </a:br>
            <a:endParaRPr lang="en-US" dirty="0"/>
          </a:p>
          <a:p>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dirty="0"/>
              <a:t>Mindfulness </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2244658002"/>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dirty="0"/>
              <a:t>Meditation</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586561469"/>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dirty="0"/>
              <a:t>Cultivating Positivity</a:t>
            </a:r>
          </a:p>
        </p:txBody>
      </p:sp>
      <p:graphicFrame>
        <p:nvGraphicFramePr>
          <p:cNvPr id="4" name="Content Placeholder 3"/>
          <p:cNvGraphicFramePr>
            <a:graphicFrameLocks noGrp="1"/>
          </p:cNvGraphicFramePr>
          <p:nvPr>
            <p:ph sz="quarter" idx="10"/>
            <p:extLst>
              <p:ext uri="{D42A27DB-BD31-4B8C-83A1-F6EECF244321}">
                <p14:modId xmlns:p14="http://schemas.microsoft.com/office/powerpoint/2010/main" val="3992843931"/>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Gratitude</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3944762089"/>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Webinar Reminders</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17619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normAutofit/>
          </a:bodyPr>
          <a:lstStyle/>
          <a:p>
            <a:r>
              <a:rPr lang="en-US" dirty="0"/>
              <a:t>Module Eight:</a:t>
            </a:r>
            <a:br>
              <a:rPr lang="en-US" dirty="0"/>
            </a:br>
            <a:r>
              <a:rPr lang="en-US" dirty="0"/>
              <a:t>Limitations of Self Awareness</a:t>
            </a:r>
          </a:p>
        </p:txBody>
      </p:sp>
      <p:sp>
        <p:nvSpPr>
          <p:cNvPr id="50180" name="Text Placeholder 3"/>
          <p:cNvSpPr>
            <a:spLocks noGrp="1"/>
          </p:cNvSpPr>
          <p:nvPr>
            <p:ph type="body" sz="quarter" idx="10"/>
          </p:nvPr>
        </p:nvSpPr>
        <p:spPr>
          <a:ln>
            <a:miter lim="800000"/>
            <a:headEnd/>
            <a:tailEnd/>
          </a:ln>
        </p:spPr>
        <p:txBody>
          <a:bodyPr/>
          <a:lstStyle/>
          <a:p>
            <a:r>
              <a:rPr lang="en-US" i="1" dirty="0"/>
              <a:t>Humility is not thinking less of yourself, it’s thinking of yourself less.</a:t>
            </a:r>
            <a:endParaRPr lang="en-US" dirty="0"/>
          </a:p>
          <a:p>
            <a:r>
              <a:rPr lang="en-US" b="1" i="1" dirty="0"/>
              <a:t>C.S. Lewis</a:t>
            </a:r>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dirty="0"/>
              <a:t>Navel Gazing</a:t>
            </a:r>
          </a:p>
        </p:txBody>
      </p:sp>
      <p:graphicFrame>
        <p:nvGraphicFramePr>
          <p:cNvPr id="2" name="Content Placeholder 1"/>
          <p:cNvGraphicFramePr>
            <a:graphicFrameLocks noGrp="1"/>
          </p:cNvGraphicFramePr>
          <p:nvPr>
            <p:ph idx="4294967295"/>
            <p:extLst>
              <p:ext uri="{D42A27DB-BD31-4B8C-83A1-F6EECF244321}">
                <p14:modId xmlns:p14="http://schemas.microsoft.com/office/powerpoint/2010/main" val="687044840"/>
              </p:ext>
            </p:extLst>
          </p:nvPr>
        </p:nvGraphicFramePr>
        <p:xfrm>
          <a:off x="3810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dirty="0"/>
              <a:t>Excessive Self Discipline</a:t>
            </a:r>
          </a:p>
        </p:txBody>
      </p:sp>
      <p:graphicFrame>
        <p:nvGraphicFramePr>
          <p:cNvPr id="2" name="Content Placeholder 1"/>
          <p:cNvGraphicFramePr>
            <a:graphicFrameLocks noGrp="1"/>
          </p:cNvGraphicFramePr>
          <p:nvPr>
            <p:ph idx="4294967295"/>
            <p:extLst>
              <p:ext uri="{D42A27DB-BD31-4B8C-83A1-F6EECF244321}">
                <p14:modId xmlns:p14="http://schemas.microsoft.com/office/powerpoint/2010/main" val="2012986173"/>
              </p:ext>
            </p:extLst>
          </p:nvPr>
        </p:nvGraphicFramePr>
        <p:xfrm>
          <a:off x="3810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a:t>Developing Humility</a:t>
            </a:r>
          </a:p>
        </p:txBody>
      </p:sp>
      <p:graphicFrame>
        <p:nvGraphicFramePr>
          <p:cNvPr id="2" name="Content Placeholder 1"/>
          <p:cNvGraphicFramePr>
            <a:graphicFrameLocks noGrp="1"/>
          </p:cNvGraphicFramePr>
          <p:nvPr>
            <p:ph idx="4294967295"/>
            <p:extLst>
              <p:ext uri="{D42A27DB-BD31-4B8C-83A1-F6EECF244321}">
                <p14:modId xmlns:p14="http://schemas.microsoft.com/office/powerpoint/2010/main" val="225978538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Developing Empathy</a:t>
            </a:r>
          </a:p>
        </p:txBody>
      </p:sp>
      <p:graphicFrame>
        <p:nvGraphicFramePr>
          <p:cNvPr id="2" name="Content Placeholder 1"/>
          <p:cNvGraphicFramePr>
            <a:graphicFrameLocks noGrp="1"/>
          </p:cNvGraphicFramePr>
          <p:nvPr>
            <p:ph idx="4294967295"/>
            <p:extLst>
              <p:ext uri="{D42A27DB-BD31-4B8C-83A1-F6EECF244321}">
                <p14:modId xmlns:p14="http://schemas.microsoft.com/office/powerpoint/2010/main" val="61186453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Nine: </a:t>
            </a:r>
            <a:br>
              <a:rPr lang="en-US" dirty="0"/>
            </a:br>
            <a:r>
              <a:rPr lang="en-US" dirty="0"/>
              <a:t>Wrapping Up</a:t>
            </a:r>
          </a:p>
        </p:txBody>
      </p:sp>
      <p:sp>
        <p:nvSpPr>
          <p:cNvPr id="4" name="Text Placeholder 3"/>
          <p:cNvSpPr>
            <a:spLocks noGrp="1"/>
          </p:cNvSpPr>
          <p:nvPr>
            <p:ph type="body" sz="quarter" idx="10"/>
          </p:nvPr>
        </p:nvSpPr>
        <p:spPr/>
        <p:txBody>
          <a:bodyPr rtlCol="0">
            <a:normAutofit/>
          </a:bodyPr>
          <a:lstStyle/>
          <a:p>
            <a:r>
              <a:rPr lang="en-US" i="1" dirty="0"/>
              <a:t>Knowing yourself is the beginning of all wisdom.</a:t>
            </a:r>
            <a:endParaRPr lang="en-US" b="1" i="1" dirty="0"/>
          </a:p>
          <a:p>
            <a:r>
              <a:rPr lang="en-US" b="1" i="1" dirty="0"/>
              <a:t>Aristotle</a:t>
            </a:r>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pPr eaLnBrk="1" hangingPunct="1"/>
            <a:r>
              <a:rPr lang="en-US" dirty="0"/>
              <a:t>Words from the Wise</a:t>
            </a:r>
          </a:p>
        </p:txBody>
      </p:sp>
      <p:graphicFrame>
        <p:nvGraphicFramePr>
          <p:cNvPr id="2" name="Content Placeholder 1"/>
          <p:cNvGraphicFramePr>
            <a:graphicFrameLocks noGrp="1"/>
          </p:cNvGraphicFramePr>
          <p:nvPr>
            <p:ph idx="4294967295"/>
            <p:extLst>
              <p:ext uri="{D42A27DB-BD31-4B8C-83A1-F6EECF244321}">
                <p14:modId xmlns:p14="http://schemas.microsoft.com/office/powerpoint/2010/main" val="2180192813"/>
              </p:ext>
            </p:extLst>
          </p:nvPr>
        </p:nvGraphicFramePr>
        <p:xfrm>
          <a:off x="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Action Items</a:t>
            </a:r>
          </a:p>
        </p:txBody>
      </p:sp>
      <p:sp>
        <p:nvSpPr>
          <p:cNvPr id="2" name="Content Placeholder 1"/>
          <p:cNvSpPr>
            <a:spLocks noGrp="1"/>
          </p:cNvSpPr>
          <p:nvPr>
            <p:ph sz="quarter" idx="10"/>
          </p:nvPr>
        </p:nvSpPr>
        <p:spPr>
          <a:xfrm>
            <a:off x="492551" y="1772816"/>
            <a:ext cx="8532440" cy="2448272"/>
          </a:xfrm>
        </p:spPr>
        <p:txBody>
          <a:bodyPr/>
          <a:lstStyle/>
          <a:p>
            <a:r>
              <a:rPr lang="en-US" sz="3600" b="1" dirty="0"/>
              <a:t>What communication strategies will YOU</a:t>
            </a:r>
          </a:p>
          <a:p>
            <a:pPr marL="1892300" indent="-457200">
              <a:buFont typeface="Arial" panose="020B0604020202020204" pitchFamily="34" charset="0"/>
              <a:buChar char="•"/>
            </a:pPr>
            <a:r>
              <a:rPr lang="en-US" sz="3000" dirty="0"/>
              <a:t>implement right way? </a:t>
            </a:r>
          </a:p>
          <a:p>
            <a:pPr marL="1892300" indent="-457200">
              <a:buFont typeface="Arial" panose="020B0604020202020204" pitchFamily="34" charset="0"/>
              <a:buChar char="•"/>
            </a:pPr>
            <a:r>
              <a:rPr lang="en-US" sz="3000" dirty="0"/>
              <a:t>reflect on?</a:t>
            </a:r>
          </a:p>
          <a:p>
            <a:pPr marL="1892300" indent="-457200">
              <a:buFont typeface="Arial" panose="020B0604020202020204" pitchFamily="34" charset="0"/>
              <a:buChar char="•"/>
            </a:pPr>
            <a:r>
              <a:rPr lang="en-US" sz="3000" dirty="0"/>
              <a:t>practice? </a:t>
            </a:r>
          </a:p>
        </p:txBody>
      </p:sp>
    </p:spTree>
    <p:extLst>
      <p:ext uri="{BB962C8B-B14F-4D97-AF65-F5344CB8AC3E}">
        <p14:creationId xmlns:p14="http://schemas.microsoft.com/office/powerpoint/2010/main" val="68082497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a:t>Words from the Wise</a:t>
            </a:r>
          </a:p>
        </p:txBody>
      </p:sp>
      <p:sp>
        <p:nvSpPr>
          <p:cNvPr id="5" name="Content Placeholder 1"/>
          <p:cNvSpPr txBox="1">
            <a:spLocks/>
          </p:cNvSpPr>
          <p:nvPr/>
        </p:nvSpPr>
        <p:spPr bwMode="auto">
          <a:xfrm>
            <a:off x="611560" y="2348466"/>
            <a:ext cx="8280920" cy="3960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5000"/>
              </a:lnSpc>
              <a:spcBef>
                <a:spcPts val="1000"/>
              </a:spcBef>
              <a:spcAft>
                <a:spcPts val="600"/>
              </a:spcAft>
            </a:pPr>
            <a:r>
              <a:rPr lang="en-US" sz="1800" b="1" dirty="0">
                <a:solidFill>
                  <a:srgbClr val="000000"/>
                </a:solidFill>
              </a:rPr>
              <a:t>Recommended Reading List</a:t>
            </a:r>
            <a:endParaRPr lang="en-US" sz="1800" b="1" dirty="0">
              <a:solidFill>
                <a:srgbClr val="4F81BD"/>
              </a:solidFill>
            </a:endParaRPr>
          </a:p>
          <a:p>
            <a:r>
              <a:rPr lang="en-US" sz="1800" b="1" dirty="0"/>
              <a:t>Burley-Allen, M.</a:t>
            </a:r>
            <a:r>
              <a:rPr lang="en-US" sz="1800" dirty="0"/>
              <a:t> (1995). </a:t>
            </a:r>
            <a:r>
              <a:rPr lang="en-US" sz="1800" i="1" dirty="0"/>
              <a:t>Listening: The Forgotten Skill.</a:t>
            </a:r>
            <a:r>
              <a:rPr lang="en-US" sz="1800" dirty="0"/>
              <a:t> Wiley.</a:t>
            </a:r>
          </a:p>
          <a:p>
            <a:r>
              <a:rPr lang="en-US" sz="1800" b="1" dirty="0"/>
              <a:t>Carnegie, D.</a:t>
            </a:r>
            <a:r>
              <a:rPr lang="en-US" sz="1800" dirty="0"/>
              <a:t> (1936). </a:t>
            </a:r>
            <a:r>
              <a:rPr lang="en-US" sz="1800" i="1" dirty="0"/>
              <a:t>How to Win Friends and Influence People.</a:t>
            </a:r>
            <a:r>
              <a:rPr lang="en-US" sz="1800" dirty="0"/>
              <a:t> Simon &amp; Schuster.</a:t>
            </a:r>
          </a:p>
          <a:p>
            <a:r>
              <a:rPr lang="en-US" sz="1800" b="1" dirty="0"/>
              <a:t>Davis, M., &amp; McKay, M.</a:t>
            </a:r>
            <a:r>
              <a:rPr lang="en-US" sz="1800" dirty="0"/>
              <a:t> (2009). </a:t>
            </a:r>
            <a:r>
              <a:rPr lang="en-US" sz="1800" i="1" dirty="0"/>
              <a:t>Messages: The Communication Skills Book.</a:t>
            </a:r>
            <a:r>
              <a:rPr lang="en-US" sz="1800" dirty="0"/>
              <a:t> New Harbinger.</a:t>
            </a:r>
          </a:p>
          <a:p>
            <a:r>
              <a:rPr lang="en-US" sz="1800" b="1" dirty="0"/>
              <a:t>Fisher, R., </a:t>
            </a:r>
            <a:r>
              <a:rPr lang="en-US" sz="1800" b="1" dirty="0" err="1"/>
              <a:t>Heen</a:t>
            </a:r>
            <a:r>
              <a:rPr lang="en-US" sz="1800" b="1" dirty="0"/>
              <a:t>, S., &amp; Patton, B.</a:t>
            </a:r>
            <a:r>
              <a:rPr lang="en-US" sz="1800" dirty="0"/>
              <a:t> (2000). </a:t>
            </a:r>
            <a:r>
              <a:rPr lang="en-US" sz="1800" i="1" dirty="0"/>
              <a:t>Difficult Conversations: How to Discuss what Matters Most .</a:t>
            </a:r>
            <a:r>
              <a:rPr lang="en-US" sz="1800" dirty="0"/>
              <a:t> Penguin.</a:t>
            </a:r>
          </a:p>
          <a:p>
            <a:r>
              <a:rPr lang="en-US" sz="1800" b="1" dirty="0"/>
              <a:t>Lowndes, L.</a:t>
            </a:r>
            <a:r>
              <a:rPr lang="en-US" sz="1800" dirty="0"/>
              <a:t> (2003). </a:t>
            </a:r>
            <a:r>
              <a:rPr lang="en-US" sz="1800" i="1" dirty="0"/>
              <a:t>How to Talk to Anyone: 92 Little Tricks for Big Success in Relationships.</a:t>
            </a:r>
            <a:r>
              <a:rPr lang="en-US" sz="1800" dirty="0"/>
              <a:t> McGraw-Hill.</a:t>
            </a:r>
          </a:p>
          <a:p>
            <a:r>
              <a:rPr lang="en-US" sz="1800" b="1" dirty="0" err="1"/>
              <a:t>Ury</a:t>
            </a:r>
            <a:r>
              <a:rPr lang="en-US" sz="1800" b="1" dirty="0"/>
              <a:t>, W.</a:t>
            </a:r>
            <a:r>
              <a:rPr lang="en-US" sz="1800" dirty="0"/>
              <a:t> (2007). </a:t>
            </a:r>
            <a:r>
              <a:rPr lang="en-US" sz="1800" i="1" dirty="0"/>
              <a:t>The Power of a Positive No: How to Say No and Still Get to Yes.</a:t>
            </a:r>
            <a:r>
              <a:rPr lang="en-US" sz="1800" dirty="0"/>
              <a:t> Bantam.</a:t>
            </a:r>
          </a:p>
        </p:txBody>
      </p:sp>
      <p:sp>
        <p:nvSpPr>
          <p:cNvPr id="2" name="Rectangle 1"/>
          <p:cNvSpPr/>
          <p:nvPr/>
        </p:nvSpPr>
        <p:spPr>
          <a:xfrm>
            <a:off x="2286000" y="1268760"/>
            <a:ext cx="4572000" cy="743280"/>
          </a:xfrm>
          <a:prstGeom prst="rect">
            <a:avLst/>
          </a:prstGeom>
        </p:spPr>
        <p:txBody>
          <a:bodyPr>
            <a:spAutoFit/>
          </a:bodyPr>
          <a:lstStyle/>
          <a:p>
            <a:pPr lvl="0" algn="ctr" defTabSz="622300">
              <a:spcAft>
                <a:spcPct val="35000"/>
              </a:spcAft>
            </a:pPr>
            <a:r>
              <a:rPr lang="en-US" i="1" dirty="0"/>
              <a:t>Two monologues do not make a dialogue. </a:t>
            </a:r>
          </a:p>
          <a:p>
            <a:pPr lvl="0" algn="ctr" defTabSz="622300">
              <a:spcAft>
                <a:spcPct val="35000"/>
              </a:spcAft>
            </a:pPr>
            <a:r>
              <a:rPr lang="en-US" b="1" i="1" dirty="0"/>
              <a:t>Jeff Daly</a:t>
            </a:r>
          </a:p>
        </p:txBody>
      </p:sp>
    </p:spTree>
    <p:extLst>
      <p:ext uri="{BB962C8B-B14F-4D97-AF65-F5344CB8AC3E}">
        <p14:creationId xmlns:p14="http://schemas.microsoft.com/office/powerpoint/2010/main" val="29312382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Objectives</a:t>
            </a:r>
          </a:p>
        </p:txBody>
      </p:sp>
      <p:grpSp>
        <p:nvGrpSpPr>
          <p:cNvPr id="4" name="Group 3"/>
          <p:cNvGrpSpPr/>
          <p:nvPr/>
        </p:nvGrpSpPr>
        <p:grpSpPr>
          <a:xfrm>
            <a:off x="611560" y="1412776"/>
            <a:ext cx="7931224" cy="619693"/>
            <a:chOff x="0" y="457730"/>
            <a:chExt cx="7931224" cy="619693"/>
          </a:xfrm>
          <a:scene3d>
            <a:camera prst="orthographicFront"/>
            <a:lightRig rig="flat" dir="t"/>
          </a:scene3d>
        </p:grpSpPr>
        <p:sp>
          <p:nvSpPr>
            <p:cNvPr id="5" name="Rectangle 4"/>
            <p:cNvSpPr/>
            <p:nvPr/>
          </p:nvSpPr>
          <p:spPr>
            <a:xfrm>
              <a:off x="0" y="457730"/>
              <a:ext cx="7931224" cy="619693"/>
            </a:xfrm>
            <a:prstGeom prst="rect">
              <a:avLst/>
            </a:prstGeom>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6" name="TextBox 5"/>
            <p:cNvSpPr txBox="1"/>
            <p:nvPr/>
          </p:nvSpPr>
          <p:spPr>
            <a:xfrm>
              <a:off x="0" y="457730"/>
              <a:ext cx="7931224" cy="61969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Communication – Methods and Impacts</a:t>
              </a:r>
            </a:p>
          </p:txBody>
        </p:sp>
      </p:grpSp>
      <p:grpSp>
        <p:nvGrpSpPr>
          <p:cNvPr id="7" name="Group 6"/>
          <p:cNvGrpSpPr/>
          <p:nvPr/>
        </p:nvGrpSpPr>
        <p:grpSpPr>
          <a:xfrm>
            <a:off x="611560" y="2365916"/>
            <a:ext cx="7931224" cy="619693"/>
            <a:chOff x="0" y="1326397"/>
            <a:chExt cx="7931224" cy="619693"/>
          </a:xfrm>
          <a:scene3d>
            <a:camera prst="orthographicFront"/>
            <a:lightRig rig="flat" dir="t"/>
          </a:scene3d>
        </p:grpSpPr>
        <p:sp>
          <p:nvSpPr>
            <p:cNvPr id="8" name="Rectangle 7"/>
            <p:cNvSpPr/>
            <p:nvPr/>
          </p:nvSpPr>
          <p:spPr>
            <a:xfrm>
              <a:off x="0" y="1326397"/>
              <a:ext cx="7931224" cy="619693"/>
            </a:xfrm>
            <a:prstGeom prst="rect">
              <a:avLst/>
            </a:prstGeom>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9" name="TextBox 8"/>
            <p:cNvSpPr txBox="1"/>
            <p:nvPr/>
          </p:nvSpPr>
          <p:spPr>
            <a:xfrm>
              <a:off x="0" y="1326397"/>
              <a:ext cx="7931224" cy="61969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Paraverbal Communication</a:t>
              </a:r>
            </a:p>
          </p:txBody>
        </p:sp>
      </p:grpSp>
      <p:grpSp>
        <p:nvGrpSpPr>
          <p:cNvPr id="10" name="Group 9"/>
          <p:cNvGrpSpPr/>
          <p:nvPr/>
        </p:nvGrpSpPr>
        <p:grpSpPr>
          <a:xfrm>
            <a:off x="619885" y="3319056"/>
            <a:ext cx="7931224" cy="619693"/>
            <a:chOff x="0" y="2195064"/>
            <a:chExt cx="7931224" cy="619693"/>
          </a:xfrm>
          <a:scene3d>
            <a:camera prst="orthographicFront"/>
            <a:lightRig rig="flat" dir="t"/>
          </a:scene3d>
        </p:grpSpPr>
        <p:sp>
          <p:nvSpPr>
            <p:cNvPr id="11" name="Rectangle 10"/>
            <p:cNvSpPr/>
            <p:nvPr/>
          </p:nvSpPr>
          <p:spPr>
            <a:xfrm>
              <a:off x="0" y="2195064"/>
              <a:ext cx="7931224" cy="619693"/>
            </a:xfrm>
            <a:prstGeom prst="rect">
              <a:avLst/>
            </a:prstGeom>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12" name="TextBox 11"/>
            <p:cNvSpPr txBox="1"/>
            <p:nvPr/>
          </p:nvSpPr>
          <p:spPr>
            <a:xfrm>
              <a:off x="0" y="2195064"/>
              <a:ext cx="7931224" cy="61969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Communicating with Meaning</a:t>
              </a:r>
            </a:p>
          </p:txBody>
        </p:sp>
      </p:grpSp>
      <p:grpSp>
        <p:nvGrpSpPr>
          <p:cNvPr id="13" name="Group 12"/>
          <p:cNvGrpSpPr/>
          <p:nvPr/>
        </p:nvGrpSpPr>
        <p:grpSpPr>
          <a:xfrm>
            <a:off x="619885" y="4272196"/>
            <a:ext cx="7931224" cy="606946"/>
            <a:chOff x="0" y="3063731"/>
            <a:chExt cx="7931224" cy="606946"/>
          </a:xfrm>
          <a:scene3d>
            <a:camera prst="orthographicFront"/>
            <a:lightRig rig="flat" dir="t"/>
          </a:scene3d>
        </p:grpSpPr>
        <p:sp>
          <p:nvSpPr>
            <p:cNvPr id="14" name="Rectangle 13"/>
            <p:cNvSpPr/>
            <p:nvPr/>
          </p:nvSpPr>
          <p:spPr>
            <a:xfrm>
              <a:off x="0" y="3063731"/>
              <a:ext cx="7931224" cy="606946"/>
            </a:xfrm>
            <a:prstGeom prst="rect">
              <a:avLst/>
            </a:prstGeom>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15" name="TextBox 14"/>
            <p:cNvSpPr txBox="1"/>
            <p:nvPr/>
          </p:nvSpPr>
          <p:spPr>
            <a:xfrm>
              <a:off x="0" y="3063731"/>
              <a:ext cx="7931224" cy="60694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Listening Skills</a:t>
              </a:r>
            </a:p>
          </p:txBody>
        </p:sp>
      </p:grpSp>
      <p:grpSp>
        <p:nvGrpSpPr>
          <p:cNvPr id="16" name="Group 15"/>
          <p:cNvGrpSpPr/>
          <p:nvPr/>
        </p:nvGrpSpPr>
        <p:grpSpPr>
          <a:xfrm>
            <a:off x="611560" y="5212590"/>
            <a:ext cx="7931224" cy="606946"/>
            <a:chOff x="0" y="3919650"/>
            <a:chExt cx="7931224" cy="606946"/>
          </a:xfrm>
          <a:scene3d>
            <a:camera prst="orthographicFront"/>
            <a:lightRig rig="flat" dir="t"/>
          </a:scene3d>
        </p:grpSpPr>
        <p:sp>
          <p:nvSpPr>
            <p:cNvPr id="17" name="Rectangle 16"/>
            <p:cNvSpPr/>
            <p:nvPr/>
          </p:nvSpPr>
          <p:spPr>
            <a:xfrm>
              <a:off x="0" y="3919650"/>
              <a:ext cx="7931224" cy="606946"/>
            </a:xfrm>
            <a:prstGeom prst="rect">
              <a:avLst/>
            </a:prstGeom>
            <a:sp3d prstMaterial="plastic">
              <a:bevelT w="120900" h="88900"/>
              <a:bevelB w="88900" h="31750" prst="angle"/>
            </a:sp3d>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18" name="TextBox 17"/>
            <p:cNvSpPr txBox="1"/>
            <p:nvPr/>
          </p:nvSpPr>
          <p:spPr>
            <a:xfrm>
              <a:off x="0" y="3919650"/>
              <a:ext cx="7931224" cy="60694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Questioning &amp; Establishing Common Ground</a:t>
              </a:r>
            </a:p>
          </p:txBody>
        </p:sp>
      </p:grpSp>
    </p:spTree>
    <p:extLst>
      <p:ext uri="{BB962C8B-B14F-4D97-AF65-F5344CB8AC3E}">
        <p14:creationId xmlns:p14="http://schemas.microsoft.com/office/powerpoint/2010/main" val="4172969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Why is this topic important to you?</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grpSp>
        <p:nvGrpSpPr>
          <p:cNvPr id="6" name="Group 5"/>
          <p:cNvGrpSpPr/>
          <p:nvPr/>
        </p:nvGrpSpPr>
        <p:grpSpPr>
          <a:xfrm>
            <a:off x="1115616" y="5517232"/>
            <a:ext cx="7056784" cy="576064"/>
            <a:chOff x="4288794" y="1047"/>
            <a:chExt cx="3479899" cy="2087939"/>
          </a:xfrm>
        </p:grpSpPr>
        <p:sp>
          <p:nvSpPr>
            <p:cNvPr id="7" name="Rectangle 6"/>
            <p:cNvSpPr/>
            <p:nvPr/>
          </p:nvSpPr>
          <p:spPr>
            <a:xfrm>
              <a:off x="4288794" y="1047"/>
              <a:ext cx="3479899" cy="2087939"/>
            </a:xfrm>
            <a:prstGeom prst="rect">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8" name="TextBox 7"/>
            <p:cNvSpPr txBox="1"/>
            <p:nvPr/>
          </p:nvSpPr>
          <p:spPr>
            <a:xfrm>
              <a:off x="4288794" y="1047"/>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3600" kern="1200" dirty="0"/>
                <a:t>What are the effects?</a:t>
              </a:r>
            </a:p>
          </p:txBody>
        </p:sp>
      </p:grpSp>
      <p:sp>
        <p:nvSpPr>
          <p:cNvPr id="9" name="Title 2"/>
          <p:cNvSpPr txBox="1">
            <a:spLocks/>
          </p:cNvSpPr>
          <p:nvPr/>
        </p:nvSpPr>
        <p:spPr bwMode="auto">
          <a:xfrm>
            <a:off x="518864" y="4302224"/>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000" kern="1200">
                <a:solidFill>
                  <a:schemeClr val="tx1"/>
                </a:solidFill>
                <a:latin typeface="+mn-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sz="3400" i="1" dirty="0"/>
              <a:t>Why is knowing various</a:t>
            </a:r>
            <a:br>
              <a:rPr lang="en-US" sz="3400" i="1" dirty="0"/>
            </a:br>
            <a:r>
              <a:rPr lang="en-US" sz="3400" b="1" i="1" dirty="0">
                <a:solidFill>
                  <a:srgbClr val="00B050"/>
                </a:solidFill>
              </a:rPr>
              <a:t>Communication Strategies </a:t>
            </a:r>
            <a:r>
              <a:rPr lang="en-US" sz="3400" i="1" dirty="0"/>
              <a:t>necessary?</a:t>
            </a:r>
            <a:endParaRPr lang="en-US" sz="3400" dirty="0"/>
          </a:p>
        </p:txBody>
      </p:sp>
    </p:spTree>
    <p:extLst>
      <p:ext uri="{BB962C8B-B14F-4D97-AF65-F5344CB8AC3E}">
        <p14:creationId xmlns:p14="http://schemas.microsoft.com/office/powerpoint/2010/main" val="2597023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Improving Self Awareness</a:t>
            </a:r>
          </a:p>
        </p:txBody>
      </p:sp>
      <p:sp>
        <p:nvSpPr>
          <p:cNvPr id="5" name="Text Placeholder 4"/>
          <p:cNvSpPr txBox="1">
            <a:spLocks/>
          </p:cNvSpPr>
          <p:nvPr/>
        </p:nvSpPr>
        <p:spPr bwMode="auto">
          <a:xfrm>
            <a:off x="827584" y="3861048"/>
            <a:ext cx="7452320"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1800" i="1" dirty="0"/>
              <a:t>Corporate Training Materials</a:t>
            </a:r>
          </a:p>
        </p:txBody>
      </p:sp>
    </p:spTree>
    <p:extLst>
      <p:ext uri="{BB962C8B-B14F-4D97-AF65-F5344CB8AC3E}">
        <p14:creationId xmlns:p14="http://schemas.microsoft.com/office/powerpoint/2010/main" val="27045929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a:bodyPr>
          <a:lstStyle/>
          <a:p>
            <a:r>
              <a:rPr lang="en-US" dirty="0"/>
              <a:t>Module One: Getting Started</a:t>
            </a:r>
          </a:p>
        </p:txBody>
      </p:sp>
      <p:sp>
        <p:nvSpPr>
          <p:cNvPr id="6148" name="Text Placeholder 3"/>
          <p:cNvSpPr>
            <a:spLocks noGrp="1"/>
          </p:cNvSpPr>
          <p:nvPr>
            <p:ph type="body" sz="quarter" idx="10"/>
          </p:nvPr>
        </p:nvSpPr>
        <p:spPr>
          <a:ln>
            <a:miter lim="800000"/>
            <a:headEnd/>
            <a:tailEnd/>
          </a:ln>
        </p:spPr>
        <p:txBody>
          <a:bodyPr/>
          <a:lstStyle/>
          <a:p>
            <a:r>
              <a:rPr lang="en-US" i="1" dirty="0"/>
              <a:t>In order to understand the world, one has to turn away from it on occasion.</a:t>
            </a:r>
            <a:endParaRPr lang="en-US" dirty="0"/>
          </a:p>
          <a:p>
            <a:r>
              <a:rPr lang="en-US" b="1" i="1" dirty="0"/>
              <a:t>Albert Camus</a:t>
            </a:r>
            <a:endParaRPr lang="en-US" dirty="0"/>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a:t>Workshop Objectives</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334653383"/>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 Slides</Template>
  <TotalTime>0</TotalTime>
  <Words>10481</Words>
  <Application>Microsoft Office PowerPoint</Application>
  <PresentationFormat>On-screen Show (4:3)</PresentationFormat>
  <Paragraphs>1085</Paragraphs>
  <Slides>48</Slides>
  <Notes>48</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48</vt:i4>
      </vt:variant>
    </vt:vector>
  </HeadingPairs>
  <TitlesOfParts>
    <vt:vector size="59" baseType="lpstr">
      <vt:lpstr>Arial</vt:lpstr>
      <vt:lpstr>Calibri</vt:lpstr>
      <vt:lpstr>Cambria</vt:lpstr>
      <vt:lpstr>Georgia</vt:lpstr>
      <vt:lpstr>Helvetica Neue</vt:lpstr>
      <vt:lpstr>Knowledge Medium</vt:lpstr>
      <vt:lpstr>Symbol</vt:lpstr>
      <vt:lpstr>Times</vt:lpstr>
      <vt:lpstr>Times New Roman</vt:lpstr>
      <vt:lpstr>ヒラギノ角ゴ Pro W3</vt:lpstr>
      <vt:lpstr>PowerPoint Slides</vt:lpstr>
      <vt:lpstr>Communication Strategies</vt:lpstr>
      <vt:lpstr>Communication Strategies</vt:lpstr>
      <vt:lpstr>House Keeping</vt:lpstr>
      <vt:lpstr>Webinar Reminders</vt:lpstr>
      <vt:lpstr>Objectives</vt:lpstr>
      <vt:lpstr>Why is this topic important to you?</vt:lpstr>
      <vt:lpstr>Improving Self Awareness</vt:lpstr>
      <vt:lpstr>Module One: Getting Started</vt:lpstr>
      <vt:lpstr>Workshop Objectives</vt:lpstr>
      <vt:lpstr>Module Two: What is the Self?</vt:lpstr>
      <vt:lpstr>The Physical Self</vt:lpstr>
      <vt:lpstr>The Emotional Self</vt:lpstr>
      <vt:lpstr>The Mental Self</vt:lpstr>
      <vt:lpstr>The Spiritual Self</vt:lpstr>
      <vt:lpstr>Module Three:  Awareness of the Physical Self</vt:lpstr>
      <vt:lpstr>Scanning</vt:lpstr>
      <vt:lpstr>Progressive Relaxation</vt:lpstr>
      <vt:lpstr>Physical Stressors</vt:lpstr>
      <vt:lpstr>Exercise</vt:lpstr>
      <vt:lpstr>Module Four: The Emotional Self</vt:lpstr>
      <vt:lpstr>Validity of Emotions </vt:lpstr>
      <vt:lpstr>Utility of Emotions</vt:lpstr>
      <vt:lpstr>Emotional Arousal</vt:lpstr>
      <vt:lpstr>Emotional Valence</vt:lpstr>
      <vt:lpstr>Module Five: Mood Management</vt:lpstr>
      <vt:lpstr>Emotional Intelligence</vt:lpstr>
      <vt:lpstr>Categories of Emotion</vt:lpstr>
      <vt:lpstr>Increasing Arousal</vt:lpstr>
      <vt:lpstr>Decreasing Arousal</vt:lpstr>
      <vt:lpstr>Module Six: The Mental Self</vt:lpstr>
      <vt:lpstr>Thinking Style</vt:lpstr>
      <vt:lpstr>Learning Style</vt:lpstr>
      <vt:lpstr>Personality</vt:lpstr>
      <vt:lpstr>Stinking Thinking</vt:lpstr>
      <vt:lpstr>Module Seven: The Spiritual Self</vt:lpstr>
      <vt:lpstr>Mindfulness </vt:lpstr>
      <vt:lpstr>Meditation</vt:lpstr>
      <vt:lpstr>Cultivating Positivity</vt:lpstr>
      <vt:lpstr>Gratitude</vt:lpstr>
      <vt:lpstr>Module Eight: Limitations of Self Awareness</vt:lpstr>
      <vt:lpstr>Navel Gazing</vt:lpstr>
      <vt:lpstr>Excessive Self Discipline</vt:lpstr>
      <vt:lpstr>Developing Humility</vt:lpstr>
      <vt:lpstr>Developing Empathy</vt:lpstr>
      <vt:lpstr>Module Nine:  Wrapping Up</vt:lpstr>
      <vt:lpstr>Words from the Wise</vt:lpstr>
      <vt:lpstr>Action Items</vt:lpstr>
      <vt:lpstr>Words from the Wise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2013-06-18T14:04:28Z</dcterms:created>
  <dcterms:modified xsi:type="dcterms:W3CDTF">2017-01-17T17:23:27Z</dcterms:modified>
</cp:coreProperties>
</file>