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0.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1.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9.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40.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41.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42.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50.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51.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52.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53.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61.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62.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63.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64.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72.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73.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74.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75.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83.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84.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85.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86.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94.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95.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96.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97.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105.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106.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107.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108.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53"/>
  </p:notesMasterIdLst>
  <p:sldIdLst>
    <p:sldId id="322" r:id="rId2"/>
    <p:sldId id="323" r:id="rId3"/>
    <p:sldId id="324" r:id="rId4"/>
    <p:sldId id="327" r:id="rId5"/>
    <p:sldId id="330" r:id="rId6"/>
    <p:sldId id="329" r:id="rId7"/>
    <p:sldId id="328" r:id="rId8"/>
    <p:sldId id="377" r:id="rId9"/>
    <p:sldId id="378" r:id="rId10"/>
    <p:sldId id="379" r:id="rId11"/>
    <p:sldId id="380" r:id="rId12"/>
    <p:sldId id="381" r:id="rId13"/>
    <p:sldId id="382" r:id="rId14"/>
    <p:sldId id="383" r:id="rId15"/>
    <p:sldId id="331" r:id="rId16"/>
    <p:sldId id="334" r:id="rId17"/>
    <p:sldId id="333" r:id="rId18"/>
    <p:sldId id="332" r:id="rId19"/>
    <p:sldId id="389" r:id="rId20"/>
    <p:sldId id="390" r:id="rId21"/>
    <p:sldId id="391" r:id="rId22"/>
    <p:sldId id="392" r:id="rId23"/>
    <p:sldId id="393" r:id="rId24"/>
    <p:sldId id="394" r:id="rId25"/>
    <p:sldId id="395" r:id="rId26"/>
    <p:sldId id="335" r:id="rId27"/>
    <p:sldId id="336" r:id="rId28"/>
    <p:sldId id="337" r:id="rId29"/>
    <p:sldId id="339" r:id="rId30"/>
    <p:sldId id="338" r:id="rId31"/>
    <p:sldId id="401" r:id="rId32"/>
    <p:sldId id="402" r:id="rId33"/>
    <p:sldId id="403" r:id="rId34"/>
    <p:sldId id="404" r:id="rId35"/>
    <p:sldId id="405" r:id="rId36"/>
    <p:sldId id="406" r:id="rId37"/>
    <p:sldId id="340" r:id="rId38"/>
    <p:sldId id="341" r:id="rId39"/>
    <p:sldId id="344" r:id="rId40"/>
    <p:sldId id="343" r:id="rId41"/>
    <p:sldId id="342" r:id="rId42"/>
    <p:sldId id="412" r:id="rId43"/>
    <p:sldId id="413" r:id="rId44"/>
    <p:sldId id="414" r:id="rId45"/>
    <p:sldId id="415" r:id="rId46"/>
    <p:sldId id="416" r:id="rId47"/>
    <p:sldId id="417" r:id="rId48"/>
    <p:sldId id="345" r:id="rId49"/>
    <p:sldId id="346" r:id="rId50"/>
    <p:sldId id="350" r:id="rId51"/>
    <p:sldId id="349" r:id="rId52"/>
    <p:sldId id="348" r:id="rId53"/>
    <p:sldId id="347" r:id="rId54"/>
    <p:sldId id="423" r:id="rId55"/>
    <p:sldId id="424" r:id="rId56"/>
    <p:sldId id="425" r:id="rId57"/>
    <p:sldId id="426" r:id="rId58"/>
    <p:sldId id="427" r:id="rId59"/>
    <p:sldId id="351" r:id="rId60"/>
    <p:sldId id="352" r:id="rId61"/>
    <p:sldId id="355" r:id="rId62"/>
    <p:sldId id="354" r:id="rId63"/>
    <p:sldId id="489" r:id="rId64"/>
    <p:sldId id="433" r:id="rId65"/>
    <p:sldId id="434" r:id="rId66"/>
    <p:sldId id="435" r:id="rId67"/>
    <p:sldId id="436" r:id="rId68"/>
    <p:sldId id="437" r:id="rId69"/>
    <p:sldId id="438" r:id="rId70"/>
    <p:sldId id="356" r:id="rId71"/>
    <p:sldId id="360" r:id="rId72"/>
    <p:sldId id="359" r:id="rId73"/>
    <p:sldId id="358" r:id="rId74"/>
    <p:sldId id="357" r:id="rId75"/>
    <p:sldId id="444" r:id="rId76"/>
    <p:sldId id="445" r:id="rId77"/>
    <p:sldId id="446" r:id="rId78"/>
    <p:sldId id="447" r:id="rId79"/>
    <p:sldId id="448" r:id="rId80"/>
    <p:sldId id="449" r:id="rId81"/>
    <p:sldId id="361" r:id="rId82"/>
    <p:sldId id="365" r:id="rId83"/>
    <p:sldId id="364" r:id="rId84"/>
    <p:sldId id="363" r:id="rId85"/>
    <p:sldId id="362" r:id="rId86"/>
    <p:sldId id="455" r:id="rId87"/>
    <p:sldId id="456" r:id="rId88"/>
    <p:sldId id="457" r:id="rId89"/>
    <p:sldId id="458" r:id="rId90"/>
    <p:sldId id="459" r:id="rId91"/>
    <p:sldId id="460" r:id="rId92"/>
    <p:sldId id="366" r:id="rId93"/>
    <p:sldId id="370" r:id="rId94"/>
    <p:sldId id="369" r:id="rId95"/>
    <p:sldId id="368" r:id="rId96"/>
    <p:sldId id="367" r:id="rId97"/>
    <p:sldId id="466" r:id="rId98"/>
    <p:sldId id="467" r:id="rId99"/>
    <p:sldId id="468" r:id="rId100"/>
    <p:sldId id="469" r:id="rId101"/>
    <p:sldId id="470" r:id="rId102"/>
    <p:sldId id="471" r:id="rId103"/>
    <p:sldId id="371" r:id="rId104"/>
    <p:sldId id="376" r:id="rId105"/>
    <p:sldId id="375" r:id="rId106"/>
    <p:sldId id="374" r:id="rId107"/>
    <p:sldId id="373" r:id="rId108"/>
    <p:sldId id="372" r:id="rId109"/>
    <p:sldId id="477" r:id="rId110"/>
    <p:sldId id="478" r:id="rId111"/>
    <p:sldId id="479" r:id="rId112"/>
    <p:sldId id="480" r:id="rId113"/>
    <p:sldId id="481" r:id="rId114"/>
    <p:sldId id="319" r:id="rId115"/>
    <p:sldId id="320" r:id="rId116"/>
    <p:sldId id="490" r:id="rId117"/>
    <p:sldId id="491" r:id="rId118"/>
    <p:sldId id="492" r:id="rId119"/>
    <p:sldId id="493" r:id="rId120"/>
    <p:sldId id="494" r:id="rId121"/>
    <p:sldId id="495" r:id="rId122"/>
    <p:sldId id="496" r:id="rId123"/>
    <p:sldId id="497" r:id="rId124"/>
    <p:sldId id="498" r:id="rId125"/>
    <p:sldId id="499" r:id="rId126"/>
    <p:sldId id="500" r:id="rId127"/>
    <p:sldId id="501" r:id="rId128"/>
    <p:sldId id="502" r:id="rId129"/>
    <p:sldId id="503" r:id="rId130"/>
    <p:sldId id="504" r:id="rId131"/>
    <p:sldId id="505" r:id="rId132"/>
    <p:sldId id="506" r:id="rId133"/>
    <p:sldId id="507" r:id="rId134"/>
    <p:sldId id="508" r:id="rId135"/>
    <p:sldId id="509" r:id="rId136"/>
    <p:sldId id="510" r:id="rId137"/>
    <p:sldId id="511" r:id="rId138"/>
    <p:sldId id="512" r:id="rId139"/>
    <p:sldId id="513" r:id="rId140"/>
    <p:sldId id="514" r:id="rId141"/>
    <p:sldId id="515" r:id="rId142"/>
    <p:sldId id="516" r:id="rId143"/>
    <p:sldId id="517" r:id="rId144"/>
    <p:sldId id="518" r:id="rId145"/>
    <p:sldId id="519" r:id="rId146"/>
    <p:sldId id="520" r:id="rId147"/>
    <p:sldId id="521" r:id="rId148"/>
    <p:sldId id="522" r:id="rId149"/>
    <p:sldId id="523" r:id="rId150"/>
    <p:sldId id="524" r:id="rId151"/>
    <p:sldId id="525" r:id="rId15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1" autoAdjust="0"/>
    <p:restoredTop sz="36829" autoAdjust="0"/>
  </p:normalViewPr>
  <p:slideViewPr>
    <p:cSldViewPr>
      <p:cViewPr varScale="1">
        <p:scale>
          <a:sx n="46" d="100"/>
          <a:sy n="46" d="100"/>
        </p:scale>
        <p:origin x="514"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notesMaster" Target="notesMasters/notes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presProps" Target="presProp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1#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2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4B0FF9-4A82-44F4-8F2D-455CE4874EE0}"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202702EB-1432-4B79-95F6-BC9E3F1794F6}">
      <dgm:prSet phldrT="[Text]"/>
      <dgm:spPr/>
      <dgm:t>
        <a:bodyPr/>
        <a:lstStyle/>
        <a:p>
          <a:r>
            <a:rPr lang="en-US" dirty="0">
              <a:solidFill>
                <a:schemeClr val="bg1"/>
              </a:solidFill>
              <a:latin typeface="+mn-lt"/>
              <a:ea typeface="+mn-ea"/>
              <a:cs typeface="+mn-cs"/>
            </a:rPr>
            <a:t>Appreciate themselves</a:t>
          </a:r>
          <a:endParaRPr lang="en-US" dirty="0">
            <a:solidFill>
              <a:schemeClr val="bg1"/>
            </a:solidFill>
          </a:endParaRPr>
        </a:p>
      </dgm:t>
    </dgm:pt>
    <dgm:pt modelId="{104642F1-00BA-4E8B-AEDB-81DC63ABEA4E}" type="parTrans" cxnId="{2F50A58F-1F9F-40EA-826E-3F8D0655C827}">
      <dgm:prSet/>
      <dgm:spPr/>
      <dgm:t>
        <a:bodyPr/>
        <a:lstStyle/>
        <a:p>
          <a:endParaRPr lang="en-US"/>
        </a:p>
      </dgm:t>
    </dgm:pt>
    <dgm:pt modelId="{AF93AF96-4D26-4E9B-9656-4375DE1EEC7B}" type="sibTrans" cxnId="{2F50A58F-1F9F-40EA-826E-3F8D0655C827}">
      <dgm:prSet/>
      <dgm:spPr/>
      <dgm:t>
        <a:bodyPr/>
        <a:lstStyle/>
        <a:p>
          <a:endParaRPr lang="en-US"/>
        </a:p>
      </dgm:t>
    </dgm:pt>
    <dgm:pt modelId="{B3392B1B-EA4D-428D-8EE2-39DEB74AC978}">
      <dgm:prSet phldrT="[Text]"/>
      <dgm:spPr/>
      <dgm:t>
        <a:bodyPr/>
        <a:lstStyle/>
        <a:p>
          <a:r>
            <a:rPr lang="en-US" dirty="0">
              <a:solidFill>
                <a:schemeClr val="bg1"/>
              </a:solidFill>
              <a:latin typeface="+mn-lt"/>
              <a:ea typeface="+mn-ea"/>
              <a:cs typeface="+mn-cs"/>
            </a:rPr>
            <a:t>Understand the nature and value of emotions</a:t>
          </a:r>
          <a:endParaRPr lang="en-US" dirty="0">
            <a:solidFill>
              <a:schemeClr val="bg1"/>
            </a:solidFill>
          </a:endParaRPr>
        </a:p>
      </dgm:t>
    </dgm:pt>
    <dgm:pt modelId="{3AF4CA90-B424-4740-8163-24FF4E23AE7A}" type="parTrans" cxnId="{7D68808F-9E07-420F-A9E4-F1338BCA1954}">
      <dgm:prSet/>
      <dgm:spPr/>
      <dgm:t>
        <a:bodyPr/>
        <a:lstStyle/>
        <a:p>
          <a:endParaRPr lang="en-US"/>
        </a:p>
      </dgm:t>
    </dgm:pt>
    <dgm:pt modelId="{2FC4FD86-B502-493C-A229-CAEFBC301309}" type="sibTrans" cxnId="{7D68808F-9E07-420F-A9E4-F1338BCA1954}">
      <dgm:prSet/>
      <dgm:spPr/>
      <dgm:t>
        <a:bodyPr/>
        <a:lstStyle/>
        <a:p>
          <a:endParaRPr lang="en-US"/>
        </a:p>
      </dgm:t>
    </dgm:pt>
    <dgm:pt modelId="{81D939AE-CAB5-4AB5-9D64-407003A28B2F}">
      <dgm:prSet phldrT="[Text]"/>
      <dgm:spPr/>
      <dgm:t>
        <a:bodyPr/>
        <a:lstStyle/>
        <a:p>
          <a:r>
            <a:rPr lang="en-US" dirty="0">
              <a:solidFill>
                <a:schemeClr val="bg1"/>
              </a:solidFill>
              <a:latin typeface="+mn-lt"/>
              <a:ea typeface="+mn-ea"/>
              <a:cs typeface="+mn-cs"/>
            </a:rPr>
            <a:t>Appreciate others</a:t>
          </a:r>
          <a:endParaRPr lang="en-US" dirty="0">
            <a:solidFill>
              <a:schemeClr val="bg1"/>
            </a:solidFill>
          </a:endParaRPr>
        </a:p>
      </dgm:t>
    </dgm:pt>
    <dgm:pt modelId="{CD2E4823-DA9A-4F00-9817-3CED4D5C6CC5}" type="parTrans" cxnId="{5089E44C-99AE-4549-A3D3-F8DCDF64677A}">
      <dgm:prSet/>
      <dgm:spPr/>
      <dgm:t>
        <a:bodyPr/>
        <a:lstStyle/>
        <a:p>
          <a:endParaRPr lang="en-US"/>
        </a:p>
      </dgm:t>
    </dgm:pt>
    <dgm:pt modelId="{31581D53-3C35-4AC7-B7E0-AD7D432FBDC5}" type="sibTrans" cxnId="{5089E44C-99AE-4549-A3D3-F8DCDF64677A}">
      <dgm:prSet/>
      <dgm:spPr/>
      <dgm:t>
        <a:bodyPr/>
        <a:lstStyle/>
        <a:p>
          <a:endParaRPr lang="en-US"/>
        </a:p>
      </dgm:t>
    </dgm:pt>
    <dgm:pt modelId="{13F6D9EA-196A-4F85-9DF0-4A9E6C58C3F3}" type="pres">
      <dgm:prSet presAssocID="{E94B0FF9-4A82-44F4-8F2D-455CE4874EE0}" presName="Name0" presStyleCnt="0">
        <dgm:presLayoutVars>
          <dgm:dir/>
          <dgm:resizeHandles val="exact"/>
        </dgm:presLayoutVars>
      </dgm:prSet>
      <dgm:spPr/>
    </dgm:pt>
    <dgm:pt modelId="{34288780-CB7C-4BD8-9042-178628C17CAA}" type="pres">
      <dgm:prSet presAssocID="{202702EB-1432-4B79-95F6-BC9E3F1794F6}" presName="node" presStyleLbl="node1" presStyleIdx="0" presStyleCnt="3">
        <dgm:presLayoutVars>
          <dgm:bulletEnabled val="1"/>
        </dgm:presLayoutVars>
      </dgm:prSet>
      <dgm:spPr/>
    </dgm:pt>
    <dgm:pt modelId="{11F0CFC6-86E1-4502-98F9-01E57D20DBC6}" type="pres">
      <dgm:prSet presAssocID="{AF93AF96-4D26-4E9B-9656-4375DE1EEC7B}" presName="sibTrans" presStyleCnt="0"/>
      <dgm:spPr/>
    </dgm:pt>
    <dgm:pt modelId="{C7BEDA11-7DCC-4356-818F-E17319AE0A22}" type="pres">
      <dgm:prSet presAssocID="{B3392B1B-EA4D-428D-8EE2-39DEB74AC978}" presName="node" presStyleLbl="node1" presStyleIdx="1" presStyleCnt="3">
        <dgm:presLayoutVars>
          <dgm:bulletEnabled val="1"/>
        </dgm:presLayoutVars>
      </dgm:prSet>
      <dgm:spPr/>
    </dgm:pt>
    <dgm:pt modelId="{AABB2ECA-5D73-4615-A23E-7DCBED36EF4A}" type="pres">
      <dgm:prSet presAssocID="{2FC4FD86-B502-493C-A229-CAEFBC301309}" presName="sibTrans" presStyleCnt="0"/>
      <dgm:spPr/>
    </dgm:pt>
    <dgm:pt modelId="{3312DEA9-6BAC-45E3-A9F0-4F4FE52B1E1B}" type="pres">
      <dgm:prSet presAssocID="{81D939AE-CAB5-4AB5-9D64-407003A28B2F}" presName="node" presStyleLbl="node1" presStyleIdx="2" presStyleCnt="3">
        <dgm:presLayoutVars>
          <dgm:bulletEnabled val="1"/>
        </dgm:presLayoutVars>
      </dgm:prSet>
      <dgm:spPr/>
    </dgm:pt>
  </dgm:ptLst>
  <dgm:cxnLst>
    <dgm:cxn modelId="{A838149E-43C0-4BB3-BF2B-AC7D5E548506}" type="presOf" srcId="{B3392B1B-EA4D-428D-8EE2-39DEB74AC978}" destId="{C7BEDA11-7DCC-4356-818F-E17319AE0A22}" srcOrd="0" destOrd="0" presId="urn:microsoft.com/office/officeart/2005/8/layout/hList6"/>
    <dgm:cxn modelId="{F079BE43-30B2-4594-AAD1-0F42C2823016}" type="presOf" srcId="{E94B0FF9-4A82-44F4-8F2D-455CE4874EE0}" destId="{13F6D9EA-196A-4F85-9DF0-4A9E6C58C3F3}" srcOrd="0" destOrd="0" presId="urn:microsoft.com/office/officeart/2005/8/layout/hList6"/>
    <dgm:cxn modelId="{B878D4DD-2FC5-4636-B892-8E1441D308B9}" type="presOf" srcId="{202702EB-1432-4B79-95F6-BC9E3F1794F6}" destId="{34288780-CB7C-4BD8-9042-178628C17CAA}" srcOrd="0" destOrd="0" presId="urn:microsoft.com/office/officeart/2005/8/layout/hList6"/>
    <dgm:cxn modelId="{5089E44C-99AE-4549-A3D3-F8DCDF64677A}" srcId="{E94B0FF9-4A82-44F4-8F2D-455CE4874EE0}" destId="{81D939AE-CAB5-4AB5-9D64-407003A28B2F}" srcOrd="2" destOrd="0" parTransId="{CD2E4823-DA9A-4F00-9817-3CED4D5C6CC5}" sibTransId="{31581D53-3C35-4AC7-B7E0-AD7D432FBDC5}"/>
    <dgm:cxn modelId="{3B4EC466-0E98-4208-B402-F04E04EFCBFD}" type="presOf" srcId="{81D939AE-CAB5-4AB5-9D64-407003A28B2F}" destId="{3312DEA9-6BAC-45E3-A9F0-4F4FE52B1E1B}" srcOrd="0" destOrd="0" presId="urn:microsoft.com/office/officeart/2005/8/layout/hList6"/>
    <dgm:cxn modelId="{7D68808F-9E07-420F-A9E4-F1338BCA1954}" srcId="{E94B0FF9-4A82-44F4-8F2D-455CE4874EE0}" destId="{B3392B1B-EA4D-428D-8EE2-39DEB74AC978}" srcOrd="1" destOrd="0" parTransId="{3AF4CA90-B424-4740-8163-24FF4E23AE7A}" sibTransId="{2FC4FD86-B502-493C-A229-CAEFBC301309}"/>
    <dgm:cxn modelId="{2F50A58F-1F9F-40EA-826E-3F8D0655C827}" srcId="{E94B0FF9-4A82-44F4-8F2D-455CE4874EE0}" destId="{202702EB-1432-4B79-95F6-BC9E3F1794F6}" srcOrd="0" destOrd="0" parTransId="{104642F1-00BA-4E8B-AEDB-81DC63ABEA4E}" sibTransId="{AF93AF96-4D26-4E9B-9656-4375DE1EEC7B}"/>
    <dgm:cxn modelId="{14C990BB-E7C3-4573-BF3D-E841ED0A6B76}" type="presParOf" srcId="{13F6D9EA-196A-4F85-9DF0-4A9E6C58C3F3}" destId="{34288780-CB7C-4BD8-9042-178628C17CAA}" srcOrd="0" destOrd="0" presId="urn:microsoft.com/office/officeart/2005/8/layout/hList6"/>
    <dgm:cxn modelId="{2325B1B3-AFAF-46F2-BD8B-EA076737DDF6}" type="presParOf" srcId="{13F6D9EA-196A-4F85-9DF0-4A9E6C58C3F3}" destId="{11F0CFC6-86E1-4502-98F9-01E57D20DBC6}" srcOrd="1" destOrd="0" presId="urn:microsoft.com/office/officeart/2005/8/layout/hList6"/>
    <dgm:cxn modelId="{8472CED4-BFF0-4450-A4AE-EC02830B6D2D}" type="presParOf" srcId="{13F6D9EA-196A-4F85-9DF0-4A9E6C58C3F3}" destId="{C7BEDA11-7DCC-4356-818F-E17319AE0A22}" srcOrd="2" destOrd="0" presId="urn:microsoft.com/office/officeart/2005/8/layout/hList6"/>
    <dgm:cxn modelId="{2601FCFE-EA70-4611-B944-56C163BD89CE}" type="presParOf" srcId="{13F6D9EA-196A-4F85-9DF0-4A9E6C58C3F3}" destId="{AABB2ECA-5D73-4615-A23E-7DCBED36EF4A}" srcOrd="3" destOrd="0" presId="urn:microsoft.com/office/officeart/2005/8/layout/hList6"/>
    <dgm:cxn modelId="{5BC43076-C4DE-4B5E-ABCF-76AD48DDE45F}" type="presParOf" srcId="{13F6D9EA-196A-4F85-9DF0-4A9E6C58C3F3}" destId="{3312DEA9-6BAC-45E3-A9F0-4F4FE52B1E1B}"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8021583-E72A-4F94-B5F0-53F4D91581F1}" type="doc">
      <dgm:prSet loTypeId="urn:microsoft.com/office/officeart/2005/8/layout/default#2" loCatId="list" qsTypeId="urn:microsoft.com/office/officeart/2005/8/quickstyle/simple1" qsCatId="simple" csTypeId="urn:microsoft.com/office/officeart/2005/8/colors/colorful2" csCatId="colorful" phldr="1"/>
      <dgm:spPr/>
      <dgm:t>
        <a:bodyPr/>
        <a:lstStyle/>
        <a:p>
          <a:endParaRPr lang="en-US"/>
        </a:p>
      </dgm:t>
    </dgm:pt>
    <dgm:pt modelId="{839BA557-A935-4040-A4DD-E7DB5D62809B}">
      <dgm:prSet phldrT="[Text]"/>
      <dgm:spPr/>
      <dgm:t>
        <a:bodyPr/>
        <a:lstStyle/>
        <a:p>
          <a:r>
            <a:rPr lang="en-US" dirty="0"/>
            <a:t>Balance</a:t>
          </a:r>
        </a:p>
      </dgm:t>
    </dgm:pt>
    <dgm:pt modelId="{7272E525-AFF8-4615-BE4B-E0B3DFDCA86D}" type="parTrans" cxnId="{C5FE9348-A22C-40C5-9343-529DC3DB8C50}">
      <dgm:prSet/>
      <dgm:spPr/>
      <dgm:t>
        <a:bodyPr/>
        <a:lstStyle/>
        <a:p>
          <a:endParaRPr lang="en-US"/>
        </a:p>
      </dgm:t>
    </dgm:pt>
    <dgm:pt modelId="{8769B05C-7BCE-481F-AECE-D5C26E2E27E7}" type="sibTrans" cxnId="{C5FE9348-A22C-40C5-9343-529DC3DB8C50}">
      <dgm:prSet/>
      <dgm:spPr/>
      <dgm:t>
        <a:bodyPr/>
        <a:lstStyle/>
        <a:p>
          <a:endParaRPr lang="en-US"/>
        </a:p>
      </dgm:t>
    </dgm:pt>
    <dgm:pt modelId="{1D788870-DF32-4EA0-BD68-0BA184492FA5}">
      <dgm:prSet phldrT="[Text]"/>
      <dgm:spPr/>
      <dgm:t>
        <a:bodyPr/>
        <a:lstStyle/>
        <a:p>
          <a:r>
            <a:rPr lang="en-US" dirty="0"/>
            <a:t>Endurance</a:t>
          </a:r>
        </a:p>
      </dgm:t>
    </dgm:pt>
    <dgm:pt modelId="{D31A3383-2257-4973-AAAE-6281C84703A3}" type="parTrans" cxnId="{C17B96B1-CA78-42DC-B5C7-490F08F62C8D}">
      <dgm:prSet/>
      <dgm:spPr/>
      <dgm:t>
        <a:bodyPr/>
        <a:lstStyle/>
        <a:p>
          <a:endParaRPr lang="en-US"/>
        </a:p>
      </dgm:t>
    </dgm:pt>
    <dgm:pt modelId="{985EF7F8-0FFD-4CA7-BE85-F491F016C899}" type="sibTrans" cxnId="{C17B96B1-CA78-42DC-B5C7-490F08F62C8D}">
      <dgm:prSet/>
      <dgm:spPr/>
      <dgm:t>
        <a:bodyPr/>
        <a:lstStyle/>
        <a:p>
          <a:endParaRPr lang="en-US"/>
        </a:p>
      </dgm:t>
    </dgm:pt>
    <dgm:pt modelId="{5EC9247E-EBDD-461F-8BCE-C04F439C3F57}">
      <dgm:prSet phldrT="[Text]"/>
      <dgm:spPr/>
      <dgm:t>
        <a:bodyPr/>
        <a:lstStyle/>
        <a:p>
          <a:r>
            <a:rPr lang="en-US" dirty="0"/>
            <a:t>Strength</a:t>
          </a:r>
        </a:p>
      </dgm:t>
    </dgm:pt>
    <dgm:pt modelId="{0D8C7493-5384-4C5B-AE77-E2B364A1B9FF}" type="parTrans" cxnId="{DF4A99F3-B5D7-4C46-B94A-DDDDEDDB9A5A}">
      <dgm:prSet/>
      <dgm:spPr/>
      <dgm:t>
        <a:bodyPr/>
        <a:lstStyle/>
        <a:p>
          <a:endParaRPr lang="en-US"/>
        </a:p>
      </dgm:t>
    </dgm:pt>
    <dgm:pt modelId="{AB72F0D1-D789-4730-86BF-1C67F2633542}" type="sibTrans" cxnId="{DF4A99F3-B5D7-4C46-B94A-DDDDEDDB9A5A}">
      <dgm:prSet/>
      <dgm:spPr/>
      <dgm:t>
        <a:bodyPr/>
        <a:lstStyle/>
        <a:p>
          <a:endParaRPr lang="en-US"/>
        </a:p>
      </dgm:t>
    </dgm:pt>
    <dgm:pt modelId="{7BC64604-A6FC-45BB-AB95-9738A6BD0B97}" type="pres">
      <dgm:prSet presAssocID="{68021583-E72A-4F94-B5F0-53F4D91581F1}" presName="diagram" presStyleCnt="0">
        <dgm:presLayoutVars>
          <dgm:dir/>
          <dgm:resizeHandles val="exact"/>
        </dgm:presLayoutVars>
      </dgm:prSet>
      <dgm:spPr/>
    </dgm:pt>
    <dgm:pt modelId="{2B8EDC83-A00B-453D-A2DA-64AE11AAE86E}" type="pres">
      <dgm:prSet presAssocID="{839BA557-A935-4040-A4DD-E7DB5D62809B}" presName="node" presStyleLbl="node1" presStyleIdx="0" presStyleCnt="3">
        <dgm:presLayoutVars>
          <dgm:bulletEnabled val="1"/>
        </dgm:presLayoutVars>
      </dgm:prSet>
      <dgm:spPr/>
    </dgm:pt>
    <dgm:pt modelId="{806F472A-7757-4CA2-9E0C-1AE47522B787}" type="pres">
      <dgm:prSet presAssocID="{8769B05C-7BCE-481F-AECE-D5C26E2E27E7}" presName="sibTrans" presStyleCnt="0"/>
      <dgm:spPr/>
    </dgm:pt>
    <dgm:pt modelId="{1C2231DE-98C2-40EE-924A-6BA02B2073F4}" type="pres">
      <dgm:prSet presAssocID="{1D788870-DF32-4EA0-BD68-0BA184492FA5}" presName="node" presStyleLbl="node1" presStyleIdx="1" presStyleCnt="3">
        <dgm:presLayoutVars>
          <dgm:bulletEnabled val="1"/>
        </dgm:presLayoutVars>
      </dgm:prSet>
      <dgm:spPr/>
    </dgm:pt>
    <dgm:pt modelId="{7E4958A8-4786-4C64-9486-B2D2B5CBEF62}" type="pres">
      <dgm:prSet presAssocID="{985EF7F8-0FFD-4CA7-BE85-F491F016C899}" presName="sibTrans" presStyleCnt="0"/>
      <dgm:spPr/>
    </dgm:pt>
    <dgm:pt modelId="{11F0EB96-885C-482A-8F6F-A782C77F696F}" type="pres">
      <dgm:prSet presAssocID="{5EC9247E-EBDD-461F-8BCE-C04F439C3F57}" presName="node" presStyleLbl="node1" presStyleIdx="2" presStyleCnt="3">
        <dgm:presLayoutVars>
          <dgm:bulletEnabled val="1"/>
        </dgm:presLayoutVars>
      </dgm:prSet>
      <dgm:spPr/>
    </dgm:pt>
  </dgm:ptLst>
  <dgm:cxnLst>
    <dgm:cxn modelId="{98353F7F-AD61-48C3-AB40-88B8B8D37D62}" type="presOf" srcId="{839BA557-A935-4040-A4DD-E7DB5D62809B}" destId="{2B8EDC83-A00B-453D-A2DA-64AE11AAE86E}" srcOrd="0" destOrd="0" presId="urn:microsoft.com/office/officeart/2005/8/layout/default#2"/>
    <dgm:cxn modelId="{DB405D95-75F8-4DF1-B3CC-5F073AC8BFC5}" type="presOf" srcId="{68021583-E72A-4F94-B5F0-53F4D91581F1}" destId="{7BC64604-A6FC-45BB-AB95-9738A6BD0B97}" srcOrd="0" destOrd="0" presId="urn:microsoft.com/office/officeart/2005/8/layout/default#2"/>
    <dgm:cxn modelId="{C17B96B1-CA78-42DC-B5C7-490F08F62C8D}" srcId="{68021583-E72A-4F94-B5F0-53F4D91581F1}" destId="{1D788870-DF32-4EA0-BD68-0BA184492FA5}" srcOrd="1" destOrd="0" parTransId="{D31A3383-2257-4973-AAAE-6281C84703A3}" sibTransId="{985EF7F8-0FFD-4CA7-BE85-F491F016C899}"/>
    <dgm:cxn modelId="{DE488783-0F53-443F-9FAB-2DD4C7A5DDDC}" type="presOf" srcId="{5EC9247E-EBDD-461F-8BCE-C04F439C3F57}" destId="{11F0EB96-885C-482A-8F6F-A782C77F696F}" srcOrd="0" destOrd="0" presId="urn:microsoft.com/office/officeart/2005/8/layout/default#2"/>
    <dgm:cxn modelId="{DF4A99F3-B5D7-4C46-B94A-DDDDEDDB9A5A}" srcId="{68021583-E72A-4F94-B5F0-53F4D91581F1}" destId="{5EC9247E-EBDD-461F-8BCE-C04F439C3F57}" srcOrd="2" destOrd="0" parTransId="{0D8C7493-5384-4C5B-AE77-E2B364A1B9FF}" sibTransId="{AB72F0D1-D789-4730-86BF-1C67F2633542}"/>
    <dgm:cxn modelId="{B843BEAC-E18D-4CF0-9CA6-C64BAEE669A0}" type="presOf" srcId="{1D788870-DF32-4EA0-BD68-0BA184492FA5}" destId="{1C2231DE-98C2-40EE-924A-6BA02B2073F4}" srcOrd="0" destOrd="0" presId="urn:microsoft.com/office/officeart/2005/8/layout/default#2"/>
    <dgm:cxn modelId="{C5FE9348-A22C-40C5-9343-529DC3DB8C50}" srcId="{68021583-E72A-4F94-B5F0-53F4D91581F1}" destId="{839BA557-A935-4040-A4DD-E7DB5D62809B}" srcOrd="0" destOrd="0" parTransId="{7272E525-AFF8-4615-BE4B-E0B3DFDCA86D}" sibTransId="{8769B05C-7BCE-481F-AECE-D5C26E2E27E7}"/>
    <dgm:cxn modelId="{22886E5D-3A5C-4C0A-8A30-5911ABEDCF45}" type="presParOf" srcId="{7BC64604-A6FC-45BB-AB95-9738A6BD0B97}" destId="{2B8EDC83-A00B-453D-A2DA-64AE11AAE86E}" srcOrd="0" destOrd="0" presId="urn:microsoft.com/office/officeart/2005/8/layout/default#2"/>
    <dgm:cxn modelId="{B4FA1B7E-EE82-437E-B97F-B03EDDBC2D62}" type="presParOf" srcId="{7BC64604-A6FC-45BB-AB95-9738A6BD0B97}" destId="{806F472A-7757-4CA2-9E0C-1AE47522B787}" srcOrd="1" destOrd="0" presId="urn:microsoft.com/office/officeart/2005/8/layout/default#2"/>
    <dgm:cxn modelId="{F29A27B9-37C1-4063-A233-0746F6FD60EA}" type="presParOf" srcId="{7BC64604-A6FC-45BB-AB95-9738A6BD0B97}" destId="{1C2231DE-98C2-40EE-924A-6BA02B2073F4}" srcOrd="2" destOrd="0" presId="urn:microsoft.com/office/officeart/2005/8/layout/default#2"/>
    <dgm:cxn modelId="{851557F2-7671-46DF-9B9E-451EB1D9CAAB}" type="presParOf" srcId="{7BC64604-A6FC-45BB-AB95-9738A6BD0B97}" destId="{7E4958A8-4786-4C64-9486-B2D2B5CBEF62}" srcOrd="3" destOrd="0" presId="urn:microsoft.com/office/officeart/2005/8/layout/default#2"/>
    <dgm:cxn modelId="{BF84F903-0A5F-45B3-8F14-49806DF5589A}" type="presParOf" srcId="{7BC64604-A6FC-45BB-AB95-9738A6BD0B97}" destId="{11F0EB96-885C-482A-8F6F-A782C77F696F}" srcOrd="4" destOrd="0" presId="urn:microsoft.com/office/officeart/2005/8/layout/defaul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32D9136-DD18-41BB-8C63-7DE5BBA8BC63}"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C28DEE89-D7BA-4038-86D1-CA62C13E0612}">
      <dgm:prSet phldrT="[Text]"/>
      <dgm:spPr/>
      <dgm:t>
        <a:bodyPr/>
        <a:lstStyle/>
        <a:p>
          <a:r>
            <a:rPr lang="en-US" dirty="0">
              <a:solidFill>
                <a:schemeClr val="bg1"/>
              </a:solidFill>
              <a:latin typeface="+mn-lt"/>
              <a:ea typeface="+mn-ea"/>
              <a:cs typeface="+mn-cs"/>
            </a:rPr>
            <a:t>Tana worked at a job where she sat all day</a:t>
          </a:r>
          <a:endParaRPr lang="en-US" dirty="0">
            <a:solidFill>
              <a:schemeClr val="bg1"/>
            </a:solidFill>
          </a:endParaRPr>
        </a:p>
      </dgm:t>
    </dgm:pt>
    <dgm:pt modelId="{C6092ACF-CBC8-474A-B128-7F5756C6A850}" type="parTrans" cxnId="{3C0D5EDD-9DD2-4BC7-930B-714D4B14512E}">
      <dgm:prSet/>
      <dgm:spPr/>
      <dgm:t>
        <a:bodyPr/>
        <a:lstStyle/>
        <a:p>
          <a:endParaRPr lang="en-US"/>
        </a:p>
      </dgm:t>
    </dgm:pt>
    <dgm:pt modelId="{46F28443-821F-43E7-8760-8222AE3BC2EE}" type="sibTrans" cxnId="{3C0D5EDD-9DD2-4BC7-930B-714D4B14512E}">
      <dgm:prSet/>
      <dgm:spPr/>
      <dgm:t>
        <a:bodyPr/>
        <a:lstStyle/>
        <a:p>
          <a:endParaRPr lang="en-US"/>
        </a:p>
      </dgm:t>
    </dgm:pt>
    <dgm:pt modelId="{5B27BAAE-C209-4052-A49C-D6EC655B5291}">
      <dgm:prSet phldrT="[Text]"/>
      <dgm:spPr/>
      <dgm:t>
        <a:bodyPr/>
        <a:lstStyle/>
        <a:p>
          <a:r>
            <a:rPr lang="en-US" dirty="0">
              <a:solidFill>
                <a:schemeClr val="bg1"/>
              </a:solidFill>
              <a:latin typeface="+mn-lt"/>
              <a:ea typeface="+mn-ea"/>
              <a:cs typeface="+mn-cs"/>
            </a:rPr>
            <a:t>She liked to eat sweets and tended to avoid exercise</a:t>
          </a:r>
          <a:endParaRPr lang="en-US" dirty="0">
            <a:solidFill>
              <a:schemeClr val="bg1"/>
            </a:solidFill>
          </a:endParaRPr>
        </a:p>
      </dgm:t>
    </dgm:pt>
    <dgm:pt modelId="{0B392553-1436-4258-B9D9-17812D25F1E9}" type="parTrans" cxnId="{B691C791-D6DC-439F-8F5A-DA8540EEC788}">
      <dgm:prSet/>
      <dgm:spPr/>
      <dgm:t>
        <a:bodyPr/>
        <a:lstStyle/>
        <a:p>
          <a:endParaRPr lang="en-US"/>
        </a:p>
      </dgm:t>
    </dgm:pt>
    <dgm:pt modelId="{7220F502-0A97-4964-AF81-8D606E1C8535}" type="sibTrans" cxnId="{B691C791-D6DC-439F-8F5A-DA8540EEC788}">
      <dgm:prSet/>
      <dgm:spPr/>
      <dgm:t>
        <a:bodyPr/>
        <a:lstStyle/>
        <a:p>
          <a:endParaRPr lang="en-US"/>
        </a:p>
      </dgm:t>
    </dgm:pt>
    <dgm:pt modelId="{E45DEE9C-29D0-48EB-A073-98A203DBB28C}">
      <dgm:prSet phldrT="[Text]"/>
      <dgm:spPr/>
      <dgm:t>
        <a:bodyPr/>
        <a:lstStyle/>
        <a:p>
          <a:r>
            <a:rPr lang="en-US" dirty="0">
              <a:solidFill>
                <a:schemeClr val="bg1"/>
              </a:solidFill>
              <a:latin typeface="+mn-lt"/>
              <a:ea typeface="+mn-ea"/>
              <a:cs typeface="+mn-cs"/>
            </a:rPr>
            <a:t>She didn’t have the energy</a:t>
          </a:r>
          <a:endParaRPr lang="en-US" dirty="0">
            <a:solidFill>
              <a:schemeClr val="bg1"/>
            </a:solidFill>
          </a:endParaRPr>
        </a:p>
      </dgm:t>
    </dgm:pt>
    <dgm:pt modelId="{D8BE12A8-B6EE-4426-9979-6515E03AAEA3}" type="parTrans" cxnId="{D737AC78-6E23-4CDA-9249-10805EA87AC6}">
      <dgm:prSet/>
      <dgm:spPr/>
      <dgm:t>
        <a:bodyPr/>
        <a:lstStyle/>
        <a:p>
          <a:endParaRPr lang="en-US"/>
        </a:p>
      </dgm:t>
    </dgm:pt>
    <dgm:pt modelId="{873B4ABA-5C40-4614-B95D-A33BA094EB70}" type="sibTrans" cxnId="{D737AC78-6E23-4CDA-9249-10805EA87AC6}">
      <dgm:prSet/>
      <dgm:spPr/>
      <dgm:t>
        <a:bodyPr/>
        <a:lstStyle/>
        <a:p>
          <a:endParaRPr lang="en-US"/>
        </a:p>
      </dgm:t>
    </dgm:pt>
    <dgm:pt modelId="{B5A756DA-26D0-4BC8-8488-8226089C01F0}">
      <dgm:prSet phldrT="[Text]"/>
      <dgm:spPr/>
      <dgm:t>
        <a:bodyPr/>
        <a:lstStyle/>
        <a:p>
          <a:r>
            <a:rPr lang="en-US" dirty="0">
              <a:solidFill>
                <a:schemeClr val="bg1"/>
              </a:solidFill>
              <a:latin typeface="+mn-lt"/>
              <a:ea typeface="+mn-ea"/>
              <a:cs typeface="+mn-cs"/>
            </a:rPr>
            <a:t>She grew upset and depressed</a:t>
          </a:r>
          <a:endParaRPr lang="en-US" dirty="0">
            <a:solidFill>
              <a:schemeClr val="bg1"/>
            </a:solidFill>
          </a:endParaRPr>
        </a:p>
      </dgm:t>
    </dgm:pt>
    <dgm:pt modelId="{AB75C4C6-DE37-4D14-BA2B-E9C806324D81}" type="parTrans" cxnId="{729C6F41-FEE9-4090-A736-6E2503A64FB6}">
      <dgm:prSet/>
      <dgm:spPr/>
      <dgm:t>
        <a:bodyPr/>
        <a:lstStyle/>
        <a:p>
          <a:endParaRPr lang="en-US"/>
        </a:p>
      </dgm:t>
    </dgm:pt>
    <dgm:pt modelId="{BC8C949B-15B3-4796-B03D-573CE07B8D6D}" type="sibTrans" cxnId="{729C6F41-FEE9-4090-A736-6E2503A64FB6}">
      <dgm:prSet/>
      <dgm:spPr/>
      <dgm:t>
        <a:bodyPr/>
        <a:lstStyle/>
        <a:p>
          <a:endParaRPr lang="en-US"/>
        </a:p>
      </dgm:t>
    </dgm:pt>
    <dgm:pt modelId="{6DEB287E-B6B7-43EC-BCCE-E02A92C5180A}" type="pres">
      <dgm:prSet presAssocID="{D32D9136-DD18-41BB-8C63-7DE5BBA8BC63}" presName="layout" presStyleCnt="0">
        <dgm:presLayoutVars>
          <dgm:chMax/>
          <dgm:chPref/>
          <dgm:dir/>
          <dgm:animOne val="branch"/>
          <dgm:animLvl val="lvl"/>
          <dgm:resizeHandles/>
        </dgm:presLayoutVars>
      </dgm:prSet>
      <dgm:spPr/>
    </dgm:pt>
    <dgm:pt modelId="{E76F517B-447B-43F4-8D65-25D01D1C1AD6}" type="pres">
      <dgm:prSet presAssocID="{C28DEE89-D7BA-4038-86D1-CA62C13E0612}" presName="root" presStyleCnt="0">
        <dgm:presLayoutVars>
          <dgm:chMax/>
          <dgm:chPref val="4"/>
        </dgm:presLayoutVars>
      </dgm:prSet>
      <dgm:spPr/>
    </dgm:pt>
    <dgm:pt modelId="{3405B2C8-C48C-43E4-9528-C58B466C8295}" type="pres">
      <dgm:prSet presAssocID="{C28DEE89-D7BA-4038-86D1-CA62C13E0612}" presName="rootComposite" presStyleCnt="0">
        <dgm:presLayoutVars/>
      </dgm:prSet>
      <dgm:spPr/>
    </dgm:pt>
    <dgm:pt modelId="{6DBA87D1-E611-405B-B81D-4C3AB4561B8E}" type="pres">
      <dgm:prSet presAssocID="{C28DEE89-D7BA-4038-86D1-CA62C13E0612}" presName="rootText" presStyleLbl="node0" presStyleIdx="0" presStyleCnt="1">
        <dgm:presLayoutVars>
          <dgm:chMax/>
          <dgm:chPref val="4"/>
        </dgm:presLayoutVars>
      </dgm:prSet>
      <dgm:spPr/>
    </dgm:pt>
    <dgm:pt modelId="{150F8948-4949-4F2D-B9D4-E7769361AFFE}" type="pres">
      <dgm:prSet presAssocID="{C28DEE89-D7BA-4038-86D1-CA62C13E0612}" presName="childShape" presStyleCnt="0">
        <dgm:presLayoutVars>
          <dgm:chMax val="0"/>
          <dgm:chPref val="0"/>
        </dgm:presLayoutVars>
      </dgm:prSet>
      <dgm:spPr/>
    </dgm:pt>
    <dgm:pt modelId="{8711C10D-2C11-49B4-8195-EAF0E6CFDD3F}" type="pres">
      <dgm:prSet presAssocID="{5B27BAAE-C209-4052-A49C-D6EC655B5291}" presName="childComposite" presStyleCnt="0">
        <dgm:presLayoutVars>
          <dgm:chMax val="0"/>
          <dgm:chPref val="0"/>
        </dgm:presLayoutVars>
      </dgm:prSet>
      <dgm:spPr/>
    </dgm:pt>
    <dgm:pt modelId="{7A148FDB-4DF6-4579-9102-C1F60CFE2A74}" type="pres">
      <dgm:prSet presAssocID="{5B27BAAE-C209-4052-A49C-D6EC655B5291}" presName="Image" presStyleLbl="node1" presStyleIdx="0" presStyleCnt="3"/>
      <dgm:spPr>
        <a:solidFill>
          <a:schemeClr val="accent2">
            <a:hueOff val="0"/>
            <a:satOff val="0"/>
            <a:lumOff val="0"/>
          </a:schemeClr>
        </a:solidFill>
      </dgm:spPr>
    </dgm:pt>
    <dgm:pt modelId="{FA3A91AD-6DB9-4250-BB9A-7DB64D4B25E5}" type="pres">
      <dgm:prSet presAssocID="{5B27BAAE-C209-4052-A49C-D6EC655B5291}" presName="childText" presStyleLbl="lnNode1" presStyleIdx="0" presStyleCnt="3">
        <dgm:presLayoutVars>
          <dgm:chMax val="0"/>
          <dgm:chPref val="0"/>
          <dgm:bulletEnabled val="1"/>
        </dgm:presLayoutVars>
      </dgm:prSet>
      <dgm:spPr/>
    </dgm:pt>
    <dgm:pt modelId="{7B75E7B2-E9F5-42ED-8ECA-CFC29981A520}" type="pres">
      <dgm:prSet presAssocID="{E45DEE9C-29D0-48EB-A073-98A203DBB28C}" presName="childComposite" presStyleCnt="0">
        <dgm:presLayoutVars>
          <dgm:chMax val="0"/>
          <dgm:chPref val="0"/>
        </dgm:presLayoutVars>
      </dgm:prSet>
      <dgm:spPr/>
    </dgm:pt>
    <dgm:pt modelId="{8929089C-F535-44B7-B633-5573CBF5F167}" type="pres">
      <dgm:prSet presAssocID="{E45DEE9C-29D0-48EB-A073-98A203DBB28C}" presName="Image" presStyleLbl="node1" presStyleIdx="1" presStyleCnt="3"/>
      <dgm:spPr>
        <a:solidFill>
          <a:schemeClr val="accent2">
            <a:hueOff val="2340759"/>
            <a:satOff val="-2919"/>
            <a:lumOff val="686"/>
          </a:schemeClr>
        </a:solidFill>
      </dgm:spPr>
    </dgm:pt>
    <dgm:pt modelId="{F8909E2B-C6E1-4BA2-8015-3102E96F6809}" type="pres">
      <dgm:prSet presAssocID="{E45DEE9C-29D0-48EB-A073-98A203DBB28C}" presName="childText" presStyleLbl="lnNode1" presStyleIdx="1" presStyleCnt="3">
        <dgm:presLayoutVars>
          <dgm:chMax val="0"/>
          <dgm:chPref val="0"/>
          <dgm:bulletEnabled val="1"/>
        </dgm:presLayoutVars>
      </dgm:prSet>
      <dgm:spPr/>
    </dgm:pt>
    <dgm:pt modelId="{28D99B3F-939B-4BC2-AFA5-AD387CF8A5EC}" type="pres">
      <dgm:prSet presAssocID="{B5A756DA-26D0-4BC8-8488-8226089C01F0}" presName="childComposite" presStyleCnt="0">
        <dgm:presLayoutVars>
          <dgm:chMax val="0"/>
          <dgm:chPref val="0"/>
        </dgm:presLayoutVars>
      </dgm:prSet>
      <dgm:spPr/>
    </dgm:pt>
    <dgm:pt modelId="{306AE79E-2BCA-4628-8BF8-0AC65445647E}" type="pres">
      <dgm:prSet presAssocID="{B5A756DA-26D0-4BC8-8488-8226089C01F0}" presName="Image" presStyleLbl="node1" presStyleIdx="2" presStyleCnt="3"/>
      <dgm:spPr>
        <a:solidFill>
          <a:schemeClr val="accent2">
            <a:hueOff val="4681519"/>
            <a:satOff val="-5839"/>
            <a:lumOff val="1373"/>
          </a:schemeClr>
        </a:solidFill>
      </dgm:spPr>
    </dgm:pt>
    <dgm:pt modelId="{8FDC0981-18C3-4F39-8024-0E1AEC91922F}" type="pres">
      <dgm:prSet presAssocID="{B5A756DA-26D0-4BC8-8488-8226089C01F0}" presName="childText" presStyleLbl="lnNode1" presStyleIdx="2" presStyleCnt="3">
        <dgm:presLayoutVars>
          <dgm:chMax val="0"/>
          <dgm:chPref val="0"/>
          <dgm:bulletEnabled val="1"/>
        </dgm:presLayoutVars>
      </dgm:prSet>
      <dgm:spPr/>
    </dgm:pt>
  </dgm:ptLst>
  <dgm:cxnLst>
    <dgm:cxn modelId="{3C0D5EDD-9DD2-4BC7-930B-714D4B14512E}" srcId="{D32D9136-DD18-41BB-8C63-7DE5BBA8BC63}" destId="{C28DEE89-D7BA-4038-86D1-CA62C13E0612}" srcOrd="0" destOrd="0" parTransId="{C6092ACF-CBC8-474A-B128-7F5756C6A850}" sibTransId="{46F28443-821F-43E7-8760-8222AE3BC2EE}"/>
    <dgm:cxn modelId="{D737AC78-6E23-4CDA-9249-10805EA87AC6}" srcId="{C28DEE89-D7BA-4038-86D1-CA62C13E0612}" destId="{E45DEE9C-29D0-48EB-A073-98A203DBB28C}" srcOrd="1" destOrd="0" parTransId="{D8BE12A8-B6EE-4426-9979-6515E03AAEA3}" sibTransId="{873B4ABA-5C40-4614-B95D-A33BA094EB70}"/>
    <dgm:cxn modelId="{729C6F41-FEE9-4090-A736-6E2503A64FB6}" srcId="{C28DEE89-D7BA-4038-86D1-CA62C13E0612}" destId="{B5A756DA-26D0-4BC8-8488-8226089C01F0}" srcOrd="2" destOrd="0" parTransId="{AB75C4C6-DE37-4D14-BA2B-E9C806324D81}" sibTransId="{BC8C949B-15B3-4796-B03D-573CE07B8D6D}"/>
    <dgm:cxn modelId="{B691C791-D6DC-439F-8F5A-DA8540EEC788}" srcId="{C28DEE89-D7BA-4038-86D1-CA62C13E0612}" destId="{5B27BAAE-C209-4052-A49C-D6EC655B5291}" srcOrd="0" destOrd="0" parTransId="{0B392553-1436-4258-B9D9-17812D25F1E9}" sibTransId="{7220F502-0A97-4964-AF81-8D606E1C8535}"/>
    <dgm:cxn modelId="{5B5C419D-7989-45E4-9206-D416347464EA}" type="presOf" srcId="{C28DEE89-D7BA-4038-86D1-CA62C13E0612}" destId="{6DBA87D1-E611-405B-B81D-4C3AB4561B8E}" srcOrd="0" destOrd="0" presId="urn:microsoft.com/office/officeart/2008/layout/PictureAccentList"/>
    <dgm:cxn modelId="{A299E710-C454-4470-98D7-39209143682B}" type="presOf" srcId="{B5A756DA-26D0-4BC8-8488-8226089C01F0}" destId="{8FDC0981-18C3-4F39-8024-0E1AEC91922F}" srcOrd="0" destOrd="0" presId="urn:microsoft.com/office/officeart/2008/layout/PictureAccentList"/>
    <dgm:cxn modelId="{E93CF888-01FB-49FE-B3F5-A2A725A0DCC5}" type="presOf" srcId="{E45DEE9C-29D0-48EB-A073-98A203DBB28C}" destId="{F8909E2B-C6E1-4BA2-8015-3102E96F6809}" srcOrd="0" destOrd="0" presId="urn:microsoft.com/office/officeart/2008/layout/PictureAccentList"/>
    <dgm:cxn modelId="{89531831-8261-4B53-BC45-4250E4DB97B8}" type="presOf" srcId="{5B27BAAE-C209-4052-A49C-D6EC655B5291}" destId="{FA3A91AD-6DB9-4250-BB9A-7DB64D4B25E5}" srcOrd="0" destOrd="0" presId="urn:microsoft.com/office/officeart/2008/layout/PictureAccentList"/>
    <dgm:cxn modelId="{3BF5504F-B981-4B91-8DD3-18F69645B823}" type="presOf" srcId="{D32D9136-DD18-41BB-8C63-7DE5BBA8BC63}" destId="{6DEB287E-B6B7-43EC-BCCE-E02A92C5180A}" srcOrd="0" destOrd="0" presId="urn:microsoft.com/office/officeart/2008/layout/PictureAccentList"/>
    <dgm:cxn modelId="{330706AC-1221-497F-892D-52E251BAC349}" type="presParOf" srcId="{6DEB287E-B6B7-43EC-BCCE-E02A92C5180A}" destId="{E76F517B-447B-43F4-8D65-25D01D1C1AD6}" srcOrd="0" destOrd="0" presId="urn:microsoft.com/office/officeart/2008/layout/PictureAccentList"/>
    <dgm:cxn modelId="{7F3F7B65-F3A3-4682-8648-5FFB2A7DA87D}" type="presParOf" srcId="{E76F517B-447B-43F4-8D65-25D01D1C1AD6}" destId="{3405B2C8-C48C-43E4-9528-C58B466C8295}" srcOrd="0" destOrd="0" presId="urn:microsoft.com/office/officeart/2008/layout/PictureAccentList"/>
    <dgm:cxn modelId="{113F1684-42E6-4FAB-AF06-06A720061DE0}" type="presParOf" srcId="{3405B2C8-C48C-43E4-9528-C58B466C8295}" destId="{6DBA87D1-E611-405B-B81D-4C3AB4561B8E}" srcOrd="0" destOrd="0" presId="urn:microsoft.com/office/officeart/2008/layout/PictureAccentList"/>
    <dgm:cxn modelId="{903C3C25-DDF5-4C0C-B194-2385C9FC4659}" type="presParOf" srcId="{E76F517B-447B-43F4-8D65-25D01D1C1AD6}" destId="{150F8948-4949-4F2D-B9D4-E7769361AFFE}" srcOrd="1" destOrd="0" presId="urn:microsoft.com/office/officeart/2008/layout/PictureAccentList"/>
    <dgm:cxn modelId="{051265AE-35FC-4A5E-B2D2-4100762B7335}" type="presParOf" srcId="{150F8948-4949-4F2D-B9D4-E7769361AFFE}" destId="{8711C10D-2C11-49B4-8195-EAF0E6CFDD3F}" srcOrd="0" destOrd="0" presId="urn:microsoft.com/office/officeart/2008/layout/PictureAccentList"/>
    <dgm:cxn modelId="{77F88100-DD2A-4B6B-A06F-9A9BA072DEEC}" type="presParOf" srcId="{8711C10D-2C11-49B4-8195-EAF0E6CFDD3F}" destId="{7A148FDB-4DF6-4579-9102-C1F60CFE2A74}" srcOrd="0" destOrd="0" presId="urn:microsoft.com/office/officeart/2008/layout/PictureAccentList"/>
    <dgm:cxn modelId="{0FB5F770-2AD6-4723-AFD4-26E48D5A68BD}" type="presParOf" srcId="{8711C10D-2C11-49B4-8195-EAF0E6CFDD3F}" destId="{FA3A91AD-6DB9-4250-BB9A-7DB64D4B25E5}" srcOrd="1" destOrd="0" presId="urn:microsoft.com/office/officeart/2008/layout/PictureAccentList"/>
    <dgm:cxn modelId="{C4E8674F-CBD2-469A-8EDF-B45CA2C6500F}" type="presParOf" srcId="{150F8948-4949-4F2D-B9D4-E7769361AFFE}" destId="{7B75E7B2-E9F5-42ED-8ECA-CFC29981A520}" srcOrd="1" destOrd="0" presId="urn:microsoft.com/office/officeart/2008/layout/PictureAccentList"/>
    <dgm:cxn modelId="{1D5D8D85-3D27-4F06-A60D-D3C1D7E27A97}" type="presParOf" srcId="{7B75E7B2-E9F5-42ED-8ECA-CFC29981A520}" destId="{8929089C-F535-44B7-B633-5573CBF5F167}" srcOrd="0" destOrd="0" presId="urn:microsoft.com/office/officeart/2008/layout/PictureAccentList"/>
    <dgm:cxn modelId="{6DB55EF7-7495-4145-AA45-640C0DA75074}" type="presParOf" srcId="{7B75E7B2-E9F5-42ED-8ECA-CFC29981A520}" destId="{F8909E2B-C6E1-4BA2-8015-3102E96F6809}" srcOrd="1" destOrd="0" presId="urn:microsoft.com/office/officeart/2008/layout/PictureAccentList"/>
    <dgm:cxn modelId="{BF568EE7-F6CF-41FF-BA7F-8712B60BED33}" type="presParOf" srcId="{150F8948-4949-4F2D-B9D4-E7769361AFFE}" destId="{28D99B3F-939B-4BC2-AFA5-AD387CF8A5EC}" srcOrd="2" destOrd="0" presId="urn:microsoft.com/office/officeart/2008/layout/PictureAccentList"/>
    <dgm:cxn modelId="{173D49E7-5CBE-48BC-9820-0615DAD62C54}" type="presParOf" srcId="{28D99B3F-939B-4BC2-AFA5-AD387CF8A5EC}" destId="{306AE79E-2BCA-4628-8BF8-0AC65445647E}" srcOrd="0" destOrd="0" presId="urn:microsoft.com/office/officeart/2008/layout/PictureAccentList"/>
    <dgm:cxn modelId="{54F7833F-835E-4DC6-BB70-47939F7D45DC}" type="presParOf" srcId="{28D99B3F-939B-4BC2-AFA5-AD387CF8A5EC}" destId="{8FDC0981-18C3-4F39-8024-0E1AEC91922F}"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34C59CA-C701-4033-B020-686533F1C113}"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19B53296-9D57-41EC-BDFC-495860225D93}">
      <dgm:prSet phldrT="[Text]"/>
      <dgm:spPr/>
      <dgm:t>
        <a:bodyPr/>
        <a:lstStyle/>
        <a:p>
          <a:r>
            <a:rPr lang="en-US" dirty="0">
              <a:solidFill>
                <a:schemeClr val="bg1"/>
              </a:solidFill>
              <a:latin typeface="+mn-lt"/>
              <a:ea typeface="+mn-ea"/>
              <a:cs typeface="+mn-cs"/>
            </a:rPr>
            <a:t>Organize your physical space</a:t>
          </a:r>
          <a:endParaRPr lang="en-US" b="0" dirty="0">
            <a:solidFill>
              <a:schemeClr val="bg1"/>
            </a:solidFill>
          </a:endParaRPr>
        </a:p>
      </dgm:t>
    </dgm:pt>
    <dgm:pt modelId="{6A7A8188-4FE4-4902-BA32-56F741FFE09E}" type="parTrans" cxnId="{6C500786-1B7A-4DAD-9F73-1E80DAC4587A}">
      <dgm:prSet/>
      <dgm:spPr/>
      <dgm:t>
        <a:bodyPr/>
        <a:lstStyle/>
        <a:p>
          <a:endParaRPr lang="en-US"/>
        </a:p>
      </dgm:t>
    </dgm:pt>
    <dgm:pt modelId="{92F25E4B-544F-4D6C-BCB4-8EA8A232CE16}" type="sibTrans" cxnId="{6C500786-1B7A-4DAD-9F73-1E80DAC4587A}">
      <dgm:prSet/>
      <dgm:spPr/>
      <dgm:t>
        <a:bodyPr/>
        <a:lstStyle/>
        <a:p>
          <a:endParaRPr lang="en-US"/>
        </a:p>
      </dgm:t>
    </dgm:pt>
    <dgm:pt modelId="{25C08EF3-ECEB-416E-A05F-84F0C5404031}">
      <dgm:prSet phldrT="[Text]"/>
      <dgm:spPr/>
      <dgm:t>
        <a:bodyPr/>
        <a:lstStyle/>
        <a:p>
          <a:r>
            <a:rPr lang="en-US" dirty="0">
              <a:solidFill>
                <a:schemeClr val="bg1"/>
              </a:solidFill>
              <a:latin typeface="+mn-lt"/>
              <a:ea typeface="+mn-ea"/>
              <a:cs typeface="+mn-cs"/>
            </a:rPr>
            <a:t>Break the task into smaller tasks </a:t>
          </a:r>
          <a:endParaRPr lang="en-US" b="0" dirty="0">
            <a:solidFill>
              <a:schemeClr val="bg1"/>
            </a:solidFill>
          </a:endParaRPr>
        </a:p>
      </dgm:t>
    </dgm:pt>
    <dgm:pt modelId="{206A8290-5147-4C0C-94CC-43E7E5648161}" type="parTrans" cxnId="{74EE4B68-4FA1-4846-BB60-D7275686297D}">
      <dgm:prSet/>
      <dgm:spPr/>
      <dgm:t>
        <a:bodyPr/>
        <a:lstStyle/>
        <a:p>
          <a:endParaRPr lang="en-US"/>
        </a:p>
      </dgm:t>
    </dgm:pt>
    <dgm:pt modelId="{EFE91FEB-130F-497A-8F1B-8BFDF616B671}" type="sibTrans" cxnId="{74EE4B68-4FA1-4846-BB60-D7275686297D}">
      <dgm:prSet/>
      <dgm:spPr/>
      <dgm:t>
        <a:bodyPr/>
        <a:lstStyle/>
        <a:p>
          <a:endParaRPr lang="en-US"/>
        </a:p>
      </dgm:t>
    </dgm:pt>
    <dgm:pt modelId="{59D5ABCC-778F-49C3-9D0E-C722E475E117}">
      <dgm:prSet phldrT="[Text]"/>
      <dgm:spPr/>
      <dgm:t>
        <a:bodyPr/>
        <a:lstStyle/>
        <a:p>
          <a:r>
            <a:rPr lang="en-US" dirty="0">
              <a:solidFill>
                <a:schemeClr val="bg1"/>
              </a:solidFill>
              <a:latin typeface="+mn-lt"/>
              <a:ea typeface="+mn-ea"/>
              <a:cs typeface="+mn-cs"/>
            </a:rPr>
            <a:t>Continuous maintenance</a:t>
          </a:r>
          <a:endParaRPr lang="en-US" b="0" dirty="0">
            <a:solidFill>
              <a:schemeClr val="bg1"/>
            </a:solidFill>
          </a:endParaRPr>
        </a:p>
      </dgm:t>
    </dgm:pt>
    <dgm:pt modelId="{58BBA25F-179F-4B0E-A8B2-171EEF7F67B0}" type="parTrans" cxnId="{2B61FE56-168F-4149-B4A3-18A79D40D74A}">
      <dgm:prSet/>
      <dgm:spPr/>
      <dgm:t>
        <a:bodyPr/>
        <a:lstStyle/>
        <a:p>
          <a:endParaRPr lang="en-US"/>
        </a:p>
      </dgm:t>
    </dgm:pt>
    <dgm:pt modelId="{CD61A517-2E8A-42C8-A85C-F70D4DCB0407}" type="sibTrans" cxnId="{2B61FE56-168F-4149-B4A3-18A79D40D74A}">
      <dgm:prSet/>
      <dgm:spPr/>
      <dgm:t>
        <a:bodyPr/>
        <a:lstStyle/>
        <a:p>
          <a:endParaRPr lang="en-US"/>
        </a:p>
      </dgm:t>
    </dgm:pt>
    <dgm:pt modelId="{58248B6F-520E-4170-AA6F-E53BA78BF437}" type="pres">
      <dgm:prSet presAssocID="{234C59CA-C701-4033-B020-686533F1C113}" presName="Name0" presStyleCnt="0">
        <dgm:presLayoutVars>
          <dgm:resizeHandles/>
        </dgm:presLayoutVars>
      </dgm:prSet>
      <dgm:spPr/>
    </dgm:pt>
    <dgm:pt modelId="{4DABC245-3851-4620-9259-143FFD90EBF1}" type="pres">
      <dgm:prSet presAssocID="{19B53296-9D57-41EC-BDFC-495860225D93}" presName="text" presStyleLbl="node1" presStyleIdx="0" presStyleCnt="3">
        <dgm:presLayoutVars>
          <dgm:bulletEnabled val="1"/>
        </dgm:presLayoutVars>
      </dgm:prSet>
      <dgm:spPr/>
    </dgm:pt>
    <dgm:pt modelId="{5928D1A5-65F4-4A63-8648-CFB26D5B83EF}" type="pres">
      <dgm:prSet presAssocID="{92F25E4B-544F-4D6C-BCB4-8EA8A232CE16}" presName="space" presStyleCnt="0"/>
      <dgm:spPr/>
    </dgm:pt>
    <dgm:pt modelId="{A1AB928C-497F-43CE-9338-B0145207CDF0}" type="pres">
      <dgm:prSet presAssocID="{25C08EF3-ECEB-416E-A05F-84F0C5404031}" presName="text" presStyleLbl="node1" presStyleIdx="1" presStyleCnt="3">
        <dgm:presLayoutVars>
          <dgm:bulletEnabled val="1"/>
        </dgm:presLayoutVars>
      </dgm:prSet>
      <dgm:spPr/>
    </dgm:pt>
    <dgm:pt modelId="{B18A7AEA-693C-4B20-A1E8-0BB59AF7F512}" type="pres">
      <dgm:prSet presAssocID="{EFE91FEB-130F-497A-8F1B-8BFDF616B671}" presName="space" presStyleCnt="0"/>
      <dgm:spPr/>
    </dgm:pt>
    <dgm:pt modelId="{BB68A70F-A250-4E41-A77F-F0FDC5E3CC37}" type="pres">
      <dgm:prSet presAssocID="{59D5ABCC-778F-49C3-9D0E-C722E475E117}" presName="text" presStyleLbl="node1" presStyleIdx="2" presStyleCnt="3">
        <dgm:presLayoutVars>
          <dgm:bulletEnabled val="1"/>
        </dgm:presLayoutVars>
      </dgm:prSet>
      <dgm:spPr/>
    </dgm:pt>
  </dgm:ptLst>
  <dgm:cxnLst>
    <dgm:cxn modelId="{A419F948-1705-44F5-9414-D5A64EDC3951}" type="presOf" srcId="{59D5ABCC-778F-49C3-9D0E-C722E475E117}" destId="{BB68A70F-A250-4E41-A77F-F0FDC5E3CC37}" srcOrd="0" destOrd="0" presId="urn:diagrams.loki3.com/VaryingWidthList+Icon"/>
    <dgm:cxn modelId="{0E6FA8EA-A028-4E8F-95B6-A4165A9509B6}" type="presOf" srcId="{234C59CA-C701-4033-B020-686533F1C113}" destId="{58248B6F-520E-4170-AA6F-E53BA78BF437}" srcOrd="0" destOrd="0" presId="urn:diagrams.loki3.com/VaryingWidthList+Icon"/>
    <dgm:cxn modelId="{2B61FE56-168F-4149-B4A3-18A79D40D74A}" srcId="{234C59CA-C701-4033-B020-686533F1C113}" destId="{59D5ABCC-778F-49C3-9D0E-C722E475E117}" srcOrd="2" destOrd="0" parTransId="{58BBA25F-179F-4B0E-A8B2-171EEF7F67B0}" sibTransId="{CD61A517-2E8A-42C8-A85C-F70D4DCB0407}"/>
    <dgm:cxn modelId="{74EE4B68-4FA1-4846-BB60-D7275686297D}" srcId="{234C59CA-C701-4033-B020-686533F1C113}" destId="{25C08EF3-ECEB-416E-A05F-84F0C5404031}" srcOrd="1" destOrd="0" parTransId="{206A8290-5147-4C0C-94CC-43E7E5648161}" sibTransId="{EFE91FEB-130F-497A-8F1B-8BFDF616B671}"/>
    <dgm:cxn modelId="{5AFEACA6-FBC6-41DF-9C2C-95C0BF54E178}" type="presOf" srcId="{25C08EF3-ECEB-416E-A05F-84F0C5404031}" destId="{A1AB928C-497F-43CE-9338-B0145207CDF0}" srcOrd="0" destOrd="0" presId="urn:diagrams.loki3.com/VaryingWidthList+Icon"/>
    <dgm:cxn modelId="{6C500786-1B7A-4DAD-9F73-1E80DAC4587A}" srcId="{234C59CA-C701-4033-B020-686533F1C113}" destId="{19B53296-9D57-41EC-BDFC-495860225D93}" srcOrd="0" destOrd="0" parTransId="{6A7A8188-4FE4-4902-BA32-56F741FFE09E}" sibTransId="{92F25E4B-544F-4D6C-BCB4-8EA8A232CE16}"/>
    <dgm:cxn modelId="{C112A9F1-2271-4D6B-A74F-FCEBDF27A653}" type="presOf" srcId="{19B53296-9D57-41EC-BDFC-495860225D93}" destId="{4DABC245-3851-4620-9259-143FFD90EBF1}" srcOrd="0" destOrd="0" presId="urn:diagrams.loki3.com/VaryingWidthList+Icon"/>
    <dgm:cxn modelId="{57C1E565-D328-407E-9D51-B34E6BF3CCDE}" type="presParOf" srcId="{58248B6F-520E-4170-AA6F-E53BA78BF437}" destId="{4DABC245-3851-4620-9259-143FFD90EBF1}" srcOrd="0" destOrd="0" presId="urn:diagrams.loki3.com/VaryingWidthList+Icon"/>
    <dgm:cxn modelId="{9B9135A9-AC17-4CD0-8BBA-A7103925300B}" type="presParOf" srcId="{58248B6F-520E-4170-AA6F-E53BA78BF437}" destId="{5928D1A5-65F4-4A63-8648-CFB26D5B83EF}" srcOrd="1" destOrd="0" presId="urn:diagrams.loki3.com/VaryingWidthList+Icon"/>
    <dgm:cxn modelId="{69B45C78-DB7F-45B6-A1F9-AA1D036F2C78}" type="presParOf" srcId="{58248B6F-520E-4170-AA6F-E53BA78BF437}" destId="{A1AB928C-497F-43CE-9338-B0145207CDF0}" srcOrd="2" destOrd="0" presId="urn:diagrams.loki3.com/VaryingWidthList+Icon"/>
    <dgm:cxn modelId="{1A1D53B7-89AD-4BE7-BB70-4D223BE49C8A}" type="presParOf" srcId="{58248B6F-520E-4170-AA6F-E53BA78BF437}" destId="{B18A7AEA-693C-4B20-A1E8-0BB59AF7F512}" srcOrd="3" destOrd="0" presId="urn:diagrams.loki3.com/VaryingWidthList+Icon"/>
    <dgm:cxn modelId="{86ACE038-B4B1-4850-B356-4C3F0A5FC19C}" type="presParOf" srcId="{58248B6F-520E-4170-AA6F-E53BA78BF437}" destId="{BB68A70F-A250-4E41-A77F-F0FDC5E3CC37}"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23F4321-48B2-4DE2-9528-79A1278AE18F}"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n-US"/>
        </a:p>
      </dgm:t>
    </dgm:pt>
    <dgm:pt modelId="{BE90FDC0-F59F-4CFE-B773-A7DD057F39CE}">
      <dgm:prSet phldrT="[Text]"/>
      <dgm:spPr/>
      <dgm:t>
        <a:bodyPr/>
        <a:lstStyle/>
        <a:p>
          <a:r>
            <a:rPr lang="en-US" dirty="0"/>
            <a:t>Specific</a:t>
          </a:r>
        </a:p>
      </dgm:t>
    </dgm:pt>
    <dgm:pt modelId="{0DB3E087-7D31-4A8F-B6FA-039CC9D94E9A}" type="parTrans" cxnId="{452D5E49-E20E-4741-9F14-484FE54F3324}">
      <dgm:prSet/>
      <dgm:spPr/>
      <dgm:t>
        <a:bodyPr/>
        <a:lstStyle/>
        <a:p>
          <a:endParaRPr lang="en-US"/>
        </a:p>
      </dgm:t>
    </dgm:pt>
    <dgm:pt modelId="{ED8553E1-2E40-4516-9810-E03EE5C7097D}" type="sibTrans" cxnId="{452D5E49-E20E-4741-9F14-484FE54F3324}">
      <dgm:prSet/>
      <dgm:spPr/>
      <dgm:t>
        <a:bodyPr/>
        <a:lstStyle/>
        <a:p>
          <a:endParaRPr lang="en-US"/>
        </a:p>
      </dgm:t>
    </dgm:pt>
    <dgm:pt modelId="{C34B9114-B776-4A39-A54A-6BDB1861C5FB}">
      <dgm:prSet phldrT="[Text]"/>
      <dgm:spPr/>
      <dgm:t>
        <a:bodyPr/>
        <a:lstStyle/>
        <a:p>
          <a:r>
            <a:rPr lang="en-US" dirty="0"/>
            <a:t>Measurable</a:t>
          </a:r>
        </a:p>
      </dgm:t>
    </dgm:pt>
    <dgm:pt modelId="{1BCEAC97-E0CD-47CD-A408-C46A30E8BC26}" type="parTrans" cxnId="{B482FFDD-6114-4A54-8E86-E068FED94D5D}">
      <dgm:prSet/>
      <dgm:spPr/>
      <dgm:t>
        <a:bodyPr/>
        <a:lstStyle/>
        <a:p>
          <a:endParaRPr lang="en-US"/>
        </a:p>
      </dgm:t>
    </dgm:pt>
    <dgm:pt modelId="{9157A5E6-2CA4-48F7-9C2F-536ADA7EECFF}" type="sibTrans" cxnId="{B482FFDD-6114-4A54-8E86-E068FED94D5D}">
      <dgm:prSet/>
      <dgm:spPr/>
      <dgm:t>
        <a:bodyPr/>
        <a:lstStyle/>
        <a:p>
          <a:endParaRPr lang="en-US"/>
        </a:p>
      </dgm:t>
    </dgm:pt>
    <dgm:pt modelId="{5EB94153-8F1E-40FB-9AE3-434F811C9A6C}">
      <dgm:prSet phldrT="[Text]"/>
      <dgm:spPr/>
      <dgm:t>
        <a:bodyPr/>
        <a:lstStyle/>
        <a:p>
          <a:r>
            <a:rPr lang="en-US" dirty="0"/>
            <a:t>Achievable</a:t>
          </a:r>
        </a:p>
      </dgm:t>
    </dgm:pt>
    <dgm:pt modelId="{090E6A98-C456-4982-B243-D9A0B0211098}" type="parTrans" cxnId="{6C28CFEA-4A50-4A28-9E0E-20C2313778D1}">
      <dgm:prSet/>
      <dgm:spPr/>
      <dgm:t>
        <a:bodyPr/>
        <a:lstStyle/>
        <a:p>
          <a:endParaRPr lang="en-US"/>
        </a:p>
      </dgm:t>
    </dgm:pt>
    <dgm:pt modelId="{04866EC0-F058-47F2-B88F-45FD3F93D53E}" type="sibTrans" cxnId="{6C28CFEA-4A50-4A28-9E0E-20C2313778D1}">
      <dgm:prSet/>
      <dgm:spPr/>
      <dgm:t>
        <a:bodyPr/>
        <a:lstStyle/>
        <a:p>
          <a:endParaRPr lang="en-US"/>
        </a:p>
      </dgm:t>
    </dgm:pt>
    <dgm:pt modelId="{0B9163D5-545E-464A-A73E-AC5969D61BE0}">
      <dgm:prSet phldrT="[Text]"/>
      <dgm:spPr/>
      <dgm:t>
        <a:bodyPr/>
        <a:lstStyle/>
        <a:p>
          <a:r>
            <a:rPr lang="en-US" dirty="0"/>
            <a:t>Realistic</a:t>
          </a:r>
        </a:p>
      </dgm:t>
    </dgm:pt>
    <dgm:pt modelId="{26F1FBCE-D20B-4ADB-A3CC-86A24D8EA6D1}" type="parTrans" cxnId="{CF4046A1-43E0-4B99-91FE-8D4628C0343C}">
      <dgm:prSet/>
      <dgm:spPr/>
      <dgm:t>
        <a:bodyPr/>
        <a:lstStyle/>
        <a:p>
          <a:endParaRPr lang="en-US"/>
        </a:p>
      </dgm:t>
    </dgm:pt>
    <dgm:pt modelId="{6F1373DB-A1A6-44F4-A315-B47FEE74F554}" type="sibTrans" cxnId="{CF4046A1-43E0-4B99-91FE-8D4628C0343C}">
      <dgm:prSet/>
      <dgm:spPr/>
      <dgm:t>
        <a:bodyPr/>
        <a:lstStyle/>
        <a:p>
          <a:endParaRPr lang="en-US"/>
        </a:p>
      </dgm:t>
    </dgm:pt>
    <dgm:pt modelId="{7960C505-EF87-413E-A550-0A516D9B405C}">
      <dgm:prSet phldrT="[Text]"/>
      <dgm:spPr/>
      <dgm:t>
        <a:bodyPr/>
        <a:lstStyle/>
        <a:p>
          <a:r>
            <a:rPr lang="en-US" dirty="0"/>
            <a:t>Time-Targeted</a:t>
          </a:r>
        </a:p>
      </dgm:t>
    </dgm:pt>
    <dgm:pt modelId="{57E6BED2-1A4F-4447-9073-2F87334E2649}" type="parTrans" cxnId="{8CCE71C0-6C26-4302-BD6C-364856C0895F}">
      <dgm:prSet/>
      <dgm:spPr/>
      <dgm:t>
        <a:bodyPr/>
        <a:lstStyle/>
        <a:p>
          <a:endParaRPr lang="en-US"/>
        </a:p>
      </dgm:t>
    </dgm:pt>
    <dgm:pt modelId="{84335FBE-12B3-4CEE-9A2E-0FA829434CFA}" type="sibTrans" cxnId="{8CCE71C0-6C26-4302-BD6C-364856C0895F}">
      <dgm:prSet/>
      <dgm:spPr/>
      <dgm:t>
        <a:bodyPr/>
        <a:lstStyle/>
        <a:p>
          <a:endParaRPr lang="en-US"/>
        </a:p>
      </dgm:t>
    </dgm:pt>
    <dgm:pt modelId="{F4CE65F1-4740-4537-B4F1-31EA6B5AC364}" type="pres">
      <dgm:prSet presAssocID="{023F4321-48B2-4DE2-9528-79A1278AE18F}" presName="diagram" presStyleCnt="0">
        <dgm:presLayoutVars>
          <dgm:chPref val="1"/>
          <dgm:dir/>
          <dgm:animOne val="branch"/>
          <dgm:animLvl val="lvl"/>
          <dgm:resizeHandles/>
        </dgm:presLayoutVars>
      </dgm:prSet>
      <dgm:spPr/>
    </dgm:pt>
    <dgm:pt modelId="{B619B605-1AD2-4B1E-AF92-F1A9E4D520F3}" type="pres">
      <dgm:prSet presAssocID="{BE90FDC0-F59F-4CFE-B773-A7DD057F39CE}" presName="root" presStyleCnt="0"/>
      <dgm:spPr/>
    </dgm:pt>
    <dgm:pt modelId="{310E1246-271C-4418-996B-AD6E52C30768}" type="pres">
      <dgm:prSet presAssocID="{BE90FDC0-F59F-4CFE-B773-A7DD057F39CE}" presName="rootComposite" presStyleCnt="0"/>
      <dgm:spPr/>
    </dgm:pt>
    <dgm:pt modelId="{540FD444-81B5-4C94-AAA1-B03D0A849DAF}" type="pres">
      <dgm:prSet presAssocID="{BE90FDC0-F59F-4CFE-B773-A7DD057F39CE}" presName="rootText" presStyleLbl="node1" presStyleIdx="0" presStyleCnt="5"/>
      <dgm:spPr/>
    </dgm:pt>
    <dgm:pt modelId="{B8DC2785-AB05-459D-B691-A4165025264F}" type="pres">
      <dgm:prSet presAssocID="{BE90FDC0-F59F-4CFE-B773-A7DD057F39CE}" presName="rootConnector" presStyleLbl="node1" presStyleIdx="0" presStyleCnt="5"/>
      <dgm:spPr/>
    </dgm:pt>
    <dgm:pt modelId="{FD8408E6-9A91-48FC-A46F-F2598F8BDF26}" type="pres">
      <dgm:prSet presAssocID="{BE90FDC0-F59F-4CFE-B773-A7DD057F39CE}" presName="childShape" presStyleCnt="0"/>
      <dgm:spPr/>
    </dgm:pt>
    <dgm:pt modelId="{9CDC1CDA-792A-485E-AAF6-8ACACD0A5124}" type="pres">
      <dgm:prSet presAssocID="{C34B9114-B776-4A39-A54A-6BDB1861C5FB}" presName="root" presStyleCnt="0"/>
      <dgm:spPr/>
    </dgm:pt>
    <dgm:pt modelId="{0CE55B79-F6A1-4527-A10F-A0FBD44E5E7C}" type="pres">
      <dgm:prSet presAssocID="{C34B9114-B776-4A39-A54A-6BDB1861C5FB}" presName="rootComposite" presStyleCnt="0"/>
      <dgm:spPr/>
    </dgm:pt>
    <dgm:pt modelId="{332721F6-80CB-4480-8A00-87FB5FBDC053}" type="pres">
      <dgm:prSet presAssocID="{C34B9114-B776-4A39-A54A-6BDB1861C5FB}" presName="rootText" presStyleLbl="node1" presStyleIdx="1" presStyleCnt="5"/>
      <dgm:spPr/>
    </dgm:pt>
    <dgm:pt modelId="{0DEA27E3-330E-4673-A481-4D2367C6BDAD}" type="pres">
      <dgm:prSet presAssocID="{C34B9114-B776-4A39-A54A-6BDB1861C5FB}" presName="rootConnector" presStyleLbl="node1" presStyleIdx="1" presStyleCnt="5"/>
      <dgm:spPr/>
    </dgm:pt>
    <dgm:pt modelId="{11329803-D788-44A4-8C5F-1CFBB155A052}" type="pres">
      <dgm:prSet presAssocID="{C34B9114-B776-4A39-A54A-6BDB1861C5FB}" presName="childShape" presStyleCnt="0"/>
      <dgm:spPr/>
    </dgm:pt>
    <dgm:pt modelId="{29CE923B-E3FC-4612-8A31-53A98CB67851}" type="pres">
      <dgm:prSet presAssocID="{5EB94153-8F1E-40FB-9AE3-434F811C9A6C}" presName="root" presStyleCnt="0"/>
      <dgm:spPr/>
    </dgm:pt>
    <dgm:pt modelId="{0EA2F384-02B0-4923-8C89-AE984DE52314}" type="pres">
      <dgm:prSet presAssocID="{5EB94153-8F1E-40FB-9AE3-434F811C9A6C}" presName="rootComposite" presStyleCnt="0"/>
      <dgm:spPr/>
    </dgm:pt>
    <dgm:pt modelId="{960C95DC-5F85-4051-905B-6CED138B2408}" type="pres">
      <dgm:prSet presAssocID="{5EB94153-8F1E-40FB-9AE3-434F811C9A6C}" presName="rootText" presStyleLbl="node1" presStyleIdx="2" presStyleCnt="5"/>
      <dgm:spPr/>
    </dgm:pt>
    <dgm:pt modelId="{51D5772A-73D1-429F-8291-EF41CD275566}" type="pres">
      <dgm:prSet presAssocID="{5EB94153-8F1E-40FB-9AE3-434F811C9A6C}" presName="rootConnector" presStyleLbl="node1" presStyleIdx="2" presStyleCnt="5"/>
      <dgm:spPr/>
    </dgm:pt>
    <dgm:pt modelId="{40BF6EE2-5FD4-4037-AA86-ACCCEC97B5A1}" type="pres">
      <dgm:prSet presAssocID="{5EB94153-8F1E-40FB-9AE3-434F811C9A6C}" presName="childShape" presStyleCnt="0"/>
      <dgm:spPr/>
    </dgm:pt>
    <dgm:pt modelId="{8E520033-6B97-4861-B5D1-45A0C1053253}" type="pres">
      <dgm:prSet presAssocID="{0B9163D5-545E-464A-A73E-AC5969D61BE0}" presName="root" presStyleCnt="0"/>
      <dgm:spPr/>
    </dgm:pt>
    <dgm:pt modelId="{76B76F2C-8150-4364-BFBD-89FB9B90C276}" type="pres">
      <dgm:prSet presAssocID="{0B9163D5-545E-464A-A73E-AC5969D61BE0}" presName="rootComposite" presStyleCnt="0"/>
      <dgm:spPr/>
    </dgm:pt>
    <dgm:pt modelId="{0A801AA0-FA0C-4395-8FB7-B61219DDFA7D}" type="pres">
      <dgm:prSet presAssocID="{0B9163D5-545E-464A-A73E-AC5969D61BE0}" presName="rootText" presStyleLbl="node1" presStyleIdx="3" presStyleCnt="5"/>
      <dgm:spPr/>
    </dgm:pt>
    <dgm:pt modelId="{A6D7D63D-B463-4AE0-9A8C-A67F754EA164}" type="pres">
      <dgm:prSet presAssocID="{0B9163D5-545E-464A-A73E-AC5969D61BE0}" presName="rootConnector" presStyleLbl="node1" presStyleIdx="3" presStyleCnt="5"/>
      <dgm:spPr/>
    </dgm:pt>
    <dgm:pt modelId="{7DB7E360-0759-4C99-943D-188B6B305646}" type="pres">
      <dgm:prSet presAssocID="{0B9163D5-545E-464A-A73E-AC5969D61BE0}" presName="childShape" presStyleCnt="0"/>
      <dgm:spPr/>
    </dgm:pt>
    <dgm:pt modelId="{730BC195-6B48-479A-8492-982C1E90A231}" type="pres">
      <dgm:prSet presAssocID="{7960C505-EF87-413E-A550-0A516D9B405C}" presName="root" presStyleCnt="0"/>
      <dgm:spPr/>
    </dgm:pt>
    <dgm:pt modelId="{1DFD9679-29D8-435A-83FA-DA218C2E0BEC}" type="pres">
      <dgm:prSet presAssocID="{7960C505-EF87-413E-A550-0A516D9B405C}" presName="rootComposite" presStyleCnt="0"/>
      <dgm:spPr/>
    </dgm:pt>
    <dgm:pt modelId="{2B9A88FD-D8D9-47BB-B1AC-E1196E1B824E}" type="pres">
      <dgm:prSet presAssocID="{7960C505-EF87-413E-A550-0A516D9B405C}" presName="rootText" presStyleLbl="node1" presStyleIdx="4" presStyleCnt="5"/>
      <dgm:spPr/>
    </dgm:pt>
    <dgm:pt modelId="{E4B0500A-03BC-45F3-B9CB-B1DF54DD6F60}" type="pres">
      <dgm:prSet presAssocID="{7960C505-EF87-413E-A550-0A516D9B405C}" presName="rootConnector" presStyleLbl="node1" presStyleIdx="4" presStyleCnt="5"/>
      <dgm:spPr/>
    </dgm:pt>
    <dgm:pt modelId="{801A345F-ABCF-4E4D-8C40-84E850133743}" type="pres">
      <dgm:prSet presAssocID="{7960C505-EF87-413E-A550-0A516D9B405C}" presName="childShape" presStyleCnt="0"/>
      <dgm:spPr/>
    </dgm:pt>
  </dgm:ptLst>
  <dgm:cxnLst>
    <dgm:cxn modelId="{AE716161-7E58-47BA-B08A-0403B63C11BC}" type="presOf" srcId="{BE90FDC0-F59F-4CFE-B773-A7DD057F39CE}" destId="{540FD444-81B5-4C94-AAA1-B03D0A849DAF}" srcOrd="0" destOrd="0" presId="urn:microsoft.com/office/officeart/2005/8/layout/hierarchy3"/>
    <dgm:cxn modelId="{B482FFDD-6114-4A54-8E86-E068FED94D5D}" srcId="{023F4321-48B2-4DE2-9528-79A1278AE18F}" destId="{C34B9114-B776-4A39-A54A-6BDB1861C5FB}" srcOrd="1" destOrd="0" parTransId="{1BCEAC97-E0CD-47CD-A408-C46A30E8BC26}" sibTransId="{9157A5E6-2CA4-48F7-9C2F-536ADA7EECFF}"/>
    <dgm:cxn modelId="{67FAEC24-5EF1-4CA7-A0A8-E6C4FE08BC28}" type="presOf" srcId="{C34B9114-B776-4A39-A54A-6BDB1861C5FB}" destId="{0DEA27E3-330E-4673-A481-4D2367C6BDAD}" srcOrd="1" destOrd="0" presId="urn:microsoft.com/office/officeart/2005/8/layout/hierarchy3"/>
    <dgm:cxn modelId="{9CDF2614-C095-4D06-AEFC-618F8E4DA044}" type="presOf" srcId="{C34B9114-B776-4A39-A54A-6BDB1861C5FB}" destId="{332721F6-80CB-4480-8A00-87FB5FBDC053}" srcOrd="0" destOrd="0" presId="urn:microsoft.com/office/officeart/2005/8/layout/hierarchy3"/>
    <dgm:cxn modelId="{8CCE71C0-6C26-4302-BD6C-364856C0895F}" srcId="{023F4321-48B2-4DE2-9528-79A1278AE18F}" destId="{7960C505-EF87-413E-A550-0A516D9B405C}" srcOrd="4" destOrd="0" parTransId="{57E6BED2-1A4F-4447-9073-2F87334E2649}" sibTransId="{84335FBE-12B3-4CEE-9A2E-0FA829434CFA}"/>
    <dgm:cxn modelId="{452D5E49-E20E-4741-9F14-484FE54F3324}" srcId="{023F4321-48B2-4DE2-9528-79A1278AE18F}" destId="{BE90FDC0-F59F-4CFE-B773-A7DD057F39CE}" srcOrd="0" destOrd="0" parTransId="{0DB3E087-7D31-4A8F-B6FA-039CC9D94E9A}" sibTransId="{ED8553E1-2E40-4516-9810-E03EE5C7097D}"/>
    <dgm:cxn modelId="{CC35C667-3510-4599-AA74-BEB6ACBADDBC}" type="presOf" srcId="{5EB94153-8F1E-40FB-9AE3-434F811C9A6C}" destId="{960C95DC-5F85-4051-905B-6CED138B2408}" srcOrd="0" destOrd="0" presId="urn:microsoft.com/office/officeart/2005/8/layout/hierarchy3"/>
    <dgm:cxn modelId="{6F90E88F-4E2A-45B0-AC7C-13938EAFB0D3}" type="presOf" srcId="{BE90FDC0-F59F-4CFE-B773-A7DD057F39CE}" destId="{B8DC2785-AB05-459D-B691-A4165025264F}" srcOrd="1" destOrd="0" presId="urn:microsoft.com/office/officeart/2005/8/layout/hierarchy3"/>
    <dgm:cxn modelId="{CF4046A1-43E0-4B99-91FE-8D4628C0343C}" srcId="{023F4321-48B2-4DE2-9528-79A1278AE18F}" destId="{0B9163D5-545E-464A-A73E-AC5969D61BE0}" srcOrd="3" destOrd="0" parTransId="{26F1FBCE-D20B-4ADB-A3CC-86A24D8EA6D1}" sibTransId="{6F1373DB-A1A6-44F4-A315-B47FEE74F554}"/>
    <dgm:cxn modelId="{FBD85467-AA93-4116-BFA4-AD86FD5EB631}" type="presOf" srcId="{7960C505-EF87-413E-A550-0A516D9B405C}" destId="{2B9A88FD-D8D9-47BB-B1AC-E1196E1B824E}" srcOrd="0" destOrd="0" presId="urn:microsoft.com/office/officeart/2005/8/layout/hierarchy3"/>
    <dgm:cxn modelId="{AE1B0862-A154-46F3-B05B-5A481DBB65CA}" type="presOf" srcId="{023F4321-48B2-4DE2-9528-79A1278AE18F}" destId="{F4CE65F1-4740-4537-B4F1-31EA6B5AC364}" srcOrd="0" destOrd="0" presId="urn:microsoft.com/office/officeart/2005/8/layout/hierarchy3"/>
    <dgm:cxn modelId="{6C28CFEA-4A50-4A28-9E0E-20C2313778D1}" srcId="{023F4321-48B2-4DE2-9528-79A1278AE18F}" destId="{5EB94153-8F1E-40FB-9AE3-434F811C9A6C}" srcOrd="2" destOrd="0" parTransId="{090E6A98-C456-4982-B243-D9A0B0211098}" sibTransId="{04866EC0-F058-47F2-B88F-45FD3F93D53E}"/>
    <dgm:cxn modelId="{AAC9355D-2BED-466B-AEEA-B22AC761FC66}" type="presOf" srcId="{0B9163D5-545E-464A-A73E-AC5969D61BE0}" destId="{A6D7D63D-B463-4AE0-9A8C-A67F754EA164}" srcOrd="1" destOrd="0" presId="urn:microsoft.com/office/officeart/2005/8/layout/hierarchy3"/>
    <dgm:cxn modelId="{4794A103-C775-41CA-ADD6-26A0F54C5121}" type="presOf" srcId="{7960C505-EF87-413E-A550-0A516D9B405C}" destId="{E4B0500A-03BC-45F3-B9CB-B1DF54DD6F60}" srcOrd="1" destOrd="0" presId="urn:microsoft.com/office/officeart/2005/8/layout/hierarchy3"/>
    <dgm:cxn modelId="{CBDD4A83-5DE9-4F75-AA13-8278FDC69801}" type="presOf" srcId="{5EB94153-8F1E-40FB-9AE3-434F811C9A6C}" destId="{51D5772A-73D1-429F-8291-EF41CD275566}" srcOrd="1" destOrd="0" presId="urn:microsoft.com/office/officeart/2005/8/layout/hierarchy3"/>
    <dgm:cxn modelId="{2E06F728-43B7-4DA5-99B1-4ACC0A0CE956}" type="presOf" srcId="{0B9163D5-545E-464A-A73E-AC5969D61BE0}" destId="{0A801AA0-FA0C-4395-8FB7-B61219DDFA7D}" srcOrd="0" destOrd="0" presId="urn:microsoft.com/office/officeart/2005/8/layout/hierarchy3"/>
    <dgm:cxn modelId="{4910A105-0AB3-4E6F-A11C-87D4F839919F}" type="presParOf" srcId="{F4CE65F1-4740-4537-B4F1-31EA6B5AC364}" destId="{B619B605-1AD2-4B1E-AF92-F1A9E4D520F3}" srcOrd="0" destOrd="0" presId="urn:microsoft.com/office/officeart/2005/8/layout/hierarchy3"/>
    <dgm:cxn modelId="{5EF3938E-B516-43A9-A271-94F8481DCB1E}" type="presParOf" srcId="{B619B605-1AD2-4B1E-AF92-F1A9E4D520F3}" destId="{310E1246-271C-4418-996B-AD6E52C30768}" srcOrd="0" destOrd="0" presId="urn:microsoft.com/office/officeart/2005/8/layout/hierarchy3"/>
    <dgm:cxn modelId="{3A3A14FD-3BD0-4C82-AE7D-75F3857B3924}" type="presParOf" srcId="{310E1246-271C-4418-996B-AD6E52C30768}" destId="{540FD444-81B5-4C94-AAA1-B03D0A849DAF}" srcOrd="0" destOrd="0" presId="urn:microsoft.com/office/officeart/2005/8/layout/hierarchy3"/>
    <dgm:cxn modelId="{327D2689-D699-48F9-82C2-920D5D04B8C1}" type="presParOf" srcId="{310E1246-271C-4418-996B-AD6E52C30768}" destId="{B8DC2785-AB05-459D-B691-A4165025264F}" srcOrd="1" destOrd="0" presId="urn:microsoft.com/office/officeart/2005/8/layout/hierarchy3"/>
    <dgm:cxn modelId="{C6B8BCAA-0CA3-49A5-904F-52B935E4A211}" type="presParOf" srcId="{B619B605-1AD2-4B1E-AF92-F1A9E4D520F3}" destId="{FD8408E6-9A91-48FC-A46F-F2598F8BDF26}" srcOrd="1" destOrd="0" presId="urn:microsoft.com/office/officeart/2005/8/layout/hierarchy3"/>
    <dgm:cxn modelId="{6796DD3A-AF13-4D77-B45D-DC819525FC7B}" type="presParOf" srcId="{F4CE65F1-4740-4537-B4F1-31EA6B5AC364}" destId="{9CDC1CDA-792A-485E-AAF6-8ACACD0A5124}" srcOrd="1" destOrd="0" presId="urn:microsoft.com/office/officeart/2005/8/layout/hierarchy3"/>
    <dgm:cxn modelId="{C7826D1A-5D5D-4E67-A504-A494ECAD0CB6}" type="presParOf" srcId="{9CDC1CDA-792A-485E-AAF6-8ACACD0A5124}" destId="{0CE55B79-F6A1-4527-A10F-A0FBD44E5E7C}" srcOrd="0" destOrd="0" presId="urn:microsoft.com/office/officeart/2005/8/layout/hierarchy3"/>
    <dgm:cxn modelId="{1A0D2DB3-D393-4363-B485-1A81A3C97104}" type="presParOf" srcId="{0CE55B79-F6A1-4527-A10F-A0FBD44E5E7C}" destId="{332721F6-80CB-4480-8A00-87FB5FBDC053}" srcOrd="0" destOrd="0" presId="urn:microsoft.com/office/officeart/2005/8/layout/hierarchy3"/>
    <dgm:cxn modelId="{13C02336-7ED3-45C5-9A6A-B4C8C0B727D3}" type="presParOf" srcId="{0CE55B79-F6A1-4527-A10F-A0FBD44E5E7C}" destId="{0DEA27E3-330E-4673-A481-4D2367C6BDAD}" srcOrd="1" destOrd="0" presId="urn:microsoft.com/office/officeart/2005/8/layout/hierarchy3"/>
    <dgm:cxn modelId="{07868035-9EDF-465B-B814-524ABBDE1AA5}" type="presParOf" srcId="{9CDC1CDA-792A-485E-AAF6-8ACACD0A5124}" destId="{11329803-D788-44A4-8C5F-1CFBB155A052}" srcOrd="1" destOrd="0" presId="urn:microsoft.com/office/officeart/2005/8/layout/hierarchy3"/>
    <dgm:cxn modelId="{0B4327AC-01B6-462B-82F2-973B69C4C244}" type="presParOf" srcId="{F4CE65F1-4740-4537-B4F1-31EA6B5AC364}" destId="{29CE923B-E3FC-4612-8A31-53A98CB67851}" srcOrd="2" destOrd="0" presId="urn:microsoft.com/office/officeart/2005/8/layout/hierarchy3"/>
    <dgm:cxn modelId="{5A5687DE-AF0C-4DAA-A1F9-C6B3B1984881}" type="presParOf" srcId="{29CE923B-E3FC-4612-8A31-53A98CB67851}" destId="{0EA2F384-02B0-4923-8C89-AE984DE52314}" srcOrd="0" destOrd="0" presId="urn:microsoft.com/office/officeart/2005/8/layout/hierarchy3"/>
    <dgm:cxn modelId="{CCD2A9A4-3A58-4949-98DA-86C57B76AB92}" type="presParOf" srcId="{0EA2F384-02B0-4923-8C89-AE984DE52314}" destId="{960C95DC-5F85-4051-905B-6CED138B2408}" srcOrd="0" destOrd="0" presId="urn:microsoft.com/office/officeart/2005/8/layout/hierarchy3"/>
    <dgm:cxn modelId="{1B537125-B19A-405E-8E32-FE04D65663DE}" type="presParOf" srcId="{0EA2F384-02B0-4923-8C89-AE984DE52314}" destId="{51D5772A-73D1-429F-8291-EF41CD275566}" srcOrd="1" destOrd="0" presId="urn:microsoft.com/office/officeart/2005/8/layout/hierarchy3"/>
    <dgm:cxn modelId="{DE054E90-B914-42E1-A930-FC67B3372CFD}" type="presParOf" srcId="{29CE923B-E3FC-4612-8A31-53A98CB67851}" destId="{40BF6EE2-5FD4-4037-AA86-ACCCEC97B5A1}" srcOrd="1" destOrd="0" presId="urn:microsoft.com/office/officeart/2005/8/layout/hierarchy3"/>
    <dgm:cxn modelId="{605511AB-723B-4E91-A815-9BF34450FB5A}" type="presParOf" srcId="{F4CE65F1-4740-4537-B4F1-31EA6B5AC364}" destId="{8E520033-6B97-4861-B5D1-45A0C1053253}" srcOrd="3" destOrd="0" presId="urn:microsoft.com/office/officeart/2005/8/layout/hierarchy3"/>
    <dgm:cxn modelId="{7DE64057-A33E-47C0-B50D-7FA544B3FA20}" type="presParOf" srcId="{8E520033-6B97-4861-B5D1-45A0C1053253}" destId="{76B76F2C-8150-4364-BFBD-89FB9B90C276}" srcOrd="0" destOrd="0" presId="urn:microsoft.com/office/officeart/2005/8/layout/hierarchy3"/>
    <dgm:cxn modelId="{27E6C07E-08C6-4BC5-892C-28E972DF17AF}" type="presParOf" srcId="{76B76F2C-8150-4364-BFBD-89FB9B90C276}" destId="{0A801AA0-FA0C-4395-8FB7-B61219DDFA7D}" srcOrd="0" destOrd="0" presId="urn:microsoft.com/office/officeart/2005/8/layout/hierarchy3"/>
    <dgm:cxn modelId="{211592D0-F273-4619-9436-5F27BE71E820}" type="presParOf" srcId="{76B76F2C-8150-4364-BFBD-89FB9B90C276}" destId="{A6D7D63D-B463-4AE0-9A8C-A67F754EA164}" srcOrd="1" destOrd="0" presId="urn:microsoft.com/office/officeart/2005/8/layout/hierarchy3"/>
    <dgm:cxn modelId="{720CE351-3B16-4F58-8EF4-BF5C9C72BD71}" type="presParOf" srcId="{8E520033-6B97-4861-B5D1-45A0C1053253}" destId="{7DB7E360-0759-4C99-943D-188B6B305646}" srcOrd="1" destOrd="0" presId="urn:microsoft.com/office/officeart/2005/8/layout/hierarchy3"/>
    <dgm:cxn modelId="{D6E63F1B-83A5-4BD8-B905-6D08163BD364}" type="presParOf" srcId="{F4CE65F1-4740-4537-B4F1-31EA6B5AC364}" destId="{730BC195-6B48-479A-8492-982C1E90A231}" srcOrd="4" destOrd="0" presId="urn:microsoft.com/office/officeart/2005/8/layout/hierarchy3"/>
    <dgm:cxn modelId="{E6D1F92E-42E9-4AF8-88A9-8D223167CEB6}" type="presParOf" srcId="{730BC195-6B48-479A-8492-982C1E90A231}" destId="{1DFD9679-29D8-435A-83FA-DA218C2E0BEC}" srcOrd="0" destOrd="0" presId="urn:microsoft.com/office/officeart/2005/8/layout/hierarchy3"/>
    <dgm:cxn modelId="{AA5FF5AB-6867-4CA3-B981-4643B502E5E7}" type="presParOf" srcId="{1DFD9679-29D8-435A-83FA-DA218C2E0BEC}" destId="{2B9A88FD-D8D9-47BB-B1AC-E1196E1B824E}" srcOrd="0" destOrd="0" presId="urn:microsoft.com/office/officeart/2005/8/layout/hierarchy3"/>
    <dgm:cxn modelId="{875B017E-CF60-4439-8B19-86195BCFBD79}" type="presParOf" srcId="{1DFD9679-29D8-435A-83FA-DA218C2E0BEC}" destId="{E4B0500A-03BC-45F3-B9CB-B1DF54DD6F60}" srcOrd="1" destOrd="0" presId="urn:microsoft.com/office/officeart/2005/8/layout/hierarchy3"/>
    <dgm:cxn modelId="{B5C5007F-7168-433E-B41A-114BB4B59140}" type="presParOf" srcId="{730BC195-6B48-479A-8492-982C1E90A231}" destId="{801A345F-ABCF-4E4D-8C40-84E850133743}"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7BC2978-5483-4B63-A0FA-6F06B1DBB127}"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DC32E44D-E581-42A5-BCF6-B4A9C535EEAA}">
      <dgm:prSet phldrT="[Text]"/>
      <dgm:spPr/>
      <dgm:t>
        <a:bodyPr/>
        <a:lstStyle/>
        <a:p>
          <a:r>
            <a:rPr lang="en-US" dirty="0"/>
            <a:t>Eat a frog</a:t>
          </a:r>
        </a:p>
      </dgm:t>
    </dgm:pt>
    <dgm:pt modelId="{C5009E1E-60E5-4DB8-8E0B-3C9C4E26021F}" type="parTrans" cxnId="{B148DCB9-31DA-4052-A8A7-C2A0781B2C8F}">
      <dgm:prSet/>
      <dgm:spPr/>
      <dgm:t>
        <a:bodyPr/>
        <a:lstStyle/>
        <a:p>
          <a:endParaRPr lang="en-US"/>
        </a:p>
      </dgm:t>
    </dgm:pt>
    <dgm:pt modelId="{F9CC4B00-A2FA-4604-ABB1-B7BCF76ECCB9}" type="sibTrans" cxnId="{B148DCB9-31DA-4052-A8A7-C2A0781B2C8F}">
      <dgm:prSet/>
      <dgm:spPr/>
      <dgm:t>
        <a:bodyPr/>
        <a:lstStyle/>
        <a:p>
          <a:endParaRPr lang="en-US"/>
        </a:p>
      </dgm:t>
    </dgm:pt>
    <dgm:pt modelId="{064CD086-5E9F-4285-BC37-72096B740ADE}">
      <dgm:prSet phldrT="[Text]"/>
      <dgm:spPr/>
      <dgm:t>
        <a:bodyPr/>
        <a:lstStyle/>
        <a:p>
          <a:r>
            <a:rPr lang="en-US" dirty="0"/>
            <a:t>Big stuff first</a:t>
          </a:r>
        </a:p>
      </dgm:t>
    </dgm:pt>
    <dgm:pt modelId="{656F06B7-BAF9-45B4-9746-8A2FC208453E}" type="parTrans" cxnId="{69C6A76F-7FFB-49B4-9E20-E05437F53BDD}">
      <dgm:prSet/>
      <dgm:spPr/>
      <dgm:t>
        <a:bodyPr/>
        <a:lstStyle/>
        <a:p>
          <a:endParaRPr lang="en-US"/>
        </a:p>
      </dgm:t>
    </dgm:pt>
    <dgm:pt modelId="{08F38B61-5670-416F-B05A-3F494E0857D3}" type="sibTrans" cxnId="{69C6A76F-7FFB-49B4-9E20-E05437F53BDD}">
      <dgm:prSet/>
      <dgm:spPr/>
      <dgm:t>
        <a:bodyPr/>
        <a:lstStyle/>
        <a:p>
          <a:endParaRPr lang="en-US"/>
        </a:p>
      </dgm:t>
    </dgm:pt>
    <dgm:pt modelId="{E8F68F98-586A-40A9-B3DE-A2A371215A3A}">
      <dgm:prSet phldrT="[Text]"/>
      <dgm:spPr/>
      <dgm:t>
        <a:bodyPr/>
        <a:lstStyle/>
        <a:p>
          <a:r>
            <a:rPr lang="en-US" dirty="0"/>
            <a:t>Covey quadrants</a:t>
          </a:r>
        </a:p>
      </dgm:t>
    </dgm:pt>
    <dgm:pt modelId="{9245414F-45C9-4A37-887F-50D77E308FA4}" type="parTrans" cxnId="{4635AF86-E5E1-4B7F-A58A-8705C4A3DC39}">
      <dgm:prSet/>
      <dgm:spPr/>
      <dgm:t>
        <a:bodyPr/>
        <a:lstStyle/>
        <a:p>
          <a:endParaRPr lang="en-US"/>
        </a:p>
      </dgm:t>
    </dgm:pt>
    <dgm:pt modelId="{91CF8865-362D-41C4-BCF1-604BEC8D0D75}" type="sibTrans" cxnId="{4635AF86-E5E1-4B7F-A58A-8705C4A3DC39}">
      <dgm:prSet/>
      <dgm:spPr/>
      <dgm:t>
        <a:bodyPr/>
        <a:lstStyle/>
        <a:p>
          <a:endParaRPr lang="en-US"/>
        </a:p>
      </dgm:t>
    </dgm:pt>
    <dgm:pt modelId="{FC5EE535-3FD8-4156-9389-2725F5A0E51A}" type="pres">
      <dgm:prSet presAssocID="{F7BC2978-5483-4B63-A0FA-6F06B1DBB127}" presName="Name0" presStyleCnt="0">
        <dgm:presLayoutVars>
          <dgm:chMax val="7"/>
          <dgm:chPref val="7"/>
          <dgm:dir/>
        </dgm:presLayoutVars>
      </dgm:prSet>
      <dgm:spPr/>
    </dgm:pt>
    <dgm:pt modelId="{820D20AC-2819-4906-BEE3-616A532B34C2}" type="pres">
      <dgm:prSet presAssocID="{F7BC2978-5483-4B63-A0FA-6F06B1DBB127}" presName="Name1" presStyleCnt="0"/>
      <dgm:spPr/>
    </dgm:pt>
    <dgm:pt modelId="{A8C759DA-8CC1-4A68-968B-1CB920C68740}" type="pres">
      <dgm:prSet presAssocID="{F7BC2978-5483-4B63-A0FA-6F06B1DBB127}" presName="cycle" presStyleCnt="0"/>
      <dgm:spPr/>
    </dgm:pt>
    <dgm:pt modelId="{51670DBB-FF5C-495A-99EF-BDF21B6CCB96}" type="pres">
      <dgm:prSet presAssocID="{F7BC2978-5483-4B63-A0FA-6F06B1DBB127}" presName="srcNode" presStyleLbl="node1" presStyleIdx="0" presStyleCnt="3"/>
      <dgm:spPr/>
    </dgm:pt>
    <dgm:pt modelId="{480F6A94-B9B6-47CD-80EA-03A444C589F6}" type="pres">
      <dgm:prSet presAssocID="{F7BC2978-5483-4B63-A0FA-6F06B1DBB127}" presName="conn" presStyleLbl="parChTrans1D2" presStyleIdx="0" presStyleCnt="1"/>
      <dgm:spPr/>
    </dgm:pt>
    <dgm:pt modelId="{C19F46F7-ABFA-4177-AE36-AB544F5DEB8B}" type="pres">
      <dgm:prSet presAssocID="{F7BC2978-5483-4B63-A0FA-6F06B1DBB127}" presName="extraNode" presStyleLbl="node1" presStyleIdx="0" presStyleCnt="3"/>
      <dgm:spPr/>
    </dgm:pt>
    <dgm:pt modelId="{BE31DBD0-27C7-4C64-B794-FF943C688129}" type="pres">
      <dgm:prSet presAssocID="{F7BC2978-5483-4B63-A0FA-6F06B1DBB127}" presName="dstNode" presStyleLbl="node1" presStyleIdx="0" presStyleCnt="3"/>
      <dgm:spPr/>
    </dgm:pt>
    <dgm:pt modelId="{0B8491DD-6D20-45E6-AAE0-BA226AD26C48}" type="pres">
      <dgm:prSet presAssocID="{DC32E44D-E581-42A5-BCF6-B4A9C535EEAA}" presName="text_1" presStyleLbl="node1" presStyleIdx="0" presStyleCnt="3">
        <dgm:presLayoutVars>
          <dgm:bulletEnabled val="1"/>
        </dgm:presLayoutVars>
      </dgm:prSet>
      <dgm:spPr/>
    </dgm:pt>
    <dgm:pt modelId="{58D8DC9C-08D0-4DA3-9D5C-58F6003A6BFB}" type="pres">
      <dgm:prSet presAssocID="{DC32E44D-E581-42A5-BCF6-B4A9C535EEAA}" presName="accent_1" presStyleCnt="0"/>
      <dgm:spPr/>
    </dgm:pt>
    <dgm:pt modelId="{F12DD745-B993-4D97-AEBE-7AC123DFBFDE}" type="pres">
      <dgm:prSet presAssocID="{DC32E44D-E581-42A5-BCF6-B4A9C535EEAA}" presName="accentRepeatNode" presStyleLbl="solidFgAcc1" presStyleIdx="0" presStyleCnt="3"/>
      <dgm:spPr/>
    </dgm:pt>
    <dgm:pt modelId="{DE94378D-D262-4053-80FE-DCC9C26AFDE4}" type="pres">
      <dgm:prSet presAssocID="{064CD086-5E9F-4285-BC37-72096B740ADE}" presName="text_2" presStyleLbl="node1" presStyleIdx="1" presStyleCnt="3">
        <dgm:presLayoutVars>
          <dgm:bulletEnabled val="1"/>
        </dgm:presLayoutVars>
      </dgm:prSet>
      <dgm:spPr/>
    </dgm:pt>
    <dgm:pt modelId="{FE2C4A83-0C0A-4CC4-8A64-E00460977AF3}" type="pres">
      <dgm:prSet presAssocID="{064CD086-5E9F-4285-BC37-72096B740ADE}" presName="accent_2" presStyleCnt="0"/>
      <dgm:spPr/>
    </dgm:pt>
    <dgm:pt modelId="{66E18CB0-B1F2-4B07-AD3D-78312F72C3A9}" type="pres">
      <dgm:prSet presAssocID="{064CD086-5E9F-4285-BC37-72096B740ADE}" presName="accentRepeatNode" presStyleLbl="solidFgAcc1" presStyleIdx="1" presStyleCnt="3"/>
      <dgm:spPr/>
    </dgm:pt>
    <dgm:pt modelId="{720384C1-8ADC-48DD-A199-43706193CDF9}" type="pres">
      <dgm:prSet presAssocID="{E8F68F98-586A-40A9-B3DE-A2A371215A3A}" presName="text_3" presStyleLbl="node1" presStyleIdx="2" presStyleCnt="3">
        <dgm:presLayoutVars>
          <dgm:bulletEnabled val="1"/>
        </dgm:presLayoutVars>
      </dgm:prSet>
      <dgm:spPr/>
    </dgm:pt>
    <dgm:pt modelId="{F6A647EB-A1A4-4ECE-9CD9-0136C839CA56}" type="pres">
      <dgm:prSet presAssocID="{E8F68F98-586A-40A9-B3DE-A2A371215A3A}" presName="accent_3" presStyleCnt="0"/>
      <dgm:spPr/>
    </dgm:pt>
    <dgm:pt modelId="{A0E6F784-10D1-4F28-A9FC-682B95346D60}" type="pres">
      <dgm:prSet presAssocID="{E8F68F98-586A-40A9-B3DE-A2A371215A3A}" presName="accentRepeatNode" presStyleLbl="solidFgAcc1" presStyleIdx="2" presStyleCnt="3"/>
      <dgm:spPr/>
    </dgm:pt>
  </dgm:ptLst>
  <dgm:cxnLst>
    <dgm:cxn modelId="{3A5BA919-0736-41E4-9B4B-18A2D8DB367F}" type="presOf" srcId="{DC32E44D-E581-42A5-BCF6-B4A9C535EEAA}" destId="{0B8491DD-6D20-45E6-AAE0-BA226AD26C48}" srcOrd="0" destOrd="0" presId="urn:microsoft.com/office/officeart/2008/layout/VerticalCurvedList"/>
    <dgm:cxn modelId="{8CCC40EA-563F-4F24-9381-04E005BFC456}" type="presOf" srcId="{064CD086-5E9F-4285-BC37-72096B740ADE}" destId="{DE94378D-D262-4053-80FE-DCC9C26AFDE4}" srcOrd="0" destOrd="0" presId="urn:microsoft.com/office/officeart/2008/layout/VerticalCurvedList"/>
    <dgm:cxn modelId="{4F394D13-2A6A-446B-B7C2-4A28361F863A}" type="presOf" srcId="{E8F68F98-586A-40A9-B3DE-A2A371215A3A}" destId="{720384C1-8ADC-48DD-A199-43706193CDF9}" srcOrd="0" destOrd="0" presId="urn:microsoft.com/office/officeart/2008/layout/VerticalCurvedList"/>
    <dgm:cxn modelId="{69C6A76F-7FFB-49B4-9E20-E05437F53BDD}" srcId="{F7BC2978-5483-4B63-A0FA-6F06B1DBB127}" destId="{064CD086-5E9F-4285-BC37-72096B740ADE}" srcOrd="1" destOrd="0" parTransId="{656F06B7-BAF9-45B4-9746-8A2FC208453E}" sibTransId="{08F38B61-5670-416F-B05A-3F494E0857D3}"/>
    <dgm:cxn modelId="{956C7905-51CF-4BF9-A91E-F3E61EC9FADD}" type="presOf" srcId="{F7BC2978-5483-4B63-A0FA-6F06B1DBB127}" destId="{FC5EE535-3FD8-4156-9389-2725F5A0E51A}" srcOrd="0" destOrd="0" presId="urn:microsoft.com/office/officeart/2008/layout/VerticalCurvedList"/>
    <dgm:cxn modelId="{65D049C9-2597-4D51-A7AE-1AD3CA86B000}" type="presOf" srcId="{F9CC4B00-A2FA-4604-ABB1-B7BCF76ECCB9}" destId="{480F6A94-B9B6-47CD-80EA-03A444C589F6}" srcOrd="0" destOrd="0" presId="urn:microsoft.com/office/officeart/2008/layout/VerticalCurvedList"/>
    <dgm:cxn modelId="{B148DCB9-31DA-4052-A8A7-C2A0781B2C8F}" srcId="{F7BC2978-5483-4B63-A0FA-6F06B1DBB127}" destId="{DC32E44D-E581-42A5-BCF6-B4A9C535EEAA}" srcOrd="0" destOrd="0" parTransId="{C5009E1E-60E5-4DB8-8E0B-3C9C4E26021F}" sibTransId="{F9CC4B00-A2FA-4604-ABB1-B7BCF76ECCB9}"/>
    <dgm:cxn modelId="{4635AF86-E5E1-4B7F-A58A-8705C4A3DC39}" srcId="{F7BC2978-5483-4B63-A0FA-6F06B1DBB127}" destId="{E8F68F98-586A-40A9-B3DE-A2A371215A3A}" srcOrd="2" destOrd="0" parTransId="{9245414F-45C9-4A37-887F-50D77E308FA4}" sibTransId="{91CF8865-362D-41C4-BCF1-604BEC8D0D75}"/>
    <dgm:cxn modelId="{7E053296-E638-460F-9EC5-C9FC7619DF37}" type="presParOf" srcId="{FC5EE535-3FD8-4156-9389-2725F5A0E51A}" destId="{820D20AC-2819-4906-BEE3-616A532B34C2}" srcOrd="0" destOrd="0" presId="urn:microsoft.com/office/officeart/2008/layout/VerticalCurvedList"/>
    <dgm:cxn modelId="{60229B64-BF3D-4BE6-A5DA-1CB5DF2C1DA3}" type="presParOf" srcId="{820D20AC-2819-4906-BEE3-616A532B34C2}" destId="{A8C759DA-8CC1-4A68-968B-1CB920C68740}" srcOrd="0" destOrd="0" presId="urn:microsoft.com/office/officeart/2008/layout/VerticalCurvedList"/>
    <dgm:cxn modelId="{D7B1BE49-AD81-4426-858E-B51CF2B84085}" type="presParOf" srcId="{A8C759DA-8CC1-4A68-968B-1CB920C68740}" destId="{51670DBB-FF5C-495A-99EF-BDF21B6CCB96}" srcOrd="0" destOrd="0" presId="urn:microsoft.com/office/officeart/2008/layout/VerticalCurvedList"/>
    <dgm:cxn modelId="{47D4C25C-A542-4A37-B671-49EAD88D8D41}" type="presParOf" srcId="{A8C759DA-8CC1-4A68-968B-1CB920C68740}" destId="{480F6A94-B9B6-47CD-80EA-03A444C589F6}" srcOrd="1" destOrd="0" presId="urn:microsoft.com/office/officeart/2008/layout/VerticalCurvedList"/>
    <dgm:cxn modelId="{4D9E2B94-3C06-413D-B82B-D117057558E1}" type="presParOf" srcId="{A8C759DA-8CC1-4A68-968B-1CB920C68740}" destId="{C19F46F7-ABFA-4177-AE36-AB544F5DEB8B}" srcOrd="2" destOrd="0" presId="urn:microsoft.com/office/officeart/2008/layout/VerticalCurvedList"/>
    <dgm:cxn modelId="{E9DDC325-A525-4036-BCFA-93A469F0E953}" type="presParOf" srcId="{A8C759DA-8CC1-4A68-968B-1CB920C68740}" destId="{BE31DBD0-27C7-4C64-B794-FF943C688129}" srcOrd="3" destOrd="0" presId="urn:microsoft.com/office/officeart/2008/layout/VerticalCurvedList"/>
    <dgm:cxn modelId="{74BE2EE5-5B74-4424-ABBB-EC8222189E4E}" type="presParOf" srcId="{820D20AC-2819-4906-BEE3-616A532B34C2}" destId="{0B8491DD-6D20-45E6-AAE0-BA226AD26C48}" srcOrd="1" destOrd="0" presId="urn:microsoft.com/office/officeart/2008/layout/VerticalCurvedList"/>
    <dgm:cxn modelId="{C239CE23-961D-4044-BF15-591496E0DF12}" type="presParOf" srcId="{820D20AC-2819-4906-BEE3-616A532B34C2}" destId="{58D8DC9C-08D0-4DA3-9D5C-58F6003A6BFB}" srcOrd="2" destOrd="0" presId="urn:microsoft.com/office/officeart/2008/layout/VerticalCurvedList"/>
    <dgm:cxn modelId="{964EE5E5-4A3E-4354-95B9-9938A28315DD}" type="presParOf" srcId="{58D8DC9C-08D0-4DA3-9D5C-58F6003A6BFB}" destId="{F12DD745-B993-4D97-AEBE-7AC123DFBFDE}" srcOrd="0" destOrd="0" presId="urn:microsoft.com/office/officeart/2008/layout/VerticalCurvedList"/>
    <dgm:cxn modelId="{5E02AFCF-9024-429C-9CF5-4DEB8AA638B0}" type="presParOf" srcId="{820D20AC-2819-4906-BEE3-616A532B34C2}" destId="{DE94378D-D262-4053-80FE-DCC9C26AFDE4}" srcOrd="3" destOrd="0" presId="urn:microsoft.com/office/officeart/2008/layout/VerticalCurvedList"/>
    <dgm:cxn modelId="{FD170C48-AB3C-4CC0-BE16-7DD06846069A}" type="presParOf" srcId="{820D20AC-2819-4906-BEE3-616A532B34C2}" destId="{FE2C4A83-0C0A-4CC4-8A64-E00460977AF3}" srcOrd="4" destOrd="0" presId="urn:microsoft.com/office/officeart/2008/layout/VerticalCurvedList"/>
    <dgm:cxn modelId="{79B35935-C91B-460B-AAE7-CE2EDA9AF49B}" type="presParOf" srcId="{FE2C4A83-0C0A-4CC4-8A64-E00460977AF3}" destId="{66E18CB0-B1F2-4B07-AD3D-78312F72C3A9}" srcOrd="0" destOrd="0" presId="urn:microsoft.com/office/officeart/2008/layout/VerticalCurvedList"/>
    <dgm:cxn modelId="{0F36E898-B5BF-45FA-9401-B521D315269E}" type="presParOf" srcId="{820D20AC-2819-4906-BEE3-616A532B34C2}" destId="{720384C1-8ADC-48DD-A199-43706193CDF9}" srcOrd="5" destOrd="0" presId="urn:microsoft.com/office/officeart/2008/layout/VerticalCurvedList"/>
    <dgm:cxn modelId="{DB82EA81-7036-41F9-9EA3-79486B5FB1F2}" type="presParOf" srcId="{820D20AC-2819-4906-BEE3-616A532B34C2}" destId="{F6A647EB-A1A4-4ECE-9CD9-0136C839CA56}" srcOrd="6" destOrd="0" presId="urn:microsoft.com/office/officeart/2008/layout/VerticalCurvedList"/>
    <dgm:cxn modelId="{AFDA3EDA-AF0A-4290-AF46-E2ABE5B0C116}" type="presParOf" srcId="{F6A647EB-A1A4-4ECE-9CD9-0136C839CA56}" destId="{A0E6F784-10D1-4F28-A9FC-682B95346D6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23C8207-69AF-4BDB-9405-F51B0C36B086}" type="doc">
      <dgm:prSet loTypeId="urn:microsoft.com/office/officeart/2005/8/layout/default#3" loCatId="list" qsTypeId="urn:microsoft.com/office/officeart/2005/8/quickstyle/simple1" qsCatId="simple" csTypeId="urn:microsoft.com/office/officeart/2005/8/colors/colorful3" csCatId="colorful" phldr="1"/>
      <dgm:spPr/>
      <dgm:t>
        <a:bodyPr/>
        <a:lstStyle/>
        <a:p>
          <a:endParaRPr lang="en-US"/>
        </a:p>
      </dgm:t>
    </dgm:pt>
    <dgm:pt modelId="{842468E4-347D-4CB2-83E0-9F2BADC7F25A}">
      <dgm:prSet phldrT="[Text]"/>
      <dgm:spPr/>
      <dgm:t>
        <a:bodyPr/>
        <a:lstStyle/>
        <a:p>
          <a:r>
            <a:rPr lang="en-US" dirty="0"/>
            <a:t>Eliminate distractions</a:t>
          </a:r>
        </a:p>
      </dgm:t>
    </dgm:pt>
    <dgm:pt modelId="{0B07FC2B-DCC1-4BE5-BD60-3DF252177091}" type="parTrans" cxnId="{244F6369-F98C-4097-83CC-F20564F20862}">
      <dgm:prSet/>
      <dgm:spPr/>
      <dgm:t>
        <a:bodyPr/>
        <a:lstStyle/>
        <a:p>
          <a:endParaRPr lang="en-US"/>
        </a:p>
      </dgm:t>
    </dgm:pt>
    <dgm:pt modelId="{85D40C91-2731-4631-8A5A-4C7F0AF44D17}" type="sibTrans" cxnId="{244F6369-F98C-4097-83CC-F20564F20862}">
      <dgm:prSet/>
      <dgm:spPr/>
      <dgm:t>
        <a:bodyPr/>
        <a:lstStyle/>
        <a:p>
          <a:endParaRPr lang="en-US"/>
        </a:p>
      </dgm:t>
    </dgm:pt>
    <dgm:pt modelId="{6E78C0DD-4142-4DAA-BF32-FAE3A4884957}">
      <dgm:prSet phldrT="[Text]"/>
      <dgm:spPr/>
      <dgm:t>
        <a:bodyPr/>
        <a:lstStyle/>
        <a:p>
          <a:r>
            <a:rPr lang="en-US" dirty="0"/>
            <a:t>Use the buddy system</a:t>
          </a:r>
        </a:p>
      </dgm:t>
    </dgm:pt>
    <dgm:pt modelId="{10D1F7E1-1148-41FF-B4B3-8FBEDCA6F3EE}" type="parTrans" cxnId="{D2A0BFCC-DF81-4F7E-B4AB-CCD8F689D2C1}">
      <dgm:prSet/>
      <dgm:spPr/>
      <dgm:t>
        <a:bodyPr/>
        <a:lstStyle/>
        <a:p>
          <a:endParaRPr lang="en-US"/>
        </a:p>
      </dgm:t>
    </dgm:pt>
    <dgm:pt modelId="{6CD827F1-F8C0-49CC-828F-9EEE716DB7BD}" type="sibTrans" cxnId="{D2A0BFCC-DF81-4F7E-B4AB-CCD8F689D2C1}">
      <dgm:prSet/>
      <dgm:spPr/>
      <dgm:t>
        <a:bodyPr/>
        <a:lstStyle/>
        <a:p>
          <a:endParaRPr lang="en-US"/>
        </a:p>
      </dgm:t>
    </dgm:pt>
    <dgm:pt modelId="{B8024F42-8802-43AA-8551-7969CBFE4AA3}">
      <dgm:prSet phldrT="[Text]"/>
      <dgm:spPr/>
      <dgm:t>
        <a:bodyPr/>
        <a:lstStyle/>
        <a:p>
          <a:r>
            <a:rPr lang="en-US" dirty="0"/>
            <a:t>Accept that things are imperfect</a:t>
          </a:r>
        </a:p>
      </dgm:t>
    </dgm:pt>
    <dgm:pt modelId="{79D80CA3-EF29-4AC5-9AA6-B960E5FA9002}" type="parTrans" cxnId="{4F14EFD2-36C2-4D22-9D6A-A44FB59376F7}">
      <dgm:prSet/>
      <dgm:spPr/>
      <dgm:t>
        <a:bodyPr/>
        <a:lstStyle/>
        <a:p>
          <a:endParaRPr lang="en-US"/>
        </a:p>
      </dgm:t>
    </dgm:pt>
    <dgm:pt modelId="{B1382E44-3D95-4A34-880B-7EE9F0968461}" type="sibTrans" cxnId="{4F14EFD2-36C2-4D22-9D6A-A44FB59376F7}">
      <dgm:prSet/>
      <dgm:spPr/>
      <dgm:t>
        <a:bodyPr/>
        <a:lstStyle/>
        <a:p>
          <a:endParaRPr lang="en-US"/>
        </a:p>
      </dgm:t>
    </dgm:pt>
    <dgm:pt modelId="{90AA9E17-60EA-4E03-A89C-24F9EBB148EA}" type="pres">
      <dgm:prSet presAssocID="{623C8207-69AF-4BDB-9405-F51B0C36B086}" presName="diagram" presStyleCnt="0">
        <dgm:presLayoutVars>
          <dgm:dir/>
          <dgm:resizeHandles val="exact"/>
        </dgm:presLayoutVars>
      </dgm:prSet>
      <dgm:spPr/>
    </dgm:pt>
    <dgm:pt modelId="{CECB1B10-24CF-465C-8EB3-CBE4A1DD56F6}" type="pres">
      <dgm:prSet presAssocID="{842468E4-347D-4CB2-83E0-9F2BADC7F25A}" presName="node" presStyleLbl="node1" presStyleIdx="0" presStyleCnt="3">
        <dgm:presLayoutVars>
          <dgm:bulletEnabled val="1"/>
        </dgm:presLayoutVars>
      </dgm:prSet>
      <dgm:spPr/>
    </dgm:pt>
    <dgm:pt modelId="{952201F6-6261-4691-95C6-F3758139AB8F}" type="pres">
      <dgm:prSet presAssocID="{85D40C91-2731-4631-8A5A-4C7F0AF44D17}" presName="sibTrans" presStyleCnt="0"/>
      <dgm:spPr/>
    </dgm:pt>
    <dgm:pt modelId="{88248893-102C-4F34-949D-C7DCA59EC5B0}" type="pres">
      <dgm:prSet presAssocID="{6E78C0DD-4142-4DAA-BF32-FAE3A4884957}" presName="node" presStyleLbl="node1" presStyleIdx="1" presStyleCnt="3">
        <dgm:presLayoutVars>
          <dgm:bulletEnabled val="1"/>
        </dgm:presLayoutVars>
      </dgm:prSet>
      <dgm:spPr/>
    </dgm:pt>
    <dgm:pt modelId="{1C3D7F03-25EB-463E-83A1-F329D8C8D893}" type="pres">
      <dgm:prSet presAssocID="{6CD827F1-F8C0-49CC-828F-9EEE716DB7BD}" presName="sibTrans" presStyleCnt="0"/>
      <dgm:spPr/>
    </dgm:pt>
    <dgm:pt modelId="{3E920287-F191-4963-B0C8-65DC13EF5A90}" type="pres">
      <dgm:prSet presAssocID="{B8024F42-8802-43AA-8551-7969CBFE4AA3}" presName="node" presStyleLbl="node1" presStyleIdx="2" presStyleCnt="3" custScaleX="175988">
        <dgm:presLayoutVars>
          <dgm:bulletEnabled val="1"/>
        </dgm:presLayoutVars>
      </dgm:prSet>
      <dgm:spPr/>
    </dgm:pt>
  </dgm:ptLst>
  <dgm:cxnLst>
    <dgm:cxn modelId="{D2A0BFCC-DF81-4F7E-B4AB-CCD8F689D2C1}" srcId="{623C8207-69AF-4BDB-9405-F51B0C36B086}" destId="{6E78C0DD-4142-4DAA-BF32-FAE3A4884957}" srcOrd="1" destOrd="0" parTransId="{10D1F7E1-1148-41FF-B4B3-8FBEDCA6F3EE}" sibTransId="{6CD827F1-F8C0-49CC-828F-9EEE716DB7BD}"/>
    <dgm:cxn modelId="{244F6369-F98C-4097-83CC-F20564F20862}" srcId="{623C8207-69AF-4BDB-9405-F51B0C36B086}" destId="{842468E4-347D-4CB2-83E0-9F2BADC7F25A}" srcOrd="0" destOrd="0" parTransId="{0B07FC2B-DCC1-4BE5-BD60-3DF252177091}" sibTransId="{85D40C91-2731-4631-8A5A-4C7F0AF44D17}"/>
    <dgm:cxn modelId="{246496CC-C502-4CE0-BE8C-7EE80DC9B397}" type="presOf" srcId="{6E78C0DD-4142-4DAA-BF32-FAE3A4884957}" destId="{88248893-102C-4F34-949D-C7DCA59EC5B0}" srcOrd="0" destOrd="0" presId="urn:microsoft.com/office/officeart/2005/8/layout/default#3"/>
    <dgm:cxn modelId="{4F14EFD2-36C2-4D22-9D6A-A44FB59376F7}" srcId="{623C8207-69AF-4BDB-9405-F51B0C36B086}" destId="{B8024F42-8802-43AA-8551-7969CBFE4AA3}" srcOrd="2" destOrd="0" parTransId="{79D80CA3-EF29-4AC5-9AA6-B960E5FA9002}" sibTransId="{B1382E44-3D95-4A34-880B-7EE9F0968461}"/>
    <dgm:cxn modelId="{482509FA-AB7B-4F82-8A9F-95F636DEE352}" type="presOf" srcId="{B8024F42-8802-43AA-8551-7969CBFE4AA3}" destId="{3E920287-F191-4963-B0C8-65DC13EF5A90}" srcOrd="0" destOrd="0" presId="urn:microsoft.com/office/officeart/2005/8/layout/default#3"/>
    <dgm:cxn modelId="{E7CD9E61-B048-4AE0-9933-ADBA69FDB1A2}" type="presOf" srcId="{842468E4-347D-4CB2-83E0-9F2BADC7F25A}" destId="{CECB1B10-24CF-465C-8EB3-CBE4A1DD56F6}" srcOrd="0" destOrd="0" presId="urn:microsoft.com/office/officeart/2005/8/layout/default#3"/>
    <dgm:cxn modelId="{26B5FEC8-9C9E-4A28-8B6B-D0B34B9CCF43}" type="presOf" srcId="{623C8207-69AF-4BDB-9405-F51B0C36B086}" destId="{90AA9E17-60EA-4E03-A89C-24F9EBB148EA}" srcOrd="0" destOrd="0" presId="urn:microsoft.com/office/officeart/2005/8/layout/default#3"/>
    <dgm:cxn modelId="{F73E23AF-4142-488D-9408-015F6FEB6D54}" type="presParOf" srcId="{90AA9E17-60EA-4E03-A89C-24F9EBB148EA}" destId="{CECB1B10-24CF-465C-8EB3-CBE4A1DD56F6}" srcOrd="0" destOrd="0" presId="urn:microsoft.com/office/officeart/2005/8/layout/default#3"/>
    <dgm:cxn modelId="{6713BC74-763E-4363-BBD3-E7A06E5270AD}" type="presParOf" srcId="{90AA9E17-60EA-4E03-A89C-24F9EBB148EA}" destId="{952201F6-6261-4691-95C6-F3758139AB8F}" srcOrd="1" destOrd="0" presId="urn:microsoft.com/office/officeart/2005/8/layout/default#3"/>
    <dgm:cxn modelId="{AD93598E-11A6-4C49-875A-AD98C5635741}" type="presParOf" srcId="{90AA9E17-60EA-4E03-A89C-24F9EBB148EA}" destId="{88248893-102C-4F34-949D-C7DCA59EC5B0}" srcOrd="2" destOrd="0" presId="urn:microsoft.com/office/officeart/2005/8/layout/default#3"/>
    <dgm:cxn modelId="{56080D9A-AF3D-4681-A933-AE459A850933}" type="presParOf" srcId="{90AA9E17-60EA-4E03-A89C-24F9EBB148EA}" destId="{1C3D7F03-25EB-463E-83A1-F329D8C8D893}" srcOrd="3" destOrd="0" presId="urn:microsoft.com/office/officeart/2005/8/layout/default#3"/>
    <dgm:cxn modelId="{A1644D14-A8E1-4F19-8C64-CDE72D668628}" type="presParOf" srcId="{90AA9E17-60EA-4E03-A89C-24F9EBB148EA}" destId="{3E920287-F191-4963-B0C8-65DC13EF5A90}" srcOrd="4" destOrd="0" presId="urn:microsoft.com/office/officeart/2005/8/layout/defaul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B05F72F-E377-49E8-A4D5-BE172CF65243}"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B7C904C3-3996-45E2-B390-07A18662F1D3}">
      <dgm:prSet phldrT="[Text]"/>
      <dgm:spPr/>
      <dgm:t>
        <a:bodyPr/>
        <a:lstStyle/>
        <a:p>
          <a:r>
            <a:rPr lang="en-US" dirty="0">
              <a:solidFill>
                <a:schemeClr val="bg1"/>
              </a:solidFill>
              <a:latin typeface="+mn-lt"/>
              <a:ea typeface="+mn-ea"/>
              <a:cs typeface="+mn-cs"/>
            </a:rPr>
            <a:t>Jennifer had goals and ideas, but she found herself constantly procrastinating</a:t>
          </a:r>
          <a:endParaRPr lang="en-US" dirty="0">
            <a:solidFill>
              <a:schemeClr val="bg1"/>
            </a:solidFill>
          </a:endParaRPr>
        </a:p>
      </dgm:t>
    </dgm:pt>
    <dgm:pt modelId="{3F7637A8-BF12-46F9-BC3F-81B76F3332C1}" type="parTrans" cxnId="{13B6D43F-48B6-4317-8449-B61674C934E6}">
      <dgm:prSet/>
      <dgm:spPr/>
      <dgm:t>
        <a:bodyPr/>
        <a:lstStyle/>
        <a:p>
          <a:endParaRPr lang="en-US"/>
        </a:p>
      </dgm:t>
    </dgm:pt>
    <dgm:pt modelId="{C723B5C7-7D9C-4770-934A-43BEB7D31D58}" type="sibTrans" cxnId="{13B6D43F-48B6-4317-8449-B61674C934E6}">
      <dgm:prSet/>
      <dgm:spPr/>
      <dgm:t>
        <a:bodyPr/>
        <a:lstStyle/>
        <a:p>
          <a:endParaRPr lang="en-US"/>
        </a:p>
      </dgm:t>
    </dgm:pt>
    <dgm:pt modelId="{6346D57E-991F-4724-BA2C-6677C9E021E1}">
      <dgm:prSet phldrT="[Text]"/>
      <dgm:spPr/>
      <dgm:t>
        <a:bodyPr/>
        <a:lstStyle/>
        <a:p>
          <a:r>
            <a:rPr lang="en-US" dirty="0">
              <a:solidFill>
                <a:schemeClr val="bg1"/>
              </a:solidFill>
              <a:latin typeface="+mn-lt"/>
              <a:ea typeface="+mn-ea"/>
              <a:cs typeface="+mn-cs"/>
            </a:rPr>
            <a:t>She would become momentarily distracted </a:t>
          </a:r>
          <a:endParaRPr lang="en-US" dirty="0">
            <a:solidFill>
              <a:schemeClr val="bg1"/>
            </a:solidFill>
          </a:endParaRPr>
        </a:p>
      </dgm:t>
    </dgm:pt>
    <dgm:pt modelId="{5C9E1FDC-F634-413F-A101-80B859C70478}" type="parTrans" cxnId="{4391AA3F-D910-4C20-AECE-965A338E59FC}">
      <dgm:prSet/>
      <dgm:spPr/>
      <dgm:t>
        <a:bodyPr/>
        <a:lstStyle/>
        <a:p>
          <a:endParaRPr lang="en-US"/>
        </a:p>
      </dgm:t>
    </dgm:pt>
    <dgm:pt modelId="{8FA09D16-1327-4CA7-828F-EDF9B422AE13}" type="sibTrans" cxnId="{4391AA3F-D910-4C20-AECE-965A338E59FC}">
      <dgm:prSet/>
      <dgm:spPr/>
      <dgm:t>
        <a:bodyPr/>
        <a:lstStyle/>
        <a:p>
          <a:endParaRPr lang="en-US"/>
        </a:p>
      </dgm:t>
    </dgm:pt>
    <dgm:pt modelId="{7AF9DC3E-44E5-450F-881D-F61EB7AD4DEA}">
      <dgm:prSet phldrT="[Text]"/>
      <dgm:spPr/>
      <dgm:t>
        <a:bodyPr/>
        <a:lstStyle/>
        <a:p>
          <a:r>
            <a:rPr lang="en-US" dirty="0">
              <a:solidFill>
                <a:schemeClr val="bg1"/>
              </a:solidFill>
              <a:latin typeface="+mn-lt"/>
              <a:ea typeface="+mn-ea"/>
              <a:cs typeface="+mn-cs"/>
            </a:rPr>
            <a:t>Jennifer approached Aisha, her mentor, for advice </a:t>
          </a:r>
          <a:endParaRPr lang="en-US" dirty="0">
            <a:solidFill>
              <a:schemeClr val="bg1"/>
            </a:solidFill>
          </a:endParaRPr>
        </a:p>
      </dgm:t>
    </dgm:pt>
    <dgm:pt modelId="{BD94B8C0-1760-4652-8229-FACA40BBDFA0}" type="parTrans" cxnId="{4F128BE0-2A73-4B11-B286-8FB6556F21A2}">
      <dgm:prSet/>
      <dgm:spPr/>
      <dgm:t>
        <a:bodyPr/>
        <a:lstStyle/>
        <a:p>
          <a:endParaRPr lang="en-US"/>
        </a:p>
      </dgm:t>
    </dgm:pt>
    <dgm:pt modelId="{2A5ADC08-C758-4046-8BC9-CFC3F84F7166}" type="sibTrans" cxnId="{4F128BE0-2A73-4B11-B286-8FB6556F21A2}">
      <dgm:prSet/>
      <dgm:spPr/>
      <dgm:t>
        <a:bodyPr/>
        <a:lstStyle/>
        <a:p>
          <a:endParaRPr lang="en-US"/>
        </a:p>
      </dgm:t>
    </dgm:pt>
    <dgm:pt modelId="{35B16651-3465-4D71-9731-19B0061721DC}">
      <dgm:prSet phldrT="[Text]"/>
      <dgm:spPr/>
      <dgm:t>
        <a:bodyPr/>
        <a:lstStyle/>
        <a:p>
          <a:r>
            <a:rPr lang="en-US" dirty="0">
              <a:solidFill>
                <a:schemeClr val="bg1"/>
              </a:solidFill>
              <a:latin typeface="+mn-lt"/>
              <a:ea typeface="+mn-ea"/>
              <a:cs typeface="+mn-cs"/>
            </a:rPr>
            <a:t>Jennifer took Aisha’s advice </a:t>
          </a:r>
          <a:endParaRPr lang="en-US" dirty="0">
            <a:solidFill>
              <a:schemeClr val="bg1"/>
            </a:solidFill>
          </a:endParaRPr>
        </a:p>
      </dgm:t>
    </dgm:pt>
    <dgm:pt modelId="{BA1A9613-4B85-47FC-8E91-9A5B994B5AAC}" type="parTrans" cxnId="{9550A1FC-7E75-4589-95D9-1BA87E2B1F7A}">
      <dgm:prSet/>
      <dgm:spPr/>
      <dgm:t>
        <a:bodyPr/>
        <a:lstStyle/>
        <a:p>
          <a:endParaRPr lang="en-US"/>
        </a:p>
      </dgm:t>
    </dgm:pt>
    <dgm:pt modelId="{CF3BD6D6-0F2A-4754-A4E9-FBED8EDA582C}" type="sibTrans" cxnId="{9550A1FC-7E75-4589-95D9-1BA87E2B1F7A}">
      <dgm:prSet/>
      <dgm:spPr/>
      <dgm:t>
        <a:bodyPr/>
        <a:lstStyle/>
        <a:p>
          <a:endParaRPr lang="en-US"/>
        </a:p>
      </dgm:t>
    </dgm:pt>
    <dgm:pt modelId="{FB5E7DDB-C61A-4B55-A747-14478320FDD2}" type="pres">
      <dgm:prSet presAssocID="{CB05F72F-E377-49E8-A4D5-BE172CF65243}" presName="layout" presStyleCnt="0">
        <dgm:presLayoutVars>
          <dgm:chMax/>
          <dgm:chPref/>
          <dgm:dir/>
          <dgm:animOne val="branch"/>
          <dgm:animLvl val="lvl"/>
          <dgm:resizeHandles/>
        </dgm:presLayoutVars>
      </dgm:prSet>
      <dgm:spPr/>
    </dgm:pt>
    <dgm:pt modelId="{EDF59BA2-030F-4C2F-9E87-8929C08D976F}" type="pres">
      <dgm:prSet presAssocID="{B7C904C3-3996-45E2-B390-07A18662F1D3}" presName="root" presStyleCnt="0">
        <dgm:presLayoutVars>
          <dgm:chMax/>
          <dgm:chPref val="4"/>
        </dgm:presLayoutVars>
      </dgm:prSet>
      <dgm:spPr/>
    </dgm:pt>
    <dgm:pt modelId="{A761F081-FDBD-412F-924D-7804410A4120}" type="pres">
      <dgm:prSet presAssocID="{B7C904C3-3996-45E2-B390-07A18662F1D3}" presName="rootComposite" presStyleCnt="0">
        <dgm:presLayoutVars/>
      </dgm:prSet>
      <dgm:spPr/>
    </dgm:pt>
    <dgm:pt modelId="{742C5969-A4A5-4409-B17A-12E5CF90710E}" type="pres">
      <dgm:prSet presAssocID="{B7C904C3-3996-45E2-B390-07A18662F1D3}" presName="rootText" presStyleLbl="node0" presStyleIdx="0" presStyleCnt="1">
        <dgm:presLayoutVars>
          <dgm:chMax/>
          <dgm:chPref val="4"/>
        </dgm:presLayoutVars>
      </dgm:prSet>
      <dgm:spPr/>
    </dgm:pt>
    <dgm:pt modelId="{A915889B-0851-46B8-B463-8E8F6CB48F61}" type="pres">
      <dgm:prSet presAssocID="{B7C904C3-3996-45E2-B390-07A18662F1D3}" presName="childShape" presStyleCnt="0">
        <dgm:presLayoutVars>
          <dgm:chMax val="0"/>
          <dgm:chPref val="0"/>
        </dgm:presLayoutVars>
      </dgm:prSet>
      <dgm:spPr/>
    </dgm:pt>
    <dgm:pt modelId="{EBC66DEB-6D63-4B02-A08C-7D7432F976F9}" type="pres">
      <dgm:prSet presAssocID="{6346D57E-991F-4724-BA2C-6677C9E021E1}" presName="childComposite" presStyleCnt="0">
        <dgm:presLayoutVars>
          <dgm:chMax val="0"/>
          <dgm:chPref val="0"/>
        </dgm:presLayoutVars>
      </dgm:prSet>
      <dgm:spPr/>
    </dgm:pt>
    <dgm:pt modelId="{744058A9-D7E4-40F6-95EE-068BB2E72F5C}" type="pres">
      <dgm:prSet presAssocID="{6346D57E-991F-4724-BA2C-6677C9E021E1}" presName="Image" presStyleLbl="node1" presStyleIdx="0" presStyleCnt="3"/>
      <dgm:spPr>
        <a:solidFill>
          <a:schemeClr val="accent3">
            <a:hueOff val="0"/>
            <a:satOff val="0"/>
            <a:lumOff val="0"/>
          </a:schemeClr>
        </a:solidFill>
      </dgm:spPr>
    </dgm:pt>
    <dgm:pt modelId="{A0D7089F-F366-4BE6-99A0-BBAB9BBFF4E0}" type="pres">
      <dgm:prSet presAssocID="{6346D57E-991F-4724-BA2C-6677C9E021E1}" presName="childText" presStyleLbl="lnNode1" presStyleIdx="0" presStyleCnt="3" custLinFactNeighborX="717" custLinFactNeighborY="989">
        <dgm:presLayoutVars>
          <dgm:chMax val="0"/>
          <dgm:chPref val="0"/>
          <dgm:bulletEnabled val="1"/>
        </dgm:presLayoutVars>
      </dgm:prSet>
      <dgm:spPr/>
    </dgm:pt>
    <dgm:pt modelId="{E425712D-EAF5-492F-8F41-1C1EF3B42B94}" type="pres">
      <dgm:prSet presAssocID="{7AF9DC3E-44E5-450F-881D-F61EB7AD4DEA}" presName="childComposite" presStyleCnt="0">
        <dgm:presLayoutVars>
          <dgm:chMax val="0"/>
          <dgm:chPref val="0"/>
        </dgm:presLayoutVars>
      </dgm:prSet>
      <dgm:spPr/>
    </dgm:pt>
    <dgm:pt modelId="{590FC8F1-B4BD-4131-B263-1EAAFE44AA1F}" type="pres">
      <dgm:prSet presAssocID="{7AF9DC3E-44E5-450F-881D-F61EB7AD4DEA}" presName="Image" presStyleLbl="node1" presStyleIdx="1" presStyleCnt="3"/>
      <dgm:spPr>
        <a:solidFill>
          <a:schemeClr val="accent3">
            <a:hueOff val="5625132"/>
            <a:satOff val="-8440"/>
            <a:lumOff val="-1373"/>
          </a:schemeClr>
        </a:solidFill>
      </dgm:spPr>
    </dgm:pt>
    <dgm:pt modelId="{90930386-BD91-4ADE-BB0B-61417D12FE72}" type="pres">
      <dgm:prSet presAssocID="{7AF9DC3E-44E5-450F-881D-F61EB7AD4DEA}" presName="childText" presStyleLbl="lnNode1" presStyleIdx="1" presStyleCnt="3">
        <dgm:presLayoutVars>
          <dgm:chMax val="0"/>
          <dgm:chPref val="0"/>
          <dgm:bulletEnabled val="1"/>
        </dgm:presLayoutVars>
      </dgm:prSet>
      <dgm:spPr/>
    </dgm:pt>
    <dgm:pt modelId="{4D0C708C-F264-49FA-B454-1FE111F857F4}" type="pres">
      <dgm:prSet presAssocID="{35B16651-3465-4D71-9731-19B0061721DC}" presName="childComposite" presStyleCnt="0">
        <dgm:presLayoutVars>
          <dgm:chMax val="0"/>
          <dgm:chPref val="0"/>
        </dgm:presLayoutVars>
      </dgm:prSet>
      <dgm:spPr/>
    </dgm:pt>
    <dgm:pt modelId="{6D1EE958-E546-4917-8142-B1027FB4BA0E}" type="pres">
      <dgm:prSet presAssocID="{35B16651-3465-4D71-9731-19B0061721DC}" presName="Image" presStyleLbl="node1" presStyleIdx="2" presStyleCnt="3"/>
      <dgm:spPr>
        <a:solidFill>
          <a:schemeClr val="accent3">
            <a:hueOff val="11250264"/>
            <a:satOff val="-16880"/>
            <a:lumOff val="-2745"/>
          </a:schemeClr>
        </a:solidFill>
      </dgm:spPr>
    </dgm:pt>
    <dgm:pt modelId="{D19C1953-E062-4186-BB9A-E43DF9F22BAE}" type="pres">
      <dgm:prSet presAssocID="{35B16651-3465-4D71-9731-19B0061721DC}" presName="childText" presStyleLbl="lnNode1" presStyleIdx="2" presStyleCnt="3">
        <dgm:presLayoutVars>
          <dgm:chMax val="0"/>
          <dgm:chPref val="0"/>
          <dgm:bulletEnabled val="1"/>
        </dgm:presLayoutVars>
      </dgm:prSet>
      <dgm:spPr/>
    </dgm:pt>
  </dgm:ptLst>
  <dgm:cxnLst>
    <dgm:cxn modelId="{13B6D43F-48B6-4317-8449-B61674C934E6}" srcId="{CB05F72F-E377-49E8-A4D5-BE172CF65243}" destId="{B7C904C3-3996-45E2-B390-07A18662F1D3}" srcOrd="0" destOrd="0" parTransId="{3F7637A8-BF12-46F9-BC3F-81B76F3332C1}" sibTransId="{C723B5C7-7D9C-4770-934A-43BEB7D31D58}"/>
    <dgm:cxn modelId="{9550A1FC-7E75-4589-95D9-1BA87E2B1F7A}" srcId="{B7C904C3-3996-45E2-B390-07A18662F1D3}" destId="{35B16651-3465-4D71-9731-19B0061721DC}" srcOrd="2" destOrd="0" parTransId="{BA1A9613-4B85-47FC-8E91-9A5B994B5AAC}" sibTransId="{CF3BD6D6-0F2A-4754-A4E9-FBED8EDA582C}"/>
    <dgm:cxn modelId="{575C52CB-9B42-4B9C-BE71-66475FE6F1AB}" type="presOf" srcId="{6346D57E-991F-4724-BA2C-6677C9E021E1}" destId="{A0D7089F-F366-4BE6-99A0-BBAB9BBFF4E0}" srcOrd="0" destOrd="0" presId="urn:microsoft.com/office/officeart/2008/layout/PictureAccentList"/>
    <dgm:cxn modelId="{EC01C4E1-1567-42C9-80CD-39C2178DC5A1}" type="presOf" srcId="{7AF9DC3E-44E5-450F-881D-F61EB7AD4DEA}" destId="{90930386-BD91-4ADE-BB0B-61417D12FE72}" srcOrd="0" destOrd="0" presId="urn:microsoft.com/office/officeart/2008/layout/PictureAccentList"/>
    <dgm:cxn modelId="{4391AA3F-D910-4C20-AECE-965A338E59FC}" srcId="{B7C904C3-3996-45E2-B390-07A18662F1D3}" destId="{6346D57E-991F-4724-BA2C-6677C9E021E1}" srcOrd="0" destOrd="0" parTransId="{5C9E1FDC-F634-413F-A101-80B859C70478}" sibTransId="{8FA09D16-1327-4CA7-828F-EDF9B422AE13}"/>
    <dgm:cxn modelId="{4F128BE0-2A73-4B11-B286-8FB6556F21A2}" srcId="{B7C904C3-3996-45E2-B390-07A18662F1D3}" destId="{7AF9DC3E-44E5-450F-881D-F61EB7AD4DEA}" srcOrd="1" destOrd="0" parTransId="{BD94B8C0-1760-4652-8229-FACA40BBDFA0}" sibTransId="{2A5ADC08-C758-4046-8BC9-CFC3F84F7166}"/>
    <dgm:cxn modelId="{C66004FC-CE9E-409D-8A3D-95F551E6185D}" type="presOf" srcId="{CB05F72F-E377-49E8-A4D5-BE172CF65243}" destId="{FB5E7DDB-C61A-4B55-A747-14478320FDD2}" srcOrd="0" destOrd="0" presId="urn:microsoft.com/office/officeart/2008/layout/PictureAccentList"/>
    <dgm:cxn modelId="{78DA8C68-BE5E-49D7-8326-CE952C464DC4}" type="presOf" srcId="{B7C904C3-3996-45E2-B390-07A18662F1D3}" destId="{742C5969-A4A5-4409-B17A-12E5CF90710E}" srcOrd="0" destOrd="0" presId="urn:microsoft.com/office/officeart/2008/layout/PictureAccentList"/>
    <dgm:cxn modelId="{FE1B7AE5-534F-4E7D-99AC-E6307C3CD9AF}" type="presOf" srcId="{35B16651-3465-4D71-9731-19B0061721DC}" destId="{D19C1953-E062-4186-BB9A-E43DF9F22BAE}" srcOrd="0" destOrd="0" presId="urn:microsoft.com/office/officeart/2008/layout/PictureAccentList"/>
    <dgm:cxn modelId="{133F0FFC-6616-4FCA-ABE8-2E91794EBA8F}" type="presParOf" srcId="{FB5E7DDB-C61A-4B55-A747-14478320FDD2}" destId="{EDF59BA2-030F-4C2F-9E87-8929C08D976F}" srcOrd="0" destOrd="0" presId="urn:microsoft.com/office/officeart/2008/layout/PictureAccentList"/>
    <dgm:cxn modelId="{3ABD63E4-E947-4E13-9E9C-2EF52BB78CAE}" type="presParOf" srcId="{EDF59BA2-030F-4C2F-9E87-8929C08D976F}" destId="{A761F081-FDBD-412F-924D-7804410A4120}" srcOrd="0" destOrd="0" presId="urn:microsoft.com/office/officeart/2008/layout/PictureAccentList"/>
    <dgm:cxn modelId="{DB833B14-607E-40B4-AAB5-39B215934BE2}" type="presParOf" srcId="{A761F081-FDBD-412F-924D-7804410A4120}" destId="{742C5969-A4A5-4409-B17A-12E5CF90710E}" srcOrd="0" destOrd="0" presId="urn:microsoft.com/office/officeart/2008/layout/PictureAccentList"/>
    <dgm:cxn modelId="{1DAA881A-E8B0-4C2E-B438-6A9F32F2A476}" type="presParOf" srcId="{EDF59BA2-030F-4C2F-9E87-8929C08D976F}" destId="{A915889B-0851-46B8-B463-8E8F6CB48F61}" srcOrd="1" destOrd="0" presId="urn:microsoft.com/office/officeart/2008/layout/PictureAccentList"/>
    <dgm:cxn modelId="{569DB3CB-3B3F-48B2-ACE6-7B4E08AA056A}" type="presParOf" srcId="{A915889B-0851-46B8-B463-8E8F6CB48F61}" destId="{EBC66DEB-6D63-4B02-A08C-7D7432F976F9}" srcOrd="0" destOrd="0" presId="urn:microsoft.com/office/officeart/2008/layout/PictureAccentList"/>
    <dgm:cxn modelId="{440F338D-8B47-452A-860A-30C8104F26AB}" type="presParOf" srcId="{EBC66DEB-6D63-4B02-A08C-7D7432F976F9}" destId="{744058A9-D7E4-40F6-95EE-068BB2E72F5C}" srcOrd="0" destOrd="0" presId="urn:microsoft.com/office/officeart/2008/layout/PictureAccentList"/>
    <dgm:cxn modelId="{0BD7694E-B5DD-4CB8-8303-32D77A492ADA}" type="presParOf" srcId="{EBC66DEB-6D63-4B02-A08C-7D7432F976F9}" destId="{A0D7089F-F366-4BE6-99A0-BBAB9BBFF4E0}" srcOrd="1" destOrd="0" presId="urn:microsoft.com/office/officeart/2008/layout/PictureAccentList"/>
    <dgm:cxn modelId="{465555E9-7722-49AA-9540-DA47EB1E0F4B}" type="presParOf" srcId="{A915889B-0851-46B8-B463-8E8F6CB48F61}" destId="{E425712D-EAF5-492F-8F41-1C1EF3B42B94}" srcOrd="1" destOrd="0" presId="urn:microsoft.com/office/officeart/2008/layout/PictureAccentList"/>
    <dgm:cxn modelId="{58536800-F314-44FE-AFBC-9A38F8186C1E}" type="presParOf" srcId="{E425712D-EAF5-492F-8F41-1C1EF3B42B94}" destId="{590FC8F1-B4BD-4131-B263-1EAAFE44AA1F}" srcOrd="0" destOrd="0" presId="urn:microsoft.com/office/officeart/2008/layout/PictureAccentList"/>
    <dgm:cxn modelId="{567F4B2C-5979-4D21-9319-022AB60D8F17}" type="presParOf" srcId="{E425712D-EAF5-492F-8F41-1C1EF3B42B94}" destId="{90930386-BD91-4ADE-BB0B-61417D12FE72}" srcOrd="1" destOrd="0" presId="urn:microsoft.com/office/officeart/2008/layout/PictureAccentList"/>
    <dgm:cxn modelId="{BFE03CF1-0C5C-48DD-BC19-BC2D03F60B4A}" type="presParOf" srcId="{A915889B-0851-46B8-B463-8E8F6CB48F61}" destId="{4D0C708C-F264-49FA-B454-1FE111F857F4}" srcOrd="2" destOrd="0" presId="urn:microsoft.com/office/officeart/2008/layout/PictureAccentList"/>
    <dgm:cxn modelId="{69EAE4B9-2DB4-408A-8AC7-12A7982B1192}" type="presParOf" srcId="{4D0C708C-F264-49FA-B454-1FE111F857F4}" destId="{6D1EE958-E546-4917-8142-B1027FB4BA0E}" srcOrd="0" destOrd="0" presId="urn:microsoft.com/office/officeart/2008/layout/PictureAccentList"/>
    <dgm:cxn modelId="{5785D236-7149-42C4-BFA2-E5CA5B298046}" type="presParOf" srcId="{4D0C708C-F264-49FA-B454-1FE111F857F4}" destId="{D19C1953-E062-4186-BB9A-E43DF9F22BA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FEFCC40-67E4-407E-81D5-229B15843BB1}" type="doc">
      <dgm:prSet loTypeId="urn:microsoft.com/office/officeart/2005/8/layout/vList6" loCatId="list" qsTypeId="urn:microsoft.com/office/officeart/2005/8/quickstyle/simple1" qsCatId="simple" csTypeId="urn:microsoft.com/office/officeart/2005/8/colors/colorful1#6" csCatId="colorful" phldr="1"/>
      <dgm:spPr/>
      <dgm:t>
        <a:bodyPr/>
        <a:lstStyle/>
        <a:p>
          <a:endParaRPr lang="en-US"/>
        </a:p>
      </dgm:t>
    </dgm:pt>
    <dgm:pt modelId="{972D649A-D477-4DA1-BC25-18A517F61919}">
      <dgm:prSet phldrT="[Text]"/>
      <dgm:spPr/>
      <dgm:t>
        <a:bodyPr/>
        <a:lstStyle/>
        <a:p>
          <a:pPr algn="l"/>
          <a:r>
            <a:rPr lang="en-US" dirty="0">
              <a:solidFill>
                <a:schemeClr val="bg1"/>
              </a:solidFill>
              <a:latin typeface="+mn-lt"/>
              <a:ea typeface="+mn-ea"/>
              <a:cs typeface="+mn-cs"/>
            </a:rPr>
            <a:t>If you feel anger, it is valid to acknowledge to yourself that you do indeed feel anger</a:t>
          </a:r>
          <a:endParaRPr lang="en-US" b="0" dirty="0">
            <a:solidFill>
              <a:schemeClr val="bg1"/>
            </a:solidFill>
          </a:endParaRPr>
        </a:p>
      </dgm:t>
    </dgm:pt>
    <dgm:pt modelId="{C605FFEB-034A-416D-B33A-1B2B5CF20AB3}" type="parTrans" cxnId="{102D8F54-C582-4439-AC1E-D99BA0148942}">
      <dgm:prSet/>
      <dgm:spPr/>
      <dgm:t>
        <a:bodyPr/>
        <a:lstStyle/>
        <a:p>
          <a:endParaRPr lang="en-US"/>
        </a:p>
      </dgm:t>
    </dgm:pt>
    <dgm:pt modelId="{CE3B485C-3AEE-47A6-B40C-8F2098DE4967}" type="sibTrans" cxnId="{102D8F54-C582-4439-AC1E-D99BA0148942}">
      <dgm:prSet/>
      <dgm:spPr/>
      <dgm:t>
        <a:bodyPr/>
        <a:lstStyle/>
        <a:p>
          <a:endParaRPr lang="en-US"/>
        </a:p>
      </dgm:t>
    </dgm:pt>
    <dgm:pt modelId="{9CEEB056-4E78-4870-A8BB-77CE09FF4407}">
      <dgm:prSet phldrT="[Text]"/>
      <dgm:spPr/>
      <dgm:t>
        <a:bodyPr/>
        <a:lstStyle/>
        <a:p>
          <a:r>
            <a:rPr lang="en-US" dirty="0">
              <a:solidFill>
                <a:schemeClr val="bg1"/>
              </a:solidFill>
              <a:latin typeface="+mn-lt"/>
              <a:ea typeface="+mn-ea"/>
              <a:cs typeface="+mn-cs"/>
            </a:rPr>
            <a:t>Denying an emotional state is a dangerous action that can have big consequence</a:t>
          </a:r>
          <a:endParaRPr lang="en-US" b="0" dirty="0">
            <a:solidFill>
              <a:schemeClr val="bg1"/>
            </a:solidFill>
          </a:endParaRPr>
        </a:p>
      </dgm:t>
    </dgm:pt>
    <dgm:pt modelId="{2CE05A86-6068-4D27-8EDB-2F5A96FF8C1A}" type="parTrans" cxnId="{0E695576-96E9-406D-B4E6-89853A786B5F}">
      <dgm:prSet/>
      <dgm:spPr/>
      <dgm:t>
        <a:bodyPr/>
        <a:lstStyle/>
        <a:p>
          <a:endParaRPr lang="en-US"/>
        </a:p>
      </dgm:t>
    </dgm:pt>
    <dgm:pt modelId="{7E03F0A4-5258-4FA5-9B1D-94EAF30D7566}" type="sibTrans" cxnId="{0E695576-96E9-406D-B4E6-89853A786B5F}">
      <dgm:prSet/>
      <dgm:spPr/>
      <dgm:t>
        <a:bodyPr/>
        <a:lstStyle/>
        <a:p>
          <a:endParaRPr lang="en-US"/>
        </a:p>
      </dgm:t>
    </dgm:pt>
    <dgm:pt modelId="{282AE483-5DCC-4E0A-858E-2B79649627E3}">
      <dgm:prSet phldrT="[Text]"/>
      <dgm:spPr/>
      <dgm:t>
        <a:bodyPr/>
        <a:lstStyle/>
        <a:p>
          <a:pPr algn="l"/>
          <a:r>
            <a:rPr lang="en-US" dirty="0">
              <a:solidFill>
                <a:schemeClr val="bg1"/>
              </a:solidFill>
              <a:latin typeface="+mn-lt"/>
              <a:ea typeface="+mn-ea"/>
              <a:cs typeface="+mn-cs"/>
            </a:rPr>
            <a:t>Emotional breakdown in the future if not addressed</a:t>
          </a:r>
          <a:endParaRPr lang="en-US" b="0" dirty="0">
            <a:solidFill>
              <a:schemeClr val="bg1"/>
            </a:solidFill>
          </a:endParaRPr>
        </a:p>
      </dgm:t>
    </dgm:pt>
    <dgm:pt modelId="{A4128A12-AE4E-4558-B7E4-9259CD88CB4B}" type="parTrans" cxnId="{0206C315-614F-4FE9-A588-5718F0DE6698}">
      <dgm:prSet/>
      <dgm:spPr/>
      <dgm:t>
        <a:bodyPr/>
        <a:lstStyle/>
        <a:p>
          <a:endParaRPr lang="en-US"/>
        </a:p>
      </dgm:t>
    </dgm:pt>
    <dgm:pt modelId="{E2D7F4E1-2411-46C9-9320-FFF19D8B29D6}" type="sibTrans" cxnId="{0206C315-614F-4FE9-A588-5718F0DE6698}">
      <dgm:prSet/>
      <dgm:spPr/>
      <dgm:t>
        <a:bodyPr/>
        <a:lstStyle/>
        <a:p>
          <a:endParaRPr lang="en-US"/>
        </a:p>
      </dgm:t>
    </dgm:pt>
    <dgm:pt modelId="{2358E5E0-5A0C-4BFB-89E9-B3800C21B114}" type="pres">
      <dgm:prSet presAssocID="{5FEFCC40-67E4-407E-81D5-229B15843BB1}" presName="Name0" presStyleCnt="0">
        <dgm:presLayoutVars>
          <dgm:dir/>
          <dgm:animLvl val="lvl"/>
          <dgm:resizeHandles/>
        </dgm:presLayoutVars>
      </dgm:prSet>
      <dgm:spPr/>
    </dgm:pt>
    <dgm:pt modelId="{4C38499E-868E-4A2B-9BF6-00F5015BBCC2}" type="pres">
      <dgm:prSet presAssocID="{972D649A-D477-4DA1-BC25-18A517F61919}" presName="linNode" presStyleCnt="0"/>
      <dgm:spPr/>
    </dgm:pt>
    <dgm:pt modelId="{9E1AE9FD-CE82-47D6-86E9-1F2E4DD57B85}" type="pres">
      <dgm:prSet presAssocID="{972D649A-D477-4DA1-BC25-18A517F61919}" presName="parentShp" presStyleLbl="node1" presStyleIdx="0" presStyleCnt="3">
        <dgm:presLayoutVars>
          <dgm:bulletEnabled val="1"/>
        </dgm:presLayoutVars>
      </dgm:prSet>
      <dgm:spPr/>
    </dgm:pt>
    <dgm:pt modelId="{26494AE9-7A7C-4F76-AB07-7B7F7C591987}" type="pres">
      <dgm:prSet presAssocID="{972D649A-D477-4DA1-BC25-18A517F61919}" presName="childShp" presStyleLbl="bgAccFollowNode1" presStyleIdx="0" presStyleCnt="3">
        <dgm:presLayoutVars>
          <dgm:bulletEnabled val="1"/>
        </dgm:presLayoutVars>
      </dgm:prSet>
      <dgm:spPr/>
    </dgm:pt>
    <dgm:pt modelId="{6EA77C50-45F1-41AF-B87E-557BA4028A1B}" type="pres">
      <dgm:prSet presAssocID="{CE3B485C-3AEE-47A6-B40C-8F2098DE4967}" presName="spacing" presStyleCnt="0"/>
      <dgm:spPr/>
    </dgm:pt>
    <dgm:pt modelId="{79414EF7-129D-4FEE-815D-37F2D0187BAE}" type="pres">
      <dgm:prSet presAssocID="{9CEEB056-4E78-4870-A8BB-77CE09FF4407}" presName="linNode" presStyleCnt="0"/>
      <dgm:spPr/>
    </dgm:pt>
    <dgm:pt modelId="{B0DC5D68-185F-46C4-8F02-E984E06E0D1D}" type="pres">
      <dgm:prSet presAssocID="{9CEEB056-4E78-4870-A8BB-77CE09FF4407}" presName="parentShp" presStyleLbl="node1" presStyleIdx="1" presStyleCnt="3">
        <dgm:presLayoutVars>
          <dgm:bulletEnabled val="1"/>
        </dgm:presLayoutVars>
      </dgm:prSet>
      <dgm:spPr/>
    </dgm:pt>
    <dgm:pt modelId="{C119DE9F-CE73-460E-8D4C-2E778B53D41E}" type="pres">
      <dgm:prSet presAssocID="{9CEEB056-4E78-4870-A8BB-77CE09FF4407}" presName="childShp" presStyleLbl="bgAccFollowNode1" presStyleIdx="1" presStyleCnt="3">
        <dgm:presLayoutVars>
          <dgm:bulletEnabled val="1"/>
        </dgm:presLayoutVars>
      </dgm:prSet>
      <dgm:spPr/>
    </dgm:pt>
    <dgm:pt modelId="{B933630B-A5A4-44A6-ADA4-0894CDD20DBF}" type="pres">
      <dgm:prSet presAssocID="{7E03F0A4-5258-4FA5-9B1D-94EAF30D7566}" presName="spacing" presStyleCnt="0"/>
      <dgm:spPr/>
    </dgm:pt>
    <dgm:pt modelId="{D794BE39-EC96-4CD6-9051-24107A18BE1B}" type="pres">
      <dgm:prSet presAssocID="{282AE483-5DCC-4E0A-858E-2B79649627E3}" presName="linNode" presStyleCnt="0"/>
      <dgm:spPr/>
    </dgm:pt>
    <dgm:pt modelId="{11FBDD6B-CBB7-4FB7-93BB-FF8366037620}" type="pres">
      <dgm:prSet presAssocID="{282AE483-5DCC-4E0A-858E-2B79649627E3}" presName="parentShp" presStyleLbl="node1" presStyleIdx="2" presStyleCnt="3">
        <dgm:presLayoutVars>
          <dgm:bulletEnabled val="1"/>
        </dgm:presLayoutVars>
      </dgm:prSet>
      <dgm:spPr/>
    </dgm:pt>
    <dgm:pt modelId="{4345DCDB-E350-4C8A-B959-332C430B09B5}" type="pres">
      <dgm:prSet presAssocID="{282AE483-5DCC-4E0A-858E-2B79649627E3}" presName="childShp" presStyleLbl="bgAccFollowNode1" presStyleIdx="2" presStyleCnt="3">
        <dgm:presLayoutVars>
          <dgm:bulletEnabled val="1"/>
        </dgm:presLayoutVars>
      </dgm:prSet>
      <dgm:spPr/>
    </dgm:pt>
  </dgm:ptLst>
  <dgm:cxnLst>
    <dgm:cxn modelId="{1E2AB8C7-2AC7-42BD-8534-CAD7489DA271}" type="presOf" srcId="{282AE483-5DCC-4E0A-858E-2B79649627E3}" destId="{11FBDD6B-CBB7-4FB7-93BB-FF8366037620}" srcOrd="0" destOrd="0" presId="urn:microsoft.com/office/officeart/2005/8/layout/vList6"/>
    <dgm:cxn modelId="{102D8F54-C582-4439-AC1E-D99BA0148942}" srcId="{5FEFCC40-67E4-407E-81D5-229B15843BB1}" destId="{972D649A-D477-4DA1-BC25-18A517F61919}" srcOrd="0" destOrd="0" parTransId="{C605FFEB-034A-416D-B33A-1B2B5CF20AB3}" sibTransId="{CE3B485C-3AEE-47A6-B40C-8F2098DE4967}"/>
    <dgm:cxn modelId="{0E695576-96E9-406D-B4E6-89853A786B5F}" srcId="{5FEFCC40-67E4-407E-81D5-229B15843BB1}" destId="{9CEEB056-4E78-4870-A8BB-77CE09FF4407}" srcOrd="1" destOrd="0" parTransId="{2CE05A86-6068-4D27-8EDB-2F5A96FF8C1A}" sibTransId="{7E03F0A4-5258-4FA5-9B1D-94EAF30D7566}"/>
    <dgm:cxn modelId="{0206C315-614F-4FE9-A588-5718F0DE6698}" srcId="{5FEFCC40-67E4-407E-81D5-229B15843BB1}" destId="{282AE483-5DCC-4E0A-858E-2B79649627E3}" srcOrd="2" destOrd="0" parTransId="{A4128A12-AE4E-4558-B7E4-9259CD88CB4B}" sibTransId="{E2D7F4E1-2411-46C9-9320-FFF19D8B29D6}"/>
    <dgm:cxn modelId="{00C7D01C-B647-4EF5-B9A8-274A4D0D95CE}" type="presOf" srcId="{972D649A-D477-4DA1-BC25-18A517F61919}" destId="{9E1AE9FD-CE82-47D6-86E9-1F2E4DD57B85}" srcOrd="0" destOrd="0" presId="urn:microsoft.com/office/officeart/2005/8/layout/vList6"/>
    <dgm:cxn modelId="{8C944BF6-8CF8-49F6-8A95-D6711EF7AD3D}" type="presOf" srcId="{5FEFCC40-67E4-407E-81D5-229B15843BB1}" destId="{2358E5E0-5A0C-4BFB-89E9-B3800C21B114}" srcOrd="0" destOrd="0" presId="urn:microsoft.com/office/officeart/2005/8/layout/vList6"/>
    <dgm:cxn modelId="{27095A16-5B7B-4CCF-B2D0-35E93D279B5F}" type="presOf" srcId="{9CEEB056-4E78-4870-A8BB-77CE09FF4407}" destId="{B0DC5D68-185F-46C4-8F02-E984E06E0D1D}" srcOrd="0" destOrd="0" presId="urn:microsoft.com/office/officeart/2005/8/layout/vList6"/>
    <dgm:cxn modelId="{35441C8D-0F3D-4CA9-96F1-E3F21E828C10}" type="presParOf" srcId="{2358E5E0-5A0C-4BFB-89E9-B3800C21B114}" destId="{4C38499E-868E-4A2B-9BF6-00F5015BBCC2}" srcOrd="0" destOrd="0" presId="urn:microsoft.com/office/officeart/2005/8/layout/vList6"/>
    <dgm:cxn modelId="{79946C65-4B69-4297-9F07-565701F129C9}" type="presParOf" srcId="{4C38499E-868E-4A2B-9BF6-00F5015BBCC2}" destId="{9E1AE9FD-CE82-47D6-86E9-1F2E4DD57B85}" srcOrd="0" destOrd="0" presId="urn:microsoft.com/office/officeart/2005/8/layout/vList6"/>
    <dgm:cxn modelId="{F780F723-6E14-4248-B1CB-DDF54DF92751}" type="presParOf" srcId="{4C38499E-868E-4A2B-9BF6-00F5015BBCC2}" destId="{26494AE9-7A7C-4F76-AB07-7B7F7C591987}" srcOrd="1" destOrd="0" presId="urn:microsoft.com/office/officeart/2005/8/layout/vList6"/>
    <dgm:cxn modelId="{A78078F7-1745-4A83-A06A-BD4CA778C37D}" type="presParOf" srcId="{2358E5E0-5A0C-4BFB-89E9-B3800C21B114}" destId="{6EA77C50-45F1-41AF-B87E-557BA4028A1B}" srcOrd="1" destOrd="0" presId="urn:microsoft.com/office/officeart/2005/8/layout/vList6"/>
    <dgm:cxn modelId="{A5C138B8-4BC9-48FF-B7FC-4F1E4B0EB937}" type="presParOf" srcId="{2358E5E0-5A0C-4BFB-89E9-B3800C21B114}" destId="{79414EF7-129D-4FEE-815D-37F2D0187BAE}" srcOrd="2" destOrd="0" presId="urn:microsoft.com/office/officeart/2005/8/layout/vList6"/>
    <dgm:cxn modelId="{B93561B0-05E6-4145-ACDB-45CF45A06D5A}" type="presParOf" srcId="{79414EF7-129D-4FEE-815D-37F2D0187BAE}" destId="{B0DC5D68-185F-46C4-8F02-E984E06E0D1D}" srcOrd="0" destOrd="0" presId="urn:microsoft.com/office/officeart/2005/8/layout/vList6"/>
    <dgm:cxn modelId="{007A8D00-28FD-40D7-A663-73F679A7E7C6}" type="presParOf" srcId="{79414EF7-129D-4FEE-815D-37F2D0187BAE}" destId="{C119DE9F-CE73-460E-8D4C-2E778B53D41E}" srcOrd="1" destOrd="0" presId="urn:microsoft.com/office/officeart/2005/8/layout/vList6"/>
    <dgm:cxn modelId="{D6A911F6-6BED-4C4E-AE76-D1B3B0E3565C}" type="presParOf" srcId="{2358E5E0-5A0C-4BFB-89E9-B3800C21B114}" destId="{B933630B-A5A4-44A6-ADA4-0894CDD20DBF}" srcOrd="3" destOrd="0" presId="urn:microsoft.com/office/officeart/2005/8/layout/vList6"/>
    <dgm:cxn modelId="{39A0ABD5-A5DC-44C0-BDB2-EC3F8152B148}" type="presParOf" srcId="{2358E5E0-5A0C-4BFB-89E9-B3800C21B114}" destId="{D794BE39-EC96-4CD6-9051-24107A18BE1B}" srcOrd="4" destOrd="0" presId="urn:microsoft.com/office/officeart/2005/8/layout/vList6"/>
    <dgm:cxn modelId="{B2CB0633-1D0B-4923-9AB5-A5305A3ACF66}" type="presParOf" srcId="{D794BE39-EC96-4CD6-9051-24107A18BE1B}" destId="{11FBDD6B-CBB7-4FB7-93BB-FF8366037620}" srcOrd="0" destOrd="0" presId="urn:microsoft.com/office/officeart/2005/8/layout/vList6"/>
    <dgm:cxn modelId="{67BE4739-E374-4B6F-B8C1-044B555367EA}" type="presParOf" srcId="{D794BE39-EC96-4CD6-9051-24107A18BE1B}" destId="{4345DCDB-E350-4C8A-B959-332C430B09B5}"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8A1B8B5-5BB9-4035-9AAB-779065DC831E}" type="doc">
      <dgm:prSet loTypeId="urn:microsoft.com/office/officeart/2005/8/layout/vList2" loCatId="list" qsTypeId="urn:microsoft.com/office/officeart/2005/8/quickstyle/simple1" qsCatId="simple" csTypeId="urn:microsoft.com/office/officeart/2005/8/colors/colorful1#7" csCatId="colorful" phldr="1"/>
      <dgm:spPr/>
      <dgm:t>
        <a:bodyPr/>
        <a:lstStyle/>
        <a:p>
          <a:endParaRPr lang="en-US"/>
        </a:p>
      </dgm:t>
    </dgm:pt>
    <dgm:pt modelId="{56371B18-EC38-4F0F-9662-47419BD1D809}">
      <dgm:prSet phldrT="[Text]" custT="1"/>
      <dgm:spPr/>
      <dgm:t>
        <a:bodyPr/>
        <a:lstStyle/>
        <a:p>
          <a:r>
            <a:rPr lang="en-US" sz="4400" dirty="0">
              <a:solidFill>
                <a:schemeClr val="bg1"/>
              </a:solidFill>
              <a:latin typeface="+mn-lt"/>
              <a:ea typeface="+mn-ea"/>
              <a:cs typeface="+mn-cs"/>
            </a:rPr>
            <a:t>“Mean, nasty, brutish, and short”</a:t>
          </a:r>
          <a:endParaRPr lang="en-US" sz="4400" dirty="0">
            <a:solidFill>
              <a:schemeClr val="bg1"/>
            </a:solidFill>
          </a:endParaRPr>
        </a:p>
      </dgm:t>
    </dgm:pt>
    <dgm:pt modelId="{FB0E743D-F35D-4FB3-B33B-C3A27563B53A}" type="parTrans" cxnId="{C832CCA1-D9C2-4A65-B869-3EA2871EA3D7}">
      <dgm:prSet/>
      <dgm:spPr/>
      <dgm:t>
        <a:bodyPr/>
        <a:lstStyle/>
        <a:p>
          <a:endParaRPr lang="en-US"/>
        </a:p>
      </dgm:t>
    </dgm:pt>
    <dgm:pt modelId="{299B2FA1-4A6E-4805-A657-ABB361CC9AE0}" type="sibTrans" cxnId="{C832CCA1-D9C2-4A65-B869-3EA2871EA3D7}">
      <dgm:prSet/>
      <dgm:spPr/>
      <dgm:t>
        <a:bodyPr/>
        <a:lstStyle/>
        <a:p>
          <a:endParaRPr lang="en-US"/>
        </a:p>
      </dgm:t>
    </dgm:pt>
    <dgm:pt modelId="{4DC30545-0809-4B1E-A2A7-7C880A02C1C5}">
      <dgm:prSet phldrT="[Text]" custT="1"/>
      <dgm:spPr/>
      <dgm:t>
        <a:bodyPr/>
        <a:lstStyle/>
        <a:p>
          <a:r>
            <a:rPr lang="en-US" sz="4400" dirty="0">
              <a:solidFill>
                <a:schemeClr val="bg1"/>
              </a:solidFill>
              <a:latin typeface="+mn-lt"/>
              <a:ea typeface="+mn-ea"/>
              <a:cs typeface="+mn-cs"/>
            </a:rPr>
            <a:t>Further reflection of situations</a:t>
          </a:r>
          <a:endParaRPr lang="en-US" sz="4400" dirty="0">
            <a:solidFill>
              <a:schemeClr val="bg1"/>
            </a:solidFill>
          </a:endParaRPr>
        </a:p>
      </dgm:t>
    </dgm:pt>
    <dgm:pt modelId="{C37E31CF-CCC6-4377-A116-3ACCF68B9E85}" type="parTrans" cxnId="{E1B9A3DC-8FDB-45AD-B68C-3603464C384D}">
      <dgm:prSet/>
      <dgm:spPr/>
      <dgm:t>
        <a:bodyPr/>
        <a:lstStyle/>
        <a:p>
          <a:endParaRPr lang="en-US"/>
        </a:p>
      </dgm:t>
    </dgm:pt>
    <dgm:pt modelId="{7DC3031D-0A18-436E-8405-6BDA5C23304F}" type="sibTrans" cxnId="{E1B9A3DC-8FDB-45AD-B68C-3603464C384D}">
      <dgm:prSet/>
      <dgm:spPr/>
      <dgm:t>
        <a:bodyPr/>
        <a:lstStyle/>
        <a:p>
          <a:endParaRPr lang="en-US"/>
        </a:p>
      </dgm:t>
    </dgm:pt>
    <dgm:pt modelId="{BEA566C7-8E08-4345-BA4A-22CCD0931D34}">
      <dgm:prSet phldrT="[Text]" custT="1"/>
      <dgm:spPr/>
      <dgm:t>
        <a:bodyPr/>
        <a:lstStyle/>
        <a:p>
          <a:r>
            <a:rPr lang="en-US" sz="4400" dirty="0">
              <a:solidFill>
                <a:schemeClr val="bg1"/>
              </a:solidFill>
              <a:latin typeface="+mn-lt"/>
              <a:ea typeface="+mn-ea"/>
              <a:cs typeface="+mn-cs"/>
            </a:rPr>
            <a:t>We feel emotions provide us with important information </a:t>
          </a:r>
          <a:endParaRPr lang="en-US" sz="4400" dirty="0">
            <a:solidFill>
              <a:schemeClr val="bg1"/>
            </a:solidFill>
          </a:endParaRPr>
        </a:p>
      </dgm:t>
    </dgm:pt>
    <dgm:pt modelId="{A4CFFD2E-339D-4B35-8F0E-E347F9EC8B94}" type="parTrans" cxnId="{D59DF808-107E-4E37-A675-E8B4175BB2D6}">
      <dgm:prSet/>
      <dgm:spPr/>
      <dgm:t>
        <a:bodyPr/>
        <a:lstStyle/>
        <a:p>
          <a:endParaRPr lang="en-US"/>
        </a:p>
      </dgm:t>
    </dgm:pt>
    <dgm:pt modelId="{C32F257E-BB21-4B03-9DFC-33270E4A4590}" type="sibTrans" cxnId="{D59DF808-107E-4E37-A675-E8B4175BB2D6}">
      <dgm:prSet/>
      <dgm:spPr/>
      <dgm:t>
        <a:bodyPr/>
        <a:lstStyle/>
        <a:p>
          <a:endParaRPr lang="en-US"/>
        </a:p>
      </dgm:t>
    </dgm:pt>
    <dgm:pt modelId="{68050888-727B-4CD6-BA37-05B60AE80AA4}" type="pres">
      <dgm:prSet presAssocID="{08A1B8B5-5BB9-4035-9AAB-779065DC831E}" presName="linear" presStyleCnt="0">
        <dgm:presLayoutVars>
          <dgm:animLvl val="lvl"/>
          <dgm:resizeHandles val="exact"/>
        </dgm:presLayoutVars>
      </dgm:prSet>
      <dgm:spPr/>
    </dgm:pt>
    <dgm:pt modelId="{C2A7DEC0-A1B5-4557-9996-53E4836A45BF}" type="pres">
      <dgm:prSet presAssocID="{56371B18-EC38-4F0F-9662-47419BD1D809}" presName="parentText" presStyleLbl="node1" presStyleIdx="0" presStyleCnt="3">
        <dgm:presLayoutVars>
          <dgm:chMax val="0"/>
          <dgm:bulletEnabled val="1"/>
        </dgm:presLayoutVars>
      </dgm:prSet>
      <dgm:spPr/>
    </dgm:pt>
    <dgm:pt modelId="{0175091F-C535-4002-A4BC-9D46FC3BBC48}" type="pres">
      <dgm:prSet presAssocID="{299B2FA1-4A6E-4805-A657-ABB361CC9AE0}" presName="spacer" presStyleCnt="0"/>
      <dgm:spPr/>
    </dgm:pt>
    <dgm:pt modelId="{996EED46-A164-4486-8ED5-33297EB2C435}" type="pres">
      <dgm:prSet presAssocID="{4DC30545-0809-4B1E-A2A7-7C880A02C1C5}" presName="parentText" presStyleLbl="node1" presStyleIdx="1" presStyleCnt="3">
        <dgm:presLayoutVars>
          <dgm:chMax val="0"/>
          <dgm:bulletEnabled val="1"/>
        </dgm:presLayoutVars>
      </dgm:prSet>
      <dgm:spPr/>
    </dgm:pt>
    <dgm:pt modelId="{E413037D-28D6-4EFD-98B9-9C1C9DB1A1E0}" type="pres">
      <dgm:prSet presAssocID="{7DC3031D-0A18-436E-8405-6BDA5C23304F}" presName="spacer" presStyleCnt="0"/>
      <dgm:spPr/>
    </dgm:pt>
    <dgm:pt modelId="{9C5CE933-8057-4B4A-8EE8-71FE15BC8F87}" type="pres">
      <dgm:prSet presAssocID="{BEA566C7-8E08-4345-BA4A-22CCD0931D34}" presName="parentText" presStyleLbl="node1" presStyleIdx="2" presStyleCnt="3">
        <dgm:presLayoutVars>
          <dgm:chMax val="0"/>
          <dgm:bulletEnabled val="1"/>
        </dgm:presLayoutVars>
      </dgm:prSet>
      <dgm:spPr/>
    </dgm:pt>
  </dgm:ptLst>
  <dgm:cxnLst>
    <dgm:cxn modelId="{E1B9A3DC-8FDB-45AD-B68C-3603464C384D}" srcId="{08A1B8B5-5BB9-4035-9AAB-779065DC831E}" destId="{4DC30545-0809-4B1E-A2A7-7C880A02C1C5}" srcOrd="1" destOrd="0" parTransId="{C37E31CF-CCC6-4377-A116-3ACCF68B9E85}" sibTransId="{7DC3031D-0A18-436E-8405-6BDA5C23304F}"/>
    <dgm:cxn modelId="{85902B8C-78A4-4F51-89AE-DF9EC693B0C7}" type="presOf" srcId="{BEA566C7-8E08-4345-BA4A-22CCD0931D34}" destId="{9C5CE933-8057-4B4A-8EE8-71FE15BC8F87}" srcOrd="0" destOrd="0" presId="urn:microsoft.com/office/officeart/2005/8/layout/vList2"/>
    <dgm:cxn modelId="{C832CCA1-D9C2-4A65-B869-3EA2871EA3D7}" srcId="{08A1B8B5-5BB9-4035-9AAB-779065DC831E}" destId="{56371B18-EC38-4F0F-9662-47419BD1D809}" srcOrd="0" destOrd="0" parTransId="{FB0E743D-F35D-4FB3-B33B-C3A27563B53A}" sibTransId="{299B2FA1-4A6E-4805-A657-ABB361CC9AE0}"/>
    <dgm:cxn modelId="{236193CB-74EA-42AA-B1E6-DE736BBD482C}" type="presOf" srcId="{08A1B8B5-5BB9-4035-9AAB-779065DC831E}" destId="{68050888-727B-4CD6-BA37-05B60AE80AA4}" srcOrd="0" destOrd="0" presId="urn:microsoft.com/office/officeart/2005/8/layout/vList2"/>
    <dgm:cxn modelId="{9BAC0FCF-D3EC-4DA6-85BC-C60A28802775}" type="presOf" srcId="{4DC30545-0809-4B1E-A2A7-7C880A02C1C5}" destId="{996EED46-A164-4486-8ED5-33297EB2C435}" srcOrd="0" destOrd="0" presId="urn:microsoft.com/office/officeart/2005/8/layout/vList2"/>
    <dgm:cxn modelId="{466DEDB9-73D1-49EF-8327-1BC21CE8D4B4}" type="presOf" srcId="{56371B18-EC38-4F0F-9662-47419BD1D809}" destId="{C2A7DEC0-A1B5-4557-9996-53E4836A45BF}" srcOrd="0" destOrd="0" presId="urn:microsoft.com/office/officeart/2005/8/layout/vList2"/>
    <dgm:cxn modelId="{D59DF808-107E-4E37-A675-E8B4175BB2D6}" srcId="{08A1B8B5-5BB9-4035-9AAB-779065DC831E}" destId="{BEA566C7-8E08-4345-BA4A-22CCD0931D34}" srcOrd="2" destOrd="0" parTransId="{A4CFFD2E-339D-4B35-8F0E-E347F9EC8B94}" sibTransId="{C32F257E-BB21-4B03-9DFC-33270E4A4590}"/>
    <dgm:cxn modelId="{17512BD8-2E42-49E9-8F68-1BF0A9BD1DF0}" type="presParOf" srcId="{68050888-727B-4CD6-BA37-05B60AE80AA4}" destId="{C2A7DEC0-A1B5-4557-9996-53E4836A45BF}" srcOrd="0" destOrd="0" presId="urn:microsoft.com/office/officeart/2005/8/layout/vList2"/>
    <dgm:cxn modelId="{0AE00587-60EC-4FC0-91A2-57CE524C3189}" type="presParOf" srcId="{68050888-727B-4CD6-BA37-05B60AE80AA4}" destId="{0175091F-C535-4002-A4BC-9D46FC3BBC48}" srcOrd="1" destOrd="0" presId="urn:microsoft.com/office/officeart/2005/8/layout/vList2"/>
    <dgm:cxn modelId="{CD70C42D-3BCF-4628-9082-CFF61115B33A}" type="presParOf" srcId="{68050888-727B-4CD6-BA37-05B60AE80AA4}" destId="{996EED46-A164-4486-8ED5-33297EB2C435}" srcOrd="2" destOrd="0" presId="urn:microsoft.com/office/officeart/2005/8/layout/vList2"/>
    <dgm:cxn modelId="{DDF48855-FBF5-4CFE-AC20-50B1B4899B01}" type="presParOf" srcId="{68050888-727B-4CD6-BA37-05B60AE80AA4}" destId="{E413037D-28D6-4EFD-98B9-9C1C9DB1A1E0}" srcOrd="3" destOrd="0" presId="urn:microsoft.com/office/officeart/2005/8/layout/vList2"/>
    <dgm:cxn modelId="{07658AC4-349A-476F-B26F-9489EB5762E8}" type="presParOf" srcId="{68050888-727B-4CD6-BA37-05B60AE80AA4}" destId="{9C5CE933-8057-4B4A-8EE8-71FE15BC8F8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10CD941-DFB2-4795-BF53-9FF7BDE1A43B}" type="doc">
      <dgm:prSet loTypeId="urn:microsoft.com/office/officeart/2005/8/layout/default#4" loCatId="list" qsTypeId="urn:microsoft.com/office/officeart/2005/8/quickstyle/simple1" qsCatId="simple" csTypeId="urn:microsoft.com/office/officeart/2005/8/colors/colorful1#8" csCatId="colorful" phldr="1"/>
      <dgm:spPr/>
      <dgm:t>
        <a:bodyPr/>
        <a:lstStyle/>
        <a:p>
          <a:endParaRPr lang="en-US"/>
        </a:p>
      </dgm:t>
    </dgm:pt>
    <dgm:pt modelId="{891CDC03-0BA1-4D1F-81FF-EA40AB197A39}">
      <dgm:prSet phldrT="[Text]"/>
      <dgm:spPr/>
      <dgm:t>
        <a:bodyPr/>
        <a:lstStyle/>
        <a:p>
          <a:r>
            <a:rPr lang="en-US" dirty="0">
              <a:solidFill>
                <a:schemeClr val="bg1"/>
              </a:solidFill>
              <a:latin typeface="+mn-lt"/>
              <a:ea typeface="+mn-ea"/>
              <a:cs typeface="+mn-cs"/>
            </a:rPr>
            <a:t>Theory of emotional granularity</a:t>
          </a:r>
          <a:endParaRPr lang="en-US" dirty="0">
            <a:solidFill>
              <a:schemeClr val="bg1"/>
            </a:solidFill>
          </a:endParaRPr>
        </a:p>
      </dgm:t>
    </dgm:pt>
    <dgm:pt modelId="{AF2431F1-66DD-4967-A233-215EDF8EAB59}" type="parTrans" cxnId="{A102CBB1-DB26-4A98-AB0A-58DE8650C6FA}">
      <dgm:prSet/>
      <dgm:spPr/>
      <dgm:t>
        <a:bodyPr/>
        <a:lstStyle/>
        <a:p>
          <a:endParaRPr lang="en-US"/>
        </a:p>
      </dgm:t>
    </dgm:pt>
    <dgm:pt modelId="{189382A6-28A6-4306-82BB-A1C1E2F9B7C1}" type="sibTrans" cxnId="{A102CBB1-DB26-4A98-AB0A-58DE8650C6FA}">
      <dgm:prSet/>
      <dgm:spPr/>
      <dgm:t>
        <a:bodyPr/>
        <a:lstStyle/>
        <a:p>
          <a:endParaRPr lang="en-US"/>
        </a:p>
      </dgm:t>
    </dgm:pt>
    <dgm:pt modelId="{437A0A9E-C8D5-42E4-821A-464659171829}">
      <dgm:prSet phldrT="[Text]"/>
      <dgm:spPr/>
      <dgm:t>
        <a:bodyPr/>
        <a:lstStyle/>
        <a:p>
          <a:r>
            <a:rPr lang="en-US" dirty="0">
              <a:solidFill>
                <a:schemeClr val="bg1"/>
              </a:solidFill>
              <a:latin typeface="+mn-lt"/>
              <a:ea typeface="+mn-ea"/>
              <a:cs typeface="+mn-cs"/>
            </a:rPr>
            <a:t>Emotions can be identified</a:t>
          </a:r>
          <a:endParaRPr lang="en-US" dirty="0">
            <a:solidFill>
              <a:schemeClr val="bg1"/>
            </a:solidFill>
          </a:endParaRPr>
        </a:p>
      </dgm:t>
    </dgm:pt>
    <dgm:pt modelId="{13BCB70F-7266-4CC1-9E10-9A63E8BD2101}" type="parTrans" cxnId="{F14FDAF9-552F-4E65-8FFA-828A65DB10F7}">
      <dgm:prSet/>
      <dgm:spPr/>
      <dgm:t>
        <a:bodyPr/>
        <a:lstStyle/>
        <a:p>
          <a:endParaRPr lang="en-US"/>
        </a:p>
      </dgm:t>
    </dgm:pt>
    <dgm:pt modelId="{B6263A08-7B0C-4518-B689-E28778186E34}" type="sibTrans" cxnId="{F14FDAF9-552F-4E65-8FFA-828A65DB10F7}">
      <dgm:prSet/>
      <dgm:spPr/>
      <dgm:t>
        <a:bodyPr/>
        <a:lstStyle/>
        <a:p>
          <a:endParaRPr lang="en-US"/>
        </a:p>
      </dgm:t>
    </dgm:pt>
    <dgm:pt modelId="{937D6B4A-E782-4289-88BB-3022414732FC}">
      <dgm:prSet phldrT="[Text]"/>
      <dgm:spPr/>
      <dgm:t>
        <a:bodyPr/>
        <a:lstStyle/>
        <a:p>
          <a:r>
            <a:rPr lang="en-US" dirty="0">
              <a:solidFill>
                <a:schemeClr val="bg1"/>
              </a:solidFill>
              <a:latin typeface="+mn-lt"/>
              <a:ea typeface="+mn-ea"/>
              <a:cs typeface="+mn-cs"/>
            </a:rPr>
            <a:t>Arousal</a:t>
          </a:r>
          <a:endParaRPr lang="en-US" dirty="0">
            <a:solidFill>
              <a:schemeClr val="bg1"/>
            </a:solidFill>
          </a:endParaRPr>
        </a:p>
      </dgm:t>
    </dgm:pt>
    <dgm:pt modelId="{624BDF05-393A-4350-83FF-7751EC29B7A4}" type="parTrans" cxnId="{F2F0DA31-52BC-4606-ACE7-81657A9B8E76}">
      <dgm:prSet/>
      <dgm:spPr/>
      <dgm:t>
        <a:bodyPr/>
        <a:lstStyle/>
        <a:p>
          <a:endParaRPr lang="en-US"/>
        </a:p>
      </dgm:t>
    </dgm:pt>
    <dgm:pt modelId="{7BF417BF-DD8F-43F5-B5F7-D613FD8AF734}" type="sibTrans" cxnId="{F2F0DA31-52BC-4606-ACE7-81657A9B8E76}">
      <dgm:prSet/>
      <dgm:spPr/>
      <dgm:t>
        <a:bodyPr/>
        <a:lstStyle/>
        <a:p>
          <a:endParaRPr lang="en-US"/>
        </a:p>
      </dgm:t>
    </dgm:pt>
    <dgm:pt modelId="{70908BAE-697C-4019-B15C-136018B3CB6B}">
      <dgm:prSet phldrT="[Text]"/>
      <dgm:spPr/>
      <dgm:t>
        <a:bodyPr/>
        <a:lstStyle/>
        <a:p>
          <a:r>
            <a:rPr lang="en-US" dirty="0">
              <a:solidFill>
                <a:schemeClr val="bg1"/>
              </a:solidFill>
            </a:rPr>
            <a:t>Valence</a:t>
          </a:r>
        </a:p>
      </dgm:t>
    </dgm:pt>
    <dgm:pt modelId="{8FFA5FED-64DB-4168-95C5-9DA8B985E14D}" type="parTrans" cxnId="{A6C24FB0-F307-42EB-9C40-EDC1321AB369}">
      <dgm:prSet/>
      <dgm:spPr/>
    </dgm:pt>
    <dgm:pt modelId="{613CEDCC-1FBF-4460-9EF6-95889261AAA9}" type="sibTrans" cxnId="{A6C24FB0-F307-42EB-9C40-EDC1321AB369}">
      <dgm:prSet/>
      <dgm:spPr/>
    </dgm:pt>
    <dgm:pt modelId="{A594DE45-B015-4A51-8538-1C8D547545A1}" type="pres">
      <dgm:prSet presAssocID="{610CD941-DFB2-4795-BF53-9FF7BDE1A43B}" presName="diagram" presStyleCnt="0">
        <dgm:presLayoutVars>
          <dgm:dir/>
          <dgm:resizeHandles val="exact"/>
        </dgm:presLayoutVars>
      </dgm:prSet>
      <dgm:spPr/>
    </dgm:pt>
    <dgm:pt modelId="{122AFB84-25CD-48BD-A70C-57ED1FD103B5}" type="pres">
      <dgm:prSet presAssocID="{891CDC03-0BA1-4D1F-81FF-EA40AB197A39}" presName="node" presStyleLbl="node1" presStyleIdx="0" presStyleCnt="4">
        <dgm:presLayoutVars>
          <dgm:bulletEnabled val="1"/>
        </dgm:presLayoutVars>
      </dgm:prSet>
      <dgm:spPr/>
    </dgm:pt>
    <dgm:pt modelId="{3FA08DF2-805F-4BD7-BF1F-5E6CC9143943}" type="pres">
      <dgm:prSet presAssocID="{189382A6-28A6-4306-82BB-A1C1E2F9B7C1}" presName="sibTrans" presStyleCnt="0"/>
      <dgm:spPr/>
    </dgm:pt>
    <dgm:pt modelId="{D2271BF3-9930-4AA7-A388-1B6BC02DE937}" type="pres">
      <dgm:prSet presAssocID="{437A0A9E-C8D5-42E4-821A-464659171829}" presName="node" presStyleLbl="node1" presStyleIdx="1" presStyleCnt="4">
        <dgm:presLayoutVars>
          <dgm:bulletEnabled val="1"/>
        </dgm:presLayoutVars>
      </dgm:prSet>
      <dgm:spPr/>
    </dgm:pt>
    <dgm:pt modelId="{262AA550-48E7-409D-B471-EA0142C9C660}" type="pres">
      <dgm:prSet presAssocID="{B6263A08-7B0C-4518-B689-E28778186E34}" presName="sibTrans" presStyleCnt="0"/>
      <dgm:spPr/>
    </dgm:pt>
    <dgm:pt modelId="{3A96F1F0-48DF-40B1-A7C0-16EA1B3AA46D}" type="pres">
      <dgm:prSet presAssocID="{937D6B4A-E782-4289-88BB-3022414732FC}" presName="node" presStyleLbl="node1" presStyleIdx="2" presStyleCnt="4">
        <dgm:presLayoutVars>
          <dgm:bulletEnabled val="1"/>
        </dgm:presLayoutVars>
      </dgm:prSet>
      <dgm:spPr/>
    </dgm:pt>
    <dgm:pt modelId="{57213510-D710-44A9-AB05-0F0BD293CAAF}" type="pres">
      <dgm:prSet presAssocID="{7BF417BF-DD8F-43F5-B5F7-D613FD8AF734}" presName="sibTrans" presStyleCnt="0"/>
      <dgm:spPr/>
    </dgm:pt>
    <dgm:pt modelId="{92AB2B9C-15A6-4BBE-8214-4E3E028FF8CF}" type="pres">
      <dgm:prSet presAssocID="{70908BAE-697C-4019-B15C-136018B3CB6B}" presName="node" presStyleLbl="node1" presStyleIdx="3" presStyleCnt="4">
        <dgm:presLayoutVars>
          <dgm:bulletEnabled val="1"/>
        </dgm:presLayoutVars>
      </dgm:prSet>
      <dgm:spPr/>
    </dgm:pt>
  </dgm:ptLst>
  <dgm:cxnLst>
    <dgm:cxn modelId="{BEEE1E03-7BA4-42C2-9190-6644D10135F1}" type="presOf" srcId="{937D6B4A-E782-4289-88BB-3022414732FC}" destId="{3A96F1F0-48DF-40B1-A7C0-16EA1B3AA46D}" srcOrd="0" destOrd="0" presId="urn:microsoft.com/office/officeart/2005/8/layout/default#4"/>
    <dgm:cxn modelId="{A6C24FB0-F307-42EB-9C40-EDC1321AB369}" srcId="{610CD941-DFB2-4795-BF53-9FF7BDE1A43B}" destId="{70908BAE-697C-4019-B15C-136018B3CB6B}" srcOrd="3" destOrd="0" parTransId="{8FFA5FED-64DB-4168-95C5-9DA8B985E14D}" sibTransId="{613CEDCC-1FBF-4460-9EF6-95889261AAA9}"/>
    <dgm:cxn modelId="{F14FDAF9-552F-4E65-8FFA-828A65DB10F7}" srcId="{610CD941-DFB2-4795-BF53-9FF7BDE1A43B}" destId="{437A0A9E-C8D5-42E4-821A-464659171829}" srcOrd="1" destOrd="0" parTransId="{13BCB70F-7266-4CC1-9E10-9A63E8BD2101}" sibTransId="{B6263A08-7B0C-4518-B689-E28778186E34}"/>
    <dgm:cxn modelId="{B164FF3C-AF4A-42AB-9FE0-53AC2079C818}" type="presOf" srcId="{891CDC03-0BA1-4D1F-81FF-EA40AB197A39}" destId="{122AFB84-25CD-48BD-A70C-57ED1FD103B5}" srcOrd="0" destOrd="0" presId="urn:microsoft.com/office/officeart/2005/8/layout/default#4"/>
    <dgm:cxn modelId="{110FB164-6F36-4C3A-9AC1-EE649E33CAD1}" type="presOf" srcId="{610CD941-DFB2-4795-BF53-9FF7BDE1A43B}" destId="{A594DE45-B015-4A51-8538-1C8D547545A1}" srcOrd="0" destOrd="0" presId="urn:microsoft.com/office/officeart/2005/8/layout/default#4"/>
    <dgm:cxn modelId="{5E241D4F-3659-4BB4-8395-EBFDB6C63131}" type="presOf" srcId="{437A0A9E-C8D5-42E4-821A-464659171829}" destId="{D2271BF3-9930-4AA7-A388-1B6BC02DE937}" srcOrd="0" destOrd="0" presId="urn:microsoft.com/office/officeart/2005/8/layout/default#4"/>
    <dgm:cxn modelId="{A102CBB1-DB26-4A98-AB0A-58DE8650C6FA}" srcId="{610CD941-DFB2-4795-BF53-9FF7BDE1A43B}" destId="{891CDC03-0BA1-4D1F-81FF-EA40AB197A39}" srcOrd="0" destOrd="0" parTransId="{AF2431F1-66DD-4967-A233-215EDF8EAB59}" sibTransId="{189382A6-28A6-4306-82BB-A1C1E2F9B7C1}"/>
    <dgm:cxn modelId="{56E53112-9CA3-4F81-8F20-BAD953F4E0CB}" type="presOf" srcId="{70908BAE-697C-4019-B15C-136018B3CB6B}" destId="{92AB2B9C-15A6-4BBE-8214-4E3E028FF8CF}" srcOrd="0" destOrd="0" presId="urn:microsoft.com/office/officeart/2005/8/layout/default#4"/>
    <dgm:cxn modelId="{F2F0DA31-52BC-4606-ACE7-81657A9B8E76}" srcId="{610CD941-DFB2-4795-BF53-9FF7BDE1A43B}" destId="{937D6B4A-E782-4289-88BB-3022414732FC}" srcOrd="2" destOrd="0" parTransId="{624BDF05-393A-4350-83FF-7751EC29B7A4}" sibTransId="{7BF417BF-DD8F-43F5-B5F7-D613FD8AF734}"/>
    <dgm:cxn modelId="{480C146A-1628-4D8F-87BE-BE30B4BEDD6A}" type="presParOf" srcId="{A594DE45-B015-4A51-8538-1C8D547545A1}" destId="{122AFB84-25CD-48BD-A70C-57ED1FD103B5}" srcOrd="0" destOrd="0" presId="urn:microsoft.com/office/officeart/2005/8/layout/default#4"/>
    <dgm:cxn modelId="{BD16FC83-A66F-4017-8B90-2C2EEF9F865A}" type="presParOf" srcId="{A594DE45-B015-4A51-8538-1C8D547545A1}" destId="{3FA08DF2-805F-4BD7-BF1F-5E6CC9143943}" srcOrd="1" destOrd="0" presId="urn:microsoft.com/office/officeart/2005/8/layout/default#4"/>
    <dgm:cxn modelId="{2D89E082-B1F8-4C28-A98A-4B169E670BA3}" type="presParOf" srcId="{A594DE45-B015-4A51-8538-1C8D547545A1}" destId="{D2271BF3-9930-4AA7-A388-1B6BC02DE937}" srcOrd="2" destOrd="0" presId="urn:microsoft.com/office/officeart/2005/8/layout/default#4"/>
    <dgm:cxn modelId="{3982102D-C78E-47F5-91BF-D0D041E09383}" type="presParOf" srcId="{A594DE45-B015-4A51-8538-1C8D547545A1}" destId="{262AA550-48E7-409D-B471-EA0142C9C660}" srcOrd="3" destOrd="0" presId="urn:microsoft.com/office/officeart/2005/8/layout/default#4"/>
    <dgm:cxn modelId="{0E84E1B9-EEE4-4E6C-81D9-D66B952DD13D}" type="presParOf" srcId="{A594DE45-B015-4A51-8538-1C8D547545A1}" destId="{3A96F1F0-48DF-40B1-A7C0-16EA1B3AA46D}" srcOrd="4" destOrd="0" presId="urn:microsoft.com/office/officeart/2005/8/layout/default#4"/>
    <dgm:cxn modelId="{B33FE5F2-6BBD-42ED-BF01-6E0D2F48C639}" type="presParOf" srcId="{A594DE45-B015-4A51-8538-1C8D547545A1}" destId="{57213510-D710-44A9-AB05-0F0BD293CAAF}" srcOrd="5" destOrd="0" presId="urn:microsoft.com/office/officeart/2005/8/layout/default#4"/>
    <dgm:cxn modelId="{2A3A3388-5F88-4EC6-909F-42028FCCC740}" type="presParOf" srcId="{A594DE45-B015-4A51-8538-1C8D547545A1}" destId="{92AB2B9C-15A6-4BBE-8214-4E3E028FF8CF}" srcOrd="6" destOrd="0" presId="urn:microsoft.com/office/officeart/2005/8/layout/defaul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821E01-D889-41C7-829B-8A00A613499B}" type="doc">
      <dgm:prSet loTypeId="urn:microsoft.com/office/officeart/2005/8/layout/default#1" loCatId="list" qsTypeId="urn:microsoft.com/office/officeart/2005/8/quickstyle/simple1" qsCatId="simple" csTypeId="urn:microsoft.com/office/officeart/2005/8/colors/colorful1#1" csCatId="colorful" phldr="1"/>
      <dgm:spPr/>
      <dgm:t>
        <a:bodyPr/>
        <a:lstStyle/>
        <a:p>
          <a:endParaRPr lang="en-US"/>
        </a:p>
      </dgm:t>
    </dgm:pt>
    <dgm:pt modelId="{E9C5B701-CC33-4033-AB35-FD296B877F8E}">
      <dgm:prSet phldrT="[Text]"/>
      <dgm:spPr/>
      <dgm:t>
        <a:bodyPr/>
        <a:lstStyle/>
        <a:p>
          <a:r>
            <a:rPr lang="en-US" dirty="0">
              <a:solidFill>
                <a:schemeClr val="bg1"/>
              </a:solidFill>
              <a:latin typeface="+mn-lt"/>
              <a:ea typeface="+mn-ea"/>
              <a:cs typeface="+mn-cs"/>
            </a:rPr>
            <a:t>Awareness of our bodies </a:t>
          </a:r>
          <a:endParaRPr lang="en-US" b="0" dirty="0">
            <a:solidFill>
              <a:schemeClr val="bg1"/>
            </a:solidFill>
          </a:endParaRPr>
        </a:p>
      </dgm:t>
    </dgm:pt>
    <dgm:pt modelId="{D3122312-BB13-43E4-A927-5BE474B90350}" type="parTrans" cxnId="{A2F8CE58-C28A-431E-B7DA-9052578D7DDB}">
      <dgm:prSet/>
      <dgm:spPr/>
      <dgm:t>
        <a:bodyPr/>
        <a:lstStyle/>
        <a:p>
          <a:endParaRPr lang="en-US"/>
        </a:p>
      </dgm:t>
    </dgm:pt>
    <dgm:pt modelId="{B1C0EC3D-F3E6-4603-996E-10879C25F6F1}" type="sibTrans" cxnId="{A2F8CE58-C28A-431E-B7DA-9052578D7DDB}">
      <dgm:prSet/>
      <dgm:spPr/>
      <dgm:t>
        <a:bodyPr/>
        <a:lstStyle/>
        <a:p>
          <a:endParaRPr lang="en-US"/>
        </a:p>
      </dgm:t>
    </dgm:pt>
    <dgm:pt modelId="{963F2685-B9CA-4A54-BCD5-F3DF2D8335CE}">
      <dgm:prSet phldrT="[Text]"/>
      <dgm:spPr/>
      <dgm:t>
        <a:bodyPr/>
        <a:lstStyle/>
        <a:p>
          <a:r>
            <a:rPr lang="en-US" dirty="0">
              <a:solidFill>
                <a:schemeClr val="bg1"/>
              </a:solidFill>
              <a:latin typeface="+mn-lt"/>
              <a:ea typeface="+mn-ea"/>
              <a:cs typeface="+mn-cs"/>
            </a:rPr>
            <a:t>Block our awareness of the physical body </a:t>
          </a:r>
          <a:endParaRPr lang="en-US" b="0" dirty="0">
            <a:solidFill>
              <a:schemeClr val="bg1"/>
            </a:solidFill>
          </a:endParaRPr>
        </a:p>
      </dgm:t>
    </dgm:pt>
    <dgm:pt modelId="{681DA35E-7E66-4382-BE31-C229156A20EC}" type="parTrans" cxnId="{931441B8-42FB-4067-A1F3-3A27AFDA0F69}">
      <dgm:prSet/>
      <dgm:spPr/>
      <dgm:t>
        <a:bodyPr/>
        <a:lstStyle/>
        <a:p>
          <a:endParaRPr lang="en-US"/>
        </a:p>
      </dgm:t>
    </dgm:pt>
    <dgm:pt modelId="{91797E8F-2073-4ADD-893A-B1B02F39458F}" type="sibTrans" cxnId="{931441B8-42FB-4067-A1F3-3A27AFDA0F69}">
      <dgm:prSet/>
      <dgm:spPr/>
      <dgm:t>
        <a:bodyPr/>
        <a:lstStyle/>
        <a:p>
          <a:endParaRPr lang="en-US"/>
        </a:p>
      </dgm:t>
    </dgm:pt>
    <dgm:pt modelId="{44BD8DF6-4CDF-404E-9525-FBDE3EFF082F}">
      <dgm:prSet phldrT="[Text]"/>
      <dgm:spPr/>
      <dgm:t>
        <a:bodyPr/>
        <a:lstStyle/>
        <a:p>
          <a:r>
            <a:rPr lang="en-US" dirty="0">
              <a:solidFill>
                <a:schemeClr val="bg1"/>
              </a:solidFill>
              <a:latin typeface="+mn-lt"/>
              <a:ea typeface="+mn-ea"/>
              <a:cs typeface="+mn-cs"/>
            </a:rPr>
            <a:t>Physically uncomfortable leads to  emotionally uncomfortable</a:t>
          </a:r>
          <a:endParaRPr lang="en-US" b="0" dirty="0">
            <a:solidFill>
              <a:schemeClr val="bg1"/>
            </a:solidFill>
          </a:endParaRPr>
        </a:p>
      </dgm:t>
    </dgm:pt>
    <dgm:pt modelId="{99C3249C-A5E1-429E-BC6A-DBF02D1BA6A5}" type="parTrans" cxnId="{44F7D5C0-CB32-4E7F-94DB-5917EA2D2D6B}">
      <dgm:prSet/>
      <dgm:spPr/>
      <dgm:t>
        <a:bodyPr/>
        <a:lstStyle/>
        <a:p>
          <a:endParaRPr lang="en-US"/>
        </a:p>
      </dgm:t>
    </dgm:pt>
    <dgm:pt modelId="{4C9A208A-9A9B-426A-9A58-D27023A83344}" type="sibTrans" cxnId="{44F7D5C0-CB32-4E7F-94DB-5917EA2D2D6B}">
      <dgm:prSet/>
      <dgm:spPr/>
      <dgm:t>
        <a:bodyPr/>
        <a:lstStyle/>
        <a:p>
          <a:endParaRPr lang="en-US"/>
        </a:p>
      </dgm:t>
    </dgm:pt>
    <dgm:pt modelId="{EB1F340E-2BA4-4F93-8A63-BCE83613EA6F}" type="pres">
      <dgm:prSet presAssocID="{85821E01-D889-41C7-829B-8A00A613499B}" presName="diagram" presStyleCnt="0">
        <dgm:presLayoutVars>
          <dgm:dir/>
          <dgm:resizeHandles val="exact"/>
        </dgm:presLayoutVars>
      </dgm:prSet>
      <dgm:spPr/>
    </dgm:pt>
    <dgm:pt modelId="{63ADEC12-897B-4BCF-AA6D-E3C23F26DC85}" type="pres">
      <dgm:prSet presAssocID="{E9C5B701-CC33-4033-AB35-FD296B877F8E}" presName="node" presStyleLbl="node1" presStyleIdx="0" presStyleCnt="3">
        <dgm:presLayoutVars>
          <dgm:bulletEnabled val="1"/>
        </dgm:presLayoutVars>
      </dgm:prSet>
      <dgm:spPr/>
    </dgm:pt>
    <dgm:pt modelId="{D6A29AA7-180A-411B-AF98-A1E7A549EE71}" type="pres">
      <dgm:prSet presAssocID="{B1C0EC3D-F3E6-4603-996E-10879C25F6F1}" presName="sibTrans" presStyleCnt="0"/>
      <dgm:spPr/>
    </dgm:pt>
    <dgm:pt modelId="{96B98B45-06C1-47DD-B4DF-E7EAA32D8D16}" type="pres">
      <dgm:prSet presAssocID="{963F2685-B9CA-4A54-BCD5-F3DF2D8335CE}" presName="node" presStyleLbl="node1" presStyleIdx="1" presStyleCnt="3">
        <dgm:presLayoutVars>
          <dgm:bulletEnabled val="1"/>
        </dgm:presLayoutVars>
      </dgm:prSet>
      <dgm:spPr/>
    </dgm:pt>
    <dgm:pt modelId="{75773847-55D9-4D4C-A033-73884CBF7158}" type="pres">
      <dgm:prSet presAssocID="{91797E8F-2073-4ADD-893A-B1B02F39458F}" presName="sibTrans" presStyleCnt="0"/>
      <dgm:spPr/>
    </dgm:pt>
    <dgm:pt modelId="{9FDA7A7D-CE24-4549-A2C9-C5677FFAC1B9}" type="pres">
      <dgm:prSet presAssocID="{44BD8DF6-4CDF-404E-9525-FBDE3EFF082F}" presName="node" presStyleLbl="node1" presStyleIdx="2" presStyleCnt="3">
        <dgm:presLayoutVars>
          <dgm:bulletEnabled val="1"/>
        </dgm:presLayoutVars>
      </dgm:prSet>
      <dgm:spPr/>
    </dgm:pt>
  </dgm:ptLst>
  <dgm:cxnLst>
    <dgm:cxn modelId="{A2F8CE58-C28A-431E-B7DA-9052578D7DDB}" srcId="{85821E01-D889-41C7-829B-8A00A613499B}" destId="{E9C5B701-CC33-4033-AB35-FD296B877F8E}" srcOrd="0" destOrd="0" parTransId="{D3122312-BB13-43E4-A927-5BE474B90350}" sibTransId="{B1C0EC3D-F3E6-4603-996E-10879C25F6F1}"/>
    <dgm:cxn modelId="{DBA402AF-FD21-473F-B35E-238C66119A45}" type="presOf" srcId="{85821E01-D889-41C7-829B-8A00A613499B}" destId="{EB1F340E-2BA4-4F93-8A63-BCE83613EA6F}" srcOrd="0" destOrd="0" presId="urn:microsoft.com/office/officeart/2005/8/layout/default#1"/>
    <dgm:cxn modelId="{01B2C816-9878-47BA-9661-6780DA8330FF}" type="presOf" srcId="{963F2685-B9CA-4A54-BCD5-F3DF2D8335CE}" destId="{96B98B45-06C1-47DD-B4DF-E7EAA32D8D16}" srcOrd="0" destOrd="0" presId="urn:microsoft.com/office/officeart/2005/8/layout/default#1"/>
    <dgm:cxn modelId="{5473349D-92E9-420F-A5D3-E622F1070AB7}" type="presOf" srcId="{E9C5B701-CC33-4033-AB35-FD296B877F8E}" destId="{63ADEC12-897B-4BCF-AA6D-E3C23F26DC85}" srcOrd="0" destOrd="0" presId="urn:microsoft.com/office/officeart/2005/8/layout/default#1"/>
    <dgm:cxn modelId="{8D08F1CD-612E-46E0-B57A-63E0A3D208E5}" type="presOf" srcId="{44BD8DF6-4CDF-404E-9525-FBDE3EFF082F}" destId="{9FDA7A7D-CE24-4549-A2C9-C5677FFAC1B9}" srcOrd="0" destOrd="0" presId="urn:microsoft.com/office/officeart/2005/8/layout/default#1"/>
    <dgm:cxn modelId="{44F7D5C0-CB32-4E7F-94DB-5917EA2D2D6B}" srcId="{85821E01-D889-41C7-829B-8A00A613499B}" destId="{44BD8DF6-4CDF-404E-9525-FBDE3EFF082F}" srcOrd="2" destOrd="0" parTransId="{99C3249C-A5E1-429E-BC6A-DBF02D1BA6A5}" sibTransId="{4C9A208A-9A9B-426A-9A58-D27023A83344}"/>
    <dgm:cxn modelId="{931441B8-42FB-4067-A1F3-3A27AFDA0F69}" srcId="{85821E01-D889-41C7-829B-8A00A613499B}" destId="{963F2685-B9CA-4A54-BCD5-F3DF2D8335CE}" srcOrd="1" destOrd="0" parTransId="{681DA35E-7E66-4382-BE31-C229156A20EC}" sibTransId="{91797E8F-2073-4ADD-893A-B1B02F39458F}"/>
    <dgm:cxn modelId="{335AAED0-1FA1-4B5D-BFD3-90AA8B676E55}" type="presParOf" srcId="{EB1F340E-2BA4-4F93-8A63-BCE83613EA6F}" destId="{63ADEC12-897B-4BCF-AA6D-E3C23F26DC85}" srcOrd="0" destOrd="0" presId="urn:microsoft.com/office/officeart/2005/8/layout/default#1"/>
    <dgm:cxn modelId="{C82E1188-2C6D-45E7-AF9C-D871F1246192}" type="presParOf" srcId="{EB1F340E-2BA4-4F93-8A63-BCE83613EA6F}" destId="{D6A29AA7-180A-411B-AF98-A1E7A549EE71}" srcOrd="1" destOrd="0" presId="urn:microsoft.com/office/officeart/2005/8/layout/default#1"/>
    <dgm:cxn modelId="{4793ECD2-B0D9-41F9-9DC7-ACC57F945DA6}" type="presParOf" srcId="{EB1F340E-2BA4-4F93-8A63-BCE83613EA6F}" destId="{96B98B45-06C1-47DD-B4DF-E7EAA32D8D16}" srcOrd="2" destOrd="0" presId="urn:microsoft.com/office/officeart/2005/8/layout/default#1"/>
    <dgm:cxn modelId="{E3B62BEE-EA39-4834-9312-CF6CCBA03361}" type="presParOf" srcId="{EB1F340E-2BA4-4F93-8A63-BCE83613EA6F}" destId="{75773847-55D9-4D4C-A033-73884CBF7158}" srcOrd="3" destOrd="0" presId="urn:microsoft.com/office/officeart/2005/8/layout/default#1"/>
    <dgm:cxn modelId="{9971EBE6-21D4-420B-9D55-97656A90E852}" type="presParOf" srcId="{EB1F340E-2BA4-4F93-8A63-BCE83613EA6F}" destId="{9FDA7A7D-CE24-4549-A2C9-C5677FFAC1B9}" srcOrd="4"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54D7117-BC6C-4CFA-AD53-0FE01719849D}" type="doc">
      <dgm:prSet loTypeId="urn:microsoft.com/office/officeart/2005/8/layout/hList1" loCatId="list" qsTypeId="urn:microsoft.com/office/officeart/2005/8/quickstyle/simple1" qsCatId="simple" csTypeId="urn:microsoft.com/office/officeart/2005/8/colors/colorful1#9" csCatId="colorful" phldr="1"/>
      <dgm:spPr/>
      <dgm:t>
        <a:bodyPr/>
        <a:lstStyle/>
        <a:p>
          <a:endParaRPr lang="en-US"/>
        </a:p>
      </dgm:t>
    </dgm:pt>
    <dgm:pt modelId="{F395A181-3847-4A4E-B83F-316849B60748}">
      <dgm:prSet phldrT="[Text]"/>
      <dgm:spPr/>
      <dgm:t>
        <a:bodyPr/>
        <a:lstStyle/>
        <a:p>
          <a:r>
            <a:rPr lang="en-US" b="0" dirty="0">
              <a:solidFill>
                <a:schemeClr val="bg1"/>
              </a:solidFill>
            </a:rPr>
            <a:t>Pleasant condition</a:t>
          </a:r>
        </a:p>
      </dgm:t>
    </dgm:pt>
    <dgm:pt modelId="{838F8321-8115-4157-BF1C-30E75E1515C1}" type="parTrans" cxnId="{550F82A6-F31B-48FB-810A-DF4B69095117}">
      <dgm:prSet/>
      <dgm:spPr/>
      <dgm:t>
        <a:bodyPr/>
        <a:lstStyle/>
        <a:p>
          <a:endParaRPr lang="en-US"/>
        </a:p>
      </dgm:t>
    </dgm:pt>
    <dgm:pt modelId="{A564F7F7-4225-42A3-B3CC-8C1673476F03}" type="sibTrans" cxnId="{550F82A6-F31B-48FB-810A-DF4B69095117}">
      <dgm:prSet/>
      <dgm:spPr/>
      <dgm:t>
        <a:bodyPr/>
        <a:lstStyle/>
        <a:p>
          <a:endParaRPr lang="en-US"/>
        </a:p>
      </dgm:t>
    </dgm:pt>
    <dgm:pt modelId="{1D3BA648-75FF-4BA5-941C-E14214718368}">
      <dgm:prSet phldrT="[Text]"/>
      <dgm:spPr/>
      <dgm:t>
        <a:bodyPr/>
        <a:lstStyle/>
        <a:p>
          <a:r>
            <a:rPr lang="en-US" b="0" dirty="0">
              <a:solidFill>
                <a:schemeClr val="bg1"/>
              </a:solidFill>
            </a:rPr>
            <a:t>Unpleasant condition</a:t>
          </a:r>
        </a:p>
      </dgm:t>
    </dgm:pt>
    <dgm:pt modelId="{A58DFA28-FA7E-4DFC-A1EC-A4D059B7F8F1}" type="parTrans" cxnId="{3D723FF1-799B-4F78-880B-5F3635C8ADA3}">
      <dgm:prSet/>
      <dgm:spPr/>
      <dgm:t>
        <a:bodyPr/>
        <a:lstStyle/>
        <a:p>
          <a:endParaRPr lang="en-US"/>
        </a:p>
      </dgm:t>
    </dgm:pt>
    <dgm:pt modelId="{3B53D10C-6FBE-46B4-95D7-9B9547E47702}" type="sibTrans" cxnId="{3D723FF1-799B-4F78-880B-5F3635C8ADA3}">
      <dgm:prSet/>
      <dgm:spPr/>
      <dgm:t>
        <a:bodyPr/>
        <a:lstStyle/>
        <a:p>
          <a:endParaRPr lang="en-US"/>
        </a:p>
      </dgm:t>
    </dgm:pt>
    <dgm:pt modelId="{77ED4289-597F-4D1D-AA89-C23F85842F2E}">
      <dgm:prSet phldrT="[Text]"/>
      <dgm:spPr/>
      <dgm:t>
        <a:bodyPr/>
        <a:lstStyle/>
        <a:p>
          <a:r>
            <a:rPr lang="en-US" dirty="0">
              <a:solidFill>
                <a:schemeClr val="bg1"/>
              </a:solidFill>
              <a:latin typeface="+mn-lt"/>
              <a:ea typeface="+mn-ea"/>
              <a:cs typeface="+mn-cs"/>
            </a:rPr>
            <a:t>Valence continuum</a:t>
          </a:r>
          <a:endParaRPr lang="en-US" b="0" dirty="0">
            <a:solidFill>
              <a:schemeClr val="bg1"/>
            </a:solidFill>
          </a:endParaRPr>
        </a:p>
      </dgm:t>
    </dgm:pt>
    <dgm:pt modelId="{5FA34113-DBDD-4EB6-8453-0687CE163282}" type="parTrans" cxnId="{8AE6FF3A-1FC1-4979-8E38-A3084AA257DD}">
      <dgm:prSet/>
      <dgm:spPr/>
      <dgm:t>
        <a:bodyPr/>
        <a:lstStyle/>
        <a:p>
          <a:endParaRPr lang="en-US"/>
        </a:p>
      </dgm:t>
    </dgm:pt>
    <dgm:pt modelId="{09885911-D7E3-422E-983B-DDD1C3E8D6D3}" type="sibTrans" cxnId="{8AE6FF3A-1FC1-4979-8E38-A3084AA257DD}">
      <dgm:prSet/>
      <dgm:spPr/>
      <dgm:t>
        <a:bodyPr/>
        <a:lstStyle/>
        <a:p>
          <a:endParaRPr lang="en-US"/>
        </a:p>
      </dgm:t>
    </dgm:pt>
    <dgm:pt modelId="{65BD59DB-60FD-4DD2-AF47-9AE104CCBF3F}" type="pres">
      <dgm:prSet presAssocID="{354D7117-BC6C-4CFA-AD53-0FE01719849D}" presName="Name0" presStyleCnt="0">
        <dgm:presLayoutVars>
          <dgm:dir/>
          <dgm:animLvl val="lvl"/>
          <dgm:resizeHandles val="exact"/>
        </dgm:presLayoutVars>
      </dgm:prSet>
      <dgm:spPr/>
    </dgm:pt>
    <dgm:pt modelId="{CAFE17CB-535A-41D7-AA29-312FC4D34A48}" type="pres">
      <dgm:prSet presAssocID="{F395A181-3847-4A4E-B83F-316849B60748}" presName="composite" presStyleCnt="0"/>
      <dgm:spPr/>
    </dgm:pt>
    <dgm:pt modelId="{1BEC23B9-A700-468C-A1D9-1DFCD4503471}" type="pres">
      <dgm:prSet presAssocID="{F395A181-3847-4A4E-B83F-316849B60748}" presName="parTx" presStyleLbl="alignNode1" presStyleIdx="0" presStyleCnt="3">
        <dgm:presLayoutVars>
          <dgm:chMax val="0"/>
          <dgm:chPref val="0"/>
          <dgm:bulletEnabled val="1"/>
        </dgm:presLayoutVars>
      </dgm:prSet>
      <dgm:spPr/>
    </dgm:pt>
    <dgm:pt modelId="{C296FDA6-71A2-4280-B741-AC1B703155C7}" type="pres">
      <dgm:prSet presAssocID="{F395A181-3847-4A4E-B83F-316849B60748}" presName="desTx" presStyleLbl="alignAccFollowNode1" presStyleIdx="0" presStyleCnt="3">
        <dgm:presLayoutVars>
          <dgm:bulletEnabled val="1"/>
        </dgm:presLayoutVars>
      </dgm:prSet>
      <dgm:spPr/>
    </dgm:pt>
    <dgm:pt modelId="{00D501B7-1A35-4D50-8B71-F43C3D267A72}" type="pres">
      <dgm:prSet presAssocID="{A564F7F7-4225-42A3-B3CC-8C1673476F03}" presName="space" presStyleCnt="0"/>
      <dgm:spPr/>
    </dgm:pt>
    <dgm:pt modelId="{CBB36EB0-E1A4-4F96-B39C-702D0621D352}" type="pres">
      <dgm:prSet presAssocID="{1D3BA648-75FF-4BA5-941C-E14214718368}" presName="composite" presStyleCnt="0"/>
      <dgm:spPr/>
    </dgm:pt>
    <dgm:pt modelId="{6862B571-3049-45C5-A3A2-3497E21CD267}" type="pres">
      <dgm:prSet presAssocID="{1D3BA648-75FF-4BA5-941C-E14214718368}" presName="parTx" presStyleLbl="alignNode1" presStyleIdx="1" presStyleCnt="3">
        <dgm:presLayoutVars>
          <dgm:chMax val="0"/>
          <dgm:chPref val="0"/>
          <dgm:bulletEnabled val="1"/>
        </dgm:presLayoutVars>
      </dgm:prSet>
      <dgm:spPr/>
    </dgm:pt>
    <dgm:pt modelId="{615B45DF-27C5-4252-929C-91494FF745D6}" type="pres">
      <dgm:prSet presAssocID="{1D3BA648-75FF-4BA5-941C-E14214718368}" presName="desTx" presStyleLbl="alignAccFollowNode1" presStyleIdx="1" presStyleCnt="3">
        <dgm:presLayoutVars>
          <dgm:bulletEnabled val="1"/>
        </dgm:presLayoutVars>
      </dgm:prSet>
      <dgm:spPr/>
    </dgm:pt>
    <dgm:pt modelId="{C8E76295-7F8A-49B3-A357-E39277186DD4}" type="pres">
      <dgm:prSet presAssocID="{3B53D10C-6FBE-46B4-95D7-9B9547E47702}" presName="space" presStyleCnt="0"/>
      <dgm:spPr/>
    </dgm:pt>
    <dgm:pt modelId="{FBCC2FD0-6DCB-424D-AD0A-4D408C5EBF58}" type="pres">
      <dgm:prSet presAssocID="{77ED4289-597F-4D1D-AA89-C23F85842F2E}" presName="composite" presStyleCnt="0"/>
      <dgm:spPr/>
    </dgm:pt>
    <dgm:pt modelId="{AF9E36C9-F17C-466F-A2CF-441C94597C44}" type="pres">
      <dgm:prSet presAssocID="{77ED4289-597F-4D1D-AA89-C23F85842F2E}" presName="parTx" presStyleLbl="alignNode1" presStyleIdx="2" presStyleCnt="3">
        <dgm:presLayoutVars>
          <dgm:chMax val="0"/>
          <dgm:chPref val="0"/>
          <dgm:bulletEnabled val="1"/>
        </dgm:presLayoutVars>
      </dgm:prSet>
      <dgm:spPr/>
    </dgm:pt>
    <dgm:pt modelId="{8F8DA191-010B-4BBA-816E-238A86D599EB}" type="pres">
      <dgm:prSet presAssocID="{77ED4289-597F-4D1D-AA89-C23F85842F2E}" presName="desTx" presStyleLbl="alignAccFollowNode1" presStyleIdx="2" presStyleCnt="3">
        <dgm:presLayoutVars>
          <dgm:bulletEnabled val="1"/>
        </dgm:presLayoutVars>
      </dgm:prSet>
      <dgm:spPr/>
    </dgm:pt>
  </dgm:ptLst>
  <dgm:cxnLst>
    <dgm:cxn modelId="{8AE6FF3A-1FC1-4979-8E38-A3084AA257DD}" srcId="{354D7117-BC6C-4CFA-AD53-0FE01719849D}" destId="{77ED4289-597F-4D1D-AA89-C23F85842F2E}" srcOrd="2" destOrd="0" parTransId="{5FA34113-DBDD-4EB6-8453-0687CE163282}" sibTransId="{09885911-D7E3-422E-983B-DDD1C3E8D6D3}"/>
    <dgm:cxn modelId="{BE234648-FDD9-4C90-BCBA-03D621997723}" type="presOf" srcId="{77ED4289-597F-4D1D-AA89-C23F85842F2E}" destId="{AF9E36C9-F17C-466F-A2CF-441C94597C44}" srcOrd="0" destOrd="0" presId="urn:microsoft.com/office/officeart/2005/8/layout/hList1"/>
    <dgm:cxn modelId="{550F82A6-F31B-48FB-810A-DF4B69095117}" srcId="{354D7117-BC6C-4CFA-AD53-0FE01719849D}" destId="{F395A181-3847-4A4E-B83F-316849B60748}" srcOrd="0" destOrd="0" parTransId="{838F8321-8115-4157-BF1C-30E75E1515C1}" sibTransId="{A564F7F7-4225-42A3-B3CC-8C1673476F03}"/>
    <dgm:cxn modelId="{60CE44E5-EE5A-45BC-9512-502660E9DDBD}" type="presOf" srcId="{F395A181-3847-4A4E-B83F-316849B60748}" destId="{1BEC23B9-A700-468C-A1D9-1DFCD4503471}" srcOrd="0" destOrd="0" presId="urn:microsoft.com/office/officeart/2005/8/layout/hList1"/>
    <dgm:cxn modelId="{10D12149-6BB0-42A2-B1DF-7C3BD0F52A7B}" type="presOf" srcId="{354D7117-BC6C-4CFA-AD53-0FE01719849D}" destId="{65BD59DB-60FD-4DD2-AF47-9AE104CCBF3F}" srcOrd="0" destOrd="0" presId="urn:microsoft.com/office/officeart/2005/8/layout/hList1"/>
    <dgm:cxn modelId="{18E290D3-3E97-46B7-9D1D-9C919AC85A41}" type="presOf" srcId="{1D3BA648-75FF-4BA5-941C-E14214718368}" destId="{6862B571-3049-45C5-A3A2-3497E21CD267}" srcOrd="0" destOrd="0" presId="urn:microsoft.com/office/officeart/2005/8/layout/hList1"/>
    <dgm:cxn modelId="{3D723FF1-799B-4F78-880B-5F3635C8ADA3}" srcId="{354D7117-BC6C-4CFA-AD53-0FE01719849D}" destId="{1D3BA648-75FF-4BA5-941C-E14214718368}" srcOrd="1" destOrd="0" parTransId="{A58DFA28-FA7E-4DFC-A1EC-A4D059B7F8F1}" sibTransId="{3B53D10C-6FBE-46B4-95D7-9B9547E47702}"/>
    <dgm:cxn modelId="{7312022B-8ACA-4551-BB3C-A5357C1A4711}" type="presParOf" srcId="{65BD59DB-60FD-4DD2-AF47-9AE104CCBF3F}" destId="{CAFE17CB-535A-41D7-AA29-312FC4D34A48}" srcOrd="0" destOrd="0" presId="urn:microsoft.com/office/officeart/2005/8/layout/hList1"/>
    <dgm:cxn modelId="{A85479A5-C157-4FEF-8BD7-CB06842E6D35}" type="presParOf" srcId="{CAFE17CB-535A-41D7-AA29-312FC4D34A48}" destId="{1BEC23B9-A700-468C-A1D9-1DFCD4503471}" srcOrd="0" destOrd="0" presId="urn:microsoft.com/office/officeart/2005/8/layout/hList1"/>
    <dgm:cxn modelId="{E6CC434B-4999-4078-B1E4-388E33872A6B}" type="presParOf" srcId="{CAFE17CB-535A-41D7-AA29-312FC4D34A48}" destId="{C296FDA6-71A2-4280-B741-AC1B703155C7}" srcOrd="1" destOrd="0" presId="urn:microsoft.com/office/officeart/2005/8/layout/hList1"/>
    <dgm:cxn modelId="{EEDC3080-8B1E-4668-A930-B9936B30C3A4}" type="presParOf" srcId="{65BD59DB-60FD-4DD2-AF47-9AE104CCBF3F}" destId="{00D501B7-1A35-4D50-8B71-F43C3D267A72}" srcOrd="1" destOrd="0" presId="urn:microsoft.com/office/officeart/2005/8/layout/hList1"/>
    <dgm:cxn modelId="{91612AC3-7CE7-48EB-B197-635F36EB47C0}" type="presParOf" srcId="{65BD59DB-60FD-4DD2-AF47-9AE104CCBF3F}" destId="{CBB36EB0-E1A4-4F96-B39C-702D0621D352}" srcOrd="2" destOrd="0" presId="urn:microsoft.com/office/officeart/2005/8/layout/hList1"/>
    <dgm:cxn modelId="{7483C3BD-746B-4895-97A8-979FCC2986AE}" type="presParOf" srcId="{CBB36EB0-E1A4-4F96-B39C-702D0621D352}" destId="{6862B571-3049-45C5-A3A2-3497E21CD267}" srcOrd="0" destOrd="0" presId="urn:microsoft.com/office/officeart/2005/8/layout/hList1"/>
    <dgm:cxn modelId="{0C520F58-835B-4914-AD3C-0BF144F352CA}" type="presParOf" srcId="{CBB36EB0-E1A4-4F96-B39C-702D0621D352}" destId="{615B45DF-27C5-4252-929C-91494FF745D6}" srcOrd="1" destOrd="0" presId="urn:microsoft.com/office/officeart/2005/8/layout/hList1"/>
    <dgm:cxn modelId="{07E3EA5C-91E4-4829-9ABC-E59A36122970}" type="presParOf" srcId="{65BD59DB-60FD-4DD2-AF47-9AE104CCBF3F}" destId="{C8E76295-7F8A-49B3-A357-E39277186DD4}" srcOrd="3" destOrd="0" presId="urn:microsoft.com/office/officeart/2005/8/layout/hList1"/>
    <dgm:cxn modelId="{501E5DD9-C2A7-4A56-91ED-1365A287EFF6}" type="presParOf" srcId="{65BD59DB-60FD-4DD2-AF47-9AE104CCBF3F}" destId="{FBCC2FD0-6DCB-424D-AD0A-4D408C5EBF58}" srcOrd="4" destOrd="0" presId="urn:microsoft.com/office/officeart/2005/8/layout/hList1"/>
    <dgm:cxn modelId="{B790A7B2-048C-4BC7-8105-044CC21A1919}" type="presParOf" srcId="{FBCC2FD0-6DCB-424D-AD0A-4D408C5EBF58}" destId="{AF9E36C9-F17C-466F-A2CF-441C94597C44}" srcOrd="0" destOrd="0" presId="urn:microsoft.com/office/officeart/2005/8/layout/hList1"/>
    <dgm:cxn modelId="{B0A7A2BE-A02E-488F-88A8-951C9195C2BC}" type="presParOf" srcId="{FBCC2FD0-6DCB-424D-AD0A-4D408C5EBF58}" destId="{8F8DA191-010B-4BBA-816E-238A86D599E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5621AE4-DE85-4B30-9CA5-AE65CDE17E9D}" type="doc">
      <dgm:prSet loTypeId="urn:microsoft.com/office/officeart/2008/layout/PictureAccentList" loCatId="list" qsTypeId="urn:microsoft.com/office/officeart/2005/8/quickstyle/simple1" qsCatId="simple" csTypeId="urn:microsoft.com/office/officeart/2005/8/colors/colorful1#10" csCatId="colorful" phldr="1"/>
      <dgm:spPr/>
      <dgm:t>
        <a:bodyPr/>
        <a:lstStyle/>
        <a:p>
          <a:endParaRPr lang="en-US"/>
        </a:p>
      </dgm:t>
    </dgm:pt>
    <dgm:pt modelId="{67D0829B-6641-4584-AA45-8A54DAA06B47}">
      <dgm:prSet phldrT="[Text]"/>
      <dgm:spPr/>
      <dgm:t>
        <a:bodyPr/>
        <a:lstStyle/>
        <a:p>
          <a:r>
            <a:rPr lang="en-US" dirty="0">
              <a:solidFill>
                <a:schemeClr val="bg1"/>
              </a:solidFill>
              <a:latin typeface="+mn-lt"/>
              <a:ea typeface="+mn-ea"/>
              <a:cs typeface="+mn-cs"/>
            </a:rPr>
            <a:t>Aria and </a:t>
          </a:r>
          <a:r>
            <a:rPr lang="en-US" dirty="0"/>
            <a:t>Sally’s </a:t>
          </a:r>
          <a:r>
            <a:rPr lang="en-US" dirty="0">
              <a:solidFill>
                <a:schemeClr val="bg1"/>
              </a:solidFill>
              <a:latin typeface="+mn-lt"/>
              <a:ea typeface="+mn-ea"/>
              <a:cs typeface="+mn-cs"/>
            </a:rPr>
            <a:t>father had recently lost his job as a government worker</a:t>
          </a:r>
          <a:endParaRPr lang="en-US" dirty="0">
            <a:solidFill>
              <a:schemeClr val="bg1"/>
            </a:solidFill>
          </a:endParaRPr>
        </a:p>
      </dgm:t>
    </dgm:pt>
    <dgm:pt modelId="{3477FDC8-CAD3-4418-9401-5AF9DB643A23}" type="parTrans" cxnId="{0702D7FA-77BC-4203-A215-EA5846FD2FA2}">
      <dgm:prSet/>
      <dgm:spPr/>
      <dgm:t>
        <a:bodyPr/>
        <a:lstStyle/>
        <a:p>
          <a:endParaRPr lang="en-US"/>
        </a:p>
      </dgm:t>
    </dgm:pt>
    <dgm:pt modelId="{F8AD570B-1CD5-4B99-8087-940B56EAF5DA}" type="sibTrans" cxnId="{0702D7FA-77BC-4203-A215-EA5846FD2FA2}">
      <dgm:prSet/>
      <dgm:spPr/>
      <dgm:t>
        <a:bodyPr/>
        <a:lstStyle/>
        <a:p>
          <a:endParaRPr lang="en-US"/>
        </a:p>
      </dgm:t>
    </dgm:pt>
    <dgm:pt modelId="{01188AE1-5CF1-4596-BEB3-4F04020EEB72}">
      <dgm:prSet phldrT="[Text]"/>
      <dgm:spPr/>
      <dgm:t>
        <a:bodyPr/>
        <a:lstStyle/>
        <a:p>
          <a:r>
            <a:rPr lang="en-US" dirty="0">
              <a:solidFill>
                <a:schemeClr val="bg1"/>
              </a:solidFill>
              <a:latin typeface="+mn-lt"/>
              <a:ea typeface="+mn-ea"/>
              <a:cs typeface="+mn-cs"/>
            </a:rPr>
            <a:t>Both sisters recognized that this created anxiety within them</a:t>
          </a:r>
          <a:endParaRPr lang="en-US" dirty="0">
            <a:solidFill>
              <a:schemeClr val="bg1"/>
            </a:solidFill>
          </a:endParaRPr>
        </a:p>
      </dgm:t>
    </dgm:pt>
    <dgm:pt modelId="{84A57377-E55C-4E1A-816A-8DACA58434C7}" type="parTrans" cxnId="{2157392C-41CF-49D6-AF6A-3959D76CAF7A}">
      <dgm:prSet/>
      <dgm:spPr/>
      <dgm:t>
        <a:bodyPr/>
        <a:lstStyle/>
        <a:p>
          <a:endParaRPr lang="en-US"/>
        </a:p>
      </dgm:t>
    </dgm:pt>
    <dgm:pt modelId="{FCCA4A07-B06D-4821-B3E0-9F7B736EDFBF}" type="sibTrans" cxnId="{2157392C-41CF-49D6-AF6A-3959D76CAF7A}">
      <dgm:prSet/>
      <dgm:spPr/>
      <dgm:t>
        <a:bodyPr/>
        <a:lstStyle/>
        <a:p>
          <a:endParaRPr lang="en-US"/>
        </a:p>
      </dgm:t>
    </dgm:pt>
    <dgm:pt modelId="{74718604-718C-4720-834D-948780C2E943}">
      <dgm:prSet phldrT="[Text]"/>
      <dgm:spPr/>
      <dgm:t>
        <a:bodyPr/>
        <a:lstStyle/>
        <a:p>
          <a:r>
            <a:rPr lang="en-US" dirty="0">
              <a:solidFill>
                <a:schemeClr val="bg1"/>
              </a:solidFill>
              <a:latin typeface="+mn-lt"/>
              <a:ea typeface="+mn-ea"/>
              <a:cs typeface="+mn-cs"/>
            </a:rPr>
            <a:t>Arya vented her frustrations out against Sansa </a:t>
          </a:r>
          <a:endParaRPr lang="en-US" dirty="0">
            <a:solidFill>
              <a:schemeClr val="bg1"/>
            </a:solidFill>
          </a:endParaRPr>
        </a:p>
      </dgm:t>
    </dgm:pt>
    <dgm:pt modelId="{C694868C-CB10-4B6C-9CC5-10B9CDFC523C}" type="parTrans" cxnId="{28C286C4-37B8-4FDB-9557-24F06615F4D5}">
      <dgm:prSet/>
      <dgm:spPr/>
      <dgm:t>
        <a:bodyPr/>
        <a:lstStyle/>
        <a:p>
          <a:endParaRPr lang="en-US"/>
        </a:p>
      </dgm:t>
    </dgm:pt>
    <dgm:pt modelId="{4BD37A0A-76E1-49EB-A978-DC21C0E503EE}" type="sibTrans" cxnId="{28C286C4-37B8-4FDB-9557-24F06615F4D5}">
      <dgm:prSet/>
      <dgm:spPr/>
      <dgm:t>
        <a:bodyPr/>
        <a:lstStyle/>
        <a:p>
          <a:endParaRPr lang="en-US"/>
        </a:p>
      </dgm:t>
    </dgm:pt>
    <dgm:pt modelId="{D94F5804-8A69-4A40-9661-BE213CDBEB7F}">
      <dgm:prSet phldrT="[Text]"/>
      <dgm:spPr/>
      <dgm:t>
        <a:bodyPr/>
        <a:lstStyle/>
        <a:p>
          <a:r>
            <a:rPr lang="en-US" dirty="0">
              <a:solidFill>
                <a:schemeClr val="bg1"/>
              </a:solidFill>
              <a:latin typeface="+mn-lt"/>
              <a:ea typeface="+mn-ea"/>
              <a:cs typeface="+mn-cs"/>
            </a:rPr>
            <a:t>Sansa realized that her frustration wasn’t with Arya </a:t>
          </a:r>
          <a:endParaRPr lang="en-US" dirty="0">
            <a:solidFill>
              <a:schemeClr val="bg1"/>
            </a:solidFill>
          </a:endParaRPr>
        </a:p>
      </dgm:t>
    </dgm:pt>
    <dgm:pt modelId="{4C2C1721-0FA6-433F-B389-B224CA8FCCE2}" type="parTrans" cxnId="{E3F19FB9-A051-4BB4-B7D6-1C1070FA9423}">
      <dgm:prSet/>
      <dgm:spPr/>
    </dgm:pt>
    <dgm:pt modelId="{F41E14A1-4131-498C-8F1C-4496D824344B}" type="sibTrans" cxnId="{E3F19FB9-A051-4BB4-B7D6-1C1070FA9423}">
      <dgm:prSet/>
      <dgm:spPr/>
    </dgm:pt>
    <dgm:pt modelId="{D2B7047C-6AEE-4086-B71B-E3CCBF1F8239}" type="pres">
      <dgm:prSet presAssocID="{75621AE4-DE85-4B30-9CA5-AE65CDE17E9D}" presName="layout" presStyleCnt="0">
        <dgm:presLayoutVars>
          <dgm:chMax/>
          <dgm:chPref/>
          <dgm:dir/>
          <dgm:animOne val="branch"/>
          <dgm:animLvl val="lvl"/>
          <dgm:resizeHandles/>
        </dgm:presLayoutVars>
      </dgm:prSet>
      <dgm:spPr/>
    </dgm:pt>
    <dgm:pt modelId="{2737432B-BBC9-417C-B4E3-A6DDECA90ECB}" type="pres">
      <dgm:prSet presAssocID="{67D0829B-6641-4584-AA45-8A54DAA06B47}" presName="root" presStyleCnt="0">
        <dgm:presLayoutVars>
          <dgm:chMax/>
          <dgm:chPref val="4"/>
        </dgm:presLayoutVars>
      </dgm:prSet>
      <dgm:spPr/>
    </dgm:pt>
    <dgm:pt modelId="{960891A9-6EB8-4323-8529-DD828A7350B7}" type="pres">
      <dgm:prSet presAssocID="{67D0829B-6641-4584-AA45-8A54DAA06B47}" presName="rootComposite" presStyleCnt="0">
        <dgm:presLayoutVars/>
      </dgm:prSet>
      <dgm:spPr/>
    </dgm:pt>
    <dgm:pt modelId="{DE28221D-63AB-4F9D-A19C-59C4FAEDE525}" type="pres">
      <dgm:prSet presAssocID="{67D0829B-6641-4584-AA45-8A54DAA06B47}" presName="rootText" presStyleLbl="node0" presStyleIdx="0" presStyleCnt="1">
        <dgm:presLayoutVars>
          <dgm:chMax/>
          <dgm:chPref val="4"/>
        </dgm:presLayoutVars>
      </dgm:prSet>
      <dgm:spPr/>
    </dgm:pt>
    <dgm:pt modelId="{F63274A6-25FA-4E9E-A43C-97B99E6B9669}" type="pres">
      <dgm:prSet presAssocID="{67D0829B-6641-4584-AA45-8A54DAA06B47}" presName="childShape" presStyleCnt="0">
        <dgm:presLayoutVars>
          <dgm:chMax val="0"/>
          <dgm:chPref val="0"/>
        </dgm:presLayoutVars>
      </dgm:prSet>
      <dgm:spPr/>
    </dgm:pt>
    <dgm:pt modelId="{22181133-F114-460E-B263-AB96FC3AD373}" type="pres">
      <dgm:prSet presAssocID="{01188AE1-5CF1-4596-BEB3-4F04020EEB72}" presName="childComposite" presStyleCnt="0">
        <dgm:presLayoutVars>
          <dgm:chMax val="0"/>
          <dgm:chPref val="0"/>
        </dgm:presLayoutVars>
      </dgm:prSet>
      <dgm:spPr/>
    </dgm:pt>
    <dgm:pt modelId="{93DFB0EA-26CE-4E95-9B53-EFE9BD16821E}" type="pres">
      <dgm:prSet presAssocID="{01188AE1-5CF1-4596-BEB3-4F04020EEB72}" presName="Image" presStyleLbl="node1" presStyleIdx="0" presStyleCnt="3"/>
      <dgm:spPr>
        <a:solidFill>
          <a:schemeClr val="accent2">
            <a:hueOff val="0"/>
            <a:satOff val="0"/>
            <a:lumOff val="0"/>
          </a:schemeClr>
        </a:solidFill>
      </dgm:spPr>
    </dgm:pt>
    <dgm:pt modelId="{71DE2FB3-4FB4-4666-9334-F570AF29051F}" type="pres">
      <dgm:prSet presAssocID="{01188AE1-5CF1-4596-BEB3-4F04020EEB72}" presName="childText" presStyleLbl="lnNode1" presStyleIdx="0" presStyleCnt="3">
        <dgm:presLayoutVars>
          <dgm:chMax val="0"/>
          <dgm:chPref val="0"/>
          <dgm:bulletEnabled val="1"/>
        </dgm:presLayoutVars>
      </dgm:prSet>
      <dgm:spPr/>
    </dgm:pt>
    <dgm:pt modelId="{5929BF43-B982-477C-A125-D96FD05F4E22}" type="pres">
      <dgm:prSet presAssocID="{74718604-718C-4720-834D-948780C2E943}" presName="childComposite" presStyleCnt="0">
        <dgm:presLayoutVars>
          <dgm:chMax val="0"/>
          <dgm:chPref val="0"/>
        </dgm:presLayoutVars>
      </dgm:prSet>
      <dgm:spPr/>
    </dgm:pt>
    <dgm:pt modelId="{DC3E4352-E37E-4C03-8598-89508879395C}" type="pres">
      <dgm:prSet presAssocID="{74718604-718C-4720-834D-948780C2E943}" presName="Image" presStyleLbl="node1" presStyleIdx="1" presStyleCnt="3"/>
      <dgm:spPr>
        <a:solidFill>
          <a:schemeClr val="accent3">
            <a:hueOff val="0"/>
            <a:satOff val="0"/>
            <a:lumOff val="0"/>
          </a:schemeClr>
        </a:solidFill>
      </dgm:spPr>
    </dgm:pt>
    <dgm:pt modelId="{7CDABDCE-EE01-4DBE-82C9-8276B29F8A74}" type="pres">
      <dgm:prSet presAssocID="{74718604-718C-4720-834D-948780C2E943}" presName="childText" presStyleLbl="lnNode1" presStyleIdx="1" presStyleCnt="3">
        <dgm:presLayoutVars>
          <dgm:chMax val="0"/>
          <dgm:chPref val="0"/>
          <dgm:bulletEnabled val="1"/>
        </dgm:presLayoutVars>
      </dgm:prSet>
      <dgm:spPr/>
    </dgm:pt>
    <dgm:pt modelId="{6AF57530-6558-432B-92B4-197AE83CEC77}" type="pres">
      <dgm:prSet presAssocID="{D94F5804-8A69-4A40-9661-BE213CDBEB7F}" presName="childComposite" presStyleCnt="0">
        <dgm:presLayoutVars>
          <dgm:chMax val="0"/>
          <dgm:chPref val="0"/>
        </dgm:presLayoutVars>
      </dgm:prSet>
      <dgm:spPr/>
    </dgm:pt>
    <dgm:pt modelId="{B0FAE2D9-1B8B-4889-9D5C-5AC6705394F2}" type="pres">
      <dgm:prSet presAssocID="{D94F5804-8A69-4A40-9661-BE213CDBEB7F}" presName="Image" presStyleLbl="node1" presStyleIdx="2" presStyleCnt="3"/>
      <dgm:spPr>
        <a:solidFill>
          <a:schemeClr val="accent4">
            <a:hueOff val="0"/>
            <a:satOff val="0"/>
            <a:lumOff val="0"/>
          </a:schemeClr>
        </a:solidFill>
      </dgm:spPr>
    </dgm:pt>
    <dgm:pt modelId="{0665976C-9682-458B-844A-4C39731B1882}" type="pres">
      <dgm:prSet presAssocID="{D94F5804-8A69-4A40-9661-BE213CDBEB7F}" presName="childText" presStyleLbl="lnNode1" presStyleIdx="2" presStyleCnt="3">
        <dgm:presLayoutVars>
          <dgm:chMax val="0"/>
          <dgm:chPref val="0"/>
          <dgm:bulletEnabled val="1"/>
        </dgm:presLayoutVars>
      </dgm:prSet>
      <dgm:spPr/>
    </dgm:pt>
  </dgm:ptLst>
  <dgm:cxnLst>
    <dgm:cxn modelId="{E3F19FB9-A051-4BB4-B7D6-1C1070FA9423}" srcId="{67D0829B-6641-4584-AA45-8A54DAA06B47}" destId="{D94F5804-8A69-4A40-9661-BE213CDBEB7F}" srcOrd="2" destOrd="0" parTransId="{4C2C1721-0FA6-433F-B389-B224CA8FCCE2}" sibTransId="{F41E14A1-4131-498C-8F1C-4496D824344B}"/>
    <dgm:cxn modelId="{571A060A-41CD-4181-A6A2-FC90D47EE369}" type="presOf" srcId="{75621AE4-DE85-4B30-9CA5-AE65CDE17E9D}" destId="{D2B7047C-6AEE-4086-B71B-E3CCBF1F8239}" srcOrd="0" destOrd="0" presId="urn:microsoft.com/office/officeart/2008/layout/PictureAccentList"/>
    <dgm:cxn modelId="{11E6D7AA-B2C2-4DAC-B6EC-4E1180F5B2E4}" type="presOf" srcId="{74718604-718C-4720-834D-948780C2E943}" destId="{7CDABDCE-EE01-4DBE-82C9-8276B29F8A74}" srcOrd="0" destOrd="0" presId="urn:microsoft.com/office/officeart/2008/layout/PictureAccentList"/>
    <dgm:cxn modelId="{2157392C-41CF-49D6-AF6A-3959D76CAF7A}" srcId="{67D0829B-6641-4584-AA45-8A54DAA06B47}" destId="{01188AE1-5CF1-4596-BEB3-4F04020EEB72}" srcOrd="0" destOrd="0" parTransId="{84A57377-E55C-4E1A-816A-8DACA58434C7}" sibTransId="{FCCA4A07-B06D-4821-B3E0-9F7B736EDFBF}"/>
    <dgm:cxn modelId="{EB44F80C-F8E6-4554-90A6-4C15B6D2E499}" type="presOf" srcId="{67D0829B-6641-4584-AA45-8A54DAA06B47}" destId="{DE28221D-63AB-4F9D-A19C-59C4FAEDE525}" srcOrd="0" destOrd="0" presId="urn:microsoft.com/office/officeart/2008/layout/PictureAccentList"/>
    <dgm:cxn modelId="{195F4E53-B526-4EBE-A1E6-0A5A6F656487}" type="presOf" srcId="{01188AE1-5CF1-4596-BEB3-4F04020EEB72}" destId="{71DE2FB3-4FB4-4666-9334-F570AF29051F}" srcOrd="0" destOrd="0" presId="urn:microsoft.com/office/officeart/2008/layout/PictureAccentList"/>
    <dgm:cxn modelId="{2AD67124-DD34-45FC-BA82-C51C2442842D}" type="presOf" srcId="{D94F5804-8A69-4A40-9661-BE213CDBEB7F}" destId="{0665976C-9682-458B-844A-4C39731B1882}" srcOrd="0" destOrd="0" presId="urn:microsoft.com/office/officeart/2008/layout/PictureAccentList"/>
    <dgm:cxn modelId="{0702D7FA-77BC-4203-A215-EA5846FD2FA2}" srcId="{75621AE4-DE85-4B30-9CA5-AE65CDE17E9D}" destId="{67D0829B-6641-4584-AA45-8A54DAA06B47}" srcOrd="0" destOrd="0" parTransId="{3477FDC8-CAD3-4418-9401-5AF9DB643A23}" sibTransId="{F8AD570B-1CD5-4B99-8087-940B56EAF5DA}"/>
    <dgm:cxn modelId="{28C286C4-37B8-4FDB-9557-24F06615F4D5}" srcId="{67D0829B-6641-4584-AA45-8A54DAA06B47}" destId="{74718604-718C-4720-834D-948780C2E943}" srcOrd="1" destOrd="0" parTransId="{C694868C-CB10-4B6C-9CC5-10B9CDFC523C}" sibTransId="{4BD37A0A-76E1-49EB-A978-DC21C0E503EE}"/>
    <dgm:cxn modelId="{8141A2B1-8080-44FE-8F09-BDC8BEA711DC}" type="presParOf" srcId="{D2B7047C-6AEE-4086-B71B-E3CCBF1F8239}" destId="{2737432B-BBC9-417C-B4E3-A6DDECA90ECB}" srcOrd="0" destOrd="0" presId="urn:microsoft.com/office/officeart/2008/layout/PictureAccentList"/>
    <dgm:cxn modelId="{C1B98010-E228-4256-AC58-2C5CE6F9C5CE}" type="presParOf" srcId="{2737432B-BBC9-417C-B4E3-A6DDECA90ECB}" destId="{960891A9-6EB8-4323-8529-DD828A7350B7}" srcOrd="0" destOrd="0" presId="urn:microsoft.com/office/officeart/2008/layout/PictureAccentList"/>
    <dgm:cxn modelId="{31C1EDC9-A556-4B25-AEBE-EA5411E8E21B}" type="presParOf" srcId="{960891A9-6EB8-4323-8529-DD828A7350B7}" destId="{DE28221D-63AB-4F9D-A19C-59C4FAEDE525}" srcOrd="0" destOrd="0" presId="urn:microsoft.com/office/officeart/2008/layout/PictureAccentList"/>
    <dgm:cxn modelId="{BCDB0662-6CF1-4BFE-9478-E450F567E7C0}" type="presParOf" srcId="{2737432B-BBC9-417C-B4E3-A6DDECA90ECB}" destId="{F63274A6-25FA-4E9E-A43C-97B99E6B9669}" srcOrd="1" destOrd="0" presId="urn:microsoft.com/office/officeart/2008/layout/PictureAccentList"/>
    <dgm:cxn modelId="{4C2A652C-F9CC-457A-A009-DA8A0202B8D0}" type="presParOf" srcId="{F63274A6-25FA-4E9E-A43C-97B99E6B9669}" destId="{22181133-F114-460E-B263-AB96FC3AD373}" srcOrd="0" destOrd="0" presId="urn:microsoft.com/office/officeart/2008/layout/PictureAccentList"/>
    <dgm:cxn modelId="{0DB43C9C-4A80-4EC5-95CB-6395B8585037}" type="presParOf" srcId="{22181133-F114-460E-B263-AB96FC3AD373}" destId="{93DFB0EA-26CE-4E95-9B53-EFE9BD16821E}" srcOrd="0" destOrd="0" presId="urn:microsoft.com/office/officeart/2008/layout/PictureAccentList"/>
    <dgm:cxn modelId="{443C0FF1-D295-48B9-89A6-A2617D58B41B}" type="presParOf" srcId="{22181133-F114-460E-B263-AB96FC3AD373}" destId="{71DE2FB3-4FB4-4666-9334-F570AF29051F}" srcOrd="1" destOrd="0" presId="urn:microsoft.com/office/officeart/2008/layout/PictureAccentList"/>
    <dgm:cxn modelId="{F66C7C2F-FE24-4457-958B-FF6292D0E792}" type="presParOf" srcId="{F63274A6-25FA-4E9E-A43C-97B99E6B9669}" destId="{5929BF43-B982-477C-A125-D96FD05F4E22}" srcOrd="1" destOrd="0" presId="urn:microsoft.com/office/officeart/2008/layout/PictureAccentList"/>
    <dgm:cxn modelId="{F9BEBE0D-63EB-4C4B-88FA-4A09CE07F833}" type="presParOf" srcId="{5929BF43-B982-477C-A125-D96FD05F4E22}" destId="{DC3E4352-E37E-4C03-8598-89508879395C}" srcOrd="0" destOrd="0" presId="urn:microsoft.com/office/officeart/2008/layout/PictureAccentList"/>
    <dgm:cxn modelId="{6BB13778-C264-40A0-B38C-2B65ED5D2514}" type="presParOf" srcId="{5929BF43-B982-477C-A125-D96FD05F4E22}" destId="{7CDABDCE-EE01-4DBE-82C9-8276B29F8A74}" srcOrd="1" destOrd="0" presId="urn:microsoft.com/office/officeart/2008/layout/PictureAccentList"/>
    <dgm:cxn modelId="{647BC88C-478B-4B5D-A8D1-601BA1A9776A}" type="presParOf" srcId="{F63274A6-25FA-4E9E-A43C-97B99E6B9669}" destId="{6AF57530-6558-432B-92B4-197AE83CEC77}" srcOrd="2" destOrd="0" presId="urn:microsoft.com/office/officeart/2008/layout/PictureAccentList"/>
    <dgm:cxn modelId="{A2025A80-F564-43DD-867E-70F99859300F}" type="presParOf" srcId="{6AF57530-6558-432B-92B4-197AE83CEC77}" destId="{B0FAE2D9-1B8B-4889-9D5C-5AC6705394F2}" srcOrd="0" destOrd="0" presId="urn:microsoft.com/office/officeart/2008/layout/PictureAccentList"/>
    <dgm:cxn modelId="{170EE7BF-F26B-4478-831C-C820B5DA5F2A}" type="presParOf" srcId="{6AF57530-6558-432B-92B4-197AE83CEC77}" destId="{0665976C-9682-458B-844A-4C39731B1882}"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6868DBC-74BB-4DB6-8C3F-43B884A1ED01}"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36DC5B1B-1184-4C8B-855F-C3616CEEDCD3}">
      <dgm:prSet phldrT="[Text]"/>
      <dgm:spPr/>
      <dgm:t>
        <a:bodyPr/>
        <a:lstStyle/>
        <a:p>
          <a:r>
            <a:rPr lang="en-US" dirty="0">
              <a:solidFill>
                <a:schemeClr val="bg1"/>
              </a:solidFill>
              <a:latin typeface="+mn-lt"/>
              <a:ea typeface="+mn-ea"/>
              <a:cs typeface="+mn-cs"/>
            </a:rPr>
            <a:t>Helps you to understand how to make the most use of your feelings</a:t>
          </a:r>
          <a:endParaRPr lang="en-US" dirty="0">
            <a:solidFill>
              <a:schemeClr val="bg1"/>
            </a:solidFill>
          </a:endParaRPr>
        </a:p>
      </dgm:t>
    </dgm:pt>
    <dgm:pt modelId="{73D0BECF-01BD-46D8-A513-4B75D7D7FE80}" type="parTrans" cxnId="{77FC449C-91C7-4584-817F-B606149BA849}">
      <dgm:prSet/>
      <dgm:spPr/>
      <dgm:t>
        <a:bodyPr/>
        <a:lstStyle/>
        <a:p>
          <a:endParaRPr lang="en-US"/>
        </a:p>
      </dgm:t>
    </dgm:pt>
    <dgm:pt modelId="{4BBE8E59-DBA1-44D0-8626-C88DBCCB9C7E}" type="sibTrans" cxnId="{77FC449C-91C7-4584-817F-B606149BA849}">
      <dgm:prSet/>
      <dgm:spPr/>
      <dgm:t>
        <a:bodyPr/>
        <a:lstStyle/>
        <a:p>
          <a:endParaRPr lang="en-US"/>
        </a:p>
      </dgm:t>
    </dgm:pt>
    <dgm:pt modelId="{261568EE-A06B-46F4-B23B-9FB3FACA99ED}">
      <dgm:prSet phldrT="[Text]"/>
      <dgm:spPr/>
      <dgm:t>
        <a:bodyPr/>
        <a:lstStyle/>
        <a:p>
          <a:r>
            <a:rPr lang="en-US" dirty="0">
              <a:solidFill>
                <a:schemeClr val="bg1"/>
              </a:solidFill>
              <a:latin typeface="+mn-lt"/>
              <a:ea typeface="+mn-ea"/>
              <a:cs typeface="+mn-cs"/>
            </a:rPr>
            <a:t>Understand what your emotion signifies </a:t>
          </a:r>
          <a:endParaRPr lang="en-US" dirty="0">
            <a:solidFill>
              <a:schemeClr val="bg1"/>
            </a:solidFill>
          </a:endParaRPr>
        </a:p>
      </dgm:t>
    </dgm:pt>
    <dgm:pt modelId="{98B3166D-AE26-4E0B-BD66-3E577B837554}" type="parTrans" cxnId="{C8F85846-8D9D-44BE-B0F1-675984639EC4}">
      <dgm:prSet/>
      <dgm:spPr/>
      <dgm:t>
        <a:bodyPr/>
        <a:lstStyle/>
        <a:p>
          <a:endParaRPr lang="en-US"/>
        </a:p>
      </dgm:t>
    </dgm:pt>
    <dgm:pt modelId="{16330F9F-82C7-4261-9BF4-878B98C8EEC8}" type="sibTrans" cxnId="{C8F85846-8D9D-44BE-B0F1-675984639EC4}">
      <dgm:prSet/>
      <dgm:spPr/>
      <dgm:t>
        <a:bodyPr/>
        <a:lstStyle/>
        <a:p>
          <a:endParaRPr lang="en-US"/>
        </a:p>
      </dgm:t>
    </dgm:pt>
    <dgm:pt modelId="{F149DC9C-3CFC-4FC1-81DD-DB88E1F8D1FA}">
      <dgm:prSet phldrT="[Text]"/>
      <dgm:spPr/>
      <dgm:t>
        <a:bodyPr/>
        <a:lstStyle/>
        <a:p>
          <a:r>
            <a:rPr lang="en-US" dirty="0">
              <a:solidFill>
                <a:schemeClr val="bg1"/>
              </a:solidFill>
              <a:latin typeface="+mn-lt"/>
              <a:ea typeface="+mn-ea"/>
              <a:cs typeface="+mn-cs"/>
            </a:rPr>
            <a:t>Find appropriate and helpful ways in which you make the emotion work for you</a:t>
          </a:r>
          <a:endParaRPr lang="en-US" dirty="0">
            <a:solidFill>
              <a:schemeClr val="bg1"/>
            </a:solidFill>
          </a:endParaRPr>
        </a:p>
      </dgm:t>
    </dgm:pt>
    <dgm:pt modelId="{0D772786-8203-4EA1-8EB3-3ECED1C07EA7}" type="parTrans" cxnId="{2645FEDE-C335-42DF-8C27-D9F4FE319D30}">
      <dgm:prSet/>
      <dgm:spPr/>
    </dgm:pt>
    <dgm:pt modelId="{BB002A3E-BEAF-42FD-AAA1-7E09B8174B35}" type="sibTrans" cxnId="{2645FEDE-C335-42DF-8C27-D9F4FE319D30}">
      <dgm:prSet/>
      <dgm:spPr/>
    </dgm:pt>
    <dgm:pt modelId="{2469AA6A-C6EA-4F83-9344-5A3098F6CBB9}" type="pres">
      <dgm:prSet presAssocID="{B6868DBC-74BB-4DB6-8C3F-43B884A1ED01}" presName="Name0" presStyleCnt="0">
        <dgm:presLayoutVars>
          <dgm:dir/>
          <dgm:resizeHandles val="exact"/>
        </dgm:presLayoutVars>
      </dgm:prSet>
      <dgm:spPr/>
    </dgm:pt>
    <dgm:pt modelId="{7B30980D-0F87-41C3-9CC1-53F08F0D40FD}" type="pres">
      <dgm:prSet presAssocID="{36DC5B1B-1184-4C8B-855F-C3616CEEDCD3}" presName="node" presStyleLbl="node1" presStyleIdx="0" presStyleCnt="3">
        <dgm:presLayoutVars>
          <dgm:bulletEnabled val="1"/>
        </dgm:presLayoutVars>
      </dgm:prSet>
      <dgm:spPr/>
    </dgm:pt>
    <dgm:pt modelId="{FE277977-2AE3-41CD-B65B-65691FE954EE}" type="pres">
      <dgm:prSet presAssocID="{4BBE8E59-DBA1-44D0-8626-C88DBCCB9C7E}" presName="sibTrans" presStyleCnt="0"/>
      <dgm:spPr/>
    </dgm:pt>
    <dgm:pt modelId="{A9F7505E-C465-4601-A0B0-8ECDAF58BBEE}" type="pres">
      <dgm:prSet presAssocID="{261568EE-A06B-46F4-B23B-9FB3FACA99ED}" presName="node" presStyleLbl="node1" presStyleIdx="1" presStyleCnt="3">
        <dgm:presLayoutVars>
          <dgm:bulletEnabled val="1"/>
        </dgm:presLayoutVars>
      </dgm:prSet>
      <dgm:spPr/>
    </dgm:pt>
    <dgm:pt modelId="{90483EAD-AAB6-4420-A825-FCDCEDE57BB8}" type="pres">
      <dgm:prSet presAssocID="{16330F9F-82C7-4261-9BF4-878B98C8EEC8}" presName="sibTrans" presStyleCnt="0"/>
      <dgm:spPr/>
    </dgm:pt>
    <dgm:pt modelId="{92135B81-AA08-4345-8AFC-F7921EDE3CC6}" type="pres">
      <dgm:prSet presAssocID="{F149DC9C-3CFC-4FC1-81DD-DB88E1F8D1FA}" presName="node" presStyleLbl="node1" presStyleIdx="2" presStyleCnt="3">
        <dgm:presLayoutVars>
          <dgm:bulletEnabled val="1"/>
        </dgm:presLayoutVars>
      </dgm:prSet>
      <dgm:spPr/>
    </dgm:pt>
  </dgm:ptLst>
  <dgm:cxnLst>
    <dgm:cxn modelId="{293C1796-636C-4455-BE41-58EEF337AA48}" type="presOf" srcId="{261568EE-A06B-46F4-B23B-9FB3FACA99ED}" destId="{A9F7505E-C465-4601-A0B0-8ECDAF58BBEE}" srcOrd="0" destOrd="0" presId="urn:microsoft.com/office/officeart/2005/8/layout/hList6"/>
    <dgm:cxn modelId="{B14FA71A-6C64-4A8E-81F8-AF023BFC0AD2}" type="presOf" srcId="{F149DC9C-3CFC-4FC1-81DD-DB88E1F8D1FA}" destId="{92135B81-AA08-4345-8AFC-F7921EDE3CC6}" srcOrd="0" destOrd="0" presId="urn:microsoft.com/office/officeart/2005/8/layout/hList6"/>
    <dgm:cxn modelId="{CB85BDB4-7A49-4AC4-B10E-49468804DD78}" type="presOf" srcId="{B6868DBC-74BB-4DB6-8C3F-43B884A1ED01}" destId="{2469AA6A-C6EA-4F83-9344-5A3098F6CBB9}" srcOrd="0" destOrd="0" presId="urn:microsoft.com/office/officeart/2005/8/layout/hList6"/>
    <dgm:cxn modelId="{6C19A15E-5520-4281-AC65-7C97DB366628}" type="presOf" srcId="{36DC5B1B-1184-4C8B-855F-C3616CEEDCD3}" destId="{7B30980D-0F87-41C3-9CC1-53F08F0D40FD}" srcOrd="0" destOrd="0" presId="urn:microsoft.com/office/officeart/2005/8/layout/hList6"/>
    <dgm:cxn modelId="{2645FEDE-C335-42DF-8C27-D9F4FE319D30}" srcId="{B6868DBC-74BB-4DB6-8C3F-43B884A1ED01}" destId="{F149DC9C-3CFC-4FC1-81DD-DB88E1F8D1FA}" srcOrd="2" destOrd="0" parTransId="{0D772786-8203-4EA1-8EB3-3ECED1C07EA7}" sibTransId="{BB002A3E-BEAF-42FD-AAA1-7E09B8174B35}"/>
    <dgm:cxn modelId="{77FC449C-91C7-4584-817F-B606149BA849}" srcId="{B6868DBC-74BB-4DB6-8C3F-43B884A1ED01}" destId="{36DC5B1B-1184-4C8B-855F-C3616CEEDCD3}" srcOrd="0" destOrd="0" parTransId="{73D0BECF-01BD-46D8-A513-4B75D7D7FE80}" sibTransId="{4BBE8E59-DBA1-44D0-8626-C88DBCCB9C7E}"/>
    <dgm:cxn modelId="{C8F85846-8D9D-44BE-B0F1-675984639EC4}" srcId="{B6868DBC-74BB-4DB6-8C3F-43B884A1ED01}" destId="{261568EE-A06B-46F4-B23B-9FB3FACA99ED}" srcOrd="1" destOrd="0" parTransId="{98B3166D-AE26-4E0B-BD66-3E577B837554}" sibTransId="{16330F9F-82C7-4261-9BF4-878B98C8EEC8}"/>
    <dgm:cxn modelId="{F4EEA24F-9BF8-4A02-BB0C-440C6395A5A6}" type="presParOf" srcId="{2469AA6A-C6EA-4F83-9344-5A3098F6CBB9}" destId="{7B30980D-0F87-41C3-9CC1-53F08F0D40FD}" srcOrd="0" destOrd="0" presId="urn:microsoft.com/office/officeart/2005/8/layout/hList6"/>
    <dgm:cxn modelId="{C69B5338-1970-4787-A912-8C24ECAB141F}" type="presParOf" srcId="{2469AA6A-C6EA-4F83-9344-5A3098F6CBB9}" destId="{FE277977-2AE3-41CD-B65B-65691FE954EE}" srcOrd="1" destOrd="0" presId="urn:microsoft.com/office/officeart/2005/8/layout/hList6"/>
    <dgm:cxn modelId="{E6F44522-4731-4ADF-9FCF-A32E2C11F06C}" type="presParOf" srcId="{2469AA6A-C6EA-4F83-9344-5A3098F6CBB9}" destId="{A9F7505E-C465-4601-A0B0-8ECDAF58BBEE}" srcOrd="2" destOrd="0" presId="urn:microsoft.com/office/officeart/2005/8/layout/hList6"/>
    <dgm:cxn modelId="{D0E23BC2-FBC3-49BB-994E-AE47C332553B}" type="presParOf" srcId="{2469AA6A-C6EA-4F83-9344-5A3098F6CBB9}" destId="{90483EAD-AAB6-4420-A825-FCDCEDE57BB8}" srcOrd="3" destOrd="0" presId="urn:microsoft.com/office/officeart/2005/8/layout/hList6"/>
    <dgm:cxn modelId="{A1B24732-6390-407A-B43E-F1078839A112}" type="presParOf" srcId="{2469AA6A-C6EA-4F83-9344-5A3098F6CBB9}" destId="{92135B81-AA08-4345-8AFC-F7921EDE3CC6}"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08CC5B8-136D-4AC4-8D78-0588D0700010}"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44164D49-75A9-48BD-8D2D-6CA6F480BFF9}">
      <dgm:prSet phldrT="[Text]"/>
      <dgm:spPr/>
      <dgm:t>
        <a:bodyPr/>
        <a:lstStyle/>
        <a:p>
          <a:r>
            <a:rPr lang="en-US" dirty="0">
              <a:solidFill>
                <a:schemeClr val="bg1"/>
              </a:solidFill>
              <a:latin typeface="+mn-lt"/>
              <a:ea typeface="+mn-ea"/>
              <a:cs typeface="+mn-cs"/>
            </a:rPr>
            <a:t>Emotions that always help us to perform well</a:t>
          </a:r>
          <a:endParaRPr lang="en-US" dirty="0">
            <a:solidFill>
              <a:schemeClr val="bg1"/>
            </a:solidFill>
          </a:endParaRPr>
        </a:p>
      </dgm:t>
    </dgm:pt>
    <dgm:pt modelId="{A3542936-46F3-4A1E-9234-32061050FC46}" type="parTrans" cxnId="{2754D914-6C7D-465B-AAE8-8077A8E1298F}">
      <dgm:prSet/>
      <dgm:spPr/>
      <dgm:t>
        <a:bodyPr/>
        <a:lstStyle/>
        <a:p>
          <a:endParaRPr lang="en-US"/>
        </a:p>
      </dgm:t>
    </dgm:pt>
    <dgm:pt modelId="{FC60415A-0EA6-416B-A072-D0EA843EEFA1}" type="sibTrans" cxnId="{2754D914-6C7D-465B-AAE8-8077A8E1298F}">
      <dgm:prSet/>
      <dgm:spPr/>
      <dgm:t>
        <a:bodyPr/>
        <a:lstStyle/>
        <a:p>
          <a:endParaRPr lang="en-US" dirty="0"/>
        </a:p>
      </dgm:t>
    </dgm:pt>
    <dgm:pt modelId="{71980AAF-718C-402F-8FFC-695298151F8E}">
      <dgm:prSet phldrT="[Text]"/>
      <dgm:spPr/>
      <dgm:t>
        <a:bodyPr/>
        <a:lstStyle/>
        <a:p>
          <a:r>
            <a:rPr lang="en-US" dirty="0">
              <a:solidFill>
                <a:schemeClr val="bg1"/>
              </a:solidFill>
              <a:latin typeface="+mn-lt"/>
              <a:ea typeface="+mn-ea"/>
              <a:cs typeface="+mn-cs"/>
            </a:rPr>
            <a:t>Emotions that always interfere with high performance</a:t>
          </a:r>
          <a:endParaRPr lang="en-US" dirty="0">
            <a:solidFill>
              <a:schemeClr val="bg1"/>
            </a:solidFill>
          </a:endParaRPr>
        </a:p>
      </dgm:t>
    </dgm:pt>
    <dgm:pt modelId="{11C325F7-0992-40D6-8F90-40CD4F5F4F84}" type="parTrans" cxnId="{BD987BAC-DF96-47A8-A2D8-82CBF85729E2}">
      <dgm:prSet/>
      <dgm:spPr/>
      <dgm:t>
        <a:bodyPr/>
        <a:lstStyle/>
        <a:p>
          <a:endParaRPr lang="en-US"/>
        </a:p>
      </dgm:t>
    </dgm:pt>
    <dgm:pt modelId="{56B49561-2E6E-40A4-BFDE-FFCF86353D21}" type="sibTrans" cxnId="{BD987BAC-DF96-47A8-A2D8-82CBF85729E2}">
      <dgm:prSet/>
      <dgm:spPr/>
      <dgm:t>
        <a:bodyPr/>
        <a:lstStyle/>
        <a:p>
          <a:endParaRPr lang="en-US" dirty="0"/>
        </a:p>
      </dgm:t>
    </dgm:pt>
    <dgm:pt modelId="{69DCCFD8-676F-483A-B210-BE60CDE54C3F}">
      <dgm:prSet phldrT="[Text]"/>
      <dgm:spPr/>
      <dgm:t>
        <a:bodyPr/>
        <a:lstStyle/>
        <a:p>
          <a:r>
            <a:rPr lang="en-US" dirty="0">
              <a:solidFill>
                <a:schemeClr val="bg1"/>
              </a:solidFill>
              <a:latin typeface="+mn-lt"/>
              <a:ea typeface="+mn-ea"/>
              <a:cs typeface="+mn-cs"/>
            </a:rPr>
            <a:t>Emotions that can either improve our performance or impede it</a:t>
          </a:r>
          <a:endParaRPr lang="en-US" dirty="0">
            <a:solidFill>
              <a:schemeClr val="bg1"/>
            </a:solidFill>
          </a:endParaRPr>
        </a:p>
      </dgm:t>
    </dgm:pt>
    <dgm:pt modelId="{F68AE3CC-B72C-4867-A6C0-03E44AA5A90F}" type="parTrans" cxnId="{E6ABF8B9-5782-4C06-B9D0-78109FCD2234}">
      <dgm:prSet/>
      <dgm:spPr/>
      <dgm:t>
        <a:bodyPr/>
        <a:lstStyle/>
        <a:p>
          <a:endParaRPr lang="en-US"/>
        </a:p>
      </dgm:t>
    </dgm:pt>
    <dgm:pt modelId="{68B4BCD4-605E-47F9-B067-B930FEA9EB6B}" type="sibTrans" cxnId="{E6ABF8B9-5782-4C06-B9D0-78109FCD2234}">
      <dgm:prSet/>
      <dgm:spPr/>
      <dgm:t>
        <a:bodyPr/>
        <a:lstStyle/>
        <a:p>
          <a:endParaRPr lang="en-US"/>
        </a:p>
      </dgm:t>
    </dgm:pt>
    <dgm:pt modelId="{2F56D9BC-FD84-4B36-9136-ECE800E585D3}" type="pres">
      <dgm:prSet presAssocID="{808CC5B8-136D-4AC4-8D78-0588D0700010}" presName="outerComposite" presStyleCnt="0">
        <dgm:presLayoutVars>
          <dgm:chMax val="5"/>
          <dgm:dir/>
          <dgm:resizeHandles val="exact"/>
        </dgm:presLayoutVars>
      </dgm:prSet>
      <dgm:spPr/>
    </dgm:pt>
    <dgm:pt modelId="{95193D48-64C4-412D-B1CD-852F803F5E4C}" type="pres">
      <dgm:prSet presAssocID="{808CC5B8-136D-4AC4-8D78-0588D0700010}" presName="dummyMaxCanvas" presStyleCnt="0">
        <dgm:presLayoutVars/>
      </dgm:prSet>
      <dgm:spPr/>
    </dgm:pt>
    <dgm:pt modelId="{E0047F32-B3A5-42BA-9A32-9390F92F99CF}" type="pres">
      <dgm:prSet presAssocID="{808CC5B8-136D-4AC4-8D78-0588D0700010}" presName="ThreeNodes_1" presStyleLbl="node1" presStyleIdx="0" presStyleCnt="3">
        <dgm:presLayoutVars>
          <dgm:bulletEnabled val="1"/>
        </dgm:presLayoutVars>
      </dgm:prSet>
      <dgm:spPr/>
    </dgm:pt>
    <dgm:pt modelId="{5DF0EDA5-51D4-47EA-830A-9F0DE1A28FDE}" type="pres">
      <dgm:prSet presAssocID="{808CC5B8-136D-4AC4-8D78-0588D0700010}" presName="ThreeNodes_2" presStyleLbl="node1" presStyleIdx="1" presStyleCnt="3">
        <dgm:presLayoutVars>
          <dgm:bulletEnabled val="1"/>
        </dgm:presLayoutVars>
      </dgm:prSet>
      <dgm:spPr/>
    </dgm:pt>
    <dgm:pt modelId="{64E18C0F-66D7-4246-ABA2-9BE36EB645B4}" type="pres">
      <dgm:prSet presAssocID="{808CC5B8-136D-4AC4-8D78-0588D0700010}" presName="ThreeNodes_3" presStyleLbl="node1" presStyleIdx="2" presStyleCnt="3">
        <dgm:presLayoutVars>
          <dgm:bulletEnabled val="1"/>
        </dgm:presLayoutVars>
      </dgm:prSet>
      <dgm:spPr/>
    </dgm:pt>
    <dgm:pt modelId="{DF59A4B6-1EEB-437D-99EB-FD6FC19104FC}" type="pres">
      <dgm:prSet presAssocID="{808CC5B8-136D-4AC4-8D78-0588D0700010}" presName="ThreeConn_1-2" presStyleLbl="fgAccFollowNode1" presStyleIdx="0" presStyleCnt="2">
        <dgm:presLayoutVars>
          <dgm:bulletEnabled val="1"/>
        </dgm:presLayoutVars>
      </dgm:prSet>
      <dgm:spPr/>
    </dgm:pt>
    <dgm:pt modelId="{F5B99985-F65F-43A4-ACE2-7644F32FA314}" type="pres">
      <dgm:prSet presAssocID="{808CC5B8-136D-4AC4-8D78-0588D0700010}" presName="ThreeConn_2-3" presStyleLbl="fgAccFollowNode1" presStyleIdx="1" presStyleCnt="2">
        <dgm:presLayoutVars>
          <dgm:bulletEnabled val="1"/>
        </dgm:presLayoutVars>
      </dgm:prSet>
      <dgm:spPr/>
    </dgm:pt>
    <dgm:pt modelId="{7F914A71-7D98-45B6-B16F-8A48CB891D6D}" type="pres">
      <dgm:prSet presAssocID="{808CC5B8-136D-4AC4-8D78-0588D0700010}" presName="ThreeNodes_1_text" presStyleLbl="node1" presStyleIdx="2" presStyleCnt="3">
        <dgm:presLayoutVars>
          <dgm:bulletEnabled val="1"/>
        </dgm:presLayoutVars>
      </dgm:prSet>
      <dgm:spPr/>
    </dgm:pt>
    <dgm:pt modelId="{2B761B69-F47B-4950-9570-43B8E059E3BE}" type="pres">
      <dgm:prSet presAssocID="{808CC5B8-136D-4AC4-8D78-0588D0700010}" presName="ThreeNodes_2_text" presStyleLbl="node1" presStyleIdx="2" presStyleCnt="3">
        <dgm:presLayoutVars>
          <dgm:bulletEnabled val="1"/>
        </dgm:presLayoutVars>
      </dgm:prSet>
      <dgm:spPr/>
    </dgm:pt>
    <dgm:pt modelId="{B78613CA-578A-4DC6-88EB-ED819826B8D1}" type="pres">
      <dgm:prSet presAssocID="{808CC5B8-136D-4AC4-8D78-0588D0700010}" presName="ThreeNodes_3_text" presStyleLbl="node1" presStyleIdx="2" presStyleCnt="3">
        <dgm:presLayoutVars>
          <dgm:bulletEnabled val="1"/>
        </dgm:presLayoutVars>
      </dgm:prSet>
      <dgm:spPr/>
    </dgm:pt>
  </dgm:ptLst>
  <dgm:cxnLst>
    <dgm:cxn modelId="{5D2C724A-1556-44BD-ACA4-184C1B7FBD7B}" type="presOf" srcId="{44164D49-75A9-48BD-8D2D-6CA6F480BFF9}" destId="{E0047F32-B3A5-42BA-9A32-9390F92F99CF}" srcOrd="0" destOrd="0" presId="urn:microsoft.com/office/officeart/2005/8/layout/vProcess5"/>
    <dgm:cxn modelId="{BD987BAC-DF96-47A8-A2D8-82CBF85729E2}" srcId="{808CC5B8-136D-4AC4-8D78-0588D0700010}" destId="{71980AAF-718C-402F-8FFC-695298151F8E}" srcOrd="1" destOrd="0" parTransId="{11C325F7-0992-40D6-8F90-40CD4F5F4F84}" sibTransId="{56B49561-2E6E-40A4-BFDE-FFCF86353D21}"/>
    <dgm:cxn modelId="{33A4DDFD-A44C-499F-9BB4-0A7DBCC2B8FF}" type="presOf" srcId="{808CC5B8-136D-4AC4-8D78-0588D0700010}" destId="{2F56D9BC-FD84-4B36-9136-ECE800E585D3}" srcOrd="0" destOrd="0" presId="urn:microsoft.com/office/officeart/2005/8/layout/vProcess5"/>
    <dgm:cxn modelId="{3861E1E4-9790-4843-9541-BFF37ED31B88}" type="presOf" srcId="{71980AAF-718C-402F-8FFC-695298151F8E}" destId="{2B761B69-F47B-4950-9570-43B8E059E3BE}" srcOrd="1" destOrd="0" presId="urn:microsoft.com/office/officeart/2005/8/layout/vProcess5"/>
    <dgm:cxn modelId="{FA17F3B7-38C9-4997-8F5D-F157422AC813}" type="presOf" srcId="{FC60415A-0EA6-416B-A072-D0EA843EEFA1}" destId="{DF59A4B6-1EEB-437D-99EB-FD6FC19104FC}" srcOrd="0" destOrd="0" presId="urn:microsoft.com/office/officeart/2005/8/layout/vProcess5"/>
    <dgm:cxn modelId="{EB4501AF-A7B4-41D6-94D1-9B770D763652}" type="presOf" srcId="{71980AAF-718C-402F-8FFC-695298151F8E}" destId="{5DF0EDA5-51D4-47EA-830A-9F0DE1A28FDE}" srcOrd="0" destOrd="0" presId="urn:microsoft.com/office/officeart/2005/8/layout/vProcess5"/>
    <dgm:cxn modelId="{08AC90A8-B23C-4517-9549-C7D0C9BC0CCA}" type="presOf" srcId="{69DCCFD8-676F-483A-B210-BE60CDE54C3F}" destId="{64E18C0F-66D7-4246-ABA2-9BE36EB645B4}" srcOrd="0" destOrd="0" presId="urn:microsoft.com/office/officeart/2005/8/layout/vProcess5"/>
    <dgm:cxn modelId="{D36E9C5A-0339-4075-A3F0-37C3E217186E}" type="presOf" srcId="{56B49561-2E6E-40A4-BFDE-FFCF86353D21}" destId="{F5B99985-F65F-43A4-ACE2-7644F32FA314}" srcOrd="0" destOrd="0" presId="urn:microsoft.com/office/officeart/2005/8/layout/vProcess5"/>
    <dgm:cxn modelId="{E6ABF8B9-5782-4C06-B9D0-78109FCD2234}" srcId="{808CC5B8-136D-4AC4-8D78-0588D0700010}" destId="{69DCCFD8-676F-483A-B210-BE60CDE54C3F}" srcOrd="2" destOrd="0" parTransId="{F68AE3CC-B72C-4867-A6C0-03E44AA5A90F}" sibTransId="{68B4BCD4-605E-47F9-B067-B930FEA9EB6B}"/>
    <dgm:cxn modelId="{E4EDD4B3-B599-4132-AB4C-513CAB49E46F}" type="presOf" srcId="{69DCCFD8-676F-483A-B210-BE60CDE54C3F}" destId="{B78613CA-578A-4DC6-88EB-ED819826B8D1}" srcOrd="1" destOrd="0" presId="urn:microsoft.com/office/officeart/2005/8/layout/vProcess5"/>
    <dgm:cxn modelId="{2754D914-6C7D-465B-AAE8-8077A8E1298F}" srcId="{808CC5B8-136D-4AC4-8D78-0588D0700010}" destId="{44164D49-75A9-48BD-8D2D-6CA6F480BFF9}" srcOrd="0" destOrd="0" parTransId="{A3542936-46F3-4A1E-9234-32061050FC46}" sibTransId="{FC60415A-0EA6-416B-A072-D0EA843EEFA1}"/>
    <dgm:cxn modelId="{55057F08-D437-4AE6-9041-90F09AA48E31}" type="presOf" srcId="{44164D49-75A9-48BD-8D2D-6CA6F480BFF9}" destId="{7F914A71-7D98-45B6-B16F-8A48CB891D6D}" srcOrd="1" destOrd="0" presId="urn:microsoft.com/office/officeart/2005/8/layout/vProcess5"/>
    <dgm:cxn modelId="{CE7F45D4-B031-40A8-B1AB-9A3A4F383959}" type="presParOf" srcId="{2F56D9BC-FD84-4B36-9136-ECE800E585D3}" destId="{95193D48-64C4-412D-B1CD-852F803F5E4C}" srcOrd="0" destOrd="0" presId="urn:microsoft.com/office/officeart/2005/8/layout/vProcess5"/>
    <dgm:cxn modelId="{ABD1B7E6-FAB5-49D0-868D-B2DCE9344303}" type="presParOf" srcId="{2F56D9BC-FD84-4B36-9136-ECE800E585D3}" destId="{E0047F32-B3A5-42BA-9A32-9390F92F99CF}" srcOrd="1" destOrd="0" presId="urn:microsoft.com/office/officeart/2005/8/layout/vProcess5"/>
    <dgm:cxn modelId="{348C7AA3-E109-48A0-9BEE-1CC90B3F8998}" type="presParOf" srcId="{2F56D9BC-FD84-4B36-9136-ECE800E585D3}" destId="{5DF0EDA5-51D4-47EA-830A-9F0DE1A28FDE}" srcOrd="2" destOrd="0" presId="urn:microsoft.com/office/officeart/2005/8/layout/vProcess5"/>
    <dgm:cxn modelId="{0917CFCB-D3BC-4FCE-83D8-2215CA03E71B}" type="presParOf" srcId="{2F56D9BC-FD84-4B36-9136-ECE800E585D3}" destId="{64E18C0F-66D7-4246-ABA2-9BE36EB645B4}" srcOrd="3" destOrd="0" presId="urn:microsoft.com/office/officeart/2005/8/layout/vProcess5"/>
    <dgm:cxn modelId="{F22D1852-8B87-4B84-9F57-9EBEDACA2790}" type="presParOf" srcId="{2F56D9BC-FD84-4B36-9136-ECE800E585D3}" destId="{DF59A4B6-1EEB-437D-99EB-FD6FC19104FC}" srcOrd="4" destOrd="0" presId="urn:microsoft.com/office/officeart/2005/8/layout/vProcess5"/>
    <dgm:cxn modelId="{2353D584-2A3D-4294-85E2-2EFF85FBFBAC}" type="presParOf" srcId="{2F56D9BC-FD84-4B36-9136-ECE800E585D3}" destId="{F5B99985-F65F-43A4-ACE2-7644F32FA314}" srcOrd="5" destOrd="0" presId="urn:microsoft.com/office/officeart/2005/8/layout/vProcess5"/>
    <dgm:cxn modelId="{DE7DDB68-46BC-47FB-895E-A2CEBFC98886}" type="presParOf" srcId="{2F56D9BC-FD84-4B36-9136-ECE800E585D3}" destId="{7F914A71-7D98-45B6-B16F-8A48CB891D6D}" srcOrd="6" destOrd="0" presId="urn:microsoft.com/office/officeart/2005/8/layout/vProcess5"/>
    <dgm:cxn modelId="{F5B9490A-7F6B-4675-92AE-C6D734149AD8}" type="presParOf" srcId="{2F56D9BC-FD84-4B36-9136-ECE800E585D3}" destId="{2B761B69-F47B-4950-9570-43B8E059E3BE}" srcOrd="7" destOrd="0" presId="urn:microsoft.com/office/officeart/2005/8/layout/vProcess5"/>
    <dgm:cxn modelId="{2CA6E91D-7285-4F72-AFFD-2F6F468AF21E}" type="presParOf" srcId="{2F56D9BC-FD84-4B36-9136-ECE800E585D3}" destId="{B78613CA-578A-4DC6-88EB-ED819826B8D1}"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9A4FEF5B-FA21-456B-8BB4-4CA3F87BE3D4}"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AD21C167-4335-48AB-83F9-7E61CB1E1C44}">
      <dgm:prSet phldrT="[Text]"/>
      <dgm:spPr/>
      <dgm:t>
        <a:bodyPr/>
        <a:lstStyle/>
        <a:p>
          <a:r>
            <a:rPr lang="en-US" dirty="0"/>
            <a:t>Exercise</a:t>
          </a:r>
        </a:p>
      </dgm:t>
    </dgm:pt>
    <dgm:pt modelId="{A6A521C9-678D-4EF6-BC05-8A1AD7074DA8}" type="parTrans" cxnId="{33C20C49-E5FA-4005-A699-AA7786EF3D56}">
      <dgm:prSet/>
      <dgm:spPr/>
      <dgm:t>
        <a:bodyPr/>
        <a:lstStyle/>
        <a:p>
          <a:endParaRPr lang="en-US"/>
        </a:p>
      </dgm:t>
    </dgm:pt>
    <dgm:pt modelId="{31A8AA1D-D4CF-4DB3-9D38-B14A1381D1F3}" type="sibTrans" cxnId="{33C20C49-E5FA-4005-A699-AA7786EF3D56}">
      <dgm:prSet/>
      <dgm:spPr/>
      <dgm:t>
        <a:bodyPr/>
        <a:lstStyle/>
        <a:p>
          <a:endParaRPr lang="en-US"/>
        </a:p>
      </dgm:t>
    </dgm:pt>
    <dgm:pt modelId="{017E32C8-B3CF-4699-9581-BA1E771D01B8}">
      <dgm:prSet phldrT="[Text]"/>
      <dgm:spPr/>
      <dgm:t>
        <a:bodyPr/>
        <a:lstStyle/>
        <a:p>
          <a:r>
            <a:rPr lang="en-US" dirty="0"/>
            <a:t>Listen to upbeat music</a:t>
          </a:r>
        </a:p>
      </dgm:t>
    </dgm:pt>
    <dgm:pt modelId="{CEFEBAE0-70DE-4CB3-B23F-E54E8DCD6551}" type="parTrans" cxnId="{D691AC8C-FEFC-4A1F-A032-71C1AC1309AD}">
      <dgm:prSet/>
      <dgm:spPr/>
      <dgm:t>
        <a:bodyPr/>
        <a:lstStyle/>
        <a:p>
          <a:endParaRPr lang="en-US"/>
        </a:p>
      </dgm:t>
    </dgm:pt>
    <dgm:pt modelId="{D23D4693-DA20-4CE2-B3B2-12F050127235}" type="sibTrans" cxnId="{D691AC8C-FEFC-4A1F-A032-71C1AC1309AD}">
      <dgm:prSet/>
      <dgm:spPr/>
      <dgm:t>
        <a:bodyPr/>
        <a:lstStyle/>
        <a:p>
          <a:endParaRPr lang="en-US"/>
        </a:p>
      </dgm:t>
    </dgm:pt>
    <dgm:pt modelId="{97298649-9CDC-4E66-AB8D-FA4218792454}">
      <dgm:prSet phldrT="[Text]"/>
      <dgm:spPr/>
      <dgm:t>
        <a:bodyPr/>
        <a:lstStyle/>
        <a:p>
          <a:r>
            <a:rPr lang="en-US" dirty="0"/>
            <a:t>Sing</a:t>
          </a:r>
        </a:p>
      </dgm:t>
    </dgm:pt>
    <dgm:pt modelId="{E9B5C957-50D3-4218-9A47-2E2931243678}" type="parTrans" cxnId="{A421604E-84EF-46D4-A7B1-E626D5C19E18}">
      <dgm:prSet/>
      <dgm:spPr/>
      <dgm:t>
        <a:bodyPr/>
        <a:lstStyle/>
        <a:p>
          <a:endParaRPr lang="en-US"/>
        </a:p>
      </dgm:t>
    </dgm:pt>
    <dgm:pt modelId="{B42E3D51-A70B-4A88-87B8-39A8C5E7AD21}" type="sibTrans" cxnId="{A421604E-84EF-46D4-A7B1-E626D5C19E18}">
      <dgm:prSet/>
      <dgm:spPr/>
      <dgm:t>
        <a:bodyPr/>
        <a:lstStyle/>
        <a:p>
          <a:endParaRPr lang="en-US"/>
        </a:p>
      </dgm:t>
    </dgm:pt>
    <dgm:pt modelId="{DC0C5318-6EDC-4E30-BD72-8F6F26D3E2CB}" type="pres">
      <dgm:prSet presAssocID="{9A4FEF5B-FA21-456B-8BB4-4CA3F87BE3D4}" presName="Name0" presStyleCnt="0">
        <dgm:presLayoutVars>
          <dgm:dir/>
          <dgm:animLvl val="lvl"/>
          <dgm:resizeHandles/>
        </dgm:presLayoutVars>
      </dgm:prSet>
      <dgm:spPr/>
    </dgm:pt>
    <dgm:pt modelId="{2A2484E4-7555-4EB8-BFAD-1CB971DEFDD4}" type="pres">
      <dgm:prSet presAssocID="{AD21C167-4335-48AB-83F9-7E61CB1E1C44}" presName="linNode" presStyleCnt="0"/>
      <dgm:spPr/>
    </dgm:pt>
    <dgm:pt modelId="{2CEC9489-E9E2-4726-A5C9-72D655D63630}" type="pres">
      <dgm:prSet presAssocID="{AD21C167-4335-48AB-83F9-7E61CB1E1C44}" presName="parentShp" presStyleLbl="node1" presStyleIdx="0" presStyleCnt="3" custScaleX="259375" custLinFactNeighborX="1543">
        <dgm:presLayoutVars>
          <dgm:bulletEnabled val="1"/>
        </dgm:presLayoutVars>
      </dgm:prSet>
      <dgm:spPr/>
    </dgm:pt>
    <dgm:pt modelId="{EEF7C4DA-DAE7-45A8-9BCA-EF16E50BB20F}" type="pres">
      <dgm:prSet presAssocID="{AD21C167-4335-48AB-83F9-7E61CB1E1C44}" presName="childShp" presStyleLbl="bgAccFollowNode1" presStyleIdx="0" presStyleCnt="3">
        <dgm:presLayoutVars>
          <dgm:bulletEnabled val="1"/>
        </dgm:presLayoutVars>
      </dgm:prSet>
      <dgm:spPr/>
    </dgm:pt>
    <dgm:pt modelId="{20607FA2-53CC-4766-B14B-ABA7C8DD005D}" type="pres">
      <dgm:prSet presAssocID="{31A8AA1D-D4CF-4DB3-9D38-B14A1381D1F3}" presName="spacing" presStyleCnt="0"/>
      <dgm:spPr/>
    </dgm:pt>
    <dgm:pt modelId="{4DBD5D2B-99B2-441A-9AB1-41E67B0CC267}" type="pres">
      <dgm:prSet presAssocID="{017E32C8-B3CF-4699-9581-BA1E771D01B8}" presName="linNode" presStyleCnt="0"/>
      <dgm:spPr/>
    </dgm:pt>
    <dgm:pt modelId="{E9FCDA22-E74A-4948-B24D-D6B80E73AE09}" type="pres">
      <dgm:prSet presAssocID="{017E32C8-B3CF-4699-9581-BA1E771D01B8}" presName="parentShp" presStyleLbl="node1" presStyleIdx="1" presStyleCnt="3" custScaleX="259375" custLinFactNeighborX="1543">
        <dgm:presLayoutVars>
          <dgm:bulletEnabled val="1"/>
        </dgm:presLayoutVars>
      </dgm:prSet>
      <dgm:spPr/>
    </dgm:pt>
    <dgm:pt modelId="{733EDFDB-0A7E-43E3-88F5-41C53FA8DBAA}" type="pres">
      <dgm:prSet presAssocID="{017E32C8-B3CF-4699-9581-BA1E771D01B8}" presName="childShp" presStyleLbl="bgAccFollowNode1" presStyleIdx="1" presStyleCnt="3">
        <dgm:presLayoutVars>
          <dgm:bulletEnabled val="1"/>
        </dgm:presLayoutVars>
      </dgm:prSet>
      <dgm:spPr/>
    </dgm:pt>
    <dgm:pt modelId="{1B6C87DB-8F8F-4D22-A95D-45956F359F19}" type="pres">
      <dgm:prSet presAssocID="{D23D4693-DA20-4CE2-B3B2-12F050127235}" presName="spacing" presStyleCnt="0"/>
      <dgm:spPr/>
    </dgm:pt>
    <dgm:pt modelId="{FAD5758C-1B85-405D-8682-834B52773F7F}" type="pres">
      <dgm:prSet presAssocID="{97298649-9CDC-4E66-AB8D-FA4218792454}" presName="linNode" presStyleCnt="0"/>
      <dgm:spPr/>
    </dgm:pt>
    <dgm:pt modelId="{41979669-F7E7-4B95-9DEA-DBD8A6D2FC1B}" type="pres">
      <dgm:prSet presAssocID="{97298649-9CDC-4E66-AB8D-FA4218792454}" presName="parentShp" presStyleLbl="node1" presStyleIdx="2" presStyleCnt="3" custScaleX="259375" custLinFactNeighborX="1543">
        <dgm:presLayoutVars>
          <dgm:bulletEnabled val="1"/>
        </dgm:presLayoutVars>
      </dgm:prSet>
      <dgm:spPr/>
    </dgm:pt>
    <dgm:pt modelId="{8B1AB9F5-2E52-4F80-807C-AF0482E43904}" type="pres">
      <dgm:prSet presAssocID="{97298649-9CDC-4E66-AB8D-FA4218792454}" presName="childShp" presStyleLbl="bgAccFollowNode1" presStyleIdx="2" presStyleCnt="3">
        <dgm:presLayoutVars>
          <dgm:bulletEnabled val="1"/>
        </dgm:presLayoutVars>
      </dgm:prSet>
      <dgm:spPr/>
    </dgm:pt>
  </dgm:ptLst>
  <dgm:cxnLst>
    <dgm:cxn modelId="{B264CBF0-DE26-44C6-89F6-9FB877955844}" type="presOf" srcId="{017E32C8-B3CF-4699-9581-BA1E771D01B8}" destId="{E9FCDA22-E74A-4948-B24D-D6B80E73AE09}" srcOrd="0" destOrd="0" presId="urn:microsoft.com/office/officeart/2005/8/layout/vList6"/>
    <dgm:cxn modelId="{C6C6A303-E373-45E4-9625-7CCBC2BE66DB}" type="presOf" srcId="{9A4FEF5B-FA21-456B-8BB4-4CA3F87BE3D4}" destId="{DC0C5318-6EDC-4E30-BD72-8F6F26D3E2CB}" srcOrd="0" destOrd="0" presId="urn:microsoft.com/office/officeart/2005/8/layout/vList6"/>
    <dgm:cxn modelId="{A34A4F75-FA33-43D8-ABC1-0C2B7B3F5FA8}" type="presOf" srcId="{AD21C167-4335-48AB-83F9-7E61CB1E1C44}" destId="{2CEC9489-E9E2-4726-A5C9-72D655D63630}" srcOrd="0" destOrd="0" presId="urn:microsoft.com/office/officeart/2005/8/layout/vList6"/>
    <dgm:cxn modelId="{A421604E-84EF-46D4-A7B1-E626D5C19E18}" srcId="{9A4FEF5B-FA21-456B-8BB4-4CA3F87BE3D4}" destId="{97298649-9CDC-4E66-AB8D-FA4218792454}" srcOrd="2" destOrd="0" parTransId="{E9B5C957-50D3-4218-9A47-2E2931243678}" sibTransId="{B42E3D51-A70B-4A88-87B8-39A8C5E7AD21}"/>
    <dgm:cxn modelId="{D691AC8C-FEFC-4A1F-A032-71C1AC1309AD}" srcId="{9A4FEF5B-FA21-456B-8BB4-4CA3F87BE3D4}" destId="{017E32C8-B3CF-4699-9581-BA1E771D01B8}" srcOrd="1" destOrd="0" parTransId="{CEFEBAE0-70DE-4CB3-B23F-E54E8DCD6551}" sibTransId="{D23D4693-DA20-4CE2-B3B2-12F050127235}"/>
    <dgm:cxn modelId="{33C20C49-E5FA-4005-A699-AA7786EF3D56}" srcId="{9A4FEF5B-FA21-456B-8BB4-4CA3F87BE3D4}" destId="{AD21C167-4335-48AB-83F9-7E61CB1E1C44}" srcOrd="0" destOrd="0" parTransId="{A6A521C9-678D-4EF6-BC05-8A1AD7074DA8}" sibTransId="{31A8AA1D-D4CF-4DB3-9D38-B14A1381D1F3}"/>
    <dgm:cxn modelId="{7BA39231-90DD-4C27-9195-2BF0CACB43FC}" type="presOf" srcId="{97298649-9CDC-4E66-AB8D-FA4218792454}" destId="{41979669-F7E7-4B95-9DEA-DBD8A6D2FC1B}" srcOrd="0" destOrd="0" presId="urn:microsoft.com/office/officeart/2005/8/layout/vList6"/>
    <dgm:cxn modelId="{1C2F20EE-7B0D-43B4-BF50-AD713BB6ABE5}" type="presParOf" srcId="{DC0C5318-6EDC-4E30-BD72-8F6F26D3E2CB}" destId="{2A2484E4-7555-4EB8-BFAD-1CB971DEFDD4}" srcOrd="0" destOrd="0" presId="urn:microsoft.com/office/officeart/2005/8/layout/vList6"/>
    <dgm:cxn modelId="{6A962C7E-8229-4C7B-9192-17992EC46C7D}" type="presParOf" srcId="{2A2484E4-7555-4EB8-BFAD-1CB971DEFDD4}" destId="{2CEC9489-E9E2-4726-A5C9-72D655D63630}" srcOrd="0" destOrd="0" presId="urn:microsoft.com/office/officeart/2005/8/layout/vList6"/>
    <dgm:cxn modelId="{EA7C51F2-7341-459F-BD69-02A9964F3097}" type="presParOf" srcId="{2A2484E4-7555-4EB8-BFAD-1CB971DEFDD4}" destId="{EEF7C4DA-DAE7-45A8-9BCA-EF16E50BB20F}" srcOrd="1" destOrd="0" presId="urn:microsoft.com/office/officeart/2005/8/layout/vList6"/>
    <dgm:cxn modelId="{DDD14B75-518E-46CB-81DA-F681A01D1645}" type="presParOf" srcId="{DC0C5318-6EDC-4E30-BD72-8F6F26D3E2CB}" destId="{20607FA2-53CC-4766-B14B-ABA7C8DD005D}" srcOrd="1" destOrd="0" presId="urn:microsoft.com/office/officeart/2005/8/layout/vList6"/>
    <dgm:cxn modelId="{F184C425-DB0B-45CA-BD0F-46379716C78C}" type="presParOf" srcId="{DC0C5318-6EDC-4E30-BD72-8F6F26D3E2CB}" destId="{4DBD5D2B-99B2-441A-9AB1-41E67B0CC267}" srcOrd="2" destOrd="0" presId="urn:microsoft.com/office/officeart/2005/8/layout/vList6"/>
    <dgm:cxn modelId="{89BF7EB6-2A0D-4B6E-A549-386DA50B7C37}" type="presParOf" srcId="{4DBD5D2B-99B2-441A-9AB1-41E67B0CC267}" destId="{E9FCDA22-E74A-4948-B24D-D6B80E73AE09}" srcOrd="0" destOrd="0" presId="urn:microsoft.com/office/officeart/2005/8/layout/vList6"/>
    <dgm:cxn modelId="{60900C2E-8645-42D0-9B7B-FF30344B432D}" type="presParOf" srcId="{4DBD5D2B-99B2-441A-9AB1-41E67B0CC267}" destId="{733EDFDB-0A7E-43E3-88F5-41C53FA8DBAA}" srcOrd="1" destOrd="0" presId="urn:microsoft.com/office/officeart/2005/8/layout/vList6"/>
    <dgm:cxn modelId="{6A5448A0-0396-427F-9676-5B5BF78766A4}" type="presParOf" srcId="{DC0C5318-6EDC-4E30-BD72-8F6F26D3E2CB}" destId="{1B6C87DB-8F8F-4D22-A95D-45956F359F19}" srcOrd="3" destOrd="0" presId="urn:microsoft.com/office/officeart/2005/8/layout/vList6"/>
    <dgm:cxn modelId="{C98E9695-0E46-40C6-9F18-7C9C0A6E6F62}" type="presParOf" srcId="{DC0C5318-6EDC-4E30-BD72-8F6F26D3E2CB}" destId="{FAD5758C-1B85-405D-8682-834B52773F7F}" srcOrd="4" destOrd="0" presId="urn:microsoft.com/office/officeart/2005/8/layout/vList6"/>
    <dgm:cxn modelId="{009D9143-CB21-442D-80A7-7E80615D05D6}" type="presParOf" srcId="{FAD5758C-1B85-405D-8682-834B52773F7F}" destId="{41979669-F7E7-4B95-9DEA-DBD8A6D2FC1B}" srcOrd="0" destOrd="0" presId="urn:microsoft.com/office/officeart/2005/8/layout/vList6"/>
    <dgm:cxn modelId="{AB3B8192-601E-4184-B29C-D060E316FCC9}" type="presParOf" srcId="{FAD5758C-1B85-405D-8682-834B52773F7F}" destId="{8B1AB9F5-2E52-4F80-807C-AF0482E4390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C022E5D9-101D-44F9-BD2D-A1CDAB958947}" type="doc">
      <dgm:prSet loTypeId="urn:microsoft.com/office/officeart/2005/8/layout/matrix1" loCatId="matrix" qsTypeId="urn:microsoft.com/office/officeart/2005/8/quickstyle/simple1" qsCatId="simple" csTypeId="urn:microsoft.com/office/officeart/2005/8/colors/colorful2" csCatId="colorful" phldr="1"/>
      <dgm:spPr/>
      <dgm:t>
        <a:bodyPr/>
        <a:lstStyle/>
        <a:p>
          <a:endParaRPr lang="en-US"/>
        </a:p>
      </dgm:t>
    </dgm:pt>
    <dgm:pt modelId="{71B9CEB5-B868-41AE-8C0F-915C05F513B8}">
      <dgm:prSet phldrT="[Text]"/>
      <dgm:spPr/>
      <dgm:t>
        <a:bodyPr/>
        <a:lstStyle/>
        <a:p>
          <a:r>
            <a:rPr lang="en-US" dirty="0">
              <a:solidFill>
                <a:schemeClr val="bg1"/>
              </a:solidFill>
            </a:rPr>
            <a:t>Arousal</a:t>
          </a:r>
        </a:p>
      </dgm:t>
    </dgm:pt>
    <dgm:pt modelId="{5AE42C5B-6B53-4F70-882B-07BBD8DCD6C2}" type="parTrans" cxnId="{469459D6-4D38-4E74-9757-7933BA05F0F9}">
      <dgm:prSet/>
      <dgm:spPr/>
      <dgm:t>
        <a:bodyPr/>
        <a:lstStyle/>
        <a:p>
          <a:endParaRPr lang="en-US"/>
        </a:p>
      </dgm:t>
    </dgm:pt>
    <dgm:pt modelId="{DDFA6197-31C4-4A1B-B321-E95F56832962}" type="sibTrans" cxnId="{469459D6-4D38-4E74-9757-7933BA05F0F9}">
      <dgm:prSet/>
      <dgm:spPr/>
      <dgm:t>
        <a:bodyPr/>
        <a:lstStyle/>
        <a:p>
          <a:endParaRPr lang="en-US"/>
        </a:p>
      </dgm:t>
    </dgm:pt>
    <dgm:pt modelId="{11346B0F-59C3-45B9-BCFA-E08CFF84D8ED}">
      <dgm:prSet phldrT="[Text]" custT="1"/>
      <dgm:spPr/>
      <dgm:t>
        <a:bodyPr/>
        <a:lstStyle/>
        <a:p>
          <a:r>
            <a:rPr lang="en-US" sz="5400" dirty="0">
              <a:solidFill>
                <a:schemeClr val="bg1"/>
              </a:solidFill>
            </a:rPr>
            <a:t>Shout</a:t>
          </a:r>
        </a:p>
      </dgm:t>
    </dgm:pt>
    <dgm:pt modelId="{9AFE9EA2-21FA-4AC0-9DA8-3DFE5DF003EE}" type="parTrans" cxnId="{BF995337-65BC-4773-8CFB-A7C9319EE947}">
      <dgm:prSet/>
      <dgm:spPr/>
      <dgm:t>
        <a:bodyPr/>
        <a:lstStyle/>
        <a:p>
          <a:endParaRPr lang="en-US"/>
        </a:p>
      </dgm:t>
    </dgm:pt>
    <dgm:pt modelId="{B5E44CDA-5E02-4E70-82E3-CBC2E6737FA0}" type="sibTrans" cxnId="{BF995337-65BC-4773-8CFB-A7C9319EE947}">
      <dgm:prSet/>
      <dgm:spPr/>
      <dgm:t>
        <a:bodyPr/>
        <a:lstStyle/>
        <a:p>
          <a:endParaRPr lang="en-US"/>
        </a:p>
      </dgm:t>
    </dgm:pt>
    <dgm:pt modelId="{256AE026-37F9-4B09-9FD5-CA14F6DE6BD1}">
      <dgm:prSet phldrT="[Text]" custT="1"/>
      <dgm:spPr/>
      <dgm:t>
        <a:bodyPr/>
        <a:lstStyle/>
        <a:p>
          <a:r>
            <a:rPr lang="en-US" sz="5400" dirty="0">
              <a:solidFill>
                <a:schemeClr val="bg1"/>
              </a:solidFill>
            </a:rPr>
            <a:t>Relaxation response</a:t>
          </a:r>
        </a:p>
      </dgm:t>
    </dgm:pt>
    <dgm:pt modelId="{584E0EEA-E244-43A2-B7DE-6E9F4621B9B3}" type="parTrans" cxnId="{13A1EDC8-E028-4970-B1A6-EA4B4E09262E}">
      <dgm:prSet/>
      <dgm:spPr/>
      <dgm:t>
        <a:bodyPr/>
        <a:lstStyle/>
        <a:p>
          <a:endParaRPr lang="en-US"/>
        </a:p>
      </dgm:t>
    </dgm:pt>
    <dgm:pt modelId="{4B47C279-9001-4982-9B23-4E863706867F}" type="sibTrans" cxnId="{13A1EDC8-E028-4970-B1A6-EA4B4E09262E}">
      <dgm:prSet/>
      <dgm:spPr/>
      <dgm:t>
        <a:bodyPr/>
        <a:lstStyle/>
        <a:p>
          <a:endParaRPr lang="en-US"/>
        </a:p>
      </dgm:t>
    </dgm:pt>
    <dgm:pt modelId="{68BEF269-CF64-4498-8673-7774851F2921}">
      <dgm:prSet phldrT="[Text]" custT="1"/>
      <dgm:spPr/>
      <dgm:t>
        <a:bodyPr/>
        <a:lstStyle/>
        <a:p>
          <a:r>
            <a:rPr lang="en-US" sz="5400" dirty="0">
              <a:solidFill>
                <a:schemeClr val="bg1"/>
              </a:solidFill>
            </a:rPr>
            <a:t>Exercise</a:t>
          </a:r>
        </a:p>
      </dgm:t>
    </dgm:pt>
    <dgm:pt modelId="{5BCC4A75-7ADD-4943-B213-FFA3041AA2B1}" type="parTrans" cxnId="{8487A06C-2E40-4FC7-9575-D4B84529C9DC}">
      <dgm:prSet/>
      <dgm:spPr/>
      <dgm:t>
        <a:bodyPr/>
        <a:lstStyle/>
        <a:p>
          <a:endParaRPr lang="en-US"/>
        </a:p>
      </dgm:t>
    </dgm:pt>
    <dgm:pt modelId="{73268AF9-C51F-41B2-8A8A-DA9555CAEB59}" type="sibTrans" cxnId="{8487A06C-2E40-4FC7-9575-D4B84529C9DC}">
      <dgm:prSet/>
      <dgm:spPr/>
      <dgm:t>
        <a:bodyPr/>
        <a:lstStyle/>
        <a:p>
          <a:endParaRPr lang="en-US"/>
        </a:p>
      </dgm:t>
    </dgm:pt>
    <dgm:pt modelId="{AAE7AAEB-A9DA-4886-91EC-A553B8BC8B9B}">
      <dgm:prSet phldrT="[Text]" custT="1"/>
      <dgm:spPr/>
      <dgm:t>
        <a:bodyPr/>
        <a:lstStyle/>
        <a:p>
          <a:r>
            <a:rPr lang="en-US" sz="5400" dirty="0">
              <a:solidFill>
                <a:schemeClr val="bg1"/>
              </a:solidFill>
            </a:rPr>
            <a:t>Breathe</a:t>
          </a:r>
        </a:p>
      </dgm:t>
    </dgm:pt>
    <dgm:pt modelId="{0C429CB6-E55C-4D87-9320-F79B4AD35D5A}" type="parTrans" cxnId="{89767A77-A250-46C3-86B8-7716D374D089}">
      <dgm:prSet/>
      <dgm:spPr/>
      <dgm:t>
        <a:bodyPr/>
        <a:lstStyle/>
        <a:p>
          <a:endParaRPr lang="en-US"/>
        </a:p>
      </dgm:t>
    </dgm:pt>
    <dgm:pt modelId="{E77DAB89-3FD3-465F-A296-71F7BD87D3DC}" type="sibTrans" cxnId="{89767A77-A250-46C3-86B8-7716D374D089}">
      <dgm:prSet/>
      <dgm:spPr/>
      <dgm:t>
        <a:bodyPr/>
        <a:lstStyle/>
        <a:p>
          <a:endParaRPr lang="en-US"/>
        </a:p>
      </dgm:t>
    </dgm:pt>
    <dgm:pt modelId="{DE4A3652-7831-4AE3-9EA1-3A1A1FF925C1}" type="pres">
      <dgm:prSet presAssocID="{C022E5D9-101D-44F9-BD2D-A1CDAB958947}" presName="diagram" presStyleCnt="0">
        <dgm:presLayoutVars>
          <dgm:chMax val="1"/>
          <dgm:dir/>
          <dgm:animLvl val="ctr"/>
          <dgm:resizeHandles val="exact"/>
        </dgm:presLayoutVars>
      </dgm:prSet>
      <dgm:spPr/>
    </dgm:pt>
    <dgm:pt modelId="{01948A64-A34D-4FF6-A63C-2CE90B57A403}" type="pres">
      <dgm:prSet presAssocID="{C022E5D9-101D-44F9-BD2D-A1CDAB958947}" presName="matrix" presStyleCnt="0"/>
      <dgm:spPr/>
    </dgm:pt>
    <dgm:pt modelId="{50FEDA40-B905-4BB4-A64E-E8AB643325FD}" type="pres">
      <dgm:prSet presAssocID="{C022E5D9-101D-44F9-BD2D-A1CDAB958947}" presName="tile1" presStyleLbl="node1" presStyleIdx="0" presStyleCnt="4"/>
      <dgm:spPr/>
    </dgm:pt>
    <dgm:pt modelId="{8083E6DF-3EE4-44AE-9168-DBC7B89D0A50}" type="pres">
      <dgm:prSet presAssocID="{C022E5D9-101D-44F9-BD2D-A1CDAB958947}" presName="tile1text" presStyleLbl="node1" presStyleIdx="0" presStyleCnt="4">
        <dgm:presLayoutVars>
          <dgm:chMax val="0"/>
          <dgm:chPref val="0"/>
          <dgm:bulletEnabled val="1"/>
        </dgm:presLayoutVars>
      </dgm:prSet>
      <dgm:spPr/>
    </dgm:pt>
    <dgm:pt modelId="{103B3F6E-55DA-4F20-8891-22A42A51B3E4}" type="pres">
      <dgm:prSet presAssocID="{C022E5D9-101D-44F9-BD2D-A1CDAB958947}" presName="tile2" presStyleLbl="node1" presStyleIdx="1" presStyleCnt="4"/>
      <dgm:spPr/>
    </dgm:pt>
    <dgm:pt modelId="{17348CF6-CED1-46DB-A090-663D0FE4686E}" type="pres">
      <dgm:prSet presAssocID="{C022E5D9-101D-44F9-BD2D-A1CDAB958947}" presName="tile2text" presStyleLbl="node1" presStyleIdx="1" presStyleCnt="4">
        <dgm:presLayoutVars>
          <dgm:chMax val="0"/>
          <dgm:chPref val="0"/>
          <dgm:bulletEnabled val="1"/>
        </dgm:presLayoutVars>
      </dgm:prSet>
      <dgm:spPr/>
    </dgm:pt>
    <dgm:pt modelId="{ECAD7915-C01E-42EB-BDBD-D0A216EF0776}" type="pres">
      <dgm:prSet presAssocID="{C022E5D9-101D-44F9-BD2D-A1CDAB958947}" presName="tile3" presStyleLbl="node1" presStyleIdx="2" presStyleCnt="4"/>
      <dgm:spPr/>
    </dgm:pt>
    <dgm:pt modelId="{951EDE9C-D2C4-4152-AA7D-ECAB00489E43}" type="pres">
      <dgm:prSet presAssocID="{C022E5D9-101D-44F9-BD2D-A1CDAB958947}" presName="tile3text" presStyleLbl="node1" presStyleIdx="2" presStyleCnt="4">
        <dgm:presLayoutVars>
          <dgm:chMax val="0"/>
          <dgm:chPref val="0"/>
          <dgm:bulletEnabled val="1"/>
        </dgm:presLayoutVars>
      </dgm:prSet>
      <dgm:spPr/>
    </dgm:pt>
    <dgm:pt modelId="{CD2F0C11-76AD-432C-9DAE-C8F39758E92F}" type="pres">
      <dgm:prSet presAssocID="{C022E5D9-101D-44F9-BD2D-A1CDAB958947}" presName="tile4" presStyleLbl="node1" presStyleIdx="3" presStyleCnt="4"/>
      <dgm:spPr/>
    </dgm:pt>
    <dgm:pt modelId="{322015A0-C22F-4999-A24A-1D23894FB67F}" type="pres">
      <dgm:prSet presAssocID="{C022E5D9-101D-44F9-BD2D-A1CDAB958947}" presName="tile4text" presStyleLbl="node1" presStyleIdx="3" presStyleCnt="4">
        <dgm:presLayoutVars>
          <dgm:chMax val="0"/>
          <dgm:chPref val="0"/>
          <dgm:bulletEnabled val="1"/>
        </dgm:presLayoutVars>
      </dgm:prSet>
      <dgm:spPr/>
    </dgm:pt>
    <dgm:pt modelId="{CAA82DB7-21B8-42DE-AC33-78190ABC72BA}" type="pres">
      <dgm:prSet presAssocID="{C022E5D9-101D-44F9-BD2D-A1CDAB958947}" presName="centerTile" presStyleLbl="fgShp" presStyleIdx="0" presStyleCnt="1">
        <dgm:presLayoutVars>
          <dgm:chMax val="0"/>
          <dgm:chPref val="0"/>
        </dgm:presLayoutVars>
      </dgm:prSet>
      <dgm:spPr/>
    </dgm:pt>
  </dgm:ptLst>
  <dgm:cxnLst>
    <dgm:cxn modelId="{13A1EDC8-E028-4970-B1A6-EA4B4E09262E}" srcId="{71B9CEB5-B868-41AE-8C0F-915C05F513B8}" destId="{256AE026-37F9-4B09-9FD5-CA14F6DE6BD1}" srcOrd="1" destOrd="0" parTransId="{584E0EEA-E244-43A2-B7DE-6E9F4621B9B3}" sibTransId="{4B47C279-9001-4982-9B23-4E863706867F}"/>
    <dgm:cxn modelId="{8487A06C-2E40-4FC7-9575-D4B84529C9DC}" srcId="{71B9CEB5-B868-41AE-8C0F-915C05F513B8}" destId="{68BEF269-CF64-4498-8673-7774851F2921}" srcOrd="2" destOrd="0" parTransId="{5BCC4A75-7ADD-4943-B213-FFA3041AA2B1}" sibTransId="{73268AF9-C51F-41B2-8A8A-DA9555CAEB59}"/>
    <dgm:cxn modelId="{BF995337-65BC-4773-8CFB-A7C9319EE947}" srcId="{71B9CEB5-B868-41AE-8C0F-915C05F513B8}" destId="{11346B0F-59C3-45B9-BCFA-E08CFF84D8ED}" srcOrd="0" destOrd="0" parTransId="{9AFE9EA2-21FA-4AC0-9DA8-3DFE5DF003EE}" sibTransId="{B5E44CDA-5E02-4E70-82E3-CBC2E6737FA0}"/>
    <dgm:cxn modelId="{9F63D08C-A795-4D66-A69B-D8F37178C83C}" type="presOf" srcId="{256AE026-37F9-4B09-9FD5-CA14F6DE6BD1}" destId="{103B3F6E-55DA-4F20-8891-22A42A51B3E4}" srcOrd="0" destOrd="0" presId="urn:microsoft.com/office/officeart/2005/8/layout/matrix1"/>
    <dgm:cxn modelId="{D174FD3C-8612-4A10-B914-B3E3037F1E5B}" type="presOf" srcId="{11346B0F-59C3-45B9-BCFA-E08CFF84D8ED}" destId="{50FEDA40-B905-4BB4-A64E-E8AB643325FD}" srcOrd="0" destOrd="0" presId="urn:microsoft.com/office/officeart/2005/8/layout/matrix1"/>
    <dgm:cxn modelId="{C9A4ECF3-70F5-429A-854F-6B4C6C0C95CB}" type="presOf" srcId="{68BEF269-CF64-4498-8673-7774851F2921}" destId="{ECAD7915-C01E-42EB-BDBD-D0A216EF0776}" srcOrd="0" destOrd="0" presId="urn:microsoft.com/office/officeart/2005/8/layout/matrix1"/>
    <dgm:cxn modelId="{89767A77-A250-46C3-86B8-7716D374D089}" srcId="{71B9CEB5-B868-41AE-8C0F-915C05F513B8}" destId="{AAE7AAEB-A9DA-4886-91EC-A553B8BC8B9B}" srcOrd="3" destOrd="0" parTransId="{0C429CB6-E55C-4D87-9320-F79B4AD35D5A}" sibTransId="{E77DAB89-3FD3-465F-A296-71F7BD87D3DC}"/>
    <dgm:cxn modelId="{469459D6-4D38-4E74-9757-7933BA05F0F9}" srcId="{C022E5D9-101D-44F9-BD2D-A1CDAB958947}" destId="{71B9CEB5-B868-41AE-8C0F-915C05F513B8}" srcOrd="0" destOrd="0" parTransId="{5AE42C5B-6B53-4F70-882B-07BBD8DCD6C2}" sibTransId="{DDFA6197-31C4-4A1B-B321-E95F56832962}"/>
    <dgm:cxn modelId="{0893EE3F-6307-44CE-B5E8-FB0E946B5DDB}" type="presOf" srcId="{11346B0F-59C3-45B9-BCFA-E08CFF84D8ED}" destId="{8083E6DF-3EE4-44AE-9168-DBC7B89D0A50}" srcOrd="1" destOrd="0" presId="urn:microsoft.com/office/officeart/2005/8/layout/matrix1"/>
    <dgm:cxn modelId="{5D2D462A-978A-49D1-8FDC-1D03AF83872B}" type="presOf" srcId="{71B9CEB5-B868-41AE-8C0F-915C05F513B8}" destId="{CAA82DB7-21B8-42DE-AC33-78190ABC72BA}" srcOrd="0" destOrd="0" presId="urn:microsoft.com/office/officeart/2005/8/layout/matrix1"/>
    <dgm:cxn modelId="{6722B88A-758F-49D7-AA90-65C0C11E3089}" type="presOf" srcId="{AAE7AAEB-A9DA-4886-91EC-A553B8BC8B9B}" destId="{322015A0-C22F-4999-A24A-1D23894FB67F}" srcOrd="1" destOrd="0" presId="urn:microsoft.com/office/officeart/2005/8/layout/matrix1"/>
    <dgm:cxn modelId="{94049622-E463-42DC-948A-0B62C8F7AD39}" type="presOf" srcId="{68BEF269-CF64-4498-8673-7774851F2921}" destId="{951EDE9C-D2C4-4152-AA7D-ECAB00489E43}" srcOrd="1" destOrd="0" presId="urn:microsoft.com/office/officeart/2005/8/layout/matrix1"/>
    <dgm:cxn modelId="{5C9F5CBC-C6E4-4C5B-9116-09D10F7C7842}" type="presOf" srcId="{AAE7AAEB-A9DA-4886-91EC-A553B8BC8B9B}" destId="{CD2F0C11-76AD-432C-9DAE-C8F39758E92F}" srcOrd="0" destOrd="0" presId="urn:microsoft.com/office/officeart/2005/8/layout/matrix1"/>
    <dgm:cxn modelId="{156C0DB7-70AE-4977-88B5-6D6928435EBA}" type="presOf" srcId="{256AE026-37F9-4B09-9FD5-CA14F6DE6BD1}" destId="{17348CF6-CED1-46DB-A090-663D0FE4686E}" srcOrd="1" destOrd="0" presId="urn:microsoft.com/office/officeart/2005/8/layout/matrix1"/>
    <dgm:cxn modelId="{64E58B48-E4DB-468E-8B88-9F8B607EB912}" type="presOf" srcId="{C022E5D9-101D-44F9-BD2D-A1CDAB958947}" destId="{DE4A3652-7831-4AE3-9EA1-3A1A1FF925C1}" srcOrd="0" destOrd="0" presId="urn:microsoft.com/office/officeart/2005/8/layout/matrix1"/>
    <dgm:cxn modelId="{C49F171C-4A41-4495-A8B4-C71F64C3D231}" type="presParOf" srcId="{DE4A3652-7831-4AE3-9EA1-3A1A1FF925C1}" destId="{01948A64-A34D-4FF6-A63C-2CE90B57A403}" srcOrd="0" destOrd="0" presId="urn:microsoft.com/office/officeart/2005/8/layout/matrix1"/>
    <dgm:cxn modelId="{674684D0-E581-47D2-B119-417C5AC4F065}" type="presParOf" srcId="{01948A64-A34D-4FF6-A63C-2CE90B57A403}" destId="{50FEDA40-B905-4BB4-A64E-E8AB643325FD}" srcOrd="0" destOrd="0" presId="urn:microsoft.com/office/officeart/2005/8/layout/matrix1"/>
    <dgm:cxn modelId="{4F4F2AE7-7AD3-44DF-84D6-698631B2BB0D}" type="presParOf" srcId="{01948A64-A34D-4FF6-A63C-2CE90B57A403}" destId="{8083E6DF-3EE4-44AE-9168-DBC7B89D0A50}" srcOrd="1" destOrd="0" presId="urn:microsoft.com/office/officeart/2005/8/layout/matrix1"/>
    <dgm:cxn modelId="{B3F5C8D7-E575-4E59-8259-C2996D4763BA}" type="presParOf" srcId="{01948A64-A34D-4FF6-A63C-2CE90B57A403}" destId="{103B3F6E-55DA-4F20-8891-22A42A51B3E4}" srcOrd="2" destOrd="0" presId="urn:microsoft.com/office/officeart/2005/8/layout/matrix1"/>
    <dgm:cxn modelId="{9430B530-E1B1-4CC1-90B0-3CDEE8A2FE84}" type="presParOf" srcId="{01948A64-A34D-4FF6-A63C-2CE90B57A403}" destId="{17348CF6-CED1-46DB-A090-663D0FE4686E}" srcOrd="3" destOrd="0" presId="urn:microsoft.com/office/officeart/2005/8/layout/matrix1"/>
    <dgm:cxn modelId="{D5C3AE15-B48E-458B-B4F2-614A9E816DE7}" type="presParOf" srcId="{01948A64-A34D-4FF6-A63C-2CE90B57A403}" destId="{ECAD7915-C01E-42EB-BDBD-D0A216EF0776}" srcOrd="4" destOrd="0" presId="urn:microsoft.com/office/officeart/2005/8/layout/matrix1"/>
    <dgm:cxn modelId="{BC7FC613-8A1A-4375-A80E-F73FE8E69BC0}" type="presParOf" srcId="{01948A64-A34D-4FF6-A63C-2CE90B57A403}" destId="{951EDE9C-D2C4-4152-AA7D-ECAB00489E43}" srcOrd="5" destOrd="0" presId="urn:microsoft.com/office/officeart/2005/8/layout/matrix1"/>
    <dgm:cxn modelId="{237A34D3-7415-4D96-81C7-1F5966E082AC}" type="presParOf" srcId="{01948A64-A34D-4FF6-A63C-2CE90B57A403}" destId="{CD2F0C11-76AD-432C-9DAE-C8F39758E92F}" srcOrd="6" destOrd="0" presId="urn:microsoft.com/office/officeart/2005/8/layout/matrix1"/>
    <dgm:cxn modelId="{6461E5C1-D910-4EC1-A27B-FEA4992DEE31}" type="presParOf" srcId="{01948A64-A34D-4FF6-A63C-2CE90B57A403}" destId="{322015A0-C22F-4999-A24A-1D23894FB67F}" srcOrd="7" destOrd="0" presId="urn:microsoft.com/office/officeart/2005/8/layout/matrix1"/>
    <dgm:cxn modelId="{2856CAF6-E123-4CC5-B492-7EE6093460C0}" type="presParOf" srcId="{DE4A3652-7831-4AE3-9EA1-3A1A1FF925C1}" destId="{CAA82DB7-21B8-42DE-AC33-78190ABC72BA}"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51209FF-277A-4845-8775-3983311B236E}"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A7D6AB9F-5F93-40D9-8D46-0A5693FBFF86}">
      <dgm:prSet phldrT="[Text]"/>
      <dgm:spPr/>
      <dgm:t>
        <a:bodyPr/>
        <a:lstStyle/>
        <a:p>
          <a:r>
            <a:rPr lang="en-US" dirty="0">
              <a:solidFill>
                <a:schemeClr val="bg1"/>
              </a:solidFill>
              <a:latin typeface="+mn-lt"/>
              <a:ea typeface="+mn-ea"/>
              <a:cs typeface="+mn-cs"/>
            </a:rPr>
            <a:t>Kyle had been feeling depressed and lethargic ever since his girlfriend left him</a:t>
          </a:r>
          <a:endParaRPr lang="en-US" dirty="0">
            <a:solidFill>
              <a:schemeClr val="bg1"/>
            </a:solidFill>
          </a:endParaRPr>
        </a:p>
      </dgm:t>
    </dgm:pt>
    <dgm:pt modelId="{396DDB84-9CAF-4225-9CC9-3C7B3D3D81AD}" type="parTrans" cxnId="{35A67379-D572-43EF-BC6C-1391858B19B2}">
      <dgm:prSet/>
      <dgm:spPr/>
      <dgm:t>
        <a:bodyPr/>
        <a:lstStyle/>
        <a:p>
          <a:endParaRPr lang="en-US"/>
        </a:p>
      </dgm:t>
    </dgm:pt>
    <dgm:pt modelId="{D1F8081E-87CE-4A51-B8F4-64A5CA5ED32A}" type="sibTrans" cxnId="{35A67379-D572-43EF-BC6C-1391858B19B2}">
      <dgm:prSet/>
      <dgm:spPr/>
      <dgm:t>
        <a:bodyPr/>
        <a:lstStyle/>
        <a:p>
          <a:endParaRPr lang="en-US"/>
        </a:p>
      </dgm:t>
    </dgm:pt>
    <dgm:pt modelId="{6F27C060-2B60-4269-B8CF-264A98DDEBD9}">
      <dgm:prSet phldrT="[Text]"/>
      <dgm:spPr/>
      <dgm:t>
        <a:bodyPr/>
        <a:lstStyle/>
        <a:p>
          <a:r>
            <a:rPr lang="en-US" dirty="0">
              <a:solidFill>
                <a:schemeClr val="bg1"/>
              </a:solidFill>
            </a:rPr>
            <a:t>He had begun to isolate</a:t>
          </a:r>
        </a:p>
      </dgm:t>
    </dgm:pt>
    <dgm:pt modelId="{92BF2C24-5476-49B1-AE6E-2EBF1E9EE53B}" type="parTrans" cxnId="{526B5830-2FF6-42D8-A5A4-42C5DF982F4D}">
      <dgm:prSet/>
      <dgm:spPr/>
      <dgm:t>
        <a:bodyPr/>
        <a:lstStyle/>
        <a:p>
          <a:endParaRPr lang="en-US"/>
        </a:p>
      </dgm:t>
    </dgm:pt>
    <dgm:pt modelId="{2541BDB5-5B74-451C-B463-3BC0347043FC}" type="sibTrans" cxnId="{526B5830-2FF6-42D8-A5A4-42C5DF982F4D}">
      <dgm:prSet/>
      <dgm:spPr/>
      <dgm:t>
        <a:bodyPr/>
        <a:lstStyle/>
        <a:p>
          <a:endParaRPr lang="en-US"/>
        </a:p>
      </dgm:t>
    </dgm:pt>
    <dgm:pt modelId="{423C2656-1A92-493B-A935-A8BB2F8A7651}">
      <dgm:prSet phldrT="[Text]"/>
      <dgm:spPr/>
      <dgm:t>
        <a:bodyPr/>
        <a:lstStyle/>
        <a:p>
          <a:r>
            <a:rPr lang="en-US" dirty="0">
              <a:solidFill>
                <a:schemeClr val="bg1"/>
              </a:solidFill>
              <a:latin typeface="+mn-lt"/>
              <a:ea typeface="+mn-ea"/>
              <a:cs typeface="+mn-cs"/>
            </a:rPr>
            <a:t>Best way to deal with the excess energy of his frustration and anger would be to go jogging</a:t>
          </a:r>
          <a:endParaRPr lang="en-US" dirty="0">
            <a:solidFill>
              <a:schemeClr val="bg1"/>
            </a:solidFill>
          </a:endParaRPr>
        </a:p>
      </dgm:t>
    </dgm:pt>
    <dgm:pt modelId="{E6C99A5C-131B-44C9-B4EA-DF018AAA14DE}" type="parTrans" cxnId="{3A2A0BD6-4D55-4742-90DF-85D140CC4195}">
      <dgm:prSet/>
      <dgm:spPr/>
      <dgm:t>
        <a:bodyPr/>
        <a:lstStyle/>
        <a:p>
          <a:endParaRPr lang="en-US"/>
        </a:p>
      </dgm:t>
    </dgm:pt>
    <dgm:pt modelId="{E5940F78-137E-4840-AA1F-BF3638192FEE}" type="sibTrans" cxnId="{3A2A0BD6-4D55-4742-90DF-85D140CC4195}">
      <dgm:prSet/>
      <dgm:spPr/>
      <dgm:t>
        <a:bodyPr/>
        <a:lstStyle/>
        <a:p>
          <a:endParaRPr lang="en-US"/>
        </a:p>
      </dgm:t>
    </dgm:pt>
    <dgm:pt modelId="{A68D02AB-0F46-4604-9767-FED2F18926DE}">
      <dgm:prSet phldrT="[Text]"/>
      <dgm:spPr/>
      <dgm:t>
        <a:bodyPr/>
        <a:lstStyle/>
        <a:p>
          <a:r>
            <a:rPr lang="en-US" dirty="0">
              <a:solidFill>
                <a:schemeClr val="bg1"/>
              </a:solidFill>
              <a:latin typeface="+mn-lt"/>
              <a:ea typeface="+mn-ea"/>
              <a:cs typeface="+mn-cs"/>
            </a:rPr>
            <a:t>Kyle felt more energized than he had felt in weeks</a:t>
          </a:r>
          <a:endParaRPr lang="en-US" dirty="0">
            <a:solidFill>
              <a:schemeClr val="bg1"/>
            </a:solidFill>
          </a:endParaRPr>
        </a:p>
      </dgm:t>
    </dgm:pt>
    <dgm:pt modelId="{78D50103-7C69-4E97-AB50-0DDFC0FDBFEF}" type="parTrans" cxnId="{2FCE4D50-6981-4255-A20B-704041DE4823}">
      <dgm:prSet/>
      <dgm:spPr/>
      <dgm:t>
        <a:bodyPr/>
        <a:lstStyle/>
        <a:p>
          <a:endParaRPr lang="en-US"/>
        </a:p>
      </dgm:t>
    </dgm:pt>
    <dgm:pt modelId="{1938B0B1-A0AB-46A1-9403-823324DB07FC}" type="sibTrans" cxnId="{2FCE4D50-6981-4255-A20B-704041DE4823}">
      <dgm:prSet/>
      <dgm:spPr/>
      <dgm:t>
        <a:bodyPr/>
        <a:lstStyle/>
        <a:p>
          <a:endParaRPr lang="en-US"/>
        </a:p>
      </dgm:t>
    </dgm:pt>
    <dgm:pt modelId="{C1FCFF3B-B4D8-47A3-9E75-358407121A52}" type="pres">
      <dgm:prSet presAssocID="{751209FF-277A-4845-8775-3983311B236E}" presName="layout" presStyleCnt="0">
        <dgm:presLayoutVars>
          <dgm:chMax/>
          <dgm:chPref/>
          <dgm:dir/>
          <dgm:animOne val="branch"/>
          <dgm:animLvl val="lvl"/>
          <dgm:resizeHandles/>
        </dgm:presLayoutVars>
      </dgm:prSet>
      <dgm:spPr/>
    </dgm:pt>
    <dgm:pt modelId="{059A5C2C-53C2-4E76-A959-063703E4B301}" type="pres">
      <dgm:prSet presAssocID="{A7D6AB9F-5F93-40D9-8D46-0A5693FBFF86}" presName="root" presStyleCnt="0">
        <dgm:presLayoutVars>
          <dgm:chMax/>
          <dgm:chPref val="4"/>
        </dgm:presLayoutVars>
      </dgm:prSet>
      <dgm:spPr/>
    </dgm:pt>
    <dgm:pt modelId="{1A085E9B-D273-43CD-9416-E331E60C6A0D}" type="pres">
      <dgm:prSet presAssocID="{A7D6AB9F-5F93-40D9-8D46-0A5693FBFF86}" presName="rootComposite" presStyleCnt="0">
        <dgm:presLayoutVars/>
      </dgm:prSet>
      <dgm:spPr/>
    </dgm:pt>
    <dgm:pt modelId="{3EEF2507-F1AA-4DF5-B390-034143379ACE}" type="pres">
      <dgm:prSet presAssocID="{A7D6AB9F-5F93-40D9-8D46-0A5693FBFF86}" presName="rootText" presStyleLbl="node0" presStyleIdx="0" presStyleCnt="1">
        <dgm:presLayoutVars>
          <dgm:chMax/>
          <dgm:chPref val="4"/>
        </dgm:presLayoutVars>
      </dgm:prSet>
      <dgm:spPr/>
    </dgm:pt>
    <dgm:pt modelId="{34DB0311-AB28-4381-B4DC-F494044E118B}" type="pres">
      <dgm:prSet presAssocID="{A7D6AB9F-5F93-40D9-8D46-0A5693FBFF86}" presName="childShape" presStyleCnt="0">
        <dgm:presLayoutVars>
          <dgm:chMax val="0"/>
          <dgm:chPref val="0"/>
        </dgm:presLayoutVars>
      </dgm:prSet>
      <dgm:spPr/>
    </dgm:pt>
    <dgm:pt modelId="{0E126278-D226-406E-9BC6-CA76C437E7A6}" type="pres">
      <dgm:prSet presAssocID="{6F27C060-2B60-4269-B8CF-264A98DDEBD9}" presName="childComposite" presStyleCnt="0">
        <dgm:presLayoutVars>
          <dgm:chMax val="0"/>
          <dgm:chPref val="0"/>
        </dgm:presLayoutVars>
      </dgm:prSet>
      <dgm:spPr/>
    </dgm:pt>
    <dgm:pt modelId="{B449E125-1CB8-4009-9CFD-2B5AFEC4C31C}" type="pres">
      <dgm:prSet presAssocID="{6F27C060-2B60-4269-B8CF-264A98DDEBD9}" presName="Image" presStyleLbl="node1" presStyleIdx="0" presStyleCnt="3"/>
      <dgm:spPr>
        <a:solidFill>
          <a:schemeClr val="accent2">
            <a:hueOff val="0"/>
            <a:satOff val="0"/>
            <a:lumOff val="0"/>
          </a:schemeClr>
        </a:solidFill>
      </dgm:spPr>
    </dgm:pt>
    <dgm:pt modelId="{467E3C0D-04D6-498A-B4E2-F334A11626FD}" type="pres">
      <dgm:prSet presAssocID="{6F27C060-2B60-4269-B8CF-264A98DDEBD9}" presName="childText" presStyleLbl="lnNode1" presStyleIdx="0" presStyleCnt="3">
        <dgm:presLayoutVars>
          <dgm:chMax val="0"/>
          <dgm:chPref val="0"/>
          <dgm:bulletEnabled val="1"/>
        </dgm:presLayoutVars>
      </dgm:prSet>
      <dgm:spPr/>
    </dgm:pt>
    <dgm:pt modelId="{4ACC235E-5CDF-435F-92F6-2C62BC85DF61}" type="pres">
      <dgm:prSet presAssocID="{423C2656-1A92-493B-A935-A8BB2F8A7651}" presName="childComposite" presStyleCnt="0">
        <dgm:presLayoutVars>
          <dgm:chMax val="0"/>
          <dgm:chPref val="0"/>
        </dgm:presLayoutVars>
      </dgm:prSet>
      <dgm:spPr/>
    </dgm:pt>
    <dgm:pt modelId="{6B9DC65F-E246-482C-8C48-FED6461966E2}" type="pres">
      <dgm:prSet presAssocID="{423C2656-1A92-493B-A935-A8BB2F8A7651}" presName="Image" presStyleLbl="node1" presStyleIdx="1" presStyleCnt="3"/>
      <dgm:spPr>
        <a:solidFill>
          <a:schemeClr val="accent2">
            <a:hueOff val="2340759"/>
            <a:satOff val="-2919"/>
            <a:lumOff val="686"/>
          </a:schemeClr>
        </a:solidFill>
      </dgm:spPr>
    </dgm:pt>
    <dgm:pt modelId="{9373112F-4C10-4757-A45D-3012DF819DE7}" type="pres">
      <dgm:prSet presAssocID="{423C2656-1A92-493B-A935-A8BB2F8A7651}" presName="childText" presStyleLbl="lnNode1" presStyleIdx="1" presStyleCnt="3">
        <dgm:presLayoutVars>
          <dgm:chMax val="0"/>
          <dgm:chPref val="0"/>
          <dgm:bulletEnabled val="1"/>
        </dgm:presLayoutVars>
      </dgm:prSet>
      <dgm:spPr/>
    </dgm:pt>
    <dgm:pt modelId="{9FFFD1FC-704A-4433-B171-C41A9BBD8573}" type="pres">
      <dgm:prSet presAssocID="{A68D02AB-0F46-4604-9767-FED2F18926DE}" presName="childComposite" presStyleCnt="0">
        <dgm:presLayoutVars>
          <dgm:chMax val="0"/>
          <dgm:chPref val="0"/>
        </dgm:presLayoutVars>
      </dgm:prSet>
      <dgm:spPr/>
    </dgm:pt>
    <dgm:pt modelId="{F7D03E4F-806E-4191-AA5D-7F8663E7737A}" type="pres">
      <dgm:prSet presAssocID="{A68D02AB-0F46-4604-9767-FED2F18926DE}" presName="Image" presStyleLbl="node1" presStyleIdx="2" presStyleCnt="3"/>
      <dgm:spPr>
        <a:solidFill>
          <a:schemeClr val="accent2">
            <a:hueOff val="4681519"/>
            <a:satOff val="-5839"/>
            <a:lumOff val="1373"/>
          </a:schemeClr>
        </a:solidFill>
      </dgm:spPr>
    </dgm:pt>
    <dgm:pt modelId="{AA7D56A6-69DA-475E-B1D0-B9DD8976EE3E}" type="pres">
      <dgm:prSet presAssocID="{A68D02AB-0F46-4604-9767-FED2F18926DE}" presName="childText" presStyleLbl="lnNode1" presStyleIdx="2" presStyleCnt="3">
        <dgm:presLayoutVars>
          <dgm:chMax val="0"/>
          <dgm:chPref val="0"/>
          <dgm:bulletEnabled val="1"/>
        </dgm:presLayoutVars>
      </dgm:prSet>
      <dgm:spPr/>
    </dgm:pt>
  </dgm:ptLst>
  <dgm:cxnLst>
    <dgm:cxn modelId="{35A67379-D572-43EF-BC6C-1391858B19B2}" srcId="{751209FF-277A-4845-8775-3983311B236E}" destId="{A7D6AB9F-5F93-40D9-8D46-0A5693FBFF86}" srcOrd="0" destOrd="0" parTransId="{396DDB84-9CAF-4225-9CC9-3C7B3D3D81AD}" sibTransId="{D1F8081E-87CE-4A51-B8F4-64A5CA5ED32A}"/>
    <dgm:cxn modelId="{A870C9C6-76C4-4051-9BB9-6BCBE6D1C7B5}" type="presOf" srcId="{A68D02AB-0F46-4604-9767-FED2F18926DE}" destId="{AA7D56A6-69DA-475E-B1D0-B9DD8976EE3E}" srcOrd="0" destOrd="0" presId="urn:microsoft.com/office/officeart/2008/layout/PictureAccentList"/>
    <dgm:cxn modelId="{BB7E3833-8EE7-4440-9C42-AE46AD354180}" type="presOf" srcId="{6F27C060-2B60-4269-B8CF-264A98DDEBD9}" destId="{467E3C0D-04D6-498A-B4E2-F334A11626FD}" srcOrd="0" destOrd="0" presId="urn:microsoft.com/office/officeart/2008/layout/PictureAccentList"/>
    <dgm:cxn modelId="{3A2A0BD6-4D55-4742-90DF-85D140CC4195}" srcId="{A7D6AB9F-5F93-40D9-8D46-0A5693FBFF86}" destId="{423C2656-1A92-493B-A935-A8BB2F8A7651}" srcOrd="1" destOrd="0" parTransId="{E6C99A5C-131B-44C9-B4EA-DF018AAA14DE}" sibTransId="{E5940F78-137E-4840-AA1F-BF3638192FEE}"/>
    <dgm:cxn modelId="{2FCE4D50-6981-4255-A20B-704041DE4823}" srcId="{A7D6AB9F-5F93-40D9-8D46-0A5693FBFF86}" destId="{A68D02AB-0F46-4604-9767-FED2F18926DE}" srcOrd="2" destOrd="0" parTransId="{78D50103-7C69-4E97-AB50-0DDFC0FDBFEF}" sibTransId="{1938B0B1-A0AB-46A1-9403-823324DB07FC}"/>
    <dgm:cxn modelId="{526B5830-2FF6-42D8-A5A4-42C5DF982F4D}" srcId="{A7D6AB9F-5F93-40D9-8D46-0A5693FBFF86}" destId="{6F27C060-2B60-4269-B8CF-264A98DDEBD9}" srcOrd="0" destOrd="0" parTransId="{92BF2C24-5476-49B1-AE6E-2EBF1E9EE53B}" sibTransId="{2541BDB5-5B74-451C-B463-3BC0347043FC}"/>
    <dgm:cxn modelId="{897F9E4B-4DB6-4A1D-B19B-BD07F82D602D}" type="presOf" srcId="{751209FF-277A-4845-8775-3983311B236E}" destId="{C1FCFF3B-B4D8-47A3-9E75-358407121A52}" srcOrd="0" destOrd="0" presId="urn:microsoft.com/office/officeart/2008/layout/PictureAccentList"/>
    <dgm:cxn modelId="{76520768-4FFE-4DA5-B064-293B199E6227}" type="presOf" srcId="{423C2656-1A92-493B-A935-A8BB2F8A7651}" destId="{9373112F-4C10-4757-A45D-3012DF819DE7}" srcOrd="0" destOrd="0" presId="urn:microsoft.com/office/officeart/2008/layout/PictureAccentList"/>
    <dgm:cxn modelId="{F18F4B2B-3417-422A-8EB9-28219BC4A8BE}" type="presOf" srcId="{A7D6AB9F-5F93-40D9-8D46-0A5693FBFF86}" destId="{3EEF2507-F1AA-4DF5-B390-034143379ACE}" srcOrd="0" destOrd="0" presId="urn:microsoft.com/office/officeart/2008/layout/PictureAccentList"/>
    <dgm:cxn modelId="{DC56FDDE-D5A7-49E8-8C61-380887059503}" type="presParOf" srcId="{C1FCFF3B-B4D8-47A3-9E75-358407121A52}" destId="{059A5C2C-53C2-4E76-A959-063703E4B301}" srcOrd="0" destOrd="0" presId="urn:microsoft.com/office/officeart/2008/layout/PictureAccentList"/>
    <dgm:cxn modelId="{153AF800-5AF1-41C1-9E47-2773EB3392D0}" type="presParOf" srcId="{059A5C2C-53C2-4E76-A959-063703E4B301}" destId="{1A085E9B-D273-43CD-9416-E331E60C6A0D}" srcOrd="0" destOrd="0" presId="urn:microsoft.com/office/officeart/2008/layout/PictureAccentList"/>
    <dgm:cxn modelId="{5F0882C2-BACA-40EC-8863-54B4B2BC0EA9}" type="presParOf" srcId="{1A085E9B-D273-43CD-9416-E331E60C6A0D}" destId="{3EEF2507-F1AA-4DF5-B390-034143379ACE}" srcOrd="0" destOrd="0" presId="urn:microsoft.com/office/officeart/2008/layout/PictureAccentList"/>
    <dgm:cxn modelId="{CF76AB0E-CBD7-4B7D-8E0C-159155E3DCE8}" type="presParOf" srcId="{059A5C2C-53C2-4E76-A959-063703E4B301}" destId="{34DB0311-AB28-4381-B4DC-F494044E118B}" srcOrd="1" destOrd="0" presId="urn:microsoft.com/office/officeart/2008/layout/PictureAccentList"/>
    <dgm:cxn modelId="{1769E154-A1BF-44FF-9FA6-C6608780E112}" type="presParOf" srcId="{34DB0311-AB28-4381-B4DC-F494044E118B}" destId="{0E126278-D226-406E-9BC6-CA76C437E7A6}" srcOrd="0" destOrd="0" presId="urn:microsoft.com/office/officeart/2008/layout/PictureAccentList"/>
    <dgm:cxn modelId="{AEA9DD7F-7D82-4DE7-BEAD-B554CA7350F4}" type="presParOf" srcId="{0E126278-D226-406E-9BC6-CA76C437E7A6}" destId="{B449E125-1CB8-4009-9CFD-2B5AFEC4C31C}" srcOrd="0" destOrd="0" presId="urn:microsoft.com/office/officeart/2008/layout/PictureAccentList"/>
    <dgm:cxn modelId="{92CF95B5-04D6-42B4-AAB4-0905880F971D}" type="presParOf" srcId="{0E126278-D226-406E-9BC6-CA76C437E7A6}" destId="{467E3C0D-04D6-498A-B4E2-F334A11626FD}" srcOrd="1" destOrd="0" presId="urn:microsoft.com/office/officeart/2008/layout/PictureAccentList"/>
    <dgm:cxn modelId="{79027FF4-843B-45B0-89DB-14E0201D0CB4}" type="presParOf" srcId="{34DB0311-AB28-4381-B4DC-F494044E118B}" destId="{4ACC235E-5CDF-435F-92F6-2C62BC85DF61}" srcOrd="1" destOrd="0" presId="urn:microsoft.com/office/officeart/2008/layout/PictureAccentList"/>
    <dgm:cxn modelId="{B4EB6069-7C36-4048-AE1E-327441BCE7C6}" type="presParOf" srcId="{4ACC235E-5CDF-435F-92F6-2C62BC85DF61}" destId="{6B9DC65F-E246-482C-8C48-FED6461966E2}" srcOrd="0" destOrd="0" presId="urn:microsoft.com/office/officeart/2008/layout/PictureAccentList"/>
    <dgm:cxn modelId="{CE231299-19EE-4D06-9D14-11BF4C925233}" type="presParOf" srcId="{4ACC235E-5CDF-435F-92F6-2C62BC85DF61}" destId="{9373112F-4C10-4757-A45D-3012DF819DE7}" srcOrd="1" destOrd="0" presId="urn:microsoft.com/office/officeart/2008/layout/PictureAccentList"/>
    <dgm:cxn modelId="{650A187D-93FD-4125-BF73-D7024189C057}" type="presParOf" srcId="{34DB0311-AB28-4381-B4DC-F494044E118B}" destId="{9FFFD1FC-704A-4433-B171-C41A9BBD8573}" srcOrd="2" destOrd="0" presId="urn:microsoft.com/office/officeart/2008/layout/PictureAccentList"/>
    <dgm:cxn modelId="{4B08D66F-2158-4D2C-9392-EDCB7BDEB37D}" type="presParOf" srcId="{9FFFD1FC-704A-4433-B171-C41A9BBD8573}" destId="{F7D03E4F-806E-4191-AA5D-7F8663E7737A}" srcOrd="0" destOrd="0" presId="urn:microsoft.com/office/officeart/2008/layout/PictureAccentList"/>
    <dgm:cxn modelId="{78E64C55-204F-43E9-B716-E11E14B5305C}" type="presParOf" srcId="{9FFFD1FC-704A-4433-B171-C41A9BBD8573}" destId="{AA7D56A6-69DA-475E-B1D0-B9DD8976EE3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B29B1E65-6905-4A16-90AA-28AF6F354324}"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A47D2140-02FD-4A94-B93C-DCABC0D7E964}">
      <dgm:prSet phldrT="[Text]"/>
      <dgm:spPr/>
      <dgm:t>
        <a:bodyPr/>
        <a:lstStyle/>
        <a:p>
          <a:r>
            <a:rPr lang="en-US" dirty="0">
              <a:solidFill>
                <a:schemeClr val="bg1"/>
              </a:solidFill>
              <a:latin typeface="+mn-lt"/>
              <a:ea typeface="+mn-ea"/>
              <a:cs typeface="+mn-cs"/>
            </a:rPr>
            <a:t>Two types of thinking styles</a:t>
          </a:r>
          <a:endParaRPr lang="en-US" dirty="0">
            <a:solidFill>
              <a:schemeClr val="bg1"/>
            </a:solidFill>
          </a:endParaRPr>
        </a:p>
      </dgm:t>
    </dgm:pt>
    <dgm:pt modelId="{8BCE4C37-9D9B-4C6F-B2FB-310559E6819E}" type="parTrans" cxnId="{45B17A4B-3BC7-4A2F-877E-592FE9BC9270}">
      <dgm:prSet/>
      <dgm:spPr/>
      <dgm:t>
        <a:bodyPr/>
        <a:lstStyle/>
        <a:p>
          <a:endParaRPr lang="en-US"/>
        </a:p>
      </dgm:t>
    </dgm:pt>
    <dgm:pt modelId="{7306B305-9E75-4421-9BEE-9F6C39114AD9}" type="sibTrans" cxnId="{45B17A4B-3BC7-4A2F-877E-592FE9BC9270}">
      <dgm:prSet/>
      <dgm:spPr/>
      <dgm:t>
        <a:bodyPr/>
        <a:lstStyle/>
        <a:p>
          <a:endParaRPr lang="en-US"/>
        </a:p>
      </dgm:t>
    </dgm:pt>
    <dgm:pt modelId="{B1EB81EE-A548-49ED-9927-EBEC6EF2EF01}">
      <dgm:prSet phldrT="[Text]"/>
      <dgm:spPr/>
      <dgm:t>
        <a:bodyPr/>
        <a:lstStyle/>
        <a:p>
          <a:r>
            <a:rPr lang="en-US" dirty="0">
              <a:solidFill>
                <a:schemeClr val="bg1"/>
              </a:solidFill>
            </a:rPr>
            <a:t>Global</a:t>
          </a:r>
        </a:p>
      </dgm:t>
    </dgm:pt>
    <dgm:pt modelId="{C2F6BAC5-6CF9-4D12-B77E-64F57717F710}" type="parTrans" cxnId="{7D717CD4-EB47-4A1D-9D64-C652E7867F1F}">
      <dgm:prSet/>
      <dgm:spPr/>
      <dgm:t>
        <a:bodyPr/>
        <a:lstStyle/>
        <a:p>
          <a:endParaRPr lang="en-US"/>
        </a:p>
      </dgm:t>
    </dgm:pt>
    <dgm:pt modelId="{FFAA4BFC-A28A-4B12-B87B-888212005609}" type="sibTrans" cxnId="{7D717CD4-EB47-4A1D-9D64-C652E7867F1F}">
      <dgm:prSet/>
      <dgm:spPr/>
      <dgm:t>
        <a:bodyPr/>
        <a:lstStyle/>
        <a:p>
          <a:endParaRPr lang="en-US"/>
        </a:p>
      </dgm:t>
    </dgm:pt>
    <dgm:pt modelId="{6D5754FC-C181-41F9-8478-9D2714366374}">
      <dgm:prSet phldrT="[Text]"/>
      <dgm:spPr/>
      <dgm:t>
        <a:bodyPr/>
        <a:lstStyle/>
        <a:p>
          <a:r>
            <a:rPr lang="en-US" dirty="0">
              <a:solidFill>
                <a:schemeClr val="bg1"/>
              </a:solidFill>
            </a:rPr>
            <a:t>Linear</a:t>
          </a:r>
        </a:p>
      </dgm:t>
    </dgm:pt>
    <dgm:pt modelId="{F6D00E73-CCF2-4455-B692-3B5C2F82F894}" type="parTrans" cxnId="{98C698BA-BB15-40BB-8387-288A1D4220D2}">
      <dgm:prSet/>
      <dgm:spPr/>
      <dgm:t>
        <a:bodyPr/>
        <a:lstStyle/>
        <a:p>
          <a:endParaRPr lang="en-US"/>
        </a:p>
      </dgm:t>
    </dgm:pt>
    <dgm:pt modelId="{45164A09-DCB7-4A2B-8595-8F66879EE81E}" type="sibTrans" cxnId="{98C698BA-BB15-40BB-8387-288A1D4220D2}">
      <dgm:prSet/>
      <dgm:spPr/>
      <dgm:t>
        <a:bodyPr/>
        <a:lstStyle/>
        <a:p>
          <a:endParaRPr lang="en-US"/>
        </a:p>
      </dgm:t>
    </dgm:pt>
    <dgm:pt modelId="{FFC426BE-1D8F-40CB-8D88-BD6EDD1BF4F5}" type="pres">
      <dgm:prSet presAssocID="{B29B1E65-6905-4A16-90AA-28AF6F354324}" presName="linear" presStyleCnt="0">
        <dgm:presLayoutVars>
          <dgm:animLvl val="lvl"/>
          <dgm:resizeHandles val="exact"/>
        </dgm:presLayoutVars>
      </dgm:prSet>
      <dgm:spPr/>
    </dgm:pt>
    <dgm:pt modelId="{93D3995C-974C-416D-B1B8-55E9B0820C15}" type="pres">
      <dgm:prSet presAssocID="{A47D2140-02FD-4A94-B93C-DCABC0D7E964}" presName="parentText" presStyleLbl="node1" presStyleIdx="0" presStyleCnt="3">
        <dgm:presLayoutVars>
          <dgm:chMax val="0"/>
          <dgm:bulletEnabled val="1"/>
        </dgm:presLayoutVars>
      </dgm:prSet>
      <dgm:spPr/>
    </dgm:pt>
    <dgm:pt modelId="{22CF7F38-2358-4C9F-815C-3FE8036D9D9D}" type="pres">
      <dgm:prSet presAssocID="{7306B305-9E75-4421-9BEE-9F6C39114AD9}" presName="spacer" presStyleCnt="0"/>
      <dgm:spPr/>
    </dgm:pt>
    <dgm:pt modelId="{8493F6FE-17D3-4E4A-BE65-83E192D9093B}" type="pres">
      <dgm:prSet presAssocID="{B1EB81EE-A548-49ED-9927-EBEC6EF2EF01}" presName="parentText" presStyleLbl="node1" presStyleIdx="1" presStyleCnt="3">
        <dgm:presLayoutVars>
          <dgm:chMax val="0"/>
          <dgm:bulletEnabled val="1"/>
        </dgm:presLayoutVars>
      </dgm:prSet>
      <dgm:spPr/>
    </dgm:pt>
    <dgm:pt modelId="{90B8BE50-9EAD-40D8-A1EA-97A7633ED754}" type="pres">
      <dgm:prSet presAssocID="{FFAA4BFC-A28A-4B12-B87B-888212005609}" presName="spacer" presStyleCnt="0"/>
      <dgm:spPr/>
    </dgm:pt>
    <dgm:pt modelId="{163E0B02-5B00-42EB-A0B2-9B5AA1C4B814}" type="pres">
      <dgm:prSet presAssocID="{6D5754FC-C181-41F9-8478-9D2714366374}" presName="parentText" presStyleLbl="node1" presStyleIdx="2" presStyleCnt="3">
        <dgm:presLayoutVars>
          <dgm:chMax val="0"/>
          <dgm:bulletEnabled val="1"/>
        </dgm:presLayoutVars>
      </dgm:prSet>
      <dgm:spPr/>
    </dgm:pt>
  </dgm:ptLst>
  <dgm:cxnLst>
    <dgm:cxn modelId="{A78D8459-6F3C-4781-AED9-9B3995DFBAD4}" type="presOf" srcId="{B29B1E65-6905-4A16-90AA-28AF6F354324}" destId="{FFC426BE-1D8F-40CB-8D88-BD6EDD1BF4F5}" srcOrd="0" destOrd="0" presId="urn:microsoft.com/office/officeart/2005/8/layout/vList2"/>
    <dgm:cxn modelId="{A2FD90F2-D14F-492A-9461-FA694028A26E}" type="presOf" srcId="{B1EB81EE-A548-49ED-9927-EBEC6EF2EF01}" destId="{8493F6FE-17D3-4E4A-BE65-83E192D9093B}" srcOrd="0" destOrd="0" presId="urn:microsoft.com/office/officeart/2005/8/layout/vList2"/>
    <dgm:cxn modelId="{7D717CD4-EB47-4A1D-9D64-C652E7867F1F}" srcId="{B29B1E65-6905-4A16-90AA-28AF6F354324}" destId="{B1EB81EE-A548-49ED-9927-EBEC6EF2EF01}" srcOrd="1" destOrd="0" parTransId="{C2F6BAC5-6CF9-4D12-B77E-64F57717F710}" sibTransId="{FFAA4BFC-A28A-4B12-B87B-888212005609}"/>
    <dgm:cxn modelId="{0F281E92-FCC7-4F11-BAD2-3BC3D32D4CD8}" type="presOf" srcId="{6D5754FC-C181-41F9-8478-9D2714366374}" destId="{163E0B02-5B00-42EB-A0B2-9B5AA1C4B814}" srcOrd="0" destOrd="0" presId="urn:microsoft.com/office/officeart/2005/8/layout/vList2"/>
    <dgm:cxn modelId="{98C698BA-BB15-40BB-8387-288A1D4220D2}" srcId="{B29B1E65-6905-4A16-90AA-28AF6F354324}" destId="{6D5754FC-C181-41F9-8478-9D2714366374}" srcOrd="2" destOrd="0" parTransId="{F6D00E73-CCF2-4455-B692-3B5C2F82F894}" sibTransId="{45164A09-DCB7-4A2B-8595-8F66879EE81E}"/>
    <dgm:cxn modelId="{45B17A4B-3BC7-4A2F-877E-592FE9BC9270}" srcId="{B29B1E65-6905-4A16-90AA-28AF6F354324}" destId="{A47D2140-02FD-4A94-B93C-DCABC0D7E964}" srcOrd="0" destOrd="0" parTransId="{8BCE4C37-9D9B-4C6F-B2FB-310559E6819E}" sibTransId="{7306B305-9E75-4421-9BEE-9F6C39114AD9}"/>
    <dgm:cxn modelId="{144C6C1F-3471-462D-A47A-2E650C3029CA}" type="presOf" srcId="{A47D2140-02FD-4A94-B93C-DCABC0D7E964}" destId="{93D3995C-974C-416D-B1B8-55E9B0820C15}" srcOrd="0" destOrd="0" presId="urn:microsoft.com/office/officeart/2005/8/layout/vList2"/>
    <dgm:cxn modelId="{7676013A-EE66-43FC-896D-8B2000418C6E}" type="presParOf" srcId="{FFC426BE-1D8F-40CB-8D88-BD6EDD1BF4F5}" destId="{93D3995C-974C-416D-B1B8-55E9B0820C15}" srcOrd="0" destOrd="0" presId="urn:microsoft.com/office/officeart/2005/8/layout/vList2"/>
    <dgm:cxn modelId="{E8231072-9F42-409D-8A14-3E2826B4862C}" type="presParOf" srcId="{FFC426BE-1D8F-40CB-8D88-BD6EDD1BF4F5}" destId="{22CF7F38-2358-4C9F-815C-3FE8036D9D9D}" srcOrd="1" destOrd="0" presId="urn:microsoft.com/office/officeart/2005/8/layout/vList2"/>
    <dgm:cxn modelId="{BA36670F-50A4-4057-B97B-E196A533BB22}" type="presParOf" srcId="{FFC426BE-1D8F-40CB-8D88-BD6EDD1BF4F5}" destId="{8493F6FE-17D3-4E4A-BE65-83E192D9093B}" srcOrd="2" destOrd="0" presId="urn:microsoft.com/office/officeart/2005/8/layout/vList2"/>
    <dgm:cxn modelId="{14753F2C-685C-459A-AC25-AD4720C3CF36}" type="presParOf" srcId="{FFC426BE-1D8F-40CB-8D88-BD6EDD1BF4F5}" destId="{90B8BE50-9EAD-40D8-A1EA-97A7633ED754}" srcOrd="3" destOrd="0" presId="urn:microsoft.com/office/officeart/2005/8/layout/vList2"/>
    <dgm:cxn modelId="{975D79A9-158F-494F-A721-5201A950013B}" type="presParOf" srcId="{FFC426BE-1D8F-40CB-8D88-BD6EDD1BF4F5}" destId="{163E0B02-5B00-42EB-A0B2-9B5AA1C4B814}"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F74697D5-0AC6-456D-841D-91C0D88BF5B9}" type="doc">
      <dgm:prSet loTypeId="urn:diagrams.loki3.com/BracketList+Icon" loCatId="list" qsTypeId="urn:microsoft.com/office/officeart/2005/8/quickstyle/simple1" qsCatId="simple" csTypeId="urn:microsoft.com/office/officeart/2005/8/colors/colorful3" csCatId="colorful" phldr="1"/>
      <dgm:spPr/>
      <dgm:t>
        <a:bodyPr/>
        <a:lstStyle/>
        <a:p>
          <a:endParaRPr lang="en-US"/>
        </a:p>
      </dgm:t>
    </dgm:pt>
    <dgm:pt modelId="{C0E0621B-9BB9-4D55-9530-D91E08F142FC}">
      <dgm:prSet phldrT="[Text]"/>
      <dgm:spPr/>
      <dgm:t>
        <a:bodyPr/>
        <a:lstStyle/>
        <a:p>
          <a:r>
            <a:rPr lang="en-US" dirty="0"/>
            <a:t>Visual</a:t>
          </a:r>
        </a:p>
      </dgm:t>
    </dgm:pt>
    <dgm:pt modelId="{C0808919-2F22-4A13-A25C-8571D9019007}" type="parTrans" cxnId="{F7A4AADF-A6BB-4658-99BB-A227019CAB14}">
      <dgm:prSet/>
      <dgm:spPr/>
      <dgm:t>
        <a:bodyPr/>
        <a:lstStyle/>
        <a:p>
          <a:endParaRPr lang="en-US"/>
        </a:p>
      </dgm:t>
    </dgm:pt>
    <dgm:pt modelId="{D897A6D9-485A-46A4-B111-3E4C171027FB}" type="sibTrans" cxnId="{F7A4AADF-A6BB-4658-99BB-A227019CAB14}">
      <dgm:prSet/>
      <dgm:spPr/>
      <dgm:t>
        <a:bodyPr/>
        <a:lstStyle/>
        <a:p>
          <a:endParaRPr lang="en-US"/>
        </a:p>
      </dgm:t>
    </dgm:pt>
    <dgm:pt modelId="{52EB61A4-5036-45EC-A2B0-517FB7394085}">
      <dgm:prSet phldrT="[Text]"/>
      <dgm:spPr/>
      <dgm:t>
        <a:bodyPr/>
        <a:lstStyle/>
        <a:p>
          <a:r>
            <a:rPr lang="en-US" dirty="0"/>
            <a:t>Seeing</a:t>
          </a:r>
        </a:p>
      </dgm:t>
    </dgm:pt>
    <dgm:pt modelId="{295EAB5C-F16C-4435-96C0-AC14F5F052F9}" type="parTrans" cxnId="{30F80469-ABB0-4802-B910-D2BAAB3A45F4}">
      <dgm:prSet/>
      <dgm:spPr/>
      <dgm:t>
        <a:bodyPr/>
        <a:lstStyle/>
        <a:p>
          <a:endParaRPr lang="en-US"/>
        </a:p>
      </dgm:t>
    </dgm:pt>
    <dgm:pt modelId="{4BC0C2AE-D6F9-4CC0-9FBB-58ACF9C9DF85}" type="sibTrans" cxnId="{30F80469-ABB0-4802-B910-D2BAAB3A45F4}">
      <dgm:prSet/>
      <dgm:spPr/>
      <dgm:t>
        <a:bodyPr/>
        <a:lstStyle/>
        <a:p>
          <a:endParaRPr lang="en-US"/>
        </a:p>
      </dgm:t>
    </dgm:pt>
    <dgm:pt modelId="{C4C8499D-B2E1-48BB-B1C9-63BC30EA789A}">
      <dgm:prSet phldrT="[Text]"/>
      <dgm:spPr/>
      <dgm:t>
        <a:bodyPr/>
        <a:lstStyle/>
        <a:p>
          <a:r>
            <a:rPr lang="en-US" dirty="0"/>
            <a:t>Tactile</a:t>
          </a:r>
        </a:p>
      </dgm:t>
    </dgm:pt>
    <dgm:pt modelId="{D241851B-401D-4CE6-850C-91754241F411}" type="parTrans" cxnId="{F8D01FE1-EFFD-4E4F-B506-B8E1DFC9E6D8}">
      <dgm:prSet/>
      <dgm:spPr/>
    </dgm:pt>
    <dgm:pt modelId="{7B159696-B6B2-4C97-BFD9-1ED1C983A670}" type="sibTrans" cxnId="{F8D01FE1-EFFD-4E4F-B506-B8E1DFC9E6D8}">
      <dgm:prSet/>
      <dgm:spPr/>
    </dgm:pt>
    <dgm:pt modelId="{14C1257B-D17C-4E1E-B8CE-613727C4A731}">
      <dgm:prSet phldrT="[Text]"/>
      <dgm:spPr/>
      <dgm:t>
        <a:bodyPr/>
        <a:lstStyle/>
        <a:p>
          <a:r>
            <a:rPr lang="en-US" dirty="0"/>
            <a:t>Doing</a:t>
          </a:r>
        </a:p>
      </dgm:t>
    </dgm:pt>
    <dgm:pt modelId="{165FC958-A590-4014-A6FC-59483E010B33}" type="parTrans" cxnId="{7839B310-F425-4D42-BD48-3BA8DD7A6E87}">
      <dgm:prSet/>
      <dgm:spPr/>
    </dgm:pt>
    <dgm:pt modelId="{2F0D43BC-564F-4627-8070-DE2374FD240B}" type="sibTrans" cxnId="{7839B310-F425-4D42-BD48-3BA8DD7A6E87}">
      <dgm:prSet/>
      <dgm:spPr/>
    </dgm:pt>
    <dgm:pt modelId="{94126204-7415-477D-9B52-15A4C0C6B90E}">
      <dgm:prSet phldrT="[Text]"/>
      <dgm:spPr/>
      <dgm:t>
        <a:bodyPr/>
        <a:lstStyle/>
        <a:p>
          <a:r>
            <a:rPr lang="en-US" dirty="0"/>
            <a:t>Auditory</a:t>
          </a:r>
        </a:p>
      </dgm:t>
    </dgm:pt>
    <dgm:pt modelId="{41EB763E-06E2-40C1-8CCD-8AAA54AEA8C1}" type="sibTrans" cxnId="{068D2AE0-A9AF-41D1-9C43-31812F2C12B4}">
      <dgm:prSet/>
      <dgm:spPr/>
      <dgm:t>
        <a:bodyPr/>
        <a:lstStyle/>
        <a:p>
          <a:endParaRPr lang="en-US"/>
        </a:p>
      </dgm:t>
    </dgm:pt>
    <dgm:pt modelId="{602B6E66-6F50-42F5-9899-A5B3A572925D}" type="parTrans" cxnId="{068D2AE0-A9AF-41D1-9C43-31812F2C12B4}">
      <dgm:prSet/>
      <dgm:spPr/>
      <dgm:t>
        <a:bodyPr/>
        <a:lstStyle/>
        <a:p>
          <a:endParaRPr lang="en-US"/>
        </a:p>
      </dgm:t>
    </dgm:pt>
    <dgm:pt modelId="{A07508CC-FFF4-4E64-A3BC-BB8244E4DA7A}">
      <dgm:prSet phldrT="[Text]"/>
      <dgm:spPr/>
      <dgm:t>
        <a:bodyPr/>
        <a:lstStyle/>
        <a:p>
          <a:r>
            <a:rPr lang="en-US" dirty="0"/>
            <a:t>Listening</a:t>
          </a:r>
        </a:p>
      </dgm:t>
    </dgm:pt>
    <dgm:pt modelId="{05920D10-6FCE-4C0F-9893-C6CFDDE7696D}" type="sibTrans" cxnId="{2F79D9B0-F9D8-4AC5-8C00-FDB098313172}">
      <dgm:prSet/>
      <dgm:spPr/>
      <dgm:t>
        <a:bodyPr/>
        <a:lstStyle/>
        <a:p>
          <a:endParaRPr lang="en-US"/>
        </a:p>
      </dgm:t>
    </dgm:pt>
    <dgm:pt modelId="{AEA7A1FA-BBF0-455A-810F-23B8758B9036}" type="parTrans" cxnId="{2F79D9B0-F9D8-4AC5-8C00-FDB098313172}">
      <dgm:prSet/>
      <dgm:spPr/>
      <dgm:t>
        <a:bodyPr/>
        <a:lstStyle/>
        <a:p>
          <a:endParaRPr lang="en-US"/>
        </a:p>
      </dgm:t>
    </dgm:pt>
    <dgm:pt modelId="{A939EC26-71F5-4F08-8F52-525D337BAE34}" type="pres">
      <dgm:prSet presAssocID="{F74697D5-0AC6-456D-841D-91C0D88BF5B9}" presName="Name0" presStyleCnt="0">
        <dgm:presLayoutVars>
          <dgm:dir/>
          <dgm:animLvl val="lvl"/>
          <dgm:resizeHandles val="exact"/>
        </dgm:presLayoutVars>
      </dgm:prSet>
      <dgm:spPr/>
    </dgm:pt>
    <dgm:pt modelId="{46F4ED1F-748C-4AF8-B3CC-EE9D75B8555A}" type="pres">
      <dgm:prSet presAssocID="{94126204-7415-477D-9B52-15A4C0C6B90E}" presName="linNode" presStyleCnt="0"/>
      <dgm:spPr/>
    </dgm:pt>
    <dgm:pt modelId="{5D949B55-8A7B-4FFD-9D6D-A3B92C1CFBB8}" type="pres">
      <dgm:prSet presAssocID="{94126204-7415-477D-9B52-15A4C0C6B90E}" presName="parTx" presStyleLbl="revTx" presStyleIdx="0" presStyleCnt="3">
        <dgm:presLayoutVars>
          <dgm:chMax val="1"/>
          <dgm:bulletEnabled val="1"/>
        </dgm:presLayoutVars>
      </dgm:prSet>
      <dgm:spPr/>
    </dgm:pt>
    <dgm:pt modelId="{3B393D0C-51C2-4FF1-981F-F5BA23000CBA}" type="pres">
      <dgm:prSet presAssocID="{94126204-7415-477D-9B52-15A4C0C6B90E}" presName="bracket" presStyleLbl="parChTrans1D1" presStyleIdx="0" presStyleCnt="3"/>
      <dgm:spPr/>
    </dgm:pt>
    <dgm:pt modelId="{17345DC9-8C87-4E47-9A24-B88FB904BC35}" type="pres">
      <dgm:prSet presAssocID="{94126204-7415-477D-9B52-15A4C0C6B90E}" presName="spH" presStyleCnt="0"/>
      <dgm:spPr/>
    </dgm:pt>
    <dgm:pt modelId="{3E4932E7-331F-4E8C-8C82-556A2A60D67E}" type="pres">
      <dgm:prSet presAssocID="{94126204-7415-477D-9B52-15A4C0C6B90E}" presName="desTx" presStyleLbl="node1" presStyleIdx="0" presStyleCnt="3">
        <dgm:presLayoutVars>
          <dgm:bulletEnabled val="1"/>
        </dgm:presLayoutVars>
      </dgm:prSet>
      <dgm:spPr/>
    </dgm:pt>
    <dgm:pt modelId="{1D96787B-6166-4AFF-915C-20CFE67FD1A5}" type="pres">
      <dgm:prSet presAssocID="{41EB763E-06E2-40C1-8CCD-8AAA54AEA8C1}" presName="spV" presStyleCnt="0"/>
      <dgm:spPr/>
    </dgm:pt>
    <dgm:pt modelId="{63454639-75B1-4902-94C7-3D53D9D35781}" type="pres">
      <dgm:prSet presAssocID="{C0E0621B-9BB9-4D55-9530-D91E08F142FC}" presName="linNode" presStyleCnt="0"/>
      <dgm:spPr/>
    </dgm:pt>
    <dgm:pt modelId="{19023C4F-EAF1-441F-9231-79A5D073A387}" type="pres">
      <dgm:prSet presAssocID="{C0E0621B-9BB9-4D55-9530-D91E08F142FC}" presName="parTx" presStyleLbl="revTx" presStyleIdx="1" presStyleCnt="3">
        <dgm:presLayoutVars>
          <dgm:chMax val="1"/>
          <dgm:bulletEnabled val="1"/>
        </dgm:presLayoutVars>
      </dgm:prSet>
      <dgm:spPr/>
    </dgm:pt>
    <dgm:pt modelId="{E716CAE3-EE39-47A0-B783-D53E8FDCC85B}" type="pres">
      <dgm:prSet presAssocID="{C0E0621B-9BB9-4D55-9530-D91E08F142FC}" presName="bracket" presStyleLbl="parChTrans1D1" presStyleIdx="1" presStyleCnt="3"/>
      <dgm:spPr/>
    </dgm:pt>
    <dgm:pt modelId="{81AA8453-165A-4B3A-B952-1AF833E9A47F}" type="pres">
      <dgm:prSet presAssocID="{C0E0621B-9BB9-4D55-9530-D91E08F142FC}" presName="spH" presStyleCnt="0"/>
      <dgm:spPr/>
    </dgm:pt>
    <dgm:pt modelId="{A9DC7591-DE91-416A-A4E0-EFD179F6544F}" type="pres">
      <dgm:prSet presAssocID="{C0E0621B-9BB9-4D55-9530-D91E08F142FC}" presName="desTx" presStyleLbl="node1" presStyleIdx="1" presStyleCnt="3">
        <dgm:presLayoutVars>
          <dgm:bulletEnabled val="1"/>
        </dgm:presLayoutVars>
      </dgm:prSet>
      <dgm:spPr/>
    </dgm:pt>
    <dgm:pt modelId="{5DF8D55F-F372-40B9-9986-D60706E924AA}" type="pres">
      <dgm:prSet presAssocID="{D897A6D9-485A-46A4-B111-3E4C171027FB}" presName="spV" presStyleCnt="0"/>
      <dgm:spPr/>
    </dgm:pt>
    <dgm:pt modelId="{9AA594A7-7048-4351-B811-0B59A49FA4A7}" type="pres">
      <dgm:prSet presAssocID="{C4C8499D-B2E1-48BB-B1C9-63BC30EA789A}" presName="linNode" presStyleCnt="0"/>
      <dgm:spPr/>
    </dgm:pt>
    <dgm:pt modelId="{876A67AF-27CC-451C-AEC9-65A1D53234A0}" type="pres">
      <dgm:prSet presAssocID="{C4C8499D-B2E1-48BB-B1C9-63BC30EA789A}" presName="parTx" presStyleLbl="revTx" presStyleIdx="2" presStyleCnt="3">
        <dgm:presLayoutVars>
          <dgm:chMax val="1"/>
          <dgm:bulletEnabled val="1"/>
        </dgm:presLayoutVars>
      </dgm:prSet>
      <dgm:spPr/>
    </dgm:pt>
    <dgm:pt modelId="{4F454554-6227-43C3-8B9A-844DE61AD175}" type="pres">
      <dgm:prSet presAssocID="{C4C8499D-B2E1-48BB-B1C9-63BC30EA789A}" presName="bracket" presStyleLbl="parChTrans1D1" presStyleIdx="2" presStyleCnt="3"/>
      <dgm:spPr/>
    </dgm:pt>
    <dgm:pt modelId="{9B1A9AA9-F7E0-447D-92DC-A34ADED933CF}" type="pres">
      <dgm:prSet presAssocID="{C4C8499D-B2E1-48BB-B1C9-63BC30EA789A}" presName="spH" presStyleCnt="0"/>
      <dgm:spPr/>
    </dgm:pt>
    <dgm:pt modelId="{98A73EDE-B756-4BC1-9DAA-022246C839CA}" type="pres">
      <dgm:prSet presAssocID="{C4C8499D-B2E1-48BB-B1C9-63BC30EA789A}" presName="desTx" presStyleLbl="node1" presStyleIdx="2" presStyleCnt="3">
        <dgm:presLayoutVars>
          <dgm:bulletEnabled val="1"/>
        </dgm:presLayoutVars>
      </dgm:prSet>
      <dgm:spPr/>
    </dgm:pt>
  </dgm:ptLst>
  <dgm:cxnLst>
    <dgm:cxn modelId="{F8D01FE1-EFFD-4E4F-B506-B8E1DFC9E6D8}" srcId="{F74697D5-0AC6-456D-841D-91C0D88BF5B9}" destId="{C4C8499D-B2E1-48BB-B1C9-63BC30EA789A}" srcOrd="2" destOrd="0" parTransId="{D241851B-401D-4CE6-850C-91754241F411}" sibTransId="{7B159696-B6B2-4C97-BFD9-1ED1C983A670}"/>
    <dgm:cxn modelId="{7839B310-F425-4D42-BD48-3BA8DD7A6E87}" srcId="{C4C8499D-B2E1-48BB-B1C9-63BC30EA789A}" destId="{14C1257B-D17C-4E1E-B8CE-613727C4A731}" srcOrd="0" destOrd="0" parTransId="{165FC958-A590-4014-A6FC-59483E010B33}" sibTransId="{2F0D43BC-564F-4627-8070-DE2374FD240B}"/>
    <dgm:cxn modelId="{487FA53A-C500-4ABD-8317-9968A26B1E00}" type="presOf" srcId="{F74697D5-0AC6-456D-841D-91C0D88BF5B9}" destId="{A939EC26-71F5-4F08-8F52-525D337BAE34}" srcOrd="0" destOrd="0" presId="urn:diagrams.loki3.com/BracketList+Icon"/>
    <dgm:cxn modelId="{068D2AE0-A9AF-41D1-9C43-31812F2C12B4}" srcId="{F74697D5-0AC6-456D-841D-91C0D88BF5B9}" destId="{94126204-7415-477D-9B52-15A4C0C6B90E}" srcOrd="0" destOrd="0" parTransId="{602B6E66-6F50-42F5-9899-A5B3A572925D}" sibTransId="{41EB763E-06E2-40C1-8CCD-8AAA54AEA8C1}"/>
    <dgm:cxn modelId="{42B91087-85FC-4ED4-ADA2-D6EDBD3A00BD}" type="presOf" srcId="{14C1257B-D17C-4E1E-B8CE-613727C4A731}" destId="{98A73EDE-B756-4BC1-9DAA-022246C839CA}" srcOrd="0" destOrd="0" presId="urn:diagrams.loki3.com/BracketList+Icon"/>
    <dgm:cxn modelId="{30F80469-ABB0-4802-B910-D2BAAB3A45F4}" srcId="{C0E0621B-9BB9-4D55-9530-D91E08F142FC}" destId="{52EB61A4-5036-45EC-A2B0-517FB7394085}" srcOrd="0" destOrd="0" parTransId="{295EAB5C-F16C-4435-96C0-AC14F5F052F9}" sibTransId="{4BC0C2AE-D6F9-4CC0-9FBB-58ACF9C9DF85}"/>
    <dgm:cxn modelId="{2F79D9B0-F9D8-4AC5-8C00-FDB098313172}" srcId="{94126204-7415-477D-9B52-15A4C0C6B90E}" destId="{A07508CC-FFF4-4E64-A3BC-BB8244E4DA7A}" srcOrd="0" destOrd="0" parTransId="{AEA7A1FA-BBF0-455A-810F-23B8758B9036}" sibTransId="{05920D10-6FCE-4C0F-9893-C6CFDDE7696D}"/>
    <dgm:cxn modelId="{F7A4AADF-A6BB-4658-99BB-A227019CAB14}" srcId="{F74697D5-0AC6-456D-841D-91C0D88BF5B9}" destId="{C0E0621B-9BB9-4D55-9530-D91E08F142FC}" srcOrd="1" destOrd="0" parTransId="{C0808919-2F22-4A13-A25C-8571D9019007}" sibTransId="{D897A6D9-485A-46A4-B111-3E4C171027FB}"/>
    <dgm:cxn modelId="{5C8EA2AD-EAE9-45DA-AC5F-82AC0683325B}" type="presOf" srcId="{52EB61A4-5036-45EC-A2B0-517FB7394085}" destId="{A9DC7591-DE91-416A-A4E0-EFD179F6544F}" srcOrd="0" destOrd="0" presId="urn:diagrams.loki3.com/BracketList+Icon"/>
    <dgm:cxn modelId="{44D8A1FA-F9F1-498E-83AC-877CE8AADBC9}" type="presOf" srcId="{94126204-7415-477D-9B52-15A4C0C6B90E}" destId="{5D949B55-8A7B-4FFD-9D6D-A3B92C1CFBB8}" srcOrd="0" destOrd="0" presId="urn:diagrams.loki3.com/BracketList+Icon"/>
    <dgm:cxn modelId="{DC71E4FB-5590-4B78-8E44-2F0C3F959041}" type="presOf" srcId="{C0E0621B-9BB9-4D55-9530-D91E08F142FC}" destId="{19023C4F-EAF1-441F-9231-79A5D073A387}" srcOrd="0" destOrd="0" presId="urn:diagrams.loki3.com/BracketList+Icon"/>
    <dgm:cxn modelId="{58E2C99D-C715-478B-B9DC-975353CB6A92}" type="presOf" srcId="{C4C8499D-B2E1-48BB-B1C9-63BC30EA789A}" destId="{876A67AF-27CC-451C-AEC9-65A1D53234A0}" srcOrd="0" destOrd="0" presId="urn:diagrams.loki3.com/BracketList+Icon"/>
    <dgm:cxn modelId="{C4DB25A3-48C8-4212-84B7-B6CC6248BE40}" type="presOf" srcId="{A07508CC-FFF4-4E64-A3BC-BB8244E4DA7A}" destId="{3E4932E7-331F-4E8C-8C82-556A2A60D67E}" srcOrd="0" destOrd="0" presId="urn:diagrams.loki3.com/BracketList+Icon"/>
    <dgm:cxn modelId="{D84760CB-9C03-429F-986F-B0E991651FB3}" type="presParOf" srcId="{A939EC26-71F5-4F08-8F52-525D337BAE34}" destId="{46F4ED1F-748C-4AF8-B3CC-EE9D75B8555A}" srcOrd="0" destOrd="0" presId="urn:diagrams.loki3.com/BracketList+Icon"/>
    <dgm:cxn modelId="{2704CF26-B9E9-4BDA-9D31-BF66E81A76DD}" type="presParOf" srcId="{46F4ED1F-748C-4AF8-B3CC-EE9D75B8555A}" destId="{5D949B55-8A7B-4FFD-9D6D-A3B92C1CFBB8}" srcOrd="0" destOrd="0" presId="urn:diagrams.loki3.com/BracketList+Icon"/>
    <dgm:cxn modelId="{16CEDEBB-50D5-46DA-BD50-5801731099E2}" type="presParOf" srcId="{46F4ED1F-748C-4AF8-B3CC-EE9D75B8555A}" destId="{3B393D0C-51C2-4FF1-981F-F5BA23000CBA}" srcOrd="1" destOrd="0" presId="urn:diagrams.loki3.com/BracketList+Icon"/>
    <dgm:cxn modelId="{CDFE4F7C-4BD8-4D5D-B36A-F57CAF8DC61F}" type="presParOf" srcId="{46F4ED1F-748C-4AF8-B3CC-EE9D75B8555A}" destId="{17345DC9-8C87-4E47-9A24-B88FB904BC35}" srcOrd="2" destOrd="0" presId="urn:diagrams.loki3.com/BracketList+Icon"/>
    <dgm:cxn modelId="{F49121A5-2165-4625-8FFC-EA69FA5530F1}" type="presParOf" srcId="{46F4ED1F-748C-4AF8-B3CC-EE9D75B8555A}" destId="{3E4932E7-331F-4E8C-8C82-556A2A60D67E}" srcOrd="3" destOrd="0" presId="urn:diagrams.loki3.com/BracketList+Icon"/>
    <dgm:cxn modelId="{569E0FFA-B8D7-4322-B64C-EB3154FA8D5D}" type="presParOf" srcId="{A939EC26-71F5-4F08-8F52-525D337BAE34}" destId="{1D96787B-6166-4AFF-915C-20CFE67FD1A5}" srcOrd="1" destOrd="0" presId="urn:diagrams.loki3.com/BracketList+Icon"/>
    <dgm:cxn modelId="{F652332A-9554-44CD-A821-8E0E987F8685}" type="presParOf" srcId="{A939EC26-71F5-4F08-8F52-525D337BAE34}" destId="{63454639-75B1-4902-94C7-3D53D9D35781}" srcOrd="2" destOrd="0" presId="urn:diagrams.loki3.com/BracketList+Icon"/>
    <dgm:cxn modelId="{02A21CF0-AE93-48FD-8BAC-0E547C21D8B2}" type="presParOf" srcId="{63454639-75B1-4902-94C7-3D53D9D35781}" destId="{19023C4F-EAF1-441F-9231-79A5D073A387}" srcOrd="0" destOrd="0" presId="urn:diagrams.loki3.com/BracketList+Icon"/>
    <dgm:cxn modelId="{9A80DC0F-354B-4A8A-9D0D-7D10D0A5B656}" type="presParOf" srcId="{63454639-75B1-4902-94C7-3D53D9D35781}" destId="{E716CAE3-EE39-47A0-B783-D53E8FDCC85B}" srcOrd="1" destOrd="0" presId="urn:diagrams.loki3.com/BracketList+Icon"/>
    <dgm:cxn modelId="{093FF789-6D13-4903-AAC8-2D03D1B0F5F5}" type="presParOf" srcId="{63454639-75B1-4902-94C7-3D53D9D35781}" destId="{81AA8453-165A-4B3A-B952-1AF833E9A47F}" srcOrd="2" destOrd="0" presId="urn:diagrams.loki3.com/BracketList+Icon"/>
    <dgm:cxn modelId="{69A2D3DB-B2A5-4BEB-99AD-456951080041}" type="presParOf" srcId="{63454639-75B1-4902-94C7-3D53D9D35781}" destId="{A9DC7591-DE91-416A-A4E0-EFD179F6544F}" srcOrd="3" destOrd="0" presId="urn:diagrams.loki3.com/BracketList+Icon"/>
    <dgm:cxn modelId="{A1C42618-1BD6-4197-92D3-3C4367CA11DA}" type="presParOf" srcId="{A939EC26-71F5-4F08-8F52-525D337BAE34}" destId="{5DF8D55F-F372-40B9-9986-D60706E924AA}" srcOrd="3" destOrd="0" presId="urn:diagrams.loki3.com/BracketList+Icon"/>
    <dgm:cxn modelId="{5EE694F0-7A15-4D4F-8185-B61619EE2A45}" type="presParOf" srcId="{A939EC26-71F5-4F08-8F52-525D337BAE34}" destId="{9AA594A7-7048-4351-B811-0B59A49FA4A7}" srcOrd="4" destOrd="0" presId="urn:diagrams.loki3.com/BracketList+Icon"/>
    <dgm:cxn modelId="{228A7678-6740-4E7C-8618-4E241DC650F8}" type="presParOf" srcId="{9AA594A7-7048-4351-B811-0B59A49FA4A7}" destId="{876A67AF-27CC-451C-AEC9-65A1D53234A0}" srcOrd="0" destOrd="0" presId="urn:diagrams.loki3.com/BracketList+Icon"/>
    <dgm:cxn modelId="{EB6F8DEC-5B52-4313-BC7C-D699A49458A0}" type="presParOf" srcId="{9AA594A7-7048-4351-B811-0B59A49FA4A7}" destId="{4F454554-6227-43C3-8B9A-844DE61AD175}" srcOrd="1" destOrd="0" presId="urn:diagrams.loki3.com/BracketList+Icon"/>
    <dgm:cxn modelId="{D349F7E2-9C9B-46E3-B41E-B948AECF37B8}" type="presParOf" srcId="{9AA594A7-7048-4351-B811-0B59A49FA4A7}" destId="{9B1A9AA9-F7E0-447D-92DC-A34ADED933CF}" srcOrd="2" destOrd="0" presId="urn:diagrams.loki3.com/BracketList+Icon"/>
    <dgm:cxn modelId="{82E33812-F930-4A5B-BCE7-EABE91087E25}" type="presParOf" srcId="{9AA594A7-7048-4351-B811-0B59A49FA4A7}" destId="{98A73EDE-B756-4BC1-9DAA-022246C839CA}"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B721A59A-30ED-4545-88A6-31C50DE3624E}" type="doc">
      <dgm:prSet loTypeId="urn:microsoft.com/office/officeart/2005/8/layout/default#5" loCatId="list" qsTypeId="urn:microsoft.com/office/officeart/2005/8/quickstyle/simple1" qsCatId="simple" csTypeId="urn:microsoft.com/office/officeart/2005/8/colors/colorful3" csCatId="colorful" phldr="1"/>
      <dgm:spPr/>
      <dgm:t>
        <a:bodyPr/>
        <a:lstStyle/>
        <a:p>
          <a:endParaRPr lang="en-US"/>
        </a:p>
      </dgm:t>
    </dgm:pt>
    <dgm:pt modelId="{FB7C86CC-BC59-40CE-88D5-0FBE2E7C136A}">
      <dgm:prSet phldrT="[Text]"/>
      <dgm:spPr/>
      <dgm:t>
        <a:bodyPr/>
        <a:lstStyle/>
        <a:p>
          <a:r>
            <a:rPr lang="en-US" dirty="0"/>
            <a:t>Perceiving functions</a:t>
          </a:r>
        </a:p>
      </dgm:t>
    </dgm:pt>
    <dgm:pt modelId="{387EC0CF-1AD9-453B-8323-92D23B337535}" type="parTrans" cxnId="{A5F6F6C6-CDFD-498C-B572-5BF48BC345EB}">
      <dgm:prSet/>
      <dgm:spPr/>
      <dgm:t>
        <a:bodyPr/>
        <a:lstStyle/>
        <a:p>
          <a:endParaRPr lang="en-US"/>
        </a:p>
      </dgm:t>
    </dgm:pt>
    <dgm:pt modelId="{3A9C758E-FB84-4374-B476-1274E1425FE1}" type="sibTrans" cxnId="{A5F6F6C6-CDFD-498C-B572-5BF48BC345EB}">
      <dgm:prSet/>
      <dgm:spPr/>
      <dgm:t>
        <a:bodyPr/>
        <a:lstStyle/>
        <a:p>
          <a:endParaRPr lang="en-US"/>
        </a:p>
      </dgm:t>
    </dgm:pt>
    <dgm:pt modelId="{C9AE21B0-2228-4A76-BE72-67B3F210B279}">
      <dgm:prSet phldrT="[Text]"/>
      <dgm:spPr/>
      <dgm:t>
        <a:bodyPr/>
        <a:lstStyle/>
        <a:p>
          <a:r>
            <a:rPr lang="en-US" dirty="0"/>
            <a:t>Judging functions</a:t>
          </a:r>
        </a:p>
      </dgm:t>
    </dgm:pt>
    <dgm:pt modelId="{2E1D6F62-1D99-4B30-9A31-6B9B6966EF7B}" type="parTrans" cxnId="{A65484EA-F3D2-42FB-BF36-B2CA9215940D}">
      <dgm:prSet/>
      <dgm:spPr/>
      <dgm:t>
        <a:bodyPr/>
        <a:lstStyle/>
        <a:p>
          <a:endParaRPr lang="en-US"/>
        </a:p>
      </dgm:t>
    </dgm:pt>
    <dgm:pt modelId="{985BF2B4-2B30-47DC-ABE8-ED5F4783042B}" type="sibTrans" cxnId="{A65484EA-F3D2-42FB-BF36-B2CA9215940D}">
      <dgm:prSet/>
      <dgm:spPr/>
      <dgm:t>
        <a:bodyPr/>
        <a:lstStyle/>
        <a:p>
          <a:endParaRPr lang="en-US"/>
        </a:p>
      </dgm:t>
    </dgm:pt>
    <dgm:pt modelId="{1EDC3D7F-3F1E-4C4E-81A3-30B36EA24282}">
      <dgm:prSet phldrT="[Text]"/>
      <dgm:spPr/>
      <dgm:t>
        <a:bodyPr/>
        <a:lstStyle/>
        <a:p>
          <a:r>
            <a:rPr lang="en-US" dirty="0"/>
            <a:t>Lifestyle</a:t>
          </a:r>
        </a:p>
      </dgm:t>
    </dgm:pt>
    <dgm:pt modelId="{2FD74F32-17BF-41F0-84A0-1D9E20C8F317}" type="parTrans" cxnId="{7D1E9C49-885D-4FB2-B03B-E5C2DEA2BFDD}">
      <dgm:prSet/>
      <dgm:spPr/>
      <dgm:t>
        <a:bodyPr/>
        <a:lstStyle/>
        <a:p>
          <a:endParaRPr lang="en-US"/>
        </a:p>
      </dgm:t>
    </dgm:pt>
    <dgm:pt modelId="{D410D5EB-4936-4CD4-BA02-B2E157F6A1CD}" type="sibTrans" cxnId="{7D1E9C49-885D-4FB2-B03B-E5C2DEA2BFDD}">
      <dgm:prSet/>
      <dgm:spPr/>
      <dgm:t>
        <a:bodyPr/>
        <a:lstStyle/>
        <a:p>
          <a:endParaRPr lang="en-US"/>
        </a:p>
      </dgm:t>
    </dgm:pt>
    <dgm:pt modelId="{3D1E6558-B8BD-42CE-92A9-B1B96DBFB7D2}" type="pres">
      <dgm:prSet presAssocID="{B721A59A-30ED-4545-88A6-31C50DE3624E}" presName="diagram" presStyleCnt="0">
        <dgm:presLayoutVars>
          <dgm:dir/>
          <dgm:resizeHandles val="exact"/>
        </dgm:presLayoutVars>
      </dgm:prSet>
      <dgm:spPr/>
    </dgm:pt>
    <dgm:pt modelId="{6833F267-F527-4774-99EC-4952B378E877}" type="pres">
      <dgm:prSet presAssocID="{FB7C86CC-BC59-40CE-88D5-0FBE2E7C136A}" presName="node" presStyleLbl="node1" presStyleIdx="0" presStyleCnt="3">
        <dgm:presLayoutVars>
          <dgm:bulletEnabled val="1"/>
        </dgm:presLayoutVars>
      </dgm:prSet>
      <dgm:spPr/>
    </dgm:pt>
    <dgm:pt modelId="{F93C8437-4737-43CC-9F2B-AB062D12BEF5}" type="pres">
      <dgm:prSet presAssocID="{3A9C758E-FB84-4374-B476-1274E1425FE1}" presName="sibTrans" presStyleCnt="0"/>
      <dgm:spPr/>
    </dgm:pt>
    <dgm:pt modelId="{0A87403A-5B72-4F03-ADB9-D675E91BAD53}" type="pres">
      <dgm:prSet presAssocID="{C9AE21B0-2228-4A76-BE72-67B3F210B279}" presName="node" presStyleLbl="node1" presStyleIdx="1" presStyleCnt="3">
        <dgm:presLayoutVars>
          <dgm:bulletEnabled val="1"/>
        </dgm:presLayoutVars>
      </dgm:prSet>
      <dgm:spPr/>
    </dgm:pt>
    <dgm:pt modelId="{67A1EF2F-7CA8-44A6-9AE0-340CF58E6EA0}" type="pres">
      <dgm:prSet presAssocID="{985BF2B4-2B30-47DC-ABE8-ED5F4783042B}" presName="sibTrans" presStyleCnt="0"/>
      <dgm:spPr/>
    </dgm:pt>
    <dgm:pt modelId="{0B332725-2038-4E61-8D36-2CC9F6AFD505}" type="pres">
      <dgm:prSet presAssocID="{1EDC3D7F-3F1E-4C4E-81A3-30B36EA24282}" presName="node" presStyleLbl="node1" presStyleIdx="2" presStyleCnt="3">
        <dgm:presLayoutVars>
          <dgm:bulletEnabled val="1"/>
        </dgm:presLayoutVars>
      </dgm:prSet>
      <dgm:spPr/>
    </dgm:pt>
  </dgm:ptLst>
  <dgm:cxnLst>
    <dgm:cxn modelId="{A65484EA-F3D2-42FB-BF36-B2CA9215940D}" srcId="{B721A59A-30ED-4545-88A6-31C50DE3624E}" destId="{C9AE21B0-2228-4A76-BE72-67B3F210B279}" srcOrd="1" destOrd="0" parTransId="{2E1D6F62-1D99-4B30-9A31-6B9B6966EF7B}" sibTransId="{985BF2B4-2B30-47DC-ABE8-ED5F4783042B}"/>
    <dgm:cxn modelId="{53824A88-ADEA-404B-B8FD-C5DAB57013E0}" type="presOf" srcId="{FB7C86CC-BC59-40CE-88D5-0FBE2E7C136A}" destId="{6833F267-F527-4774-99EC-4952B378E877}" srcOrd="0" destOrd="0" presId="urn:microsoft.com/office/officeart/2005/8/layout/default#5"/>
    <dgm:cxn modelId="{A5F6F6C6-CDFD-498C-B572-5BF48BC345EB}" srcId="{B721A59A-30ED-4545-88A6-31C50DE3624E}" destId="{FB7C86CC-BC59-40CE-88D5-0FBE2E7C136A}" srcOrd="0" destOrd="0" parTransId="{387EC0CF-1AD9-453B-8323-92D23B337535}" sibTransId="{3A9C758E-FB84-4374-B476-1274E1425FE1}"/>
    <dgm:cxn modelId="{81640621-AB2B-4EA8-9A16-CE482E78245E}" type="presOf" srcId="{C9AE21B0-2228-4A76-BE72-67B3F210B279}" destId="{0A87403A-5B72-4F03-ADB9-D675E91BAD53}" srcOrd="0" destOrd="0" presId="urn:microsoft.com/office/officeart/2005/8/layout/default#5"/>
    <dgm:cxn modelId="{9A41B6C3-94E5-408C-8465-436DA4D1EE0D}" type="presOf" srcId="{1EDC3D7F-3F1E-4C4E-81A3-30B36EA24282}" destId="{0B332725-2038-4E61-8D36-2CC9F6AFD505}" srcOrd="0" destOrd="0" presId="urn:microsoft.com/office/officeart/2005/8/layout/default#5"/>
    <dgm:cxn modelId="{7D1E9C49-885D-4FB2-B03B-E5C2DEA2BFDD}" srcId="{B721A59A-30ED-4545-88A6-31C50DE3624E}" destId="{1EDC3D7F-3F1E-4C4E-81A3-30B36EA24282}" srcOrd="2" destOrd="0" parTransId="{2FD74F32-17BF-41F0-84A0-1D9E20C8F317}" sibTransId="{D410D5EB-4936-4CD4-BA02-B2E157F6A1CD}"/>
    <dgm:cxn modelId="{88CED22D-6884-4FE4-AEA9-D0744E6FB051}" type="presOf" srcId="{B721A59A-30ED-4545-88A6-31C50DE3624E}" destId="{3D1E6558-B8BD-42CE-92A9-B1B96DBFB7D2}" srcOrd="0" destOrd="0" presId="urn:microsoft.com/office/officeart/2005/8/layout/default#5"/>
    <dgm:cxn modelId="{9F35342F-E554-4B24-AD09-5F0AD87C43FD}" type="presParOf" srcId="{3D1E6558-B8BD-42CE-92A9-B1B96DBFB7D2}" destId="{6833F267-F527-4774-99EC-4952B378E877}" srcOrd="0" destOrd="0" presId="urn:microsoft.com/office/officeart/2005/8/layout/default#5"/>
    <dgm:cxn modelId="{FB391EE5-BEE2-486B-A8FF-716AD3D007D5}" type="presParOf" srcId="{3D1E6558-B8BD-42CE-92A9-B1B96DBFB7D2}" destId="{F93C8437-4737-43CC-9F2B-AB062D12BEF5}" srcOrd="1" destOrd="0" presId="urn:microsoft.com/office/officeart/2005/8/layout/default#5"/>
    <dgm:cxn modelId="{FF5BE425-AB1B-4F9E-967D-BC9E3C2AB2D6}" type="presParOf" srcId="{3D1E6558-B8BD-42CE-92A9-B1B96DBFB7D2}" destId="{0A87403A-5B72-4F03-ADB9-D675E91BAD53}" srcOrd="2" destOrd="0" presId="urn:microsoft.com/office/officeart/2005/8/layout/default#5"/>
    <dgm:cxn modelId="{360ACEDE-9BE2-405F-B89C-A52BDCAE2107}" type="presParOf" srcId="{3D1E6558-B8BD-42CE-92A9-B1B96DBFB7D2}" destId="{67A1EF2F-7CA8-44A6-9AE0-340CF58E6EA0}" srcOrd="3" destOrd="0" presId="urn:microsoft.com/office/officeart/2005/8/layout/default#5"/>
    <dgm:cxn modelId="{09B86E51-7642-4AC1-8961-1CA0D3022935}" type="presParOf" srcId="{3D1E6558-B8BD-42CE-92A9-B1B96DBFB7D2}" destId="{0B332725-2038-4E61-8D36-2CC9F6AFD505}" srcOrd="4" destOrd="0" presId="urn:microsoft.com/office/officeart/2005/8/layout/defaul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70DA445-EF02-44D5-A951-6FECEEE8EE36}" type="doc">
      <dgm:prSet loTypeId="urn:microsoft.com/office/officeart/2005/8/layout/vList2" loCatId="list" qsTypeId="urn:microsoft.com/office/officeart/2005/8/quickstyle/simple1" qsCatId="simple" csTypeId="urn:microsoft.com/office/officeart/2005/8/colors/colorful1#2" csCatId="colorful" phldr="1"/>
      <dgm:spPr/>
      <dgm:t>
        <a:bodyPr/>
        <a:lstStyle/>
        <a:p>
          <a:endParaRPr lang="en-US"/>
        </a:p>
      </dgm:t>
    </dgm:pt>
    <dgm:pt modelId="{24463FEF-1D20-48FF-A150-B92F22C107FA}">
      <dgm:prSet phldrT="[Text]"/>
      <dgm:spPr/>
      <dgm:t>
        <a:bodyPr/>
        <a:lstStyle/>
        <a:p>
          <a:r>
            <a:rPr lang="en-US" dirty="0">
              <a:solidFill>
                <a:schemeClr val="bg1"/>
              </a:solidFill>
              <a:latin typeface="+mn-lt"/>
              <a:ea typeface="+mn-ea"/>
              <a:cs typeface="+mn-cs"/>
            </a:rPr>
            <a:t>Emotion often gets undervalued</a:t>
          </a:r>
          <a:endParaRPr lang="en-US" b="0" dirty="0">
            <a:solidFill>
              <a:schemeClr val="bg1"/>
            </a:solidFill>
          </a:endParaRPr>
        </a:p>
      </dgm:t>
    </dgm:pt>
    <dgm:pt modelId="{A0210782-B7FF-4F4B-A333-E8E2B0200581}" type="parTrans" cxnId="{F41A9290-F20F-4AAB-BEA8-21EE5C6B057C}">
      <dgm:prSet/>
      <dgm:spPr/>
      <dgm:t>
        <a:bodyPr/>
        <a:lstStyle/>
        <a:p>
          <a:endParaRPr lang="en-US"/>
        </a:p>
      </dgm:t>
    </dgm:pt>
    <dgm:pt modelId="{990DC08B-EC2C-42E5-8697-DB70AE7D11A0}" type="sibTrans" cxnId="{F41A9290-F20F-4AAB-BEA8-21EE5C6B057C}">
      <dgm:prSet/>
      <dgm:spPr/>
      <dgm:t>
        <a:bodyPr/>
        <a:lstStyle/>
        <a:p>
          <a:endParaRPr lang="en-US"/>
        </a:p>
      </dgm:t>
    </dgm:pt>
    <dgm:pt modelId="{4E3DF5EC-24BF-40A0-90DE-F618244D7A3C}">
      <dgm:prSet phldrT="[Text]"/>
      <dgm:spPr/>
      <dgm:t>
        <a:bodyPr/>
        <a:lstStyle/>
        <a:p>
          <a:r>
            <a:rPr lang="en-US" dirty="0">
              <a:solidFill>
                <a:schemeClr val="bg1"/>
              </a:solidFill>
              <a:latin typeface="+mn-lt"/>
              <a:ea typeface="+mn-ea"/>
              <a:cs typeface="+mn-cs"/>
            </a:rPr>
            <a:t>Slaves to our physical and emotional needs</a:t>
          </a:r>
          <a:endParaRPr lang="en-US" b="0" dirty="0">
            <a:solidFill>
              <a:schemeClr val="bg1"/>
            </a:solidFill>
          </a:endParaRPr>
        </a:p>
      </dgm:t>
    </dgm:pt>
    <dgm:pt modelId="{EC1AC7EC-9CF6-4F0A-B0AF-0F20F942FACB}" type="parTrans" cxnId="{35F3588B-3F62-4991-BDE5-7AAA5B9079B6}">
      <dgm:prSet/>
      <dgm:spPr/>
      <dgm:t>
        <a:bodyPr/>
        <a:lstStyle/>
        <a:p>
          <a:endParaRPr lang="en-US"/>
        </a:p>
      </dgm:t>
    </dgm:pt>
    <dgm:pt modelId="{32A3D383-50DF-4527-935A-189746860EF3}" type="sibTrans" cxnId="{35F3588B-3F62-4991-BDE5-7AAA5B9079B6}">
      <dgm:prSet/>
      <dgm:spPr/>
      <dgm:t>
        <a:bodyPr/>
        <a:lstStyle/>
        <a:p>
          <a:endParaRPr lang="en-US"/>
        </a:p>
      </dgm:t>
    </dgm:pt>
    <dgm:pt modelId="{CF200F6D-DD01-4CB7-8ACD-11F59971E8ED}">
      <dgm:prSet phldrT="[Text]"/>
      <dgm:spPr/>
      <dgm:t>
        <a:bodyPr/>
        <a:lstStyle/>
        <a:p>
          <a:r>
            <a:rPr lang="en-US" dirty="0">
              <a:solidFill>
                <a:schemeClr val="bg1"/>
              </a:solidFill>
              <a:latin typeface="+mn-lt"/>
              <a:ea typeface="+mn-ea"/>
              <a:cs typeface="+mn-cs"/>
            </a:rPr>
            <a:t>Cannot avoid feeling emotions</a:t>
          </a:r>
          <a:endParaRPr lang="en-US" b="0" dirty="0">
            <a:solidFill>
              <a:schemeClr val="bg1"/>
            </a:solidFill>
          </a:endParaRPr>
        </a:p>
      </dgm:t>
    </dgm:pt>
    <dgm:pt modelId="{86DE9A5F-1852-4194-8543-BC6B35038AEA}" type="parTrans" cxnId="{0EB6D6AE-F4BB-4C12-B2D9-9A2F70FBABD9}">
      <dgm:prSet/>
      <dgm:spPr/>
      <dgm:t>
        <a:bodyPr/>
        <a:lstStyle/>
        <a:p>
          <a:endParaRPr lang="en-US"/>
        </a:p>
      </dgm:t>
    </dgm:pt>
    <dgm:pt modelId="{B4CB8E2F-F50A-4172-B11B-CB969DF26420}" type="sibTrans" cxnId="{0EB6D6AE-F4BB-4C12-B2D9-9A2F70FBABD9}">
      <dgm:prSet/>
      <dgm:spPr/>
      <dgm:t>
        <a:bodyPr/>
        <a:lstStyle/>
        <a:p>
          <a:endParaRPr lang="en-US"/>
        </a:p>
      </dgm:t>
    </dgm:pt>
    <dgm:pt modelId="{BD86D791-496A-44E4-9B53-8F8C768B03C0}" type="pres">
      <dgm:prSet presAssocID="{870DA445-EF02-44D5-A951-6FECEEE8EE36}" presName="linear" presStyleCnt="0">
        <dgm:presLayoutVars>
          <dgm:animLvl val="lvl"/>
          <dgm:resizeHandles val="exact"/>
        </dgm:presLayoutVars>
      </dgm:prSet>
      <dgm:spPr/>
    </dgm:pt>
    <dgm:pt modelId="{EF084055-DE59-4399-A8D9-4FB5104059B4}" type="pres">
      <dgm:prSet presAssocID="{24463FEF-1D20-48FF-A150-B92F22C107FA}" presName="parentText" presStyleLbl="node1" presStyleIdx="0" presStyleCnt="3">
        <dgm:presLayoutVars>
          <dgm:chMax val="0"/>
          <dgm:bulletEnabled val="1"/>
        </dgm:presLayoutVars>
      </dgm:prSet>
      <dgm:spPr/>
    </dgm:pt>
    <dgm:pt modelId="{633D5A82-F384-48D8-9370-32F04EBC2788}" type="pres">
      <dgm:prSet presAssocID="{990DC08B-EC2C-42E5-8697-DB70AE7D11A0}" presName="spacer" presStyleCnt="0"/>
      <dgm:spPr/>
    </dgm:pt>
    <dgm:pt modelId="{8E44153E-72B3-4E3C-854D-17F8751757EB}" type="pres">
      <dgm:prSet presAssocID="{4E3DF5EC-24BF-40A0-90DE-F618244D7A3C}" presName="parentText" presStyleLbl="node1" presStyleIdx="1" presStyleCnt="3">
        <dgm:presLayoutVars>
          <dgm:chMax val="0"/>
          <dgm:bulletEnabled val="1"/>
        </dgm:presLayoutVars>
      </dgm:prSet>
      <dgm:spPr/>
    </dgm:pt>
    <dgm:pt modelId="{CA9BF8D3-1E59-453B-93EF-603D18E57F4E}" type="pres">
      <dgm:prSet presAssocID="{32A3D383-50DF-4527-935A-189746860EF3}" presName="spacer" presStyleCnt="0"/>
      <dgm:spPr/>
    </dgm:pt>
    <dgm:pt modelId="{41347C5F-3BFA-4C8F-94F4-1CB246EF7C50}" type="pres">
      <dgm:prSet presAssocID="{CF200F6D-DD01-4CB7-8ACD-11F59971E8ED}" presName="parentText" presStyleLbl="node1" presStyleIdx="2" presStyleCnt="3">
        <dgm:presLayoutVars>
          <dgm:chMax val="0"/>
          <dgm:bulletEnabled val="1"/>
        </dgm:presLayoutVars>
      </dgm:prSet>
      <dgm:spPr/>
    </dgm:pt>
  </dgm:ptLst>
  <dgm:cxnLst>
    <dgm:cxn modelId="{257C9168-6FA7-4B2D-BA70-5D6D7039CAA5}" type="presOf" srcId="{870DA445-EF02-44D5-A951-6FECEEE8EE36}" destId="{BD86D791-496A-44E4-9B53-8F8C768B03C0}" srcOrd="0" destOrd="0" presId="urn:microsoft.com/office/officeart/2005/8/layout/vList2"/>
    <dgm:cxn modelId="{7C26A1A7-B4EC-4F0A-B7B4-AF834FA48883}" type="presOf" srcId="{4E3DF5EC-24BF-40A0-90DE-F618244D7A3C}" destId="{8E44153E-72B3-4E3C-854D-17F8751757EB}" srcOrd="0" destOrd="0" presId="urn:microsoft.com/office/officeart/2005/8/layout/vList2"/>
    <dgm:cxn modelId="{F41A9290-F20F-4AAB-BEA8-21EE5C6B057C}" srcId="{870DA445-EF02-44D5-A951-6FECEEE8EE36}" destId="{24463FEF-1D20-48FF-A150-B92F22C107FA}" srcOrd="0" destOrd="0" parTransId="{A0210782-B7FF-4F4B-A333-E8E2B0200581}" sibTransId="{990DC08B-EC2C-42E5-8697-DB70AE7D11A0}"/>
    <dgm:cxn modelId="{0EB6D6AE-F4BB-4C12-B2D9-9A2F70FBABD9}" srcId="{870DA445-EF02-44D5-A951-6FECEEE8EE36}" destId="{CF200F6D-DD01-4CB7-8ACD-11F59971E8ED}" srcOrd="2" destOrd="0" parTransId="{86DE9A5F-1852-4194-8543-BC6B35038AEA}" sibTransId="{B4CB8E2F-F50A-4172-B11B-CB969DF26420}"/>
    <dgm:cxn modelId="{3B03378D-AA62-4D8B-B39C-C616BBE95057}" type="presOf" srcId="{24463FEF-1D20-48FF-A150-B92F22C107FA}" destId="{EF084055-DE59-4399-A8D9-4FB5104059B4}" srcOrd="0" destOrd="0" presId="urn:microsoft.com/office/officeart/2005/8/layout/vList2"/>
    <dgm:cxn modelId="{35F3588B-3F62-4991-BDE5-7AAA5B9079B6}" srcId="{870DA445-EF02-44D5-A951-6FECEEE8EE36}" destId="{4E3DF5EC-24BF-40A0-90DE-F618244D7A3C}" srcOrd="1" destOrd="0" parTransId="{EC1AC7EC-9CF6-4F0A-B0AF-0F20F942FACB}" sibTransId="{32A3D383-50DF-4527-935A-189746860EF3}"/>
    <dgm:cxn modelId="{BFA1213D-0CA6-4190-B587-48196BB7B12C}" type="presOf" srcId="{CF200F6D-DD01-4CB7-8ACD-11F59971E8ED}" destId="{41347C5F-3BFA-4C8F-94F4-1CB246EF7C50}" srcOrd="0" destOrd="0" presId="urn:microsoft.com/office/officeart/2005/8/layout/vList2"/>
    <dgm:cxn modelId="{AC8D7D2B-7C40-4241-A570-B004D3FC0FBD}" type="presParOf" srcId="{BD86D791-496A-44E4-9B53-8F8C768B03C0}" destId="{EF084055-DE59-4399-A8D9-4FB5104059B4}" srcOrd="0" destOrd="0" presId="urn:microsoft.com/office/officeart/2005/8/layout/vList2"/>
    <dgm:cxn modelId="{BB2320CC-8409-4604-8507-077FC9704699}" type="presParOf" srcId="{BD86D791-496A-44E4-9B53-8F8C768B03C0}" destId="{633D5A82-F384-48D8-9370-32F04EBC2788}" srcOrd="1" destOrd="0" presId="urn:microsoft.com/office/officeart/2005/8/layout/vList2"/>
    <dgm:cxn modelId="{A220765D-EC63-44BF-91C6-AE865777BB6C}" type="presParOf" srcId="{BD86D791-496A-44E4-9B53-8F8C768B03C0}" destId="{8E44153E-72B3-4E3C-854D-17F8751757EB}" srcOrd="2" destOrd="0" presId="urn:microsoft.com/office/officeart/2005/8/layout/vList2"/>
    <dgm:cxn modelId="{0B76C371-4F08-42C0-971E-060A6E9AA056}" type="presParOf" srcId="{BD86D791-496A-44E4-9B53-8F8C768B03C0}" destId="{CA9BF8D3-1E59-453B-93EF-603D18E57F4E}" srcOrd="3" destOrd="0" presId="urn:microsoft.com/office/officeart/2005/8/layout/vList2"/>
    <dgm:cxn modelId="{58892712-5AD5-4FAA-B4F2-4D62F44CEAE5}" type="presParOf" srcId="{BD86D791-496A-44E4-9B53-8F8C768B03C0}" destId="{41347C5F-3BFA-4C8F-94F4-1CB246EF7C5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B29B1E65-6905-4A16-90AA-28AF6F354324}"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A47D2140-02FD-4A94-B93C-DCABC0D7E964}">
      <dgm:prSet phldrT="[Text]"/>
      <dgm:spPr/>
      <dgm:t>
        <a:bodyPr/>
        <a:lstStyle/>
        <a:p>
          <a:r>
            <a:rPr lang="en-US" dirty="0">
              <a:solidFill>
                <a:schemeClr val="bg1"/>
              </a:solidFill>
              <a:latin typeface="+mn-lt"/>
              <a:ea typeface="+mn-ea"/>
              <a:cs typeface="+mn-cs"/>
            </a:rPr>
            <a:t>Magnifying and Minimizing</a:t>
          </a:r>
          <a:endParaRPr lang="en-US" dirty="0">
            <a:solidFill>
              <a:schemeClr val="bg1"/>
            </a:solidFill>
          </a:endParaRPr>
        </a:p>
      </dgm:t>
    </dgm:pt>
    <dgm:pt modelId="{8BCE4C37-9D9B-4C6F-B2FB-310559E6819E}" type="parTrans" cxnId="{45B17A4B-3BC7-4A2F-877E-592FE9BC9270}">
      <dgm:prSet/>
      <dgm:spPr/>
      <dgm:t>
        <a:bodyPr/>
        <a:lstStyle/>
        <a:p>
          <a:endParaRPr lang="en-US"/>
        </a:p>
      </dgm:t>
    </dgm:pt>
    <dgm:pt modelId="{7306B305-9E75-4421-9BEE-9F6C39114AD9}" type="sibTrans" cxnId="{45B17A4B-3BC7-4A2F-877E-592FE9BC9270}">
      <dgm:prSet/>
      <dgm:spPr/>
      <dgm:t>
        <a:bodyPr/>
        <a:lstStyle/>
        <a:p>
          <a:endParaRPr lang="en-US"/>
        </a:p>
      </dgm:t>
    </dgm:pt>
    <dgm:pt modelId="{B1EB81EE-A548-49ED-9927-EBEC6EF2EF01}">
      <dgm:prSet phldrT="[Text]"/>
      <dgm:spPr/>
      <dgm:t>
        <a:bodyPr/>
        <a:lstStyle/>
        <a:p>
          <a:r>
            <a:rPr lang="en-US" dirty="0">
              <a:solidFill>
                <a:schemeClr val="bg1"/>
              </a:solidFill>
            </a:rPr>
            <a:t>Thinking in the imperative</a:t>
          </a:r>
        </a:p>
      </dgm:t>
    </dgm:pt>
    <dgm:pt modelId="{C2F6BAC5-6CF9-4D12-B77E-64F57717F710}" type="parTrans" cxnId="{7D717CD4-EB47-4A1D-9D64-C652E7867F1F}">
      <dgm:prSet/>
      <dgm:spPr/>
      <dgm:t>
        <a:bodyPr/>
        <a:lstStyle/>
        <a:p>
          <a:endParaRPr lang="en-US"/>
        </a:p>
      </dgm:t>
    </dgm:pt>
    <dgm:pt modelId="{FFAA4BFC-A28A-4B12-B87B-888212005609}" type="sibTrans" cxnId="{7D717CD4-EB47-4A1D-9D64-C652E7867F1F}">
      <dgm:prSet/>
      <dgm:spPr/>
      <dgm:t>
        <a:bodyPr/>
        <a:lstStyle/>
        <a:p>
          <a:endParaRPr lang="en-US"/>
        </a:p>
      </dgm:t>
    </dgm:pt>
    <dgm:pt modelId="{6D5754FC-C181-41F9-8478-9D2714366374}">
      <dgm:prSet phldrT="[Text]"/>
      <dgm:spPr/>
      <dgm:t>
        <a:bodyPr/>
        <a:lstStyle/>
        <a:p>
          <a:r>
            <a:rPr lang="en-US" dirty="0">
              <a:solidFill>
                <a:schemeClr val="bg1"/>
              </a:solidFill>
            </a:rPr>
            <a:t>Dichotomous reasoning</a:t>
          </a:r>
        </a:p>
      </dgm:t>
    </dgm:pt>
    <dgm:pt modelId="{F6D00E73-CCF2-4455-B692-3B5C2F82F894}" type="parTrans" cxnId="{98C698BA-BB15-40BB-8387-288A1D4220D2}">
      <dgm:prSet/>
      <dgm:spPr/>
      <dgm:t>
        <a:bodyPr/>
        <a:lstStyle/>
        <a:p>
          <a:endParaRPr lang="en-US"/>
        </a:p>
      </dgm:t>
    </dgm:pt>
    <dgm:pt modelId="{45164A09-DCB7-4A2B-8595-8F66879EE81E}" type="sibTrans" cxnId="{98C698BA-BB15-40BB-8387-288A1D4220D2}">
      <dgm:prSet/>
      <dgm:spPr/>
      <dgm:t>
        <a:bodyPr/>
        <a:lstStyle/>
        <a:p>
          <a:endParaRPr lang="en-US"/>
        </a:p>
      </dgm:t>
    </dgm:pt>
    <dgm:pt modelId="{A9F462B8-EE02-4941-9C45-6CE83527BA7A}">
      <dgm:prSet phldrT="[Text]"/>
      <dgm:spPr/>
      <dgm:t>
        <a:bodyPr/>
        <a:lstStyle/>
        <a:p>
          <a:r>
            <a:rPr lang="en-US" dirty="0">
              <a:solidFill>
                <a:schemeClr val="bg1"/>
              </a:solidFill>
            </a:rPr>
            <a:t>Destructive labeling</a:t>
          </a:r>
        </a:p>
      </dgm:t>
    </dgm:pt>
    <dgm:pt modelId="{C5B93584-DBEB-423E-8801-F6ED555A6639}" type="parTrans" cxnId="{C297162C-0F5F-4408-BD2D-2738CE73DEB3}">
      <dgm:prSet/>
      <dgm:spPr/>
    </dgm:pt>
    <dgm:pt modelId="{37204CB1-F2D3-4906-83FA-90567FD730E0}" type="sibTrans" cxnId="{C297162C-0F5F-4408-BD2D-2738CE73DEB3}">
      <dgm:prSet/>
      <dgm:spPr/>
    </dgm:pt>
    <dgm:pt modelId="{A2018E09-4145-46F8-BF06-A43EAAF2C6DF}">
      <dgm:prSet phldrT="[Text]"/>
      <dgm:spPr/>
      <dgm:t>
        <a:bodyPr/>
        <a:lstStyle/>
        <a:p>
          <a:r>
            <a:rPr lang="en-US" dirty="0">
              <a:solidFill>
                <a:schemeClr val="bg1"/>
              </a:solidFill>
            </a:rPr>
            <a:t>Personalizing</a:t>
          </a:r>
        </a:p>
      </dgm:t>
    </dgm:pt>
    <dgm:pt modelId="{2971C4EF-6CEA-4A11-B417-6DAECE45AE7E}" type="parTrans" cxnId="{8A97F222-F09D-407B-A582-6AC74494ED1D}">
      <dgm:prSet/>
      <dgm:spPr/>
    </dgm:pt>
    <dgm:pt modelId="{578B0A16-CEBB-4560-A6E2-3A4CC5CD192C}" type="sibTrans" cxnId="{8A97F222-F09D-407B-A582-6AC74494ED1D}">
      <dgm:prSet/>
      <dgm:spPr/>
    </dgm:pt>
    <dgm:pt modelId="{FFC426BE-1D8F-40CB-8D88-BD6EDD1BF4F5}" type="pres">
      <dgm:prSet presAssocID="{B29B1E65-6905-4A16-90AA-28AF6F354324}" presName="linear" presStyleCnt="0">
        <dgm:presLayoutVars>
          <dgm:animLvl val="lvl"/>
          <dgm:resizeHandles val="exact"/>
        </dgm:presLayoutVars>
      </dgm:prSet>
      <dgm:spPr/>
    </dgm:pt>
    <dgm:pt modelId="{93D3995C-974C-416D-B1B8-55E9B0820C15}" type="pres">
      <dgm:prSet presAssocID="{A47D2140-02FD-4A94-B93C-DCABC0D7E964}" presName="parentText" presStyleLbl="node1" presStyleIdx="0" presStyleCnt="5">
        <dgm:presLayoutVars>
          <dgm:chMax val="0"/>
          <dgm:bulletEnabled val="1"/>
        </dgm:presLayoutVars>
      </dgm:prSet>
      <dgm:spPr/>
    </dgm:pt>
    <dgm:pt modelId="{22CF7F38-2358-4C9F-815C-3FE8036D9D9D}" type="pres">
      <dgm:prSet presAssocID="{7306B305-9E75-4421-9BEE-9F6C39114AD9}" presName="spacer" presStyleCnt="0"/>
      <dgm:spPr/>
    </dgm:pt>
    <dgm:pt modelId="{8493F6FE-17D3-4E4A-BE65-83E192D9093B}" type="pres">
      <dgm:prSet presAssocID="{B1EB81EE-A548-49ED-9927-EBEC6EF2EF01}" presName="parentText" presStyleLbl="node1" presStyleIdx="1" presStyleCnt="5">
        <dgm:presLayoutVars>
          <dgm:chMax val="0"/>
          <dgm:bulletEnabled val="1"/>
        </dgm:presLayoutVars>
      </dgm:prSet>
      <dgm:spPr/>
    </dgm:pt>
    <dgm:pt modelId="{90B8BE50-9EAD-40D8-A1EA-97A7633ED754}" type="pres">
      <dgm:prSet presAssocID="{FFAA4BFC-A28A-4B12-B87B-888212005609}" presName="spacer" presStyleCnt="0"/>
      <dgm:spPr/>
    </dgm:pt>
    <dgm:pt modelId="{163E0B02-5B00-42EB-A0B2-9B5AA1C4B814}" type="pres">
      <dgm:prSet presAssocID="{6D5754FC-C181-41F9-8478-9D2714366374}" presName="parentText" presStyleLbl="node1" presStyleIdx="2" presStyleCnt="5">
        <dgm:presLayoutVars>
          <dgm:chMax val="0"/>
          <dgm:bulletEnabled val="1"/>
        </dgm:presLayoutVars>
      </dgm:prSet>
      <dgm:spPr/>
    </dgm:pt>
    <dgm:pt modelId="{5EF84BF1-47E4-47B0-AD70-A989E62BF945}" type="pres">
      <dgm:prSet presAssocID="{45164A09-DCB7-4A2B-8595-8F66879EE81E}" presName="spacer" presStyleCnt="0"/>
      <dgm:spPr/>
    </dgm:pt>
    <dgm:pt modelId="{232E2207-D21B-41CF-BFC3-68FED413F8E8}" type="pres">
      <dgm:prSet presAssocID="{A9F462B8-EE02-4941-9C45-6CE83527BA7A}" presName="parentText" presStyleLbl="node1" presStyleIdx="3" presStyleCnt="5">
        <dgm:presLayoutVars>
          <dgm:chMax val="0"/>
          <dgm:bulletEnabled val="1"/>
        </dgm:presLayoutVars>
      </dgm:prSet>
      <dgm:spPr/>
    </dgm:pt>
    <dgm:pt modelId="{8543E88E-F3B4-4991-9EEE-F150CA3E6520}" type="pres">
      <dgm:prSet presAssocID="{37204CB1-F2D3-4906-83FA-90567FD730E0}" presName="spacer" presStyleCnt="0"/>
      <dgm:spPr/>
    </dgm:pt>
    <dgm:pt modelId="{C66ED89E-6FF5-4681-9EF2-12EA2866C367}" type="pres">
      <dgm:prSet presAssocID="{A2018E09-4145-46F8-BF06-A43EAAF2C6DF}" presName="parentText" presStyleLbl="node1" presStyleIdx="4" presStyleCnt="5">
        <dgm:presLayoutVars>
          <dgm:chMax val="0"/>
          <dgm:bulletEnabled val="1"/>
        </dgm:presLayoutVars>
      </dgm:prSet>
      <dgm:spPr/>
    </dgm:pt>
  </dgm:ptLst>
  <dgm:cxnLst>
    <dgm:cxn modelId="{B2EFE79D-0425-4AA5-8619-5C65A1DAEDCC}" type="presOf" srcId="{B29B1E65-6905-4A16-90AA-28AF6F354324}" destId="{FFC426BE-1D8F-40CB-8D88-BD6EDD1BF4F5}" srcOrd="0" destOrd="0" presId="urn:microsoft.com/office/officeart/2005/8/layout/vList2"/>
    <dgm:cxn modelId="{FE831052-86A9-4A5B-8DEC-4EC176C9A5D0}" type="presOf" srcId="{A9F462B8-EE02-4941-9C45-6CE83527BA7A}" destId="{232E2207-D21B-41CF-BFC3-68FED413F8E8}" srcOrd="0" destOrd="0" presId="urn:microsoft.com/office/officeart/2005/8/layout/vList2"/>
    <dgm:cxn modelId="{98C698BA-BB15-40BB-8387-288A1D4220D2}" srcId="{B29B1E65-6905-4A16-90AA-28AF6F354324}" destId="{6D5754FC-C181-41F9-8478-9D2714366374}" srcOrd="2" destOrd="0" parTransId="{F6D00E73-CCF2-4455-B692-3B5C2F82F894}" sibTransId="{45164A09-DCB7-4A2B-8595-8F66879EE81E}"/>
    <dgm:cxn modelId="{79A5EFCA-1AAB-4BF3-B206-3CA20AB146D8}" type="presOf" srcId="{A47D2140-02FD-4A94-B93C-DCABC0D7E964}" destId="{93D3995C-974C-416D-B1B8-55E9B0820C15}" srcOrd="0" destOrd="0" presId="urn:microsoft.com/office/officeart/2005/8/layout/vList2"/>
    <dgm:cxn modelId="{7D717CD4-EB47-4A1D-9D64-C652E7867F1F}" srcId="{B29B1E65-6905-4A16-90AA-28AF6F354324}" destId="{B1EB81EE-A548-49ED-9927-EBEC6EF2EF01}" srcOrd="1" destOrd="0" parTransId="{C2F6BAC5-6CF9-4D12-B77E-64F57717F710}" sibTransId="{FFAA4BFC-A28A-4B12-B87B-888212005609}"/>
    <dgm:cxn modelId="{45B17A4B-3BC7-4A2F-877E-592FE9BC9270}" srcId="{B29B1E65-6905-4A16-90AA-28AF6F354324}" destId="{A47D2140-02FD-4A94-B93C-DCABC0D7E964}" srcOrd="0" destOrd="0" parTransId="{8BCE4C37-9D9B-4C6F-B2FB-310559E6819E}" sibTransId="{7306B305-9E75-4421-9BEE-9F6C39114AD9}"/>
    <dgm:cxn modelId="{DA85B1DD-D00A-436A-8859-7F9548B0246A}" type="presOf" srcId="{A2018E09-4145-46F8-BF06-A43EAAF2C6DF}" destId="{C66ED89E-6FF5-4681-9EF2-12EA2866C367}" srcOrd="0" destOrd="0" presId="urn:microsoft.com/office/officeart/2005/8/layout/vList2"/>
    <dgm:cxn modelId="{D5186FB8-39B0-4233-A4C0-D74EE6D69EE5}" type="presOf" srcId="{6D5754FC-C181-41F9-8478-9D2714366374}" destId="{163E0B02-5B00-42EB-A0B2-9B5AA1C4B814}" srcOrd="0" destOrd="0" presId="urn:microsoft.com/office/officeart/2005/8/layout/vList2"/>
    <dgm:cxn modelId="{A3414C49-E4DD-422B-A1FF-6C5091B2599B}" type="presOf" srcId="{B1EB81EE-A548-49ED-9927-EBEC6EF2EF01}" destId="{8493F6FE-17D3-4E4A-BE65-83E192D9093B}" srcOrd="0" destOrd="0" presId="urn:microsoft.com/office/officeart/2005/8/layout/vList2"/>
    <dgm:cxn modelId="{8A97F222-F09D-407B-A582-6AC74494ED1D}" srcId="{B29B1E65-6905-4A16-90AA-28AF6F354324}" destId="{A2018E09-4145-46F8-BF06-A43EAAF2C6DF}" srcOrd="4" destOrd="0" parTransId="{2971C4EF-6CEA-4A11-B417-6DAECE45AE7E}" sibTransId="{578B0A16-CEBB-4560-A6E2-3A4CC5CD192C}"/>
    <dgm:cxn modelId="{C297162C-0F5F-4408-BD2D-2738CE73DEB3}" srcId="{B29B1E65-6905-4A16-90AA-28AF6F354324}" destId="{A9F462B8-EE02-4941-9C45-6CE83527BA7A}" srcOrd="3" destOrd="0" parTransId="{C5B93584-DBEB-423E-8801-F6ED555A6639}" sibTransId="{37204CB1-F2D3-4906-83FA-90567FD730E0}"/>
    <dgm:cxn modelId="{35070CF3-5FBA-4F35-8A78-830D803B34D7}" type="presParOf" srcId="{FFC426BE-1D8F-40CB-8D88-BD6EDD1BF4F5}" destId="{93D3995C-974C-416D-B1B8-55E9B0820C15}" srcOrd="0" destOrd="0" presId="urn:microsoft.com/office/officeart/2005/8/layout/vList2"/>
    <dgm:cxn modelId="{7889FC20-1174-4CAC-9594-5223128E035F}" type="presParOf" srcId="{FFC426BE-1D8F-40CB-8D88-BD6EDD1BF4F5}" destId="{22CF7F38-2358-4C9F-815C-3FE8036D9D9D}" srcOrd="1" destOrd="0" presId="urn:microsoft.com/office/officeart/2005/8/layout/vList2"/>
    <dgm:cxn modelId="{813B9553-7F10-44FC-A9EA-C1807729A2EF}" type="presParOf" srcId="{FFC426BE-1D8F-40CB-8D88-BD6EDD1BF4F5}" destId="{8493F6FE-17D3-4E4A-BE65-83E192D9093B}" srcOrd="2" destOrd="0" presId="urn:microsoft.com/office/officeart/2005/8/layout/vList2"/>
    <dgm:cxn modelId="{2284EA25-7A41-4B78-B5A5-D23EB313A420}" type="presParOf" srcId="{FFC426BE-1D8F-40CB-8D88-BD6EDD1BF4F5}" destId="{90B8BE50-9EAD-40D8-A1EA-97A7633ED754}" srcOrd="3" destOrd="0" presId="urn:microsoft.com/office/officeart/2005/8/layout/vList2"/>
    <dgm:cxn modelId="{A29FCC0A-E8CE-402B-A333-C056BC1D3621}" type="presParOf" srcId="{FFC426BE-1D8F-40CB-8D88-BD6EDD1BF4F5}" destId="{163E0B02-5B00-42EB-A0B2-9B5AA1C4B814}" srcOrd="4" destOrd="0" presId="urn:microsoft.com/office/officeart/2005/8/layout/vList2"/>
    <dgm:cxn modelId="{FE5D2A90-85D0-462A-8A77-2C35C8D03541}" type="presParOf" srcId="{FFC426BE-1D8F-40CB-8D88-BD6EDD1BF4F5}" destId="{5EF84BF1-47E4-47B0-AD70-A989E62BF945}" srcOrd="5" destOrd="0" presId="urn:microsoft.com/office/officeart/2005/8/layout/vList2"/>
    <dgm:cxn modelId="{EC1BB288-A9CB-4B97-A9CE-6A0CF5720C0D}" type="presParOf" srcId="{FFC426BE-1D8F-40CB-8D88-BD6EDD1BF4F5}" destId="{232E2207-D21B-41CF-BFC3-68FED413F8E8}" srcOrd="6" destOrd="0" presId="urn:microsoft.com/office/officeart/2005/8/layout/vList2"/>
    <dgm:cxn modelId="{1C082A5A-75EF-4574-AEE7-36414D3B3CF9}" type="presParOf" srcId="{FFC426BE-1D8F-40CB-8D88-BD6EDD1BF4F5}" destId="{8543E88E-F3B4-4991-9EEE-F150CA3E6520}" srcOrd="7" destOrd="0" presId="urn:microsoft.com/office/officeart/2005/8/layout/vList2"/>
    <dgm:cxn modelId="{B6DE1043-5E0F-4C18-B5FD-6EBE9C026878}" type="presParOf" srcId="{FFC426BE-1D8F-40CB-8D88-BD6EDD1BF4F5}" destId="{C66ED89E-6FF5-4681-9EF2-12EA2866C367}"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692B84D9-2B57-47E1-9D6B-F999FD815A05}"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2C682EBE-ED7A-4303-94C3-C4E298B43C27}">
      <dgm:prSet phldrT="[Text]"/>
      <dgm:spPr/>
      <dgm:t>
        <a:bodyPr/>
        <a:lstStyle/>
        <a:p>
          <a:r>
            <a:rPr lang="en-US" dirty="0">
              <a:solidFill>
                <a:schemeClr val="bg1"/>
              </a:solidFill>
              <a:latin typeface="+mn-lt"/>
              <a:ea typeface="+mn-ea"/>
              <a:cs typeface="+mn-cs"/>
            </a:rPr>
            <a:t>Shana didn’t always enjoy socializing with others because she would frequently feel drained afterwards</a:t>
          </a:r>
          <a:endParaRPr lang="en-US" dirty="0">
            <a:solidFill>
              <a:schemeClr val="bg1"/>
            </a:solidFill>
          </a:endParaRPr>
        </a:p>
      </dgm:t>
    </dgm:pt>
    <dgm:pt modelId="{B0016C88-E157-47BE-80C3-8908C6498F23}" type="parTrans" cxnId="{080A59E8-5319-44AF-8C1D-99424E827B82}">
      <dgm:prSet/>
      <dgm:spPr/>
      <dgm:t>
        <a:bodyPr/>
        <a:lstStyle/>
        <a:p>
          <a:endParaRPr lang="en-US"/>
        </a:p>
      </dgm:t>
    </dgm:pt>
    <dgm:pt modelId="{156D6233-EFF7-4827-A02C-CDE50F3E8D2F}" type="sibTrans" cxnId="{080A59E8-5319-44AF-8C1D-99424E827B82}">
      <dgm:prSet/>
      <dgm:spPr/>
      <dgm:t>
        <a:bodyPr/>
        <a:lstStyle/>
        <a:p>
          <a:endParaRPr lang="en-US"/>
        </a:p>
      </dgm:t>
    </dgm:pt>
    <dgm:pt modelId="{F235EBB9-E891-4862-9D72-82F55245A07A}">
      <dgm:prSet phldrT="[Text]"/>
      <dgm:spPr/>
      <dgm:t>
        <a:bodyPr/>
        <a:lstStyle/>
        <a:p>
          <a:r>
            <a:rPr lang="en-US" dirty="0">
              <a:solidFill>
                <a:schemeClr val="bg1"/>
              </a:solidFill>
              <a:latin typeface="+mn-lt"/>
              <a:ea typeface="+mn-ea"/>
              <a:cs typeface="+mn-cs"/>
            </a:rPr>
            <a:t>She often preferred to stay at home </a:t>
          </a:r>
          <a:endParaRPr lang="en-US" dirty="0">
            <a:solidFill>
              <a:schemeClr val="bg1"/>
            </a:solidFill>
          </a:endParaRPr>
        </a:p>
      </dgm:t>
    </dgm:pt>
    <dgm:pt modelId="{7613C5D6-83F3-4470-88F6-2FD3765335D3}" type="parTrans" cxnId="{677E74CC-3752-4562-9C30-0A8E493343B8}">
      <dgm:prSet/>
      <dgm:spPr/>
      <dgm:t>
        <a:bodyPr/>
        <a:lstStyle/>
        <a:p>
          <a:endParaRPr lang="en-US"/>
        </a:p>
      </dgm:t>
    </dgm:pt>
    <dgm:pt modelId="{23012788-8592-481D-9D0B-981FE8E8C46C}" type="sibTrans" cxnId="{677E74CC-3752-4562-9C30-0A8E493343B8}">
      <dgm:prSet/>
      <dgm:spPr/>
      <dgm:t>
        <a:bodyPr/>
        <a:lstStyle/>
        <a:p>
          <a:endParaRPr lang="en-US"/>
        </a:p>
      </dgm:t>
    </dgm:pt>
    <dgm:pt modelId="{6C75E071-9371-4B75-B848-AF78A592BB3D}">
      <dgm:prSet phldrT="[Text]"/>
      <dgm:spPr/>
      <dgm:t>
        <a:bodyPr/>
        <a:lstStyle/>
        <a:p>
          <a:r>
            <a:rPr lang="en-US" dirty="0">
              <a:solidFill>
                <a:schemeClr val="bg1"/>
              </a:solidFill>
              <a:latin typeface="+mn-lt"/>
              <a:ea typeface="+mn-ea"/>
              <a:cs typeface="+mn-cs"/>
            </a:rPr>
            <a:t>Martha was the life of the party and often invited Shana to go out</a:t>
          </a:r>
          <a:endParaRPr lang="en-US" dirty="0">
            <a:solidFill>
              <a:schemeClr val="bg1"/>
            </a:solidFill>
          </a:endParaRPr>
        </a:p>
      </dgm:t>
    </dgm:pt>
    <dgm:pt modelId="{A6F4DCD9-D48A-494B-87FC-69B86C1F1443}" type="parTrans" cxnId="{31A92C3F-949A-4408-BDEE-B6D5483BA70E}">
      <dgm:prSet/>
      <dgm:spPr/>
      <dgm:t>
        <a:bodyPr/>
        <a:lstStyle/>
        <a:p>
          <a:endParaRPr lang="en-US"/>
        </a:p>
      </dgm:t>
    </dgm:pt>
    <dgm:pt modelId="{52BD0905-BA44-41D6-9C17-E755BF4A268A}" type="sibTrans" cxnId="{31A92C3F-949A-4408-BDEE-B6D5483BA70E}">
      <dgm:prSet/>
      <dgm:spPr/>
      <dgm:t>
        <a:bodyPr/>
        <a:lstStyle/>
        <a:p>
          <a:endParaRPr lang="en-US"/>
        </a:p>
      </dgm:t>
    </dgm:pt>
    <dgm:pt modelId="{4B3BE551-BDBA-41C1-B6B9-6FE0A9B692B5}">
      <dgm:prSet phldrT="[Text]"/>
      <dgm:spPr/>
      <dgm:t>
        <a:bodyPr/>
        <a:lstStyle/>
        <a:p>
          <a:r>
            <a:rPr lang="en-US" dirty="0">
              <a:solidFill>
                <a:schemeClr val="bg1"/>
              </a:solidFill>
              <a:latin typeface="+mn-lt"/>
              <a:ea typeface="+mn-ea"/>
              <a:cs typeface="+mn-cs"/>
            </a:rPr>
            <a:t>Shana would feel guilty for declining the invitation most of the time</a:t>
          </a:r>
          <a:endParaRPr lang="en-US" dirty="0">
            <a:solidFill>
              <a:schemeClr val="bg1"/>
            </a:solidFill>
          </a:endParaRPr>
        </a:p>
      </dgm:t>
    </dgm:pt>
    <dgm:pt modelId="{FE2F73BA-476C-4BBA-9BC9-80A93F66861E}" type="parTrans" cxnId="{6A914BD7-1FEE-4D1B-87A2-2331E3650E21}">
      <dgm:prSet/>
      <dgm:spPr/>
      <dgm:t>
        <a:bodyPr/>
        <a:lstStyle/>
        <a:p>
          <a:endParaRPr lang="en-US"/>
        </a:p>
      </dgm:t>
    </dgm:pt>
    <dgm:pt modelId="{0F34BF9A-961D-432B-A990-66C6FE500789}" type="sibTrans" cxnId="{6A914BD7-1FEE-4D1B-87A2-2331E3650E21}">
      <dgm:prSet/>
      <dgm:spPr/>
      <dgm:t>
        <a:bodyPr/>
        <a:lstStyle/>
        <a:p>
          <a:endParaRPr lang="en-US"/>
        </a:p>
      </dgm:t>
    </dgm:pt>
    <dgm:pt modelId="{E8AB2426-E8CC-467C-8F53-B0A677480A3B}" type="pres">
      <dgm:prSet presAssocID="{692B84D9-2B57-47E1-9D6B-F999FD815A05}" presName="layout" presStyleCnt="0">
        <dgm:presLayoutVars>
          <dgm:chMax/>
          <dgm:chPref/>
          <dgm:dir/>
          <dgm:animOne val="branch"/>
          <dgm:animLvl val="lvl"/>
          <dgm:resizeHandles/>
        </dgm:presLayoutVars>
      </dgm:prSet>
      <dgm:spPr/>
    </dgm:pt>
    <dgm:pt modelId="{CA33E3A3-DA00-4FF6-BB48-FF3E13D39FE8}" type="pres">
      <dgm:prSet presAssocID="{2C682EBE-ED7A-4303-94C3-C4E298B43C27}" presName="root" presStyleCnt="0">
        <dgm:presLayoutVars>
          <dgm:chMax/>
          <dgm:chPref val="4"/>
        </dgm:presLayoutVars>
      </dgm:prSet>
      <dgm:spPr/>
    </dgm:pt>
    <dgm:pt modelId="{E40F6C42-07C6-4E2D-BB8A-4078F6CC86B5}" type="pres">
      <dgm:prSet presAssocID="{2C682EBE-ED7A-4303-94C3-C4E298B43C27}" presName="rootComposite" presStyleCnt="0">
        <dgm:presLayoutVars/>
      </dgm:prSet>
      <dgm:spPr/>
    </dgm:pt>
    <dgm:pt modelId="{E368FF1A-3EC9-49C3-A184-E6DC4366F2BE}" type="pres">
      <dgm:prSet presAssocID="{2C682EBE-ED7A-4303-94C3-C4E298B43C27}" presName="rootText" presStyleLbl="node0" presStyleIdx="0" presStyleCnt="1">
        <dgm:presLayoutVars>
          <dgm:chMax/>
          <dgm:chPref val="4"/>
        </dgm:presLayoutVars>
      </dgm:prSet>
      <dgm:spPr/>
    </dgm:pt>
    <dgm:pt modelId="{D6B72F8B-F814-4440-9A03-6DC789AC8DC3}" type="pres">
      <dgm:prSet presAssocID="{2C682EBE-ED7A-4303-94C3-C4E298B43C27}" presName="childShape" presStyleCnt="0">
        <dgm:presLayoutVars>
          <dgm:chMax val="0"/>
          <dgm:chPref val="0"/>
        </dgm:presLayoutVars>
      </dgm:prSet>
      <dgm:spPr/>
    </dgm:pt>
    <dgm:pt modelId="{9992FF6C-270E-4900-895D-DD9A4A9D4869}" type="pres">
      <dgm:prSet presAssocID="{F235EBB9-E891-4862-9D72-82F55245A07A}" presName="childComposite" presStyleCnt="0">
        <dgm:presLayoutVars>
          <dgm:chMax val="0"/>
          <dgm:chPref val="0"/>
        </dgm:presLayoutVars>
      </dgm:prSet>
      <dgm:spPr/>
    </dgm:pt>
    <dgm:pt modelId="{09F3C1C1-B859-4773-9A31-DDE2959AB167}" type="pres">
      <dgm:prSet presAssocID="{F235EBB9-E891-4862-9D72-82F55245A07A}" presName="Image" presStyleLbl="node1" presStyleIdx="0" presStyleCnt="3"/>
      <dgm:spPr>
        <a:solidFill>
          <a:schemeClr val="accent3">
            <a:hueOff val="0"/>
            <a:satOff val="0"/>
            <a:lumOff val="0"/>
          </a:schemeClr>
        </a:solidFill>
      </dgm:spPr>
    </dgm:pt>
    <dgm:pt modelId="{13C00699-9488-4505-8973-92D9EC21895A}" type="pres">
      <dgm:prSet presAssocID="{F235EBB9-E891-4862-9D72-82F55245A07A}" presName="childText" presStyleLbl="lnNode1" presStyleIdx="0" presStyleCnt="3">
        <dgm:presLayoutVars>
          <dgm:chMax val="0"/>
          <dgm:chPref val="0"/>
          <dgm:bulletEnabled val="1"/>
        </dgm:presLayoutVars>
      </dgm:prSet>
      <dgm:spPr/>
    </dgm:pt>
    <dgm:pt modelId="{00806D0F-25A5-407D-BE20-6F9EBEC95EA9}" type="pres">
      <dgm:prSet presAssocID="{6C75E071-9371-4B75-B848-AF78A592BB3D}" presName="childComposite" presStyleCnt="0">
        <dgm:presLayoutVars>
          <dgm:chMax val="0"/>
          <dgm:chPref val="0"/>
        </dgm:presLayoutVars>
      </dgm:prSet>
      <dgm:spPr/>
    </dgm:pt>
    <dgm:pt modelId="{C17FD6D8-9A96-4E25-AD70-48E689430703}" type="pres">
      <dgm:prSet presAssocID="{6C75E071-9371-4B75-B848-AF78A592BB3D}" presName="Image" presStyleLbl="node1" presStyleIdx="1" presStyleCnt="3"/>
      <dgm:spPr>
        <a:solidFill>
          <a:schemeClr val="accent3">
            <a:hueOff val="5625132"/>
            <a:satOff val="-8440"/>
            <a:lumOff val="-1373"/>
          </a:schemeClr>
        </a:solidFill>
      </dgm:spPr>
    </dgm:pt>
    <dgm:pt modelId="{6E3A5843-C536-4744-AE9A-36E25B33FC63}" type="pres">
      <dgm:prSet presAssocID="{6C75E071-9371-4B75-B848-AF78A592BB3D}" presName="childText" presStyleLbl="lnNode1" presStyleIdx="1" presStyleCnt="3">
        <dgm:presLayoutVars>
          <dgm:chMax val="0"/>
          <dgm:chPref val="0"/>
          <dgm:bulletEnabled val="1"/>
        </dgm:presLayoutVars>
      </dgm:prSet>
      <dgm:spPr/>
    </dgm:pt>
    <dgm:pt modelId="{50786A01-F814-4FF9-B95B-2D62809C54AF}" type="pres">
      <dgm:prSet presAssocID="{4B3BE551-BDBA-41C1-B6B9-6FE0A9B692B5}" presName="childComposite" presStyleCnt="0">
        <dgm:presLayoutVars>
          <dgm:chMax val="0"/>
          <dgm:chPref val="0"/>
        </dgm:presLayoutVars>
      </dgm:prSet>
      <dgm:spPr/>
    </dgm:pt>
    <dgm:pt modelId="{B0B86E09-62D3-4785-9AC7-452BA3019964}" type="pres">
      <dgm:prSet presAssocID="{4B3BE551-BDBA-41C1-B6B9-6FE0A9B692B5}" presName="Image" presStyleLbl="node1" presStyleIdx="2" presStyleCnt="3"/>
      <dgm:spPr>
        <a:solidFill>
          <a:schemeClr val="accent3">
            <a:hueOff val="11250264"/>
            <a:satOff val="-16880"/>
            <a:lumOff val="-2745"/>
          </a:schemeClr>
        </a:solidFill>
      </dgm:spPr>
    </dgm:pt>
    <dgm:pt modelId="{EC1499A9-28F0-4A10-9A98-E46F93AE002D}" type="pres">
      <dgm:prSet presAssocID="{4B3BE551-BDBA-41C1-B6B9-6FE0A9B692B5}" presName="childText" presStyleLbl="lnNode1" presStyleIdx="2" presStyleCnt="3">
        <dgm:presLayoutVars>
          <dgm:chMax val="0"/>
          <dgm:chPref val="0"/>
          <dgm:bulletEnabled val="1"/>
        </dgm:presLayoutVars>
      </dgm:prSet>
      <dgm:spPr/>
    </dgm:pt>
  </dgm:ptLst>
  <dgm:cxnLst>
    <dgm:cxn modelId="{87500CE1-AF2D-45B9-95FA-CD7AFC3A509E}" type="presOf" srcId="{F235EBB9-E891-4862-9D72-82F55245A07A}" destId="{13C00699-9488-4505-8973-92D9EC21895A}" srcOrd="0" destOrd="0" presId="urn:microsoft.com/office/officeart/2008/layout/PictureAccentList"/>
    <dgm:cxn modelId="{31A92C3F-949A-4408-BDEE-B6D5483BA70E}" srcId="{2C682EBE-ED7A-4303-94C3-C4E298B43C27}" destId="{6C75E071-9371-4B75-B848-AF78A592BB3D}" srcOrd="1" destOrd="0" parTransId="{A6F4DCD9-D48A-494B-87FC-69B86C1F1443}" sibTransId="{52BD0905-BA44-41D6-9C17-E755BF4A268A}"/>
    <dgm:cxn modelId="{D5E83194-F6BE-4E95-9C66-A6378DE01058}" type="presOf" srcId="{692B84D9-2B57-47E1-9D6B-F999FD815A05}" destId="{E8AB2426-E8CC-467C-8F53-B0A677480A3B}" srcOrd="0" destOrd="0" presId="urn:microsoft.com/office/officeart/2008/layout/PictureAccentList"/>
    <dgm:cxn modelId="{1033B3F8-416D-4241-840B-9AF26031D843}" type="presOf" srcId="{6C75E071-9371-4B75-B848-AF78A592BB3D}" destId="{6E3A5843-C536-4744-AE9A-36E25B33FC63}" srcOrd="0" destOrd="0" presId="urn:microsoft.com/office/officeart/2008/layout/PictureAccentList"/>
    <dgm:cxn modelId="{6A914BD7-1FEE-4D1B-87A2-2331E3650E21}" srcId="{2C682EBE-ED7A-4303-94C3-C4E298B43C27}" destId="{4B3BE551-BDBA-41C1-B6B9-6FE0A9B692B5}" srcOrd="2" destOrd="0" parTransId="{FE2F73BA-476C-4BBA-9BC9-80A93F66861E}" sibTransId="{0F34BF9A-961D-432B-A990-66C6FE500789}"/>
    <dgm:cxn modelId="{6FA23BF3-A31F-4962-B0BA-F9C7B3BA0CE7}" type="presOf" srcId="{2C682EBE-ED7A-4303-94C3-C4E298B43C27}" destId="{E368FF1A-3EC9-49C3-A184-E6DC4366F2BE}" srcOrd="0" destOrd="0" presId="urn:microsoft.com/office/officeart/2008/layout/PictureAccentList"/>
    <dgm:cxn modelId="{76997C07-8E15-4FFE-80B1-0392F253561C}" type="presOf" srcId="{4B3BE551-BDBA-41C1-B6B9-6FE0A9B692B5}" destId="{EC1499A9-28F0-4A10-9A98-E46F93AE002D}" srcOrd="0" destOrd="0" presId="urn:microsoft.com/office/officeart/2008/layout/PictureAccentList"/>
    <dgm:cxn modelId="{080A59E8-5319-44AF-8C1D-99424E827B82}" srcId="{692B84D9-2B57-47E1-9D6B-F999FD815A05}" destId="{2C682EBE-ED7A-4303-94C3-C4E298B43C27}" srcOrd="0" destOrd="0" parTransId="{B0016C88-E157-47BE-80C3-8908C6498F23}" sibTransId="{156D6233-EFF7-4827-A02C-CDE50F3E8D2F}"/>
    <dgm:cxn modelId="{677E74CC-3752-4562-9C30-0A8E493343B8}" srcId="{2C682EBE-ED7A-4303-94C3-C4E298B43C27}" destId="{F235EBB9-E891-4862-9D72-82F55245A07A}" srcOrd="0" destOrd="0" parTransId="{7613C5D6-83F3-4470-88F6-2FD3765335D3}" sibTransId="{23012788-8592-481D-9D0B-981FE8E8C46C}"/>
    <dgm:cxn modelId="{18FC9275-DD5B-41BE-97BF-C2651FFD72CD}" type="presParOf" srcId="{E8AB2426-E8CC-467C-8F53-B0A677480A3B}" destId="{CA33E3A3-DA00-4FF6-BB48-FF3E13D39FE8}" srcOrd="0" destOrd="0" presId="urn:microsoft.com/office/officeart/2008/layout/PictureAccentList"/>
    <dgm:cxn modelId="{A10D3348-768F-4514-A6D3-FF76670CE518}" type="presParOf" srcId="{CA33E3A3-DA00-4FF6-BB48-FF3E13D39FE8}" destId="{E40F6C42-07C6-4E2D-BB8A-4078F6CC86B5}" srcOrd="0" destOrd="0" presId="urn:microsoft.com/office/officeart/2008/layout/PictureAccentList"/>
    <dgm:cxn modelId="{045B051D-2D47-4A52-B1C4-154D38A86157}" type="presParOf" srcId="{E40F6C42-07C6-4E2D-BB8A-4078F6CC86B5}" destId="{E368FF1A-3EC9-49C3-A184-E6DC4366F2BE}" srcOrd="0" destOrd="0" presId="urn:microsoft.com/office/officeart/2008/layout/PictureAccentList"/>
    <dgm:cxn modelId="{E27C3BFD-72E9-4EAB-8D92-28A89C8C63E0}" type="presParOf" srcId="{CA33E3A3-DA00-4FF6-BB48-FF3E13D39FE8}" destId="{D6B72F8B-F814-4440-9A03-6DC789AC8DC3}" srcOrd="1" destOrd="0" presId="urn:microsoft.com/office/officeart/2008/layout/PictureAccentList"/>
    <dgm:cxn modelId="{EE35B726-72EC-47E8-B688-C10F09DEF755}" type="presParOf" srcId="{D6B72F8B-F814-4440-9A03-6DC789AC8DC3}" destId="{9992FF6C-270E-4900-895D-DD9A4A9D4869}" srcOrd="0" destOrd="0" presId="urn:microsoft.com/office/officeart/2008/layout/PictureAccentList"/>
    <dgm:cxn modelId="{34397055-4502-4BC1-80AE-DEE123526441}" type="presParOf" srcId="{9992FF6C-270E-4900-895D-DD9A4A9D4869}" destId="{09F3C1C1-B859-4773-9A31-DDE2959AB167}" srcOrd="0" destOrd="0" presId="urn:microsoft.com/office/officeart/2008/layout/PictureAccentList"/>
    <dgm:cxn modelId="{966A1401-BE49-4912-92B0-4CDB46A26E16}" type="presParOf" srcId="{9992FF6C-270E-4900-895D-DD9A4A9D4869}" destId="{13C00699-9488-4505-8973-92D9EC21895A}" srcOrd="1" destOrd="0" presId="urn:microsoft.com/office/officeart/2008/layout/PictureAccentList"/>
    <dgm:cxn modelId="{ED258A01-64FD-4A08-AE68-70BD9699FFFA}" type="presParOf" srcId="{D6B72F8B-F814-4440-9A03-6DC789AC8DC3}" destId="{00806D0F-25A5-407D-BE20-6F9EBEC95EA9}" srcOrd="1" destOrd="0" presId="urn:microsoft.com/office/officeart/2008/layout/PictureAccentList"/>
    <dgm:cxn modelId="{5637198B-2FA8-4B88-8C96-65DF73642498}" type="presParOf" srcId="{00806D0F-25A5-407D-BE20-6F9EBEC95EA9}" destId="{C17FD6D8-9A96-4E25-AD70-48E689430703}" srcOrd="0" destOrd="0" presId="urn:microsoft.com/office/officeart/2008/layout/PictureAccentList"/>
    <dgm:cxn modelId="{FCC9B93F-DD12-4D4B-BFCD-D76BBCA0EEF7}" type="presParOf" srcId="{00806D0F-25A5-407D-BE20-6F9EBEC95EA9}" destId="{6E3A5843-C536-4744-AE9A-36E25B33FC63}" srcOrd="1" destOrd="0" presId="urn:microsoft.com/office/officeart/2008/layout/PictureAccentList"/>
    <dgm:cxn modelId="{6CDA0AB7-0C6A-421A-9666-018BBA01392F}" type="presParOf" srcId="{D6B72F8B-F814-4440-9A03-6DC789AC8DC3}" destId="{50786A01-F814-4FF9-B95B-2D62809C54AF}" srcOrd="2" destOrd="0" presId="urn:microsoft.com/office/officeart/2008/layout/PictureAccentList"/>
    <dgm:cxn modelId="{C313E675-510A-4D15-99D5-0B5168D8E333}" type="presParOf" srcId="{50786A01-F814-4FF9-B95B-2D62809C54AF}" destId="{B0B86E09-62D3-4785-9AC7-452BA3019964}" srcOrd="0" destOrd="0" presId="urn:microsoft.com/office/officeart/2008/layout/PictureAccentList"/>
    <dgm:cxn modelId="{02E2B16F-03B9-434C-AC55-1BD4B8C628E0}" type="presParOf" srcId="{50786A01-F814-4FF9-B95B-2D62809C54AF}" destId="{EC1499A9-28F0-4A10-9A98-E46F93AE002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A846F18D-AA16-4FFB-81E6-CE7EC9A499A4}" type="doc">
      <dgm:prSet loTypeId="urn:microsoft.com/office/officeart/2005/8/layout/default#6" loCatId="list" qsTypeId="urn:microsoft.com/office/officeart/2005/8/quickstyle/simple1" qsCatId="simple" csTypeId="urn:microsoft.com/office/officeart/2005/8/colors/colorful1#11" csCatId="colorful" phldr="1"/>
      <dgm:spPr/>
      <dgm:t>
        <a:bodyPr/>
        <a:lstStyle/>
        <a:p>
          <a:endParaRPr lang="en-US"/>
        </a:p>
      </dgm:t>
    </dgm:pt>
    <dgm:pt modelId="{B0052794-7BFC-4339-B509-A263B591176D}">
      <dgm:prSet phldrT="[Text]"/>
      <dgm:spPr/>
      <dgm:t>
        <a:bodyPr/>
        <a:lstStyle/>
        <a:p>
          <a:r>
            <a:rPr lang="en-US" dirty="0">
              <a:solidFill>
                <a:schemeClr val="bg1"/>
              </a:solidFill>
              <a:latin typeface="+mn-lt"/>
              <a:ea typeface="+mn-ea"/>
              <a:cs typeface="+mn-cs"/>
            </a:rPr>
            <a:t>Share the same thinking styles often have no problems working together</a:t>
          </a:r>
          <a:endParaRPr lang="en-US" dirty="0">
            <a:solidFill>
              <a:schemeClr val="bg1"/>
            </a:solidFill>
          </a:endParaRPr>
        </a:p>
      </dgm:t>
    </dgm:pt>
    <dgm:pt modelId="{C1018887-E9FF-447E-8816-323AB810CC76}" type="parTrans" cxnId="{28ED0EF3-907C-4B9E-8BFB-A1118486C20A}">
      <dgm:prSet/>
      <dgm:spPr/>
      <dgm:t>
        <a:bodyPr/>
        <a:lstStyle/>
        <a:p>
          <a:endParaRPr lang="en-US"/>
        </a:p>
      </dgm:t>
    </dgm:pt>
    <dgm:pt modelId="{BDC3F964-A3C7-46D4-8192-9DBF83588D30}" type="sibTrans" cxnId="{28ED0EF3-907C-4B9E-8BFB-A1118486C20A}">
      <dgm:prSet/>
      <dgm:spPr/>
      <dgm:t>
        <a:bodyPr/>
        <a:lstStyle/>
        <a:p>
          <a:endParaRPr lang="en-US"/>
        </a:p>
      </dgm:t>
    </dgm:pt>
    <dgm:pt modelId="{BB04B11F-432E-44C8-A979-7BE9A9CB7920}">
      <dgm:prSet phldrT="[Text]"/>
      <dgm:spPr/>
      <dgm:t>
        <a:bodyPr/>
        <a:lstStyle/>
        <a:p>
          <a:r>
            <a:rPr lang="en-US" dirty="0">
              <a:solidFill>
                <a:schemeClr val="bg1"/>
              </a:solidFill>
              <a:latin typeface="+mn-lt"/>
              <a:ea typeface="+mn-ea"/>
              <a:cs typeface="+mn-cs"/>
            </a:rPr>
            <a:t>Appreciate each other’s willingness to see the bigger picture</a:t>
          </a:r>
          <a:endParaRPr lang="en-US" dirty="0">
            <a:solidFill>
              <a:schemeClr val="bg1"/>
            </a:solidFill>
          </a:endParaRPr>
        </a:p>
      </dgm:t>
    </dgm:pt>
    <dgm:pt modelId="{DBF2702C-4246-4290-837B-060C4EC28EFB}" type="parTrans" cxnId="{62D3CD0C-6C50-4947-A130-6E0855FBFC3C}">
      <dgm:prSet/>
      <dgm:spPr/>
      <dgm:t>
        <a:bodyPr/>
        <a:lstStyle/>
        <a:p>
          <a:endParaRPr lang="en-US"/>
        </a:p>
      </dgm:t>
    </dgm:pt>
    <dgm:pt modelId="{35B2369E-BC8D-416E-9964-0F81FAB31C8A}" type="sibTrans" cxnId="{62D3CD0C-6C50-4947-A130-6E0855FBFC3C}">
      <dgm:prSet/>
      <dgm:spPr/>
      <dgm:t>
        <a:bodyPr/>
        <a:lstStyle/>
        <a:p>
          <a:endParaRPr lang="en-US"/>
        </a:p>
      </dgm:t>
    </dgm:pt>
    <dgm:pt modelId="{0D059066-7B99-4BA2-A23E-205B60F779B5}">
      <dgm:prSet phldrT="[Text]"/>
      <dgm:spPr/>
      <dgm:t>
        <a:bodyPr/>
        <a:lstStyle/>
        <a:p>
          <a:r>
            <a:rPr lang="en-US" dirty="0">
              <a:solidFill>
                <a:schemeClr val="bg1"/>
              </a:solidFill>
              <a:latin typeface="+mn-lt"/>
              <a:ea typeface="+mn-ea"/>
              <a:cs typeface="+mn-cs"/>
            </a:rPr>
            <a:t>People you interact with might not be as aware of theirs</a:t>
          </a:r>
          <a:endParaRPr lang="en-US" dirty="0">
            <a:solidFill>
              <a:schemeClr val="bg1"/>
            </a:solidFill>
          </a:endParaRPr>
        </a:p>
      </dgm:t>
    </dgm:pt>
    <dgm:pt modelId="{D0E95892-8A03-4B59-BEC6-83BD038BC89D}" type="parTrans" cxnId="{BE49B379-C03A-4B48-8B3D-CB89DD8D7131}">
      <dgm:prSet/>
      <dgm:spPr/>
      <dgm:t>
        <a:bodyPr/>
        <a:lstStyle/>
        <a:p>
          <a:endParaRPr lang="en-US"/>
        </a:p>
      </dgm:t>
    </dgm:pt>
    <dgm:pt modelId="{8A2EDB8C-9B41-4397-B614-567E4D983F35}" type="sibTrans" cxnId="{BE49B379-C03A-4B48-8B3D-CB89DD8D7131}">
      <dgm:prSet/>
      <dgm:spPr/>
      <dgm:t>
        <a:bodyPr/>
        <a:lstStyle/>
        <a:p>
          <a:endParaRPr lang="en-US"/>
        </a:p>
      </dgm:t>
    </dgm:pt>
    <dgm:pt modelId="{53C02F94-0D22-4F73-AB85-AA483740CA78}" type="pres">
      <dgm:prSet presAssocID="{A846F18D-AA16-4FFB-81E6-CE7EC9A499A4}" presName="diagram" presStyleCnt="0">
        <dgm:presLayoutVars>
          <dgm:dir/>
          <dgm:resizeHandles val="exact"/>
        </dgm:presLayoutVars>
      </dgm:prSet>
      <dgm:spPr/>
    </dgm:pt>
    <dgm:pt modelId="{AAABC51A-A677-4E32-9E35-1289A50A451C}" type="pres">
      <dgm:prSet presAssocID="{B0052794-7BFC-4339-B509-A263B591176D}" presName="node" presStyleLbl="node1" presStyleIdx="0" presStyleCnt="3">
        <dgm:presLayoutVars>
          <dgm:bulletEnabled val="1"/>
        </dgm:presLayoutVars>
      </dgm:prSet>
      <dgm:spPr/>
    </dgm:pt>
    <dgm:pt modelId="{3EF172D7-820F-4612-ACF8-CC93EF0B05DB}" type="pres">
      <dgm:prSet presAssocID="{BDC3F964-A3C7-46D4-8192-9DBF83588D30}" presName="sibTrans" presStyleCnt="0"/>
      <dgm:spPr/>
    </dgm:pt>
    <dgm:pt modelId="{0486F384-36EC-4FB1-84B9-406158E7C9A9}" type="pres">
      <dgm:prSet presAssocID="{BB04B11F-432E-44C8-A979-7BE9A9CB7920}" presName="node" presStyleLbl="node1" presStyleIdx="1" presStyleCnt="3">
        <dgm:presLayoutVars>
          <dgm:bulletEnabled val="1"/>
        </dgm:presLayoutVars>
      </dgm:prSet>
      <dgm:spPr/>
    </dgm:pt>
    <dgm:pt modelId="{5B8A843A-F07A-4A12-9BB4-ED3F9A888F07}" type="pres">
      <dgm:prSet presAssocID="{35B2369E-BC8D-416E-9964-0F81FAB31C8A}" presName="sibTrans" presStyleCnt="0"/>
      <dgm:spPr/>
    </dgm:pt>
    <dgm:pt modelId="{D1C65902-97F2-4C41-9EE1-A88129974E64}" type="pres">
      <dgm:prSet presAssocID="{0D059066-7B99-4BA2-A23E-205B60F779B5}" presName="node" presStyleLbl="node1" presStyleIdx="2" presStyleCnt="3">
        <dgm:presLayoutVars>
          <dgm:bulletEnabled val="1"/>
        </dgm:presLayoutVars>
      </dgm:prSet>
      <dgm:spPr/>
    </dgm:pt>
  </dgm:ptLst>
  <dgm:cxnLst>
    <dgm:cxn modelId="{B3A54C99-60CF-4C33-A62B-1DDDCED46194}" type="presOf" srcId="{B0052794-7BFC-4339-B509-A263B591176D}" destId="{AAABC51A-A677-4E32-9E35-1289A50A451C}" srcOrd="0" destOrd="0" presId="urn:microsoft.com/office/officeart/2005/8/layout/default#6"/>
    <dgm:cxn modelId="{28ED0EF3-907C-4B9E-8BFB-A1118486C20A}" srcId="{A846F18D-AA16-4FFB-81E6-CE7EC9A499A4}" destId="{B0052794-7BFC-4339-B509-A263B591176D}" srcOrd="0" destOrd="0" parTransId="{C1018887-E9FF-447E-8816-323AB810CC76}" sibTransId="{BDC3F964-A3C7-46D4-8192-9DBF83588D30}"/>
    <dgm:cxn modelId="{62D3CD0C-6C50-4947-A130-6E0855FBFC3C}" srcId="{A846F18D-AA16-4FFB-81E6-CE7EC9A499A4}" destId="{BB04B11F-432E-44C8-A979-7BE9A9CB7920}" srcOrd="1" destOrd="0" parTransId="{DBF2702C-4246-4290-837B-060C4EC28EFB}" sibTransId="{35B2369E-BC8D-416E-9964-0F81FAB31C8A}"/>
    <dgm:cxn modelId="{0DE6810D-F25C-49A6-A958-91B206E6BEF3}" type="presOf" srcId="{BB04B11F-432E-44C8-A979-7BE9A9CB7920}" destId="{0486F384-36EC-4FB1-84B9-406158E7C9A9}" srcOrd="0" destOrd="0" presId="urn:microsoft.com/office/officeart/2005/8/layout/default#6"/>
    <dgm:cxn modelId="{38901D97-3CCE-430C-96DE-FB1D9FB30E35}" type="presOf" srcId="{0D059066-7B99-4BA2-A23E-205B60F779B5}" destId="{D1C65902-97F2-4C41-9EE1-A88129974E64}" srcOrd="0" destOrd="0" presId="urn:microsoft.com/office/officeart/2005/8/layout/default#6"/>
    <dgm:cxn modelId="{BE49B379-C03A-4B48-8B3D-CB89DD8D7131}" srcId="{A846F18D-AA16-4FFB-81E6-CE7EC9A499A4}" destId="{0D059066-7B99-4BA2-A23E-205B60F779B5}" srcOrd="2" destOrd="0" parTransId="{D0E95892-8A03-4B59-BEC6-83BD038BC89D}" sibTransId="{8A2EDB8C-9B41-4397-B614-567E4D983F35}"/>
    <dgm:cxn modelId="{040B1052-5E52-4317-BA81-4BABA035136C}" type="presOf" srcId="{A846F18D-AA16-4FFB-81E6-CE7EC9A499A4}" destId="{53C02F94-0D22-4F73-AB85-AA483740CA78}" srcOrd="0" destOrd="0" presId="urn:microsoft.com/office/officeart/2005/8/layout/default#6"/>
    <dgm:cxn modelId="{EC4C84C1-48F3-47CE-AD8B-EC2C6CCCCA3A}" type="presParOf" srcId="{53C02F94-0D22-4F73-AB85-AA483740CA78}" destId="{AAABC51A-A677-4E32-9E35-1289A50A451C}" srcOrd="0" destOrd="0" presId="urn:microsoft.com/office/officeart/2005/8/layout/default#6"/>
    <dgm:cxn modelId="{BD1725CB-7B08-4E9A-B3FC-B7EFDAE9B299}" type="presParOf" srcId="{53C02F94-0D22-4F73-AB85-AA483740CA78}" destId="{3EF172D7-820F-4612-ACF8-CC93EF0B05DB}" srcOrd="1" destOrd="0" presId="urn:microsoft.com/office/officeart/2005/8/layout/default#6"/>
    <dgm:cxn modelId="{88DDBEC9-6624-4B80-9513-548D03D410AD}" type="presParOf" srcId="{53C02F94-0D22-4F73-AB85-AA483740CA78}" destId="{0486F384-36EC-4FB1-84B9-406158E7C9A9}" srcOrd="2" destOrd="0" presId="urn:microsoft.com/office/officeart/2005/8/layout/default#6"/>
    <dgm:cxn modelId="{2C4E350E-014E-47DD-ADF9-262337566ABA}" type="presParOf" srcId="{53C02F94-0D22-4F73-AB85-AA483740CA78}" destId="{5B8A843A-F07A-4A12-9BB4-ED3F9A888F07}" srcOrd="3" destOrd="0" presId="urn:microsoft.com/office/officeart/2005/8/layout/default#6"/>
    <dgm:cxn modelId="{29411C72-2FD3-4C95-80C5-143D18A6C86A}" type="presParOf" srcId="{53C02F94-0D22-4F73-AB85-AA483740CA78}" destId="{D1C65902-97F2-4C41-9EE1-A88129974E64}" srcOrd="4" destOrd="0" presId="urn:microsoft.com/office/officeart/2005/8/layout/defaul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C9A598DA-2B45-4F1A-A0DA-58705215283F}" type="doc">
      <dgm:prSet loTypeId="urn:microsoft.com/office/officeart/2005/8/layout/vList2" loCatId="list" qsTypeId="urn:microsoft.com/office/officeart/2005/8/quickstyle/simple1" qsCatId="simple" csTypeId="urn:microsoft.com/office/officeart/2005/8/colors/colorful1#12" csCatId="colorful" phldr="1"/>
      <dgm:spPr/>
      <dgm:t>
        <a:bodyPr/>
        <a:lstStyle/>
        <a:p>
          <a:endParaRPr lang="en-US"/>
        </a:p>
      </dgm:t>
    </dgm:pt>
    <dgm:pt modelId="{34F6B62A-82B7-48E8-A6E8-48D27B702FBF}">
      <dgm:prSet phldrT="[Text]"/>
      <dgm:spPr/>
      <dgm:t>
        <a:bodyPr/>
        <a:lstStyle/>
        <a:p>
          <a:r>
            <a:rPr lang="en-US" dirty="0">
              <a:solidFill>
                <a:schemeClr val="bg1"/>
              </a:solidFill>
              <a:latin typeface="+mn-lt"/>
              <a:ea typeface="+mn-ea"/>
              <a:cs typeface="+mn-cs"/>
            </a:rPr>
            <a:t>Take steps to design presentations and seminars that accommodate other types of learning</a:t>
          </a:r>
          <a:endParaRPr lang="en-US" dirty="0">
            <a:solidFill>
              <a:schemeClr val="bg1"/>
            </a:solidFill>
          </a:endParaRPr>
        </a:p>
      </dgm:t>
    </dgm:pt>
    <dgm:pt modelId="{E5E700DB-91B5-4B6C-895E-8019997883BE}" type="parTrans" cxnId="{166D9764-C5DD-46BE-B4C8-15CA9A0E73C7}">
      <dgm:prSet/>
      <dgm:spPr/>
      <dgm:t>
        <a:bodyPr/>
        <a:lstStyle/>
        <a:p>
          <a:endParaRPr lang="en-US"/>
        </a:p>
      </dgm:t>
    </dgm:pt>
    <dgm:pt modelId="{506F452C-66FD-4100-9D95-ED2EF26AA8A8}" type="sibTrans" cxnId="{166D9764-C5DD-46BE-B4C8-15CA9A0E73C7}">
      <dgm:prSet/>
      <dgm:spPr/>
      <dgm:t>
        <a:bodyPr/>
        <a:lstStyle/>
        <a:p>
          <a:endParaRPr lang="en-US"/>
        </a:p>
      </dgm:t>
    </dgm:pt>
    <dgm:pt modelId="{439BE077-C79D-405A-8F5D-B7E4BD982AD3}">
      <dgm:prSet phldrT="[Text]"/>
      <dgm:spPr/>
      <dgm:t>
        <a:bodyPr/>
        <a:lstStyle/>
        <a:p>
          <a:r>
            <a:rPr lang="en-US" dirty="0">
              <a:solidFill>
                <a:schemeClr val="bg1"/>
              </a:solidFill>
              <a:latin typeface="+mn-lt"/>
              <a:ea typeface="+mn-ea"/>
              <a:cs typeface="+mn-cs"/>
            </a:rPr>
            <a:t>Use power-point and other visual aids to help visual learners</a:t>
          </a:r>
          <a:endParaRPr lang="en-US" dirty="0">
            <a:solidFill>
              <a:schemeClr val="bg1"/>
            </a:solidFill>
          </a:endParaRPr>
        </a:p>
      </dgm:t>
    </dgm:pt>
    <dgm:pt modelId="{EB42754B-61A4-4E3C-9DBD-050865751E95}" type="parTrans" cxnId="{AE3929F8-B17A-44D5-A4C0-634DBACC7849}">
      <dgm:prSet/>
      <dgm:spPr/>
      <dgm:t>
        <a:bodyPr/>
        <a:lstStyle/>
        <a:p>
          <a:endParaRPr lang="en-US"/>
        </a:p>
      </dgm:t>
    </dgm:pt>
    <dgm:pt modelId="{F0652101-4B9D-41AB-94DB-EB349B4D85EC}" type="sibTrans" cxnId="{AE3929F8-B17A-44D5-A4C0-634DBACC7849}">
      <dgm:prSet/>
      <dgm:spPr/>
      <dgm:t>
        <a:bodyPr/>
        <a:lstStyle/>
        <a:p>
          <a:endParaRPr lang="en-US"/>
        </a:p>
      </dgm:t>
    </dgm:pt>
    <dgm:pt modelId="{8FCA2C12-62B6-49C7-BCC5-1AFCD2A7FA1C}">
      <dgm:prSet phldrT="[Text]"/>
      <dgm:spPr/>
      <dgm:t>
        <a:bodyPr/>
        <a:lstStyle/>
        <a:p>
          <a:r>
            <a:rPr lang="en-US" dirty="0">
              <a:solidFill>
                <a:schemeClr val="bg1"/>
              </a:solidFill>
              <a:latin typeface="+mn-lt"/>
              <a:ea typeface="+mn-ea"/>
              <a:cs typeface="+mn-cs"/>
            </a:rPr>
            <a:t>Find activities that allow tactile learners an opportunity to learn by doing</a:t>
          </a:r>
          <a:endParaRPr lang="en-US" dirty="0">
            <a:solidFill>
              <a:schemeClr val="bg1"/>
            </a:solidFill>
          </a:endParaRPr>
        </a:p>
      </dgm:t>
    </dgm:pt>
    <dgm:pt modelId="{571B593C-4437-4004-BE8B-79A255BC2474}" type="parTrans" cxnId="{BE6C01B8-B6A9-4189-B476-F5691D45965C}">
      <dgm:prSet/>
      <dgm:spPr/>
      <dgm:t>
        <a:bodyPr/>
        <a:lstStyle/>
        <a:p>
          <a:endParaRPr lang="en-US"/>
        </a:p>
      </dgm:t>
    </dgm:pt>
    <dgm:pt modelId="{77ADE09D-115A-446D-9F90-9CFDBC386E24}" type="sibTrans" cxnId="{BE6C01B8-B6A9-4189-B476-F5691D45965C}">
      <dgm:prSet/>
      <dgm:spPr/>
      <dgm:t>
        <a:bodyPr/>
        <a:lstStyle/>
        <a:p>
          <a:endParaRPr lang="en-US"/>
        </a:p>
      </dgm:t>
    </dgm:pt>
    <dgm:pt modelId="{48481272-1269-4B7C-AFE6-6FB2C33CD09C}" type="pres">
      <dgm:prSet presAssocID="{C9A598DA-2B45-4F1A-A0DA-58705215283F}" presName="linear" presStyleCnt="0">
        <dgm:presLayoutVars>
          <dgm:animLvl val="lvl"/>
          <dgm:resizeHandles val="exact"/>
        </dgm:presLayoutVars>
      </dgm:prSet>
      <dgm:spPr/>
    </dgm:pt>
    <dgm:pt modelId="{0D523142-D491-40C3-A6B8-82172D322D5B}" type="pres">
      <dgm:prSet presAssocID="{34F6B62A-82B7-48E8-A6E8-48D27B702FBF}" presName="parentText" presStyleLbl="node1" presStyleIdx="0" presStyleCnt="3">
        <dgm:presLayoutVars>
          <dgm:chMax val="0"/>
          <dgm:bulletEnabled val="1"/>
        </dgm:presLayoutVars>
      </dgm:prSet>
      <dgm:spPr/>
    </dgm:pt>
    <dgm:pt modelId="{52A40AF6-15DD-47F0-8F8A-6665665709DC}" type="pres">
      <dgm:prSet presAssocID="{506F452C-66FD-4100-9D95-ED2EF26AA8A8}" presName="spacer" presStyleCnt="0"/>
      <dgm:spPr/>
    </dgm:pt>
    <dgm:pt modelId="{46C72FB9-F179-4B23-834C-64453A8FE50F}" type="pres">
      <dgm:prSet presAssocID="{439BE077-C79D-405A-8F5D-B7E4BD982AD3}" presName="parentText" presStyleLbl="node1" presStyleIdx="1" presStyleCnt="3">
        <dgm:presLayoutVars>
          <dgm:chMax val="0"/>
          <dgm:bulletEnabled val="1"/>
        </dgm:presLayoutVars>
      </dgm:prSet>
      <dgm:spPr/>
    </dgm:pt>
    <dgm:pt modelId="{ED4C96E5-FD84-448B-B2B4-368D4DDE1486}" type="pres">
      <dgm:prSet presAssocID="{F0652101-4B9D-41AB-94DB-EB349B4D85EC}" presName="spacer" presStyleCnt="0"/>
      <dgm:spPr/>
    </dgm:pt>
    <dgm:pt modelId="{B244849B-DB37-45A7-B8FF-02DCB6EAE73B}" type="pres">
      <dgm:prSet presAssocID="{8FCA2C12-62B6-49C7-BCC5-1AFCD2A7FA1C}" presName="parentText" presStyleLbl="node1" presStyleIdx="2" presStyleCnt="3">
        <dgm:presLayoutVars>
          <dgm:chMax val="0"/>
          <dgm:bulletEnabled val="1"/>
        </dgm:presLayoutVars>
      </dgm:prSet>
      <dgm:spPr/>
    </dgm:pt>
  </dgm:ptLst>
  <dgm:cxnLst>
    <dgm:cxn modelId="{5D87E84F-F4D5-43CE-AE51-A24F78307748}" type="presOf" srcId="{8FCA2C12-62B6-49C7-BCC5-1AFCD2A7FA1C}" destId="{B244849B-DB37-45A7-B8FF-02DCB6EAE73B}" srcOrd="0" destOrd="0" presId="urn:microsoft.com/office/officeart/2005/8/layout/vList2"/>
    <dgm:cxn modelId="{BE6C01B8-B6A9-4189-B476-F5691D45965C}" srcId="{C9A598DA-2B45-4F1A-A0DA-58705215283F}" destId="{8FCA2C12-62B6-49C7-BCC5-1AFCD2A7FA1C}" srcOrd="2" destOrd="0" parTransId="{571B593C-4437-4004-BE8B-79A255BC2474}" sibTransId="{77ADE09D-115A-446D-9F90-9CFDBC386E24}"/>
    <dgm:cxn modelId="{3CEBE4C6-6954-4A93-9661-4E7CA9A1759F}" type="presOf" srcId="{C9A598DA-2B45-4F1A-A0DA-58705215283F}" destId="{48481272-1269-4B7C-AFE6-6FB2C33CD09C}" srcOrd="0" destOrd="0" presId="urn:microsoft.com/office/officeart/2005/8/layout/vList2"/>
    <dgm:cxn modelId="{EC57C90D-75BE-4010-88DD-16A56BE9F2AA}" type="presOf" srcId="{439BE077-C79D-405A-8F5D-B7E4BD982AD3}" destId="{46C72FB9-F179-4B23-834C-64453A8FE50F}" srcOrd="0" destOrd="0" presId="urn:microsoft.com/office/officeart/2005/8/layout/vList2"/>
    <dgm:cxn modelId="{166D9764-C5DD-46BE-B4C8-15CA9A0E73C7}" srcId="{C9A598DA-2B45-4F1A-A0DA-58705215283F}" destId="{34F6B62A-82B7-48E8-A6E8-48D27B702FBF}" srcOrd="0" destOrd="0" parTransId="{E5E700DB-91B5-4B6C-895E-8019997883BE}" sibTransId="{506F452C-66FD-4100-9D95-ED2EF26AA8A8}"/>
    <dgm:cxn modelId="{AE3929F8-B17A-44D5-A4C0-634DBACC7849}" srcId="{C9A598DA-2B45-4F1A-A0DA-58705215283F}" destId="{439BE077-C79D-405A-8F5D-B7E4BD982AD3}" srcOrd="1" destOrd="0" parTransId="{EB42754B-61A4-4E3C-9DBD-050865751E95}" sibTransId="{F0652101-4B9D-41AB-94DB-EB349B4D85EC}"/>
    <dgm:cxn modelId="{593F568B-7EE1-4924-BB2E-1C1F91443315}" type="presOf" srcId="{34F6B62A-82B7-48E8-A6E8-48D27B702FBF}" destId="{0D523142-D491-40C3-A6B8-82172D322D5B}" srcOrd="0" destOrd="0" presId="urn:microsoft.com/office/officeart/2005/8/layout/vList2"/>
    <dgm:cxn modelId="{97F6050A-9B63-4669-8453-6BDDD162770C}" type="presParOf" srcId="{48481272-1269-4B7C-AFE6-6FB2C33CD09C}" destId="{0D523142-D491-40C3-A6B8-82172D322D5B}" srcOrd="0" destOrd="0" presId="urn:microsoft.com/office/officeart/2005/8/layout/vList2"/>
    <dgm:cxn modelId="{6D2444A3-FB97-44CC-9055-B5E12E61886D}" type="presParOf" srcId="{48481272-1269-4B7C-AFE6-6FB2C33CD09C}" destId="{52A40AF6-15DD-47F0-8F8A-6665665709DC}" srcOrd="1" destOrd="0" presId="urn:microsoft.com/office/officeart/2005/8/layout/vList2"/>
    <dgm:cxn modelId="{278C26DA-E5B8-42B7-BF69-3AE99919E9EE}" type="presParOf" srcId="{48481272-1269-4B7C-AFE6-6FB2C33CD09C}" destId="{46C72FB9-F179-4B23-834C-64453A8FE50F}" srcOrd="2" destOrd="0" presId="urn:microsoft.com/office/officeart/2005/8/layout/vList2"/>
    <dgm:cxn modelId="{AD7BE81E-E265-4A25-9038-53C967D11493}" type="presParOf" srcId="{48481272-1269-4B7C-AFE6-6FB2C33CD09C}" destId="{ED4C96E5-FD84-448B-B2B4-368D4DDE1486}" srcOrd="3" destOrd="0" presId="urn:microsoft.com/office/officeart/2005/8/layout/vList2"/>
    <dgm:cxn modelId="{40DA4E4C-3144-46D3-9BCC-E19535B729C5}" type="presParOf" srcId="{48481272-1269-4B7C-AFE6-6FB2C33CD09C}" destId="{B244849B-DB37-45A7-B8FF-02DCB6EAE73B}"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56CC1907-5991-45B3-8215-D948731AE74A}" type="doc">
      <dgm:prSet loTypeId="urn:microsoft.com/office/officeart/2005/8/layout/vProcess5" loCatId="process" qsTypeId="urn:microsoft.com/office/officeart/2005/8/quickstyle/simple1" qsCatId="simple" csTypeId="urn:microsoft.com/office/officeart/2005/8/colors/colorful1#13" csCatId="colorful" phldr="1"/>
      <dgm:spPr/>
      <dgm:t>
        <a:bodyPr/>
        <a:lstStyle/>
        <a:p>
          <a:endParaRPr lang="en-US"/>
        </a:p>
      </dgm:t>
    </dgm:pt>
    <dgm:pt modelId="{BA63AB54-0BB3-4611-9FAC-ED406FD484A7}">
      <dgm:prSet phldrT="[Text]"/>
      <dgm:spPr/>
      <dgm:t>
        <a:bodyPr/>
        <a:lstStyle/>
        <a:p>
          <a:r>
            <a:rPr lang="en-US" dirty="0"/>
            <a:t>Use minimal encouragers</a:t>
          </a:r>
        </a:p>
      </dgm:t>
    </dgm:pt>
    <dgm:pt modelId="{F0422FFE-FF94-4151-8DDB-0B3F9B4B0F94}" type="parTrans" cxnId="{9EE82C0D-6C9D-4CC0-B9E2-5AF3F75ED37B}">
      <dgm:prSet/>
      <dgm:spPr/>
      <dgm:t>
        <a:bodyPr/>
        <a:lstStyle/>
        <a:p>
          <a:endParaRPr lang="en-US"/>
        </a:p>
      </dgm:t>
    </dgm:pt>
    <dgm:pt modelId="{01ECF004-4CCB-4964-BE7C-1236C734ABF5}" type="sibTrans" cxnId="{9EE82C0D-6C9D-4CC0-B9E2-5AF3F75ED37B}">
      <dgm:prSet/>
      <dgm:spPr/>
      <dgm:t>
        <a:bodyPr/>
        <a:lstStyle/>
        <a:p>
          <a:endParaRPr lang="en-US" dirty="0"/>
        </a:p>
      </dgm:t>
    </dgm:pt>
    <dgm:pt modelId="{FE01F12B-7DA3-452C-92E5-1A851733E609}">
      <dgm:prSet phldrT="[Text]"/>
      <dgm:spPr/>
      <dgm:t>
        <a:bodyPr/>
        <a:lstStyle/>
        <a:p>
          <a:r>
            <a:rPr lang="en-US" dirty="0"/>
            <a:t>Repeat key phrases</a:t>
          </a:r>
        </a:p>
      </dgm:t>
    </dgm:pt>
    <dgm:pt modelId="{C65A73BE-DC14-481E-89CB-744888DBEFE2}" type="parTrans" cxnId="{05C618C4-FAD3-46B0-B473-B5078DBB2149}">
      <dgm:prSet/>
      <dgm:spPr/>
      <dgm:t>
        <a:bodyPr/>
        <a:lstStyle/>
        <a:p>
          <a:endParaRPr lang="en-US"/>
        </a:p>
      </dgm:t>
    </dgm:pt>
    <dgm:pt modelId="{E1FF6123-935A-499C-89B2-FE8BBC8AEAB6}" type="sibTrans" cxnId="{05C618C4-FAD3-46B0-B473-B5078DBB2149}">
      <dgm:prSet/>
      <dgm:spPr/>
      <dgm:t>
        <a:bodyPr/>
        <a:lstStyle/>
        <a:p>
          <a:endParaRPr lang="en-US" dirty="0"/>
        </a:p>
      </dgm:t>
    </dgm:pt>
    <dgm:pt modelId="{686938D4-DC95-4464-8EB1-EC8D4388BF9C}">
      <dgm:prSet phldrT="[Text]"/>
      <dgm:spPr/>
      <dgm:t>
        <a:bodyPr/>
        <a:lstStyle/>
        <a:p>
          <a:r>
            <a:rPr lang="en-US" dirty="0"/>
            <a:t>Paraphrase and summarize</a:t>
          </a:r>
        </a:p>
      </dgm:t>
    </dgm:pt>
    <dgm:pt modelId="{571601E3-084C-4258-8458-C7DC867EF0BF}" type="parTrans" cxnId="{5F2503BE-2B38-4404-98FD-6FBC146413B4}">
      <dgm:prSet/>
      <dgm:spPr/>
      <dgm:t>
        <a:bodyPr/>
        <a:lstStyle/>
        <a:p>
          <a:endParaRPr lang="en-US"/>
        </a:p>
      </dgm:t>
    </dgm:pt>
    <dgm:pt modelId="{213A26B1-E7EB-4B69-8C87-022E89BC3B46}" type="sibTrans" cxnId="{5F2503BE-2B38-4404-98FD-6FBC146413B4}">
      <dgm:prSet/>
      <dgm:spPr/>
      <dgm:t>
        <a:bodyPr/>
        <a:lstStyle/>
        <a:p>
          <a:endParaRPr lang="en-US"/>
        </a:p>
      </dgm:t>
    </dgm:pt>
    <dgm:pt modelId="{3133335B-CB0C-4856-80C7-614B294A0711}" type="pres">
      <dgm:prSet presAssocID="{56CC1907-5991-45B3-8215-D948731AE74A}" presName="outerComposite" presStyleCnt="0">
        <dgm:presLayoutVars>
          <dgm:chMax val="5"/>
          <dgm:dir/>
          <dgm:resizeHandles val="exact"/>
        </dgm:presLayoutVars>
      </dgm:prSet>
      <dgm:spPr/>
    </dgm:pt>
    <dgm:pt modelId="{F8B5C70E-93A8-46C7-86C6-C230BADECB19}" type="pres">
      <dgm:prSet presAssocID="{56CC1907-5991-45B3-8215-D948731AE74A}" presName="dummyMaxCanvas" presStyleCnt="0">
        <dgm:presLayoutVars/>
      </dgm:prSet>
      <dgm:spPr/>
    </dgm:pt>
    <dgm:pt modelId="{1B3D361D-0180-4304-8EB9-69D06B07C62D}" type="pres">
      <dgm:prSet presAssocID="{56CC1907-5991-45B3-8215-D948731AE74A}" presName="ThreeNodes_1" presStyleLbl="node1" presStyleIdx="0" presStyleCnt="3">
        <dgm:presLayoutVars>
          <dgm:bulletEnabled val="1"/>
        </dgm:presLayoutVars>
      </dgm:prSet>
      <dgm:spPr/>
    </dgm:pt>
    <dgm:pt modelId="{ACC025DC-A50E-4F60-846F-D873D43A98ED}" type="pres">
      <dgm:prSet presAssocID="{56CC1907-5991-45B3-8215-D948731AE74A}" presName="ThreeNodes_2" presStyleLbl="node1" presStyleIdx="1" presStyleCnt="3">
        <dgm:presLayoutVars>
          <dgm:bulletEnabled val="1"/>
        </dgm:presLayoutVars>
      </dgm:prSet>
      <dgm:spPr/>
    </dgm:pt>
    <dgm:pt modelId="{56A1D066-CB5F-4F43-AF8B-8B79B7000F69}" type="pres">
      <dgm:prSet presAssocID="{56CC1907-5991-45B3-8215-D948731AE74A}" presName="ThreeNodes_3" presStyleLbl="node1" presStyleIdx="2" presStyleCnt="3">
        <dgm:presLayoutVars>
          <dgm:bulletEnabled val="1"/>
        </dgm:presLayoutVars>
      </dgm:prSet>
      <dgm:spPr/>
    </dgm:pt>
    <dgm:pt modelId="{3424CD4B-04CC-451A-83BC-864CF64C47F2}" type="pres">
      <dgm:prSet presAssocID="{56CC1907-5991-45B3-8215-D948731AE74A}" presName="ThreeConn_1-2" presStyleLbl="fgAccFollowNode1" presStyleIdx="0" presStyleCnt="2">
        <dgm:presLayoutVars>
          <dgm:bulletEnabled val="1"/>
        </dgm:presLayoutVars>
      </dgm:prSet>
      <dgm:spPr/>
    </dgm:pt>
    <dgm:pt modelId="{3D40AE18-3536-4CA1-862A-0502D9C2101F}" type="pres">
      <dgm:prSet presAssocID="{56CC1907-5991-45B3-8215-D948731AE74A}" presName="ThreeConn_2-3" presStyleLbl="fgAccFollowNode1" presStyleIdx="1" presStyleCnt="2">
        <dgm:presLayoutVars>
          <dgm:bulletEnabled val="1"/>
        </dgm:presLayoutVars>
      </dgm:prSet>
      <dgm:spPr/>
    </dgm:pt>
    <dgm:pt modelId="{626C4F5F-E1D6-4538-8851-BA223ED4D9F0}" type="pres">
      <dgm:prSet presAssocID="{56CC1907-5991-45B3-8215-D948731AE74A}" presName="ThreeNodes_1_text" presStyleLbl="node1" presStyleIdx="2" presStyleCnt="3">
        <dgm:presLayoutVars>
          <dgm:bulletEnabled val="1"/>
        </dgm:presLayoutVars>
      </dgm:prSet>
      <dgm:spPr/>
    </dgm:pt>
    <dgm:pt modelId="{D9C3E360-F616-4AA2-8914-AB284FF26709}" type="pres">
      <dgm:prSet presAssocID="{56CC1907-5991-45B3-8215-D948731AE74A}" presName="ThreeNodes_2_text" presStyleLbl="node1" presStyleIdx="2" presStyleCnt="3">
        <dgm:presLayoutVars>
          <dgm:bulletEnabled val="1"/>
        </dgm:presLayoutVars>
      </dgm:prSet>
      <dgm:spPr/>
    </dgm:pt>
    <dgm:pt modelId="{20F7666A-808C-496E-B5DE-1FC4D201207E}" type="pres">
      <dgm:prSet presAssocID="{56CC1907-5991-45B3-8215-D948731AE74A}" presName="ThreeNodes_3_text" presStyleLbl="node1" presStyleIdx="2" presStyleCnt="3">
        <dgm:presLayoutVars>
          <dgm:bulletEnabled val="1"/>
        </dgm:presLayoutVars>
      </dgm:prSet>
      <dgm:spPr/>
    </dgm:pt>
  </dgm:ptLst>
  <dgm:cxnLst>
    <dgm:cxn modelId="{5F2503BE-2B38-4404-98FD-6FBC146413B4}" srcId="{56CC1907-5991-45B3-8215-D948731AE74A}" destId="{686938D4-DC95-4464-8EB1-EC8D4388BF9C}" srcOrd="2" destOrd="0" parTransId="{571601E3-084C-4258-8458-C7DC867EF0BF}" sibTransId="{213A26B1-E7EB-4B69-8C87-022E89BC3B46}"/>
    <dgm:cxn modelId="{ED1E54B8-6C0D-4BC9-B771-AC8658575BC0}" type="presOf" srcId="{BA63AB54-0BB3-4611-9FAC-ED406FD484A7}" destId="{626C4F5F-E1D6-4538-8851-BA223ED4D9F0}" srcOrd="1" destOrd="0" presId="urn:microsoft.com/office/officeart/2005/8/layout/vProcess5"/>
    <dgm:cxn modelId="{26D866CF-14A0-4A52-9270-667E3E5D2A26}" type="presOf" srcId="{686938D4-DC95-4464-8EB1-EC8D4388BF9C}" destId="{20F7666A-808C-496E-B5DE-1FC4D201207E}" srcOrd="1" destOrd="0" presId="urn:microsoft.com/office/officeart/2005/8/layout/vProcess5"/>
    <dgm:cxn modelId="{3B3BDF56-EBCF-453E-8196-2F208EB698C3}" type="presOf" srcId="{FE01F12B-7DA3-452C-92E5-1A851733E609}" destId="{ACC025DC-A50E-4F60-846F-D873D43A98ED}" srcOrd="0" destOrd="0" presId="urn:microsoft.com/office/officeart/2005/8/layout/vProcess5"/>
    <dgm:cxn modelId="{22363401-9B23-424F-8B28-2C0B26CACF67}" type="presOf" srcId="{56CC1907-5991-45B3-8215-D948731AE74A}" destId="{3133335B-CB0C-4856-80C7-614B294A0711}" srcOrd="0" destOrd="0" presId="urn:microsoft.com/office/officeart/2005/8/layout/vProcess5"/>
    <dgm:cxn modelId="{A792E0B5-8B3B-4DD5-92EE-C483441F1841}" type="presOf" srcId="{FE01F12B-7DA3-452C-92E5-1A851733E609}" destId="{D9C3E360-F616-4AA2-8914-AB284FF26709}" srcOrd="1" destOrd="0" presId="urn:microsoft.com/office/officeart/2005/8/layout/vProcess5"/>
    <dgm:cxn modelId="{568424F8-BD00-4C5F-9876-087B8329C52F}" type="presOf" srcId="{E1FF6123-935A-499C-89B2-FE8BBC8AEAB6}" destId="{3D40AE18-3536-4CA1-862A-0502D9C2101F}" srcOrd="0" destOrd="0" presId="urn:microsoft.com/office/officeart/2005/8/layout/vProcess5"/>
    <dgm:cxn modelId="{9EE82C0D-6C9D-4CC0-B9E2-5AF3F75ED37B}" srcId="{56CC1907-5991-45B3-8215-D948731AE74A}" destId="{BA63AB54-0BB3-4611-9FAC-ED406FD484A7}" srcOrd="0" destOrd="0" parTransId="{F0422FFE-FF94-4151-8DDB-0B3F9B4B0F94}" sibTransId="{01ECF004-4CCB-4964-BE7C-1236C734ABF5}"/>
    <dgm:cxn modelId="{E8ABC9EC-45D6-4C27-8C48-50CF6CDA1F05}" type="presOf" srcId="{01ECF004-4CCB-4964-BE7C-1236C734ABF5}" destId="{3424CD4B-04CC-451A-83BC-864CF64C47F2}" srcOrd="0" destOrd="0" presId="urn:microsoft.com/office/officeart/2005/8/layout/vProcess5"/>
    <dgm:cxn modelId="{05C618C4-FAD3-46B0-B473-B5078DBB2149}" srcId="{56CC1907-5991-45B3-8215-D948731AE74A}" destId="{FE01F12B-7DA3-452C-92E5-1A851733E609}" srcOrd="1" destOrd="0" parTransId="{C65A73BE-DC14-481E-89CB-744888DBEFE2}" sibTransId="{E1FF6123-935A-499C-89B2-FE8BBC8AEAB6}"/>
    <dgm:cxn modelId="{43C7F0D9-A4C5-41E6-A11E-990B7A504AAA}" type="presOf" srcId="{686938D4-DC95-4464-8EB1-EC8D4388BF9C}" destId="{56A1D066-CB5F-4F43-AF8B-8B79B7000F69}" srcOrd="0" destOrd="0" presId="urn:microsoft.com/office/officeart/2005/8/layout/vProcess5"/>
    <dgm:cxn modelId="{8E5A1657-45D8-4426-904B-F4319E539689}" type="presOf" srcId="{BA63AB54-0BB3-4611-9FAC-ED406FD484A7}" destId="{1B3D361D-0180-4304-8EB9-69D06B07C62D}" srcOrd="0" destOrd="0" presId="urn:microsoft.com/office/officeart/2005/8/layout/vProcess5"/>
    <dgm:cxn modelId="{7AE224BD-5C78-4ABC-B85B-297D0FB22DCD}" type="presParOf" srcId="{3133335B-CB0C-4856-80C7-614B294A0711}" destId="{F8B5C70E-93A8-46C7-86C6-C230BADECB19}" srcOrd="0" destOrd="0" presId="urn:microsoft.com/office/officeart/2005/8/layout/vProcess5"/>
    <dgm:cxn modelId="{6CF17F07-B6B0-4FA1-99EB-C3AB137E7CC3}" type="presParOf" srcId="{3133335B-CB0C-4856-80C7-614B294A0711}" destId="{1B3D361D-0180-4304-8EB9-69D06B07C62D}" srcOrd="1" destOrd="0" presId="urn:microsoft.com/office/officeart/2005/8/layout/vProcess5"/>
    <dgm:cxn modelId="{EBF2ABDC-22EB-4EF3-9906-0C3926B2715A}" type="presParOf" srcId="{3133335B-CB0C-4856-80C7-614B294A0711}" destId="{ACC025DC-A50E-4F60-846F-D873D43A98ED}" srcOrd="2" destOrd="0" presId="urn:microsoft.com/office/officeart/2005/8/layout/vProcess5"/>
    <dgm:cxn modelId="{B7834F38-32EE-452E-B4D4-BB520CAF0B00}" type="presParOf" srcId="{3133335B-CB0C-4856-80C7-614B294A0711}" destId="{56A1D066-CB5F-4F43-AF8B-8B79B7000F69}" srcOrd="3" destOrd="0" presId="urn:microsoft.com/office/officeart/2005/8/layout/vProcess5"/>
    <dgm:cxn modelId="{0D672C44-B251-407D-8BE7-29CE67FB9B70}" type="presParOf" srcId="{3133335B-CB0C-4856-80C7-614B294A0711}" destId="{3424CD4B-04CC-451A-83BC-864CF64C47F2}" srcOrd="4" destOrd="0" presId="urn:microsoft.com/office/officeart/2005/8/layout/vProcess5"/>
    <dgm:cxn modelId="{36B26498-7616-4A5D-B410-B2993CD3AD80}" type="presParOf" srcId="{3133335B-CB0C-4856-80C7-614B294A0711}" destId="{3D40AE18-3536-4CA1-862A-0502D9C2101F}" srcOrd="5" destOrd="0" presId="urn:microsoft.com/office/officeart/2005/8/layout/vProcess5"/>
    <dgm:cxn modelId="{04EB6850-B64C-4EA1-945E-C3CD481D6BC3}" type="presParOf" srcId="{3133335B-CB0C-4856-80C7-614B294A0711}" destId="{626C4F5F-E1D6-4538-8851-BA223ED4D9F0}" srcOrd="6" destOrd="0" presId="urn:microsoft.com/office/officeart/2005/8/layout/vProcess5"/>
    <dgm:cxn modelId="{7F412A86-7A58-4DCD-828A-C65BE6CB717B}" type="presParOf" srcId="{3133335B-CB0C-4856-80C7-614B294A0711}" destId="{D9C3E360-F616-4AA2-8914-AB284FF26709}" srcOrd="7" destOrd="0" presId="urn:microsoft.com/office/officeart/2005/8/layout/vProcess5"/>
    <dgm:cxn modelId="{69B87D66-1B15-4047-A6C1-F11057735134}" type="presParOf" srcId="{3133335B-CB0C-4856-80C7-614B294A0711}" destId="{20F7666A-808C-496E-B5DE-1FC4D201207E}"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A15C6AC2-D50B-47AB-A623-8857024F8D53}" type="doc">
      <dgm:prSet loTypeId="urn:microsoft.com/office/officeart/2005/8/layout/list1" loCatId="list" qsTypeId="urn:microsoft.com/office/officeart/2005/8/quickstyle/simple1" qsCatId="simple" csTypeId="urn:microsoft.com/office/officeart/2005/8/colors/colorful1#14" csCatId="colorful" phldr="1"/>
      <dgm:spPr/>
      <dgm:t>
        <a:bodyPr/>
        <a:lstStyle/>
        <a:p>
          <a:endParaRPr lang="en-US"/>
        </a:p>
      </dgm:t>
    </dgm:pt>
    <dgm:pt modelId="{F3B5B035-4CF2-49C4-80F2-69E95DEC8025}">
      <dgm:prSet phldrT="[Text]"/>
      <dgm:spPr/>
      <dgm:t>
        <a:bodyPr/>
        <a:lstStyle/>
        <a:p>
          <a:r>
            <a:rPr lang="en-US" dirty="0"/>
            <a:t>Child mode</a:t>
          </a:r>
        </a:p>
      </dgm:t>
    </dgm:pt>
    <dgm:pt modelId="{D203BFAA-7F50-47B2-8028-05A2473652BE}" type="parTrans" cxnId="{384CFE14-C572-4A10-BD72-A6F17FA9CBC5}">
      <dgm:prSet/>
      <dgm:spPr/>
      <dgm:t>
        <a:bodyPr/>
        <a:lstStyle/>
        <a:p>
          <a:endParaRPr lang="en-US"/>
        </a:p>
      </dgm:t>
    </dgm:pt>
    <dgm:pt modelId="{C14E00CF-45B9-459B-AE5E-7EE558BA5CCF}" type="sibTrans" cxnId="{384CFE14-C572-4A10-BD72-A6F17FA9CBC5}">
      <dgm:prSet/>
      <dgm:spPr/>
      <dgm:t>
        <a:bodyPr/>
        <a:lstStyle/>
        <a:p>
          <a:endParaRPr lang="en-US"/>
        </a:p>
      </dgm:t>
    </dgm:pt>
    <dgm:pt modelId="{4D60811C-F5AD-4FF7-947B-20AF0A9270BF}">
      <dgm:prSet phldrT="[Text]"/>
      <dgm:spPr/>
      <dgm:t>
        <a:bodyPr/>
        <a:lstStyle/>
        <a:p>
          <a:r>
            <a:rPr lang="en-US" dirty="0"/>
            <a:t>Parent mode</a:t>
          </a:r>
        </a:p>
      </dgm:t>
    </dgm:pt>
    <dgm:pt modelId="{21C9A182-4CA4-414D-8B83-4F1881865B52}" type="parTrans" cxnId="{B60608AA-2F89-4F02-A823-992BD90D2A93}">
      <dgm:prSet/>
      <dgm:spPr/>
      <dgm:t>
        <a:bodyPr/>
        <a:lstStyle/>
        <a:p>
          <a:endParaRPr lang="en-US"/>
        </a:p>
      </dgm:t>
    </dgm:pt>
    <dgm:pt modelId="{ED3FFA6C-B67F-4D07-9A3C-FBE697831A67}" type="sibTrans" cxnId="{B60608AA-2F89-4F02-A823-992BD90D2A93}">
      <dgm:prSet/>
      <dgm:spPr/>
      <dgm:t>
        <a:bodyPr/>
        <a:lstStyle/>
        <a:p>
          <a:endParaRPr lang="en-US"/>
        </a:p>
      </dgm:t>
    </dgm:pt>
    <dgm:pt modelId="{C46D1907-A1BA-460A-9B5A-1D797B0B5E99}">
      <dgm:prSet phldrT="[Text]"/>
      <dgm:spPr/>
      <dgm:t>
        <a:bodyPr/>
        <a:lstStyle/>
        <a:p>
          <a:r>
            <a:rPr lang="en-US" dirty="0"/>
            <a:t>Adult mode</a:t>
          </a:r>
        </a:p>
      </dgm:t>
    </dgm:pt>
    <dgm:pt modelId="{FC97D2E6-7483-4DDC-A5F4-FE047CEB0ED4}" type="parTrans" cxnId="{CA011928-3F2F-4595-8432-C4DB95B5EE93}">
      <dgm:prSet/>
      <dgm:spPr/>
      <dgm:t>
        <a:bodyPr/>
        <a:lstStyle/>
        <a:p>
          <a:endParaRPr lang="en-US"/>
        </a:p>
      </dgm:t>
    </dgm:pt>
    <dgm:pt modelId="{A9C9358D-E0F8-4BC0-96A1-C02F4BF1E7DF}" type="sibTrans" cxnId="{CA011928-3F2F-4595-8432-C4DB95B5EE93}">
      <dgm:prSet/>
      <dgm:spPr/>
      <dgm:t>
        <a:bodyPr/>
        <a:lstStyle/>
        <a:p>
          <a:endParaRPr lang="en-US"/>
        </a:p>
      </dgm:t>
    </dgm:pt>
    <dgm:pt modelId="{1790F871-ECA7-4EF9-8AE1-2AD7910EED20}" type="pres">
      <dgm:prSet presAssocID="{A15C6AC2-D50B-47AB-A623-8857024F8D53}" presName="linear" presStyleCnt="0">
        <dgm:presLayoutVars>
          <dgm:dir/>
          <dgm:animLvl val="lvl"/>
          <dgm:resizeHandles val="exact"/>
        </dgm:presLayoutVars>
      </dgm:prSet>
      <dgm:spPr/>
    </dgm:pt>
    <dgm:pt modelId="{2626A356-E643-4637-B934-A08E99C8ABC9}" type="pres">
      <dgm:prSet presAssocID="{F3B5B035-4CF2-49C4-80F2-69E95DEC8025}" presName="parentLin" presStyleCnt="0"/>
      <dgm:spPr/>
    </dgm:pt>
    <dgm:pt modelId="{D4843ACB-C4EA-4E98-99AD-51455CC45E14}" type="pres">
      <dgm:prSet presAssocID="{F3B5B035-4CF2-49C4-80F2-69E95DEC8025}" presName="parentLeftMargin" presStyleLbl="node1" presStyleIdx="0" presStyleCnt="3"/>
      <dgm:spPr/>
    </dgm:pt>
    <dgm:pt modelId="{897DF999-441C-47EF-B320-A64C16140481}" type="pres">
      <dgm:prSet presAssocID="{F3B5B035-4CF2-49C4-80F2-69E95DEC8025}" presName="parentText" presStyleLbl="node1" presStyleIdx="0" presStyleCnt="3">
        <dgm:presLayoutVars>
          <dgm:chMax val="0"/>
          <dgm:bulletEnabled val="1"/>
        </dgm:presLayoutVars>
      </dgm:prSet>
      <dgm:spPr/>
    </dgm:pt>
    <dgm:pt modelId="{C54D940E-419E-4D1E-8887-C217F0E6D100}" type="pres">
      <dgm:prSet presAssocID="{F3B5B035-4CF2-49C4-80F2-69E95DEC8025}" presName="negativeSpace" presStyleCnt="0"/>
      <dgm:spPr/>
    </dgm:pt>
    <dgm:pt modelId="{291576D6-B1F9-485C-BA7A-08166A32D0D1}" type="pres">
      <dgm:prSet presAssocID="{F3B5B035-4CF2-49C4-80F2-69E95DEC8025}" presName="childText" presStyleLbl="conFgAcc1" presStyleIdx="0" presStyleCnt="3">
        <dgm:presLayoutVars>
          <dgm:bulletEnabled val="1"/>
        </dgm:presLayoutVars>
      </dgm:prSet>
      <dgm:spPr>
        <a:noFill/>
      </dgm:spPr>
    </dgm:pt>
    <dgm:pt modelId="{52659707-3B0D-449C-85A4-B34A8EF217AD}" type="pres">
      <dgm:prSet presAssocID="{C14E00CF-45B9-459B-AE5E-7EE558BA5CCF}" presName="spaceBetweenRectangles" presStyleCnt="0"/>
      <dgm:spPr/>
    </dgm:pt>
    <dgm:pt modelId="{DCFA6367-DFB6-4E44-9D09-3DC5B39673DA}" type="pres">
      <dgm:prSet presAssocID="{4D60811C-F5AD-4FF7-947B-20AF0A9270BF}" presName="parentLin" presStyleCnt="0"/>
      <dgm:spPr/>
    </dgm:pt>
    <dgm:pt modelId="{15D22342-93B9-422D-B61D-76DC94B83106}" type="pres">
      <dgm:prSet presAssocID="{4D60811C-F5AD-4FF7-947B-20AF0A9270BF}" presName="parentLeftMargin" presStyleLbl="node1" presStyleIdx="0" presStyleCnt="3"/>
      <dgm:spPr/>
    </dgm:pt>
    <dgm:pt modelId="{2829FF96-8D7F-4A45-A563-FCB0AB7B984A}" type="pres">
      <dgm:prSet presAssocID="{4D60811C-F5AD-4FF7-947B-20AF0A9270BF}" presName="parentText" presStyleLbl="node1" presStyleIdx="1" presStyleCnt="3">
        <dgm:presLayoutVars>
          <dgm:chMax val="0"/>
          <dgm:bulletEnabled val="1"/>
        </dgm:presLayoutVars>
      </dgm:prSet>
      <dgm:spPr/>
    </dgm:pt>
    <dgm:pt modelId="{F463F7B6-69DD-4448-A388-4C0B6CD04649}" type="pres">
      <dgm:prSet presAssocID="{4D60811C-F5AD-4FF7-947B-20AF0A9270BF}" presName="negativeSpace" presStyleCnt="0"/>
      <dgm:spPr/>
    </dgm:pt>
    <dgm:pt modelId="{A1B56679-10EF-42CC-9EC3-B2FE93CDFCA5}" type="pres">
      <dgm:prSet presAssocID="{4D60811C-F5AD-4FF7-947B-20AF0A9270BF}" presName="childText" presStyleLbl="conFgAcc1" presStyleIdx="1" presStyleCnt="3">
        <dgm:presLayoutVars>
          <dgm:bulletEnabled val="1"/>
        </dgm:presLayoutVars>
      </dgm:prSet>
      <dgm:spPr>
        <a:noFill/>
      </dgm:spPr>
    </dgm:pt>
    <dgm:pt modelId="{DD7D1E34-2342-4B98-9CFD-84841298653F}" type="pres">
      <dgm:prSet presAssocID="{ED3FFA6C-B67F-4D07-9A3C-FBE697831A67}" presName="spaceBetweenRectangles" presStyleCnt="0"/>
      <dgm:spPr/>
    </dgm:pt>
    <dgm:pt modelId="{A68FE7DE-80A7-4CD6-9223-D9C1C838B754}" type="pres">
      <dgm:prSet presAssocID="{C46D1907-A1BA-460A-9B5A-1D797B0B5E99}" presName="parentLin" presStyleCnt="0"/>
      <dgm:spPr/>
    </dgm:pt>
    <dgm:pt modelId="{B95C2EE4-1D72-44FE-A435-B9B16072DE7B}" type="pres">
      <dgm:prSet presAssocID="{C46D1907-A1BA-460A-9B5A-1D797B0B5E99}" presName="parentLeftMargin" presStyleLbl="node1" presStyleIdx="1" presStyleCnt="3"/>
      <dgm:spPr/>
    </dgm:pt>
    <dgm:pt modelId="{F80A1144-7057-4F8A-B274-B50D2FA8708C}" type="pres">
      <dgm:prSet presAssocID="{C46D1907-A1BA-460A-9B5A-1D797B0B5E99}" presName="parentText" presStyleLbl="node1" presStyleIdx="2" presStyleCnt="3">
        <dgm:presLayoutVars>
          <dgm:chMax val="0"/>
          <dgm:bulletEnabled val="1"/>
        </dgm:presLayoutVars>
      </dgm:prSet>
      <dgm:spPr/>
    </dgm:pt>
    <dgm:pt modelId="{5A5AE9BA-723F-4238-BC49-FBD1F18192FA}" type="pres">
      <dgm:prSet presAssocID="{C46D1907-A1BA-460A-9B5A-1D797B0B5E99}" presName="negativeSpace" presStyleCnt="0"/>
      <dgm:spPr/>
    </dgm:pt>
    <dgm:pt modelId="{1F15734B-E07A-4D2B-9D53-E48B20354CD8}" type="pres">
      <dgm:prSet presAssocID="{C46D1907-A1BA-460A-9B5A-1D797B0B5E99}" presName="childText" presStyleLbl="conFgAcc1" presStyleIdx="2" presStyleCnt="3">
        <dgm:presLayoutVars>
          <dgm:bulletEnabled val="1"/>
        </dgm:presLayoutVars>
      </dgm:prSet>
      <dgm:spPr>
        <a:noFill/>
      </dgm:spPr>
    </dgm:pt>
  </dgm:ptLst>
  <dgm:cxnLst>
    <dgm:cxn modelId="{D2E290BF-D75D-4FF3-A79E-2954F3D0B716}" type="presOf" srcId="{4D60811C-F5AD-4FF7-947B-20AF0A9270BF}" destId="{15D22342-93B9-422D-B61D-76DC94B83106}" srcOrd="0" destOrd="0" presId="urn:microsoft.com/office/officeart/2005/8/layout/list1"/>
    <dgm:cxn modelId="{384CFE14-C572-4A10-BD72-A6F17FA9CBC5}" srcId="{A15C6AC2-D50B-47AB-A623-8857024F8D53}" destId="{F3B5B035-4CF2-49C4-80F2-69E95DEC8025}" srcOrd="0" destOrd="0" parTransId="{D203BFAA-7F50-47B2-8028-05A2473652BE}" sibTransId="{C14E00CF-45B9-459B-AE5E-7EE558BA5CCF}"/>
    <dgm:cxn modelId="{777903FB-7450-4E44-8B64-A25F7AED30F7}" type="presOf" srcId="{C46D1907-A1BA-460A-9B5A-1D797B0B5E99}" destId="{F80A1144-7057-4F8A-B274-B50D2FA8708C}" srcOrd="1" destOrd="0" presId="urn:microsoft.com/office/officeart/2005/8/layout/list1"/>
    <dgm:cxn modelId="{9A5DAB21-3CF4-410F-9227-BA77F95BA94B}" type="presOf" srcId="{A15C6AC2-D50B-47AB-A623-8857024F8D53}" destId="{1790F871-ECA7-4EF9-8AE1-2AD7910EED20}" srcOrd="0" destOrd="0" presId="urn:microsoft.com/office/officeart/2005/8/layout/list1"/>
    <dgm:cxn modelId="{CA011928-3F2F-4595-8432-C4DB95B5EE93}" srcId="{A15C6AC2-D50B-47AB-A623-8857024F8D53}" destId="{C46D1907-A1BA-460A-9B5A-1D797B0B5E99}" srcOrd="2" destOrd="0" parTransId="{FC97D2E6-7483-4DDC-A5F4-FE047CEB0ED4}" sibTransId="{A9C9358D-E0F8-4BC0-96A1-C02F4BF1E7DF}"/>
    <dgm:cxn modelId="{B60608AA-2F89-4F02-A823-992BD90D2A93}" srcId="{A15C6AC2-D50B-47AB-A623-8857024F8D53}" destId="{4D60811C-F5AD-4FF7-947B-20AF0A9270BF}" srcOrd="1" destOrd="0" parTransId="{21C9A182-4CA4-414D-8B83-4F1881865B52}" sibTransId="{ED3FFA6C-B67F-4D07-9A3C-FBE697831A67}"/>
    <dgm:cxn modelId="{E38D598C-C517-4907-A937-C9E6B9A23A41}" type="presOf" srcId="{4D60811C-F5AD-4FF7-947B-20AF0A9270BF}" destId="{2829FF96-8D7F-4A45-A563-FCB0AB7B984A}" srcOrd="1" destOrd="0" presId="urn:microsoft.com/office/officeart/2005/8/layout/list1"/>
    <dgm:cxn modelId="{3D344E56-AE96-45A6-96D5-94E6421D6671}" type="presOf" srcId="{C46D1907-A1BA-460A-9B5A-1D797B0B5E99}" destId="{B95C2EE4-1D72-44FE-A435-B9B16072DE7B}" srcOrd="0" destOrd="0" presId="urn:microsoft.com/office/officeart/2005/8/layout/list1"/>
    <dgm:cxn modelId="{8F4EB9D8-5760-4D87-AF47-62C4308CFB56}" type="presOf" srcId="{F3B5B035-4CF2-49C4-80F2-69E95DEC8025}" destId="{D4843ACB-C4EA-4E98-99AD-51455CC45E14}" srcOrd="0" destOrd="0" presId="urn:microsoft.com/office/officeart/2005/8/layout/list1"/>
    <dgm:cxn modelId="{1A0FC6E4-3E99-4408-9A9E-D2CDBBF8B1D2}" type="presOf" srcId="{F3B5B035-4CF2-49C4-80F2-69E95DEC8025}" destId="{897DF999-441C-47EF-B320-A64C16140481}" srcOrd="1" destOrd="0" presId="urn:microsoft.com/office/officeart/2005/8/layout/list1"/>
    <dgm:cxn modelId="{E6A959AC-3829-4E55-BBAF-256A1CD79825}" type="presParOf" srcId="{1790F871-ECA7-4EF9-8AE1-2AD7910EED20}" destId="{2626A356-E643-4637-B934-A08E99C8ABC9}" srcOrd="0" destOrd="0" presId="urn:microsoft.com/office/officeart/2005/8/layout/list1"/>
    <dgm:cxn modelId="{A65BC27E-6A0A-40BB-A548-3BE3B351B5AE}" type="presParOf" srcId="{2626A356-E643-4637-B934-A08E99C8ABC9}" destId="{D4843ACB-C4EA-4E98-99AD-51455CC45E14}" srcOrd="0" destOrd="0" presId="urn:microsoft.com/office/officeart/2005/8/layout/list1"/>
    <dgm:cxn modelId="{F359B15C-6852-4E3E-BB47-565AF3EB2B34}" type="presParOf" srcId="{2626A356-E643-4637-B934-A08E99C8ABC9}" destId="{897DF999-441C-47EF-B320-A64C16140481}" srcOrd="1" destOrd="0" presId="urn:microsoft.com/office/officeart/2005/8/layout/list1"/>
    <dgm:cxn modelId="{9FFEDE1F-E214-47A0-8636-68892C575FAD}" type="presParOf" srcId="{1790F871-ECA7-4EF9-8AE1-2AD7910EED20}" destId="{C54D940E-419E-4D1E-8887-C217F0E6D100}" srcOrd="1" destOrd="0" presId="urn:microsoft.com/office/officeart/2005/8/layout/list1"/>
    <dgm:cxn modelId="{ADB8FAF7-6073-42ED-87F3-71F4838C1DA3}" type="presParOf" srcId="{1790F871-ECA7-4EF9-8AE1-2AD7910EED20}" destId="{291576D6-B1F9-485C-BA7A-08166A32D0D1}" srcOrd="2" destOrd="0" presId="urn:microsoft.com/office/officeart/2005/8/layout/list1"/>
    <dgm:cxn modelId="{0B4DA2BF-C22C-44AF-AAB5-65FAF9A4A43C}" type="presParOf" srcId="{1790F871-ECA7-4EF9-8AE1-2AD7910EED20}" destId="{52659707-3B0D-449C-85A4-B34A8EF217AD}" srcOrd="3" destOrd="0" presId="urn:microsoft.com/office/officeart/2005/8/layout/list1"/>
    <dgm:cxn modelId="{D16159BB-3DAC-41E4-A6FD-CD5B8F8F0A75}" type="presParOf" srcId="{1790F871-ECA7-4EF9-8AE1-2AD7910EED20}" destId="{DCFA6367-DFB6-4E44-9D09-3DC5B39673DA}" srcOrd="4" destOrd="0" presId="urn:microsoft.com/office/officeart/2005/8/layout/list1"/>
    <dgm:cxn modelId="{FED1215C-8C67-4D09-A041-9F8349CDA518}" type="presParOf" srcId="{DCFA6367-DFB6-4E44-9D09-3DC5B39673DA}" destId="{15D22342-93B9-422D-B61D-76DC94B83106}" srcOrd="0" destOrd="0" presId="urn:microsoft.com/office/officeart/2005/8/layout/list1"/>
    <dgm:cxn modelId="{EED65F87-5BA3-445C-B58A-1983805A2C2D}" type="presParOf" srcId="{DCFA6367-DFB6-4E44-9D09-3DC5B39673DA}" destId="{2829FF96-8D7F-4A45-A563-FCB0AB7B984A}" srcOrd="1" destOrd="0" presId="urn:microsoft.com/office/officeart/2005/8/layout/list1"/>
    <dgm:cxn modelId="{91B6E361-7238-40A0-BECE-15D9AEFAF991}" type="presParOf" srcId="{1790F871-ECA7-4EF9-8AE1-2AD7910EED20}" destId="{F463F7B6-69DD-4448-A388-4C0B6CD04649}" srcOrd="5" destOrd="0" presId="urn:microsoft.com/office/officeart/2005/8/layout/list1"/>
    <dgm:cxn modelId="{000B28DA-68DD-4B67-A6EB-33D0D5EF3788}" type="presParOf" srcId="{1790F871-ECA7-4EF9-8AE1-2AD7910EED20}" destId="{A1B56679-10EF-42CC-9EC3-B2FE93CDFCA5}" srcOrd="6" destOrd="0" presId="urn:microsoft.com/office/officeart/2005/8/layout/list1"/>
    <dgm:cxn modelId="{F45C4BB1-EB3E-403C-B71B-151AFC36101C}" type="presParOf" srcId="{1790F871-ECA7-4EF9-8AE1-2AD7910EED20}" destId="{DD7D1E34-2342-4B98-9CFD-84841298653F}" srcOrd="7" destOrd="0" presId="urn:microsoft.com/office/officeart/2005/8/layout/list1"/>
    <dgm:cxn modelId="{0B439162-AD73-4653-9820-F722A290CC23}" type="presParOf" srcId="{1790F871-ECA7-4EF9-8AE1-2AD7910EED20}" destId="{A68FE7DE-80A7-4CD6-9223-D9C1C838B754}" srcOrd="8" destOrd="0" presId="urn:microsoft.com/office/officeart/2005/8/layout/list1"/>
    <dgm:cxn modelId="{1B673EB8-0908-4F0E-9D7A-C65499D9DD1A}" type="presParOf" srcId="{A68FE7DE-80A7-4CD6-9223-D9C1C838B754}" destId="{B95C2EE4-1D72-44FE-A435-B9B16072DE7B}" srcOrd="0" destOrd="0" presId="urn:microsoft.com/office/officeart/2005/8/layout/list1"/>
    <dgm:cxn modelId="{D5C8536C-4D25-49B6-8EBA-08813AC0421F}" type="presParOf" srcId="{A68FE7DE-80A7-4CD6-9223-D9C1C838B754}" destId="{F80A1144-7057-4F8A-B274-B50D2FA8708C}" srcOrd="1" destOrd="0" presId="urn:microsoft.com/office/officeart/2005/8/layout/list1"/>
    <dgm:cxn modelId="{A6D4DB93-3CF3-45F9-9ED4-FC5DD25297D7}" type="presParOf" srcId="{1790F871-ECA7-4EF9-8AE1-2AD7910EED20}" destId="{5A5AE9BA-723F-4238-BC49-FBD1F18192FA}" srcOrd="9" destOrd="0" presId="urn:microsoft.com/office/officeart/2005/8/layout/list1"/>
    <dgm:cxn modelId="{694AE0C2-0BF5-4A1F-AAE7-F413CC1D722D}" type="presParOf" srcId="{1790F871-ECA7-4EF9-8AE1-2AD7910EED20}" destId="{1F15734B-E07A-4D2B-9D53-E48B20354CD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57EF7A62-507A-473C-A648-79DCB45C570E}" type="doc">
      <dgm:prSet loTypeId="urn:microsoft.com/office/officeart/2008/layout/PictureAccentList" loCatId="list" qsTypeId="urn:microsoft.com/office/officeart/2005/8/quickstyle/simple1" qsCatId="simple" csTypeId="urn:microsoft.com/office/officeart/2005/8/colors/colorful1#15" csCatId="colorful" phldr="1"/>
      <dgm:spPr/>
      <dgm:t>
        <a:bodyPr/>
        <a:lstStyle/>
        <a:p>
          <a:endParaRPr lang="en-US"/>
        </a:p>
      </dgm:t>
    </dgm:pt>
    <dgm:pt modelId="{ADC9D706-BF4D-4261-B420-AA1D8E8AAB93}">
      <dgm:prSet phldrT="[Text]"/>
      <dgm:spPr/>
      <dgm:t>
        <a:bodyPr/>
        <a:lstStyle/>
        <a:p>
          <a:r>
            <a:rPr lang="en-US" dirty="0">
              <a:solidFill>
                <a:schemeClr val="bg1"/>
              </a:solidFill>
              <a:latin typeface="+mn-lt"/>
              <a:ea typeface="+mn-ea"/>
              <a:cs typeface="+mn-cs"/>
            </a:rPr>
            <a:t>Grace and Priscilla teamed up to work on a project</a:t>
          </a:r>
          <a:endParaRPr lang="en-US" dirty="0">
            <a:solidFill>
              <a:schemeClr val="bg1"/>
            </a:solidFill>
          </a:endParaRPr>
        </a:p>
      </dgm:t>
    </dgm:pt>
    <dgm:pt modelId="{A1521A9F-58EC-4226-9201-55639C0E5C39}" type="parTrans" cxnId="{E888FD5A-D13B-40A2-8A4D-766DF22630AC}">
      <dgm:prSet/>
      <dgm:spPr/>
      <dgm:t>
        <a:bodyPr/>
        <a:lstStyle/>
        <a:p>
          <a:endParaRPr lang="en-US"/>
        </a:p>
      </dgm:t>
    </dgm:pt>
    <dgm:pt modelId="{483B20DB-9863-4050-9759-8AAC1AD12692}" type="sibTrans" cxnId="{E888FD5A-D13B-40A2-8A4D-766DF22630AC}">
      <dgm:prSet/>
      <dgm:spPr/>
      <dgm:t>
        <a:bodyPr/>
        <a:lstStyle/>
        <a:p>
          <a:endParaRPr lang="en-US"/>
        </a:p>
      </dgm:t>
    </dgm:pt>
    <dgm:pt modelId="{E504E707-E0AC-406D-A329-7F449FB40744}">
      <dgm:prSet phldrT="[Text]"/>
      <dgm:spPr/>
      <dgm:t>
        <a:bodyPr/>
        <a:lstStyle/>
        <a:p>
          <a:r>
            <a:rPr lang="en-US" dirty="0">
              <a:solidFill>
                <a:schemeClr val="bg1"/>
              </a:solidFill>
              <a:latin typeface="+mn-lt"/>
              <a:ea typeface="+mn-ea"/>
              <a:cs typeface="+mn-cs"/>
            </a:rPr>
            <a:t>The two women split their labor</a:t>
          </a:r>
          <a:endParaRPr lang="en-US" dirty="0">
            <a:solidFill>
              <a:schemeClr val="bg1"/>
            </a:solidFill>
          </a:endParaRPr>
        </a:p>
      </dgm:t>
    </dgm:pt>
    <dgm:pt modelId="{72070B9F-0C53-4C60-8AE4-794B368BB023}" type="parTrans" cxnId="{4DE8759F-ECFA-4697-9678-028B84553A08}">
      <dgm:prSet/>
      <dgm:spPr/>
      <dgm:t>
        <a:bodyPr/>
        <a:lstStyle/>
        <a:p>
          <a:endParaRPr lang="en-US"/>
        </a:p>
      </dgm:t>
    </dgm:pt>
    <dgm:pt modelId="{082BAD33-1D85-43F0-A42D-2C21ECC1C699}" type="sibTrans" cxnId="{4DE8759F-ECFA-4697-9678-028B84553A08}">
      <dgm:prSet/>
      <dgm:spPr/>
      <dgm:t>
        <a:bodyPr/>
        <a:lstStyle/>
        <a:p>
          <a:endParaRPr lang="en-US"/>
        </a:p>
      </dgm:t>
    </dgm:pt>
    <dgm:pt modelId="{4D3E50D1-88DA-4989-B7ED-57F0CDE677DE}">
      <dgm:prSet phldrT="[Text]"/>
      <dgm:spPr/>
      <dgm:t>
        <a:bodyPr/>
        <a:lstStyle/>
        <a:p>
          <a:r>
            <a:rPr lang="en-US" dirty="0">
              <a:solidFill>
                <a:schemeClr val="bg1"/>
              </a:solidFill>
              <a:latin typeface="+mn-lt"/>
              <a:ea typeface="+mn-ea"/>
              <a:cs typeface="+mn-cs"/>
            </a:rPr>
            <a:t>Grace, a global thinker, decided to look at the more theoretical information</a:t>
          </a:r>
          <a:endParaRPr lang="en-US" dirty="0">
            <a:solidFill>
              <a:schemeClr val="bg1"/>
            </a:solidFill>
          </a:endParaRPr>
        </a:p>
      </dgm:t>
    </dgm:pt>
    <dgm:pt modelId="{DBB0E9EA-20E5-4263-A318-FD2CAEDC3F31}" type="parTrans" cxnId="{37386EF7-5DE9-4449-9C66-72B9FCA8181E}">
      <dgm:prSet/>
      <dgm:spPr/>
      <dgm:t>
        <a:bodyPr/>
        <a:lstStyle/>
        <a:p>
          <a:endParaRPr lang="en-US"/>
        </a:p>
      </dgm:t>
    </dgm:pt>
    <dgm:pt modelId="{EDE57513-F29D-4FE2-8C8C-C98BEDDF5BA2}" type="sibTrans" cxnId="{37386EF7-5DE9-4449-9C66-72B9FCA8181E}">
      <dgm:prSet/>
      <dgm:spPr/>
      <dgm:t>
        <a:bodyPr/>
        <a:lstStyle/>
        <a:p>
          <a:endParaRPr lang="en-US"/>
        </a:p>
      </dgm:t>
    </dgm:pt>
    <dgm:pt modelId="{1FF6C374-2291-4522-BEB2-3E110FA7B677}">
      <dgm:prSet phldrT="[Text]"/>
      <dgm:spPr/>
      <dgm:t>
        <a:bodyPr/>
        <a:lstStyle/>
        <a:p>
          <a:r>
            <a:rPr lang="en-US" dirty="0">
              <a:solidFill>
                <a:schemeClr val="bg1"/>
              </a:solidFill>
              <a:latin typeface="+mn-lt"/>
              <a:ea typeface="+mn-ea"/>
              <a:cs typeface="+mn-cs"/>
            </a:rPr>
            <a:t>Priscilla, a linear thinker, looked at instances where theory had been put into practice</a:t>
          </a:r>
          <a:endParaRPr lang="en-US" dirty="0">
            <a:solidFill>
              <a:schemeClr val="bg1"/>
            </a:solidFill>
          </a:endParaRPr>
        </a:p>
      </dgm:t>
    </dgm:pt>
    <dgm:pt modelId="{3127EEBB-C2DA-4B55-9AA8-05E057A6BCC0}" type="parTrans" cxnId="{DE4B09D7-9ABB-4D21-A9BF-D5452D3C24DE}">
      <dgm:prSet/>
      <dgm:spPr/>
      <dgm:t>
        <a:bodyPr/>
        <a:lstStyle/>
        <a:p>
          <a:endParaRPr lang="en-US"/>
        </a:p>
      </dgm:t>
    </dgm:pt>
    <dgm:pt modelId="{6E2DAFB2-02F2-4838-B24E-5534E393AA54}" type="sibTrans" cxnId="{DE4B09D7-9ABB-4D21-A9BF-D5452D3C24DE}">
      <dgm:prSet/>
      <dgm:spPr/>
      <dgm:t>
        <a:bodyPr/>
        <a:lstStyle/>
        <a:p>
          <a:endParaRPr lang="en-US"/>
        </a:p>
      </dgm:t>
    </dgm:pt>
    <dgm:pt modelId="{F513460D-DE9F-4864-B988-474DE9BB9478}" type="pres">
      <dgm:prSet presAssocID="{57EF7A62-507A-473C-A648-79DCB45C570E}" presName="layout" presStyleCnt="0">
        <dgm:presLayoutVars>
          <dgm:chMax/>
          <dgm:chPref/>
          <dgm:dir/>
          <dgm:animOne val="branch"/>
          <dgm:animLvl val="lvl"/>
          <dgm:resizeHandles/>
        </dgm:presLayoutVars>
      </dgm:prSet>
      <dgm:spPr/>
    </dgm:pt>
    <dgm:pt modelId="{E6A16FF2-55DD-4D42-BF16-50E75DC830DD}" type="pres">
      <dgm:prSet presAssocID="{ADC9D706-BF4D-4261-B420-AA1D8E8AAB93}" presName="root" presStyleCnt="0">
        <dgm:presLayoutVars>
          <dgm:chMax/>
          <dgm:chPref val="4"/>
        </dgm:presLayoutVars>
      </dgm:prSet>
      <dgm:spPr/>
    </dgm:pt>
    <dgm:pt modelId="{91D93074-BFEF-4DB0-8327-1F3E26CD1CB6}" type="pres">
      <dgm:prSet presAssocID="{ADC9D706-BF4D-4261-B420-AA1D8E8AAB93}" presName="rootComposite" presStyleCnt="0">
        <dgm:presLayoutVars/>
      </dgm:prSet>
      <dgm:spPr/>
    </dgm:pt>
    <dgm:pt modelId="{BEF393C5-40F4-4121-9113-81DA075F67A9}" type="pres">
      <dgm:prSet presAssocID="{ADC9D706-BF4D-4261-B420-AA1D8E8AAB93}" presName="rootText" presStyleLbl="node0" presStyleIdx="0" presStyleCnt="1">
        <dgm:presLayoutVars>
          <dgm:chMax/>
          <dgm:chPref val="4"/>
        </dgm:presLayoutVars>
      </dgm:prSet>
      <dgm:spPr/>
    </dgm:pt>
    <dgm:pt modelId="{65BA2E44-36C7-47D3-9947-0FC48D2F74CD}" type="pres">
      <dgm:prSet presAssocID="{ADC9D706-BF4D-4261-B420-AA1D8E8AAB93}" presName="childShape" presStyleCnt="0">
        <dgm:presLayoutVars>
          <dgm:chMax val="0"/>
          <dgm:chPref val="0"/>
        </dgm:presLayoutVars>
      </dgm:prSet>
      <dgm:spPr/>
    </dgm:pt>
    <dgm:pt modelId="{0873A2AB-B5BA-4995-9E1C-A2FEA247CEAF}" type="pres">
      <dgm:prSet presAssocID="{E504E707-E0AC-406D-A329-7F449FB40744}" presName="childComposite" presStyleCnt="0">
        <dgm:presLayoutVars>
          <dgm:chMax val="0"/>
          <dgm:chPref val="0"/>
        </dgm:presLayoutVars>
      </dgm:prSet>
      <dgm:spPr/>
    </dgm:pt>
    <dgm:pt modelId="{8CABAD3C-DFE9-402A-9299-E38B294820F8}" type="pres">
      <dgm:prSet presAssocID="{E504E707-E0AC-406D-A329-7F449FB40744}" presName="Image" presStyleLbl="node1" presStyleIdx="0" presStyleCnt="3"/>
      <dgm:spPr>
        <a:solidFill>
          <a:schemeClr val="accent2">
            <a:hueOff val="0"/>
            <a:satOff val="0"/>
            <a:lumOff val="0"/>
          </a:schemeClr>
        </a:solidFill>
      </dgm:spPr>
    </dgm:pt>
    <dgm:pt modelId="{0A6D9022-C12A-45F2-909E-371CB960E391}" type="pres">
      <dgm:prSet presAssocID="{E504E707-E0AC-406D-A329-7F449FB40744}" presName="childText" presStyleLbl="lnNode1" presStyleIdx="0" presStyleCnt="3">
        <dgm:presLayoutVars>
          <dgm:chMax val="0"/>
          <dgm:chPref val="0"/>
          <dgm:bulletEnabled val="1"/>
        </dgm:presLayoutVars>
      </dgm:prSet>
      <dgm:spPr/>
    </dgm:pt>
    <dgm:pt modelId="{5CDE1CA3-3ECB-4CB9-90BD-1B9689FEB2B0}" type="pres">
      <dgm:prSet presAssocID="{4D3E50D1-88DA-4989-B7ED-57F0CDE677DE}" presName="childComposite" presStyleCnt="0">
        <dgm:presLayoutVars>
          <dgm:chMax val="0"/>
          <dgm:chPref val="0"/>
        </dgm:presLayoutVars>
      </dgm:prSet>
      <dgm:spPr/>
    </dgm:pt>
    <dgm:pt modelId="{B91FDE52-7945-4E03-AD60-98449586D2C1}" type="pres">
      <dgm:prSet presAssocID="{4D3E50D1-88DA-4989-B7ED-57F0CDE677DE}" presName="Image" presStyleLbl="node1" presStyleIdx="1" presStyleCnt="3"/>
      <dgm:spPr>
        <a:solidFill>
          <a:schemeClr val="accent3">
            <a:hueOff val="0"/>
            <a:satOff val="0"/>
            <a:lumOff val="0"/>
          </a:schemeClr>
        </a:solidFill>
      </dgm:spPr>
    </dgm:pt>
    <dgm:pt modelId="{D65631C2-1CF0-469D-BE1C-0947C73CBA35}" type="pres">
      <dgm:prSet presAssocID="{4D3E50D1-88DA-4989-B7ED-57F0CDE677DE}" presName="childText" presStyleLbl="lnNode1" presStyleIdx="1" presStyleCnt="3">
        <dgm:presLayoutVars>
          <dgm:chMax val="0"/>
          <dgm:chPref val="0"/>
          <dgm:bulletEnabled val="1"/>
        </dgm:presLayoutVars>
      </dgm:prSet>
      <dgm:spPr/>
    </dgm:pt>
    <dgm:pt modelId="{708FD7CF-BD24-49CC-80FB-433FB48B82CC}" type="pres">
      <dgm:prSet presAssocID="{1FF6C374-2291-4522-BEB2-3E110FA7B677}" presName="childComposite" presStyleCnt="0">
        <dgm:presLayoutVars>
          <dgm:chMax val="0"/>
          <dgm:chPref val="0"/>
        </dgm:presLayoutVars>
      </dgm:prSet>
      <dgm:spPr/>
    </dgm:pt>
    <dgm:pt modelId="{03F4CD3A-1B34-4DE3-8AA4-9F3F2CCDBE96}" type="pres">
      <dgm:prSet presAssocID="{1FF6C374-2291-4522-BEB2-3E110FA7B677}" presName="Image" presStyleLbl="node1" presStyleIdx="2" presStyleCnt="3"/>
      <dgm:spPr>
        <a:solidFill>
          <a:schemeClr val="accent4">
            <a:hueOff val="0"/>
            <a:satOff val="0"/>
            <a:lumOff val="0"/>
          </a:schemeClr>
        </a:solidFill>
      </dgm:spPr>
    </dgm:pt>
    <dgm:pt modelId="{8D53DE0C-9154-4CCA-A78F-81BC1F5C5EE1}" type="pres">
      <dgm:prSet presAssocID="{1FF6C374-2291-4522-BEB2-3E110FA7B677}" presName="childText" presStyleLbl="lnNode1" presStyleIdx="2" presStyleCnt="3">
        <dgm:presLayoutVars>
          <dgm:chMax val="0"/>
          <dgm:chPref val="0"/>
          <dgm:bulletEnabled val="1"/>
        </dgm:presLayoutVars>
      </dgm:prSet>
      <dgm:spPr/>
    </dgm:pt>
  </dgm:ptLst>
  <dgm:cxnLst>
    <dgm:cxn modelId="{11F722A4-24F0-4DBF-80FC-E19B8549DD43}" type="presOf" srcId="{1FF6C374-2291-4522-BEB2-3E110FA7B677}" destId="{8D53DE0C-9154-4CCA-A78F-81BC1F5C5EE1}" srcOrd="0" destOrd="0" presId="urn:microsoft.com/office/officeart/2008/layout/PictureAccentList"/>
    <dgm:cxn modelId="{8DC6E820-BE50-4F0C-A4FE-8B67E894CBA7}" type="presOf" srcId="{57EF7A62-507A-473C-A648-79DCB45C570E}" destId="{F513460D-DE9F-4864-B988-474DE9BB9478}" srcOrd="0" destOrd="0" presId="urn:microsoft.com/office/officeart/2008/layout/PictureAccentList"/>
    <dgm:cxn modelId="{420C5F4D-9A6A-45A0-8EA3-CC48816A4CBA}" type="presOf" srcId="{ADC9D706-BF4D-4261-B420-AA1D8E8AAB93}" destId="{BEF393C5-40F4-4121-9113-81DA075F67A9}" srcOrd="0" destOrd="0" presId="urn:microsoft.com/office/officeart/2008/layout/PictureAccentList"/>
    <dgm:cxn modelId="{DE4B09D7-9ABB-4D21-A9BF-D5452D3C24DE}" srcId="{ADC9D706-BF4D-4261-B420-AA1D8E8AAB93}" destId="{1FF6C374-2291-4522-BEB2-3E110FA7B677}" srcOrd="2" destOrd="0" parTransId="{3127EEBB-C2DA-4B55-9AA8-05E057A6BCC0}" sibTransId="{6E2DAFB2-02F2-4838-B24E-5534E393AA54}"/>
    <dgm:cxn modelId="{855E0EDC-6B64-48A1-8EBD-D0FEF380C486}" type="presOf" srcId="{E504E707-E0AC-406D-A329-7F449FB40744}" destId="{0A6D9022-C12A-45F2-909E-371CB960E391}" srcOrd="0" destOrd="0" presId="urn:microsoft.com/office/officeart/2008/layout/PictureAccentList"/>
    <dgm:cxn modelId="{4DE8759F-ECFA-4697-9678-028B84553A08}" srcId="{ADC9D706-BF4D-4261-B420-AA1D8E8AAB93}" destId="{E504E707-E0AC-406D-A329-7F449FB40744}" srcOrd="0" destOrd="0" parTransId="{72070B9F-0C53-4C60-8AE4-794B368BB023}" sibTransId="{082BAD33-1D85-43F0-A42D-2C21ECC1C699}"/>
    <dgm:cxn modelId="{37386EF7-5DE9-4449-9C66-72B9FCA8181E}" srcId="{ADC9D706-BF4D-4261-B420-AA1D8E8AAB93}" destId="{4D3E50D1-88DA-4989-B7ED-57F0CDE677DE}" srcOrd="1" destOrd="0" parTransId="{DBB0E9EA-20E5-4263-A318-FD2CAEDC3F31}" sibTransId="{EDE57513-F29D-4FE2-8C8C-C98BEDDF5BA2}"/>
    <dgm:cxn modelId="{9372FF8E-2C94-4C83-B2A2-7F9416407249}" type="presOf" srcId="{4D3E50D1-88DA-4989-B7ED-57F0CDE677DE}" destId="{D65631C2-1CF0-469D-BE1C-0947C73CBA35}" srcOrd="0" destOrd="0" presId="urn:microsoft.com/office/officeart/2008/layout/PictureAccentList"/>
    <dgm:cxn modelId="{E888FD5A-D13B-40A2-8A4D-766DF22630AC}" srcId="{57EF7A62-507A-473C-A648-79DCB45C570E}" destId="{ADC9D706-BF4D-4261-B420-AA1D8E8AAB93}" srcOrd="0" destOrd="0" parTransId="{A1521A9F-58EC-4226-9201-55639C0E5C39}" sibTransId="{483B20DB-9863-4050-9759-8AAC1AD12692}"/>
    <dgm:cxn modelId="{9ACA5804-B22C-42DE-8997-E74E6003096C}" type="presParOf" srcId="{F513460D-DE9F-4864-B988-474DE9BB9478}" destId="{E6A16FF2-55DD-4D42-BF16-50E75DC830DD}" srcOrd="0" destOrd="0" presId="urn:microsoft.com/office/officeart/2008/layout/PictureAccentList"/>
    <dgm:cxn modelId="{32478C0D-59A4-4D62-938D-B7BD566773E1}" type="presParOf" srcId="{E6A16FF2-55DD-4D42-BF16-50E75DC830DD}" destId="{91D93074-BFEF-4DB0-8327-1F3E26CD1CB6}" srcOrd="0" destOrd="0" presId="urn:microsoft.com/office/officeart/2008/layout/PictureAccentList"/>
    <dgm:cxn modelId="{CEE7E70B-9558-488D-8362-201787501881}" type="presParOf" srcId="{91D93074-BFEF-4DB0-8327-1F3E26CD1CB6}" destId="{BEF393C5-40F4-4121-9113-81DA075F67A9}" srcOrd="0" destOrd="0" presId="urn:microsoft.com/office/officeart/2008/layout/PictureAccentList"/>
    <dgm:cxn modelId="{F94E8A0D-9C14-4166-837C-B00CF11EEAD6}" type="presParOf" srcId="{E6A16FF2-55DD-4D42-BF16-50E75DC830DD}" destId="{65BA2E44-36C7-47D3-9947-0FC48D2F74CD}" srcOrd="1" destOrd="0" presId="urn:microsoft.com/office/officeart/2008/layout/PictureAccentList"/>
    <dgm:cxn modelId="{BF5CE7BA-F084-4DD2-99B9-6302C09F4991}" type="presParOf" srcId="{65BA2E44-36C7-47D3-9947-0FC48D2F74CD}" destId="{0873A2AB-B5BA-4995-9E1C-A2FEA247CEAF}" srcOrd="0" destOrd="0" presId="urn:microsoft.com/office/officeart/2008/layout/PictureAccentList"/>
    <dgm:cxn modelId="{EF39DF39-9092-4DB8-91EB-027055F7FE33}" type="presParOf" srcId="{0873A2AB-B5BA-4995-9E1C-A2FEA247CEAF}" destId="{8CABAD3C-DFE9-402A-9299-E38B294820F8}" srcOrd="0" destOrd="0" presId="urn:microsoft.com/office/officeart/2008/layout/PictureAccentList"/>
    <dgm:cxn modelId="{0EC80A0A-5987-4B3A-A3F1-16CA6C94D97F}" type="presParOf" srcId="{0873A2AB-B5BA-4995-9E1C-A2FEA247CEAF}" destId="{0A6D9022-C12A-45F2-909E-371CB960E391}" srcOrd="1" destOrd="0" presId="urn:microsoft.com/office/officeart/2008/layout/PictureAccentList"/>
    <dgm:cxn modelId="{3563EE12-ED31-4038-B599-55739DDBFEB0}" type="presParOf" srcId="{65BA2E44-36C7-47D3-9947-0FC48D2F74CD}" destId="{5CDE1CA3-3ECB-4CB9-90BD-1B9689FEB2B0}" srcOrd="1" destOrd="0" presId="urn:microsoft.com/office/officeart/2008/layout/PictureAccentList"/>
    <dgm:cxn modelId="{BA8EB07D-58E5-47FA-A6C1-11F287561B20}" type="presParOf" srcId="{5CDE1CA3-3ECB-4CB9-90BD-1B9689FEB2B0}" destId="{B91FDE52-7945-4E03-AD60-98449586D2C1}" srcOrd="0" destOrd="0" presId="urn:microsoft.com/office/officeart/2008/layout/PictureAccentList"/>
    <dgm:cxn modelId="{35CD9B2B-3C0D-49E6-893D-78C900B54BF3}" type="presParOf" srcId="{5CDE1CA3-3ECB-4CB9-90BD-1B9689FEB2B0}" destId="{D65631C2-1CF0-469D-BE1C-0947C73CBA35}" srcOrd="1" destOrd="0" presId="urn:microsoft.com/office/officeart/2008/layout/PictureAccentList"/>
    <dgm:cxn modelId="{5612BF73-2D85-4876-9A2E-D13189FE186D}" type="presParOf" srcId="{65BA2E44-36C7-47D3-9947-0FC48D2F74CD}" destId="{708FD7CF-BD24-49CC-80FB-433FB48B82CC}" srcOrd="2" destOrd="0" presId="urn:microsoft.com/office/officeart/2008/layout/PictureAccentList"/>
    <dgm:cxn modelId="{E3B2B008-EAFA-43F4-B9F7-8568C8CB5604}" type="presParOf" srcId="{708FD7CF-BD24-49CC-80FB-433FB48B82CC}" destId="{03F4CD3A-1B34-4DE3-8AA4-9F3F2CCDBE96}" srcOrd="0" destOrd="0" presId="urn:microsoft.com/office/officeart/2008/layout/PictureAccentList"/>
    <dgm:cxn modelId="{63977154-EF5D-4510-9ABB-AC7170C2B81F}" type="presParOf" srcId="{708FD7CF-BD24-49CC-80FB-433FB48B82CC}" destId="{8D53DE0C-9154-4CCA-A78F-81BC1F5C5EE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FC3DB6DB-BAB9-47EF-8D45-CE3EA7F8576E}" type="doc">
      <dgm:prSet loTypeId="urn:microsoft.com/office/officeart/2005/8/layout/default#7" loCatId="list" qsTypeId="urn:microsoft.com/office/officeart/2005/8/quickstyle/simple1" qsCatId="simple" csTypeId="urn:microsoft.com/office/officeart/2005/8/colors/colorful2" csCatId="colorful" phldr="1"/>
      <dgm:spPr/>
      <dgm:t>
        <a:bodyPr/>
        <a:lstStyle/>
        <a:p>
          <a:endParaRPr lang="en-US"/>
        </a:p>
      </dgm:t>
    </dgm:pt>
    <dgm:pt modelId="{1C2221E6-CDA5-4A81-AB21-59D325271A91}">
      <dgm:prSet phldrT="[Text]"/>
      <dgm:spPr/>
      <dgm:t>
        <a:bodyPr/>
        <a:lstStyle/>
        <a:p>
          <a:r>
            <a:rPr lang="en-US" dirty="0">
              <a:solidFill>
                <a:schemeClr val="bg1"/>
              </a:solidFill>
              <a:latin typeface="+mn-lt"/>
              <a:ea typeface="+mn-ea"/>
              <a:cs typeface="+mn-cs"/>
            </a:rPr>
            <a:t>Helps numerous deal with crippling anxiety, depression, drug addiction, and post-traumatic stress disorder</a:t>
          </a:r>
          <a:endParaRPr lang="en-US" dirty="0">
            <a:solidFill>
              <a:schemeClr val="bg1"/>
            </a:solidFill>
          </a:endParaRPr>
        </a:p>
      </dgm:t>
    </dgm:pt>
    <dgm:pt modelId="{CF8CBE13-5E64-4D43-A898-9D2C1011416F}" type="parTrans" cxnId="{392E6C40-8DDC-4A92-AEEF-16460FD47297}">
      <dgm:prSet/>
      <dgm:spPr/>
      <dgm:t>
        <a:bodyPr/>
        <a:lstStyle/>
        <a:p>
          <a:endParaRPr lang="en-US"/>
        </a:p>
      </dgm:t>
    </dgm:pt>
    <dgm:pt modelId="{42CCDAB3-0586-4995-8628-E82ACA346FDA}" type="sibTrans" cxnId="{392E6C40-8DDC-4A92-AEEF-16460FD47297}">
      <dgm:prSet/>
      <dgm:spPr/>
      <dgm:t>
        <a:bodyPr/>
        <a:lstStyle/>
        <a:p>
          <a:endParaRPr lang="en-US"/>
        </a:p>
      </dgm:t>
    </dgm:pt>
    <dgm:pt modelId="{4E22205C-5B6D-45A2-AF98-8DF0620F5292}">
      <dgm:prSet phldrT="[Text]"/>
      <dgm:spPr/>
      <dgm:t>
        <a:bodyPr/>
        <a:lstStyle/>
        <a:p>
          <a:r>
            <a:rPr lang="en-US" dirty="0">
              <a:solidFill>
                <a:schemeClr val="bg1"/>
              </a:solidFill>
              <a:latin typeface="+mn-lt"/>
              <a:ea typeface="+mn-ea"/>
              <a:cs typeface="+mn-cs"/>
            </a:rPr>
            <a:t>A way of concentrating on aspects of the present moment</a:t>
          </a:r>
          <a:endParaRPr lang="en-US" dirty="0">
            <a:solidFill>
              <a:schemeClr val="bg1"/>
            </a:solidFill>
          </a:endParaRPr>
        </a:p>
      </dgm:t>
    </dgm:pt>
    <dgm:pt modelId="{ECBBB780-50E4-4B13-8272-C557057DF222}" type="parTrans" cxnId="{DEEBCC13-F045-4DF6-9CEE-8D0241F2756A}">
      <dgm:prSet/>
      <dgm:spPr/>
      <dgm:t>
        <a:bodyPr/>
        <a:lstStyle/>
        <a:p>
          <a:endParaRPr lang="en-US"/>
        </a:p>
      </dgm:t>
    </dgm:pt>
    <dgm:pt modelId="{4366BC7B-E9BA-457F-8C41-40691BD5B631}" type="sibTrans" cxnId="{DEEBCC13-F045-4DF6-9CEE-8D0241F2756A}">
      <dgm:prSet/>
      <dgm:spPr/>
      <dgm:t>
        <a:bodyPr/>
        <a:lstStyle/>
        <a:p>
          <a:endParaRPr lang="en-US"/>
        </a:p>
      </dgm:t>
    </dgm:pt>
    <dgm:pt modelId="{12EF7F48-81FA-4E52-878C-377E23F822E1}">
      <dgm:prSet phldrT="[Text]"/>
      <dgm:spPr/>
      <dgm:t>
        <a:bodyPr/>
        <a:lstStyle/>
        <a:p>
          <a:r>
            <a:rPr lang="en-US" dirty="0">
              <a:solidFill>
                <a:schemeClr val="bg1"/>
              </a:solidFill>
              <a:latin typeface="+mn-lt"/>
              <a:ea typeface="+mn-ea"/>
              <a:cs typeface="+mn-cs"/>
            </a:rPr>
            <a:t>Become aware of the movement of your thoughts and emotions</a:t>
          </a:r>
          <a:endParaRPr lang="en-US" dirty="0">
            <a:solidFill>
              <a:schemeClr val="bg1"/>
            </a:solidFill>
          </a:endParaRPr>
        </a:p>
      </dgm:t>
    </dgm:pt>
    <dgm:pt modelId="{D84B98BB-3A07-495D-AA56-E2FBAD46B791}" type="parTrans" cxnId="{4F183B1A-9E8D-4283-A540-457A6100AAA7}">
      <dgm:prSet/>
      <dgm:spPr/>
      <dgm:t>
        <a:bodyPr/>
        <a:lstStyle/>
        <a:p>
          <a:endParaRPr lang="en-US"/>
        </a:p>
      </dgm:t>
    </dgm:pt>
    <dgm:pt modelId="{B43F4845-B5DB-49C5-B720-8C6D10B2094A}" type="sibTrans" cxnId="{4F183B1A-9E8D-4283-A540-457A6100AAA7}">
      <dgm:prSet/>
      <dgm:spPr/>
      <dgm:t>
        <a:bodyPr/>
        <a:lstStyle/>
        <a:p>
          <a:endParaRPr lang="en-US"/>
        </a:p>
      </dgm:t>
    </dgm:pt>
    <dgm:pt modelId="{B32D4276-8064-4E7C-8886-E85F08059D09}" type="pres">
      <dgm:prSet presAssocID="{FC3DB6DB-BAB9-47EF-8D45-CE3EA7F8576E}" presName="diagram" presStyleCnt="0">
        <dgm:presLayoutVars>
          <dgm:dir/>
          <dgm:resizeHandles val="exact"/>
        </dgm:presLayoutVars>
      </dgm:prSet>
      <dgm:spPr/>
    </dgm:pt>
    <dgm:pt modelId="{6AE56AA4-61D7-464B-9B67-8720DB7FFA68}" type="pres">
      <dgm:prSet presAssocID="{1C2221E6-CDA5-4A81-AB21-59D325271A91}" presName="node" presStyleLbl="node1" presStyleIdx="0" presStyleCnt="3">
        <dgm:presLayoutVars>
          <dgm:bulletEnabled val="1"/>
        </dgm:presLayoutVars>
      </dgm:prSet>
      <dgm:spPr/>
    </dgm:pt>
    <dgm:pt modelId="{11326321-5313-48A0-AE3A-11BA2C6F6BA4}" type="pres">
      <dgm:prSet presAssocID="{42CCDAB3-0586-4995-8628-E82ACA346FDA}" presName="sibTrans" presStyleCnt="0"/>
      <dgm:spPr/>
    </dgm:pt>
    <dgm:pt modelId="{3989CFAB-C451-40D1-944C-18FF10972F81}" type="pres">
      <dgm:prSet presAssocID="{4E22205C-5B6D-45A2-AF98-8DF0620F5292}" presName="node" presStyleLbl="node1" presStyleIdx="1" presStyleCnt="3">
        <dgm:presLayoutVars>
          <dgm:bulletEnabled val="1"/>
        </dgm:presLayoutVars>
      </dgm:prSet>
      <dgm:spPr/>
    </dgm:pt>
    <dgm:pt modelId="{6DAF3689-E0D0-4402-9594-C88B3A4F27A2}" type="pres">
      <dgm:prSet presAssocID="{4366BC7B-E9BA-457F-8C41-40691BD5B631}" presName="sibTrans" presStyleCnt="0"/>
      <dgm:spPr/>
    </dgm:pt>
    <dgm:pt modelId="{EF0AE5EF-14DE-4803-BFE0-C59408C6817B}" type="pres">
      <dgm:prSet presAssocID="{12EF7F48-81FA-4E52-878C-377E23F822E1}" presName="node" presStyleLbl="node1" presStyleIdx="2" presStyleCnt="3">
        <dgm:presLayoutVars>
          <dgm:bulletEnabled val="1"/>
        </dgm:presLayoutVars>
      </dgm:prSet>
      <dgm:spPr/>
    </dgm:pt>
  </dgm:ptLst>
  <dgm:cxnLst>
    <dgm:cxn modelId="{6CFE4B2F-737B-4A01-9870-0C6ED592EDD5}" type="presOf" srcId="{12EF7F48-81FA-4E52-878C-377E23F822E1}" destId="{EF0AE5EF-14DE-4803-BFE0-C59408C6817B}" srcOrd="0" destOrd="0" presId="urn:microsoft.com/office/officeart/2005/8/layout/default#7"/>
    <dgm:cxn modelId="{DEEBCC13-F045-4DF6-9CEE-8D0241F2756A}" srcId="{FC3DB6DB-BAB9-47EF-8D45-CE3EA7F8576E}" destId="{4E22205C-5B6D-45A2-AF98-8DF0620F5292}" srcOrd="1" destOrd="0" parTransId="{ECBBB780-50E4-4B13-8272-C557057DF222}" sibTransId="{4366BC7B-E9BA-457F-8C41-40691BD5B631}"/>
    <dgm:cxn modelId="{536D8BE6-3CD5-4274-A53E-86DAACD15339}" type="presOf" srcId="{FC3DB6DB-BAB9-47EF-8D45-CE3EA7F8576E}" destId="{B32D4276-8064-4E7C-8886-E85F08059D09}" srcOrd="0" destOrd="0" presId="urn:microsoft.com/office/officeart/2005/8/layout/default#7"/>
    <dgm:cxn modelId="{95E0220C-3BF6-4E95-B6FA-F5FAC34EDAB6}" type="presOf" srcId="{1C2221E6-CDA5-4A81-AB21-59D325271A91}" destId="{6AE56AA4-61D7-464B-9B67-8720DB7FFA68}" srcOrd="0" destOrd="0" presId="urn:microsoft.com/office/officeart/2005/8/layout/default#7"/>
    <dgm:cxn modelId="{392E6C40-8DDC-4A92-AEEF-16460FD47297}" srcId="{FC3DB6DB-BAB9-47EF-8D45-CE3EA7F8576E}" destId="{1C2221E6-CDA5-4A81-AB21-59D325271A91}" srcOrd="0" destOrd="0" parTransId="{CF8CBE13-5E64-4D43-A898-9D2C1011416F}" sibTransId="{42CCDAB3-0586-4995-8628-E82ACA346FDA}"/>
    <dgm:cxn modelId="{A0E95730-D150-49BE-93B9-DEBA43D271AB}" type="presOf" srcId="{4E22205C-5B6D-45A2-AF98-8DF0620F5292}" destId="{3989CFAB-C451-40D1-944C-18FF10972F81}" srcOrd="0" destOrd="0" presId="urn:microsoft.com/office/officeart/2005/8/layout/default#7"/>
    <dgm:cxn modelId="{4F183B1A-9E8D-4283-A540-457A6100AAA7}" srcId="{FC3DB6DB-BAB9-47EF-8D45-CE3EA7F8576E}" destId="{12EF7F48-81FA-4E52-878C-377E23F822E1}" srcOrd="2" destOrd="0" parTransId="{D84B98BB-3A07-495D-AA56-E2FBAD46B791}" sibTransId="{B43F4845-B5DB-49C5-B720-8C6D10B2094A}"/>
    <dgm:cxn modelId="{1A19C47D-9033-476D-8FFB-596ADDBE4357}" type="presParOf" srcId="{B32D4276-8064-4E7C-8886-E85F08059D09}" destId="{6AE56AA4-61D7-464B-9B67-8720DB7FFA68}" srcOrd="0" destOrd="0" presId="urn:microsoft.com/office/officeart/2005/8/layout/default#7"/>
    <dgm:cxn modelId="{E3273F5C-4757-4B6B-BD58-6D71D18C4AF6}" type="presParOf" srcId="{B32D4276-8064-4E7C-8886-E85F08059D09}" destId="{11326321-5313-48A0-AE3A-11BA2C6F6BA4}" srcOrd="1" destOrd="0" presId="urn:microsoft.com/office/officeart/2005/8/layout/default#7"/>
    <dgm:cxn modelId="{A39D909B-FEBD-4162-A7FE-5101B5E30C81}" type="presParOf" srcId="{B32D4276-8064-4E7C-8886-E85F08059D09}" destId="{3989CFAB-C451-40D1-944C-18FF10972F81}" srcOrd="2" destOrd="0" presId="urn:microsoft.com/office/officeart/2005/8/layout/default#7"/>
    <dgm:cxn modelId="{E6B64D17-C7E0-482C-843F-0D750DE8E05D}" type="presParOf" srcId="{B32D4276-8064-4E7C-8886-E85F08059D09}" destId="{6DAF3689-E0D0-4402-9594-C88B3A4F27A2}" srcOrd="3" destOrd="0" presId="urn:microsoft.com/office/officeart/2005/8/layout/default#7"/>
    <dgm:cxn modelId="{EA4F5DCF-B4F7-4F26-9944-CF53F1E25584}" type="presParOf" srcId="{B32D4276-8064-4E7C-8886-E85F08059D09}" destId="{EF0AE5EF-14DE-4803-BFE0-C59408C6817B}" srcOrd="4" destOrd="0" presId="urn:microsoft.com/office/officeart/2005/8/layout/defaul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8FD140A1-E24D-4F8C-AA10-AFD963A54928}" type="doc">
      <dgm:prSet loTypeId="urn:microsoft.com/office/officeart/2005/8/layout/hierarchy3" loCatId="list" qsTypeId="urn:microsoft.com/office/officeart/2005/8/quickstyle/simple1" qsCatId="simple" csTypeId="urn:microsoft.com/office/officeart/2005/8/colors/colorful2" csCatId="colorful" phldr="1"/>
      <dgm:spPr/>
      <dgm:t>
        <a:bodyPr/>
        <a:lstStyle/>
        <a:p>
          <a:endParaRPr lang="en-US"/>
        </a:p>
      </dgm:t>
    </dgm:pt>
    <dgm:pt modelId="{F0420F79-DFAA-44C8-995D-B252DD6DF0A8}">
      <dgm:prSet phldrT="[Text]"/>
      <dgm:spPr/>
      <dgm:t>
        <a:bodyPr/>
        <a:lstStyle/>
        <a:p>
          <a:r>
            <a:rPr lang="en-US" dirty="0">
              <a:solidFill>
                <a:schemeClr val="bg1"/>
              </a:solidFill>
              <a:latin typeface="+mn-lt"/>
              <a:ea typeface="+mn-ea"/>
              <a:cs typeface="+mn-cs"/>
            </a:rPr>
            <a:t>Progressive relaxation technique</a:t>
          </a:r>
          <a:endParaRPr lang="en-US" b="0" dirty="0">
            <a:solidFill>
              <a:schemeClr val="bg1"/>
            </a:solidFill>
          </a:endParaRPr>
        </a:p>
      </dgm:t>
    </dgm:pt>
    <dgm:pt modelId="{90CCB72C-FA8A-4310-9587-7BB009579820}" type="parTrans" cxnId="{191B7D66-4692-4899-AC82-E7D4B5E2EE84}">
      <dgm:prSet/>
      <dgm:spPr/>
      <dgm:t>
        <a:bodyPr/>
        <a:lstStyle/>
        <a:p>
          <a:endParaRPr lang="en-US"/>
        </a:p>
      </dgm:t>
    </dgm:pt>
    <dgm:pt modelId="{F9758499-C3F6-4316-BABC-77E07CB30CE0}" type="sibTrans" cxnId="{191B7D66-4692-4899-AC82-E7D4B5E2EE84}">
      <dgm:prSet/>
      <dgm:spPr/>
      <dgm:t>
        <a:bodyPr/>
        <a:lstStyle/>
        <a:p>
          <a:endParaRPr lang="en-US"/>
        </a:p>
      </dgm:t>
    </dgm:pt>
    <dgm:pt modelId="{EEE961CB-B28F-44AF-8BD5-1AE4B0E49D7B}">
      <dgm:prSet phldrT="[Text]"/>
      <dgm:spPr/>
      <dgm:t>
        <a:bodyPr/>
        <a:lstStyle/>
        <a:p>
          <a:r>
            <a:rPr lang="en-US" dirty="0">
              <a:solidFill>
                <a:schemeClr val="bg1"/>
              </a:solidFill>
              <a:latin typeface="+mn-lt"/>
              <a:ea typeface="+mn-ea"/>
              <a:cs typeface="+mn-cs"/>
            </a:rPr>
            <a:t>Transcendental meditation </a:t>
          </a:r>
          <a:endParaRPr lang="en-US" b="0" dirty="0">
            <a:solidFill>
              <a:schemeClr val="bg1"/>
            </a:solidFill>
          </a:endParaRPr>
        </a:p>
      </dgm:t>
    </dgm:pt>
    <dgm:pt modelId="{4B537470-D53D-4CDB-9DD7-761BD3DDA6DC}" type="parTrans" cxnId="{A665FFD0-2065-410F-A4CF-4B44E0E5D2B5}">
      <dgm:prSet/>
      <dgm:spPr/>
      <dgm:t>
        <a:bodyPr/>
        <a:lstStyle/>
        <a:p>
          <a:endParaRPr lang="en-US"/>
        </a:p>
      </dgm:t>
    </dgm:pt>
    <dgm:pt modelId="{32F77CE9-218C-4A1B-8EC4-E1154F6C938B}" type="sibTrans" cxnId="{A665FFD0-2065-410F-A4CF-4B44E0E5D2B5}">
      <dgm:prSet/>
      <dgm:spPr/>
      <dgm:t>
        <a:bodyPr/>
        <a:lstStyle/>
        <a:p>
          <a:endParaRPr lang="en-US"/>
        </a:p>
      </dgm:t>
    </dgm:pt>
    <dgm:pt modelId="{2E16AB65-1C83-413F-A848-8E6B91DE0FF4}">
      <dgm:prSet phldrT="[Text]"/>
      <dgm:spPr/>
      <dgm:t>
        <a:bodyPr/>
        <a:lstStyle/>
        <a:p>
          <a:r>
            <a:rPr lang="en-US" dirty="0">
              <a:solidFill>
                <a:schemeClr val="bg1"/>
              </a:solidFill>
              <a:latin typeface="+mn-lt"/>
              <a:ea typeface="+mn-ea"/>
              <a:cs typeface="+mn-cs"/>
            </a:rPr>
            <a:t>Loving-kindness meditation </a:t>
          </a:r>
          <a:endParaRPr lang="en-US" b="0" dirty="0">
            <a:solidFill>
              <a:schemeClr val="bg1"/>
            </a:solidFill>
          </a:endParaRPr>
        </a:p>
      </dgm:t>
    </dgm:pt>
    <dgm:pt modelId="{4B686F2D-DF71-488D-94C1-B46323BFD2CF}" type="parTrans" cxnId="{E3D23F33-E021-4587-8121-1749BB1E715F}">
      <dgm:prSet/>
      <dgm:spPr/>
      <dgm:t>
        <a:bodyPr/>
        <a:lstStyle/>
        <a:p>
          <a:endParaRPr lang="en-US"/>
        </a:p>
      </dgm:t>
    </dgm:pt>
    <dgm:pt modelId="{E7E432FD-8C3F-4B3F-BF83-8BD0B07BA48D}" type="sibTrans" cxnId="{E3D23F33-E021-4587-8121-1749BB1E715F}">
      <dgm:prSet/>
      <dgm:spPr/>
      <dgm:t>
        <a:bodyPr/>
        <a:lstStyle/>
        <a:p>
          <a:endParaRPr lang="en-US"/>
        </a:p>
      </dgm:t>
    </dgm:pt>
    <dgm:pt modelId="{A528A74F-41E6-42FF-AB2E-A0CBF4710A6E}" type="pres">
      <dgm:prSet presAssocID="{8FD140A1-E24D-4F8C-AA10-AFD963A54928}" presName="diagram" presStyleCnt="0">
        <dgm:presLayoutVars>
          <dgm:chPref val="1"/>
          <dgm:dir/>
          <dgm:animOne val="branch"/>
          <dgm:animLvl val="lvl"/>
          <dgm:resizeHandles/>
        </dgm:presLayoutVars>
      </dgm:prSet>
      <dgm:spPr/>
    </dgm:pt>
    <dgm:pt modelId="{33334242-2CF2-4444-85F8-BCC91FB0013B}" type="pres">
      <dgm:prSet presAssocID="{F0420F79-DFAA-44C8-995D-B252DD6DF0A8}" presName="root" presStyleCnt="0"/>
      <dgm:spPr/>
    </dgm:pt>
    <dgm:pt modelId="{50263DEE-CA71-4B97-B110-0425F2739ED2}" type="pres">
      <dgm:prSet presAssocID="{F0420F79-DFAA-44C8-995D-B252DD6DF0A8}" presName="rootComposite" presStyleCnt="0"/>
      <dgm:spPr/>
    </dgm:pt>
    <dgm:pt modelId="{22427ABB-6712-4DDE-B648-42570666DE98}" type="pres">
      <dgm:prSet presAssocID="{F0420F79-DFAA-44C8-995D-B252DD6DF0A8}" presName="rootText" presStyleLbl="node1" presStyleIdx="0" presStyleCnt="3"/>
      <dgm:spPr/>
    </dgm:pt>
    <dgm:pt modelId="{1521731E-C961-48D2-A7A5-C580EBC3693C}" type="pres">
      <dgm:prSet presAssocID="{F0420F79-DFAA-44C8-995D-B252DD6DF0A8}" presName="rootConnector" presStyleLbl="node1" presStyleIdx="0" presStyleCnt="3"/>
      <dgm:spPr/>
    </dgm:pt>
    <dgm:pt modelId="{1754C3F0-13CE-4428-B353-2FF51EF965ED}" type="pres">
      <dgm:prSet presAssocID="{F0420F79-DFAA-44C8-995D-B252DD6DF0A8}" presName="childShape" presStyleCnt="0"/>
      <dgm:spPr/>
    </dgm:pt>
    <dgm:pt modelId="{60396F80-8259-475E-8B3B-5B266283302F}" type="pres">
      <dgm:prSet presAssocID="{2E16AB65-1C83-413F-A848-8E6B91DE0FF4}" presName="root" presStyleCnt="0"/>
      <dgm:spPr/>
    </dgm:pt>
    <dgm:pt modelId="{09102FC2-5895-408E-BEFF-E23A2BDB1B9A}" type="pres">
      <dgm:prSet presAssocID="{2E16AB65-1C83-413F-A848-8E6B91DE0FF4}" presName="rootComposite" presStyleCnt="0"/>
      <dgm:spPr/>
    </dgm:pt>
    <dgm:pt modelId="{5F752916-8D3E-47C8-B797-5B661EF7EFA8}" type="pres">
      <dgm:prSet presAssocID="{2E16AB65-1C83-413F-A848-8E6B91DE0FF4}" presName="rootText" presStyleLbl="node1" presStyleIdx="1" presStyleCnt="3"/>
      <dgm:spPr/>
    </dgm:pt>
    <dgm:pt modelId="{F435906B-89E7-4151-A1C1-429E5496AC59}" type="pres">
      <dgm:prSet presAssocID="{2E16AB65-1C83-413F-A848-8E6B91DE0FF4}" presName="rootConnector" presStyleLbl="node1" presStyleIdx="1" presStyleCnt="3"/>
      <dgm:spPr/>
    </dgm:pt>
    <dgm:pt modelId="{94EAEC81-B487-4397-A977-AEA567CA8CED}" type="pres">
      <dgm:prSet presAssocID="{2E16AB65-1C83-413F-A848-8E6B91DE0FF4}" presName="childShape" presStyleCnt="0"/>
      <dgm:spPr/>
    </dgm:pt>
    <dgm:pt modelId="{B282794D-BEBB-4B16-BB1C-8C181006E99A}" type="pres">
      <dgm:prSet presAssocID="{EEE961CB-B28F-44AF-8BD5-1AE4B0E49D7B}" presName="root" presStyleCnt="0"/>
      <dgm:spPr/>
    </dgm:pt>
    <dgm:pt modelId="{9FC76E5A-8FFB-4D3D-98D0-2EE6DD3C28C1}" type="pres">
      <dgm:prSet presAssocID="{EEE961CB-B28F-44AF-8BD5-1AE4B0E49D7B}" presName="rootComposite" presStyleCnt="0"/>
      <dgm:spPr/>
    </dgm:pt>
    <dgm:pt modelId="{DA08ACAC-0062-4713-A0F7-4D8D51BC9F2B}" type="pres">
      <dgm:prSet presAssocID="{EEE961CB-B28F-44AF-8BD5-1AE4B0E49D7B}" presName="rootText" presStyleLbl="node1" presStyleIdx="2" presStyleCnt="3"/>
      <dgm:spPr/>
    </dgm:pt>
    <dgm:pt modelId="{45BC5B67-979C-45BE-8FEC-1F8A1E4C87FA}" type="pres">
      <dgm:prSet presAssocID="{EEE961CB-B28F-44AF-8BD5-1AE4B0E49D7B}" presName="rootConnector" presStyleLbl="node1" presStyleIdx="2" presStyleCnt="3"/>
      <dgm:spPr/>
    </dgm:pt>
    <dgm:pt modelId="{1F06FDD5-AAE0-410E-8821-AFB9BA096D30}" type="pres">
      <dgm:prSet presAssocID="{EEE961CB-B28F-44AF-8BD5-1AE4B0E49D7B}" presName="childShape" presStyleCnt="0"/>
      <dgm:spPr/>
    </dgm:pt>
  </dgm:ptLst>
  <dgm:cxnLst>
    <dgm:cxn modelId="{B22E7312-1882-4497-85B8-639EE29C982B}" type="presOf" srcId="{2E16AB65-1C83-413F-A848-8E6B91DE0FF4}" destId="{5F752916-8D3E-47C8-B797-5B661EF7EFA8}" srcOrd="0" destOrd="0" presId="urn:microsoft.com/office/officeart/2005/8/layout/hierarchy3"/>
    <dgm:cxn modelId="{191B7D66-4692-4899-AC82-E7D4B5E2EE84}" srcId="{8FD140A1-E24D-4F8C-AA10-AFD963A54928}" destId="{F0420F79-DFAA-44C8-995D-B252DD6DF0A8}" srcOrd="0" destOrd="0" parTransId="{90CCB72C-FA8A-4310-9587-7BB009579820}" sibTransId="{F9758499-C3F6-4316-BABC-77E07CB30CE0}"/>
    <dgm:cxn modelId="{A665FFD0-2065-410F-A4CF-4B44E0E5D2B5}" srcId="{8FD140A1-E24D-4F8C-AA10-AFD963A54928}" destId="{EEE961CB-B28F-44AF-8BD5-1AE4B0E49D7B}" srcOrd="2" destOrd="0" parTransId="{4B537470-D53D-4CDB-9DD7-761BD3DDA6DC}" sibTransId="{32F77CE9-218C-4A1B-8EC4-E1154F6C938B}"/>
    <dgm:cxn modelId="{4F87DED6-CA59-40AE-B4BD-E9BDB964AB0A}" type="presOf" srcId="{F0420F79-DFAA-44C8-995D-B252DD6DF0A8}" destId="{1521731E-C961-48D2-A7A5-C580EBC3693C}" srcOrd="1" destOrd="0" presId="urn:microsoft.com/office/officeart/2005/8/layout/hierarchy3"/>
    <dgm:cxn modelId="{98AA6E05-C338-428A-9C61-DFBC5BE33AFD}" type="presOf" srcId="{EEE961CB-B28F-44AF-8BD5-1AE4B0E49D7B}" destId="{45BC5B67-979C-45BE-8FEC-1F8A1E4C87FA}" srcOrd="1" destOrd="0" presId="urn:microsoft.com/office/officeart/2005/8/layout/hierarchy3"/>
    <dgm:cxn modelId="{E3D23F33-E021-4587-8121-1749BB1E715F}" srcId="{8FD140A1-E24D-4F8C-AA10-AFD963A54928}" destId="{2E16AB65-1C83-413F-A848-8E6B91DE0FF4}" srcOrd="1" destOrd="0" parTransId="{4B686F2D-DF71-488D-94C1-B46323BFD2CF}" sibTransId="{E7E432FD-8C3F-4B3F-BF83-8BD0B07BA48D}"/>
    <dgm:cxn modelId="{B87538F2-DF6D-4E53-951F-3836C0FB779A}" type="presOf" srcId="{EEE961CB-B28F-44AF-8BD5-1AE4B0E49D7B}" destId="{DA08ACAC-0062-4713-A0F7-4D8D51BC9F2B}" srcOrd="0" destOrd="0" presId="urn:microsoft.com/office/officeart/2005/8/layout/hierarchy3"/>
    <dgm:cxn modelId="{9983E113-EEB1-43CE-8C70-E2C8AA047AC1}" type="presOf" srcId="{F0420F79-DFAA-44C8-995D-B252DD6DF0A8}" destId="{22427ABB-6712-4DDE-B648-42570666DE98}" srcOrd="0" destOrd="0" presId="urn:microsoft.com/office/officeart/2005/8/layout/hierarchy3"/>
    <dgm:cxn modelId="{F2F073FB-A4FB-4C5D-87ED-BFC71CE12494}" type="presOf" srcId="{8FD140A1-E24D-4F8C-AA10-AFD963A54928}" destId="{A528A74F-41E6-42FF-AB2E-A0CBF4710A6E}" srcOrd="0" destOrd="0" presId="urn:microsoft.com/office/officeart/2005/8/layout/hierarchy3"/>
    <dgm:cxn modelId="{22B8736B-3742-4F5B-9CA6-C79B21037E05}" type="presOf" srcId="{2E16AB65-1C83-413F-A848-8E6B91DE0FF4}" destId="{F435906B-89E7-4151-A1C1-429E5496AC59}" srcOrd="1" destOrd="0" presId="urn:microsoft.com/office/officeart/2005/8/layout/hierarchy3"/>
    <dgm:cxn modelId="{589EF100-7A4A-4858-AEE6-8459D5B79E2A}" type="presParOf" srcId="{A528A74F-41E6-42FF-AB2E-A0CBF4710A6E}" destId="{33334242-2CF2-4444-85F8-BCC91FB0013B}" srcOrd="0" destOrd="0" presId="urn:microsoft.com/office/officeart/2005/8/layout/hierarchy3"/>
    <dgm:cxn modelId="{C4E02333-7964-4167-8A90-3439745F1DDF}" type="presParOf" srcId="{33334242-2CF2-4444-85F8-BCC91FB0013B}" destId="{50263DEE-CA71-4B97-B110-0425F2739ED2}" srcOrd="0" destOrd="0" presId="urn:microsoft.com/office/officeart/2005/8/layout/hierarchy3"/>
    <dgm:cxn modelId="{AF6CDD59-E158-4A22-8DC6-1A914E377FA4}" type="presParOf" srcId="{50263DEE-CA71-4B97-B110-0425F2739ED2}" destId="{22427ABB-6712-4DDE-B648-42570666DE98}" srcOrd="0" destOrd="0" presId="urn:microsoft.com/office/officeart/2005/8/layout/hierarchy3"/>
    <dgm:cxn modelId="{F6B10856-03AF-43DE-9FC9-32069F7B1C02}" type="presParOf" srcId="{50263DEE-CA71-4B97-B110-0425F2739ED2}" destId="{1521731E-C961-48D2-A7A5-C580EBC3693C}" srcOrd="1" destOrd="0" presId="urn:microsoft.com/office/officeart/2005/8/layout/hierarchy3"/>
    <dgm:cxn modelId="{7F599AF3-3281-4AA8-B14F-E956CA11B232}" type="presParOf" srcId="{33334242-2CF2-4444-85F8-BCC91FB0013B}" destId="{1754C3F0-13CE-4428-B353-2FF51EF965ED}" srcOrd="1" destOrd="0" presId="urn:microsoft.com/office/officeart/2005/8/layout/hierarchy3"/>
    <dgm:cxn modelId="{169DDE9E-CBAD-41A7-B9C9-48DCC40BA519}" type="presParOf" srcId="{A528A74F-41E6-42FF-AB2E-A0CBF4710A6E}" destId="{60396F80-8259-475E-8B3B-5B266283302F}" srcOrd="1" destOrd="0" presId="urn:microsoft.com/office/officeart/2005/8/layout/hierarchy3"/>
    <dgm:cxn modelId="{7437D851-B6A9-4721-A98A-1A89C9B3E03A}" type="presParOf" srcId="{60396F80-8259-475E-8B3B-5B266283302F}" destId="{09102FC2-5895-408E-BEFF-E23A2BDB1B9A}" srcOrd="0" destOrd="0" presId="urn:microsoft.com/office/officeart/2005/8/layout/hierarchy3"/>
    <dgm:cxn modelId="{B2D3E7E7-109F-487F-B2B9-844D959CF80B}" type="presParOf" srcId="{09102FC2-5895-408E-BEFF-E23A2BDB1B9A}" destId="{5F752916-8D3E-47C8-B797-5B661EF7EFA8}" srcOrd="0" destOrd="0" presId="urn:microsoft.com/office/officeart/2005/8/layout/hierarchy3"/>
    <dgm:cxn modelId="{EE6F3E4C-04EF-401C-AF35-68FA4F44C588}" type="presParOf" srcId="{09102FC2-5895-408E-BEFF-E23A2BDB1B9A}" destId="{F435906B-89E7-4151-A1C1-429E5496AC59}" srcOrd="1" destOrd="0" presId="urn:microsoft.com/office/officeart/2005/8/layout/hierarchy3"/>
    <dgm:cxn modelId="{0AF574F7-5EAC-4F61-8E0C-D0C6E02BFAD5}" type="presParOf" srcId="{60396F80-8259-475E-8B3B-5B266283302F}" destId="{94EAEC81-B487-4397-A977-AEA567CA8CED}" srcOrd="1" destOrd="0" presId="urn:microsoft.com/office/officeart/2005/8/layout/hierarchy3"/>
    <dgm:cxn modelId="{E8CBC155-75D7-430C-8960-2B70B97E2930}" type="presParOf" srcId="{A528A74F-41E6-42FF-AB2E-A0CBF4710A6E}" destId="{B282794D-BEBB-4B16-BB1C-8C181006E99A}" srcOrd="2" destOrd="0" presId="urn:microsoft.com/office/officeart/2005/8/layout/hierarchy3"/>
    <dgm:cxn modelId="{713DBA0A-6F6A-4506-9710-89E073638DD4}" type="presParOf" srcId="{B282794D-BEBB-4B16-BB1C-8C181006E99A}" destId="{9FC76E5A-8FFB-4D3D-98D0-2EE6DD3C28C1}" srcOrd="0" destOrd="0" presId="urn:microsoft.com/office/officeart/2005/8/layout/hierarchy3"/>
    <dgm:cxn modelId="{D2B0B508-C9A4-416C-893C-3FBB2BFE7B77}" type="presParOf" srcId="{9FC76E5A-8FFB-4D3D-98D0-2EE6DD3C28C1}" destId="{DA08ACAC-0062-4713-A0F7-4D8D51BC9F2B}" srcOrd="0" destOrd="0" presId="urn:microsoft.com/office/officeart/2005/8/layout/hierarchy3"/>
    <dgm:cxn modelId="{38DCC06B-A657-499D-AD5F-0A1D5E202BF7}" type="presParOf" srcId="{9FC76E5A-8FFB-4D3D-98D0-2EE6DD3C28C1}" destId="{45BC5B67-979C-45BE-8FEC-1F8A1E4C87FA}" srcOrd="1" destOrd="0" presId="urn:microsoft.com/office/officeart/2005/8/layout/hierarchy3"/>
    <dgm:cxn modelId="{2E123FF7-9777-4272-A17F-79B0FCBEFB9A}" type="presParOf" srcId="{B282794D-BEBB-4B16-BB1C-8C181006E99A}" destId="{1F06FDD5-AAE0-410E-8821-AFB9BA096D30}"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0E58FE0F-FCE3-4340-A69E-17DFEDB353A3}"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D58807AC-7EDF-43C6-91AE-B57856B1C798}">
      <dgm:prSet phldrT="[Text]"/>
      <dgm:spPr/>
      <dgm:t>
        <a:bodyPr/>
        <a:lstStyle/>
        <a:p>
          <a:r>
            <a:rPr lang="en-US" b="0" dirty="0"/>
            <a:t>Practice meditation daily</a:t>
          </a:r>
        </a:p>
      </dgm:t>
    </dgm:pt>
    <dgm:pt modelId="{08512D43-68B8-42E8-B5F7-2AF2E139825C}" type="parTrans" cxnId="{5CB1C5D0-7FB9-4B85-B941-21C217DD8FBC}">
      <dgm:prSet/>
      <dgm:spPr/>
      <dgm:t>
        <a:bodyPr/>
        <a:lstStyle/>
        <a:p>
          <a:endParaRPr lang="en-US"/>
        </a:p>
      </dgm:t>
    </dgm:pt>
    <dgm:pt modelId="{F37CEA60-BC1C-4EB2-8053-1DD2F71440AF}" type="sibTrans" cxnId="{5CB1C5D0-7FB9-4B85-B941-21C217DD8FBC}">
      <dgm:prSet/>
      <dgm:spPr/>
      <dgm:t>
        <a:bodyPr/>
        <a:lstStyle/>
        <a:p>
          <a:endParaRPr lang="en-US"/>
        </a:p>
      </dgm:t>
    </dgm:pt>
    <dgm:pt modelId="{90F7BC7D-F95A-4B56-AD43-62397C1BE9E1}">
      <dgm:prSet phldrT="[Text]"/>
      <dgm:spPr/>
      <dgm:t>
        <a:bodyPr/>
        <a:lstStyle/>
        <a:p>
          <a:r>
            <a:rPr lang="en-US" b="0" dirty="0"/>
            <a:t>Let go of resentment</a:t>
          </a:r>
        </a:p>
      </dgm:t>
    </dgm:pt>
    <dgm:pt modelId="{CFF8A81E-4940-43E6-AEBB-624C356FD18C}" type="parTrans" cxnId="{07F88325-940D-4BFA-B054-6C06E3D8DFAA}">
      <dgm:prSet/>
      <dgm:spPr/>
      <dgm:t>
        <a:bodyPr/>
        <a:lstStyle/>
        <a:p>
          <a:endParaRPr lang="en-US"/>
        </a:p>
      </dgm:t>
    </dgm:pt>
    <dgm:pt modelId="{240A39F8-FB5C-419D-B204-EE6C76216518}" type="sibTrans" cxnId="{07F88325-940D-4BFA-B054-6C06E3D8DFAA}">
      <dgm:prSet/>
      <dgm:spPr/>
      <dgm:t>
        <a:bodyPr/>
        <a:lstStyle/>
        <a:p>
          <a:endParaRPr lang="en-US"/>
        </a:p>
      </dgm:t>
    </dgm:pt>
    <dgm:pt modelId="{D42B0AA5-AAB1-4F61-8C59-7D3D86973653}">
      <dgm:prSet phldrT="[Text]"/>
      <dgm:spPr/>
      <dgm:t>
        <a:bodyPr/>
        <a:lstStyle/>
        <a:p>
          <a:r>
            <a:rPr lang="en-US" b="0" dirty="0"/>
            <a:t>Celebrate success</a:t>
          </a:r>
        </a:p>
      </dgm:t>
    </dgm:pt>
    <dgm:pt modelId="{BEC17177-A005-4E8A-9570-0FB00C84FC50}" type="parTrans" cxnId="{1E8597F5-8DAF-49A8-8368-5C19B26F8DE7}">
      <dgm:prSet/>
      <dgm:spPr/>
      <dgm:t>
        <a:bodyPr/>
        <a:lstStyle/>
        <a:p>
          <a:endParaRPr lang="en-US"/>
        </a:p>
      </dgm:t>
    </dgm:pt>
    <dgm:pt modelId="{31C9C402-1E1A-421F-BF7F-3541000BC976}" type="sibTrans" cxnId="{1E8597F5-8DAF-49A8-8368-5C19B26F8DE7}">
      <dgm:prSet/>
      <dgm:spPr/>
      <dgm:t>
        <a:bodyPr/>
        <a:lstStyle/>
        <a:p>
          <a:endParaRPr lang="en-US"/>
        </a:p>
      </dgm:t>
    </dgm:pt>
    <dgm:pt modelId="{07178BBD-C371-455D-B44B-003FED1888A7}" type="pres">
      <dgm:prSet presAssocID="{0E58FE0F-FCE3-4340-A69E-17DFEDB353A3}" presName="Name0" presStyleCnt="0">
        <dgm:presLayoutVars>
          <dgm:dir/>
          <dgm:animLvl val="lvl"/>
          <dgm:resizeHandles/>
        </dgm:presLayoutVars>
      </dgm:prSet>
      <dgm:spPr/>
    </dgm:pt>
    <dgm:pt modelId="{30CD4B2B-0B8F-4702-84BB-99A2817107D5}" type="pres">
      <dgm:prSet presAssocID="{D58807AC-7EDF-43C6-91AE-B57856B1C798}" presName="linNode" presStyleCnt="0"/>
      <dgm:spPr/>
    </dgm:pt>
    <dgm:pt modelId="{29A6D7AF-31EE-47C9-B455-62ACCF8019E9}" type="pres">
      <dgm:prSet presAssocID="{D58807AC-7EDF-43C6-91AE-B57856B1C798}" presName="parentShp" presStyleLbl="node1" presStyleIdx="0" presStyleCnt="3" custScaleX="259375">
        <dgm:presLayoutVars>
          <dgm:bulletEnabled val="1"/>
        </dgm:presLayoutVars>
      </dgm:prSet>
      <dgm:spPr/>
    </dgm:pt>
    <dgm:pt modelId="{5303BD68-BD8E-4BEE-8862-BE6FF4A3251D}" type="pres">
      <dgm:prSet presAssocID="{D58807AC-7EDF-43C6-91AE-B57856B1C798}" presName="childShp" presStyleLbl="bgAccFollowNode1" presStyleIdx="0" presStyleCnt="3">
        <dgm:presLayoutVars>
          <dgm:bulletEnabled val="1"/>
        </dgm:presLayoutVars>
      </dgm:prSet>
      <dgm:spPr/>
    </dgm:pt>
    <dgm:pt modelId="{AA73516A-89FB-4CA0-8A5E-172BCD1EE9A5}" type="pres">
      <dgm:prSet presAssocID="{F37CEA60-BC1C-4EB2-8053-1DD2F71440AF}" presName="spacing" presStyleCnt="0"/>
      <dgm:spPr/>
    </dgm:pt>
    <dgm:pt modelId="{3DF72EBA-D360-4391-97AC-2783EBBA75CB}" type="pres">
      <dgm:prSet presAssocID="{90F7BC7D-F95A-4B56-AD43-62397C1BE9E1}" presName="linNode" presStyleCnt="0"/>
      <dgm:spPr/>
    </dgm:pt>
    <dgm:pt modelId="{F3C155C3-0F9F-40A5-9E3B-5E52FDBD1CA7}" type="pres">
      <dgm:prSet presAssocID="{90F7BC7D-F95A-4B56-AD43-62397C1BE9E1}" presName="parentShp" presStyleLbl="node1" presStyleIdx="1" presStyleCnt="3" custScaleX="259375">
        <dgm:presLayoutVars>
          <dgm:bulletEnabled val="1"/>
        </dgm:presLayoutVars>
      </dgm:prSet>
      <dgm:spPr/>
    </dgm:pt>
    <dgm:pt modelId="{D60615F7-9089-419E-B6A5-04862F36ECA8}" type="pres">
      <dgm:prSet presAssocID="{90F7BC7D-F95A-4B56-AD43-62397C1BE9E1}" presName="childShp" presStyleLbl="bgAccFollowNode1" presStyleIdx="1" presStyleCnt="3">
        <dgm:presLayoutVars>
          <dgm:bulletEnabled val="1"/>
        </dgm:presLayoutVars>
      </dgm:prSet>
      <dgm:spPr/>
    </dgm:pt>
    <dgm:pt modelId="{668DA5E4-43A6-4D3D-8459-178A4C40D8EA}" type="pres">
      <dgm:prSet presAssocID="{240A39F8-FB5C-419D-B204-EE6C76216518}" presName="spacing" presStyleCnt="0"/>
      <dgm:spPr/>
    </dgm:pt>
    <dgm:pt modelId="{8C46ADE5-C7E7-44C3-A759-21707951A9BE}" type="pres">
      <dgm:prSet presAssocID="{D42B0AA5-AAB1-4F61-8C59-7D3D86973653}" presName="linNode" presStyleCnt="0"/>
      <dgm:spPr/>
    </dgm:pt>
    <dgm:pt modelId="{623DB6EB-812D-43FB-9DE2-B97E22848785}" type="pres">
      <dgm:prSet presAssocID="{D42B0AA5-AAB1-4F61-8C59-7D3D86973653}" presName="parentShp" presStyleLbl="node1" presStyleIdx="2" presStyleCnt="3" custScaleX="259375">
        <dgm:presLayoutVars>
          <dgm:bulletEnabled val="1"/>
        </dgm:presLayoutVars>
      </dgm:prSet>
      <dgm:spPr/>
    </dgm:pt>
    <dgm:pt modelId="{CAD39A8A-4ECB-41E1-8323-FEAB73534487}" type="pres">
      <dgm:prSet presAssocID="{D42B0AA5-AAB1-4F61-8C59-7D3D86973653}" presName="childShp" presStyleLbl="bgAccFollowNode1" presStyleIdx="2" presStyleCnt="3">
        <dgm:presLayoutVars>
          <dgm:bulletEnabled val="1"/>
        </dgm:presLayoutVars>
      </dgm:prSet>
      <dgm:spPr/>
    </dgm:pt>
  </dgm:ptLst>
  <dgm:cxnLst>
    <dgm:cxn modelId="{5CB1C5D0-7FB9-4B85-B941-21C217DD8FBC}" srcId="{0E58FE0F-FCE3-4340-A69E-17DFEDB353A3}" destId="{D58807AC-7EDF-43C6-91AE-B57856B1C798}" srcOrd="0" destOrd="0" parTransId="{08512D43-68B8-42E8-B5F7-2AF2E139825C}" sibTransId="{F37CEA60-BC1C-4EB2-8053-1DD2F71440AF}"/>
    <dgm:cxn modelId="{FD20E83A-1C2E-48D3-8D9F-2FA8E055B6BD}" type="presOf" srcId="{90F7BC7D-F95A-4B56-AD43-62397C1BE9E1}" destId="{F3C155C3-0F9F-40A5-9E3B-5E52FDBD1CA7}" srcOrd="0" destOrd="0" presId="urn:microsoft.com/office/officeart/2005/8/layout/vList6"/>
    <dgm:cxn modelId="{1E8597F5-8DAF-49A8-8368-5C19B26F8DE7}" srcId="{0E58FE0F-FCE3-4340-A69E-17DFEDB353A3}" destId="{D42B0AA5-AAB1-4F61-8C59-7D3D86973653}" srcOrd="2" destOrd="0" parTransId="{BEC17177-A005-4E8A-9570-0FB00C84FC50}" sibTransId="{31C9C402-1E1A-421F-BF7F-3541000BC976}"/>
    <dgm:cxn modelId="{85EDFE80-7E5F-458B-8624-398B5EAEDB9C}" type="presOf" srcId="{0E58FE0F-FCE3-4340-A69E-17DFEDB353A3}" destId="{07178BBD-C371-455D-B44B-003FED1888A7}" srcOrd="0" destOrd="0" presId="urn:microsoft.com/office/officeart/2005/8/layout/vList6"/>
    <dgm:cxn modelId="{07F88325-940D-4BFA-B054-6C06E3D8DFAA}" srcId="{0E58FE0F-FCE3-4340-A69E-17DFEDB353A3}" destId="{90F7BC7D-F95A-4B56-AD43-62397C1BE9E1}" srcOrd="1" destOrd="0" parTransId="{CFF8A81E-4940-43E6-AEBB-624C356FD18C}" sibTransId="{240A39F8-FB5C-419D-B204-EE6C76216518}"/>
    <dgm:cxn modelId="{D520D962-8DC1-49E0-A1C7-32B88AC4F5AB}" type="presOf" srcId="{D58807AC-7EDF-43C6-91AE-B57856B1C798}" destId="{29A6D7AF-31EE-47C9-B455-62ACCF8019E9}" srcOrd="0" destOrd="0" presId="urn:microsoft.com/office/officeart/2005/8/layout/vList6"/>
    <dgm:cxn modelId="{D009623C-A8A0-4229-B083-029251641608}" type="presOf" srcId="{D42B0AA5-AAB1-4F61-8C59-7D3D86973653}" destId="{623DB6EB-812D-43FB-9DE2-B97E22848785}" srcOrd="0" destOrd="0" presId="urn:microsoft.com/office/officeart/2005/8/layout/vList6"/>
    <dgm:cxn modelId="{B27EC062-7EC8-4E02-8A40-21E8DB652293}" type="presParOf" srcId="{07178BBD-C371-455D-B44B-003FED1888A7}" destId="{30CD4B2B-0B8F-4702-84BB-99A2817107D5}" srcOrd="0" destOrd="0" presId="urn:microsoft.com/office/officeart/2005/8/layout/vList6"/>
    <dgm:cxn modelId="{452BB931-C044-456D-BAA2-F70E0394397D}" type="presParOf" srcId="{30CD4B2B-0B8F-4702-84BB-99A2817107D5}" destId="{29A6D7AF-31EE-47C9-B455-62ACCF8019E9}" srcOrd="0" destOrd="0" presId="urn:microsoft.com/office/officeart/2005/8/layout/vList6"/>
    <dgm:cxn modelId="{F8531DE5-7721-40F5-895D-1969BB63309C}" type="presParOf" srcId="{30CD4B2B-0B8F-4702-84BB-99A2817107D5}" destId="{5303BD68-BD8E-4BEE-8862-BE6FF4A3251D}" srcOrd="1" destOrd="0" presId="urn:microsoft.com/office/officeart/2005/8/layout/vList6"/>
    <dgm:cxn modelId="{C7CAB79C-B6C7-4864-9B29-7638C31DD25C}" type="presParOf" srcId="{07178BBD-C371-455D-B44B-003FED1888A7}" destId="{AA73516A-89FB-4CA0-8A5E-172BCD1EE9A5}" srcOrd="1" destOrd="0" presId="urn:microsoft.com/office/officeart/2005/8/layout/vList6"/>
    <dgm:cxn modelId="{3F1AB532-C70F-43EC-9072-B6D3F8896636}" type="presParOf" srcId="{07178BBD-C371-455D-B44B-003FED1888A7}" destId="{3DF72EBA-D360-4391-97AC-2783EBBA75CB}" srcOrd="2" destOrd="0" presId="urn:microsoft.com/office/officeart/2005/8/layout/vList6"/>
    <dgm:cxn modelId="{C9D1A795-F185-40F8-9D59-94FF0454AB9F}" type="presParOf" srcId="{3DF72EBA-D360-4391-97AC-2783EBBA75CB}" destId="{F3C155C3-0F9F-40A5-9E3B-5E52FDBD1CA7}" srcOrd="0" destOrd="0" presId="urn:microsoft.com/office/officeart/2005/8/layout/vList6"/>
    <dgm:cxn modelId="{F62707C0-56C3-419B-8DE7-C65095CF701B}" type="presParOf" srcId="{3DF72EBA-D360-4391-97AC-2783EBBA75CB}" destId="{D60615F7-9089-419E-B6A5-04862F36ECA8}" srcOrd="1" destOrd="0" presId="urn:microsoft.com/office/officeart/2005/8/layout/vList6"/>
    <dgm:cxn modelId="{8CA55FA4-9151-4258-B1EF-AF296C359665}" type="presParOf" srcId="{07178BBD-C371-455D-B44B-003FED1888A7}" destId="{668DA5E4-43A6-4D3D-8459-178A4C40D8EA}" srcOrd="3" destOrd="0" presId="urn:microsoft.com/office/officeart/2005/8/layout/vList6"/>
    <dgm:cxn modelId="{406E38C6-60F6-411C-B11A-666C5A10C2A3}" type="presParOf" srcId="{07178BBD-C371-455D-B44B-003FED1888A7}" destId="{8C46ADE5-C7E7-44C3-A759-21707951A9BE}" srcOrd="4" destOrd="0" presId="urn:microsoft.com/office/officeart/2005/8/layout/vList6"/>
    <dgm:cxn modelId="{B9405639-0594-4AE2-9244-3C76843DEB43}" type="presParOf" srcId="{8C46ADE5-C7E7-44C3-A759-21707951A9BE}" destId="{623DB6EB-812D-43FB-9DE2-B97E22848785}" srcOrd="0" destOrd="0" presId="urn:microsoft.com/office/officeart/2005/8/layout/vList6"/>
    <dgm:cxn modelId="{236A2F66-358C-4882-A523-B81B58588812}" type="presParOf" srcId="{8C46ADE5-C7E7-44C3-A759-21707951A9BE}" destId="{CAD39A8A-4ECB-41E1-8323-FEAB7353448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E53ECB5-F948-443A-ACDC-78729D52E1D8}" type="doc">
      <dgm:prSet loTypeId="urn:microsoft.com/office/officeart/2005/8/layout/list1" loCatId="list" qsTypeId="urn:microsoft.com/office/officeart/2005/8/quickstyle/simple1" qsCatId="simple" csTypeId="urn:microsoft.com/office/officeart/2005/8/colors/colorful1#3" csCatId="colorful" phldr="1"/>
      <dgm:spPr/>
      <dgm:t>
        <a:bodyPr/>
        <a:lstStyle/>
        <a:p>
          <a:endParaRPr lang="en-US"/>
        </a:p>
      </dgm:t>
    </dgm:pt>
    <dgm:pt modelId="{8285BA6C-8D81-4933-B7DA-752E97559BB0}">
      <dgm:prSet phldrT="[Text]" custT="1"/>
      <dgm:spPr/>
      <dgm:t>
        <a:bodyPr/>
        <a:lstStyle/>
        <a:p>
          <a:r>
            <a:rPr lang="en-US" sz="2000" dirty="0">
              <a:solidFill>
                <a:schemeClr val="bg1"/>
              </a:solidFill>
              <a:latin typeface="+mn-lt"/>
              <a:ea typeface="+mn-ea"/>
              <a:cs typeface="+mn-cs"/>
            </a:rPr>
            <a:t>Concerns your thoughts and your imagination</a:t>
          </a:r>
          <a:endParaRPr lang="en-US" sz="2000" b="0" dirty="0">
            <a:solidFill>
              <a:schemeClr val="bg1"/>
            </a:solidFill>
          </a:endParaRPr>
        </a:p>
      </dgm:t>
    </dgm:pt>
    <dgm:pt modelId="{45F3FD1A-3BCF-4252-8531-2C399E2C873F}" type="parTrans" cxnId="{1554284E-8BAF-4BE1-895D-3EB3D70D1E33}">
      <dgm:prSet/>
      <dgm:spPr/>
      <dgm:t>
        <a:bodyPr/>
        <a:lstStyle/>
        <a:p>
          <a:endParaRPr lang="en-US"/>
        </a:p>
      </dgm:t>
    </dgm:pt>
    <dgm:pt modelId="{D19BEAA0-27AF-46B2-956C-BBFE58AA9446}" type="sibTrans" cxnId="{1554284E-8BAF-4BE1-895D-3EB3D70D1E33}">
      <dgm:prSet/>
      <dgm:spPr/>
      <dgm:t>
        <a:bodyPr/>
        <a:lstStyle/>
        <a:p>
          <a:endParaRPr lang="en-US"/>
        </a:p>
      </dgm:t>
    </dgm:pt>
    <dgm:pt modelId="{74C3E532-8882-4B8A-AEA3-7B4B0369FED4}">
      <dgm:prSet phldrT="[Text]" custT="1"/>
      <dgm:spPr/>
      <dgm:t>
        <a:bodyPr/>
        <a:lstStyle/>
        <a:p>
          <a:r>
            <a:rPr lang="en-US" sz="2000" dirty="0">
              <a:solidFill>
                <a:schemeClr val="bg1"/>
              </a:solidFill>
              <a:latin typeface="+mn-lt"/>
              <a:ea typeface="+mn-ea"/>
              <a:cs typeface="+mn-cs"/>
            </a:rPr>
            <a:t>Can come upon you without your control</a:t>
          </a:r>
          <a:endParaRPr lang="en-US" sz="2000" b="0" dirty="0">
            <a:solidFill>
              <a:schemeClr val="bg1"/>
            </a:solidFill>
          </a:endParaRPr>
        </a:p>
      </dgm:t>
    </dgm:pt>
    <dgm:pt modelId="{34B2F854-8E2D-42B9-B233-1A576133EEF5}" type="parTrans" cxnId="{0DED29B6-A81D-4DE1-A9F9-FC73E4241D3A}">
      <dgm:prSet/>
      <dgm:spPr/>
      <dgm:t>
        <a:bodyPr/>
        <a:lstStyle/>
        <a:p>
          <a:endParaRPr lang="en-US"/>
        </a:p>
      </dgm:t>
    </dgm:pt>
    <dgm:pt modelId="{E0759B0F-47FA-48C8-8D2B-A50D0CC77FCD}" type="sibTrans" cxnId="{0DED29B6-A81D-4DE1-A9F9-FC73E4241D3A}">
      <dgm:prSet/>
      <dgm:spPr/>
      <dgm:t>
        <a:bodyPr/>
        <a:lstStyle/>
        <a:p>
          <a:endParaRPr lang="en-US"/>
        </a:p>
      </dgm:t>
    </dgm:pt>
    <dgm:pt modelId="{0F898430-59B4-4527-A956-90442C66D8CD}">
      <dgm:prSet phldrT="[Text]" custT="1"/>
      <dgm:spPr/>
      <dgm:t>
        <a:bodyPr/>
        <a:lstStyle/>
        <a:p>
          <a:r>
            <a:rPr lang="en-US" sz="2000" dirty="0">
              <a:solidFill>
                <a:schemeClr val="bg1"/>
              </a:solidFill>
              <a:latin typeface="+mn-lt"/>
              <a:ea typeface="+mn-ea"/>
              <a:cs typeface="+mn-cs"/>
            </a:rPr>
            <a:t>Thoughts get distorted and do not accurately reflect a true situation</a:t>
          </a:r>
          <a:endParaRPr lang="en-US" sz="2000" b="0" dirty="0">
            <a:solidFill>
              <a:schemeClr val="bg1"/>
            </a:solidFill>
          </a:endParaRPr>
        </a:p>
      </dgm:t>
    </dgm:pt>
    <dgm:pt modelId="{1ABA9016-BC02-478E-A184-328AFB13BBF6}" type="parTrans" cxnId="{0FB3411C-816E-4272-8B1E-7D9A58BE3170}">
      <dgm:prSet/>
      <dgm:spPr/>
      <dgm:t>
        <a:bodyPr/>
        <a:lstStyle/>
        <a:p>
          <a:endParaRPr lang="en-US"/>
        </a:p>
      </dgm:t>
    </dgm:pt>
    <dgm:pt modelId="{ACB2EA13-379E-4949-B4B5-24CC0E7B40AC}" type="sibTrans" cxnId="{0FB3411C-816E-4272-8B1E-7D9A58BE3170}">
      <dgm:prSet/>
      <dgm:spPr/>
      <dgm:t>
        <a:bodyPr/>
        <a:lstStyle/>
        <a:p>
          <a:endParaRPr lang="en-US"/>
        </a:p>
      </dgm:t>
    </dgm:pt>
    <dgm:pt modelId="{7D5CF300-02A4-43B9-B0C2-7F918C641EC8}" type="pres">
      <dgm:prSet presAssocID="{5E53ECB5-F948-443A-ACDC-78729D52E1D8}" presName="linear" presStyleCnt="0">
        <dgm:presLayoutVars>
          <dgm:dir/>
          <dgm:animLvl val="lvl"/>
          <dgm:resizeHandles val="exact"/>
        </dgm:presLayoutVars>
      </dgm:prSet>
      <dgm:spPr/>
    </dgm:pt>
    <dgm:pt modelId="{DE47AF7E-1979-4143-8E79-C17017BD5651}" type="pres">
      <dgm:prSet presAssocID="{8285BA6C-8D81-4933-B7DA-752E97559BB0}" presName="parentLin" presStyleCnt="0"/>
      <dgm:spPr/>
    </dgm:pt>
    <dgm:pt modelId="{8BA47CB4-B896-471D-BBC5-2694D8A9072F}" type="pres">
      <dgm:prSet presAssocID="{8285BA6C-8D81-4933-B7DA-752E97559BB0}" presName="parentLeftMargin" presStyleLbl="node1" presStyleIdx="0" presStyleCnt="3"/>
      <dgm:spPr/>
    </dgm:pt>
    <dgm:pt modelId="{248DB141-F54B-4D26-9EE3-47026DC7DA6B}" type="pres">
      <dgm:prSet presAssocID="{8285BA6C-8D81-4933-B7DA-752E97559BB0}" presName="parentText" presStyleLbl="node1" presStyleIdx="0" presStyleCnt="3">
        <dgm:presLayoutVars>
          <dgm:chMax val="0"/>
          <dgm:bulletEnabled val="1"/>
        </dgm:presLayoutVars>
      </dgm:prSet>
      <dgm:spPr/>
    </dgm:pt>
    <dgm:pt modelId="{D0DAD875-8B71-42CC-8E38-850AECA0296B}" type="pres">
      <dgm:prSet presAssocID="{8285BA6C-8D81-4933-B7DA-752E97559BB0}" presName="negativeSpace" presStyleCnt="0"/>
      <dgm:spPr/>
    </dgm:pt>
    <dgm:pt modelId="{06D0899F-E73C-481C-9C4A-0A27B593628A}" type="pres">
      <dgm:prSet presAssocID="{8285BA6C-8D81-4933-B7DA-752E97559BB0}" presName="childText" presStyleLbl="conFgAcc1" presStyleIdx="0" presStyleCnt="3">
        <dgm:presLayoutVars>
          <dgm:bulletEnabled val="1"/>
        </dgm:presLayoutVars>
      </dgm:prSet>
      <dgm:spPr>
        <a:noFill/>
      </dgm:spPr>
    </dgm:pt>
    <dgm:pt modelId="{F5287E8E-0407-45BE-97ED-1C33D80C34D3}" type="pres">
      <dgm:prSet presAssocID="{D19BEAA0-27AF-46B2-956C-BBFE58AA9446}" presName="spaceBetweenRectangles" presStyleCnt="0"/>
      <dgm:spPr/>
    </dgm:pt>
    <dgm:pt modelId="{536BF11C-294F-40E5-BE62-53C5E98C827B}" type="pres">
      <dgm:prSet presAssocID="{74C3E532-8882-4B8A-AEA3-7B4B0369FED4}" presName="parentLin" presStyleCnt="0"/>
      <dgm:spPr/>
    </dgm:pt>
    <dgm:pt modelId="{BCD9BA04-6CDB-448F-ABDD-8E0AFEA4EEBD}" type="pres">
      <dgm:prSet presAssocID="{74C3E532-8882-4B8A-AEA3-7B4B0369FED4}" presName="parentLeftMargin" presStyleLbl="node1" presStyleIdx="0" presStyleCnt="3"/>
      <dgm:spPr/>
    </dgm:pt>
    <dgm:pt modelId="{2DEB492B-36A6-4F64-80A1-51DB0D6EA37D}" type="pres">
      <dgm:prSet presAssocID="{74C3E532-8882-4B8A-AEA3-7B4B0369FED4}" presName="parentText" presStyleLbl="node1" presStyleIdx="1" presStyleCnt="3">
        <dgm:presLayoutVars>
          <dgm:chMax val="0"/>
          <dgm:bulletEnabled val="1"/>
        </dgm:presLayoutVars>
      </dgm:prSet>
      <dgm:spPr/>
    </dgm:pt>
    <dgm:pt modelId="{32D98220-F423-4F58-845E-667C7C9EF66F}" type="pres">
      <dgm:prSet presAssocID="{74C3E532-8882-4B8A-AEA3-7B4B0369FED4}" presName="negativeSpace" presStyleCnt="0"/>
      <dgm:spPr/>
    </dgm:pt>
    <dgm:pt modelId="{030E369E-9888-42FA-A291-5F9622896B3E}" type="pres">
      <dgm:prSet presAssocID="{74C3E532-8882-4B8A-AEA3-7B4B0369FED4}" presName="childText" presStyleLbl="conFgAcc1" presStyleIdx="1" presStyleCnt="3">
        <dgm:presLayoutVars>
          <dgm:bulletEnabled val="1"/>
        </dgm:presLayoutVars>
      </dgm:prSet>
      <dgm:spPr>
        <a:noFill/>
      </dgm:spPr>
    </dgm:pt>
    <dgm:pt modelId="{BAA84697-05BE-471A-BC1E-66EAB03FCC71}" type="pres">
      <dgm:prSet presAssocID="{E0759B0F-47FA-48C8-8D2B-A50D0CC77FCD}" presName="spaceBetweenRectangles" presStyleCnt="0"/>
      <dgm:spPr/>
    </dgm:pt>
    <dgm:pt modelId="{4D8D03CC-F989-47EF-9166-77633EADC22D}" type="pres">
      <dgm:prSet presAssocID="{0F898430-59B4-4527-A956-90442C66D8CD}" presName="parentLin" presStyleCnt="0"/>
      <dgm:spPr/>
    </dgm:pt>
    <dgm:pt modelId="{FA44051F-D824-4056-8BDB-807D4FE392C8}" type="pres">
      <dgm:prSet presAssocID="{0F898430-59B4-4527-A956-90442C66D8CD}" presName="parentLeftMargin" presStyleLbl="node1" presStyleIdx="1" presStyleCnt="3"/>
      <dgm:spPr/>
    </dgm:pt>
    <dgm:pt modelId="{6348FB5F-9D1D-4DCF-8E28-57FB02F829BD}" type="pres">
      <dgm:prSet presAssocID="{0F898430-59B4-4527-A956-90442C66D8CD}" presName="parentText" presStyleLbl="node1" presStyleIdx="2" presStyleCnt="3">
        <dgm:presLayoutVars>
          <dgm:chMax val="0"/>
          <dgm:bulletEnabled val="1"/>
        </dgm:presLayoutVars>
      </dgm:prSet>
      <dgm:spPr/>
    </dgm:pt>
    <dgm:pt modelId="{03A21F12-7836-450B-A688-1D519FF3113D}" type="pres">
      <dgm:prSet presAssocID="{0F898430-59B4-4527-A956-90442C66D8CD}" presName="negativeSpace" presStyleCnt="0"/>
      <dgm:spPr/>
    </dgm:pt>
    <dgm:pt modelId="{61D4F4FE-BCB5-4A01-BFAC-90D4F86E1F16}" type="pres">
      <dgm:prSet presAssocID="{0F898430-59B4-4527-A956-90442C66D8CD}" presName="childText" presStyleLbl="conFgAcc1" presStyleIdx="2" presStyleCnt="3" custLinFactNeighborY="5950">
        <dgm:presLayoutVars>
          <dgm:bulletEnabled val="1"/>
        </dgm:presLayoutVars>
      </dgm:prSet>
      <dgm:spPr>
        <a:noFill/>
      </dgm:spPr>
    </dgm:pt>
  </dgm:ptLst>
  <dgm:cxnLst>
    <dgm:cxn modelId="{285838D1-01CE-4E09-BA75-1082F3E2D37B}" type="presOf" srcId="{0F898430-59B4-4527-A956-90442C66D8CD}" destId="{FA44051F-D824-4056-8BDB-807D4FE392C8}" srcOrd="0" destOrd="0" presId="urn:microsoft.com/office/officeart/2005/8/layout/list1"/>
    <dgm:cxn modelId="{3ACAA87C-629C-4B61-AA9F-4653CC38BF1C}" type="presOf" srcId="{5E53ECB5-F948-443A-ACDC-78729D52E1D8}" destId="{7D5CF300-02A4-43B9-B0C2-7F918C641EC8}" srcOrd="0" destOrd="0" presId="urn:microsoft.com/office/officeart/2005/8/layout/list1"/>
    <dgm:cxn modelId="{D5E19B59-C33C-4442-A9C5-7AA68E25DA12}" type="presOf" srcId="{8285BA6C-8D81-4933-B7DA-752E97559BB0}" destId="{8BA47CB4-B896-471D-BBC5-2694D8A9072F}" srcOrd="0" destOrd="0" presId="urn:microsoft.com/office/officeart/2005/8/layout/list1"/>
    <dgm:cxn modelId="{9AEF6ED6-1525-42D5-AFCA-EAA1EAD9CAC5}" type="presOf" srcId="{0F898430-59B4-4527-A956-90442C66D8CD}" destId="{6348FB5F-9D1D-4DCF-8E28-57FB02F829BD}" srcOrd="1" destOrd="0" presId="urn:microsoft.com/office/officeart/2005/8/layout/list1"/>
    <dgm:cxn modelId="{0FB3411C-816E-4272-8B1E-7D9A58BE3170}" srcId="{5E53ECB5-F948-443A-ACDC-78729D52E1D8}" destId="{0F898430-59B4-4527-A956-90442C66D8CD}" srcOrd="2" destOrd="0" parTransId="{1ABA9016-BC02-478E-A184-328AFB13BBF6}" sibTransId="{ACB2EA13-379E-4949-B4B5-24CC0E7B40AC}"/>
    <dgm:cxn modelId="{AE6A84C0-F1C8-415A-9DE9-3CEC0147F94D}" type="presOf" srcId="{74C3E532-8882-4B8A-AEA3-7B4B0369FED4}" destId="{2DEB492B-36A6-4F64-80A1-51DB0D6EA37D}" srcOrd="1" destOrd="0" presId="urn:microsoft.com/office/officeart/2005/8/layout/list1"/>
    <dgm:cxn modelId="{E4F144D6-C404-4B69-A576-D10BE6090E52}" type="presOf" srcId="{8285BA6C-8D81-4933-B7DA-752E97559BB0}" destId="{248DB141-F54B-4D26-9EE3-47026DC7DA6B}" srcOrd="1" destOrd="0" presId="urn:microsoft.com/office/officeart/2005/8/layout/list1"/>
    <dgm:cxn modelId="{1554284E-8BAF-4BE1-895D-3EB3D70D1E33}" srcId="{5E53ECB5-F948-443A-ACDC-78729D52E1D8}" destId="{8285BA6C-8D81-4933-B7DA-752E97559BB0}" srcOrd="0" destOrd="0" parTransId="{45F3FD1A-3BCF-4252-8531-2C399E2C873F}" sibTransId="{D19BEAA0-27AF-46B2-956C-BBFE58AA9446}"/>
    <dgm:cxn modelId="{84D4C57E-B677-4854-8192-4469032608E3}" type="presOf" srcId="{74C3E532-8882-4B8A-AEA3-7B4B0369FED4}" destId="{BCD9BA04-6CDB-448F-ABDD-8E0AFEA4EEBD}" srcOrd="0" destOrd="0" presId="urn:microsoft.com/office/officeart/2005/8/layout/list1"/>
    <dgm:cxn modelId="{0DED29B6-A81D-4DE1-A9F9-FC73E4241D3A}" srcId="{5E53ECB5-F948-443A-ACDC-78729D52E1D8}" destId="{74C3E532-8882-4B8A-AEA3-7B4B0369FED4}" srcOrd="1" destOrd="0" parTransId="{34B2F854-8E2D-42B9-B233-1A576133EEF5}" sibTransId="{E0759B0F-47FA-48C8-8D2B-A50D0CC77FCD}"/>
    <dgm:cxn modelId="{9E141559-C1CB-4127-9CCF-07DC571619DF}" type="presParOf" srcId="{7D5CF300-02A4-43B9-B0C2-7F918C641EC8}" destId="{DE47AF7E-1979-4143-8E79-C17017BD5651}" srcOrd="0" destOrd="0" presId="urn:microsoft.com/office/officeart/2005/8/layout/list1"/>
    <dgm:cxn modelId="{227C8689-8979-4E81-830A-0BB7853B2FAC}" type="presParOf" srcId="{DE47AF7E-1979-4143-8E79-C17017BD5651}" destId="{8BA47CB4-B896-471D-BBC5-2694D8A9072F}" srcOrd="0" destOrd="0" presId="urn:microsoft.com/office/officeart/2005/8/layout/list1"/>
    <dgm:cxn modelId="{E3E1398D-B31D-4B93-9C32-1C0BE1003574}" type="presParOf" srcId="{DE47AF7E-1979-4143-8E79-C17017BD5651}" destId="{248DB141-F54B-4D26-9EE3-47026DC7DA6B}" srcOrd="1" destOrd="0" presId="urn:microsoft.com/office/officeart/2005/8/layout/list1"/>
    <dgm:cxn modelId="{0DBFA698-670F-43BC-BBC1-2E47FD888649}" type="presParOf" srcId="{7D5CF300-02A4-43B9-B0C2-7F918C641EC8}" destId="{D0DAD875-8B71-42CC-8E38-850AECA0296B}" srcOrd="1" destOrd="0" presId="urn:microsoft.com/office/officeart/2005/8/layout/list1"/>
    <dgm:cxn modelId="{87499D91-262E-41CE-8151-AD1A4E3DA56E}" type="presParOf" srcId="{7D5CF300-02A4-43B9-B0C2-7F918C641EC8}" destId="{06D0899F-E73C-481C-9C4A-0A27B593628A}" srcOrd="2" destOrd="0" presId="urn:microsoft.com/office/officeart/2005/8/layout/list1"/>
    <dgm:cxn modelId="{799C731B-C2F0-4D05-B41A-20613208A715}" type="presParOf" srcId="{7D5CF300-02A4-43B9-B0C2-7F918C641EC8}" destId="{F5287E8E-0407-45BE-97ED-1C33D80C34D3}" srcOrd="3" destOrd="0" presId="urn:microsoft.com/office/officeart/2005/8/layout/list1"/>
    <dgm:cxn modelId="{22CC47D7-4918-4A6F-8FC2-E60E15E72486}" type="presParOf" srcId="{7D5CF300-02A4-43B9-B0C2-7F918C641EC8}" destId="{536BF11C-294F-40E5-BE62-53C5E98C827B}" srcOrd="4" destOrd="0" presId="urn:microsoft.com/office/officeart/2005/8/layout/list1"/>
    <dgm:cxn modelId="{36D01920-7543-4B67-A76C-C3A5F9EC9803}" type="presParOf" srcId="{536BF11C-294F-40E5-BE62-53C5E98C827B}" destId="{BCD9BA04-6CDB-448F-ABDD-8E0AFEA4EEBD}" srcOrd="0" destOrd="0" presId="urn:microsoft.com/office/officeart/2005/8/layout/list1"/>
    <dgm:cxn modelId="{046246AD-7158-4990-9B63-07F719DC4F26}" type="presParOf" srcId="{536BF11C-294F-40E5-BE62-53C5E98C827B}" destId="{2DEB492B-36A6-4F64-80A1-51DB0D6EA37D}" srcOrd="1" destOrd="0" presId="urn:microsoft.com/office/officeart/2005/8/layout/list1"/>
    <dgm:cxn modelId="{BCA2C4A5-E153-43F5-B19D-6D7860FFB75C}" type="presParOf" srcId="{7D5CF300-02A4-43B9-B0C2-7F918C641EC8}" destId="{32D98220-F423-4F58-845E-667C7C9EF66F}" srcOrd="5" destOrd="0" presId="urn:microsoft.com/office/officeart/2005/8/layout/list1"/>
    <dgm:cxn modelId="{7863AB0D-D8EF-4251-ADE1-B5A88639635B}" type="presParOf" srcId="{7D5CF300-02A4-43B9-B0C2-7F918C641EC8}" destId="{030E369E-9888-42FA-A291-5F9622896B3E}" srcOrd="6" destOrd="0" presId="urn:microsoft.com/office/officeart/2005/8/layout/list1"/>
    <dgm:cxn modelId="{53C36DAE-51A2-4F5E-ADC7-167F49A9C63F}" type="presParOf" srcId="{7D5CF300-02A4-43B9-B0C2-7F918C641EC8}" destId="{BAA84697-05BE-471A-BC1E-66EAB03FCC71}" srcOrd="7" destOrd="0" presId="urn:microsoft.com/office/officeart/2005/8/layout/list1"/>
    <dgm:cxn modelId="{5ECF1AC5-C44B-4E0F-9C31-17D3D81FD747}" type="presParOf" srcId="{7D5CF300-02A4-43B9-B0C2-7F918C641EC8}" destId="{4D8D03CC-F989-47EF-9166-77633EADC22D}" srcOrd="8" destOrd="0" presId="urn:microsoft.com/office/officeart/2005/8/layout/list1"/>
    <dgm:cxn modelId="{4CCA3316-BC32-4675-B91C-5EF5D2943585}" type="presParOf" srcId="{4D8D03CC-F989-47EF-9166-77633EADC22D}" destId="{FA44051F-D824-4056-8BDB-807D4FE392C8}" srcOrd="0" destOrd="0" presId="urn:microsoft.com/office/officeart/2005/8/layout/list1"/>
    <dgm:cxn modelId="{40F54940-06AE-42BC-88EE-D39AB7FD0F2E}" type="presParOf" srcId="{4D8D03CC-F989-47EF-9166-77633EADC22D}" destId="{6348FB5F-9D1D-4DCF-8E28-57FB02F829BD}" srcOrd="1" destOrd="0" presId="urn:microsoft.com/office/officeart/2005/8/layout/list1"/>
    <dgm:cxn modelId="{E16280A2-6E53-4CE2-A13B-E12A196ACE3A}" type="presParOf" srcId="{7D5CF300-02A4-43B9-B0C2-7F918C641EC8}" destId="{03A21F12-7836-450B-A688-1D519FF3113D}" srcOrd="9" destOrd="0" presId="urn:microsoft.com/office/officeart/2005/8/layout/list1"/>
    <dgm:cxn modelId="{05396C57-937A-4ABC-AECA-7457A0501B92}" type="presParOf" srcId="{7D5CF300-02A4-43B9-B0C2-7F918C641EC8}" destId="{61D4F4FE-BCB5-4A01-BFAC-90D4F86E1F1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5C2B9603-6F36-4883-944B-5453BE1630A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64E0626-D254-4D23-AAC1-A6A1A4DC33F1}">
      <dgm:prSet phldrT="[Text]"/>
      <dgm:spPr/>
      <dgm:t>
        <a:bodyPr/>
        <a:lstStyle/>
        <a:p>
          <a:r>
            <a:rPr lang="en-US" dirty="0">
              <a:solidFill>
                <a:schemeClr val="bg1"/>
              </a:solidFill>
            </a:rPr>
            <a:t>Increase optimism</a:t>
          </a:r>
        </a:p>
      </dgm:t>
    </dgm:pt>
    <dgm:pt modelId="{BA88FAA9-92F5-4CC3-AF0D-355F8F9EB6FF}" type="parTrans" cxnId="{A94FED8A-BB25-4A01-A75D-43413E085880}">
      <dgm:prSet/>
      <dgm:spPr/>
      <dgm:t>
        <a:bodyPr/>
        <a:lstStyle/>
        <a:p>
          <a:endParaRPr lang="en-US"/>
        </a:p>
      </dgm:t>
    </dgm:pt>
    <dgm:pt modelId="{90F2B780-DEA8-4C96-B5C9-B8FFC38FD880}" type="sibTrans" cxnId="{A94FED8A-BB25-4A01-A75D-43413E085880}">
      <dgm:prSet/>
      <dgm:spPr/>
      <dgm:t>
        <a:bodyPr/>
        <a:lstStyle/>
        <a:p>
          <a:endParaRPr lang="en-US"/>
        </a:p>
      </dgm:t>
    </dgm:pt>
    <dgm:pt modelId="{51ED72ED-FE06-42D6-AC0A-7197335BB8DF}">
      <dgm:prSet phldrT="[Text]"/>
      <dgm:spPr/>
      <dgm:t>
        <a:bodyPr/>
        <a:lstStyle/>
        <a:p>
          <a:r>
            <a:rPr lang="en-US" dirty="0">
              <a:solidFill>
                <a:schemeClr val="bg1"/>
              </a:solidFill>
              <a:latin typeface="+mn-lt"/>
              <a:ea typeface="+mn-ea"/>
              <a:cs typeface="+mn-cs"/>
            </a:rPr>
            <a:t>Cultivate general positivity </a:t>
          </a:r>
          <a:endParaRPr lang="en-US" dirty="0">
            <a:solidFill>
              <a:schemeClr val="bg1"/>
            </a:solidFill>
          </a:endParaRPr>
        </a:p>
      </dgm:t>
    </dgm:pt>
    <dgm:pt modelId="{ADE8A507-2E64-411F-889A-201B3C0908BC}" type="parTrans" cxnId="{ED8B5572-34D1-4910-8B10-BB34D3A72627}">
      <dgm:prSet/>
      <dgm:spPr/>
      <dgm:t>
        <a:bodyPr/>
        <a:lstStyle/>
        <a:p>
          <a:endParaRPr lang="en-US"/>
        </a:p>
      </dgm:t>
    </dgm:pt>
    <dgm:pt modelId="{6FC7D08A-F12B-4D2D-A36D-07E6D4344E4D}" type="sibTrans" cxnId="{ED8B5572-34D1-4910-8B10-BB34D3A72627}">
      <dgm:prSet/>
      <dgm:spPr/>
      <dgm:t>
        <a:bodyPr/>
        <a:lstStyle/>
        <a:p>
          <a:endParaRPr lang="en-US"/>
        </a:p>
      </dgm:t>
    </dgm:pt>
    <dgm:pt modelId="{76BB0B52-640E-4F4E-AAD1-F950F7C3FA9B}">
      <dgm:prSet phldrT="[Text]"/>
      <dgm:spPr/>
      <dgm:t>
        <a:bodyPr/>
        <a:lstStyle/>
        <a:p>
          <a:r>
            <a:rPr lang="en-US" dirty="0">
              <a:solidFill>
                <a:schemeClr val="bg1"/>
              </a:solidFill>
            </a:rPr>
            <a:t>Increase well being</a:t>
          </a:r>
        </a:p>
      </dgm:t>
    </dgm:pt>
    <dgm:pt modelId="{907CD817-EEBE-446F-9612-5D4A98296E76}" type="parTrans" cxnId="{702A039E-F3E8-484B-A62D-626EC18DCBC4}">
      <dgm:prSet/>
      <dgm:spPr/>
    </dgm:pt>
    <dgm:pt modelId="{DDDC6A2C-4005-4BA1-A64E-9F68C7D2E971}" type="sibTrans" cxnId="{702A039E-F3E8-484B-A62D-626EC18DCBC4}">
      <dgm:prSet/>
      <dgm:spPr/>
    </dgm:pt>
    <dgm:pt modelId="{F8BAAE14-2F7B-4DA7-A58C-400D656C6242}" type="pres">
      <dgm:prSet presAssocID="{5C2B9603-6F36-4883-944B-5453BE1630A7}" presName="linear" presStyleCnt="0">
        <dgm:presLayoutVars>
          <dgm:animLvl val="lvl"/>
          <dgm:resizeHandles val="exact"/>
        </dgm:presLayoutVars>
      </dgm:prSet>
      <dgm:spPr/>
    </dgm:pt>
    <dgm:pt modelId="{39E8BC4D-E898-41D5-AA65-8D6519E9979A}" type="pres">
      <dgm:prSet presAssocID="{364E0626-D254-4D23-AAC1-A6A1A4DC33F1}" presName="parentText" presStyleLbl="node1" presStyleIdx="0" presStyleCnt="3">
        <dgm:presLayoutVars>
          <dgm:chMax val="0"/>
          <dgm:bulletEnabled val="1"/>
        </dgm:presLayoutVars>
      </dgm:prSet>
      <dgm:spPr/>
    </dgm:pt>
    <dgm:pt modelId="{F12F744E-59CE-4FB8-AA18-7AA8761FB39F}" type="pres">
      <dgm:prSet presAssocID="{90F2B780-DEA8-4C96-B5C9-B8FFC38FD880}" presName="spacer" presStyleCnt="0"/>
      <dgm:spPr/>
    </dgm:pt>
    <dgm:pt modelId="{8D859CC1-ABBB-4787-AEFC-16C96D63DFF6}" type="pres">
      <dgm:prSet presAssocID="{76BB0B52-640E-4F4E-AAD1-F950F7C3FA9B}" presName="parentText" presStyleLbl="node1" presStyleIdx="1" presStyleCnt="3">
        <dgm:presLayoutVars>
          <dgm:chMax val="0"/>
          <dgm:bulletEnabled val="1"/>
        </dgm:presLayoutVars>
      </dgm:prSet>
      <dgm:spPr/>
    </dgm:pt>
    <dgm:pt modelId="{6A88F1A6-9F7B-4E27-93FE-559836906064}" type="pres">
      <dgm:prSet presAssocID="{DDDC6A2C-4005-4BA1-A64E-9F68C7D2E971}" presName="spacer" presStyleCnt="0"/>
      <dgm:spPr/>
    </dgm:pt>
    <dgm:pt modelId="{F73C1AB5-7326-43D1-B606-4FD5B280EEBC}" type="pres">
      <dgm:prSet presAssocID="{51ED72ED-FE06-42D6-AC0A-7197335BB8DF}" presName="parentText" presStyleLbl="node1" presStyleIdx="2" presStyleCnt="3">
        <dgm:presLayoutVars>
          <dgm:chMax val="0"/>
          <dgm:bulletEnabled val="1"/>
        </dgm:presLayoutVars>
      </dgm:prSet>
      <dgm:spPr/>
    </dgm:pt>
  </dgm:ptLst>
  <dgm:cxnLst>
    <dgm:cxn modelId="{7EB0AF99-0E10-4A8F-9180-A615C1C4BB63}" type="presOf" srcId="{76BB0B52-640E-4F4E-AAD1-F950F7C3FA9B}" destId="{8D859CC1-ABBB-4787-AEFC-16C96D63DFF6}" srcOrd="0" destOrd="0" presId="urn:microsoft.com/office/officeart/2005/8/layout/vList2"/>
    <dgm:cxn modelId="{702A039E-F3E8-484B-A62D-626EC18DCBC4}" srcId="{5C2B9603-6F36-4883-944B-5453BE1630A7}" destId="{76BB0B52-640E-4F4E-AAD1-F950F7C3FA9B}" srcOrd="1" destOrd="0" parTransId="{907CD817-EEBE-446F-9612-5D4A98296E76}" sibTransId="{DDDC6A2C-4005-4BA1-A64E-9F68C7D2E971}"/>
    <dgm:cxn modelId="{D52440BD-D67C-4F8F-A72B-86A6ABC48A95}" type="presOf" srcId="{5C2B9603-6F36-4883-944B-5453BE1630A7}" destId="{F8BAAE14-2F7B-4DA7-A58C-400D656C6242}" srcOrd="0" destOrd="0" presId="urn:microsoft.com/office/officeart/2005/8/layout/vList2"/>
    <dgm:cxn modelId="{ED8B5572-34D1-4910-8B10-BB34D3A72627}" srcId="{5C2B9603-6F36-4883-944B-5453BE1630A7}" destId="{51ED72ED-FE06-42D6-AC0A-7197335BB8DF}" srcOrd="2" destOrd="0" parTransId="{ADE8A507-2E64-411F-889A-201B3C0908BC}" sibTransId="{6FC7D08A-F12B-4D2D-A36D-07E6D4344E4D}"/>
    <dgm:cxn modelId="{FA1ABDA4-3F09-48BE-ADFF-5A5DA6A3BDCD}" type="presOf" srcId="{51ED72ED-FE06-42D6-AC0A-7197335BB8DF}" destId="{F73C1AB5-7326-43D1-B606-4FD5B280EEBC}" srcOrd="0" destOrd="0" presId="urn:microsoft.com/office/officeart/2005/8/layout/vList2"/>
    <dgm:cxn modelId="{4E66BFB8-7144-47BB-8E95-BC96523169B9}" type="presOf" srcId="{364E0626-D254-4D23-AAC1-A6A1A4DC33F1}" destId="{39E8BC4D-E898-41D5-AA65-8D6519E9979A}" srcOrd="0" destOrd="0" presId="urn:microsoft.com/office/officeart/2005/8/layout/vList2"/>
    <dgm:cxn modelId="{A94FED8A-BB25-4A01-A75D-43413E085880}" srcId="{5C2B9603-6F36-4883-944B-5453BE1630A7}" destId="{364E0626-D254-4D23-AAC1-A6A1A4DC33F1}" srcOrd="0" destOrd="0" parTransId="{BA88FAA9-92F5-4CC3-AF0D-355F8F9EB6FF}" sibTransId="{90F2B780-DEA8-4C96-B5C9-B8FFC38FD880}"/>
    <dgm:cxn modelId="{7F9D64AA-2B16-41EE-A5BC-A35748DEA195}" type="presParOf" srcId="{F8BAAE14-2F7B-4DA7-A58C-400D656C6242}" destId="{39E8BC4D-E898-41D5-AA65-8D6519E9979A}" srcOrd="0" destOrd="0" presId="urn:microsoft.com/office/officeart/2005/8/layout/vList2"/>
    <dgm:cxn modelId="{CF1881D4-C356-4C03-98B7-2819CCA9F1A4}" type="presParOf" srcId="{F8BAAE14-2F7B-4DA7-A58C-400D656C6242}" destId="{F12F744E-59CE-4FB8-AA18-7AA8761FB39F}" srcOrd="1" destOrd="0" presId="urn:microsoft.com/office/officeart/2005/8/layout/vList2"/>
    <dgm:cxn modelId="{075916A2-669E-471D-BF39-16F53A3F11FC}" type="presParOf" srcId="{F8BAAE14-2F7B-4DA7-A58C-400D656C6242}" destId="{8D859CC1-ABBB-4787-AEFC-16C96D63DFF6}" srcOrd="2" destOrd="0" presId="urn:microsoft.com/office/officeart/2005/8/layout/vList2"/>
    <dgm:cxn modelId="{8C599152-C62D-495F-B1B9-FFFCFFC318B0}" type="presParOf" srcId="{F8BAAE14-2F7B-4DA7-A58C-400D656C6242}" destId="{6A88F1A6-9F7B-4E27-93FE-559836906064}" srcOrd="3" destOrd="0" presId="urn:microsoft.com/office/officeart/2005/8/layout/vList2"/>
    <dgm:cxn modelId="{F708CF04-77B7-4E89-9EB3-AF7D02425491}" type="presParOf" srcId="{F8BAAE14-2F7B-4DA7-A58C-400D656C6242}" destId="{F73C1AB5-7326-43D1-B606-4FD5B280EEB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03D76B77-5A82-4B02-B49D-F936A5D36E3A}"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5091BEF6-E5E0-41E6-B5C9-2FCD9EBA1871}">
      <dgm:prSet phldrT="[Text]"/>
      <dgm:spPr/>
      <dgm:t>
        <a:bodyPr/>
        <a:lstStyle/>
        <a:p>
          <a:r>
            <a:rPr lang="en-US" dirty="0">
              <a:solidFill>
                <a:schemeClr val="bg1"/>
              </a:solidFill>
              <a:latin typeface="+mn-lt"/>
              <a:ea typeface="+mn-ea"/>
              <a:cs typeface="+mn-cs"/>
            </a:rPr>
            <a:t>Darla had recently finished her Master’s degree, but she was having difficulties finding a job</a:t>
          </a:r>
          <a:endParaRPr lang="en-US" dirty="0">
            <a:solidFill>
              <a:schemeClr val="bg1"/>
            </a:solidFill>
          </a:endParaRPr>
        </a:p>
      </dgm:t>
    </dgm:pt>
    <dgm:pt modelId="{9C9D1172-9BD4-46CA-8987-5BFB9FD1BB47}" type="parTrans" cxnId="{3EEA719E-FA8D-4CA4-9695-18BAD611F678}">
      <dgm:prSet/>
      <dgm:spPr/>
      <dgm:t>
        <a:bodyPr/>
        <a:lstStyle/>
        <a:p>
          <a:endParaRPr lang="en-US"/>
        </a:p>
      </dgm:t>
    </dgm:pt>
    <dgm:pt modelId="{DF810582-3582-434A-8260-BBDCEDCD4F17}" type="sibTrans" cxnId="{3EEA719E-FA8D-4CA4-9695-18BAD611F678}">
      <dgm:prSet/>
      <dgm:spPr/>
      <dgm:t>
        <a:bodyPr/>
        <a:lstStyle/>
        <a:p>
          <a:endParaRPr lang="en-US"/>
        </a:p>
      </dgm:t>
    </dgm:pt>
    <dgm:pt modelId="{9D883233-D28A-4CF7-A420-04C65A97C2C2}">
      <dgm:prSet phldrT="[Text]"/>
      <dgm:spPr/>
      <dgm:t>
        <a:bodyPr/>
        <a:lstStyle/>
        <a:p>
          <a:r>
            <a:rPr lang="en-US" dirty="0">
              <a:solidFill>
                <a:schemeClr val="bg1"/>
              </a:solidFill>
              <a:latin typeface="+mn-lt"/>
              <a:ea typeface="+mn-ea"/>
              <a:cs typeface="+mn-cs"/>
            </a:rPr>
            <a:t>Her level of poverty made her feel depressed</a:t>
          </a:r>
          <a:endParaRPr lang="en-US" dirty="0">
            <a:solidFill>
              <a:schemeClr val="bg1"/>
            </a:solidFill>
          </a:endParaRPr>
        </a:p>
      </dgm:t>
    </dgm:pt>
    <dgm:pt modelId="{C77D0ED6-9740-47B4-9EAB-D049716512AE}" type="parTrans" cxnId="{61D86883-5540-4DF6-B4BC-9EA615437B5D}">
      <dgm:prSet/>
      <dgm:spPr/>
      <dgm:t>
        <a:bodyPr/>
        <a:lstStyle/>
        <a:p>
          <a:endParaRPr lang="en-US"/>
        </a:p>
      </dgm:t>
    </dgm:pt>
    <dgm:pt modelId="{0C4487E4-C516-4E76-B4B4-5D4908914FE0}" type="sibTrans" cxnId="{61D86883-5540-4DF6-B4BC-9EA615437B5D}">
      <dgm:prSet/>
      <dgm:spPr/>
      <dgm:t>
        <a:bodyPr/>
        <a:lstStyle/>
        <a:p>
          <a:endParaRPr lang="en-US"/>
        </a:p>
      </dgm:t>
    </dgm:pt>
    <dgm:pt modelId="{86E2B8CA-9BF4-4B18-AAC4-AC172EFCF160}">
      <dgm:prSet phldrT="[Text]"/>
      <dgm:spPr/>
      <dgm:t>
        <a:bodyPr/>
        <a:lstStyle/>
        <a:p>
          <a:r>
            <a:rPr lang="en-US" dirty="0">
              <a:solidFill>
                <a:schemeClr val="bg1"/>
              </a:solidFill>
              <a:latin typeface="+mn-lt"/>
              <a:ea typeface="+mn-ea"/>
              <a:cs typeface="+mn-cs"/>
            </a:rPr>
            <a:t>Her friend Oprah tried to cheer her up </a:t>
          </a:r>
          <a:endParaRPr lang="en-US" dirty="0">
            <a:solidFill>
              <a:schemeClr val="bg1"/>
            </a:solidFill>
          </a:endParaRPr>
        </a:p>
      </dgm:t>
    </dgm:pt>
    <dgm:pt modelId="{2544CA3B-68F6-4DE6-852E-DF56952C6A42}" type="parTrans" cxnId="{D72E4408-5DC5-4CC8-B77F-A4DE2ECCD58C}">
      <dgm:prSet/>
      <dgm:spPr/>
      <dgm:t>
        <a:bodyPr/>
        <a:lstStyle/>
        <a:p>
          <a:endParaRPr lang="en-US"/>
        </a:p>
      </dgm:t>
    </dgm:pt>
    <dgm:pt modelId="{12B08F8F-C21E-4A2A-8166-DD06516EFEA3}" type="sibTrans" cxnId="{D72E4408-5DC5-4CC8-B77F-A4DE2ECCD58C}">
      <dgm:prSet/>
      <dgm:spPr/>
      <dgm:t>
        <a:bodyPr/>
        <a:lstStyle/>
        <a:p>
          <a:endParaRPr lang="en-US"/>
        </a:p>
      </dgm:t>
    </dgm:pt>
    <dgm:pt modelId="{7FCE966A-118E-4210-A9AB-5B89A07E47F3}">
      <dgm:prSet phldrT="[Text]"/>
      <dgm:spPr/>
      <dgm:t>
        <a:bodyPr/>
        <a:lstStyle/>
        <a:p>
          <a:r>
            <a:rPr lang="en-US" dirty="0">
              <a:solidFill>
                <a:schemeClr val="bg1"/>
              </a:solidFill>
              <a:latin typeface="+mn-lt"/>
              <a:ea typeface="+mn-ea"/>
              <a:cs typeface="+mn-cs"/>
            </a:rPr>
            <a:t>Oprah kept a daily gratitude journal</a:t>
          </a:r>
          <a:endParaRPr lang="en-US" dirty="0">
            <a:solidFill>
              <a:schemeClr val="bg1"/>
            </a:solidFill>
          </a:endParaRPr>
        </a:p>
      </dgm:t>
    </dgm:pt>
    <dgm:pt modelId="{69A9C092-2EFF-4A5F-ADC7-4076C7EB0A24}" type="parTrans" cxnId="{96389088-D531-49AD-986F-4B3AC6150BF4}">
      <dgm:prSet/>
      <dgm:spPr/>
    </dgm:pt>
    <dgm:pt modelId="{ED25395D-D826-4FF6-87ED-224D83064F28}" type="sibTrans" cxnId="{96389088-D531-49AD-986F-4B3AC6150BF4}">
      <dgm:prSet/>
      <dgm:spPr/>
    </dgm:pt>
    <dgm:pt modelId="{F403416E-A3D0-4DFA-B97F-90114CBF4F99}" type="pres">
      <dgm:prSet presAssocID="{03D76B77-5A82-4B02-B49D-F936A5D36E3A}" presName="layout" presStyleCnt="0">
        <dgm:presLayoutVars>
          <dgm:chMax/>
          <dgm:chPref/>
          <dgm:dir/>
          <dgm:animOne val="branch"/>
          <dgm:animLvl val="lvl"/>
          <dgm:resizeHandles/>
        </dgm:presLayoutVars>
      </dgm:prSet>
      <dgm:spPr/>
    </dgm:pt>
    <dgm:pt modelId="{7C1FA144-710E-411C-8861-C658CA8699AE}" type="pres">
      <dgm:prSet presAssocID="{5091BEF6-E5E0-41E6-B5C9-2FCD9EBA1871}" presName="root" presStyleCnt="0">
        <dgm:presLayoutVars>
          <dgm:chMax/>
          <dgm:chPref val="4"/>
        </dgm:presLayoutVars>
      </dgm:prSet>
      <dgm:spPr/>
    </dgm:pt>
    <dgm:pt modelId="{C3499D8C-FDE1-46D7-8570-C5F6BE0898C5}" type="pres">
      <dgm:prSet presAssocID="{5091BEF6-E5E0-41E6-B5C9-2FCD9EBA1871}" presName="rootComposite" presStyleCnt="0">
        <dgm:presLayoutVars/>
      </dgm:prSet>
      <dgm:spPr/>
    </dgm:pt>
    <dgm:pt modelId="{8D7C16E0-2471-4A38-A840-B149056E6BA7}" type="pres">
      <dgm:prSet presAssocID="{5091BEF6-E5E0-41E6-B5C9-2FCD9EBA1871}" presName="rootText" presStyleLbl="node0" presStyleIdx="0" presStyleCnt="1">
        <dgm:presLayoutVars>
          <dgm:chMax/>
          <dgm:chPref val="4"/>
        </dgm:presLayoutVars>
      </dgm:prSet>
      <dgm:spPr/>
    </dgm:pt>
    <dgm:pt modelId="{C29378EE-E898-4975-B883-1F2382F02DC7}" type="pres">
      <dgm:prSet presAssocID="{5091BEF6-E5E0-41E6-B5C9-2FCD9EBA1871}" presName="childShape" presStyleCnt="0">
        <dgm:presLayoutVars>
          <dgm:chMax val="0"/>
          <dgm:chPref val="0"/>
        </dgm:presLayoutVars>
      </dgm:prSet>
      <dgm:spPr/>
    </dgm:pt>
    <dgm:pt modelId="{333E7A57-A35F-4E22-B5BE-48A98899B929}" type="pres">
      <dgm:prSet presAssocID="{9D883233-D28A-4CF7-A420-04C65A97C2C2}" presName="childComposite" presStyleCnt="0">
        <dgm:presLayoutVars>
          <dgm:chMax val="0"/>
          <dgm:chPref val="0"/>
        </dgm:presLayoutVars>
      </dgm:prSet>
      <dgm:spPr/>
    </dgm:pt>
    <dgm:pt modelId="{F8382B85-A507-43F3-9008-C51866A5B296}" type="pres">
      <dgm:prSet presAssocID="{9D883233-D28A-4CF7-A420-04C65A97C2C2}" presName="Image" presStyleLbl="node1" presStyleIdx="0" presStyleCnt="3"/>
      <dgm:spPr>
        <a:solidFill>
          <a:schemeClr val="accent2">
            <a:hueOff val="0"/>
            <a:satOff val="0"/>
            <a:lumOff val="0"/>
          </a:schemeClr>
        </a:solidFill>
      </dgm:spPr>
    </dgm:pt>
    <dgm:pt modelId="{030CEEB4-7463-40DD-8C83-27B2C8ADA8F7}" type="pres">
      <dgm:prSet presAssocID="{9D883233-D28A-4CF7-A420-04C65A97C2C2}" presName="childText" presStyleLbl="lnNode1" presStyleIdx="0" presStyleCnt="3">
        <dgm:presLayoutVars>
          <dgm:chMax val="0"/>
          <dgm:chPref val="0"/>
          <dgm:bulletEnabled val="1"/>
        </dgm:presLayoutVars>
      </dgm:prSet>
      <dgm:spPr/>
    </dgm:pt>
    <dgm:pt modelId="{A35EAFFF-C83B-4CC8-86C5-548642266935}" type="pres">
      <dgm:prSet presAssocID="{86E2B8CA-9BF4-4B18-AAC4-AC172EFCF160}" presName="childComposite" presStyleCnt="0">
        <dgm:presLayoutVars>
          <dgm:chMax val="0"/>
          <dgm:chPref val="0"/>
        </dgm:presLayoutVars>
      </dgm:prSet>
      <dgm:spPr/>
    </dgm:pt>
    <dgm:pt modelId="{75ABCC3D-FAE7-461D-8E8A-98DD06E923BE}" type="pres">
      <dgm:prSet presAssocID="{86E2B8CA-9BF4-4B18-AAC4-AC172EFCF160}" presName="Image" presStyleLbl="node1" presStyleIdx="1" presStyleCnt="3"/>
      <dgm:spPr>
        <a:solidFill>
          <a:schemeClr val="accent2">
            <a:hueOff val="2340759"/>
            <a:satOff val="-2919"/>
            <a:lumOff val="686"/>
          </a:schemeClr>
        </a:solidFill>
      </dgm:spPr>
    </dgm:pt>
    <dgm:pt modelId="{63983402-EB36-4ABA-823B-0944C956FE91}" type="pres">
      <dgm:prSet presAssocID="{86E2B8CA-9BF4-4B18-AAC4-AC172EFCF160}" presName="childText" presStyleLbl="lnNode1" presStyleIdx="1" presStyleCnt="3">
        <dgm:presLayoutVars>
          <dgm:chMax val="0"/>
          <dgm:chPref val="0"/>
          <dgm:bulletEnabled val="1"/>
        </dgm:presLayoutVars>
      </dgm:prSet>
      <dgm:spPr/>
    </dgm:pt>
    <dgm:pt modelId="{CCB673D8-EB38-4873-B878-17A68D4198C8}" type="pres">
      <dgm:prSet presAssocID="{7FCE966A-118E-4210-A9AB-5B89A07E47F3}" presName="childComposite" presStyleCnt="0">
        <dgm:presLayoutVars>
          <dgm:chMax val="0"/>
          <dgm:chPref val="0"/>
        </dgm:presLayoutVars>
      </dgm:prSet>
      <dgm:spPr/>
    </dgm:pt>
    <dgm:pt modelId="{8B176C85-A6D9-4FC5-A4D9-669B46E89D94}" type="pres">
      <dgm:prSet presAssocID="{7FCE966A-118E-4210-A9AB-5B89A07E47F3}" presName="Image" presStyleLbl="node1" presStyleIdx="2" presStyleCnt="3"/>
      <dgm:spPr>
        <a:solidFill>
          <a:schemeClr val="accent2">
            <a:hueOff val="4681519"/>
            <a:satOff val="-5839"/>
            <a:lumOff val="1373"/>
          </a:schemeClr>
        </a:solidFill>
      </dgm:spPr>
    </dgm:pt>
    <dgm:pt modelId="{43271556-DD36-43AB-ABEE-87163688D34C}" type="pres">
      <dgm:prSet presAssocID="{7FCE966A-118E-4210-A9AB-5B89A07E47F3}" presName="childText" presStyleLbl="lnNode1" presStyleIdx="2" presStyleCnt="3">
        <dgm:presLayoutVars>
          <dgm:chMax val="0"/>
          <dgm:chPref val="0"/>
          <dgm:bulletEnabled val="1"/>
        </dgm:presLayoutVars>
      </dgm:prSet>
      <dgm:spPr/>
    </dgm:pt>
  </dgm:ptLst>
  <dgm:cxnLst>
    <dgm:cxn modelId="{8309035D-E635-4914-BBFB-E1550D7CB835}" type="presOf" srcId="{9D883233-D28A-4CF7-A420-04C65A97C2C2}" destId="{030CEEB4-7463-40DD-8C83-27B2C8ADA8F7}" srcOrd="0" destOrd="0" presId="urn:microsoft.com/office/officeart/2008/layout/PictureAccentList"/>
    <dgm:cxn modelId="{E2F7DA0E-A5EA-4C57-8C79-9F7A9F0B58F1}" type="presOf" srcId="{5091BEF6-E5E0-41E6-B5C9-2FCD9EBA1871}" destId="{8D7C16E0-2471-4A38-A840-B149056E6BA7}" srcOrd="0" destOrd="0" presId="urn:microsoft.com/office/officeart/2008/layout/PictureAccentList"/>
    <dgm:cxn modelId="{9F57DA0D-DCB5-4441-B2A2-A9D9CEF0B179}" type="presOf" srcId="{7FCE966A-118E-4210-A9AB-5B89A07E47F3}" destId="{43271556-DD36-43AB-ABEE-87163688D34C}" srcOrd="0" destOrd="0" presId="urn:microsoft.com/office/officeart/2008/layout/PictureAccentList"/>
    <dgm:cxn modelId="{247B8789-B8B0-40AD-B95A-D709DB1CFCC6}" type="presOf" srcId="{86E2B8CA-9BF4-4B18-AAC4-AC172EFCF160}" destId="{63983402-EB36-4ABA-823B-0944C956FE91}" srcOrd="0" destOrd="0" presId="urn:microsoft.com/office/officeart/2008/layout/PictureAccentList"/>
    <dgm:cxn modelId="{96389088-D531-49AD-986F-4B3AC6150BF4}" srcId="{5091BEF6-E5E0-41E6-B5C9-2FCD9EBA1871}" destId="{7FCE966A-118E-4210-A9AB-5B89A07E47F3}" srcOrd="2" destOrd="0" parTransId="{69A9C092-2EFF-4A5F-ADC7-4076C7EB0A24}" sibTransId="{ED25395D-D826-4FF6-87ED-224D83064F28}"/>
    <dgm:cxn modelId="{97F1A2F8-2F93-4B6F-8D05-B1CAF6D0A654}" type="presOf" srcId="{03D76B77-5A82-4B02-B49D-F936A5D36E3A}" destId="{F403416E-A3D0-4DFA-B97F-90114CBF4F99}" srcOrd="0" destOrd="0" presId="urn:microsoft.com/office/officeart/2008/layout/PictureAccentList"/>
    <dgm:cxn modelId="{3EEA719E-FA8D-4CA4-9695-18BAD611F678}" srcId="{03D76B77-5A82-4B02-B49D-F936A5D36E3A}" destId="{5091BEF6-E5E0-41E6-B5C9-2FCD9EBA1871}" srcOrd="0" destOrd="0" parTransId="{9C9D1172-9BD4-46CA-8987-5BFB9FD1BB47}" sibTransId="{DF810582-3582-434A-8260-BBDCEDCD4F17}"/>
    <dgm:cxn modelId="{D72E4408-5DC5-4CC8-B77F-A4DE2ECCD58C}" srcId="{5091BEF6-E5E0-41E6-B5C9-2FCD9EBA1871}" destId="{86E2B8CA-9BF4-4B18-AAC4-AC172EFCF160}" srcOrd="1" destOrd="0" parTransId="{2544CA3B-68F6-4DE6-852E-DF56952C6A42}" sibTransId="{12B08F8F-C21E-4A2A-8166-DD06516EFEA3}"/>
    <dgm:cxn modelId="{61D86883-5540-4DF6-B4BC-9EA615437B5D}" srcId="{5091BEF6-E5E0-41E6-B5C9-2FCD9EBA1871}" destId="{9D883233-D28A-4CF7-A420-04C65A97C2C2}" srcOrd="0" destOrd="0" parTransId="{C77D0ED6-9740-47B4-9EAB-D049716512AE}" sibTransId="{0C4487E4-C516-4E76-B4B4-5D4908914FE0}"/>
    <dgm:cxn modelId="{E512955F-4C43-49E7-A169-2CE3AA577EED}" type="presParOf" srcId="{F403416E-A3D0-4DFA-B97F-90114CBF4F99}" destId="{7C1FA144-710E-411C-8861-C658CA8699AE}" srcOrd="0" destOrd="0" presId="urn:microsoft.com/office/officeart/2008/layout/PictureAccentList"/>
    <dgm:cxn modelId="{7C3E5CA0-F942-42BD-97DC-157509B7B68E}" type="presParOf" srcId="{7C1FA144-710E-411C-8861-C658CA8699AE}" destId="{C3499D8C-FDE1-46D7-8570-C5F6BE0898C5}" srcOrd="0" destOrd="0" presId="urn:microsoft.com/office/officeart/2008/layout/PictureAccentList"/>
    <dgm:cxn modelId="{01E665AB-591B-4F5F-A864-D11E26784C01}" type="presParOf" srcId="{C3499D8C-FDE1-46D7-8570-C5F6BE0898C5}" destId="{8D7C16E0-2471-4A38-A840-B149056E6BA7}" srcOrd="0" destOrd="0" presId="urn:microsoft.com/office/officeart/2008/layout/PictureAccentList"/>
    <dgm:cxn modelId="{281F0508-697F-4100-B91F-45490FD0A1BC}" type="presParOf" srcId="{7C1FA144-710E-411C-8861-C658CA8699AE}" destId="{C29378EE-E898-4975-B883-1F2382F02DC7}" srcOrd="1" destOrd="0" presId="urn:microsoft.com/office/officeart/2008/layout/PictureAccentList"/>
    <dgm:cxn modelId="{17CE413B-60C1-404B-8460-1133FB7D904C}" type="presParOf" srcId="{C29378EE-E898-4975-B883-1F2382F02DC7}" destId="{333E7A57-A35F-4E22-B5BE-48A98899B929}" srcOrd="0" destOrd="0" presId="urn:microsoft.com/office/officeart/2008/layout/PictureAccentList"/>
    <dgm:cxn modelId="{D138ACA4-51BE-41FC-8E9B-4AC668EB83F1}" type="presParOf" srcId="{333E7A57-A35F-4E22-B5BE-48A98899B929}" destId="{F8382B85-A507-43F3-9008-C51866A5B296}" srcOrd="0" destOrd="0" presId="urn:microsoft.com/office/officeart/2008/layout/PictureAccentList"/>
    <dgm:cxn modelId="{4B580963-D803-4B63-AFBA-A3644D5711BC}" type="presParOf" srcId="{333E7A57-A35F-4E22-B5BE-48A98899B929}" destId="{030CEEB4-7463-40DD-8C83-27B2C8ADA8F7}" srcOrd="1" destOrd="0" presId="urn:microsoft.com/office/officeart/2008/layout/PictureAccentList"/>
    <dgm:cxn modelId="{E97402D2-25F7-48FC-95A0-7141DEBA54B4}" type="presParOf" srcId="{C29378EE-E898-4975-B883-1F2382F02DC7}" destId="{A35EAFFF-C83B-4CC8-86C5-548642266935}" srcOrd="1" destOrd="0" presId="urn:microsoft.com/office/officeart/2008/layout/PictureAccentList"/>
    <dgm:cxn modelId="{FF5DF2CB-4DCA-4C6F-A4C0-5514AC1AD138}" type="presParOf" srcId="{A35EAFFF-C83B-4CC8-86C5-548642266935}" destId="{75ABCC3D-FAE7-461D-8E8A-98DD06E923BE}" srcOrd="0" destOrd="0" presId="urn:microsoft.com/office/officeart/2008/layout/PictureAccentList"/>
    <dgm:cxn modelId="{8F6FE29B-51A0-4487-8EEF-879EB81EC105}" type="presParOf" srcId="{A35EAFFF-C83B-4CC8-86C5-548642266935}" destId="{63983402-EB36-4ABA-823B-0944C956FE91}" srcOrd="1" destOrd="0" presId="urn:microsoft.com/office/officeart/2008/layout/PictureAccentList"/>
    <dgm:cxn modelId="{77D8335E-8EC7-4068-877B-FA32439662A6}" type="presParOf" srcId="{C29378EE-E898-4975-B883-1F2382F02DC7}" destId="{CCB673D8-EB38-4873-B878-17A68D4198C8}" srcOrd="2" destOrd="0" presId="urn:microsoft.com/office/officeart/2008/layout/PictureAccentList"/>
    <dgm:cxn modelId="{B2A2CC98-9FAA-430A-9AF9-73B096C29383}" type="presParOf" srcId="{CCB673D8-EB38-4873-B878-17A68D4198C8}" destId="{8B176C85-A6D9-4FC5-A4D9-669B46E89D94}" srcOrd="0" destOrd="0" presId="urn:microsoft.com/office/officeart/2008/layout/PictureAccentList"/>
    <dgm:cxn modelId="{65DCEE3C-97A8-44BC-B529-D22F3E98C72E}" type="presParOf" srcId="{CCB673D8-EB38-4873-B878-17A68D4198C8}" destId="{43271556-DD36-43AB-ABEE-87163688D34C}"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BB028B2A-88D6-4B61-8BD7-663BFAF7FDAE}"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1C0DD025-8BC9-491D-B109-3AC0A9FBF196}">
      <dgm:prSet phldrT="[Text]"/>
      <dgm:spPr/>
      <dgm:t>
        <a:bodyPr/>
        <a:lstStyle/>
        <a:p>
          <a:r>
            <a:rPr lang="en-US" dirty="0">
              <a:solidFill>
                <a:schemeClr val="bg1"/>
              </a:solidFill>
              <a:latin typeface="+mn-lt"/>
              <a:ea typeface="+mn-ea"/>
              <a:cs typeface="+mn-cs"/>
            </a:rPr>
            <a:t>Can become stuck in a mode of seeing everything only as it relates to you</a:t>
          </a:r>
          <a:endParaRPr lang="en-US" dirty="0">
            <a:solidFill>
              <a:schemeClr val="bg1"/>
            </a:solidFill>
          </a:endParaRPr>
        </a:p>
      </dgm:t>
    </dgm:pt>
    <dgm:pt modelId="{F665C449-A0AE-4F98-A4A8-CA02C32F3B81}" type="parTrans" cxnId="{2B816149-5FBB-4D94-B207-7614D56D5C1A}">
      <dgm:prSet/>
      <dgm:spPr/>
      <dgm:t>
        <a:bodyPr/>
        <a:lstStyle/>
        <a:p>
          <a:endParaRPr lang="en-US"/>
        </a:p>
      </dgm:t>
    </dgm:pt>
    <dgm:pt modelId="{B9918C1F-7666-4D7D-BC8D-0FE57CB6AE4B}" type="sibTrans" cxnId="{2B816149-5FBB-4D94-B207-7614D56D5C1A}">
      <dgm:prSet/>
      <dgm:spPr/>
      <dgm:t>
        <a:bodyPr/>
        <a:lstStyle/>
        <a:p>
          <a:endParaRPr lang="en-US"/>
        </a:p>
      </dgm:t>
    </dgm:pt>
    <dgm:pt modelId="{41E9E9E8-41E3-478C-9335-B76AAB4303DF}">
      <dgm:prSet phldrT="[Text]"/>
      <dgm:spPr/>
      <dgm:t>
        <a:bodyPr/>
        <a:lstStyle/>
        <a:p>
          <a:r>
            <a:rPr lang="en-US" dirty="0">
              <a:solidFill>
                <a:schemeClr val="bg1"/>
              </a:solidFill>
              <a:latin typeface="+mn-lt"/>
              <a:ea typeface="+mn-ea"/>
              <a:cs typeface="+mn-cs"/>
            </a:rPr>
            <a:t>Notion of fancying yourself </a:t>
          </a:r>
          <a:endParaRPr lang="en-US" dirty="0">
            <a:solidFill>
              <a:schemeClr val="bg1"/>
            </a:solidFill>
          </a:endParaRPr>
        </a:p>
      </dgm:t>
    </dgm:pt>
    <dgm:pt modelId="{9489ACC7-65FF-4D0C-9BCF-C446235D3C51}" type="parTrans" cxnId="{46969DB8-8B25-436C-80F1-BB3865E2CEA0}">
      <dgm:prSet/>
      <dgm:spPr/>
      <dgm:t>
        <a:bodyPr/>
        <a:lstStyle/>
        <a:p>
          <a:endParaRPr lang="en-US"/>
        </a:p>
      </dgm:t>
    </dgm:pt>
    <dgm:pt modelId="{90A7BFB2-DACD-4D73-B199-3FF93F583869}" type="sibTrans" cxnId="{46969DB8-8B25-436C-80F1-BB3865E2CEA0}">
      <dgm:prSet/>
      <dgm:spPr/>
      <dgm:t>
        <a:bodyPr/>
        <a:lstStyle/>
        <a:p>
          <a:endParaRPr lang="en-US"/>
        </a:p>
      </dgm:t>
    </dgm:pt>
    <dgm:pt modelId="{C90D50D9-C2B0-4A85-80DE-38D6D10E9EED}">
      <dgm:prSet phldrT="[Text]"/>
      <dgm:spPr/>
      <dgm:t>
        <a:bodyPr/>
        <a:lstStyle/>
        <a:p>
          <a:r>
            <a:rPr lang="en-US" dirty="0">
              <a:solidFill>
                <a:schemeClr val="bg1"/>
              </a:solidFill>
              <a:latin typeface="+mn-lt"/>
              <a:ea typeface="+mn-ea"/>
              <a:cs typeface="+mn-cs"/>
            </a:rPr>
            <a:t>Evokes the image of one sitting in meditation staring down at her or his stomach</a:t>
          </a:r>
          <a:endParaRPr lang="en-US" dirty="0">
            <a:solidFill>
              <a:schemeClr val="bg1"/>
            </a:solidFill>
          </a:endParaRPr>
        </a:p>
      </dgm:t>
    </dgm:pt>
    <dgm:pt modelId="{125BC6F2-E478-4A5B-A26A-1E287018A618}" type="parTrans" cxnId="{AB80BBDD-D07F-4B91-98C2-80EC6FF53ED0}">
      <dgm:prSet/>
      <dgm:spPr/>
      <dgm:t>
        <a:bodyPr/>
        <a:lstStyle/>
        <a:p>
          <a:endParaRPr lang="en-US"/>
        </a:p>
      </dgm:t>
    </dgm:pt>
    <dgm:pt modelId="{586FE483-705A-4A46-88E4-5B96BA485ACE}" type="sibTrans" cxnId="{AB80BBDD-D07F-4B91-98C2-80EC6FF53ED0}">
      <dgm:prSet/>
      <dgm:spPr/>
      <dgm:t>
        <a:bodyPr/>
        <a:lstStyle/>
        <a:p>
          <a:endParaRPr lang="en-US"/>
        </a:p>
      </dgm:t>
    </dgm:pt>
    <dgm:pt modelId="{7C9F0942-7F90-45AC-8E2E-07546B921D5E}" type="pres">
      <dgm:prSet presAssocID="{BB028B2A-88D6-4B61-8BD7-663BFAF7FDAE}" presName="Name0" presStyleCnt="0">
        <dgm:presLayoutVars>
          <dgm:chMax val="7"/>
          <dgm:chPref val="7"/>
          <dgm:dir/>
        </dgm:presLayoutVars>
      </dgm:prSet>
      <dgm:spPr/>
    </dgm:pt>
    <dgm:pt modelId="{761CE9BF-9E5E-40D8-B2AF-143F33E93E3F}" type="pres">
      <dgm:prSet presAssocID="{BB028B2A-88D6-4B61-8BD7-663BFAF7FDAE}" presName="Name1" presStyleCnt="0"/>
      <dgm:spPr/>
    </dgm:pt>
    <dgm:pt modelId="{FDE04AF5-05BE-4473-954E-C117F098B4C3}" type="pres">
      <dgm:prSet presAssocID="{BB028B2A-88D6-4B61-8BD7-663BFAF7FDAE}" presName="cycle" presStyleCnt="0"/>
      <dgm:spPr/>
    </dgm:pt>
    <dgm:pt modelId="{7825843D-D03A-4931-8AEB-3CFC139C6024}" type="pres">
      <dgm:prSet presAssocID="{BB028B2A-88D6-4B61-8BD7-663BFAF7FDAE}" presName="srcNode" presStyleLbl="node1" presStyleIdx="0" presStyleCnt="3"/>
      <dgm:spPr/>
    </dgm:pt>
    <dgm:pt modelId="{BDD26A1F-DAEE-46C8-A5A2-A3FADCB2533B}" type="pres">
      <dgm:prSet presAssocID="{BB028B2A-88D6-4B61-8BD7-663BFAF7FDAE}" presName="conn" presStyleLbl="parChTrans1D2" presStyleIdx="0" presStyleCnt="1"/>
      <dgm:spPr/>
    </dgm:pt>
    <dgm:pt modelId="{5BA71EFD-633D-4664-8B49-EF5C13F55D0B}" type="pres">
      <dgm:prSet presAssocID="{BB028B2A-88D6-4B61-8BD7-663BFAF7FDAE}" presName="extraNode" presStyleLbl="node1" presStyleIdx="0" presStyleCnt="3"/>
      <dgm:spPr/>
    </dgm:pt>
    <dgm:pt modelId="{18CBA885-9303-4773-86A7-26CF6A12273B}" type="pres">
      <dgm:prSet presAssocID="{BB028B2A-88D6-4B61-8BD7-663BFAF7FDAE}" presName="dstNode" presStyleLbl="node1" presStyleIdx="0" presStyleCnt="3"/>
      <dgm:spPr/>
    </dgm:pt>
    <dgm:pt modelId="{64DB85F9-63B9-4382-94A9-D43206B4D84C}" type="pres">
      <dgm:prSet presAssocID="{1C0DD025-8BC9-491D-B109-3AC0A9FBF196}" presName="text_1" presStyleLbl="node1" presStyleIdx="0" presStyleCnt="3">
        <dgm:presLayoutVars>
          <dgm:bulletEnabled val="1"/>
        </dgm:presLayoutVars>
      </dgm:prSet>
      <dgm:spPr/>
    </dgm:pt>
    <dgm:pt modelId="{9C9DAD43-CFBC-474A-8FC4-1ECD387129A4}" type="pres">
      <dgm:prSet presAssocID="{1C0DD025-8BC9-491D-B109-3AC0A9FBF196}" presName="accent_1" presStyleCnt="0"/>
      <dgm:spPr/>
    </dgm:pt>
    <dgm:pt modelId="{3B35B08F-14A2-4FD1-9159-1FC35DE8BF4C}" type="pres">
      <dgm:prSet presAssocID="{1C0DD025-8BC9-491D-B109-3AC0A9FBF196}" presName="accentRepeatNode" presStyleLbl="solidFgAcc1" presStyleIdx="0" presStyleCnt="3"/>
      <dgm:spPr/>
    </dgm:pt>
    <dgm:pt modelId="{E559C407-D56C-4FBF-AD5B-C2513D72E0CE}" type="pres">
      <dgm:prSet presAssocID="{41E9E9E8-41E3-478C-9335-B76AAB4303DF}" presName="text_2" presStyleLbl="node1" presStyleIdx="1" presStyleCnt="3">
        <dgm:presLayoutVars>
          <dgm:bulletEnabled val="1"/>
        </dgm:presLayoutVars>
      </dgm:prSet>
      <dgm:spPr/>
    </dgm:pt>
    <dgm:pt modelId="{093823D2-0F21-4DD6-944D-4B629EFE83B3}" type="pres">
      <dgm:prSet presAssocID="{41E9E9E8-41E3-478C-9335-B76AAB4303DF}" presName="accent_2" presStyleCnt="0"/>
      <dgm:spPr/>
    </dgm:pt>
    <dgm:pt modelId="{F4307CE4-92F3-469F-B98D-BC0F88DEFA79}" type="pres">
      <dgm:prSet presAssocID="{41E9E9E8-41E3-478C-9335-B76AAB4303DF}" presName="accentRepeatNode" presStyleLbl="solidFgAcc1" presStyleIdx="1" presStyleCnt="3"/>
      <dgm:spPr/>
    </dgm:pt>
    <dgm:pt modelId="{D0C8766A-9CEE-4547-A5C5-14A7B4185A22}" type="pres">
      <dgm:prSet presAssocID="{C90D50D9-C2B0-4A85-80DE-38D6D10E9EED}" presName="text_3" presStyleLbl="node1" presStyleIdx="2" presStyleCnt="3">
        <dgm:presLayoutVars>
          <dgm:bulletEnabled val="1"/>
        </dgm:presLayoutVars>
      </dgm:prSet>
      <dgm:spPr/>
    </dgm:pt>
    <dgm:pt modelId="{9088E9A5-CB3E-4293-9B1E-B99DCDE06387}" type="pres">
      <dgm:prSet presAssocID="{C90D50D9-C2B0-4A85-80DE-38D6D10E9EED}" presName="accent_3" presStyleCnt="0"/>
      <dgm:spPr/>
    </dgm:pt>
    <dgm:pt modelId="{0FC6CBA7-8CE0-438B-BC28-E4323AA04D3D}" type="pres">
      <dgm:prSet presAssocID="{C90D50D9-C2B0-4A85-80DE-38D6D10E9EED}" presName="accentRepeatNode" presStyleLbl="solidFgAcc1" presStyleIdx="2" presStyleCnt="3"/>
      <dgm:spPr/>
    </dgm:pt>
  </dgm:ptLst>
  <dgm:cxnLst>
    <dgm:cxn modelId="{2B816149-5FBB-4D94-B207-7614D56D5C1A}" srcId="{BB028B2A-88D6-4B61-8BD7-663BFAF7FDAE}" destId="{1C0DD025-8BC9-491D-B109-3AC0A9FBF196}" srcOrd="0" destOrd="0" parTransId="{F665C449-A0AE-4F98-A4A8-CA02C32F3B81}" sibTransId="{B9918C1F-7666-4D7D-BC8D-0FE57CB6AE4B}"/>
    <dgm:cxn modelId="{51982C5E-8E5E-45F8-BA19-00D4A85CCA1C}" type="presOf" srcId="{41E9E9E8-41E3-478C-9335-B76AAB4303DF}" destId="{E559C407-D56C-4FBF-AD5B-C2513D72E0CE}" srcOrd="0" destOrd="0" presId="urn:microsoft.com/office/officeart/2008/layout/VerticalCurvedList"/>
    <dgm:cxn modelId="{1FF5130D-411C-4F73-9575-A0FE1E730C13}" type="presOf" srcId="{B9918C1F-7666-4D7D-BC8D-0FE57CB6AE4B}" destId="{BDD26A1F-DAEE-46C8-A5A2-A3FADCB2533B}" srcOrd="0" destOrd="0" presId="urn:microsoft.com/office/officeart/2008/layout/VerticalCurvedList"/>
    <dgm:cxn modelId="{AB80BBDD-D07F-4B91-98C2-80EC6FF53ED0}" srcId="{BB028B2A-88D6-4B61-8BD7-663BFAF7FDAE}" destId="{C90D50D9-C2B0-4A85-80DE-38D6D10E9EED}" srcOrd="2" destOrd="0" parTransId="{125BC6F2-E478-4A5B-A26A-1E287018A618}" sibTransId="{586FE483-705A-4A46-88E4-5B96BA485ACE}"/>
    <dgm:cxn modelId="{74131B22-8A47-42E5-97C4-F1617E30F3CE}" type="presOf" srcId="{C90D50D9-C2B0-4A85-80DE-38D6D10E9EED}" destId="{D0C8766A-9CEE-4547-A5C5-14A7B4185A22}" srcOrd="0" destOrd="0" presId="urn:microsoft.com/office/officeart/2008/layout/VerticalCurvedList"/>
    <dgm:cxn modelId="{F04A77DD-73A5-46E1-A51E-EFEEC41CF699}" type="presOf" srcId="{BB028B2A-88D6-4B61-8BD7-663BFAF7FDAE}" destId="{7C9F0942-7F90-45AC-8E2E-07546B921D5E}" srcOrd="0" destOrd="0" presId="urn:microsoft.com/office/officeart/2008/layout/VerticalCurvedList"/>
    <dgm:cxn modelId="{46969DB8-8B25-436C-80F1-BB3865E2CEA0}" srcId="{BB028B2A-88D6-4B61-8BD7-663BFAF7FDAE}" destId="{41E9E9E8-41E3-478C-9335-B76AAB4303DF}" srcOrd="1" destOrd="0" parTransId="{9489ACC7-65FF-4D0C-9BCF-C446235D3C51}" sibTransId="{90A7BFB2-DACD-4D73-B199-3FF93F583869}"/>
    <dgm:cxn modelId="{C777BFF8-B79F-4D18-9D6F-24484BDB456D}" type="presOf" srcId="{1C0DD025-8BC9-491D-B109-3AC0A9FBF196}" destId="{64DB85F9-63B9-4382-94A9-D43206B4D84C}" srcOrd="0" destOrd="0" presId="urn:microsoft.com/office/officeart/2008/layout/VerticalCurvedList"/>
    <dgm:cxn modelId="{9A33FA4E-1F6A-43F5-8D1E-3E2B1290BBE8}" type="presParOf" srcId="{7C9F0942-7F90-45AC-8E2E-07546B921D5E}" destId="{761CE9BF-9E5E-40D8-B2AF-143F33E93E3F}" srcOrd="0" destOrd="0" presId="urn:microsoft.com/office/officeart/2008/layout/VerticalCurvedList"/>
    <dgm:cxn modelId="{91AC5D08-7C4B-48A3-92FE-0040452B2549}" type="presParOf" srcId="{761CE9BF-9E5E-40D8-B2AF-143F33E93E3F}" destId="{FDE04AF5-05BE-4473-954E-C117F098B4C3}" srcOrd="0" destOrd="0" presId="urn:microsoft.com/office/officeart/2008/layout/VerticalCurvedList"/>
    <dgm:cxn modelId="{535D09D3-ACCC-49DA-A213-B59A45C48B77}" type="presParOf" srcId="{FDE04AF5-05BE-4473-954E-C117F098B4C3}" destId="{7825843D-D03A-4931-8AEB-3CFC139C6024}" srcOrd="0" destOrd="0" presId="urn:microsoft.com/office/officeart/2008/layout/VerticalCurvedList"/>
    <dgm:cxn modelId="{D1213A66-A319-48B8-8B9D-B7BE6F3BB228}" type="presParOf" srcId="{FDE04AF5-05BE-4473-954E-C117F098B4C3}" destId="{BDD26A1F-DAEE-46C8-A5A2-A3FADCB2533B}" srcOrd="1" destOrd="0" presId="urn:microsoft.com/office/officeart/2008/layout/VerticalCurvedList"/>
    <dgm:cxn modelId="{99066E7E-ED05-462E-99CE-96DD02F46010}" type="presParOf" srcId="{FDE04AF5-05BE-4473-954E-C117F098B4C3}" destId="{5BA71EFD-633D-4664-8B49-EF5C13F55D0B}" srcOrd="2" destOrd="0" presId="urn:microsoft.com/office/officeart/2008/layout/VerticalCurvedList"/>
    <dgm:cxn modelId="{2FA0E5A4-DFC8-4959-BCB2-149C2674EC7E}" type="presParOf" srcId="{FDE04AF5-05BE-4473-954E-C117F098B4C3}" destId="{18CBA885-9303-4773-86A7-26CF6A12273B}" srcOrd="3" destOrd="0" presId="urn:microsoft.com/office/officeart/2008/layout/VerticalCurvedList"/>
    <dgm:cxn modelId="{CBEF218A-86CE-4ECD-A4DB-91FFE7079C4E}" type="presParOf" srcId="{761CE9BF-9E5E-40D8-B2AF-143F33E93E3F}" destId="{64DB85F9-63B9-4382-94A9-D43206B4D84C}" srcOrd="1" destOrd="0" presId="urn:microsoft.com/office/officeart/2008/layout/VerticalCurvedList"/>
    <dgm:cxn modelId="{3D103169-2ED6-45CD-9F8F-9CC5C8980387}" type="presParOf" srcId="{761CE9BF-9E5E-40D8-B2AF-143F33E93E3F}" destId="{9C9DAD43-CFBC-474A-8FC4-1ECD387129A4}" srcOrd="2" destOrd="0" presId="urn:microsoft.com/office/officeart/2008/layout/VerticalCurvedList"/>
    <dgm:cxn modelId="{A664C9CD-4F24-4194-814B-F77547746681}" type="presParOf" srcId="{9C9DAD43-CFBC-474A-8FC4-1ECD387129A4}" destId="{3B35B08F-14A2-4FD1-9159-1FC35DE8BF4C}" srcOrd="0" destOrd="0" presId="urn:microsoft.com/office/officeart/2008/layout/VerticalCurvedList"/>
    <dgm:cxn modelId="{9855BFFD-FB48-4BE7-9BFC-FD73D7C32118}" type="presParOf" srcId="{761CE9BF-9E5E-40D8-B2AF-143F33E93E3F}" destId="{E559C407-D56C-4FBF-AD5B-C2513D72E0CE}" srcOrd="3" destOrd="0" presId="urn:microsoft.com/office/officeart/2008/layout/VerticalCurvedList"/>
    <dgm:cxn modelId="{9DC2B70A-549E-45CB-A3A2-E2E65436EBD0}" type="presParOf" srcId="{761CE9BF-9E5E-40D8-B2AF-143F33E93E3F}" destId="{093823D2-0F21-4DD6-944D-4B629EFE83B3}" srcOrd="4" destOrd="0" presId="urn:microsoft.com/office/officeart/2008/layout/VerticalCurvedList"/>
    <dgm:cxn modelId="{77D83011-22C3-48E3-BD9A-4D319A93599F}" type="presParOf" srcId="{093823D2-0F21-4DD6-944D-4B629EFE83B3}" destId="{F4307CE4-92F3-469F-B98D-BC0F88DEFA79}" srcOrd="0" destOrd="0" presId="urn:microsoft.com/office/officeart/2008/layout/VerticalCurvedList"/>
    <dgm:cxn modelId="{EB50375D-6C0B-4B8A-B802-8B90E81F2B95}" type="presParOf" srcId="{761CE9BF-9E5E-40D8-B2AF-143F33E93E3F}" destId="{D0C8766A-9CEE-4547-A5C5-14A7B4185A22}" srcOrd="5" destOrd="0" presId="urn:microsoft.com/office/officeart/2008/layout/VerticalCurvedList"/>
    <dgm:cxn modelId="{45EF9BF1-9643-4100-827F-AE85DE8202BF}" type="presParOf" srcId="{761CE9BF-9E5E-40D8-B2AF-143F33E93E3F}" destId="{9088E9A5-CB3E-4293-9B1E-B99DCDE06387}" srcOrd="6" destOrd="0" presId="urn:microsoft.com/office/officeart/2008/layout/VerticalCurvedList"/>
    <dgm:cxn modelId="{570A1BC1-0C70-4BB1-B5DB-4220BE10F27B}" type="presParOf" srcId="{9088E9A5-CB3E-4293-9B1E-B99DCDE06387}" destId="{0FC6CBA7-8CE0-438B-BC28-E4323AA04D3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D95629B3-16F7-4820-BADE-0FEC2374D3B6}" type="doc">
      <dgm:prSet loTypeId="urn:microsoft.com/office/officeart/2005/8/layout/default#8" loCatId="list" qsTypeId="urn:microsoft.com/office/officeart/2005/8/quickstyle/simple1" qsCatId="simple" csTypeId="urn:microsoft.com/office/officeart/2005/8/colors/colorful3" csCatId="colorful" phldr="1"/>
      <dgm:spPr/>
      <dgm:t>
        <a:bodyPr/>
        <a:lstStyle/>
        <a:p>
          <a:endParaRPr lang="en-US"/>
        </a:p>
      </dgm:t>
    </dgm:pt>
    <dgm:pt modelId="{51EEC670-0A42-4FBC-AA83-FD481196DDF4}">
      <dgm:prSet phldrT="[Text]"/>
      <dgm:spPr/>
      <dgm:t>
        <a:bodyPr/>
        <a:lstStyle/>
        <a:p>
          <a:r>
            <a:rPr lang="en-US" dirty="0">
              <a:solidFill>
                <a:schemeClr val="bg1"/>
              </a:solidFill>
              <a:latin typeface="+mn-lt"/>
              <a:ea typeface="+mn-ea"/>
              <a:cs typeface="+mn-cs"/>
            </a:rPr>
            <a:t>Too much discipline can kill your spirit </a:t>
          </a:r>
          <a:endParaRPr lang="en-US" dirty="0">
            <a:solidFill>
              <a:schemeClr val="bg1"/>
            </a:solidFill>
          </a:endParaRPr>
        </a:p>
      </dgm:t>
    </dgm:pt>
    <dgm:pt modelId="{E2E5CFC0-7A4E-469D-A00E-29047792B2C2}" type="parTrans" cxnId="{FD0393CD-D0DE-4E7D-8439-D3F57C35E025}">
      <dgm:prSet/>
      <dgm:spPr/>
      <dgm:t>
        <a:bodyPr/>
        <a:lstStyle/>
        <a:p>
          <a:endParaRPr lang="en-US"/>
        </a:p>
      </dgm:t>
    </dgm:pt>
    <dgm:pt modelId="{5AC6E654-FE38-4414-B611-EA111676CB46}" type="sibTrans" cxnId="{FD0393CD-D0DE-4E7D-8439-D3F57C35E025}">
      <dgm:prSet/>
      <dgm:spPr/>
      <dgm:t>
        <a:bodyPr/>
        <a:lstStyle/>
        <a:p>
          <a:endParaRPr lang="en-US"/>
        </a:p>
      </dgm:t>
    </dgm:pt>
    <dgm:pt modelId="{371AD9FD-058F-46E8-B7D8-3F741A981F84}">
      <dgm:prSet phldrT="[Text]"/>
      <dgm:spPr/>
      <dgm:t>
        <a:bodyPr/>
        <a:lstStyle/>
        <a:p>
          <a:r>
            <a:rPr lang="en-US" dirty="0">
              <a:solidFill>
                <a:schemeClr val="bg1"/>
              </a:solidFill>
              <a:latin typeface="+mn-lt"/>
              <a:ea typeface="+mn-ea"/>
              <a:cs typeface="+mn-cs"/>
            </a:rPr>
            <a:t>Eliminates spontaneity in your life</a:t>
          </a:r>
          <a:endParaRPr lang="en-US" dirty="0">
            <a:solidFill>
              <a:schemeClr val="bg1"/>
            </a:solidFill>
          </a:endParaRPr>
        </a:p>
      </dgm:t>
    </dgm:pt>
    <dgm:pt modelId="{9141724F-74CA-45EF-A27E-1E42071DDFF1}" type="parTrans" cxnId="{37D6F3FD-4023-412F-9B8B-5375B58EE3FC}">
      <dgm:prSet/>
      <dgm:spPr/>
      <dgm:t>
        <a:bodyPr/>
        <a:lstStyle/>
        <a:p>
          <a:endParaRPr lang="en-US"/>
        </a:p>
      </dgm:t>
    </dgm:pt>
    <dgm:pt modelId="{FDEA37D2-F541-4BC7-97C3-529BC7CF445B}" type="sibTrans" cxnId="{37D6F3FD-4023-412F-9B8B-5375B58EE3FC}">
      <dgm:prSet/>
      <dgm:spPr/>
      <dgm:t>
        <a:bodyPr/>
        <a:lstStyle/>
        <a:p>
          <a:endParaRPr lang="en-US"/>
        </a:p>
      </dgm:t>
    </dgm:pt>
    <dgm:pt modelId="{A5F430A7-CEEC-4ECB-90CD-A35761980C74}">
      <dgm:prSet phldrT="[Text]"/>
      <dgm:spPr/>
      <dgm:t>
        <a:bodyPr/>
        <a:lstStyle/>
        <a:p>
          <a:r>
            <a:rPr lang="en-US" dirty="0">
              <a:solidFill>
                <a:schemeClr val="bg1"/>
              </a:solidFill>
              <a:latin typeface="+mn-lt"/>
              <a:ea typeface="+mn-ea"/>
              <a:cs typeface="+mn-cs"/>
            </a:rPr>
            <a:t>Lapse into child-mode behaviors</a:t>
          </a:r>
          <a:endParaRPr lang="en-US" dirty="0">
            <a:solidFill>
              <a:schemeClr val="bg1"/>
            </a:solidFill>
          </a:endParaRPr>
        </a:p>
      </dgm:t>
    </dgm:pt>
    <dgm:pt modelId="{A2989537-6CE6-4810-AA5D-CA2E23528933}" type="parTrans" cxnId="{1F507752-D738-4AC1-8387-BDF1CC4B330B}">
      <dgm:prSet/>
      <dgm:spPr/>
      <dgm:t>
        <a:bodyPr/>
        <a:lstStyle/>
        <a:p>
          <a:endParaRPr lang="en-US"/>
        </a:p>
      </dgm:t>
    </dgm:pt>
    <dgm:pt modelId="{EDAA7CBB-2BEA-4BEC-A489-A0FF0E85B663}" type="sibTrans" cxnId="{1F507752-D738-4AC1-8387-BDF1CC4B330B}">
      <dgm:prSet/>
      <dgm:spPr/>
      <dgm:t>
        <a:bodyPr/>
        <a:lstStyle/>
        <a:p>
          <a:endParaRPr lang="en-US"/>
        </a:p>
      </dgm:t>
    </dgm:pt>
    <dgm:pt modelId="{CFBB7C96-6F16-4799-8E06-14F529595C61}" type="pres">
      <dgm:prSet presAssocID="{D95629B3-16F7-4820-BADE-0FEC2374D3B6}" presName="diagram" presStyleCnt="0">
        <dgm:presLayoutVars>
          <dgm:dir/>
          <dgm:resizeHandles val="exact"/>
        </dgm:presLayoutVars>
      </dgm:prSet>
      <dgm:spPr/>
    </dgm:pt>
    <dgm:pt modelId="{9F2E2B13-F152-4E17-A8E2-FCDC1467F0E8}" type="pres">
      <dgm:prSet presAssocID="{51EEC670-0A42-4FBC-AA83-FD481196DDF4}" presName="node" presStyleLbl="node1" presStyleIdx="0" presStyleCnt="3">
        <dgm:presLayoutVars>
          <dgm:bulletEnabled val="1"/>
        </dgm:presLayoutVars>
      </dgm:prSet>
      <dgm:spPr/>
    </dgm:pt>
    <dgm:pt modelId="{5A08CEFA-1590-4D67-8B28-728C7327346D}" type="pres">
      <dgm:prSet presAssocID="{5AC6E654-FE38-4414-B611-EA111676CB46}" presName="sibTrans" presStyleCnt="0"/>
      <dgm:spPr/>
    </dgm:pt>
    <dgm:pt modelId="{327B0007-6DD5-4A57-9A11-2C465C37423A}" type="pres">
      <dgm:prSet presAssocID="{371AD9FD-058F-46E8-B7D8-3F741A981F84}" presName="node" presStyleLbl="node1" presStyleIdx="1" presStyleCnt="3">
        <dgm:presLayoutVars>
          <dgm:bulletEnabled val="1"/>
        </dgm:presLayoutVars>
      </dgm:prSet>
      <dgm:spPr/>
    </dgm:pt>
    <dgm:pt modelId="{8E84502F-8EBF-44FA-A0C3-B911349A0757}" type="pres">
      <dgm:prSet presAssocID="{FDEA37D2-F541-4BC7-97C3-529BC7CF445B}" presName="sibTrans" presStyleCnt="0"/>
      <dgm:spPr/>
    </dgm:pt>
    <dgm:pt modelId="{1D8E43A1-8358-4325-BB0A-88B3116F8A71}" type="pres">
      <dgm:prSet presAssocID="{A5F430A7-CEEC-4ECB-90CD-A35761980C74}" presName="node" presStyleLbl="node1" presStyleIdx="2" presStyleCnt="3">
        <dgm:presLayoutVars>
          <dgm:bulletEnabled val="1"/>
        </dgm:presLayoutVars>
      </dgm:prSet>
      <dgm:spPr/>
    </dgm:pt>
  </dgm:ptLst>
  <dgm:cxnLst>
    <dgm:cxn modelId="{440083C7-2A3B-4EE9-8F76-07DF592525A9}" type="presOf" srcId="{D95629B3-16F7-4820-BADE-0FEC2374D3B6}" destId="{CFBB7C96-6F16-4799-8E06-14F529595C61}" srcOrd="0" destOrd="0" presId="urn:microsoft.com/office/officeart/2005/8/layout/default#8"/>
    <dgm:cxn modelId="{37D6F3FD-4023-412F-9B8B-5375B58EE3FC}" srcId="{D95629B3-16F7-4820-BADE-0FEC2374D3B6}" destId="{371AD9FD-058F-46E8-B7D8-3F741A981F84}" srcOrd="1" destOrd="0" parTransId="{9141724F-74CA-45EF-A27E-1E42071DDFF1}" sibTransId="{FDEA37D2-F541-4BC7-97C3-529BC7CF445B}"/>
    <dgm:cxn modelId="{A07CE153-889A-4516-A9FB-7A4682371538}" type="presOf" srcId="{51EEC670-0A42-4FBC-AA83-FD481196DDF4}" destId="{9F2E2B13-F152-4E17-A8E2-FCDC1467F0E8}" srcOrd="0" destOrd="0" presId="urn:microsoft.com/office/officeart/2005/8/layout/default#8"/>
    <dgm:cxn modelId="{CD80657C-480E-4F86-AF89-C89653F6272E}" type="presOf" srcId="{A5F430A7-CEEC-4ECB-90CD-A35761980C74}" destId="{1D8E43A1-8358-4325-BB0A-88B3116F8A71}" srcOrd="0" destOrd="0" presId="urn:microsoft.com/office/officeart/2005/8/layout/default#8"/>
    <dgm:cxn modelId="{1F507752-D738-4AC1-8387-BDF1CC4B330B}" srcId="{D95629B3-16F7-4820-BADE-0FEC2374D3B6}" destId="{A5F430A7-CEEC-4ECB-90CD-A35761980C74}" srcOrd="2" destOrd="0" parTransId="{A2989537-6CE6-4810-AA5D-CA2E23528933}" sibTransId="{EDAA7CBB-2BEA-4BEC-A489-A0FF0E85B663}"/>
    <dgm:cxn modelId="{FD0393CD-D0DE-4E7D-8439-D3F57C35E025}" srcId="{D95629B3-16F7-4820-BADE-0FEC2374D3B6}" destId="{51EEC670-0A42-4FBC-AA83-FD481196DDF4}" srcOrd="0" destOrd="0" parTransId="{E2E5CFC0-7A4E-469D-A00E-29047792B2C2}" sibTransId="{5AC6E654-FE38-4414-B611-EA111676CB46}"/>
    <dgm:cxn modelId="{44B15C06-5862-4783-941E-7ED6F56E37F3}" type="presOf" srcId="{371AD9FD-058F-46E8-B7D8-3F741A981F84}" destId="{327B0007-6DD5-4A57-9A11-2C465C37423A}" srcOrd="0" destOrd="0" presId="urn:microsoft.com/office/officeart/2005/8/layout/default#8"/>
    <dgm:cxn modelId="{503CEF81-C49E-4DB0-BD43-3E74D47E8BD2}" type="presParOf" srcId="{CFBB7C96-6F16-4799-8E06-14F529595C61}" destId="{9F2E2B13-F152-4E17-A8E2-FCDC1467F0E8}" srcOrd="0" destOrd="0" presId="urn:microsoft.com/office/officeart/2005/8/layout/default#8"/>
    <dgm:cxn modelId="{391B62CD-C45A-4D76-9434-92BCD81E1672}" type="presParOf" srcId="{CFBB7C96-6F16-4799-8E06-14F529595C61}" destId="{5A08CEFA-1590-4D67-8B28-728C7327346D}" srcOrd="1" destOrd="0" presId="urn:microsoft.com/office/officeart/2005/8/layout/default#8"/>
    <dgm:cxn modelId="{3DB34FD7-898B-427E-B7A4-5129B41240AF}" type="presParOf" srcId="{CFBB7C96-6F16-4799-8E06-14F529595C61}" destId="{327B0007-6DD5-4A57-9A11-2C465C37423A}" srcOrd="2" destOrd="0" presId="urn:microsoft.com/office/officeart/2005/8/layout/default#8"/>
    <dgm:cxn modelId="{6322C7FA-F922-4398-9751-EEB3A7753D4B}" type="presParOf" srcId="{CFBB7C96-6F16-4799-8E06-14F529595C61}" destId="{8E84502F-8EBF-44FA-A0C3-B911349A0757}" srcOrd="3" destOrd="0" presId="urn:microsoft.com/office/officeart/2005/8/layout/default#8"/>
    <dgm:cxn modelId="{54912A8C-3E2B-4458-8AA8-D37DFBFDCECE}" type="presParOf" srcId="{CFBB7C96-6F16-4799-8E06-14F529595C61}" destId="{1D8E43A1-8358-4325-BB0A-88B3116F8A71}" srcOrd="4" destOrd="0" presId="urn:microsoft.com/office/officeart/2005/8/layout/default#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2040A246-9DB9-493B-A914-E550B2533884}"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FFF3E048-8E71-4495-BEFF-2758253A81F8}">
      <dgm:prSet phldrT="[Text]"/>
      <dgm:spPr/>
      <dgm:t>
        <a:bodyPr/>
        <a:lstStyle/>
        <a:p>
          <a:r>
            <a:rPr lang="en-US" dirty="0"/>
            <a:t>Appreciate others</a:t>
          </a:r>
        </a:p>
      </dgm:t>
    </dgm:pt>
    <dgm:pt modelId="{BA8B9434-DD47-4CDD-BF4E-67276EBAE2C9}" type="parTrans" cxnId="{7E7A77B9-8FBE-492A-BF26-6DBFB4F9F0D5}">
      <dgm:prSet/>
      <dgm:spPr/>
      <dgm:t>
        <a:bodyPr/>
        <a:lstStyle/>
        <a:p>
          <a:endParaRPr lang="en-US"/>
        </a:p>
      </dgm:t>
    </dgm:pt>
    <dgm:pt modelId="{2445EB09-052D-44F4-A6AB-CAFF505B32D1}" type="sibTrans" cxnId="{7E7A77B9-8FBE-492A-BF26-6DBFB4F9F0D5}">
      <dgm:prSet/>
      <dgm:spPr/>
      <dgm:t>
        <a:bodyPr/>
        <a:lstStyle/>
        <a:p>
          <a:endParaRPr lang="en-US"/>
        </a:p>
      </dgm:t>
    </dgm:pt>
    <dgm:pt modelId="{2CA67C13-8B9B-4E9B-998A-48A69E68CF98}">
      <dgm:prSet phldrT="[Text]"/>
      <dgm:spPr/>
      <dgm:t>
        <a:bodyPr/>
        <a:lstStyle/>
        <a:p>
          <a:r>
            <a:rPr lang="en-US" dirty="0"/>
            <a:t>Share praise and credit</a:t>
          </a:r>
        </a:p>
      </dgm:t>
    </dgm:pt>
    <dgm:pt modelId="{1DF54CF2-502B-442C-9498-C56CE3C9AB66}" type="parTrans" cxnId="{0510D8FD-3869-43D1-BA43-D978FDF321C1}">
      <dgm:prSet/>
      <dgm:spPr/>
      <dgm:t>
        <a:bodyPr/>
        <a:lstStyle/>
        <a:p>
          <a:endParaRPr lang="en-US"/>
        </a:p>
      </dgm:t>
    </dgm:pt>
    <dgm:pt modelId="{4E556FE3-128F-490B-96D4-7DC41564AA84}" type="sibTrans" cxnId="{0510D8FD-3869-43D1-BA43-D978FDF321C1}">
      <dgm:prSet/>
      <dgm:spPr/>
      <dgm:t>
        <a:bodyPr/>
        <a:lstStyle/>
        <a:p>
          <a:endParaRPr lang="en-US"/>
        </a:p>
      </dgm:t>
    </dgm:pt>
    <dgm:pt modelId="{E668417C-6F9F-464B-BC97-466038A45EF3}">
      <dgm:prSet phldrT="[Text]"/>
      <dgm:spPr/>
      <dgm:t>
        <a:bodyPr/>
        <a:lstStyle/>
        <a:p>
          <a:r>
            <a:rPr lang="en-US" dirty="0"/>
            <a:t>Allow others to be first and foremost</a:t>
          </a:r>
        </a:p>
      </dgm:t>
    </dgm:pt>
    <dgm:pt modelId="{0B864D7D-1415-4C48-B842-02DF2A2AC137}" type="parTrans" cxnId="{644973B0-485A-4413-9E25-646F26C0696F}">
      <dgm:prSet/>
      <dgm:spPr/>
      <dgm:t>
        <a:bodyPr/>
        <a:lstStyle/>
        <a:p>
          <a:endParaRPr lang="en-US"/>
        </a:p>
      </dgm:t>
    </dgm:pt>
    <dgm:pt modelId="{3CB94A32-2555-4476-8BFB-746CADFFBE39}" type="sibTrans" cxnId="{644973B0-485A-4413-9E25-646F26C0696F}">
      <dgm:prSet/>
      <dgm:spPr/>
      <dgm:t>
        <a:bodyPr/>
        <a:lstStyle/>
        <a:p>
          <a:endParaRPr lang="en-US"/>
        </a:p>
      </dgm:t>
    </dgm:pt>
    <dgm:pt modelId="{33F912F9-C2BA-42DC-966D-742E098D54EA}" type="pres">
      <dgm:prSet presAssocID="{2040A246-9DB9-493B-A914-E550B2533884}" presName="linear" presStyleCnt="0">
        <dgm:presLayoutVars>
          <dgm:dir/>
          <dgm:animLvl val="lvl"/>
          <dgm:resizeHandles val="exact"/>
        </dgm:presLayoutVars>
      </dgm:prSet>
      <dgm:spPr/>
    </dgm:pt>
    <dgm:pt modelId="{B0AAADE8-5381-4CE7-933D-7596559D724C}" type="pres">
      <dgm:prSet presAssocID="{FFF3E048-8E71-4495-BEFF-2758253A81F8}" presName="parentLin" presStyleCnt="0"/>
      <dgm:spPr/>
    </dgm:pt>
    <dgm:pt modelId="{1A9784DC-2477-496A-BE1F-45CEC2B2F139}" type="pres">
      <dgm:prSet presAssocID="{FFF3E048-8E71-4495-BEFF-2758253A81F8}" presName="parentLeftMargin" presStyleLbl="node1" presStyleIdx="0" presStyleCnt="3"/>
      <dgm:spPr/>
    </dgm:pt>
    <dgm:pt modelId="{BA3DF3A7-A686-4CF2-B6E5-D521834E778C}" type="pres">
      <dgm:prSet presAssocID="{FFF3E048-8E71-4495-BEFF-2758253A81F8}" presName="parentText" presStyleLbl="node1" presStyleIdx="0" presStyleCnt="3">
        <dgm:presLayoutVars>
          <dgm:chMax val="0"/>
          <dgm:bulletEnabled val="1"/>
        </dgm:presLayoutVars>
      </dgm:prSet>
      <dgm:spPr/>
    </dgm:pt>
    <dgm:pt modelId="{0929EF84-9BD0-44AD-966A-500F3DB16655}" type="pres">
      <dgm:prSet presAssocID="{FFF3E048-8E71-4495-BEFF-2758253A81F8}" presName="negativeSpace" presStyleCnt="0"/>
      <dgm:spPr/>
    </dgm:pt>
    <dgm:pt modelId="{2CFB0B07-A726-4134-9C30-7D726C89795C}" type="pres">
      <dgm:prSet presAssocID="{FFF3E048-8E71-4495-BEFF-2758253A81F8}" presName="childText" presStyleLbl="conFgAcc1" presStyleIdx="0" presStyleCnt="3">
        <dgm:presLayoutVars>
          <dgm:bulletEnabled val="1"/>
        </dgm:presLayoutVars>
      </dgm:prSet>
      <dgm:spPr>
        <a:noFill/>
      </dgm:spPr>
    </dgm:pt>
    <dgm:pt modelId="{50EDEE36-66DE-4428-84FB-427137E5A0AD}" type="pres">
      <dgm:prSet presAssocID="{2445EB09-052D-44F4-A6AB-CAFF505B32D1}" presName="spaceBetweenRectangles" presStyleCnt="0"/>
      <dgm:spPr/>
    </dgm:pt>
    <dgm:pt modelId="{A099527D-010C-4759-A43F-1A5398AA0F59}" type="pres">
      <dgm:prSet presAssocID="{2CA67C13-8B9B-4E9B-998A-48A69E68CF98}" presName="parentLin" presStyleCnt="0"/>
      <dgm:spPr/>
    </dgm:pt>
    <dgm:pt modelId="{FEF7A93D-B8CF-4EE3-9346-AC490528FA4B}" type="pres">
      <dgm:prSet presAssocID="{2CA67C13-8B9B-4E9B-998A-48A69E68CF98}" presName="parentLeftMargin" presStyleLbl="node1" presStyleIdx="0" presStyleCnt="3"/>
      <dgm:spPr/>
    </dgm:pt>
    <dgm:pt modelId="{9FF2377C-8748-4DFB-8E5A-CD4F783F648E}" type="pres">
      <dgm:prSet presAssocID="{2CA67C13-8B9B-4E9B-998A-48A69E68CF98}" presName="parentText" presStyleLbl="node1" presStyleIdx="1" presStyleCnt="3">
        <dgm:presLayoutVars>
          <dgm:chMax val="0"/>
          <dgm:bulletEnabled val="1"/>
        </dgm:presLayoutVars>
      </dgm:prSet>
      <dgm:spPr/>
    </dgm:pt>
    <dgm:pt modelId="{0F77CB01-528C-4453-A281-7AB003CFA84F}" type="pres">
      <dgm:prSet presAssocID="{2CA67C13-8B9B-4E9B-998A-48A69E68CF98}" presName="negativeSpace" presStyleCnt="0"/>
      <dgm:spPr/>
    </dgm:pt>
    <dgm:pt modelId="{F0B70F58-DE4E-4503-9734-DE06B5B9967D}" type="pres">
      <dgm:prSet presAssocID="{2CA67C13-8B9B-4E9B-998A-48A69E68CF98}" presName="childText" presStyleLbl="conFgAcc1" presStyleIdx="1" presStyleCnt="3">
        <dgm:presLayoutVars>
          <dgm:bulletEnabled val="1"/>
        </dgm:presLayoutVars>
      </dgm:prSet>
      <dgm:spPr>
        <a:noFill/>
      </dgm:spPr>
    </dgm:pt>
    <dgm:pt modelId="{9FAF2B3D-EFE2-4B95-84DE-2A66DE142D1E}" type="pres">
      <dgm:prSet presAssocID="{4E556FE3-128F-490B-96D4-7DC41564AA84}" presName="spaceBetweenRectangles" presStyleCnt="0"/>
      <dgm:spPr/>
    </dgm:pt>
    <dgm:pt modelId="{06D130CF-0457-46C2-81A0-3110A00913F7}" type="pres">
      <dgm:prSet presAssocID="{E668417C-6F9F-464B-BC97-466038A45EF3}" presName="parentLin" presStyleCnt="0"/>
      <dgm:spPr/>
    </dgm:pt>
    <dgm:pt modelId="{BA97C49C-A4AB-475F-B38E-8344DC0D25A1}" type="pres">
      <dgm:prSet presAssocID="{E668417C-6F9F-464B-BC97-466038A45EF3}" presName="parentLeftMargin" presStyleLbl="node1" presStyleIdx="1" presStyleCnt="3"/>
      <dgm:spPr/>
    </dgm:pt>
    <dgm:pt modelId="{7E8C6EDB-CAC4-48C9-9EB0-D2C75DB5769A}" type="pres">
      <dgm:prSet presAssocID="{E668417C-6F9F-464B-BC97-466038A45EF3}" presName="parentText" presStyleLbl="node1" presStyleIdx="2" presStyleCnt="3">
        <dgm:presLayoutVars>
          <dgm:chMax val="0"/>
          <dgm:bulletEnabled val="1"/>
        </dgm:presLayoutVars>
      </dgm:prSet>
      <dgm:spPr/>
    </dgm:pt>
    <dgm:pt modelId="{C943655D-4209-4665-BA2B-3170DBBD6921}" type="pres">
      <dgm:prSet presAssocID="{E668417C-6F9F-464B-BC97-466038A45EF3}" presName="negativeSpace" presStyleCnt="0"/>
      <dgm:spPr/>
    </dgm:pt>
    <dgm:pt modelId="{479271C3-9288-4ADE-9554-70470719E24F}" type="pres">
      <dgm:prSet presAssocID="{E668417C-6F9F-464B-BC97-466038A45EF3}" presName="childText" presStyleLbl="conFgAcc1" presStyleIdx="2" presStyleCnt="3">
        <dgm:presLayoutVars>
          <dgm:bulletEnabled val="1"/>
        </dgm:presLayoutVars>
      </dgm:prSet>
      <dgm:spPr>
        <a:noFill/>
      </dgm:spPr>
    </dgm:pt>
  </dgm:ptLst>
  <dgm:cxnLst>
    <dgm:cxn modelId="{2D860862-512B-4672-97A2-8D4DF235E747}" type="presOf" srcId="{2040A246-9DB9-493B-A914-E550B2533884}" destId="{33F912F9-C2BA-42DC-966D-742E098D54EA}" srcOrd="0" destOrd="0" presId="urn:microsoft.com/office/officeart/2005/8/layout/list1"/>
    <dgm:cxn modelId="{033FC8DD-F11E-4399-B206-DC3D89DD5E64}" type="presOf" srcId="{E668417C-6F9F-464B-BC97-466038A45EF3}" destId="{7E8C6EDB-CAC4-48C9-9EB0-D2C75DB5769A}" srcOrd="1" destOrd="0" presId="urn:microsoft.com/office/officeart/2005/8/layout/list1"/>
    <dgm:cxn modelId="{1A25E3DF-ED11-493C-A711-9132A03B198C}" type="presOf" srcId="{2CA67C13-8B9B-4E9B-998A-48A69E68CF98}" destId="{9FF2377C-8748-4DFB-8E5A-CD4F783F648E}" srcOrd="1" destOrd="0" presId="urn:microsoft.com/office/officeart/2005/8/layout/list1"/>
    <dgm:cxn modelId="{D881B37C-CBA0-4F9A-8EF9-82D0FEF4B66A}" type="presOf" srcId="{2CA67C13-8B9B-4E9B-998A-48A69E68CF98}" destId="{FEF7A93D-B8CF-4EE3-9346-AC490528FA4B}" srcOrd="0" destOrd="0" presId="urn:microsoft.com/office/officeart/2005/8/layout/list1"/>
    <dgm:cxn modelId="{BF66334E-C9BA-4DF5-AA8A-BCF19EC39B42}" type="presOf" srcId="{FFF3E048-8E71-4495-BEFF-2758253A81F8}" destId="{1A9784DC-2477-496A-BE1F-45CEC2B2F139}" srcOrd="0" destOrd="0" presId="urn:microsoft.com/office/officeart/2005/8/layout/list1"/>
    <dgm:cxn modelId="{0510D8FD-3869-43D1-BA43-D978FDF321C1}" srcId="{2040A246-9DB9-493B-A914-E550B2533884}" destId="{2CA67C13-8B9B-4E9B-998A-48A69E68CF98}" srcOrd="1" destOrd="0" parTransId="{1DF54CF2-502B-442C-9498-C56CE3C9AB66}" sibTransId="{4E556FE3-128F-490B-96D4-7DC41564AA84}"/>
    <dgm:cxn modelId="{6622DE47-5E29-4244-87AA-B65AA42C0FF8}" type="presOf" srcId="{E668417C-6F9F-464B-BC97-466038A45EF3}" destId="{BA97C49C-A4AB-475F-B38E-8344DC0D25A1}" srcOrd="0" destOrd="0" presId="urn:microsoft.com/office/officeart/2005/8/layout/list1"/>
    <dgm:cxn modelId="{02AC4057-9709-480C-BA81-D313F41A8978}" type="presOf" srcId="{FFF3E048-8E71-4495-BEFF-2758253A81F8}" destId="{BA3DF3A7-A686-4CF2-B6E5-D521834E778C}" srcOrd="1" destOrd="0" presId="urn:microsoft.com/office/officeart/2005/8/layout/list1"/>
    <dgm:cxn modelId="{7E7A77B9-8FBE-492A-BF26-6DBFB4F9F0D5}" srcId="{2040A246-9DB9-493B-A914-E550B2533884}" destId="{FFF3E048-8E71-4495-BEFF-2758253A81F8}" srcOrd="0" destOrd="0" parTransId="{BA8B9434-DD47-4CDD-BF4E-67276EBAE2C9}" sibTransId="{2445EB09-052D-44F4-A6AB-CAFF505B32D1}"/>
    <dgm:cxn modelId="{644973B0-485A-4413-9E25-646F26C0696F}" srcId="{2040A246-9DB9-493B-A914-E550B2533884}" destId="{E668417C-6F9F-464B-BC97-466038A45EF3}" srcOrd="2" destOrd="0" parTransId="{0B864D7D-1415-4C48-B842-02DF2A2AC137}" sibTransId="{3CB94A32-2555-4476-8BFB-746CADFFBE39}"/>
    <dgm:cxn modelId="{5726A942-8B17-44D3-AEE8-BD9B8C98E538}" type="presParOf" srcId="{33F912F9-C2BA-42DC-966D-742E098D54EA}" destId="{B0AAADE8-5381-4CE7-933D-7596559D724C}" srcOrd="0" destOrd="0" presId="urn:microsoft.com/office/officeart/2005/8/layout/list1"/>
    <dgm:cxn modelId="{65D5EA6B-8588-4DBB-9848-EB83DB771C4C}" type="presParOf" srcId="{B0AAADE8-5381-4CE7-933D-7596559D724C}" destId="{1A9784DC-2477-496A-BE1F-45CEC2B2F139}" srcOrd="0" destOrd="0" presId="urn:microsoft.com/office/officeart/2005/8/layout/list1"/>
    <dgm:cxn modelId="{2BE69A11-56E3-48EE-BE1D-BA38476137A3}" type="presParOf" srcId="{B0AAADE8-5381-4CE7-933D-7596559D724C}" destId="{BA3DF3A7-A686-4CF2-B6E5-D521834E778C}" srcOrd="1" destOrd="0" presId="urn:microsoft.com/office/officeart/2005/8/layout/list1"/>
    <dgm:cxn modelId="{3F536B37-C1F6-415E-A05D-FD048D65A097}" type="presParOf" srcId="{33F912F9-C2BA-42DC-966D-742E098D54EA}" destId="{0929EF84-9BD0-44AD-966A-500F3DB16655}" srcOrd="1" destOrd="0" presId="urn:microsoft.com/office/officeart/2005/8/layout/list1"/>
    <dgm:cxn modelId="{FA4E68E9-E32B-411B-AB44-CEDD0A9990BE}" type="presParOf" srcId="{33F912F9-C2BA-42DC-966D-742E098D54EA}" destId="{2CFB0B07-A726-4134-9C30-7D726C89795C}" srcOrd="2" destOrd="0" presId="urn:microsoft.com/office/officeart/2005/8/layout/list1"/>
    <dgm:cxn modelId="{8EC2026A-F554-4B61-9282-56A28ADB348F}" type="presParOf" srcId="{33F912F9-C2BA-42DC-966D-742E098D54EA}" destId="{50EDEE36-66DE-4428-84FB-427137E5A0AD}" srcOrd="3" destOrd="0" presId="urn:microsoft.com/office/officeart/2005/8/layout/list1"/>
    <dgm:cxn modelId="{3E44F3A7-D6BA-4DAC-904D-2DD59622EA3F}" type="presParOf" srcId="{33F912F9-C2BA-42DC-966D-742E098D54EA}" destId="{A099527D-010C-4759-A43F-1A5398AA0F59}" srcOrd="4" destOrd="0" presId="urn:microsoft.com/office/officeart/2005/8/layout/list1"/>
    <dgm:cxn modelId="{BE5219F8-A3E1-423C-A8F8-148C2879BF6C}" type="presParOf" srcId="{A099527D-010C-4759-A43F-1A5398AA0F59}" destId="{FEF7A93D-B8CF-4EE3-9346-AC490528FA4B}" srcOrd="0" destOrd="0" presId="urn:microsoft.com/office/officeart/2005/8/layout/list1"/>
    <dgm:cxn modelId="{A5B0E419-4934-4930-9311-C86F90C3040D}" type="presParOf" srcId="{A099527D-010C-4759-A43F-1A5398AA0F59}" destId="{9FF2377C-8748-4DFB-8E5A-CD4F783F648E}" srcOrd="1" destOrd="0" presId="urn:microsoft.com/office/officeart/2005/8/layout/list1"/>
    <dgm:cxn modelId="{E74CE7D1-E90E-4F1E-BFF9-AA2FDDF23E8D}" type="presParOf" srcId="{33F912F9-C2BA-42DC-966D-742E098D54EA}" destId="{0F77CB01-528C-4453-A281-7AB003CFA84F}" srcOrd="5" destOrd="0" presId="urn:microsoft.com/office/officeart/2005/8/layout/list1"/>
    <dgm:cxn modelId="{13C07CC4-77FD-4FD3-B794-9423C46608B2}" type="presParOf" srcId="{33F912F9-C2BA-42DC-966D-742E098D54EA}" destId="{F0B70F58-DE4E-4503-9734-DE06B5B9967D}" srcOrd="6" destOrd="0" presId="urn:microsoft.com/office/officeart/2005/8/layout/list1"/>
    <dgm:cxn modelId="{FC7B8070-E66A-452D-9F42-668C8EB547E9}" type="presParOf" srcId="{33F912F9-C2BA-42DC-966D-742E098D54EA}" destId="{9FAF2B3D-EFE2-4B95-84DE-2A66DE142D1E}" srcOrd="7" destOrd="0" presId="urn:microsoft.com/office/officeart/2005/8/layout/list1"/>
    <dgm:cxn modelId="{6D63F284-155F-4AD7-8F6B-59DF28F5099B}" type="presParOf" srcId="{33F912F9-C2BA-42DC-966D-742E098D54EA}" destId="{06D130CF-0457-46C2-81A0-3110A00913F7}" srcOrd="8" destOrd="0" presId="urn:microsoft.com/office/officeart/2005/8/layout/list1"/>
    <dgm:cxn modelId="{4C184448-E47D-4505-AE86-042DA4D8C5E0}" type="presParOf" srcId="{06D130CF-0457-46C2-81A0-3110A00913F7}" destId="{BA97C49C-A4AB-475F-B38E-8344DC0D25A1}" srcOrd="0" destOrd="0" presId="urn:microsoft.com/office/officeart/2005/8/layout/list1"/>
    <dgm:cxn modelId="{5FAB333D-D0B4-4040-A082-CF8AAF86B7F0}" type="presParOf" srcId="{06D130CF-0457-46C2-81A0-3110A00913F7}" destId="{7E8C6EDB-CAC4-48C9-9EB0-D2C75DB5769A}" srcOrd="1" destOrd="0" presId="urn:microsoft.com/office/officeart/2005/8/layout/list1"/>
    <dgm:cxn modelId="{2067D5B4-1C5E-42E7-A315-EB57A82752DD}" type="presParOf" srcId="{33F912F9-C2BA-42DC-966D-742E098D54EA}" destId="{C943655D-4209-4665-BA2B-3170DBBD6921}" srcOrd="9" destOrd="0" presId="urn:microsoft.com/office/officeart/2005/8/layout/list1"/>
    <dgm:cxn modelId="{1B12410A-1B49-4371-B2A8-4A67E16FE8F9}" type="presParOf" srcId="{33F912F9-C2BA-42DC-966D-742E098D54EA}" destId="{479271C3-9288-4ADE-9554-70470719E24F}"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1C23747D-315F-4205-8C1C-0FBB076CC064}"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0AE61B58-5539-4307-8F85-A688C4EFC100}">
      <dgm:prSet phldrT="[Text]"/>
      <dgm:spPr/>
      <dgm:t>
        <a:bodyPr/>
        <a:lstStyle/>
        <a:p>
          <a:r>
            <a:rPr lang="en-US" b="0" dirty="0"/>
            <a:t>Listen</a:t>
          </a:r>
        </a:p>
      </dgm:t>
    </dgm:pt>
    <dgm:pt modelId="{099D0BAD-3BC6-4595-84AD-8208E5DFBB3A}" type="parTrans" cxnId="{54E7D69B-D442-4734-81B0-7A5FA646EE92}">
      <dgm:prSet/>
      <dgm:spPr/>
      <dgm:t>
        <a:bodyPr/>
        <a:lstStyle/>
        <a:p>
          <a:endParaRPr lang="en-US"/>
        </a:p>
      </dgm:t>
    </dgm:pt>
    <dgm:pt modelId="{981315E5-A32F-4DB1-8424-A8A36042FBA9}" type="sibTrans" cxnId="{54E7D69B-D442-4734-81B0-7A5FA646EE92}">
      <dgm:prSet/>
      <dgm:spPr/>
      <dgm:t>
        <a:bodyPr/>
        <a:lstStyle/>
        <a:p>
          <a:endParaRPr lang="en-US"/>
        </a:p>
      </dgm:t>
    </dgm:pt>
    <dgm:pt modelId="{59F52A91-54DC-45DA-BED9-33824D355E73}">
      <dgm:prSet phldrT="[Text]"/>
      <dgm:spPr/>
      <dgm:t>
        <a:bodyPr/>
        <a:lstStyle/>
        <a:p>
          <a:r>
            <a:rPr lang="en-US" b="0" dirty="0"/>
            <a:t>Validate</a:t>
          </a:r>
        </a:p>
      </dgm:t>
    </dgm:pt>
    <dgm:pt modelId="{799B8923-281A-4ED7-895D-BDE7F5FCC5AD}" type="parTrans" cxnId="{ED7945A5-468F-44B3-81BE-273E689CDCA9}">
      <dgm:prSet/>
      <dgm:spPr/>
      <dgm:t>
        <a:bodyPr/>
        <a:lstStyle/>
        <a:p>
          <a:endParaRPr lang="en-US"/>
        </a:p>
      </dgm:t>
    </dgm:pt>
    <dgm:pt modelId="{638A7813-AB2A-4E36-96EB-04AC34F21EEC}" type="sibTrans" cxnId="{ED7945A5-468F-44B3-81BE-273E689CDCA9}">
      <dgm:prSet/>
      <dgm:spPr/>
      <dgm:t>
        <a:bodyPr/>
        <a:lstStyle/>
        <a:p>
          <a:endParaRPr lang="en-US"/>
        </a:p>
      </dgm:t>
    </dgm:pt>
    <dgm:pt modelId="{F4B1BF73-FB54-47B5-ABF0-7F10A7C0E6FB}">
      <dgm:prSet phldrT="[Text]"/>
      <dgm:spPr/>
      <dgm:t>
        <a:bodyPr/>
        <a:lstStyle/>
        <a:p>
          <a:r>
            <a:rPr lang="en-US" b="0" dirty="0"/>
            <a:t>Consider your own attitude</a:t>
          </a:r>
        </a:p>
      </dgm:t>
    </dgm:pt>
    <dgm:pt modelId="{E1E81430-DD37-4451-9545-478BD1C749D4}" type="parTrans" cxnId="{9EF7B782-D6E3-4459-99B4-54B38CFFAEEC}">
      <dgm:prSet/>
      <dgm:spPr/>
      <dgm:t>
        <a:bodyPr/>
        <a:lstStyle/>
        <a:p>
          <a:endParaRPr lang="en-US"/>
        </a:p>
      </dgm:t>
    </dgm:pt>
    <dgm:pt modelId="{43B38DD1-BF0C-43B7-8A1D-7017EAA39A3D}" type="sibTrans" cxnId="{9EF7B782-D6E3-4459-99B4-54B38CFFAEEC}">
      <dgm:prSet/>
      <dgm:spPr/>
      <dgm:t>
        <a:bodyPr/>
        <a:lstStyle/>
        <a:p>
          <a:endParaRPr lang="en-US"/>
        </a:p>
      </dgm:t>
    </dgm:pt>
    <dgm:pt modelId="{A07AF186-EE12-4745-B633-2966B11C5340}" type="pres">
      <dgm:prSet presAssocID="{1C23747D-315F-4205-8C1C-0FBB076CC064}" presName="Name0" presStyleCnt="0">
        <dgm:presLayoutVars>
          <dgm:dir/>
          <dgm:animLvl val="lvl"/>
          <dgm:resizeHandles/>
        </dgm:presLayoutVars>
      </dgm:prSet>
      <dgm:spPr/>
    </dgm:pt>
    <dgm:pt modelId="{36737D4C-2E05-4E39-9C7B-43CF623AEEA7}" type="pres">
      <dgm:prSet presAssocID="{0AE61B58-5539-4307-8F85-A688C4EFC100}" presName="linNode" presStyleCnt="0"/>
      <dgm:spPr/>
    </dgm:pt>
    <dgm:pt modelId="{79F0A071-0D27-4175-81C4-29DC66FDC203}" type="pres">
      <dgm:prSet presAssocID="{0AE61B58-5539-4307-8F85-A688C4EFC100}" presName="parentShp" presStyleLbl="node1" presStyleIdx="0" presStyleCnt="3" custScaleX="259375">
        <dgm:presLayoutVars>
          <dgm:bulletEnabled val="1"/>
        </dgm:presLayoutVars>
      </dgm:prSet>
      <dgm:spPr/>
    </dgm:pt>
    <dgm:pt modelId="{52C9A60D-E53F-424D-AA4A-266C1ECAC54D}" type="pres">
      <dgm:prSet presAssocID="{0AE61B58-5539-4307-8F85-A688C4EFC100}" presName="childShp" presStyleLbl="bgAccFollowNode1" presStyleIdx="0" presStyleCnt="3">
        <dgm:presLayoutVars>
          <dgm:bulletEnabled val="1"/>
        </dgm:presLayoutVars>
      </dgm:prSet>
      <dgm:spPr/>
    </dgm:pt>
    <dgm:pt modelId="{733927AB-CE0C-4F2E-B190-976BB1747D66}" type="pres">
      <dgm:prSet presAssocID="{981315E5-A32F-4DB1-8424-A8A36042FBA9}" presName="spacing" presStyleCnt="0"/>
      <dgm:spPr/>
    </dgm:pt>
    <dgm:pt modelId="{C959B436-09B8-4182-8393-FD58B73C29E7}" type="pres">
      <dgm:prSet presAssocID="{59F52A91-54DC-45DA-BED9-33824D355E73}" presName="linNode" presStyleCnt="0"/>
      <dgm:spPr/>
    </dgm:pt>
    <dgm:pt modelId="{1EE476C7-0E60-4E7A-A70F-069BA92915CB}" type="pres">
      <dgm:prSet presAssocID="{59F52A91-54DC-45DA-BED9-33824D355E73}" presName="parentShp" presStyleLbl="node1" presStyleIdx="1" presStyleCnt="3" custScaleX="259375">
        <dgm:presLayoutVars>
          <dgm:bulletEnabled val="1"/>
        </dgm:presLayoutVars>
      </dgm:prSet>
      <dgm:spPr/>
    </dgm:pt>
    <dgm:pt modelId="{A2BED02E-A0EB-4952-9F00-8C14795892FA}" type="pres">
      <dgm:prSet presAssocID="{59F52A91-54DC-45DA-BED9-33824D355E73}" presName="childShp" presStyleLbl="bgAccFollowNode1" presStyleIdx="1" presStyleCnt="3">
        <dgm:presLayoutVars>
          <dgm:bulletEnabled val="1"/>
        </dgm:presLayoutVars>
      </dgm:prSet>
      <dgm:spPr/>
    </dgm:pt>
    <dgm:pt modelId="{8A569A21-FA98-4B66-A590-D7D57DD43C70}" type="pres">
      <dgm:prSet presAssocID="{638A7813-AB2A-4E36-96EB-04AC34F21EEC}" presName="spacing" presStyleCnt="0"/>
      <dgm:spPr/>
    </dgm:pt>
    <dgm:pt modelId="{A070BF41-CF34-4095-A822-B26CFC828E7D}" type="pres">
      <dgm:prSet presAssocID="{F4B1BF73-FB54-47B5-ABF0-7F10A7C0E6FB}" presName="linNode" presStyleCnt="0"/>
      <dgm:spPr/>
    </dgm:pt>
    <dgm:pt modelId="{ABE17247-D4CB-423B-B63A-05455092CE92}" type="pres">
      <dgm:prSet presAssocID="{F4B1BF73-FB54-47B5-ABF0-7F10A7C0E6FB}" presName="parentShp" presStyleLbl="node1" presStyleIdx="2" presStyleCnt="3" custScaleX="259375">
        <dgm:presLayoutVars>
          <dgm:bulletEnabled val="1"/>
        </dgm:presLayoutVars>
      </dgm:prSet>
      <dgm:spPr/>
    </dgm:pt>
    <dgm:pt modelId="{07A8E9E0-DC85-45A7-ABFF-CBB9A123CB6B}" type="pres">
      <dgm:prSet presAssocID="{F4B1BF73-FB54-47B5-ABF0-7F10A7C0E6FB}" presName="childShp" presStyleLbl="bgAccFollowNode1" presStyleIdx="2" presStyleCnt="3">
        <dgm:presLayoutVars>
          <dgm:bulletEnabled val="1"/>
        </dgm:presLayoutVars>
      </dgm:prSet>
      <dgm:spPr/>
    </dgm:pt>
  </dgm:ptLst>
  <dgm:cxnLst>
    <dgm:cxn modelId="{9EF7B782-D6E3-4459-99B4-54B38CFFAEEC}" srcId="{1C23747D-315F-4205-8C1C-0FBB076CC064}" destId="{F4B1BF73-FB54-47B5-ABF0-7F10A7C0E6FB}" srcOrd="2" destOrd="0" parTransId="{E1E81430-DD37-4451-9545-478BD1C749D4}" sibTransId="{43B38DD1-BF0C-43B7-8A1D-7017EAA39A3D}"/>
    <dgm:cxn modelId="{79CEDEA6-C0AF-4B8E-B3B4-3D434FDA4A2B}" type="presOf" srcId="{1C23747D-315F-4205-8C1C-0FBB076CC064}" destId="{A07AF186-EE12-4745-B633-2966B11C5340}" srcOrd="0" destOrd="0" presId="urn:microsoft.com/office/officeart/2005/8/layout/vList6"/>
    <dgm:cxn modelId="{32A8E848-4141-464B-8A95-829BB0617F15}" type="presOf" srcId="{59F52A91-54DC-45DA-BED9-33824D355E73}" destId="{1EE476C7-0E60-4E7A-A70F-069BA92915CB}" srcOrd="0" destOrd="0" presId="urn:microsoft.com/office/officeart/2005/8/layout/vList6"/>
    <dgm:cxn modelId="{6FF2DECA-63C1-4D40-8DDA-611E5E549255}" type="presOf" srcId="{0AE61B58-5539-4307-8F85-A688C4EFC100}" destId="{79F0A071-0D27-4175-81C4-29DC66FDC203}" srcOrd="0" destOrd="0" presId="urn:microsoft.com/office/officeart/2005/8/layout/vList6"/>
    <dgm:cxn modelId="{BC91B22E-F24F-4E83-A189-83526D0E60C7}" type="presOf" srcId="{F4B1BF73-FB54-47B5-ABF0-7F10A7C0E6FB}" destId="{ABE17247-D4CB-423B-B63A-05455092CE92}" srcOrd="0" destOrd="0" presId="urn:microsoft.com/office/officeart/2005/8/layout/vList6"/>
    <dgm:cxn modelId="{54E7D69B-D442-4734-81B0-7A5FA646EE92}" srcId="{1C23747D-315F-4205-8C1C-0FBB076CC064}" destId="{0AE61B58-5539-4307-8F85-A688C4EFC100}" srcOrd="0" destOrd="0" parTransId="{099D0BAD-3BC6-4595-84AD-8208E5DFBB3A}" sibTransId="{981315E5-A32F-4DB1-8424-A8A36042FBA9}"/>
    <dgm:cxn modelId="{ED7945A5-468F-44B3-81BE-273E689CDCA9}" srcId="{1C23747D-315F-4205-8C1C-0FBB076CC064}" destId="{59F52A91-54DC-45DA-BED9-33824D355E73}" srcOrd="1" destOrd="0" parTransId="{799B8923-281A-4ED7-895D-BDE7F5FCC5AD}" sibTransId="{638A7813-AB2A-4E36-96EB-04AC34F21EEC}"/>
    <dgm:cxn modelId="{BE9F870B-E80B-46E0-B7DB-32E832471156}" type="presParOf" srcId="{A07AF186-EE12-4745-B633-2966B11C5340}" destId="{36737D4C-2E05-4E39-9C7B-43CF623AEEA7}" srcOrd="0" destOrd="0" presId="urn:microsoft.com/office/officeart/2005/8/layout/vList6"/>
    <dgm:cxn modelId="{254AA814-19D2-4314-82BB-4655B1255C45}" type="presParOf" srcId="{36737D4C-2E05-4E39-9C7B-43CF623AEEA7}" destId="{79F0A071-0D27-4175-81C4-29DC66FDC203}" srcOrd="0" destOrd="0" presId="urn:microsoft.com/office/officeart/2005/8/layout/vList6"/>
    <dgm:cxn modelId="{2DE63B7E-F70F-4B8E-8198-FC2390B80BB6}" type="presParOf" srcId="{36737D4C-2E05-4E39-9C7B-43CF623AEEA7}" destId="{52C9A60D-E53F-424D-AA4A-266C1ECAC54D}" srcOrd="1" destOrd="0" presId="urn:microsoft.com/office/officeart/2005/8/layout/vList6"/>
    <dgm:cxn modelId="{3A5B777E-FD3F-492C-9EF1-760AAF8A88A7}" type="presParOf" srcId="{A07AF186-EE12-4745-B633-2966B11C5340}" destId="{733927AB-CE0C-4F2E-B190-976BB1747D66}" srcOrd="1" destOrd="0" presId="urn:microsoft.com/office/officeart/2005/8/layout/vList6"/>
    <dgm:cxn modelId="{01089F1C-0DD7-46C3-B543-083B9779B767}" type="presParOf" srcId="{A07AF186-EE12-4745-B633-2966B11C5340}" destId="{C959B436-09B8-4182-8393-FD58B73C29E7}" srcOrd="2" destOrd="0" presId="urn:microsoft.com/office/officeart/2005/8/layout/vList6"/>
    <dgm:cxn modelId="{F2237C33-34D0-481F-BBF4-1AA371FB94F2}" type="presParOf" srcId="{C959B436-09B8-4182-8393-FD58B73C29E7}" destId="{1EE476C7-0E60-4E7A-A70F-069BA92915CB}" srcOrd="0" destOrd="0" presId="urn:microsoft.com/office/officeart/2005/8/layout/vList6"/>
    <dgm:cxn modelId="{31A28BF4-378A-43A0-A3E4-B6DA24C89AE7}" type="presParOf" srcId="{C959B436-09B8-4182-8393-FD58B73C29E7}" destId="{A2BED02E-A0EB-4952-9F00-8C14795892FA}" srcOrd="1" destOrd="0" presId="urn:microsoft.com/office/officeart/2005/8/layout/vList6"/>
    <dgm:cxn modelId="{84DE86DE-1E9A-48DC-8BCB-DBC05FEBA124}" type="presParOf" srcId="{A07AF186-EE12-4745-B633-2966B11C5340}" destId="{8A569A21-FA98-4B66-A590-D7D57DD43C70}" srcOrd="3" destOrd="0" presId="urn:microsoft.com/office/officeart/2005/8/layout/vList6"/>
    <dgm:cxn modelId="{51C8B15C-F34D-4504-9198-CFD7C83F3A7C}" type="presParOf" srcId="{A07AF186-EE12-4745-B633-2966B11C5340}" destId="{A070BF41-CF34-4095-A822-B26CFC828E7D}" srcOrd="4" destOrd="0" presId="urn:microsoft.com/office/officeart/2005/8/layout/vList6"/>
    <dgm:cxn modelId="{30CC5DA0-700C-4350-A40E-484BF5E2E6D6}" type="presParOf" srcId="{A070BF41-CF34-4095-A822-B26CFC828E7D}" destId="{ABE17247-D4CB-423B-B63A-05455092CE92}" srcOrd="0" destOrd="0" presId="urn:microsoft.com/office/officeart/2005/8/layout/vList6"/>
    <dgm:cxn modelId="{646E56F7-A620-4F0B-B107-13C568D56D28}" type="presParOf" srcId="{A070BF41-CF34-4095-A822-B26CFC828E7D}" destId="{07A8E9E0-DC85-45A7-ABFF-CBB9A123CB6B}"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6B791481-E301-4D02-A584-425078C3C04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C0712DAD-8256-41E5-86D0-84E43A24CB99}">
      <dgm:prSet phldrT="[Text]"/>
      <dgm:spPr/>
      <dgm:t>
        <a:bodyPr/>
        <a:lstStyle/>
        <a:p>
          <a:r>
            <a:rPr lang="en-US" dirty="0">
              <a:solidFill>
                <a:schemeClr val="bg1"/>
              </a:solidFill>
              <a:latin typeface="+mn-lt"/>
              <a:ea typeface="+mn-ea"/>
              <a:cs typeface="+mn-cs"/>
            </a:rPr>
            <a:t>Brian and Jose had both been practicing self-awareness techniques</a:t>
          </a:r>
          <a:endParaRPr lang="en-US" dirty="0">
            <a:solidFill>
              <a:schemeClr val="bg1"/>
            </a:solidFill>
          </a:endParaRPr>
        </a:p>
      </dgm:t>
    </dgm:pt>
    <dgm:pt modelId="{383CEDDF-3D58-4921-893F-1737435F1AA5}" type="parTrans" cxnId="{636AA410-BC42-434A-839D-0DDDA63E01DA}">
      <dgm:prSet/>
      <dgm:spPr/>
      <dgm:t>
        <a:bodyPr/>
        <a:lstStyle/>
        <a:p>
          <a:endParaRPr lang="en-US"/>
        </a:p>
      </dgm:t>
    </dgm:pt>
    <dgm:pt modelId="{2E1EB754-672C-498C-8286-1FFC1601136A}" type="sibTrans" cxnId="{636AA410-BC42-434A-839D-0DDDA63E01DA}">
      <dgm:prSet/>
      <dgm:spPr/>
      <dgm:t>
        <a:bodyPr/>
        <a:lstStyle/>
        <a:p>
          <a:endParaRPr lang="en-US"/>
        </a:p>
      </dgm:t>
    </dgm:pt>
    <dgm:pt modelId="{2C380FEB-0115-4015-931E-09AB49FF7040}">
      <dgm:prSet phldrT="[Text]"/>
      <dgm:spPr/>
      <dgm:t>
        <a:bodyPr/>
        <a:lstStyle/>
        <a:p>
          <a:r>
            <a:rPr lang="en-US" dirty="0">
              <a:solidFill>
                <a:schemeClr val="bg1"/>
              </a:solidFill>
              <a:latin typeface="+mn-lt"/>
              <a:ea typeface="+mn-ea"/>
              <a:cs typeface="+mn-cs"/>
            </a:rPr>
            <a:t>For Brian, these techniques had begun to make him feel fairly important</a:t>
          </a:r>
          <a:endParaRPr lang="en-US" dirty="0">
            <a:solidFill>
              <a:schemeClr val="bg1"/>
            </a:solidFill>
          </a:endParaRPr>
        </a:p>
      </dgm:t>
    </dgm:pt>
    <dgm:pt modelId="{0DE23214-9229-4573-B4F9-1E956E0A42CC}" type="parTrans" cxnId="{51EE701F-B8D9-449B-A398-91D6AC16ADA9}">
      <dgm:prSet/>
      <dgm:spPr/>
      <dgm:t>
        <a:bodyPr/>
        <a:lstStyle/>
        <a:p>
          <a:endParaRPr lang="en-US"/>
        </a:p>
      </dgm:t>
    </dgm:pt>
    <dgm:pt modelId="{78CDC453-F4AB-4A7C-966A-9F1A6997C75D}" type="sibTrans" cxnId="{51EE701F-B8D9-449B-A398-91D6AC16ADA9}">
      <dgm:prSet/>
      <dgm:spPr/>
      <dgm:t>
        <a:bodyPr/>
        <a:lstStyle/>
        <a:p>
          <a:endParaRPr lang="en-US"/>
        </a:p>
      </dgm:t>
    </dgm:pt>
    <dgm:pt modelId="{1087A783-3A4B-4E26-8ECA-7A74D6252BB9}">
      <dgm:prSet phldrT="[Text]"/>
      <dgm:spPr/>
      <dgm:t>
        <a:bodyPr/>
        <a:lstStyle/>
        <a:p>
          <a:r>
            <a:rPr lang="en-US" dirty="0">
              <a:solidFill>
                <a:schemeClr val="bg1"/>
              </a:solidFill>
              <a:latin typeface="+mn-lt"/>
              <a:ea typeface="+mn-ea"/>
              <a:cs typeface="+mn-cs"/>
            </a:rPr>
            <a:t>Jose realized how little he truly knew, and this attitude allowed him to be open to what others had to say</a:t>
          </a:r>
          <a:endParaRPr lang="en-US" dirty="0">
            <a:solidFill>
              <a:schemeClr val="bg1"/>
            </a:solidFill>
          </a:endParaRPr>
        </a:p>
      </dgm:t>
    </dgm:pt>
    <dgm:pt modelId="{C6EAE38F-C911-4BC4-A391-A2C5FAA99A45}" type="parTrans" cxnId="{33E8BA46-8DE1-4C60-A98F-0FA62E9159C3}">
      <dgm:prSet/>
      <dgm:spPr/>
      <dgm:t>
        <a:bodyPr/>
        <a:lstStyle/>
        <a:p>
          <a:endParaRPr lang="en-US"/>
        </a:p>
      </dgm:t>
    </dgm:pt>
    <dgm:pt modelId="{CF8910E9-F914-4858-A6AC-A6AA5726348D}" type="sibTrans" cxnId="{33E8BA46-8DE1-4C60-A98F-0FA62E9159C3}">
      <dgm:prSet/>
      <dgm:spPr/>
      <dgm:t>
        <a:bodyPr/>
        <a:lstStyle/>
        <a:p>
          <a:endParaRPr lang="en-US"/>
        </a:p>
      </dgm:t>
    </dgm:pt>
    <dgm:pt modelId="{BF45C87C-336A-4D00-B7C3-49C22E29D35C}">
      <dgm:prSet phldrT="[Text]"/>
      <dgm:spPr/>
      <dgm:t>
        <a:bodyPr/>
        <a:lstStyle/>
        <a:p>
          <a:r>
            <a:rPr lang="en-US" dirty="0">
              <a:solidFill>
                <a:schemeClr val="bg1"/>
              </a:solidFill>
              <a:latin typeface="+mn-lt"/>
              <a:ea typeface="+mn-ea"/>
              <a:cs typeface="+mn-cs"/>
            </a:rPr>
            <a:t>They both applied for the same management position, Jose ended up getting the job</a:t>
          </a:r>
          <a:endParaRPr lang="en-US" dirty="0">
            <a:solidFill>
              <a:schemeClr val="bg1"/>
            </a:solidFill>
          </a:endParaRPr>
        </a:p>
      </dgm:t>
    </dgm:pt>
    <dgm:pt modelId="{ECCE2D4E-08B2-4B91-9112-57A26EC1D7E4}" type="parTrans" cxnId="{1E3453E9-1CA3-4491-8DAE-B292FA88D445}">
      <dgm:prSet/>
      <dgm:spPr/>
    </dgm:pt>
    <dgm:pt modelId="{C4C89646-8CED-4D24-8039-8CE6F11E3222}" type="sibTrans" cxnId="{1E3453E9-1CA3-4491-8DAE-B292FA88D445}">
      <dgm:prSet/>
      <dgm:spPr/>
    </dgm:pt>
    <dgm:pt modelId="{33CD131F-D824-4EBB-84A8-93B38DC5B724}" type="pres">
      <dgm:prSet presAssocID="{6B791481-E301-4D02-A584-425078C3C044}" presName="layout" presStyleCnt="0">
        <dgm:presLayoutVars>
          <dgm:chMax/>
          <dgm:chPref/>
          <dgm:dir/>
          <dgm:animOne val="branch"/>
          <dgm:animLvl val="lvl"/>
          <dgm:resizeHandles/>
        </dgm:presLayoutVars>
      </dgm:prSet>
      <dgm:spPr/>
    </dgm:pt>
    <dgm:pt modelId="{9F7BC982-DECE-4672-AFAD-DB83A7715F4D}" type="pres">
      <dgm:prSet presAssocID="{C0712DAD-8256-41E5-86D0-84E43A24CB99}" presName="root" presStyleCnt="0">
        <dgm:presLayoutVars>
          <dgm:chMax/>
          <dgm:chPref val="4"/>
        </dgm:presLayoutVars>
      </dgm:prSet>
      <dgm:spPr/>
    </dgm:pt>
    <dgm:pt modelId="{2A94D128-5E85-4E66-8C20-31BEE907D5DE}" type="pres">
      <dgm:prSet presAssocID="{C0712DAD-8256-41E5-86D0-84E43A24CB99}" presName="rootComposite" presStyleCnt="0">
        <dgm:presLayoutVars/>
      </dgm:prSet>
      <dgm:spPr/>
    </dgm:pt>
    <dgm:pt modelId="{87A31E08-F057-4CB2-A4AC-1EA11593BCE8}" type="pres">
      <dgm:prSet presAssocID="{C0712DAD-8256-41E5-86D0-84E43A24CB99}" presName="rootText" presStyleLbl="node0" presStyleIdx="0" presStyleCnt="1">
        <dgm:presLayoutVars>
          <dgm:chMax/>
          <dgm:chPref val="4"/>
        </dgm:presLayoutVars>
      </dgm:prSet>
      <dgm:spPr/>
    </dgm:pt>
    <dgm:pt modelId="{A4B49E8E-DA88-4ADA-A196-5FC76D619845}" type="pres">
      <dgm:prSet presAssocID="{C0712DAD-8256-41E5-86D0-84E43A24CB99}" presName="childShape" presStyleCnt="0">
        <dgm:presLayoutVars>
          <dgm:chMax val="0"/>
          <dgm:chPref val="0"/>
        </dgm:presLayoutVars>
      </dgm:prSet>
      <dgm:spPr/>
    </dgm:pt>
    <dgm:pt modelId="{092A190E-AF49-4CCE-98A8-E840F127747F}" type="pres">
      <dgm:prSet presAssocID="{2C380FEB-0115-4015-931E-09AB49FF7040}" presName="childComposite" presStyleCnt="0">
        <dgm:presLayoutVars>
          <dgm:chMax val="0"/>
          <dgm:chPref val="0"/>
        </dgm:presLayoutVars>
      </dgm:prSet>
      <dgm:spPr/>
    </dgm:pt>
    <dgm:pt modelId="{EC88C244-FC99-421A-B358-ADC15CC24BFA}" type="pres">
      <dgm:prSet presAssocID="{2C380FEB-0115-4015-931E-09AB49FF7040}" presName="Image" presStyleLbl="node1" presStyleIdx="0" presStyleCnt="3"/>
      <dgm:spPr>
        <a:solidFill>
          <a:schemeClr val="accent3">
            <a:hueOff val="0"/>
            <a:satOff val="0"/>
            <a:lumOff val="0"/>
          </a:schemeClr>
        </a:solidFill>
      </dgm:spPr>
    </dgm:pt>
    <dgm:pt modelId="{6224962A-8037-4A1D-857C-77C188C43AB1}" type="pres">
      <dgm:prSet presAssocID="{2C380FEB-0115-4015-931E-09AB49FF7040}" presName="childText" presStyleLbl="lnNode1" presStyleIdx="0" presStyleCnt="3">
        <dgm:presLayoutVars>
          <dgm:chMax val="0"/>
          <dgm:chPref val="0"/>
          <dgm:bulletEnabled val="1"/>
        </dgm:presLayoutVars>
      </dgm:prSet>
      <dgm:spPr/>
    </dgm:pt>
    <dgm:pt modelId="{7FD95F93-AF9A-4D61-B6E1-3F46722B1677}" type="pres">
      <dgm:prSet presAssocID="{1087A783-3A4B-4E26-8ECA-7A74D6252BB9}" presName="childComposite" presStyleCnt="0">
        <dgm:presLayoutVars>
          <dgm:chMax val="0"/>
          <dgm:chPref val="0"/>
        </dgm:presLayoutVars>
      </dgm:prSet>
      <dgm:spPr/>
    </dgm:pt>
    <dgm:pt modelId="{1DFC2001-4F02-440B-81C8-1D0AE97098EA}" type="pres">
      <dgm:prSet presAssocID="{1087A783-3A4B-4E26-8ECA-7A74D6252BB9}" presName="Image" presStyleLbl="node1" presStyleIdx="1" presStyleCnt="3"/>
      <dgm:spPr>
        <a:solidFill>
          <a:schemeClr val="accent3">
            <a:hueOff val="5625132"/>
            <a:satOff val="-8440"/>
            <a:lumOff val="-1373"/>
          </a:schemeClr>
        </a:solidFill>
      </dgm:spPr>
    </dgm:pt>
    <dgm:pt modelId="{97994460-AC5D-4F25-AE4E-C4A0BF79D243}" type="pres">
      <dgm:prSet presAssocID="{1087A783-3A4B-4E26-8ECA-7A74D6252BB9}" presName="childText" presStyleLbl="lnNode1" presStyleIdx="1" presStyleCnt="3">
        <dgm:presLayoutVars>
          <dgm:chMax val="0"/>
          <dgm:chPref val="0"/>
          <dgm:bulletEnabled val="1"/>
        </dgm:presLayoutVars>
      </dgm:prSet>
      <dgm:spPr/>
    </dgm:pt>
    <dgm:pt modelId="{88533EB8-6502-403D-8BFE-5C348C6401AE}" type="pres">
      <dgm:prSet presAssocID="{BF45C87C-336A-4D00-B7C3-49C22E29D35C}" presName="childComposite" presStyleCnt="0">
        <dgm:presLayoutVars>
          <dgm:chMax val="0"/>
          <dgm:chPref val="0"/>
        </dgm:presLayoutVars>
      </dgm:prSet>
      <dgm:spPr/>
    </dgm:pt>
    <dgm:pt modelId="{8AB2495B-1AEC-4B57-A8AC-33824F4A9975}" type="pres">
      <dgm:prSet presAssocID="{BF45C87C-336A-4D00-B7C3-49C22E29D35C}" presName="Image" presStyleLbl="node1" presStyleIdx="2" presStyleCnt="3"/>
      <dgm:spPr>
        <a:solidFill>
          <a:schemeClr val="accent3">
            <a:hueOff val="11250264"/>
            <a:satOff val="-16880"/>
            <a:lumOff val="-2745"/>
          </a:schemeClr>
        </a:solidFill>
      </dgm:spPr>
    </dgm:pt>
    <dgm:pt modelId="{98F2D963-306F-434E-B12B-05ED2F484D65}" type="pres">
      <dgm:prSet presAssocID="{BF45C87C-336A-4D00-B7C3-49C22E29D35C}" presName="childText" presStyleLbl="lnNode1" presStyleIdx="2" presStyleCnt="3">
        <dgm:presLayoutVars>
          <dgm:chMax val="0"/>
          <dgm:chPref val="0"/>
          <dgm:bulletEnabled val="1"/>
        </dgm:presLayoutVars>
      </dgm:prSet>
      <dgm:spPr/>
    </dgm:pt>
  </dgm:ptLst>
  <dgm:cxnLst>
    <dgm:cxn modelId="{33E8BA46-8DE1-4C60-A98F-0FA62E9159C3}" srcId="{C0712DAD-8256-41E5-86D0-84E43A24CB99}" destId="{1087A783-3A4B-4E26-8ECA-7A74D6252BB9}" srcOrd="1" destOrd="0" parTransId="{C6EAE38F-C911-4BC4-A391-A2C5FAA99A45}" sibTransId="{CF8910E9-F914-4858-A6AC-A6AA5726348D}"/>
    <dgm:cxn modelId="{001373F5-0AC6-4E3F-A2F8-9CF387E88640}" type="presOf" srcId="{1087A783-3A4B-4E26-8ECA-7A74D6252BB9}" destId="{97994460-AC5D-4F25-AE4E-C4A0BF79D243}" srcOrd="0" destOrd="0" presId="urn:microsoft.com/office/officeart/2008/layout/PictureAccentList"/>
    <dgm:cxn modelId="{636AA410-BC42-434A-839D-0DDDA63E01DA}" srcId="{6B791481-E301-4D02-A584-425078C3C044}" destId="{C0712DAD-8256-41E5-86D0-84E43A24CB99}" srcOrd="0" destOrd="0" parTransId="{383CEDDF-3D58-4921-893F-1737435F1AA5}" sibTransId="{2E1EB754-672C-498C-8286-1FFC1601136A}"/>
    <dgm:cxn modelId="{55F358C4-1667-4C5A-9BD2-458ADBDD54B2}" type="presOf" srcId="{C0712DAD-8256-41E5-86D0-84E43A24CB99}" destId="{87A31E08-F057-4CB2-A4AC-1EA11593BCE8}" srcOrd="0" destOrd="0" presId="urn:microsoft.com/office/officeart/2008/layout/PictureAccentList"/>
    <dgm:cxn modelId="{E54D60EB-C027-419D-8CD3-A892FDF39A84}" type="presOf" srcId="{BF45C87C-336A-4D00-B7C3-49C22E29D35C}" destId="{98F2D963-306F-434E-B12B-05ED2F484D65}" srcOrd="0" destOrd="0" presId="urn:microsoft.com/office/officeart/2008/layout/PictureAccentList"/>
    <dgm:cxn modelId="{51EE701F-B8D9-449B-A398-91D6AC16ADA9}" srcId="{C0712DAD-8256-41E5-86D0-84E43A24CB99}" destId="{2C380FEB-0115-4015-931E-09AB49FF7040}" srcOrd="0" destOrd="0" parTransId="{0DE23214-9229-4573-B4F9-1E956E0A42CC}" sibTransId="{78CDC453-F4AB-4A7C-966A-9F1A6997C75D}"/>
    <dgm:cxn modelId="{1E3453E9-1CA3-4491-8DAE-B292FA88D445}" srcId="{C0712DAD-8256-41E5-86D0-84E43A24CB99}" destId="{BF45C87C-336A-4D00-B7C3-49C22E29D35C}" srcOrd="2" destOrd="0" parTransId="{ECCE2D4E-08B2-4B91-9112-57A26EC1D7E4}" sibTransId="{C4C89646-8CED-4D24-8039-8CE6F11E3222}"/>
    <dgm:cxn modelId="{BF6E94DC-08C6-408C-B176-FA7144A2EAFB}" type="presOf" srcId="{6B791481-E301-4D02-A584-425078C3C044}" destId="{33CD131F-D824-4EBB-84A8-93B38DC5B724}" srcOrd="0" destOrd="0" presId="urn:microsoft.com/office/officeart/2008/layout/PictureAccentList"/>
    <dgm:cxn modelId="{D889A402-7D41-4434-B070-396E728FA5EB}" type="presOf" srcId="{2C380FEB-0115-4015-931E-09AB49FF7040}" destId="{6224962A-8037-4A1D-857C-77C188C43AB1}" srcOrd="0" destOrd="0" presId="urn:microsoft.com/office/officeart/2008/layout/PictureAccentList"/>
    <dgm:cxn modelId="{BA6088A5-AE73-4F7E-8692-B51CA434089F}" type="presParOf" srcId="{33CD131F-D824-4EBB-84A8-93B38DC5B724}" destId="{9F7BC982-DECE-4672-AFAD-DB83A7715F4D}" srcOrd="0" destOrd="0" presId="urn:microsoft.com/office/officeart/2008/layout/PictureAccentList"/>
    <dgm:cxn modelId="{7E3D87C5-0DE5-4D7F-BDF5-9A24291E4190}" type="presParOf" srcId="{9F7BC982-DECE-4672-AFAD-DB83A7715F4D}" destId="{2A94D128-5E85-4E66-8C20-31BEE907D5DE}" srcOrd="0" destOrd="0" presId="urn:microsoft.com/office/officeart/2008/layout/PictureAccentList"/>
    <dgm:cxn modelId="{92E45BDC-0A08-46EE-AFA4-A334C213C8C9}" type="presParOf" srcId="{2A94D128-5E85-4E66-8C20-31BEE907D5DE}" destId="{87A31E08-F057-4CB2-A4AC-1EA11593BCE8}" srcOrd="0" destOrd="0" presId="urn:microsoft.com/office/officeart/2008/layout/PictureAccentList"/>
    <dgm:cxn modelId="{5A423D38-B3DF-4B2D-B8BE-A80C67F97146}" type="presParOf" srcId="{9F7BC982-DECE-4672-AFAD-DB83A7715F4D}" destId="{A4B49E8E-DA88-4ADA-A196-5FC76D619845}" srcOrd="1" destOrd="0" presId="urn:microsoft.com/office/officeart/2008/layout/PictureAccentList"/>
    <dgm:cxn modelId="{0A939AAA-A7B1-4FFB-9A14-18219A144097}" type="presParOf" srcId="{A4B49E8E-DA88-4ADA-A196-5FC76D619845}" destId="{092A190E-AF49-4CCE-98A8-E840F127747F}" srcOrd="0" destOrd="0" presId="urn:microsoft.com/office/officeart/2008/layout/PictureAccentList"/>
    <dgm:cxn modelId="{389675D5-315D-4E94-A5EC-5A5564E25028}" type="presParOf" srcId="{092A190E-AF49-4CCE-98A8-E840F127747F}" destId="{EC88C244-FC99-421A-B358-ADC15CC24BFA}" srcOrd="0" destOrd="0" presId="urn:microsoft.com/office/officeart/2008/layout/PictureAccentList"/>
    <dgm:cxn modelId="{B6D3BA2C-9080-47C1-AFB4-584D693EA783}" type="presParOf" srcId="{092A190E-AF49-4CCE-98A8-E840F127747F}" destId="{6224962A-8037-4A1D-857C-77C188C43AB1}" srcOrd="1" destOrd="0" presId="urn:microsoft.com/office/officeart/2008/layout/PictureAccentList"/>
    <dgm:cxn modelId="{2EC94938-E546-42DB-94BB-2E2BA81406FB}" type="presParOf" srcId="{A4B49E8E-DA88-4ADA-A196-5FC76D619845}" destId="{7FD95F93-AF9A-4D61-B6E1-3F46722B1677}" srcOrd="1" destOrd="0" presId="urn:microsoft.com/office/officeart/2008/layout/PictureAccentList"/>
    <dgm:cxn modelId="{691A5441-220F-4026-B8FC-1CA5CC5DFAAA}" type="presParOf" srcId="{7FD95F93-AF9A-4D61-B6E1-3F46722B1677}" destId="{1DFC2001-4F02-440B-81C8-1D0AE97098EA}" srcOrd="0" destOrd="0" presId="urn:microsoft.com/office/officeart/2008/layout/PictureAccentList"/>
    <dgm:cxn modelId="{CF52F152-00F2-4C50-8178-5C3DA4B8B23A}" type="presParOf" srcId="{7FD95F93-AF9A-4D61-B6E1-3F46722B1677}" destId="{97994460-AC5D-4F25-AE4E-C4A0BF79D243}" srcOrd="1" destOrd="0" presId="urn:microsoft.com/office/officeart/2008/layout/PictureAccentList"/>
    <dgm:cxn modelId="{BC1AEA0E-06DD-476C-88FB-72B869B9737B}" type="presParOf" srcId="{A4B49E8E-DA88-4ADA-A196-5FC76D619845}" destId="{88533EB8-6502-403D-8BFE-5C348C6401AE}" srcOrd="2" destOrd="0" presId="urn:microsoft.com/office/officeart/2008/layout/PictureAccentList"/>
    <dgm:cxn modelId="{CD62C67D-1DEF-4C78-B587-6CDF6EEC8568}" type="presParOf" srcId="{88533EB8-6502-403D-8BFE-5C348C6401AE}" destId="{8AB2495B-1AEC-4B57-A8AC-33824F4A9975}" srcOrd="0" destOrd="0" presId="urn:microsoft.com/office/officeart/2008/layout/PictureAccentList"/>
    <dgm:cxn modelId="{0EF3DBFA-FD4F-40D6-AD83-6C46CF65DBF2}" type="presParOf" srcId="{88533EB8-6502-403D-8BFE-5C348C6401AE}" destId="{98F2D963-306F-434E-B12B-05ED2F484D6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25B641C2-93ED-4C7E-8CAF-F79D81965311}" type="doc">
      <dgm:prSet loTypeId="urn:microsoft.com/office/officeart/2005/8/layout/hierarchy3" loCatId="list" qsTypeId="urn:microsoft.com/office/officeart/2005/8/quickstyle/simple1" qsCatId="simple" csTypeId="urn:microsoft.com/office/officeart/2005/8/colors/colorful1#16" csCatId="colorful" phldr="1"/>
      <dgm:spPr/>
      <dgm:t>
        <a:bodyPr/>
        <a:lstStyle/>
        <a:p>
          <a:endParaRPr lang="en-US"/>
        </a:p>
      </dgm:t>
    </dgm:pt>
    <dgm:pt modelId="{B6E99D73-C1FB-4D3D-9FDD-6123ED624AF3}">
      <dgm:prSet phldrT="[Text]"/>
      <dgm:spPr/>
      <dgm:t>
        <a:bodyPr/>
        <a:lstStyle/>
        <a:p>
          <a:r>
            <a:rPr lang="en-US" dirty="0">
              <a:solidFill>
                <a:schemeClr val="bg1"/>
              </a:solidFill>
              <a:latin typeface="+mn-lt"/>
              <a:ea typeface="+mn-ea"/>
              <a:cs typeface="+mn-cs"/>
            </a:rPr>
            <a:t>Recognition that everything and everyone is interconnected</a:t>
          </a:r>
          <a:endParaRPr lang="en-US" dirty="0">
            <a:solidFill>
              <a:schemeClr val="bg1"/>
            </a:solidFill>
          </a:endParaRPr>
        </a:p>
      </dgm:t>
    </dgm:pt>
    <dgm:pt modelId="{CDB63B09-7603-41D3-987E-3B1586E3C653}" type="parTrans" cxnId="{356D9DE1-5AC8-40BE-8282-2881A38C8FDB}">
      <dgm:prSet/>
      <dgm:spPr/>
      <dgm:t>
        <a:bodyPr/>
        <a:lstStyle/>
        <a:p>
          <a:endParaRPr lang="en-US"/>
        </a:p>
      </dgm:t>
    </dgm:pt>
    <dgm:pt modelId="{CB148B09-6137-404D-8597-C4940F1EB85C}" type="sibTrans" cxnId="{356D9DE1-5AC8-40BE-8282-2881A38C8FDB}">
      <dgm:prSet/>
      <dgm:spPr/>
      <dgm:t>
        <a:bodyPr/>
        <a:lstStyle/>
        <a:p>
          <a:endParaRPr lang="en-US"/>
        </a:p>
      </dgm:t>
    </dgm:pt>
    <dgm:pt modelId="{A8CC3D6D-2A01-4C5F-B19F-372B1EE75C8A}">
      <dgm:prSet phldrT="[Text]"/>
      <dgm:spPr/>
      <dgm:t>
        <a:bodyPr/>
        <a:lstStyle/>
        <a:p>
          <a:r>
            <a:rPr lang="en-US" dirty="0">
              <a:solidFill>
                <a:schemeClr val="bg1"/>
              </a:solidFill>
              <a:latin typeface="+mn-lt"/>
              <a:ea typeface="+mn-ea"/>
              <a:cs typeface="+mn-cs"/>
            </a:rPr>
            <a:t>Different from dependence </a:t>
          </a:r>
          <a:endParaRPr lang="en-US" dirty="0">
            <a:solidFill>
              <a:schemeClr val="bg1"/>
            </a:solidFill>
          </a:endParaRPr>
        </a:p>
      </dgm:t>
    </dgm:pt>
    <dgm:pt modelId="{1F69C9F9-2896-443F-9F3F-2929A89985BA}" type="parTrans" cxnId="{F9C5587C-1959-4E4F-9E46-FE76AEAAEA24}">
      <dgm:prSet/>
      <dgm:spPr/>
      <dgm:t>
        <a:bodyPr/>
        <a:lstStyle/>
        <a:p>
          <a:endParaRPr lang="en-US"/>
        </a:p>
      </dgm:t>
    </dgm:pt>
    <dgm:pt modelId="{6A8DF4C3-21EB-4C5A-A880-96145F6D7F0E}" type="sibTrans" cxnId="{F9C5587C-1959-4E4F-9E46-FE76AEAAEA24}">
      <dgm:prSet/>
      <dgm:spPr/>
      <dgm:t>
        <a:bodyPr/>
        <a:lstStyle/>
        <a:p>
          <a:endParaRPr lang="en-US"/>
        </a:p>
      </dgm:t>
    </dgm:pt>
    <dgm:pt modelId="{B9A2E628-C4E6-4962-9815-8F729CE81984}">
      <dgm:prSet phldrT="[Text]"/>
      <dgm:spPr/>
      <dgm:t>
        <a:bodyPr/>
        <a:lstStyle/>
        <a:p>
          <a:r>
            <a:rPr lang="en-US" dirty="0">
              <a:solidFill>
                <a:schemeClr val="bg1"/>
              </a:solidFill>
              <a:latin typeface="+mn-lt"/>
              <a:ea typeface="+mn-ea"/>
              <a:cs typeface="+mn-cs"/>
            </a:rPr>
            <a:t>Interdependency suggests that we are all mutually reliant on each other</a:t>
          </a:r>
          <a:endParaRPr lang="en-US" dirty="0">
            <a:solidFill>
              <a:schemeClr val="bg1"/>
            </a:solidFill>
          </a:endParaRPr>
        </a:p>
      </dgm:t>
    </dgm:pt>
    <dgm:pt modelId="{EE4C0A54-648D-4408-A13F-5CE598A95538}" type="parTrans" cxnId="{4918243B-1695-4AD4-9C35-FAD0D2EF64E6}">
      <dgm:prSet/>
      <dgm:spPr/>
    </dgm:pt>
    <dgm:pt modelId="{5597F98E-F3FB-4661-995C-A033C661A05A}" type="sibTrans" cxnId="{4918243B-1695-4AD4-9C35-FAD0D2EF64E6}">
      <dgm:prSet/>
      <dgm:spPr/>
    </dgm:pt>
    <dgm:pt modelId="{58DCBC0E-0350-4D84-BD0A-5AA9085DA9D1}" type="pres">
      <dgm:prSet presAssocID="{25B641C2-93ED-4C7E-8CAF-F79D81965311}" presName="diagram" presStyleCnt="0">
        <dgm:presLayoutVars>
          <dgm:chPref val="1"/>
          <dgm:dir/>
          <dgm:animOne val="branch"/>
          <dgm:animLvl val="lvl"/>
          <dgm:resizeHandles/>
        </dgm:presLayoutVars>
      </dgm:prSet>
      <dgm:spPr/>
    </dgm:pt>
    <dgm:pt modelId="{00C8999E-DB0D-432F-92F3-20BDEA462B1A}" type="pres">
      <dgm:prSet presAssocID="{B6E99D73-C1FB-4D3D-9FDD-6123ED624AF3}" presName="root" presStyleCnt="0"/>
      <dgm:spPr/>
    </dgm:pt>
    <dgm:pt modelId="{BD40CAD7-D038-4D12-BB4B-EB205A02672E}" type="pres">
      <dgm:prSet presAssocID="{B6E99D73-C1FB-4D3D-9FDD-6123ED624AF3}" presName="rootComposite" presStyleCnt="0"/>
      <dgm:spPr/>
    </dgm:pt>
    <dgm:pt modelId="{E3E59ECA-2818-4067-A30F-093236264F6F}" type="pres">
      <dgm:prSet presAssocID="{B6E99D73-C1FB-4D3D-9FDD-6123ED624AF3}" presName="rootText" presStyleLbl="node1" presStyleIdx="0" presStyleCnt="3"/>
      <dgm:spPr/>
    </dgm:pt>
    <dgm:pt modelId="{E28BF523-DFC3-43AE-A75A-E1396452B542}" type="pres">
      <dgm:prSet presAssocID="{B6E99D73-C1FB-4D3D-9FDD-6123ED624AF3}" presName="rootConnector" presStyleLbl="node1" presStyleIdx="0" presStyleCnt="3"/>
      <dgm:spPr/>
    </dgm:pt>
    <dgm:pt modelId="{EF316EC9-548F-4434-92BA-98FEAF1DB8D5}" type="pres">
      <dgm:prSet presAssocID="{B6E99D73-C1FB-4D3D-9FDD-6123ED624AF3}" presName="childShape" presStyleCnt="0"/>
      <dgm:spPr/>
    </dgm:pt>
    <dgm:pt modelId="{E5CEE220-7DBA-4A04-B2C9-D8104426DEA7}" type="pres">
      <dgm:prSet presAssocID="{A8CC3D6D-2A01-4C5F-B19F-372B1EE75C8A}" presName="root" presStyleCnt="0"/>
      <dgm:spPr/>
    </dgm:pt>
    <dgm:pt modelId="{1C673F23-0EB4-479F-8C28-0C066FEF95FF}" type="pres">
      <dgm:prSet presAssocID="{A8CC3D6D-2A01-4C5F-B19F-372B1EE75C8A}" presName="rootComposite" presStyleCnt="0"/>
      <dgm:spPr/>
    </dgm:pt>
    <dgm:pt modelId="{F15CEB98-D034-4889-9FD0-E9A8439C3DBA}" type="pres">
      <dgm:prSet presAssocID="{A8CC3D6D-2A01-4C5F-B19F-372B1EE75C8A}" presName="rootText" presStyleLbl="node1" presStyleIdx="1" presStyleCnt="3"/>
      <dgm:spPr/>
    </dgm:pt>
    <dgm:pt modelId="{18DD6E0F-542C-4EDE-B1F8-B29F5F7DA465}" type="pres">
      <dgm:prSet presAssocID="{A8CC3D6D-2A01-4C5F-B19F-372B1EE75C8A}" presName="rootConnector" presStyleLbl="node1" presStyleIdx="1" presStyleCnt="3"/>
      <dgm:spPr/>
    </dgm:pt>
    <dgm:pt modelId="{1408171C-6841-46E4-AD19-DA49DC0033E6}" type="pres">
      <dgm:prSet presAssocID="{A8CC3D6D-2A01-4C5F-B19F-372B1EE75C8A}" presName="childShape" presStyleCnt="0"/>
      <dgm:spPr/>
    </dgm:pt>
    <dgm:pt modelId="{9304E3B4-45E6-41D0-BE50-E5E1CAEB4256}" type="pres">
      <dgm:prSet presAssocID="{B9A2E628-C4E6-4962-9815-8F729CE81984}" presName="root" presStyleCnt="0"/>
      <dgm:spPr/>
    </dgm:pt>
    <dgm:pt modelId="{3A7F0AD1-1197-40A2-A461-019BE7B6B60B}" type="pres">
      <dgm:prSet presAssocID="{B9A2E628-C4E6-4962-9815-8F729CE81984}" presName="rootComposite" presStyleCnt="0"/>
      <dgm:spPr/>
    </dgm:pt>
    <dgm:pt modelId="{64399950-4DE8-44CC-B089-7CB612312168}" type="pres">
      <dgm:prSet presAssocID="{B9A2E628-C4E6-4962-9815-8F729CE81984}" presName="rootText" presStyleLbl="node1" presStyleIdx="2" presStyleCnt="3"/>
      <dgm:spPr/>
    </dgm:pt>
    <dgm:pt modelId="{BFB6637E-4ECB-471D-8924-CB8FBF4811A4}" type="pres">
      <dgm:prSet presAssocID="{B9A2E628-C4E6-4962-9815-8F729CE81984}" presName="rootConnector" presStyleLbl="node1" presStyleIdx="2" presStyleCnt="3"/>
      <dgm:spPr/>
    </dgm:pt>
    <dgm:pt modelId="{017735E4-EAE0-4486-9F81-9B7E5C5DEFCD}" type="pres">
      <dgm:prSet presAssocID="{B9A2E628-C4E6-4962-9815-8F729CE81984}" presName="childShape" presStyleCnt="0"/>
      <dgm:spPr/>
    </dgm:pt>
  </dgm:ptLst>
  <dgm:cxnLst>
    <dgm:cxn modelId="{53ED1EFF-303B-4BEB-93B2-8086C1EB6BB1}" type="presOf" srcId="{B6E99D73-C1FB-4D3D-9FDD-6123ED624AF3}" destId="{E28BF523-DFC3-43AE-A75A-E1396452B542}" srcOrd="1" destOrd="0" presId="urn:microsoft.com/office/officeart/2005/8/layout/hierarchy3"/>
    <dgm:cxn modelId="{D18B5A8D-94ED-449E-8745-672E93A33BC8}" type="presOf" srcId="{B9A2E628-C4E6-4962-9815-8F729CE81984}" destId="{64399950-4DE8-44CC-B089-7CB612312168}" srcOrd="0" destOrd="0" presId="urn:microsoft.com/office/officeart/2005/8/layout/hierarchy3"/>
    <dgm:cxn modelId="{C78CB0BB-769D-408B-8D19-A3B2E78BFABF}" type="presOf" srcId="{B6E99D73-C1FB-4D3D-9FDD-6123ED624AF3}" destId="{E3E59ECA-2818-4067-A30F-093236264F6F}" srcOrd="0" destOrd="0" presId="urn:microsoft.com/office/officeart/2005/8/layout/hierarchy3"/>
    <dgm:cxn modelId="{356D9DE1-5AC8-40BE-8282-2881A38C8FDB}" srcId="{25B641C2-93ED-4C7E-8CAF-F79D81965311}" destId="{B6E99D73-C1FB-4D3D-9FDD-6123ED624AF3}" srcOrd="0" destOrd="0" parTransId="{CDB63B09-7603-41D3-987E-3B1586E3C653}" sibTransId="{CB148B09-6137-404D-8597-C4940F1EB85C}"/>
    <dgm:cxn modelId="{4918243B-1695-4AD4-9C35-FAD0D2EF64E6}" srcId="{25B641C2-93ED-4C7E-8CAF-F79D81965311}" destId="{B9A2E628-C4E6-4962-9815-8F729CE81984}" srcOrd="2" destOrd="0" parTransId="{EE4C0A54-648D-4408-A13F-5CE598A95538}" sibTransId="{5597F98E-F3FB-4661-995C-A033C661A05A}"/>
    <dgm:cxn modelId="{FB09DD47-92D3-4374-886C-CB3BBB2E43C3}" type="presOf" srcId="{A8CC3D6D-2A01-4C5F-B19F-372B1EE75C8A}" destId="{F15CEB98-D034-4889-9FD0-E9A8439C3DBA}" srcOrd="0" destOrd="0" presId="urn:microsoft.com/office/officeart/2005/8/layout/hierarchy3"/>
    <dgm:cxn modelId="{87FA3E0C-500C-4DCD-B6AF-088E588BC24D}" type="presOf" srcId="{A8CC3D6D-2A01-4C5F-B19F-372B1EE75C8A}" destId="{18DD6E0F-542C-4EDE-B1F8-B29F5F7DA465}" srcOrd="1" destOrd="0" presId="urn:microsoft.com/office/officeart/2005/8/layout/hierarchy3"/>
    <dgm:cxn modelId="{79A1BEDD-5E09-48D2-AF9D-995F6704BBBE}" type="presOf" srcId="{B9A2E628-C4E6-4962-9815-8F729CE81984}" destId="{BFB6637E-4ECB-471D-8924-CB8FBF4811A4}" srcOrd="1" destOrd="0" presId="urn:microsoft.com/office/officeart/2005/8/layout/hierarchy3"/>
    <dgm:cxn modelId="{7337C3B2-8CC9-4B0F-ABAC-F318703C7A28}" type="presOf" srcId="{25B641C2-93ED-4C7E-8CAF-F79D81965311}" destId="{58DCBC0E-0350-4D84-BD0A-5AA9085DA9D1}" srcOrd="0" destOrd="0" presId="urn:microsoft.com/office/officeart/2005/8/layout/hierarchy3"/>
    <dgm:cxn modelId="{F9C5587C-1959-4E4F-9E46-FE76AEAAEA24}" srcId="{25B641C2-93ED-4C7E-8CAF-F79D81965311}" destId="{A8CC3D6D-2A01-4C5F-B19F-372B1EE75C8A}" srcOrd="1" destOrd="0" parTransId="{1F69C9F9-2896-443F-9F3F-2929A89985BA}" sibTransId="{6A8DF4C3-21EB-4C5A-A880-96145F6D7F0E}"/>
    <dgm:cxn modelId="{0F020913-FF4B-405C-8D8F-5F7C334A25B8}" type="presParOf" srcId="{58DCBC0E-0350-4D84-BD0A-5AA9085DA9D1}" destId="{00C8999E-DB0D-432F-92F3-20BDEA462B1A}" srcOrd="0" destOrd="0" presId="urn:microsoft.com/office/officeart/2005/8/layout/hierarchy3"/>
    <dgm:cxn modelId="{4F0A1AE4-D71D-4D85-98D8-FB2A1E5E33AF}" type="presParOf" srcId="{00C8999E-DB0D-432F-92F3-20BDEA462B1A}" destId="{BD40CAD7-D038-4D12-BB4B-EB205A02672E}" srcOrd="0" destOrd="0" presId="urn:microsoft.com/office/officeart/2005/8/layout/hierarchy3"/>
    <dgm:cxn modelId="{E07E503D-ABED-4088-A639-98FC1BD5B0C9}" type="presParOf" srcId="{BD40CAD7-D038-4D12-BB4B-EB205A02672E}" destId="{E3E59ECA-2818-4067-A30F-093236264F6F}" srcOrd="0" destOrd="0" presId="urn:microsoft.com/office/officeart/2005/8/layout/hierarchy3"/>
    <dgm:cxn modelId="{2D49543E-838E-4908-B687-972B178D2641}" type="presParOf" srcId="{BD40CAD7-D038-4D12-BB4B-EB205A02672E}" destId="{E28BF523-DFC3-43AE-A75A-E1396452B542}" srcOrd="1" destOrd="0" presId="urn:microsoft.com/office/officeart/2005/8/layout/hierarchy3"/>
    <dgm:cxn modelId="{B41C295A-154B-4E5B-917F-2F069D6BA8F7}" type="presParOf" srcId="{00C8999E-DB0D-432F-92F3-20BDEA462B1A}" destId="{EF316EC9-548F-4434-92BA-98FEAF1DB8D5}" srcOrd="1" destOrd="0" presId="urn:microsoft.com/office/officeart/2005/8/layout/hierarchy3"/>
    <dgm:cxn modelId="{2F2365D2-2599-4C62-9D40-A9D64CCDC431}" type="presParOf" srcId="{58DCBC0E-0350-4D84-BD0A-5AA9085DA9D1}" destId="{E5CEE220-7DBA-4A04-B2C9-D8104426DEA7}" srcOrd="1" destOrd="0" presId="urn:microsoft.com/office/officeart/2005/8/layout/hierarchy3"/>
    <dgm:cxn modelId="{472E3E0C-18A9-45BE-A238-12CFED372A67}" type="presParOf" srcId="{E5CEE220-7DBA-4A04-B2C9-D8104426DEA7}" destId="{1C673F23-0EB4-479F-8C28-0C066FEF95FF}" srcOrd="0" destOrd="0" presId="urn:microsoft.com/office/officeart/2005/8/layout/hierarchy3"/>
    <dgm:cxn modelId="{81870FE4-B8F5-4079-9DB9-562C6093745E}" type="presParOf" srcId="{1C673F23-0EB4-479F-8C28-0C066FEF95FF}" destId="{F15CEB98-D034-4889-9FD0-E9A8439C3DBA}" srcOrd="0" destOrd="0" presId="urn:microsoft.com/office/officeart/2005/8/layout/hierarchy3"/>
    <dgm:cxn modelId="{E26511D3-27D0-4934-B240-99840B4FC9BB}" type="presParOf" srcId="{1C673F23-0EB4-479F-8C28-0C066FEF95FF}" destId="{18DD6E0F-542C-4EDE-B1F8-B29F5F7DA465}" srcOrd="1" destOrd="0" presId="urn:microsoft.com/office/officeart/2005/8/layout/hierarchy3"/>
    <dgm:cxn modelId="{DFB4FF62-4A25-4B47-977B-CCB8D128A6C3}" type="presParOf" srcId="{E5CEE220-7DBA-4A04-B2C9-D8104426DEA7}" destId="{1408171C-6841-46E4-AD19-DA49DC0033E6}" srcOrd="1" destOrd="0" presId="urn:microsoft.com/office/officeart/2005/8/layout/hierarchy3"/>
    <dgm:cxn modelId="{3D03EB6F-C3D9-4BCC-9A2F-C6C17D7D9767}" type="presParOf" srcId="{58DCBC0E-0350-4D84-BD0A-5AA9085DA9D1}" destId="{9304E3B4-45E6-41D0-BE50-E5E1CAEB4256}" srcOrd="2" destOrd="0" presId="urn:microsoft.com/office/officeart/2005/8/layout/hierarchy3"/>
    <dgm:cxn modelId="{17B037CE-455F-4D34-BD1C-65E612927336}" type="presParOf" srcId="{9304E3B4-45E6-41D0-BE50-E5E1CAEB4256}" destId="{3A7F0AD1-1197-40A2-A461-019BE7B6B60B}" srcOrd="0" destOrd="0" presId="urn:microsoft.com/office/officeart/2005/8/layout/hierarchy3"/>
    <dgm:cxn modelId="{6F9B2F5A-3425-4A13-B83F-6C3E96688BAE}" type="presParOf" srcId="{3A7F0AD1-1197-40A2-A461-019BE7B6B60B}" destId="{64399950-4DE8-44CC-B089-7CB612312168}" srcOrd="0" destOrd="0" presId="urn:microsoft.com/office/officeart/2005/8/layout/hierarchy3"/>
    <dgm:cxn modelId="{D8C1100E-B62E-4A85-AC54-FF2DB1189700}" type="presParOf" srcId="{3A7F0AD1-1197-40A2-A461-019BE7B6B60B}" destId="{BFB6637E-4ECB-471D-8924-CB8FBF4811A4}" srcOrd="1" destOrd="0" presId="urn:microsoft.com/office/officeart/2005/8/layout/hierarchy3"/>
    <dgm:cxn modelId="{9617B2F4-EFEE-44DB-A1DC-B43F69459428}" type="presParOf" srcId="{9304E3B4-45E6-41D0-BE50-E5E1CAEB4256}" destId="{017735E4-EAE0-4486-9F81-9B7E5C5DEFCD}"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3C97A08C-37DB-423D-A64D-A33443E8DBC3}" type="doc">
      <dgm:prSet loTypeId="urn:microsoft.com/office/officeart/2005/8/layout/default#9" loCatId="list" qsTypeId="urn:microsoft.com/office/officeart/2005/8/quickstyle/simple1" qsCatId="simple" csTypeId="urn:microsoft.com/office/officeart/2005/8/colors/colorful1#17" csCatId="colorful" phldr="1"/>
      <dgm:spPr/>
      <dgm:t>
        <a:bodyPr/>
        <a:lstStyle/>
        <a:p>
          <a:endParaRPr lang="en-US"/>
        </a:p>
      </dgm:t>
    </dgm:pt>
    <dgm:pt modelId="{22193478-ACED-4963-AFEF-ABAC2C71358C}">
      <dgm:prSet phldrT="[Text]"/>
      <dgm:spPr/>
      <dgm:t>
        <a:bodyPr/>
        <a:lstStyle/>
        <a:p>
          <a:r>
            <a:rPr lang="en-US" dirty="0">
              <a:solidFill>
                <a:schemeClr val="bg1"/>
              </a:solidFill>
              <a:latin typeface="+mn-lt"/>
              <a:ea typeface="+mn-ea"/>
              <a:cs typeface="+mn-cs"/>
            </a:rPr>
            <a:t>Mode of understanding information</a:t>
          </a:r>
          <a:endParaRPr lang="en-US" dirty="0">
            <a:solidFill>
              <a:schemeClr val="bg1"/>
            </a:solidFill>
          </a:endParaRPr>
        </a:p>
      </dgm:t>
    </dgm:pt>
    <dgm:pt modelId="{18B467B4-4350-4F27-B9CC-19707ABC29F3}" type="parTrans" cxnId="{A7095830-3599-4764-B7E6-D9AFE225516E}">
      <dgm:prSet/>
      <dgm:spPr/>
      <dgm:t>
        <a:bodyPr/>
        <a:lstStyle/>
        <a:p>
          <a:endParaRPr lang="en-US"/>
        </a:p>
      </dgm:t>
    </dgm:pt>
    <dgm:pt modelId="{8022726E-3040-4C26-95E0-ED14D58A4551}" type="sibTrans" cxnId="{A7095830-3599-4764-B7E6-D9AFE225516E}">
      <dgm:prSet/>
      <dgm:spPr/>
      <dgm:t>
        <a:bodyPr/>
        <a:lstStyle/>
        <a:p>
          <a:endParaRPr lang="en-US"/>
        </a:p>
      </dgm:t>
    </dgm:pt>
    <dgm:pt modelId="{AB3E0353-D3D4-46F9-B917-EB6E0B39E543}">
      <dgm:prSet phldrT="[Text]"/>
      <dgm:spPr/>
      <dgm:t>
        <a:bodyPr/>
        <a:lstStyle/>
        <a:p>
          <a:r>
            <a:rPr lang="en-US" dirty="0">
              <a:solidFill>
                <a:schemeClr val="bg1"/>
              </a:solidFill>
              <a:latin typeface="+mn-lt"/>
              <a:ea typeface="+mn-ea"/>
              <a:cs typeface="+mn-cs"/>
            </a:rPr>
            <a:t>Looks at things as they exist in context with other things</a:t>
          </a:r>
          <a:endParaRPr lang="en-US" dirty="0">
            <a:solidFill>
              <a:schemeClr val="bg1"/>
            </a:solidFill>
          </a:endParaRPr>
        </a:p>
      </dgm:t>
    </dgm:pt>
    <dgm:pt modelId="{67D1DB55-7117-4416-B50A-FC8E44C7ECA2}" type="parTrans" cxnId="{BF506C94-84BD-4286-AAF1-2CFAC599C7E0}">
      <dgm:prSet/>
      <dgm:spPr/>
      <dgm:t>
        <a:bodyPr/>
        <a:lstStyle/>
        <a:p>
          <a:endParaRPr lang="en-US"/>
        </a:p>
      </dgm:t>
    </dgm:pt>
    <dgm:pt modelId="{D46BEC4F-0FDA-4E50-A820-41224DE4357F}" type="sibTrans" cxnId="{BF506C94-84BD-4286-AAF1-2CFAC599C7E0}">
      <dgm:prSet/>
      <dgm:spPr/>
      <dgm:t>
        <a:bodyPr/>
        <a:lstStyle/>
        <a:p>
          <a:endParaRPr lang="en-US"/>
        </a:p>
      </dgm:t>
    </dgm:pt>
    <dgm:pt modelId="{E342DEA8-3E77-4EA4-8778-2451E9308BDF}">
      <dgm:prSet phldrT="[Text]"/>
      <dgm:spPr/>
      <dgm:t>
        <a:bodyPr/>
        <a:lstStyle/>
        <a:p>
          <a:r>
            <a:rPr lang="en-US" dirty="0">
              <a:solidFill>
                <a:schemeClr val="bg1"/>
              </a:solidFill>
              <a:latin typeface="+mn-lt"/>
              <a:ea typeface="+mn-ea"/>
              <a:cs typeface="+mn-cs"/>
            </a:rPr>
            <a:t>Interactions and processes between things in a system </a:t>
          </a:r>
          <a:endParaRPr lang="en-US" dirty="0">
            <a:solidFill>
              <a:schemeClr val="bg1"/>
            </a:solidFill>
          </a:endParaRPr>
        </a:p>
      </dgm:t>
    </dgm:pt>
    <dgm:pt modelId="{7AA7467D-E79F-464C-8B68-379C7317901F}" type="parTrans" cxnId="{0B1C92BE-7C67-4212-9E4B-7DEDA1A00822}">
      <dgm:prSet/>
      <dgm:spPr/>
      <dgm:t>
        <a:bodyPr/>
        <a:lstStyle/>
        <a:p>
          <a:endParaRPr lang="en-US"/>
        </a:p>
      </dgm:t>
    </dgm:pt>
    <dgm:pt modelId="{314C5EA4-950A-41E3-85AC-F0B151DABF88}" type="sibTrans" cxnId="{0B1C92BE-7C67-4212-9E4B-7DEDA1A00822}">
      <dgm:prSet/>
      <dgm:spPr/>
      <dgm:t>
        <a:bodyPr/>
        <a:lstStyle/>
        <a:p>
          <a:endParaRPr lang="en-US"/>
        </a:p>
      </dgm:t>
    </dgm:pt>
    <dgm:pt modelId="{5D780B94-290E-4A03-9C23-DD901C8C06D9}" type="pres">
      <dgm:prSet presAssocID="{3C97A08C-37DB-423D-A64D-A33443E8DBC3}" presName="diagram" presStyleCnt="0">
        <dgm:presLayoutVars>
          <dgm:dir/>
          <dgm:resizeHandles val="exact"/>
        </dgm:presLayoutVars>
      </dgm:prSet>
      <dgm:spPr/>
    </dgm:pt>
    <dgm:pt modelId="{03470199-8E00-4E40-8190-C258FCC94364}" type="pres">
      <dgm:prSet presAssocID="{22193478-ACED-4963-AFEF-ABAC2C71358C}" presName="node" presStyleLbl="node1" presStyleIdx="0" presStyleCnt="3">
        <dgm:presLayoutVars>
          <dgm:bulletEnabled val="1"/>
        </dgm:presLayoutVars>
      </dgm:prSet>
      <dgm:spPr/>
    </dgm:pt>
    <dgm:pt modelId="{5C4E5963-602E-47CD-A77A-44559FD6E3B4}" type="pres">
      <dgm:prSet presAssocID="{8022726E-3040-4C26-95E0-ED14D58A4551}" presName="sibTrans" presStyleCnt="0"/>
      <dgm:spPr/>
    </dgm:pt>
    <dgm:pt modelId="{69A0113B-72C6-4175-A315-4BDF99257033}" type="pres">
      <dgm:prSet presAssocID="{AB3E0353-D3D4-46F9-B917-EB6E0B39E543}" presName="node" presStyleLbl="node1" presStyleIdx="1" presStyleCnt="3">
        <dgm:presLayoutVars>
          <dgm:bulletEnabled val="1"/>
        </dgm:presLayoutVars>
      </dgm:prSet>
      <dgm:spPr/>
    </dgm:pt>
    <dgm:pt modelId="{27DD51EA-BB9F-4368-98A7-92571E8CAACD}" type="pres">
      <dgm:prSet presAssocID="{D46BEC4F-0FDA-4E50-A820-41224DE4357F}" presName="sibTrans" presStyleCnt="0"/>
      <dgm:spPr/>
    </dgm:pt>
    <dgm:pt modelId="{B34E9D39-6885-455A-94C8-3DAEE8586DFC}" type="pres">
      <dgm:prSet presAssocID="{E342DEA8-3E77-4EA4-8778-2451E9308BDF}" presName="node" presStyleLbl="node1" presStyleIdx="2" presStyleCnt="3">
        <dgm:presLayoutVars>
          <dgm:bulletEnabled val="1"/>
        </dgm:presLayoutVars>
      </dgm:prSet>
      <dgm:spPr/>
    </dgm:pt>
  </dgm:ptLst>
  <dgm:cxnLst>
    <dgm:cxn modelId="{BF506C94-84BD-4286-AAF1-2CFAC599C7E0}" srcId="{3C97A08C-37DB-423D-A64D-A33443E8DBC3}" destId="{AB3E0353-D3D4-46F9-B917-EB6E0B39E543}" srcOrd="1" destOrd="0" parTransId="{67D1DB55-7117-4416-B50A-FC8E44C7ECA2}" sibTransId="{D46BEC4F-0FDA-4E50-A820-41224DE4357F}"/>
    <dgm:cxn modelId="{0B1C92BE-7C67-4212-9E4B-7DEDA1A00822}" srcId="{3C97A08C-37DB-423D-A64D-A33443E8DBC3}" destId="{E342DEA8-3E77-4EA4-8778-2451E9308BDF}" srcOrd="2" destOrd="0" parTransId="{7AA7467D-E79F-464C-8B68-379C7317901F}" sibTransId="{314C5EA4-950A-41E3-85AC-F0B151DABF88}"/>
    <dgm:cxn modelId="{2BF4384F-2F37-4D14-9D22-E267148E0061}" type="presOf" srcId="{AB3E0353-D3D4-46F9-B917-EB6E0B39E543}" destId="{69A0113B-72C6-4175-A315-4BDF99257033}" srcOrd="0" destOrd="0" presId="urn:microsoft.com/office/officeart/2005/8/layout/default#9"/>
    <dgm:cxn modelId="{FC29BC94-0CE0-4339-A595-C37E32EE2994}" type="presOf" srcId="{22193478-ACED-4963-AFEF-ABAC2C71358C}" destId="{03470199-8E00-4E40-8190-C258FCC94364}" srcOrd="0" destOrd="0" presId="urn:microsoft.com/office/officeart/2005/8/layout/default#9"/>
    <dgm:cxn modelId="{A7095830-3599-4764-B7E6-D9AFE225516E}" srcId="{3C97A08C-37DB-423D-A64D-A33443E8DBC3}" destId="{22193478-ACED-4963-AFEF-ABAC2C71358C}" srcOrd="0" destOrd="0" parTransId="{18B467B4-4350-4F27-B9CC-19707ABC29F3}" sibTransId="{8022726E-3040-4C26-95E0-ED14D58A4551}"/>
    <dgm:cxn modelId="{D499C55C-69BB-422F-A257-7CE03F2C65E9}" type="presOf" srcId="{3C97A08C-37DB-423D-A64D-A33443E8DBC3}" destId="{5D780B94-290E-4A03-9C23-DD901C8C06D9}" srcOrd="0" destOrd="0" presId="urn:microsoft.com/office/officeart/2005/8/layout/default#9"/>
    <dgm:cxn modelId="{DBF289F6-738F-495F-AD65-4227CCDF08A5}" type="presOf" srcId="{E342DEA8-3E77-4EA4-8778-2451E9308BDF}" destId="{B34E9D39-6885-455A-94C8-3DAEE8586DFC}" srcOrd="0" destOrd="0" presId="urn:microsoft.com/office/officeart/2005/8/layout/default#9"/>
    <dgm:cxn modelId="{DDF39AC7-88E4-4F11-B1F7-DF3F4077E700}" type="presParOf" srcId="{5D780B94-290E-4A03-9C23-DD901C8C06D9}" destId="{03470199-8E00-4E40-8190-C258FCC94364}" srcOrd="0" destOrd="0" presId="urn:microsoft.com/office/officeart/2005/8/layout/default#9"/>
    <dgm:cxn modelId="{20823D78-8607-4E88-A765-60C987683A32}" type="presParOf" srcId="{5D780B94-290E-4A03-9C23-DD901C8C06D9}" destId="{5C4E5963-602E-47CD-A77A-44559FD6E3B4}" srcOrd="1" destOrd="0" presId="urn:microsoft.com/office/officeart/2005/8/layout/default#9"/>
    <dgm:cxn modelId="{2C83939C-A668-4E79-B1BB-2D42ADB36164}" type="presParOf" srcId="{5D780B94-290E-4A03-9C23-DD901C8C06D9}" destId="{69A0113B-72C6-4175-A315-4BDF99257033}" srcOrd="2" destOrd="0" presId="urn:microsoft.com/office/officeart/2005/8/layout/default#9"/>
    <dgm:cxn modelId="{38BC79AA-B228-4618-A2A7-ADDD707C4014}" type="presParOf" srcId="{5D780B94-290E-4A03-9C23-DD901C8C06D9}" destId="{27DD51EA-BB9F-4368-98A7-92571E8CAACD}" srcOrd="3" destOrd="0" presId="urn:microsoft.com/office/officeart/2005/8/layout/default#9"/>
    <dgm:cxn modelId="{96670196-0FE1-413D-B803-28A59E6C0397}" type="presParOf" srcId="{5D780B94-290E-4A03-9C23-DD901C8C06D9}" destId="{B34E9D39-6885-455A-94C8-3DAEE8586DFC}" srcOrd="4" destOrd="0" presId="urn:microsoft.com/office/officeart/2005/8/layout/defaul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6BD01CC4-F7FF-403B-A41A-89ED2CBB4325}" type="doc">
      <dgm:prSet loTypeId="urn:microsoft.com/office/officeart/2005/8/layout/vProcess5" loCatId="process" qsTypeId="urn:microsoft.com/office/officeart/2005/8/quickstyle/simple1" qsCatId="simple" csTypeId="urn:microsoft.com/office/officeart/2005/8/colors/colorful1#18" csCatId="colorful" phldr="1"/>
      <dgm:spPr/>
      <dgm:t>
        <a:bodyPr/>
        <a:lstStyle/>
        <a:p>
          <a:endParaRPr lang="en-US"/>
        </a:p>
      </dgm:t>
    </dgm:pt>
    <dgm:pt modelId="{BF544398-7FBB-4D7D-9CD3-60826850F567}">
      <dgm:prSet phldrT="[Text]"/>
      <dgm:spPr/>
      <dgm:t>
        <a:bodyPr/>
        <a:lstStyle/>
        <a:p>
          <a:r>
            <a:rPr lang="en-US" dirty="0">
              <a:solidFill>
                <a:schemeClr val="bg1"/>
              </a:solidFill>
              <a:latin typeface="+mn-lt"/>
              <a:ea typeface="+mn-ea"/>
              <a:cs typeface="+mn-cs"/>
            </a:rPr>
            <a:t>We can only look at things in terms of a framework</a:t>
          </a:r>
          <a:endParaRPr lang="en-US" dirty="0">
            <a:solidFill>
              <a:schemeClr val="bg1"/>
            </a:solidFill>
          </a:endParaRPr>
        </a:p>
      </dgm:t>
    </dgm:pt>
    <dgm:pt modelId="{B70CD610-C394-4B02-9C39-CA0485337941}" type="parTrans" cxnId="{26C1C2ED-7253-457E-ADDC-AC2F56F201F9}">
      <dgm:prSet/>
      <dgm:spPr/>
      <dgm:t>
        <a:bodyPr/>
        <a:lstStyle/>
        <a:p>
          <a:endParaRPr lang="en-US"/>
        </a:p>
      </dgm:t>
    </dgm:pt>
    <dgm:pt modelId="{562C5D61-F5CC-4AC0-BCD6-89A237CD9994}" type="sibTrans" cxnId="{26C1C2ED-7253-457E-ADDC-AC2F56F201F9}">
      <dgm:prSet/>
      <dgm:spPr/>
      <dgm:t>
        <a:bodyPr/>
        <a:lstStyle/>
        <a:p>
          <a:endParaRPr lang="en-US" dirty="0"/>
        </a:p>
      </dgm:t>
    </dgm:pt>
    <dgm:pt modelId="{F0F6E67D-710A-460B-949E-81FAE1818B8B}">
      <dgm:prSet phldrT="[Text]"/>
      <dgm:spPr/>
      <dgm:t>
        <a:bodyPr/>
        <a:lstStyle/>
        <a:p>
          <a:r>
            <a:rPr lang="en-US" dirty="0">
              <a:solidFill>
                <a:schemeClr val="bg1"/>
              </a:solidFill>
              <a:latin typeface="+mn-lt"/>
              <a:ea typeface="+mn-ea"/>
              <a:cs typeface="+mn-cs"/>
            </a:rPr>
            <a:t>Anything we observe will be by what frame we choose to view it in</a:t>
          </a:r>
          <a:endParaRPr lang="en-US" dirty="0">
            <a:solidFill>
              <a:schemeClr val="bg1"/>
            </a:solidFill>
          </a:endParaRPr>
        </a:p>
      </dgm:t>
    </dgm:pt>
    <dgm:pt modelId="{DD6DF1C8-CDEB-442D-AA4D-CE22873556AE}" type="parTrans" cxnId="{ECCF3840-C1A1-46C9-AB87-34A0EBA75FD0}">
      <dgm:prSet/>
      <dgm:spPr/>
      <dgm:t>
        <a:bodyPr/>
        <a:lstStyle/>
        <a:p>
          <a:endParaRPr lang="en-US"/>
        </a:p>
      </dgm:t>
    </dgm:pt>
    <dgm:pt modelId="{76530612-9D1F-4675-AC79-F6F9C0E2B860}" type="sibTrans" cxnId="{ECCF3840-C1A1-46C9-AB87-34A0EBA75FD0}">
      <dgm:prSet/>
      <dgm:spPr/>
      <dgm:t>
        <a:bodyPr/>
        <a:lstStyle/>
        <a:p>
          <a:endParaRPr lang="en-US" dirty="0"/>
        </a:p>
      </dgm:t>
    </dgm:pt>
    <dgm:pt modelId="{E4049FFF-F5E6-47EE-A8F9-FD05DC5F97B5}">
      <dgm:prSet phldrT="[Text]"/>
      <dgm:spPr/>
      <dgm:t>
        <a:bodyPr/>
        <a:lstStyle/>
        <a:p>
          <a:r>
            <a:rPr lang="en-US" dirty="0">
              <a:solidFill>
                <a:schemeClr val="bg1"/>
              </a:solidFill>
              <a:latin typeface="+mn-lt"/>
              <a:ea typeface="+mn-ea"/>
              <a:cs typeface="+mn-cs"/>
            </a:rPr>
            <a:t>Certain levels of organization can emerge </a:t>
          </a:r>
          <a:endParaRPr lang="en-US" dirty="0">
            <a:solidFill>
              <a:schemeClr val="bg1"/>
            </a:solidFill>
          </a:endParaRPr>
        </a:p>
      </dgm:t>
    </dgm:pt>
    <dgm:pt modelId="{DB283416-8A5B-4973-95D4-8DCF76FA3942}" type="parTrans" cxnId="{B8464BE0-2F01-40F4-81F0-92274E342987}">
      <dgm:prSet/>
      <dgm:spPr/>
      <dgm:t>
        <a:bodyPr/>
        <a:lstStyle/>
        <a:p>
          <a:endParaRPr lang="en-US"/>
        </a:p>
      </dgm:t>
    </dgm:pt>
    <dgm:pt modelId="{38379805-F550-4ADC-92CF-26F8F309AB01}" type="sibTrans" cxnId="{B8464BE0-2F01-40F4-81F0-92274E342987}">
      <dgm:prSet/>
      <dgm:spPr/>
      <dgm:t>
        <a:bodyPr/>
        <a:lstStyle/>
        <a:p>
          <a:endParaRPr lang="en-US" dirty="0"/>
        </a:p>
      </dgm:t>
    </dgm:pt>
    <dgm:pt modelId="{AA6CC100-E669-4A8B-A874-F23E26165243}" type="pres">
      <dgm:prSet presAssocID="{6BD01CC4-F7FF-403B-A41A-89ED2CBB4325}" presName="outerComposite" presStyleCnt="0">
        <dgm:presLayoutVars>
          <dgm:chMax val="5"/>
          <dgm:dir/>
          <dgm:resizeHandles val="exact"/>
        </dgm:presLayoutVars>
      </dgm:prSet>
      <dgm:spPr/>
    </dgm:pt>
    <dgm:pt modelId="{FCEB1A97-5E3D-406E-B398-0727733D6EF6}" type="pres">
      <dgm:prSet presAssocID="{6BD01CC4-F7FF-403B-A41A-89ED2CBB4325}" presName="dummyMaxCanvas" presStyleCnt="0">
        <dgm:presLayoutVars/>
      </dgm:prSet>
      <dgm:spPr/>
    </dgm:pt>
    <dgm:pt modelId="{19499020-1C9A-4D68-B2D3-1B4EB23F8D0E}" type="pres">
      <dgm:prSet presAssocID="{6BD01CC4-F7FF-403B-A41A-89ED2CBB4325}" presName="ThreeNodes_1" presStyleLbl="node1" presStyleIdx="0" presStyleCnt="3">
        <dgm:presLayoutVars>
          <dgm:bulletEnabled val="1"/>
        </dgm:presLayoutVars>
      </dgm:prSet>
      <dgm:spPr/>
    </dgm:pt>
    <dgm:pt modelId="{4E06EAD9-B243-493C-BFBD-9DAEB0508A5E}" type="pres">
      <dgm:prSet presAssocID="{6BD01CC4-F7FF-403B-A41A-89ED2CBB4325}" presName="ThreeNodes_2" presStyleLbl="node1" presStyleIdx="1" presStyleCnt="3">
        <dgm:presLayoutVars>
          <dgm:bulletEnabled val="1"/>
        </dgm:presLayoutVars>
      </dgm:prSet>
      <dgm:spPr/>
    </dgm:pt>
    <dgm:pt modelId="{C8442F0E-4F90-492D-AEC2-668601DB770A}" type="pres">
      <dgm:prSet presAssocID="{6BD01CC4-F7FF-403B-A41A-89ED2CBB4325}" presName="ThreeNodes_3" presStyleLbl="node1" presStyleIdx="2" presStyleCnt="3">
        <dgm:presLayoutVars>
          <dgm:bulletEnabled val="1"/>
        </dgm:presLayoutVars>
      </dgm:prSet>
      <dgm:spPr/>
    </dgm:pt>
    <dgm:pt modelId="{0A69F100-7618-4496-9D0F-077606C79B69}" type="pres">
      <dgm:prSet presAssocID="{6BD01CC4-F7FF-403B-A41A-89ED2CBB4325}" presName="ThreeConn_1-2" presStyleLbl="fgAccFollowNode1" presStyleIdx="0" presStyleCnt="2">
        <dgm:presLayoutVars>
          <dgm:bulletEnabled val="1"/>
        </dgm:presLayoutVars>
      </dgm:prSet>
      <dgm:spPr/>
    </dgm:pt>
    <dgm:pt modelId="{19C10A4C-92E6-460B-9D6F-136C5561BDFA}" type="pres">
      <dgm:prSet presAssocID="{6BD01CC4-F7FF-403B-A41A-89ED2CBB4325}" presName="ThreeConn_2-3" presStyleLbl="fgAccFollowNode1" presStyleIdx="1" presStyleCnt="2">
        <dgm:presLayoutVars>
          <dgm:bulletEnabled val="1"/>
        </dgm:presLayoutVars>
      </dgm:prSet>
      <dgm:spPr/>
    </dgm:pt>
    <dgm:pt modelId="{04A57E07-72E5-4646-B8B1-1F59BC75C355}" type="pres">
      <dgm:prSet presAssocID="{6BD01CC4-F7FF-403B-A41A-89ED2CBB4325}" presName="ThreeNodes_1_text" presStyleLbl="node1" presStyleIdx="2" presStyleCnt="3">
        <dgm:presLayoutVars>
          <dgm:bulletEnabled val="1"/>
        </dgm:presLayoutVars>
      </dgm:prSet>
      <dgm:spPr/>
    </dgm:pt>
    <dgm:pt modelId="{E4F38444-5CAB-4F0C-8FC5-9D97C16FEB31}" type="pres">
      <dgm:prSet presAssocID="{6BD01CC4-F7FF-403B-A41A-89ED2CBB4325}" presName="ThreeNodes_2_text" presStyleLbl="node1" presStyleIdx="2" presStyleCnt="3">
        <dgm:presLayoutVars>
          <dgm:bulletEnabled val="1"/>
        </dgm:presLayoutVars>
      </dgm:prSet>
      <dgm:spPr/>
    </dgm:pt>
    <dgm:pt modelId="{4B5CBFDE-A173-4A3D-BB66-ACD2DB4992C8}" type="pres">
      <dgm:prSet presAssocID="{6BD01CC4-F7FF-403B-A41A-89ED2CBB4325}" presName="ThreeNodes_3_text" presStyleLbl="node1" presStyleIdx="2" presStyleCnt="3">
        <dgm:presLayoutVars>
          <dgm:bulletEnabled val="1"/>
        </dgm:presLayoutVars>
      </dgm:prSet>
      <dgm:spPr/>
    </dgm:pt>
  </dgm:ptLst>
  <dgm:cxnLst>
    <dgm:cxn modelId="{B8464BE0-2F01-40F4-81F0-92274E342987}" srcId="{6BD01CC4-F7FF-403B-A41A-89ED2CBB4325}" destId="{E4049FFF-F5E6-47EE-A8F9-FD05DC5F97B5}" srcOrd="2" destOrd="0" parTransId="{DB283416-8A5B-4973-95D4-8DCF76FA3942}" sibTransId="{38379805-F550-4ADC-92CF-26F8F309AB01}"/>
    <dgm:cxn modelId="{4A0B9D31-1AFC-49F0-81E2-E48A38C1FE2C}" type="presOf" srcId="{E4049FFF-F5E6-47EE-A8F9-FD05DC5F97B5}" destId="{4B5CBFDE-A173-4A3D-BB66-ACD2DB4992C8}" srcOrd="1" destOrd="0" presId="urn:microsoft.com/office/officeart/2005/8/layout/vProcess5"/>
    <dgm:cxn modelId="{04CB5656-11A9-452D-98B1-B9127AE6A4AA}" type="presOf" srcId="{BF544398-7FBB-4D7D-9CD3-60826850F567}" destId="{04A57E07-72E5-4646-B8B1-1F59BC75C355}" srcOrd="1" destOrd="0" presId="urn:microsoft.com/office/officeart/2005/8/layout/vProcess5"/>
    <dgm:cxn modelId="{ED2CD75D-39E3-40AE-9006-E4D4872125AC}" type="presOf" srcId="{F0F6E67D-710A-460B-949E-81FAE1818B8B}" destId="{E4F38444-5CAB-4F0C-8FC5-9D97C16FEB31}" srcOrd="1" destOrd="0" presId="urn:microsoft.com/office/officeart/2005/8/layout/vProcess5"/>
    <dgm:cxn modelId="{ECCF3840-C1A1-46C9-AB87-34A0EBA75FD0}" srcId="{6BD01CC4-F7FF-403B-A41A-89ED2CBB4325}" destId="{F0F6E67D-710A-460B-949E-81FAE1818B8B}" srcOrd="1" destOrd="0" parTransId="{DD6DF1C8-CDEB-442D-AA4D-CE22873556AE}" sibTransId="{76530612-9D1F-4675-AC79-F6F9C0E2B860}"/>
    <dgm:cxn modelId="{D39E6312-1FBA-4C3B-9BE9-DD4E53D8151C}" type="presOf" srcId="{6BD01CC4-F7FF-403B-A41A-89ED2CBB4325}" destId="{AA6CC100-E669-4A8B-A874-F23E26165243}" srcOrd="0" destOrd="0" presId="urn:microsoft.com/office/officeart/2005/8/layout/vProcess5"/>
    <dgm:cxn modelId="{531F7896-501D-435E-9CCA-ACA5AFF5E7BD}" type="presOf" srcId="{562C5D61-F5CC-4AC0-BCD6-89A237CD9994}" destId="{0A69F100-7618-4496-9D0F-077606C79B69}" srcOrd="0" destOrd="0" presId="urn:microsoft.com/office/officeart/2005/8/layout/vProcess5"/>
    <dgm:cxn modelId="{26C1C2ED-7253-457E-ADDC-AC2F56F201F9}" srcId="{6BD01CC4-F7FF-403B-A41A-89ED2CBB4325}" destId="{BF544398-7FBB-4D7D-9CD3-60826850F567}" srcOrd="0" destOrd="0" parTransId="{B70CD610-C394-4B02-9C39-CA0485337941}" sibTransId="{562C5D61-F5CC-4AC0-BCD6-89A237CD9994}"/>
    <dgm:cxn modelId="{393F66B1-AC48-4E2A-A94F-A570FDD17B73}" type="presOf" srcId="{E4049FFF-F5E6-47EE-A8F9-FD05DC5F97B5}" destId="{C8442F0E-4F90-492D-AEC2-668601DB770A}" srcOrd="0" destOrd="0" presId="urn:microsoft.com/office/officeart/2005/8/layout/vProcess5"/>
    <dgm:cxn modelId="{9715AE7B-5C21-4D19-AA41-B62F6B2A3C9F}" type="presOf" srcId="{76530612-9D1F-4675-AC79-F6F9C0E2B860}" destId="{19C10A4C-92E6-460B-9D6F-136C5561BDFA}" srcOrd="0" destOrd="0" presId="urn:microsoft.com/office/officeart/2005/8/layout/vProcess5"/>
    <dgm:cxn modelId="{E8F94882-F6C0-491C-9D42-89C60E065C6F}" type="presOf" srcId="{F0F6E67D-710A-460B-949E-81FAE1818B8B}" destId="{4E06EAD9-B243-493C-BFBD-9DAEB0508A5E}" srcOrd="0" destOrd="0" presId="urn:microsoft.com/office/officeart/2005/8/layout/vProcess5"/>
    <dgm:cxn modelId="{49532ECF-AB73-451B-A39C-48D7D75B670D}" type="presOf" srcId="{BF544398-7FBB-4D7D-9CD3-60826850F567}" destId="{19499020-1C9A-4D68-B2D3-1B4EB23F8D0E}" srcOrd="0" destOrd="0" presId="urn:microsoft.com/office/officeart/2005/8/layout/vProcess5"/>
    <dgm:cxn modelId="{DDE9C661-86A1-497C-9B2A-6EA8A38E6FC9}" type="presParOf" srcId="{AA6CC100-E669-4A8B-A874-F23E26165243}" destId="{FCEB1A97-5E3D-406E-B398-0727733D6EF6}" srcOrd="0" destOrd="0" presId="urn:microsoft.com/office/officeart/2005/8/layout/vProcess5"/>
    <dgm:cxn modelId="{B592A8E9-BCB4-4538-8365-C66B1CF63FD9}" type="presParOf" srcId="{AA6CC100-E669-4A8B-A874-F23E26165243}" destId="{19499020-1C9A-4D68-B2D3-1B4EB23F8D0E}" srcOrd="1" destOrd="0" presId="urn:microsoft.com/office/officeart/2005/8/layout/vProcess5"/>
    <dgm:cxn modelId="{2DDCD84D-3B49-4710-AAEC-AA64DF4655F5}" type="presParOf" srcId="{AA6CC100-E669-4A8B-A874-F23E26165243}" destId="{4E06EAD9-B243-493C-BFBD-9DAEB0508A5E}" srcOrd="2" destOrd="0" presId="urn:microsoft.com/office/officeart/2005/8/layout/vProcess5"/>
    <dgm:cxn modelId="{78839795-7A4F-4FD0-8E9C-214A2A5B117F}" type="presParOf" srcId="{AA6CC100-E669-4A8B-A874-F23E26165243}" destId="{C8442F0E-4F90-492D-AEC2-668601DB770A}" srcOrd="3" destOrd="0" presId="urn:microsoft.com/office/officeart/2005/8/layout/vProcess5"/>
    <dgm:cxn modelId="{84CEEE02-285A-4F79-A79A-A2F40EA99D3C}" type="presParOf" srcId="{AA6CC100-E669-4A8B-A874-F23E26165243}" destId="{0A69F100-7618-4496-9D0F-077606C79B69}" srcOrd="4" destOrd="0" presId="urn:microsoft.com/office/officeart/2005/8/layout/vProcess5"/>
    <dgm:cxn modelId="{C794CA56-49F1-4A2A-BE1A-26B25D78855D}" type="presParOf" srcId="{AA6CC100-E669-4A8B-A874-F23E26165243}" destId="{19C10A4C-92E6-460B-9D6F-136C5561BDFA}" srcOrd="5" destOrd="0" presId="urn:microsoft.com/office/officeart/2005/8/layout/vProcess5"/>
    <dgm:cxn modelId="{DC19362B-E0BC-4D10-95A6-BC2A8484B4FE}" type="presParOf" srcId="{AA6CC100-E669-4A8B-A874-F23E26165243}" destId="{04A57E07-72E5-4646-B8B1-1F59BC75C355}" srcOrd="6" destOrd="0" presId="urn:microsoft.com/office/officeart/2005/8/layout/vProcess5"/>
    <dgm:cxn modelId="{895C2551-22F2-4272-B048-2C7C48F1FA20}" type="presParOf" srcId="{AA6CC100-E669-4A8B-A874-F23E26165243}" destId="{E4F38444-5CAB-4F0C-8FC5-9D97C16FEB31}" srcOrd="7" destOrd="0" presId="urn:microsoft.com/office/officeart/2005/8/layout/vProcess5"/>
    <dgm:cxn modelId="{283FAD71-6DCD-45F3-A663-8B4CED6E81F3}" type="presParOf" srcId="{AA6CC100-E669-4A8B-A874-F23E26165243}" destId="{4B5CBFDE-A173-4A3D-BB66-ACD2DB4992C8}"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690ECAE-7829-491C-844E-3BA9B50764BD}" type="doc">
      <dgm:prSet loTypeId="urn:microsoft.com/office/officeart/2005/8/layout/vList6" loCatId="list" qsTypeId="urn:microsoft.com/office/officeart/2005/8/quickstyle/simple1" qsCatId="simple" csTypeId="urn:microsoft.com/office/officeart/2005/8/colors/colorful1#4" csCatId="colorful" phldr="1"/>
      <dgm:spPr/>
      <dgm:t>
        <a:bodyPr/>
        <a:lstStyle/>
        <a:p>
          <a:endParaRPr lang="en-US"/>
        </a:p>
      </dgm:t>
    </dgm:pt>
    <dgm:pt modelId="{C4E34682-F7CC-46B5-BE03-359D166BEDE9}">
      <dgm:prSet phldrT="[Text]"/>
      <dgm:spPr/>
      <dgm:t>
        <a:bodyPr/>
        <a:lstStyle/>
        <a:p>
          <a:r>
            <a:rPr lang="en-US" dirty="0">
              <a:solidFill>
                <a:schemeClr val="bg1"/>
              </a:solidFill>
              <a:latin typeface="+mn-lt"/>
              <a:ea typeface="+mn-ea"/>
              <a:cs typeface="+mn-cs"/>
            </a:rPr>
            <a:t>Not meant in a religious sense</a:t>
          </a:r>
          <a:endParaRPr lang="en-US" b="0" dirty="0">
            <a:solidFill>
              <a:schemeClr val="bg1"/>
            </a:solidFill>
          </a:endParaRPr>
        </a:p>
      </dgm:t>
    </dgm:pt>
    <dgm:pt modelId="{71113906-26DB-4186-AAB3-D5A6356C8CCB}" type="parTrans" cxnId="{71AD8A9E-DA1E-49D0-AB8E-366F1E7676FB}">
      <dgm:prSet/>
      <dgm:spPr/>
      <dgm:t>
        <a:bodyPr/>
        <a:lstStyle/>
        <a:p>
          <a:endParaRPr lang="en-US"/>
        </a:p>
      </dgm:t>
    </dgm:pt>
    <dgm:pt modelId="{6C4280BF-52EB-4923-AB5B-06FD436845DA}" type="sibTrans" cxnId="{71AD8A9E-DA1E-49D0-AB8E-366F1E7676FB}">
      <dgm:prSet/>
      <dgm:spPr/>
      <dgm:t>
        <a:bodyPr/>
        <a:lstStyle/>
        <a:p>
          <a:endParaRPr lang="en-US"/>
        </a:p>
      </dgm:t>
    </dgm:pt>
    <dgm:pt modelId="{91B2FDD4-AF82-40C9-A9B0-D938AA14BBA5}">
      <dgm:prSet phldrT="[Text]"/>
      <dgm:spPr/>
      <dgm:t>
        <a:bodyPr/>
        <a:lstStyle/>
        <a:p>
          <a:r>
            <a:rPr lang="en-US" dirty="0">
              <a:solidFill>
                <a:schemeClr val="bg1"/>
              </a:solidFill>
              <a:latin typeface="+mn-lt"/>
              <a:ea typeface="+mn-ea"/>
              <a:cs typeface="+mn-cs"/>
            </a:rPr>
            <a:t>Continuing sense of identity</a:t>
          </a:r>
          <a:endParaRPr lang="en-US" b="0" dirty="0">
            <a:solidFill>
              <a:schemeClr val="bg1"/>
            </a:solidFill>
          </a:endParaRPr>
        </a:p>
      </dgm:t>
    </dgm:pt>
    <dgm:pt modelId="{31D4348F-63D7-4E2C-9E0B-156582C27479}" type="parTrans" cxnId="{226098B9-D503-41DC-94C9-4CB8B0450D56}">
      <dgm:prSet/>
      <dgm:spPr/>
      <dgm:t>
        <a:bodyPr/>
        <a:lstStyle/>
        <a:p>
          <a:endParaRPr lang="en-US"/>
        </a:p>
      </dgm:t>
    </dgm:pt>
    <dgm:pt modelId="{4049440B-5B51-4B48-9E29-3F1C783AB0F0}" type="sibTrans" cxnId="{226098B9-D503-41DC-94C9-4CB8B0450D56}">
      <dgm:prSet/>
      <dgm:spPr/>
      <dgm:t>
        <a:bodyPr/>
        <a:lstStyle/>
        <a:p>
          <a:endParaRPr lang="en-US"/>
        </a:p>
      </dgm:t>
    </dgm:pt>
    <dgm:pt modelId="{188E2F7B-BAB0-4B50-B1C6-22E50DA33343}">
      <dgm:prSet phldrT="[Text]"/>
      <dgm:spPr/>
      <dgm:t>
        <a:bodyPr/>
        <a:lstStyle/>
        <a:p>
          <a:r>
            <a:rPr lang="en-US" dirty="0">
              <a:solidFill>
                <a:schemeClr val="bg1"/>
              </a:solidFill>
              <a:latin typeface="+mn-lt"/>
              <a:ea typeface="+mn-ea"/>
              <a:cs typeface="+mn-cs"/>
            </a:rPr>
            <a:t>What a person values</a:t>
          </a:r>
          <a:endParaRPr lang="en-US" b="0" dirty="0">
            <a:solidFill>
              <a:schemeClr val="bg1"/>
            </a:solidFill>
          </a:endParaRPr>
        </a:p>
      </dgm:t>
    </dgm:pt>
    <dgm:pt modelId="{CE538689-8A40-43A0-B660-425F6568F8B5}" type="parTrans" cxnId="{C2DA1E22-0A1A-47C2-ABA3-0EE4183479AE}">
      <dgm:prSet/>
      <dgm:spPr/>
      <dgm:t>
        <a:bodyPr/>
        <a:lstStyle/>
        <a:p>
          <a:endParaRPr lang="en-US"/>
        </a:p>
      </dgm:t>
    </dgm:pt>
    <dgm:pt modelId="{47811479-1D60-4650-991B-6E7AB2F8446D}" type="sibTrans" cxnId="{C2DA1E22-0A1A-47C2-ABA3-0EE4183479AE}">
      <dgm:prSet/>
      <dgm:spPr/>
      <dgm:t>
        <a:bodyPr/>
        <a:lstStyle/>
        <a:p>
          <a:endParaRPr lang="en-US"/>
        </a:p>
      </dgm:t>
    </dgm:pt>
    <dgm:pt modelId="{94DCCE75-E957-4299-BEEA-E1B0F94CD99C}" type="pres">
      <dgm:prSet presAssocID="{E690ECAE-7829-491C-844E-3BA9B50764BD}" presName="Name0" presStyleCnt="0">
        <dgm:presLayoutVars>
          <dgm:dir/>
          <dgm:animLvl val="lvl"/>
          <dgm:resizeHandles/>
        </dgm:presLayoutVars>
      </dgm:prSet>
      <dgm:spPr/>
    </dgm:pt>
    <dgm:pt modelId="{C6B27546-7A1E-44A4-B657-528A426E3EDD}" type="pres">
      <dgm:prSet presAssocID="{C4E34682-F7CC-46B5-BE03-359D166BEDE9}" presName="linNode" presStyleCnt="0"/>
      <dgm:spPr/>
    </dgm:pt>
    <dgm:pt modelId="{CA41BF1E-DE74-4F67-8C26-EF869CAB2B61}" type="pres">
      <dgm:prSet presAssocID="{C4E34682-F7CC-46B5-BE03-359D166BEDE9}" presName="parentShp" presStyleLbl="node1" presStyleIdx="0" presStyleCnt="3" custScaleX="235795">
        <dgm:presLayoutVars>
          <dgm:bulletEnabled val="1"/>
        </dgm:presLayoutVars>
      </dgm:prSet>
      <dgm:spPr/>
    </dgm:pt>
    <dgm:pt modelId="{25735E65-0ABC-490A-B246-8BACA0982F12}" type="pres">
      <dgm:prSet presAssocID="{C4E34682-F7CC-46B5-BE03-359D166BEDE9}" presName="childShp" presStyleLbl="bgAccFollowNode1" presStyleIdx="0" presStyleCnt="3">
        <dgm:presLayoutVars>
          <dgm:bulletEnabled val="1"/>
        </dgm:presLayoutVars>
      </dgm:prSet>
      <dgm:spPr/>
    </dgm:pt>
    <dgm:pt modelId="{476F9315-1535-4FF9-B0A9-91766FA006C3}" type="pres">
      <dgm:prSet presAssocID="{6C4280BF-52EB-4923-AB5B-06FD436845DA}" presName="spacing" presStyleCnt="0"/>
      <dgm:spPr/>
    </dgm:pt>
    <dgm:pt modelId="{2A54818A-064A-4F3B-858F-BFCFCCD2D064}" type="pres">
      <dgm:prSet presAssocID="{91B2FDD4-AF82-40C9-A9B0-D938AA14BBA5}" presName="linNode" presStyleCnt="0"/>
      <dgm:spPr/>
    </dgm:pt>
    <dgm:pt modelId="{83FC7122-6BEF-4F05-9B1B-805EAB0AC39B}" type="pres">
      <dgm:prSet presAssocID="{91B2FDD4-AF82-40C9-A9B0-D938AA14BBA5}" presName="parentShp" presStyleLbl="node1" presStyleIdx="1" presStyleCnt="3" custScaleX="235795">
        <dgm:presLayoutVars>
          <dgm:bulletEnabled val="1"/>
        </dgm:presLayoutVars>
      </dgm:prSet>
      <dgm:spPr/>
    </dgm:pt>
    <dgm:pt modelId="{48C95ED0-C557-41E9-9A3B-4F2C8F2625DE}" type="pres">
      <dgm:prSet presAssocID="{91B2FDD4-AF82-40C9-A9B0-D938AA14BBA5}" presName="childShp" presStyleLbl="bgAccFollowNode1" presStyleIdx="1" presStyleCnt="3">
        <dgm:presLayoutVars>
          <dgm:bulletEnabled val="1"/>
        </dgm:presLayoutVars>
      </dgm:prSet>
      <dgm:spPr/>
    </dgm:pt>
    <dgm:pt modelId="{FBB93B3F-CD28-482F-B18C-11C8469E8359}" type="pres">
      <dgm:prSet presAssocID="{4049440B-5B51-4B48-9E29-3F1C783AB0F0}" presName="spacing" presStyleCnt="0"/>
      <dgm:spPr/>
    </dgm:pt>
    <dgm:pt modelId="{D3C8BA36-F1CA-4F06-BEC5-B0459A4ECD74}" type="pres">
      <dgm:prSet presAssocID="{188E2F7B-BAB0-4B50-B1C6-22E50DA33343}" presName="linNode" presStyleCnt="0"/>
      <dgm:spPr/>
    </dgm:pt>
    <dgm:pt modelId="{BD7DC38B-9249-44D9-8B01-B9E9C854F071}" type="pres">
      <dgm:prSet presAssocID="{188E2F7B-BAB0-4B50-B1C6-22E50DA33343}" presName="parentShp" presStyleLbl="node1" presStyleIdx="2" presStyleCnt="3" custScaleX="235795">
        <dgm:presLayoutVars>
          <dgm:bulletEnabled val="1"/>
        </dgm:presLayoutVars>
      </dgm:prSet>
      <dgm:spPr/>
    </dgm:pt>
    <dgm:pt modelId="{E0736EAE-FA77-459E-B55E-594522544E14}" type="pres">
      <dgm:prSet presAssocID="{188E2F7B-BAB0-4B50-B1C6-22E50DA33343}" presName="childShp" presStyleLbl="bgAccFollowNode1" presStyleIdx="2" presStyleCnt="3">
        <dgm:presLayoutVars>
          <dgm:bulletEnabled val="1"/>
        </dgm:presLayoutVars>
      </dgm:prSet>
      <dgm:spPr/>
    </dgm:pt>
  </dgm:ptLst>
  <dgm:cxnLst>
    <dgm:cxn modelId="{6AA94D4F-9097-44AA-A94B-BC4FD6DE0647}" type="presOf" srcId="{188E2F7B-BAB0-4B50-B1C6-22E50DA33343}" destId="{BD7DC38B-9249-44D9-8B01-B9E9C854F071}" srcOrd="0" destOrd="0" presId="urn:microsoft.com/office/officeart/2005/8/layout/vList6"/>
    <dgm:cxn modelId="{8865F97D-F8DD-48E6-9664-E5D29A2AAEF6}" type="presOf" srcId="{E690ECAE-7829-491C-844E-3BA9B50764BD}" destId="{94DCCE75-E957-4299-BEEA-E1B0F94CD99C}" srcOrd="0" destOrd="0" presId="urn:microsoft.com/office/officeart/2005/8/layout/vList6"/>
    <dgm:cxn modelId="{226098B9-D503-41DC-94C9-4CB8B0450D56}" srcId="{E690ECAE-7829-491C-844E-3BA9B50764BD}" destId="{91B2FDD4-AF82-40C9-A9B0-D938AA14BBA5}" srcOrd="1" destOrd="0" parTransId="{31D4348F-63D7-4E2C-9E0B-156582C27479}" sibTransId="{4049440B-5B51-4B48-9E29-3F1C783AB0F0}"/>
    <dgm:cxn modelId="{35CC0140-CD4E-483B-B04B-F9A38A5A974A}" type="presOf" srcId="{C4E34682-F7CC-46B5-BE03-359D166BEDE9}" destId="{CA41BF1E-DE74-4F67-8C26-EF869CAB2B61}" srcOrd="0" destOrd="0" presId="urn:microsoft.com/office/officeart/2005/8/layout/vList6"/>
    <dgm:cxn modelId="{71AD8A9E-DA1E-49D0-AB8E-366F1E7676FB}" srcId="{E690ECAE-7829-491C-844E-3BA9B50764BD}" destId="{C4E34682-F7CC-46B5-BE03-359D166BEDE9}" srcOrd="0" destOrd="0" parTransId="{71113906-26DB-4186-AAB3-D5A6356C8CCB}" sibTransId="{6C4280BF-52EB-4923-AB5B-06FD436845DA}"/>
    <dgm:cxn modelId="{C2DA1E22-0A1A-47C2-ABA3-0EE4183479AE}" srcId="{E690ECAE-7829-491C-844E-3BA9B50764BD}" destId="{188E2F7B-BAB0-4B50-B1C6-22E50DA33343}" srcOrd="2" destOrd="0" parTransId="{CE538689-8A40-43A0-B660-425F6568F8B5}" sibTransId="{47811479-1D60-4650-991B-6E7AB2F8446D}"/>
    <dgm:cxn modelId="{C0235C01-F00E-4F08-9405-55A87E8A3176}" type="presOf" srcId="{91B2FDD4-AF82-40C9-A9B0-D938AA14BBA5}" destId="{83FC7122-6BEF-4F05-9B1B-805EAB0AC39B}" srcOrd="0" destOrd="0" presId="urn:microsoft.com/office/officeart/2005/8/layout/vList6"/>
    <dgm:cxn modelId="{1997F8D5-57CA-4B77-A17B-249817B68CF3}" type="presParOf" srcId="{94DCCE75-E957-4299-BEEA-E1B0F94CD99C}" destId="{C6B27546-7A1E-44A4-B657-528A426E3EDD}" srcOrd="0" destOrd="0" presId="urn:microsoft.com/office/officeart/2005/8/layout/vList6"/>
    <dgm:cxn modelId="{B87DF50E-A713-4A09-BE47-08782EC7E396}" type="presParOf" srcId="{C6B27546-7A1E-44A4-B657-528A426E3EDD}" destId="{CA41BF1E-DE74-4F67-8C26-EF869CAB2B61}" srcOrd="0" destOrd="0" presId="urn:microsoft.com/office/officeart/2005/8/layout/vList6"/>
    <dgm:cxn modelId="{57A26F32-DD32-4599-8465-ABAD4F4CC649}" type="presParOf" srcId="{C6B27546-7A1E-44A4-B657-528A426E3EDD}" destId="{25735E65-0ABC-490A-B246-8BACA0982F12}" srcOrd="1" destOrd="0" presId="urn:microsoft.com/office/officeart/2005/8/layout/vList6"/>
    <dgm:cxn modelId="{94E0C576-A327-4442-8DF9-0FC4BACAD3CF}" type="presParOf" srcId="{94DCCE75-E957-4299-BEEA-E1B0F94CD99C}" destId="{476F9315-1535-4FF9-B0A9-91766FA006C3}" srcOrd="1" destOrd="0" presId="urn:microsoft.com/office/officeart/2005/8/layout/vList6"/>
    <dgm:cxn modelId="{089D2B06-3C21-4B2E-A736-C163A6D4D3C9}" type="presParOf" srcId="{94DCCE75-E957-4299-BEEA-E1B0F94CD99C}" destId="{2A54818A-064A-4F3B-858F-BFCFCCD2D064}" srcOrd="2" destOrd="0" presId="urn:microsoft.com/office/officeart/2005/8/layout/vList6"/>
    <dgm:cxn modelId="{B56B14DE-B6A3-4ED7-AABD-8CFFF1E30FA2}" type="presParOf" srcId="{2A54818A-064A-4F3B-858F-BFCFCCD2D064}" destId="{83FC7122-6BEF-4F05-9B1B-805EAB0AC39B}" srcOrd="0" destOrd="0" presId="urn:microsoft.com/office/officeart/2005/8/layout/vList6"/>
    <dgm:cxn modelId="{B53DB044-495A-442B-8389-B4F429744E53}" type="presParOf" srcId="{2A54818A-064A-4F3B-858F-BFCFCCD2D064}" destId="{48C95ED0-C557-41E9-9A3B-4F2C8F2625DE}" srcOrd="1" destOrd="0" presId="urn:microsoft.com/office/officeart/2005/8/layout/vList6"/>
    <dgm:cxn modelId="{9348D798-5740-461B-A3C3-146AB9F8C4F3}" type="presParOf" srcId="{94DCCE75-E957-4299-BEEA-E1B0F94CD99C}" destId="{FBB93B3F-CD28-482F-B18C-11C8469E8359}" srcOrd="3" destOrd="0" presId="urn:microsoft.com/office/officeart/2005/8/layout/vList6"/>
    <dgm:cxn modelId="{778FDC2F-BB3A-41B0-B149-5D9CEFF81CA5}" type="presParOf" srcId="{94DCCE75-E957-4299-BEEA-E1B0F94CD99C}" destId="{D3C8BA36-F1CA-4F06-BEC5-B0459A4ECD74}" srcOrd="4" destOrd="0" presId="urn:microsoft.com/office/officeart/2005/8/layout/vList6"/>
    <dgm:cxn modelId="{C177701A-A0C8-4400-9087-CEE913406458}" type="presParOf" srcId="{D3C8BA36-F1CA-4F06-BEC5-B0459A4ECD74}" destId="{BD7DC38B-9249-44D9-8B01-B9E9C854F071}" srcOrd="0" destOrd="0" presId="urn:microsoft.com/office/officeart/2005/8/layout/vList6"/>
    <dgm:cxn modelId="{511A3574-82DE-4053-B7D5-D1427BDB44E2}" type="presParOf" srcId="{D3C8BA36-F1CA-4F06-BEC5-B0459A4ECD74}" destId="{E0736EAE-FA77-459E-B55E-594522544E1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9638BD66-6DA5-48F2-BF6B-2D1677D44C3A}" type="doc">
      <dgm:prSet loTypeId="urn:microsoft.com/office/officeart/2005/8/layout/vList2" loCatId="list" qsTypeId="urn:microsoft.com/office/officeart/2005/8/quickstyle/simple1" qsCatId="simple" csTypeId="urn:microsoft.com/office/officeart/2005/8/colors/colorful1#19" csCatId="colorful" phldr="1"/>
      <dgm:spPr/>
      <dgm:t>
        <a:bodyPr/>
        <a:lstStyle/>
        <a:p>
          <a:endParaRPr lang="en-US"/>
        </a:p>
      </dgm:t>
    </dgm:pt>
    <dgm:pt modelId="{485B0D5F-C66C-49F6-A856-3FF5A37FEB2D}">
      <dgm:prSet phldrT="[Text]"/>
      <dgm:spPr/>
      <dgm:t>
        <a:bodyPr/>
        <a:lstStyle/>
        <a:p>
          <a:r>
            <a:rPr lang="en-US" dirty="0">
              <a:solidFill>
                <a:schemeClr val="bg1"/>
              </a:solidFill>
              <a:latin typeface="+mn-lt"/>
              <a:ea typeface="+mn-ea"/>
              <a:cs typeface="+mn-cs"/>
            </a:rPr>
            <a:t>Identify each team member’s role</a:t>
          </a:r>
          <a:endParaRPr lang="en-US" dirty="0">
            <a:solidFill>
              <a:schemeClr val="bg1"/>
            </a:solidFill>
          </a:endParaRPr>
        </a:p>
      </dgm:t>
    </dgm:pt>
    <dgm:pt modelId="{189DA104-B941-4235-8E8A-BA95E423A07F}" type="parTrans" cxnId="{2E3F6AC8-ECD5-437C-A4A8-B62B83222496}">
      <dgm:prSet/>
      <dgm:spPr/>
      <dgm:t>
        <a:bodyPr/>
        <a:lstStyle/>
        <a:p>
          <a:endParaRPr lang="en-US"/>
        </a:p>
      </dgm:t>
    </dgm:pt>
    <dgm:pt modelId="{7D698272-767C-4791-B57B-0A0C6E3F19E5}" type="sibTrans" cxnId="{2E3F6AC8-ECD5-437C-A4A8-B62B83222496}">
      <dgm:prSet/>
      <dgm:spPr/>
      <dgm:t>
        <a:bodyPr/>
        <a:lstStyle/>
        <a:p>
          <a:endParaRPr lang="en-US"/>
        </a:p>
      </dgm:t>
    </dgm:pt>
    <dgm:pt modelId="{CBDE4D43-84F8-459D-B5D4-D33CC342E601}">
      <dgm:prSet phldrT="[Text]"/>
      <dgm:spPr/>
      <dgm:t>
        <a:bodyPr/>
        <a:lstStyle/>
        <a:p>
          <a:r>
            <a:rPr lang="en-US" dirty="0">
              <a:solidFill>
                <a:schemeClr val="bg1"/>
              </a:solidFill>
              <a:latin typeface="+mn-lt"/>
              <a:ea typeface="+mn-ea"/>
              <a:cs typeface="+mn-cs"/>
            </a:rPr>
            <a:t>Identify group weaknesses</a:t>
          </a:r>
          <a:endParaRPr lang="en-US" dirty="0">
            <a:solidFill>
              <a:schemeClr val="bg1"/>
            </a:solidFill>
          </a:endParaRPr>
        </a:p>
      </dgm:t>
    </dgm:pt>
    <dgm:pt modelId="{80788DDB-E0DF-44EE-BB43-A61D8338DF18}" type="parTrans" cxnId="{1C45802B-37DA-465E-BFF2-9896B8514D4D}">
      <dgm:prSet/>
      <dgm:spPr/>
      <dgm:t>
        <a:bodyPr/>
        <a:lstStyle/>
        <a:p>
          <a:endParaRPr lang="en-US"/>
        </a:p>
      </dgm:t>
    </dgm:pt>
    <dgm:pt modelId="{E2637A85-CC2C-43C9-AD28-2AD916C46314}" type="sibTrans" cxnId="{1C45802B-37DA-465E-BFF2-9896B8514D4D}">
      <dgm:prSet/>
      <dgm:spPr/>
      <dgm:t>
        <a:bodyPr/>
        <a:lstStyle/>
        <a:p>
          <a:endParaRPr lang="en-US"/>
        </a:p>
      </dgm:t>
    </dgm:pt>
    <dgm:pt modelId="{F747BFA2-C57B-4197-A63D-C4F69F544B0A}">
      <dgm:prSet phldrT="[Text]"/>
      <dgm:spPr/>
      <dgm:t>
        <a:bodyPr/>
        <a:lstStyle/>
        <a:p>
          <a:r>
            <a:rPr lang="en-US" dirty="0">
              <a:solidFill>
                <a:schemeClr val="bg1"/>
              </a:solidFill>
            </a:rPr>
            <a:t>Play together</a:t>
          </a:r>
        </a:p>
      </dgm:t>
    </dgm:pt>
    <dgm:pt modelId="{D5A4D107-ECFE-496E-82D3-9B1CF7799FFA}" type="parTrans" cxnId="{78F8F946-7BF7-465E-AEDF-BD0B4AAC06F2}">
      <dgm:prSet/>
      <dgm:spPr/>
      <dgm:t>
        <a:bodyPr/>
        <a:lstStyle/>
        <a:p>
          <a:endParaRPr lang="en-US"/>
        </a:p>
      </dgm:t>
    </dgm:pt>
    <dgm:pt modelId="{BE50C3D1-E57D-44F9-9F7C-4D628D382EC6}" type="sibTrans" cxnId="{78F8F946-7BF7-465E-AEDF-BD0B4AAC06F2}">
      <dgm:prSet/>
      <dgm:spPr/>
      <dgm:t>
        <a:bodyPr/>
        <a:lstStyle/>
        <a:p>
          <a:endParaRPr lang="en-US"/>
        </a:p>
      </dgm:t>
    </dgm:pt>
    <dgm:pt modelId="{67F84E78-139A-4B56-A9AB-73FBA3B3CA32}" type="pres">
      <dgm:prSet presAssocID="{9638BD66-6DA5-48F2-BF6B-2D1677D44C3A}" presName="linear" presStyleCnt="0">
        <dgm:presLayoutVars>
          <dgm:animLvl val="lvl"/>
          <dgm:resizeHandles val="exact"/>
        </dgm:presLayoutVars>
      </dgm:prSet>
      <dgm:spPr/>
    </dgm:pt>
    <dgm:pt modelId="{01016E4D-7819-4251-9EAA-673A3079B974}" type="pres">
      <dgm:prSet presAssocID="{485B0D5F-C66C-49F6-A856-3FF5A37FEB2D}" presName="parentText" presStyleLbl="node1" presStyleIdx="0" presStyleCnt="3">
        <dgm:presLayoutVars>
          <dgm:chMax val="0"/>
          <dgm:bulletEnabled val="1"/>
        </dgm:presLayoutVars>
      </dgm:prSet>
      <dgm:spPr/>
    </dgm:pt>
    <dgm:pt modelId="{5A17571E-CDDA-48FF-8920-79D3A9E3556B}" type="pres">
      <dgm:prSet presAssocID="{7D698272-767C-4791-B57B-0A0C6E3F19E5}" presName="spacer" presStyleCnt="0"/>
      <dgm:spPr/>
    </dgm:pt>
    <dgm:pt modelId="{89EE965B-79EF-4616-BDF6-A9BA0F1580F7}" type="pres">
      <dgm:prSet presAssocID="{CBDE4D43-84F8-459D-B5D4-D33CC342E601}" presName="parentText" presStyleLbl="node1" presStyleIdx="1" presStyleCnt="3">
        <dgm:presLayoutVars>
          <dgm:chMax val="0"/>
          <dgm:bulletEnabled val="1"/>
        </dgm:presLayoutVars>
      </dgm:prSet>
      <dgm:spPr/>
    </dgm:pt>
    <dgm:pt modelId="{3C190933-EAD4-473C-B11C-5C6CD882692E}" type="pres">
      <dgm:prSet presAssocID="{E2637A85-CC2C-43C9-AD28-2AD916C46314}" presName="spacer" presStyleCnt="0"/>
      <dgm:spPr/>
    </dgm:pt>
    <dgm:pt modelId="{DBBA8B5D-F7C1-46B8-855A-F67EA1573103}" type="pres">
      <dgm:prSet presAssocID="{F747BFA2-C57B-4197-A63D-C4F69F544B0A}" presName="parentText" presStyleLbl="node1" presStyleIdx="2" presStyleCnt="3">
        <dgm:presLayoutVars>
          <dgm:chMax val="0"/>
          <dgm:bulletEnabled val="1"/>
        </dgm:presLayoutVars>
      </dgm:prSet>
      <dgm:spPr/>
    </dgm:pt>
  </dgm:ptLst>
  <dgm:cxnLst>
    <dgm:cxn modelId="{78F8F946-7BF7-465E-AEDF-BD0B4AAC06F2}" srcId="{9638BD66-6DA5-48F2-BF6B-2D1677D44C3A}" destId="{F747BFA2-C57B-4197-A63D-C4F69F544B0A}" srcOrd="2" destOrd="0" parTransId="{D5A4D107-ECFE-496E-82D3-9B1CF7799FFA}" sibTransId="{BE50C3D1-E57D-44F9-9F7C-4D628D382EC6}"/>
    <dgm:cxn modelId="{1C45802B-37DA-465E-BFF2-9896B8514D4D}" srcId="{9638BD66-6DA5-48F2-BF6B-2D1677D44C3A}" destId="{CBDE4D43-84F8-459D-B5D4-D33CC342E601}" srcOrd="1" destOrd="0" parTransId="{80788DDB-E0DF-44EE-BB43-A61D8338DF18}" sibTransId="{E2637A85-CC2C-43C9-AD28-2AD916C46314}"/>
    <dgm:cxn modelId="{1D3EF867-E2B4-48B9-9064-E3A52FD87C2A}" type="presOf" srcId="{F747BFA2-C57B-4197-A63D-C4F69F544B0A}" destId="{DBBA8B5D-F7C1-46B8-855A-F67EA1573103}" srcOrd="0" destOrd="0" presId="urn:microsoft.com/office/officeart/2005/8/layout/vList2"/>
    <dgm:cxn modelId="{4A789BA4-FFDA-4A97-A086-7C1070CD653F}" type="presOf" srcId="{9638BD66-6DA5-48F2-BF6B-2D1677D44C3A}" destId="{67F84E78-139A-4B56-A9AB-73FBA3B3CA32}" srcOrd="0" destOrd="0" presId="urn:microsoft.com/office/officeart/2005/8/layout/vList2"/>
    <dgm:cxn modelId="{EE9EE1CA-692B-4728-825D-1C0DB92A0123}" type="presOf" srcId="{485B0D5F-C66C-49F6-A856-3FF5A37FEB2D}" destId="{01016E4D-7819-4251-9EAA-673A3079B974}" srcOrd="0" destOrd="0" presId="urn:microsoft.com/office/officeart/2005/8/layout/vList2"/>
    <dgm:cxn modelId="{2E3F6AC8-ECD5-437C-A4A8-B62B83222496}" srcId="{9638BD66-6DA5-48F2-BF6B-2D1677D44C3A}" destId="{485B0D5F-C66C-49F6-A856-3FF5A37FEB2D}" srcOrd="0" destOrd="0" parTransId="{189DA104-B941-4235-8E8A-BA95E423A07F}" sibTransId="{7D698272-767C-4791-B57B-0A0C6E3F19E5}"/>
    <dgm:cxn modelId="{4A4C2DC8-9523-4954-B755-22E6ADAF9897}" type="presOf" srcId="{CBDE4D43-84F8-459D-B5D4-D33CC342E601}" destId="{89EE965B-79EF-4616-BDF6-A9BA0F1580F7}" srcOrd="0" destOrd="0" presId="urn:microsoft.com/office/officeart/2005/8/layout/vList2"/>
    <dgm:cxn modelId="{5FD47569-22D3-4C15-9531-F784B4A63996}" type="presParOf" srcId="{67F84E78-139A-4B56-A9AB-73FBA3B3CA32}" destId="{01016E4D-7819-4251-9EAA-673A3079B974}" srcOrd="0" destOrd="0" presId="urn:microsoft.com/office/officeart/2005/8/layout/vList2"/>
    <dgm:cxn modelId="{0E7A00B6-29F2-4457-ABF8-5D89EF01AC90}" type="presParOf" srcId="{67F84E78-139A-4B56-A9AB-73FBA3B3CA32}" destId="{5A17571E-CDDA-48FF-8920-79D3A9E3556B}" srcOrd="1" destOrd="0" presId="urn:microsoft.com/office/officeart/2005/8/layout/vList2"/>
    <dgm:cxn modelId="{E31D9A67-11D5-4010-8E85-96CE380ADC53}" type="presParOf" srcId="{67F84E78-139A-4B56-A9AB-73FBA3B3CA32}" destId="{89EE965B-79EF-4616-BDF6-A9BA0F1580F7}" srcOrd="2" destOrd="0" presId="urn:microsoft.com/office/officeart/2005/8/layout/vList2"/>
    <dgm:cxn modelId="{4B9D1A7E-A0A5-42FC-B7DF-8181F5506AAB}" type="presParOf" srcId="{67F84E78-139A-4B56-A9AB-73FBA3B3CA32}" destId="{3C190933-EAD4-473C-B11C-5C6CD882692E}" srcOrd="3" destOrd="0" presId="urn:microsoft.com/office/officeart/2005/8/layout/vList2"/>
    <dgm:cxn modelId="{457DEE1E-6A24-4D08-93C0-BD076A4BB258}" type="presParOf" srcId="{67F84E78-139A-4B56-A9AB-73FBA3B3CA32}" destId="{DBBA8B5D-F7C1-46B8-855A-F67EA157310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93D2D322-4E2D-4F1D-ADF7-2548E80ECAE8}" type="doc">
      <dgm:prSet loTypeId="urn:microsoft.com/office/officeart/2008/layout/PictureAccentList" loCatId="list" qsTypeId="urn:microsoft.com/office/officeart/2005/8/quickstyle/simple1" qsCatId="simple" csTypeId="urn:microsoft.com/office/officeart/2005/8/colors/colorful1#20" csCatId="colorful" phldr="1"/>
      <dgm:spPr/>
      <dgm:t>
        <a:bodyPr/>
        <a:lstStyle/>
        <a:p>
          <a:endParaRPr lang="en-US"/>
        </a:p>
      </dgm:t>
    </dgm:pt>
    <dgm:pt modelId="{E675A6D8-482E-41D2-AFA3-B2C47AA072EA}">
      <dgm:prSet phldrT="[Text]"/>
      <dgm:spPr/>
      <dgm:t>
        <a:bodyPr/>
        <a:lstStyle/>
        <a:p>
          <a:r>
            <a:rPr lang="en-US" dirty="0">
              <a:solidFill>
                <a:schemeClr val="bg1"/>
              </a:solidFill>
              <a:latin typeface="+mn-lt"/>
              <a:ea typeface="+mn-ea"/>
              <a:cs typeface="+mn-cs"/>
            </a:rPr>
            <a:t>Wendell never treated John the custodian with any respect because Wendell felt his job as a market analyst was more important than John’s job as a custodian</a:t>
          </a:r>
          <a:endParaRPr lang="en-US" dirty="0">
            <a:solidFill>
              <a:schemeClr val="bg1"/>
            </a:solidFill>
          </a:endParaRPr>
        </a:p>
      </dgm:t>
    </dgm:pt>
    <dgm:pt modelId="{E5EB05E2-D8BC-42DC-A1B0-15BBA02716EF}" type="parTrans" cxnId="{24FACC5F-AE1A-4894-BE93-C4F07A92B0FA}">
      <dgm:prSet/>
      <dgm:spPr/>
      <dgm:t>
        <a:bodyPr/>
        <a:lstStyle/>
        <a:p>
          <a:endParaRPr lang="en-US"/>
        </a:p>
      </dgm:t>
    </dgm:pt>
    <dgm:pt modelId="{98780DD7-9130-4B15-A6AF-2C7CC96A46CA}" type="sibTrans" cxnId="{24FACC5F-AE1A-4894-BE93-C4F07A92B0FA}">
      <dgm:prSet/>
      <dgm:spPr/>
      <dgm:t>
        <a:bodyPr/>
        <a:lstStyle/>
        <a:p>
          <a:endParaRPr lang="en-US"/>
        </a:p>
      </dgm:t>
    </dgm:pt>
    <dgm:pt modelId="{4AC7F9F3-919B-49BE-B0D0-E4C8C826B18F}">
      <dgm:prSet phldrT="[Text]"/>
      <dgm:spPr/>
      <dgm:t>
        <a:bodyPr/>
        <a:lstStyle/>
        <a:p>
          <a:r>
            <a:rPr lang="en-US" dirty="0">
              <a:solidFill>
                <a:schemeClr val="bg1"/>
              </a:solidFill>
              <a:latin typeface="+mn-lt"/>
              <a:ea typeface="+mn-ea"/>
              <a:cs typeface="+mn-cs"/>
            </a:rPr>
            <a:t>John broke his leg and had to miss work for the next six weeks</a:t>
          </a:r>
          <a:endParaRPr lang="en-US" dirty="0">
            <a:solidFill>
              <a:schemeClr val="bg1"/>
            </a:solidFill>
          </a:endParaRPr>
        </a:p>
      </dgm:t>
    </dgm:pt>
    <dgm:pt modelId="{6E310C92-D0A5-43E8-B8CB-EBAAFB58A3BF}" type="parTrans" cxnId="{1CD6E6E2-79A6-4E3A-A294-87960B99596F}">
      <dgm:prSet/>
      <dgm:spPr/>
      <dgm:t>
        <a:bodyPr/>
        <a:lstStyle/>
        <a:p>
          <a:endParaRPr lang="en-US"/>
        </a:p>
      </dgm:t>
    </dgm:pt>
    <dgm:pt modelId="{0B60AF95-3340-41FB-99BC-8DA6FFD10F5B}" type="sibTrans" cxnId="{1CD6E6E2-79A6-4E3A-A294-87960B99596F}">
      <dgm:prSet/>
      <dgm:spPr/>
      <dgm:t>
        <a:bodyPr/>
        <a:lstStyle/>
        <a:p>
          <a:endParaRPr lang="en-US"/>
        </a:p>
      </dgm:t>
    </dgm:pt>
    <dgm:pt modelId="{9E3EEC9B-C1C6-477C-ADFE-3C67B47C4A11}">
      <dgm:prSet phldrT="[Text]"/>
      <dgm:spPr/>
      <dgm:t>
        <a:bodyPr/>
        <a:lstStyle/>
        <a:p>
          <a:r>
            <a:rPr lang="en-US" dirty="0">
              <a:solidFill>
                <a:schemeClr val="bg1"/>
              </a:solidFill>
              <a:latin typeface="+mn-lt"/>
              <a:ea typeface="+mn-ea"/>
              <a:cs typeface="+mn-cs"/>
            </a:rPr>
            <a:t>His replacement didn’t do as good of a job cleaning as John had done</a:t>
          </a:r>
          <a:endParaRPr lang="en-US" dirty="0">
            <a:solidFill>
              <a:schemeClr val="bg1"/>
            </a:solidFill>
          </a:endParaRPr>
        </a:p>
      </dgm:t>
    </dgm:pt>
    <dgm:pt modelId="{64871B08-D564-4604-A6B5-97F3D9CE00A3}" type="parTrans" cxnId="{7C4AC0F6-148A-4CC2-9128-EA78A83DECB2}">
      <dgm:prSet/>
      <dgm:spPr/>
      <dgm:t>
        <a:bodyPr/>
        <a:lstStyle/>
        <a:p>
          <a:endParaRPr lang="en-US"/>
        </a:p>
      </dgm:t>
    </dgm:pt>
    <dgm:pt modelId="{028A78D9-70E1-439B-ABE8-0E298416A7D1}" type="sibTrans" cxnId="{7C4AC0F6-148A-4CC2-9128-EA78A83DECB2}">
      <dgm:prSet/>
      <dgm:spPr/>
      <dgm:t>
        <a:bodyPr/>
        <a:lstStyle/>
        <a:p>
          <a:endParaRPr lang="en-US"/>
        </a:p>
      </dgm:t>
    </dgm:pt>
    <dgm:pt modelId="{5864E31E-ECC2-498C-8F0D-98C1E2B7A984}">
      <dgm:prSet phldrT="[Text]"/>
      <dgm:spPr/>
      <dgm:t>
        <a:bodyPr/>
        <a:lstStyle/>
        <a:p>
          <a:r>
            <a:rPr lang="en-US" dirty="0">
              <a:solidFill>
                <a:schemeClr val="bg1"/>
              </a:solidFill>
              <a:latin typeface="+mn-lt"/>
              <a:ea typeface="+mn-ea"/>
              <a:cs typeface="+mn-cs"/>
            </a:rPr>
            <a:t>The replacement janitor would only vacuum the carpet every three days, which made Wendell’s allergies act up </a:t>
          </a:r>
          <a:endParaRPr lang="en-US" dirty="0">
            <a:solidFill>
              <a:schemeClr val="bg1"/>
            </a:solidFill>
          </a:endParaRPr>
        </a:p>
      </dgm:t>
    </dgm:pt>
    <dgm:pt modelId="{9622EF29-B83C-4EA0-8ACA-D1001AB9BC03}" type="parTrans" cxnId="{71DE0488-0304-4FD5-A4F3-9AE85E4AD636}">
      <dgm:prSet/>
      <dgm:spPr/>
    </dgm:pt>
    <dgm:pt modelId="{60BB41E4-2C2E-4613-8662-D78FB67CD25B}" type="sibTrans" cxnId="{71DE0488-0304-4FD5-A4F3-9AE85E4AD636}">
      <dgm:prSet/>
      <dgm:spPr/>
    </dgm:pt>
    <dgm:pt modelId="{04752945-7701-4B8F-9D80-3FFA6C1AB1A2}" type="pres">
      <dgm:prSet presAssocID="{93D2D322-4E2D-4F1D-ADF7-2548E80ECAE8}" presName="layout" presStyleCnt="0">
        <dgm:presLayoutVars>
          <dgm:chMax/>
          <dgm:chPref/>
          <dgm:dir/>
          <dgm:animOne val="branch"/>
          <dgm:animLvl val="lvl"/>
          <dgm:resizeHandles/>
        </dgm:presLayoutVars>
      </dgm:prSet>
      <dgm:spPr/>
    </dgm:pt>
    <dgm:pt modelId="{7854B9DE-5892-45F9-B370-DE0991A54602}" type="pres">
      <dgm:prSet presAssocID="{E675A6D8-482E-41D2-AFA3-B2C47AA072EA}" presName="root" presStyleCnt="0">
        <dgm:presLayoutVars>
          <dgm:chMax/>
          <dgm:chPref val="4"/>
        </dgm:presLayoutVars>
      </dgm:prSet>
      <dgm:spPr/>
    </dgm:pt>
    <dgm:pt modelId="{6E5B53FA-673E-4FCC-80F0-99861773ED79}" type="pres">
      <dgm:prSet presAssocID="{E675A6D8-482E-41D2-AFA3-B2C47AA072EA}" presName="rootComposite" presStyleCnt="0">
        <dgm:presLayoutVars/>
      </dgm:prSet>
      <dgm:spPr/>
    </dgm:pt>
    <dgm:pt modelId="{609FDF1C-3F18-447C-946E-611CF71AF24E}" type="pres">
      <dgm:prSet presAssocID="{E675A6D8-482E-41D2-AFA3-B2C47AA072EA}" presName="rootText" presStyleLbl="node0" presStyleIdx="0" presStyleCnt="1">
        <dgm:presLayoutVars>
          <dgm:chMax/>
          <dgm:chPref val="4"/>
        </dgm:presLayoutVars>
      </dgm:prSet>
      <dgm:spPr/>
    </dgm:pt>
    <dgm:pt modelId="{7694F988-824B-4435-8C64-1B64C2129DE6}" type="pres">
      <dgm:prSet presAssocID="{E675A6D8-482E-41D2-AFA3-B2C47AA072EA}" presName="childShape" presStyleCnt="0">
        <dgm:presLayoutVars>
          <dgm:chMax val="0"/>
          <dgm:chPref val="0"/>
        </dgm:presLayoutVars>
      </dgm:prSet>
      <dgm:spPr/>
    </dgm:pt>
    <dgm:pt modelId="{ABB871AA-F70E-4348-BF5F-EB322AD444A7}" type="pres">
      <dgm:prSet presAssocID="{4AC7F9F3-919B-49BE-B0D0-E4C8C826B18F}" presName="childComposite" presStyleCnt="0">
        <dgm:presLayoutVars>
          <dgm:chMax val="0"/>
          <dgm:chPref val="0"/>
        </dgm:presLayoutVars>
      </dgm:prSet>
      <dgm:spPr/>
    </dgm:pt>
    <dgm:pt modelId="{759E5312-EF8E-4267-AB4C-9B9244339BE3}" type="pres">
      <dgm:prSet presAssocID="{4AC7F9F3-919B-49BE-B0D0-E4C8C826B18F}" presName="Image" presStyleLbl="node1" presStyleIdx="0" presStyleCnt="3"/>
      <dgm:spPr>
        <a:solidFill>
          <a:schemeClr val="accent2">
            <a:hueOff val="0"/>
            <a:satOff val="0"/>
            <a:lumOff val="0"/>
          </a:schemeClr>
        </a:solidFill>
      </dgm:spPr>
    </dgm:pt>
    <dgm:pt modelId="{9BD4C653-C375-476D-8C8B-1F357CE4A623}" type="pres">
      <dgm:prSet presAssocID="{4AC7F9F3-919B-49BE-B0D0-E4C8C826B18F}" presName="childText" presStyleLbl="lnNode1" presStyleIdx="0" presStyleCnt="3">
        <dgm:presLayoutVars>
          <dgm:chMax val="0"/>
          <dgm:chPref val="0"/>
          <dgm:bulletEnabled val="1"/>
        </dgm:presLayoutVars>
      </dgm:prSet>
      <dgm:spPr/>
    </dgm:pt>
    <dgm:pt modelId="{461E5541-79CD-4B1C-A40D-F737368C6990}" type="pres">
      <dgm:prSet presAssocID="{9E3EEC9B-C1C6-477C-ADFE-3C67B47C4A11}" presName="childComposite" presStyleCnt="0">
        <dgm:presLayoutVars>
          <dgm:chMax val="0"/>
          <dgm:chPref val="0"/>
        </dgm:presLayoutVars>
      </dgm:prSet>
      <dgm:spPr/>
    </dgm:pt>
    <dgm:pt modelId="{5DB74886-7E1A-46DD-BAAC-B4668A3E9353}" type="pres">
      <dgm:prSet presAssocID="{9E3EEC9B-C1C6-477C-ADFE-3C67B47C4A11}" presName="Image" presStyleLbl="node1" presStyleIdx="1" presStyleCnt="3"/>
      <dgm:spPr>
        <a:solidFill>
          <a:schemeClr val="accent3">
            <a:hueOff val="0"/>
            <a:satOff val="0"/>
            <a:lumOff val="0"/>
          </a:schemeClr>
        </a:solidFill>
      </dgm:spPr>
    </dgm:pt>
    <dgm:pt modelId="{1F9CBAA1-50C4-4EAA-9B1F-205A06FE2A1C}" type="pres">
      <dgm:prSet presAssocID="{9E3EEC9B-C1C6-477C-ADFE-3C67B47C4A11}" presName="childText" presStyleLbl="lnNode1" presStyleIdx="1" presStyleCnt="3">
        <dgm:presLayoutVars>
          <dgm:chMax val="0"/>
          <dgm:chPref val="0"/>
          <dgm:bulletEnabled val="1"/>
        </dgm:presLayoutVars>
      </dgm:prSet>
      <dgm:spPr/>
    </dgm:pt>
    <dgm:pt modelId="{ECEA6D29-3343-426A-A765-DE8CA6B8E01E}" type="pres">
      <dgm:prSet presAssocID="{5864E31E-ECC2-498C-8F0D-98C1E2B7A984}" presName="childComposite" presStyleCnt="0">
        <dgm:presLayoutVars>
          <dgm:chMax val="0"/>
          <dgm:chPref val="0"/>
        </dgm:presLayoutVars>
      </dgm:prSet>
      <dgm:spPr/>
    </dgm:pt>
    <dgm:pt modelId="{F0C60B81-59CD-418B-BF8A-B19954521629}" type="pres">
      <dgm:prSet presAssocID="{5864E31E-ECC2-498C-8F0D-98C1E2B7A984}" presName="Image" presStyleLbl="node1" presStyleIdx="2" presStyleCnt="3"/>
      <dgm:spPr>
        <a:solidFill>
          <a:schemeClr val="accent4">
            <a:hueOff val="0"/>
            <a:satOff val="0"/>
            <a:lumOff val="0"/>
          </a:schemeClr>
        </a:solidFill>
      </dgm:spPr>
    </dgm:pt>
    <dgm:pt modelId="{A28A3A32-08A9-4675-8B92-7DF198691A53}" type="pres">
      <dgm:prSet presAssocID="{5864E31E-ECC2-498C-8F0D-98C1E2B7A984}" presName="childText" presStyleLbl="lnNode1" presStyleIdx="2" presStyleCnt="3">
        <dgm:presLayoutVars>
          <dgm:chMax val="0"/>
          <dgm:chPref val="0"/>
          <dgm:bulletEnabled val="1"/>
        </dgm:presLayoutVars>
      </dgm:prSet>
      <dgm:spPr/>
    </dgm:pt>
  </dgm:ptLst>
  <dgm:cxnLst>
    <dgm:cxn modelId="{39F3E4F6-4FA2-4730-BC75-B9665A8350F0}" type="presOf" srcId="{9E3EEC9B-C1C6-477C-ADFE-3C67B47C4A11}" destId="{1F9CBAA1-50C4-4EAA-9B1F-205A06FE2A1C}" srcOrd="0" destOrd="0" presId="urn:microsoft.com/office/officeart/2008/layout/PictureAccentList"/>
    <dgm:cxn modelId="{2CF41778-4DC8-405A-B611-1E6708EDCD11}" type="presOf" srcId="{4AC7F9F3-919B-49BE-B0D0-E4C8C826B18F}" destId="{9BD4C653-C375-476D-8C8B-1F357CE4A623}" srcOrd="0" destOrd="0" presId="urn:microsoft.com/office/officeart/2008/layout/PictureAccentList"/>
    <dgm:cxn modelId="{D079BFF0-2174-422C-BE26-2B9F864B53E7}" type="presOf" srcId="{E675A6D8-482E-41D2-AFA3-B2C47AA072EA}" destId="{609FDF1C-3F18-447C-946E-611CF71AF24E}" srcOrd="0" destOrd="0" presId="urn:microsoft.com/office/officeart/2008/layout/PictureAccentList"/>
    <dgm:cxn modelId="{1CD6E6E2-79A6-4E3A-A294-87960B99596F}" srcId="{E675A6D8-482E-41D2-AFA3-B2C47AA072EA}" destId="{4AC7F9F3-919B-49BE-B0D0-E4C8C826B18F}" srcOrd="0" destOrd="0" parTransId="{6E310C92-D0A5-43E8-B8CB-EBAAFB58A3BF}" sibTransId="{0B60AF95-3340-41FB-99BC-8DA6FFD10F5B}"/>
    <dgm:cxn modelId="{6357E02B-5714-429A-B701-0A4DBFC83D88}" type="presOf" srcId="{93D2D322-4E2D-4F1D-ADF7-2548E80ECAE8}" destId="{04752945-7701-4B8F-9D80-3FFA6C1AB1A2}" srcOrd="0" destOrd="0" presId="urn:microsoft.com/office/officeart/2008/layout/PictureAccentList"/>
    <dgm:cxn modelId="{24FACC5F-AE1A-4894-BE93-C4F07A92B0FA}" srcId="{93D2D322-4E2D-4F1D-ADF7-2548E80ECAE8}" destId="{E675A6D8-482E-41D2-AFA3-B2C47AA072EA}" srcOrd="0" destOrd="0" parTransId="{E5EB05E2-D8BC-42DC-A1B0-15BBA02716EF}" sibTransId="{98780DD7-9130-4B15-A6AF-2C7CC96A46CA}"/>
    <dgm:cxn modelId="{71DE0488-0304-4FD5-A4F3-9AE85E4AD636}" srcId="{E675A6D8-482E-41D2-AFA3-B2C47AA072EA}" destId="{5864E31E-ECC2-498C-8F0D-98C1E2B7A984}" srcOrd="2" destOrd="0" parTransId="{9622EF29-B83C-4EA0-8ACA-D1001AB9BC03}" sibTransId="{60BB41E4-2C2E-4613-8662-D78FB67CD25B}"/>
    <dgm:cxn modelId="{7C4AC0F6-148A-4CC2-9128-EA78A83DECB2}" srcId="{E675A6D8-482E-41D2-AFA3-B2C47AA072EA}" destId="{9E3EEC9B-C1C6-477C-ADFE-3C67B47C4A11}" srcOrd="1" destOrd="0" parTransId="{64871B08-D564-4604-A6B5-97F3D9CE00A3}" sibTransId="{028A78D9-70E1-439B-ABE8-0E298416A7D1}"/>
    <dgm:cxn modelId="{F6CF87CB-A90E-4BCA-A988-12EAA0ED2B6E}" type="presOf" srcId="{5864E31E-ECC2-498C-8F0D-98C1E2B7A984}" destId="{A28A3A32-08A9-4675-8B92-7DF198691A53}" srcOrd="0" destOrd="0" presId="urn:microsoft.com/office/officeart/2008/layout/PictureAccentList"/>
    <dgm:cxn modelId="{0E3F0687-444D-4140-A3FC-7061389B63C6}" type="presParOf" srcId="{04752945-7701-4B8F-9D80-3FFA6C1AB1A2}" destId="{7854B9DE-5892-45F9-B370-DE0991A54602}" srcOrd="0" destOrd="0" presId="urn:microsoft.com/office/officeart/2008/layout/PictureAccentList"/>
    <dgm:cxn modelId="{81E559DE-1328-4F15-B13B-76508084F523}" type="presParOf" srcId="{7854B9DE-5892-45F9-B370-DE0991A54602}" destId="{6E5B53FA-673E-4FCC-80F0-99861773ED79}" srcOrd="0" destOrd="0" presId="urn:microsoft.com/office/officeart/2008/layout/PictureAccentList"/>
    <dgm:cxn modelId="{62195489-AF68-4F01-A42F-6EAE2B4E9EDB}" type="presParOf" srcId="{6E5B53FA-673E-4FCC-80F0-99861773ED79}" destId="{609FDF1C-3F18-447C-946E-611CF71AF24E}" srcOrd="0" destOrd="0" presId="urn:microsoft.com/office/officeart/2008/layout/PictureAccentList"/>
    <dgm:cxn modelId="{97994065-095E-492B-BA4F-9FC012FF764B}" type="presParOf" srcId="{7854B9DE-5892-45F9-B370-DE0991A54602}" destId="{7694F988-824B-4435-8C64-1B64C2129DE6}" srcOrd="1" destOrd="0" presId="urn:microsoft.com/office/officeart/2008/layout/PictureAccentList"/>
    <dgm:cxn modelId="{CA80AFE7-4DC8-4670-87B7-DFD2D1E9408B}" type="presParOf" srcId="{7694F988-824B-4435-8C64-1B64C2129DE6}" destId="{ABB871AA-F70E-4348-BF5F-EB322AD444A7}" srcOrd="0" destOrd="0" presId="urn:microsoft.com/office/officeart/2008/layout/PictureAccentList"/>
    <dgm:cxn modelId="{9707BC9F-1C46-48E7-BCC0-01CC4BCAEAED}" type="presParOf" srcId="{ABB871AA-F70E-4348-BF5F-EB322AD444A7}" destId="{759E5312-EF8E-4267-AB4C-9B9244339BE3}" srcOrd="0" destOrd="0" presId="urn:microsoft.com/office/officeart/2008/layout/PictureAccentList"/>
    <dgm:cxn modelId="{307B8A59-28E3-41BE-8AE4-99519E7FC021}" type="presParOf" srcId="{ABB871AA-F70E-4348-BF5F-EB322AD444A7}" destId="{9BD4C653-C375-476D-8C8B-1F357CE4A623}" srcOrd="1" destOrd="0" presId="urn:microsoft.com/office/officeart/2008/layout/PictureAccentList"/>
    <dgm:cxn modelId="{547249F5-EA36-47FE-A08F-7C489AC803AE}" type="presParOf" srcId="{7694F988-824B-4435-8C64-1B64C2129DE6}" destId="{461E5541-79CD-4B1C-A40D-F737368C6990}" srcOrd="1" destOrd="0" presId="urn:microsoft.com/office/officeart/2008/layout/PictureAccentList"/>
    <dgm:cxn modelId="{9FA900B1-1ED2-4FFD-BB86-52ADC79D416A}" type="presParOf" srcId="{461E5541-79CD-4B1C-A40D-F737368C6990}" destId="{5DB74886-7E1A-46DD-BAAC-B4668A3E9353}" srcOrd="0" destOrd="0" presId="urn:microsoft.com/office/officeart/2008/layout/PictureAccentList"/>
    <dgm:cxn modelId="{94846239-4A28-4CCA-80D3-2BD9005F828E}" type="presParOf" srcId="{461E5541-79CD-4B1C-A40D-F737368C6990}" destId="{1F9CBAA1-50C4-4EAA-9B1F-205A06FE2A1C}" srcOrd="1" destOrd="0" presId="urn:microsoft.com/office/officeart/2008/layout/PictureAccentList"/>
    <dgm:cxn modelId="{0432754D-C48B-45FC-A1AE-425DDEC58C3A}" type="presParOf" srcId="{7694F988-824B-4435-8C64-1B64C2129DE6}" destId="{ECEA6D29-3343-426A-A765-DE8CA6B8E01E}" srcOrd="2" destOrd="0" presId="urn:microsoft.com/office/officeart/2008/layout/PictureAccentList"/>
    <dgm:cxn modelId="{89DECED9-B28B-4AE4-8A6E-7E67B65DED3A}" type="presParOf" srcId="{ECEA6D29-3343-426A-A765-DE8CA6B8E01E}" destId="{F0C60B81-59CD-418B-BF8A-B19954521629}" srcOrd="0" destOrd="0" presId="urn:microsoft.com/office/officeart/2008/layout/PictureAccentList"/>
    <dgm:cxn modelId="{D0F07B9D-5E85-43B5-BE91-A638C55C9CDE}" type="presParOf" srcId="{ECEA6D29-3343-426A-A765-DE8CA6B8E01E}" destId="{A28A3A32-08A9-4675-8B92-7DF198691A53}"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6EE25DF9-D140-4DB1-9820-617BD06BC66E}"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228A4782-67DE-4F9F-9352-8810A7AA41F7}">
      <dgm:prSet phldrT="[Text]"/>
      <dgm:spPr/>
      <dgm:t>
        <a:bodyPr/>
        <a:lstStyle/>
        <a:p>
          <a:r>
            <a:rPr lang="en-US" b="1" dirty="0">
              <a:solidFill>
                <a:schemeClr val="tx1"/>
              </a:solidFill>
              <a:latin typeface="+mn-lt"/>
              <a:ea typeface="+mn-ea"/>
              <a:cs typeface="+mn-cs"/>
            </a:rPr>
            <a:t>William Shakespeare</a:t>
          </a:r>
          <a:endParaRPr lang="en-US" b="1" dirty="0"/>
        </a:p>
      </dgm:t>
    </dgm:pt>
    <dgm:pt modelId="{DD7C6BE9-009C-4D76-B773-215702833B0D}" type="parTrans" cxnId="{15D4215A-9D8F-4E37-9F4A-4DF781B59A78}">
      <dgm:prSet/>
      <dgm:spPr/>
      <dgm:t>
        <a:bodyPr/>
        <a:lstStyle/>
        <a:p>
          <a:endParaRPr lang="en-US"/>
        </a:p>
      </dgm:t>
    </dgm:pt>
    <dgm:pt modelId="{6E8345B0-D203-4ED2-832C-F40DAE75CDD4}" type="sibTrans" cxnId="{15D4215A-9D8F-4E37-9F4A-4DF781B59A78}">
      <dgm:prSet/>
      <dgm:spPr/>
      <dgm:t>
        <a:bodyPr/>
        <a:lstStyle/>
        <a:p>
          <a:endParaRPr lang="en-US"/>
        </a:p>
      </dgm:t>
    </dgm:pt>
    <dgm:pt modelId="{3C19FEE5-6EEC-4DB8-9D2C-6F2FE698D438}">
      <dgm:prSet phldrT="[Text]"/>
      <dgm:spPr/>
      <dgm:t>
        <a:bodyPr/>
        <a:lstStyle/>
        <a:p>
          <a:r>
            <a:rPr lang="en-US" i="0" dirty="0">
              <a:solidFill>
                <a:schemeClr val="bg1"/>
              </a:solidFill>
              <a:latin typeface="+mn-lt"/>
              <a:ea typeface="+mn-ea"/>
              <a:cs typeface="+mn-cs"/>
            </a:rPr>
            <a:t>This above all: To thine own self be true, and it must follow, as the night the day, thou canst not then be false to any man.</a:t>
          </a:r>
          <a:endParaRPr lang="en-US" i="0" dirty="0">
            <a:solidFill>
              <a:schemeClr val="bg1"/>
            </a:solidFill>
          </a:endParaRPr>
        </a:p>
      </dgm:t>
    </dgm:pt>
    <dgm:pt modelId="{279402E3-EB31-4A0F-8E2F-75F4E0A0F356}" type="parTrans" cxnId="{7EBAF8BA-B211-48F4-9381-4BA258CCB33A}">
      <dgm:prSet/>
      <dgm:spPr/>
      <dgm:t>
        <a:bodyPr/>
        <a:lstStyle/>
        <a:p>
          <a:endParaRPr lang="en-US"/>
        </a:p>
      </dgm:t>
    </dgm:pt>
    <dgm:pt modelId="{21FEA362-498E-4A55-B7A0-2D152D279E34}" type="sibTrans" cxnId="{7EBAF8BA-B211-48F4-9381-4BA258CCB33A}">
      <dgm:prSet/>
      <dgm:spPr/>
      <dgm:t>
        <a:bodyPr/>
        <a:lstStyle/>
        <a:p>
          <a:endParaRPr lang="en-US"/>
        </a:p>
      </dgm:t>
    </dgm:pt>
    <dgm:pt modelId="{7046C965-8D2F-42F6-A0FB-39AE6CBD6202}">
      <dgm:prSet phldrT="[Text]"/>
      <dgm:spPr/>
      <dgm:t>
        <a:bodyPr/>
        <a:lstStyle/>
        <a:p>
          <a:r>
            <a:rPr lang="en-US" b="1" dirty="0">
              <a:solidFill>
                <a:schemeClr val="tx1"/>
              </a:solidFill>
              <a:latin typeface="+mn-lt"/>
              <a:ea typeface="+mn-ea"/>
              <a:cs typeface="+mn-cs"/>
            </a:rPr>
            <a:t>Billie Jean King</a:t>
          </a:r>
          <a:endParaRPr lang="en-US" b="1" dirty="0"/>
        </a:p>
      </dgm:t>
    </dgm:pt>
    <dgm:pt modelId="{00CB8B11-6D7D-4EE5-99B1-4C1B934391E3}" type="parTrans" cxnId="{7FB3201B-BD78-47C1-93C0-8C66B9F8FFEF}">
      <dgm:prSet/>
      <dgm:spPr/>
      <dgm:t>
        <a:bodyPr/>
        <a:lstStyle/>
        <a:p>
          <a:endParaRPr lang="en-US"/>
        </a:p>
      </dgm:t>
    </dgm:pt>
    <dgm:pt modelId="{43A6E1F4-97E1-421F-BBBD-3E2713FA425B}" type="sibTrans" cxnId="{7FB3201B-BD78-47C1-93C0-8C66B9F8FFEF}">
      <dgm:prSet/>
      <dgm:spPr/>
      <dgm:t>
        <a:bodyPr/>
        <a:lstStyle/>
        <a:p>
          <a:endParaRPr lang="en-US"/>
        </a:p>
      </dgm:t>
    </dgm:pt>
    <dgm:pt modelId="{7831227A-04FD-4CFF-B9D0-D57E72A135E7}">
      <dgm:prSet phldrT="[Text]"/>
      <dgm:spPr/>
      <dgm:t>
        <a:bodyPr/>
        <a:lstStyle/>
        <a:p>
          <a:r>
            <a:rPr lang="en-US" i="0" dirty="0">
              <a:solidFill>
                <a:schemeClr val="bg1"/>
              </a:solidFill>
              <a:latin typeface="+mn-lt"/>
              <a:ea typeface="+mn-ea"/>
              <a:cs typeface="+mn-cs"/>
            </a:rPr>
            <a:t>I think self-awareness is probably the most important thing towards being a champion.</a:t>
          </a:r>
          <a:endParaRPr lang="en-US" i="0" dirty="0">
            <a:solidFill>
              <a:schemeClr val="bg1"/>
            </a:solidFill>
          </a:endParaRPr>
        </a:p>
      </dgm:t>
    </dgm:pt>
    <dgm:pt modelId="{BC0A2D80-4412-4964-BD25-9F9293D2BBCF}" type="parTrans" cxnId="{0BC415D2-D82C-48D2-B8B2-BF0455A144E7}">
      <dgm:prSet/>
      <dgm:spPr/>
      <dgm:t>
        <a:bodyPr/>
        <a:lstStyle/>
        <a:p>
          <a:endParaRPr lang="en-US"/>
        </a:p>
      </dgm:t>
    </dgm:pt>
    <dgm:pt modelId="{643FB0B6-C847-4D26-B4E3-1BF9B450B918}" type="sibTrans" cxnId="{0BC415D2-D82C-48D2-B8B2-BF0455A144E7}">
      <dgm:prSet/>
      <dgm:spPr/>
      <dgm:t>
        <a:bodyPr/>
        <a:lstStyle/>
        <a:p>
          <a:endParaRPr lang="en-US"/>
        </a:p>
      </dgm:t>
    </dgm:pt>
    <dgm:pt modelId="{DE0EDC79-27DC-45F5-AA63-D51AFF03DDEB}" type="pres">
      <dgm:prSet presAssocID="{6EE25DF9-D140-4DB1-9820-617BD06BC66E}" presName="Name0" presStyleCnt="0">
        <dgm:presLayoutVars>
          <dgm:dir/>
          <dgm:animLvl val="lvl"/>
          <dgm:resizeHandles val="exact"/>
        </dgm:presLayoutVars>
      </dgm:prSet>
      <dgm:spPr/>
    </dgm:pt>
    <dgm:pt modelId="{232D2F3D-5B4E-48AF-8D8B-EDDBD2F3BA11}" type="pres">
      <dgm:prSet presAssocID="{228A4782-67DE-4F9F-9352-8810A7AA41F7}" presName="linNode" presStyleCnt="0"/>
      <dgm:spPr/>
    </dgm:pt>
    <dgm:pt modelId="{DF795D85-2EE3-45EC-95AC-F18D91455297}" type="pres">
      <dgm:prSet presAssocID="{228A4782-67DE-4F9F-9352-8810A7AA41F7}" presName="parTx" presStyleLbl="revTx" presStyleIdx="0" presStyleCnt="2">
        <dgm:presLayoutVars>
          <dgm:chMax val="1"/>
          <dgm:bulletEnabled val="1"/>
        </dgm:presLayoutVars>
      </dgm:prSet>
      <dgm:spPr/>
    </dgm:pt>
    <dgm:pt modelId="{FE621B56-CB22-4E54-88F7-48A8CCF65365}" type="pres">
      <dgm:prSet presAssocID="{228A4782-67DE-4F9F-9352-8810A7AA41F7}" presName="bracket" presStyleLbl="parChTrans1D1" presStyleIdx="0" presStyleCnt="2"/>
      <dgm:spPr/>
    </dgm:pt>
    <dgm:pt modelId="{BD7EE5D3-272E-44DB-8E3D-3AC4E4B0FBC5}" type="pres">
      <dgm:prSet presAssocID="{228A4782-67DE-4F9F-9352-8810A7AA41F7}" presName="spH" presStyleCnt="0"/>
      <dgm:spPr/>
    </dgm:pt>
    <dgm:pt modelId="{21206440-7525-450E-A5F3-CC291A0E69D0}" type="pres">
      <dgm:prSet presAssocID="{228A4782-67DE-4F9F-9352-8810A7AA41F7}" presName="desTx" presStyleLbl="node1" presStyleIdx="0" presStyleCnt="2">
        <dgm:presLayoutVars>
          <dgm:bulletEnabled val="1"/>
        </dgm:presLayoutVars>
      </dgm:prSet>
      <dgm:spPr/>
    </dgm:pt>
    <dgm:pt modelId="{2EBCED75-2B74-4209-BF2E-D5E05AE8E66D}" type="pres">
      <dgm:prSet presAssocID="{6E8345B0-D203-4ED2-832C-F40DAE75CDD4}" presName="spV" presStyleCnt="0"/>
      <dgm:spPr/>
    </dgm:pt>
    <dgm:pt modelId="{E0C83A54-959A-4B79-89D4-8E7E6DB8A4AA}" type="pres">
      <dgm:prSet presAssocID="{7046C965-8D2F-42F6-A0FB-39AE6CBD6202}" presName="linNode" presStyleCnt="0"/>
      <dgm:spPr/>
    </dgm:pt>
    <dgm:pt modelId="{07E724CB-3F9B-4AFA-8032-858C26D20E47}" type="pres">
      <dgm:prSet presAssocID="{7046C965-8D2F-42F6-A0FB-39AE6CBD6202}" presName="parTx" presStyleLbl="revTx" presStyleIdx="1" presStyleCnt="2">
        <dgm:presLayoutVars>
          <dgm:chMax val="1"/>
          <dgm:bulletEnabled val="1"/>
        </dgm:presLayoutVars>
      </dgm:prSet>
      <dgm:spPr/>
    </dgm:pt>
    <dgm:pt modelId="{4B4F1110-806D-4A1F-B483-693C0AB2932A}" type="pres">
      <dgm:prSet presAssocID="{7046C965-8D2F-42F6-A0FB-39AE6CBD6202}" presName="bracket" presStyleLbl="parChTrans1D1" presStyleIdx="1" presStyleCnt="2"/>
      <dgm:spPr/>
    </dgm:pt>
    <dgm:pt modelId="{E16A2B2C-7E7B-4927-85EB-4A65813D59F8}" type="pres">
      <dgm:prSet presAssocID="{7046C965-8D2F-42F6-A0FB-39AE6CBD6202}" presName="spH" presStyleCnt="0"/>
      <dgm:spPr/>
    </dgm:pt>
    <dgm:pt modelId="{31E267AE-1A8F-4B5B-9A47-E778656E4EDC}" type="pres">
      <dgm:prSet presAssocID="{7046C965-8D2F-42F6-A0FB-39AE6CBD6202}" presName="desTx" presStyleLbl="node1" presStyleIdx="1" presStyleCnt="2">
        <dgm:presLayoutVars>
          <dgm:bulletEnabled val="1"/>
        </dgm:presLayoutVars>
      </dgm:prSet>
      <dgm:spPr/>
    </dgm:pt>
  </dgm:ptLst>
  <dgm:cxnLst>
    <dgm:cxn modelId="{0BC415D2-D82C-48D2-B8B2-BF0455A144E7}" srcId="{7046C965-8D2F-42F6-A0FB-39AE6CBD6202}" destId="{7831227A-04FD-4CFF-B9D0-D57E72A135E7}" srcOrd="0" destOrd="0" parTransId="{BC0A2D80-4412-4964-BD25-9F9293D2BBCF}" sibTransId="{643FB0B6-C847-4D26-B4E3-1BF9B450B918}"/>
    <dgm:cxn modelId="{7FB3201B-BD78-47C1-93C0-8C66B9F8FFEF}" srcId="{6EE25DF9-D140-4DB1-9820-617BD06BC66E}" destId="{7046C965-8D2F-42F6-A0FB-39AE6CBD6202}" srcOrd="1" destOrd="0" parTransId="{00CB8B11-6D7D-4EE5-99B1-4C1B934391E3}" sibTransId="{43A6E1F4-97E1-421F-BBBD-3E2713FA425B}"/>
    <dgm:cxn modelId="{D5FA8BC9-0230-4A34-B268-649CABE6EA27}" type="presOf" srcId="{7831227A-04FD-4CFF-B9D0-D57E72A135E7}" destId="{31E267AE-1A8F-4B5B-9A47-E778656E4EDC}" srcOrd="0" destOrd="0" presId="urn:diagrams.loki3.com/BracketList+Icon"/>
    <dgm:cxn modelId="{04A8231B-833E-4F8D-8808-88BC36930843}" type="presOf" srcId="{6EE25DF9-D140-4DB1-9820-617BD06BC66E}" destId="{DE0EDC79-27DC-45F5-AA63-D51AFF03DDEB}" srcOrd="0" destOrd="0" presId="urn:diagrams.loki3.com/BracketList+Icon"/>
    <dgm:cxn modelId="{15D4215A-9D8F-4E37-9F4A-4DF781B59A78}" srcId="{6EE25DF9-D140-4DB1-9820-617BD06BC66E}" destId="{228A4782-67DE-4F9F-9352-8810A7AA41F7}" srcOrd="0" destOrd="0" parTransId="{DD7C6BE9-009C-4D76-B773-215702833B0D}" sibTransId="{6E8345B0-D203-4ED2-832C-F40DAE75CDD4}"/>
    <dgm:cxn modelId="{9D119E02-ECFA-419D-838A-A44235FCFBBE}" type="presOf" srcId="{228A4782-67DE-4F9F-9352-8810A7AA41F7}" destId="{DF795D85-2EE3-45EC-95AC-F18D91455297}" srcOrd="0" destOrd="0" presId="urn:diagrams.loki3.com/BracketList+Icon"/>
    <dgm:cxn modelId="{D3EFFB66-C174-4005-BF6B-B3EAA7C97750}" type="presOf" srcId="{7046C965-8D2F-42F6-A0FB-39AE6CBD6202}" destId="{07E724CB-3F9B-4AFA-8032-858C26D20E47}" srcOrd="0" destOrd="0" presId="urn:diagrams.loki3.com/BracketList+Icon"/>
    <dgm:cxn modelId="{7EBAF8BA-B211-48F4-9381-4BA258CCB33A}" srcId="{228A4782-67DE-4F9F-9352-8810A7AA41F7}" destId="{3C19FEE5-6EEC-4DB8-9D2C-6F2FE698D438}" srcOrd="0" destOrd="0" parTransId="{279402E3-EB31-4A0F-8E2F-75F4E0A0F356}" sibTransId="{21FEA362-498E-4A55-B7A0-2D152D279E34}"/>
    <dgm:cxn modelId="{914892B0-90BA-417D-ACCE-D84F205D098B}" type="presOf" srcId="{3C19FEE5-6EEC-4DB8-9D2C-6F2FE698D438}" destId="{21206440-7525-450E-A5F3-CC291A0E69D0}" srcOrd="0" destOrd="0" presId="urn:diagrams.loki3.com/BracketList+Icon"/>
    <dgm:cxn modelId="{CB0911BA-C83A-41FA-ACA1-7590D5EB88BC}" type="presParOf" srcId="{DE0EDC79-27DC-45F5-AA63-D51AFF03DDEB}" destId="{232D2F3D-5B4E-48AF-8D8B-EDDBD2F3BA11}" srcOrd="0" destOrd="0" presId="urn:diagrams.loki3.com/BracketList+Icon"/>
    <dgm:cxn modelId="{BC2A2ECD-C440-41C3-8D62-4AAB61662401}" type="presParOf" srcId="{232D2F3D-5B4E-48AF-8D8B-EDDBD2F3BA11}" destId="{DF795D85-2EE3-45EC-95AC-F18D91455297}" srcOrd="0" destOrd="0" presId="urn:diagrams.loki3.com/BracketList+Icon"/>
    <dgm:cxn modelId="{E1013CC3-E569-4833-832C-84BE528FEFC5}" type="presParOf" srcId="{232D2F3D-5B4E-48AF-8D8B-EDDBD2F3BA11}" destId="{FE621B56-CB22-4E54-88F7-48A8CCF65365}" srcOrd="1" destOrd="0" presId="urn:diagrams.loki3.com/BracketList+Icon"/>
    <dgm:cxn modelId="{3173762F-E188-4BF9-BCC0-807001608218}" type="presParOf" srcId="{232D2F3D-5B4E-48AF-8D8B-EDDBD2F3BA11}" destId="{BD7EE5D3-272E-44DB-8E3D-3AC4E4B0FBC5}" srcOrd="2" destOrd="0" presId="urn:diagrams.loki3.com/BracketList+Icon"/>
    <dgm:cxn modelId="{1FC6786D-5328-4613-A8E1-BC0C6F79CA76}" type="presParOf" srcId="{232D2F3D-5B4E-48AF-8D8B-EDDBD2F3BA11}" destId="{21206440-7525-450E-A5F3-CC291A0E69D0}" srcOrd="3" destOrd="0" presId="urn:diagrams.loki3.com/BracketList+Icon"/>
    <dgm:cxn modelId="{C982C4B5-0D6F-408E-BA24-F9251BBE8579}" type="presParOf" srcId="{DE0EDC79-27DC-45F5-AA63-D51AFF03DDEB}" destId="{2EBCED75-2B74-4209-BF2E-D5E05AE8E66D}" srcOrd="1" destOrd="0" presId="urn:diagrams.loki3.com/BracketList+Icon"/>
    <dgm:cxn modelId="{9946FE7A-6EFB-495E-9D19-DEA0D477B156}" type="presParOf" srcId="{DE0EDC79-27DC-45F5-AA63-D51AFF03DDEB}" destId="{E0C83A54-959A-4B79-89D4-8E7E6DB8A4AA}" srcOrd="2" destOrd="0" presId="urn:diagrams.loki3.com/BracketList+Icon"/>
    <dgm:cxn modelId="{021BC8FB-6FA0-4247-9ECE-B617B3EFE5CA}" type="presParOf" srcId="{E0C83A54-959A-4B79-89D4-8E7E6DB8A4AA}" destId="{07E724CB-3F9B-4AFA-8032-858C26D20E47}" srcOrd="0" destOrd="0" presId="urn:diagrams.loki3.com/BracketList+Icon"/>
    <dgm:cxn modelId="{BE50ADEF-1F62-4E85-88A8-D4B984856C2A}" type="presParOf" srcId="{E0C83A54-959A-4B79-89D4-8E7E6DB8A4AA}" destId="{4B4F1110-806D-4A1F-B483-693C0AB2932A}" srcOrd="1" destOrd="0" presId="urn:diagrams.loki3.com/BracketList+Icon"/>
    <dgm:cxn modelId="{A4363E2E-7DBC-45D2-B758-E0D33E6BCBFA}" type="presParOf" srcId="{E0C83A54-959A-4B79-89D4-8E7E6DB8A4AA}" destId="{E16A2B2C-7E7B-4927-85EB-4A65813D59F8}" srcOrd="2" destOrd="0" presId="urn:diagrams.loki3.com/BracketList+Icon"/>
    <dgm:cxn modelId="{812BA11D-10B2-43BB-ABB2-BA04F3785BD7}" type="presParOf" srcId="{E0C83A54-959A-4B79-89D4-8E7E6DB8A4AA}" destId="{31E267AE-1A8F-4B5B-9A47-E778656E4EDC}"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E4B996BE-FCE4-40CD-B1C4-AE01EECE294E}" type="doc">
      <dgm:prSet loTypeId="urn:microsoft.com/office/officeart/2011/layout/TabList" loCatId="list" qsTypeId="urn:microsoft.com/office/officeart/2005/8/quickstyle/simple1" qsCatId="simple" csTypeId="urn:microsoft.com/office/officeart/2005/8/colors/colorful4" csCatId="colorful" phldr="1"/>
      <dgm:spPr/>
      <dgm:t>
        <a:bodyPr/>
        <a:lstStyle/>
        <a:p>
          <a:endParaRPr lang="en-US"/>
        </a:p>
      </dgm:t>
    </dgm:pt>
    <dgm:pt modelId="{6E08EC4C-02A1-4797-B44C-8953364ECDFE}">
      <dgm:prSet phldrT="[Text]"/>
      <dgm:spPr/>
      <dgm:t>
        <a:bodyPr/>
        <a:lstStyle/>
        <a:p>
          <a:r>
            <a:rPr lang="en-US" dirty="0"/>
            <a:t>Open-Ended</a:t>
          </a:r>
        </a:p>
      </dgm:t>
    </dgm:pt>
    <dgm:pt modelId="{340DCC37-A598-4371-9F07-E37F124D9A51}" type="parTrans" cxnId="{835946FD-F8C2-416E-AB93-380D32F98ACB}">
      <dgm:prSet/>
      <dgm:spPr/>
      <dgm:t>
        <a:bodyPr/>
        <a:lstStyle/>
        <a:p>
          <a:endParaRPr lang="en-US"/>
        </a:p>
      </dgm:t>
    </dgm:pt>
    <dgm:pt modelId="{EF0EF200-D56E-443D-9DDD-45C7D97F3091}" type="sibTrans" cxnId="{835946FD-F8C2-416E-AB93-380D32F98ACB}">
      <dgm:prSet/>
      <dgm:spPr/>
      <dgm:t>
        <a:bodyPr/>
        <a:lstStyle/>
        <a:p>
          <a:endParaRPr lang="en-US"/>
        </a:p>
      </dgm:t>
    </dgm:pt>
    <dgm:pt modelId="{204EF6B8-80ED-4823-8B6C-EA9E8FD5F663}">
      <dgm:prSet phldrT="[Text]"/>
      <dgm:spPr/>
      <dgm:t>
        <a:bodyPr/>
        <a:lstStyle/>
        <a:p>
          <a:r>
            <a:rPr lang="en-US" dirty="0"/>
            <a:t>  </a:t>
          </a:r>
          <a:r>
            <a:rPr lang="en-US" b="1" dirty="0"/>
            <a:t>use one of six words as a root</a:t>
          </a:r>
        </a:p>
      </dgm:t>
    </dgm:pt>
    <dgm:pt modelId="{BF6EB7EA-5C07-416D-AD3F-4787E83F0AF2}" type="parTrans" cxnId="{062F2377-D6A2-4748-932F-EB9BBE456C1D}">
      <dgm:prSet/>
      <dgm:spPr/>
      <dgm:t>
        <a:bodyPr/>
        <a:lstStyle/>
        <a:p>
          <a:endParaRPr lang="en-US"/>
        </a:p>
      </dgm:t>
    </dgm:pt>
    <dgm:pt modelId="{CC4F0DDF-5836-467D-966C-9E84931B6D0F}" type="sibTrans" cxnId="{062F2377-D6A2-4748-932F-EB9BBE456C1D}">
      <dgm:prSet/>
      <dgm:spPr/>
      <dgm:t>
        <a:bodyPr/>
        <a:lstStyle/>
        <a:p>
          <a:endParaRPr lang="en-US"/>
        </a:p>
      </dgm:t>
    </dgm:pt>
    <dgm:pt modelId="{34AA160D-02A8-4F78-B3E4-110130D7E644}">
      <dgm:prSet phldrT="[Text]"/>
      <dgm:spPr/>
      <dgm:t>
        <a:bodyPr/>
        <a:lstStyle/>
        <a:p>
          <a:r>
            <a:rPr lang="en-US" dirty="0"/>
            <a:t>Open questions are great conversation starters, fact finders, and communication enhancers. Use them whenever possible.</a:t>
          </a:r>
        </a:p>
      </dgm:t>
    </dgm:pt>
    <dgm:pt modelId="{E93EFC4E-F8AC-4490-81C2-99A01A74C2AF}" type="parTrans" cxnId="{E20F7492-1094-4910-9306-79793A312E17}">
      <dgm:prSet/>
      <dgm:spPr/>
      <dgm:t>
        <a:bodyPr/>
        <a:lstStyle/>
        <a:p>
          <a:endParaRPr lang="en-US"/>
        </a:p>
      </dgm:t>
    </dgm:pt>
    <dgm:pt modelId="{A8CB3481-DD2B-4F68-9B7F-67855BA9574E}" type="sibTrans" cxnId="{E20F7492-1094-4910-9306-79793A312E17}">
      <dgm:prSet/>
      <dgm:spPr/>
      <dgm:t>
        <a:bodyPr/>
        <a:lstStyle/>
        <a:p>
          <a:endParaRPr lang="en-US"/>
        </a:p>
      </dgm:t>
    </dgm:pt>
    <dgm:pt modelId="{6172A346-3BA1-41DE-A554-6AE9D03DE235}">
      <dgm:prSet phldrT="[Text]"/>
      <dgm:spPr/>
      <dgm:t>
        <a:bodyPr/>
        <a:lstStyle/>
        <a:p>
          <a:r>
            <a:rPr lang="en-US" dirty="0"/>
            <a:t>Closed-Ended</a:t>
          </a:r>
        </a:p>
      </dgm:t>
    </dgm:pt>
    <dgm:pt modelId="{DA90E651-619F-4779-B635-FC51A40DF994}" type="parTrans" cxnId="{ED295D98-1AA2-44B2-A08D-99D7EFA3BB2D}">
      <dgm:prSet/>
      <dgm:spPr/>
      <dgm:t>
        <a:bodyPr/>
        <a:lstStyle/>
        <a:p>
          <a:endParaRPr lang="en-US"/>
        </a:p>
      </dgm:t>
    </dgm:pt>
    <dgm:pt modelId="{FE4FEE5E-B70C-4C9E-B996-E3E3917DAE07}" type="sibTrans" cxnId="{ED295D98-1AA2-44B2-A08D-99D7EFA3BB2D}">
      <dgm:prSet/>
      <dgm:spPr/>
      <dgm:t>
        <a:bodyPr/>
        <a:lstStyle/>
        <a:p>
          <a:endParaRPr lang="en-US"/>
        </a:p>
      </dgm:t>
    </dgm:pt>
    <dgm:pt modelId="{A0E868A4-4F12-438D-A7C9-1D0955ABC9A9}">
      <dgm:prSet phldrT="[Text]"/>
      <dgm:spPr/>
      <dgm:t>
        <a:bodyPr/>
        <a:lstStyle/>
        <a:p>
          <a:r>
            <a:rPr lang="en-US" dirty="0"/>
            <a:t>  </a:t>
          </a:r>
          <a:r>
            <a:rPr lang="en-US" b="1" dirty="0"/>
            <a:t>limits the answer to one word</a:t>
          </a:r>
        </a:p>
      </dgm:t>
    </dgm:pt>
    <dgm:pt modelId="{A7F87429-0614-4440-9017-23EA77CFA024}" type="parTrans" cxnId="{02D5C311-2CE4-4DB8-8C67-EC5D7032A927}">
      <dgm:prSet/>
      <dgm:spPr/>
      <dgm:t>
        <a:bodyPr/>
        <a:lstStyle/>
        <a:p>
          <a:endParaRPr lang="en-US"/>
        </a:p>
      </dgm:t>
    </dgm:pt>
    <dgm:pt modelId="{AEB926EE-1A8D-44DF-BD3F-943EC6E987FB}" type="sibTrans" cxnId="{02D5C311-2CE4-4DB8-8C67-EC5D7032A927}">
      <dgm:prSet/>
      <dgm:spPr/>
      <dgm:t>
        <a:bodyPr/>
        <a:lstStyle/>
        <a:p>
          <a:endParaRPr lang="en-US"/>
        </a:p>
      </dgm:t>
    </dgm:pt>
    <dgm:pt modelId="{D3F5C6BC-3258-4709-8E05-B9CCDC3663DD}">
      <dgm:prSet phldrT="[Text]"/>
      <dgm:spPr/>
      <dgm:t>
        <a:bodyPr/>
        <a:lstStyle/>
        <a:p>
          <a:r>
            <a:rPr lang="en-US" dirty="0"/>
            <a:t>Useful if you are searching for a particular piece of information, or winding a conversation down.</a:t>
          </a:r>
        </a:p>
      </dgm:t>
    </dgm:pt>
    <dgm:pt modelId="{A1374DB3-D6FC-4686-A388-0537C822A16D}" type="parTrans" cxnId="{E131EF84-6EFC-4C14-B0AA-60D15BC9EF91}">
      <dgm:prSet/>
      <dgm:spPr/>
      <dgm:t>
        <a:bodyPr/>
        <a:lstStyle/>
        <a:p>
          <a:endParaRPr lang="en-US"/>
        </a:p>
      </dgm:t>
    </dgm:pt>
    <dgm:pt modelId="{E104C9E2-5CE5-44D1-93A4-8CEBE3445331}" type="sibTrans" cxnId="{E131EF84-6EFC-4C14-B0AA-60D15BC9EF91}">
      <dgm:prSet/>
      <dgm:spPr/>
      <dgm:t>
        <a:bodyPr/>
        <a:lstStyle/>
        <a:p>
          <a:endParaRPr lang="en-US"/>
        </a:p>
      </dgm:t>
    </dgm:pt>
    <dgm:pt modelId="{74E6321A-ADB0-4590-9445-659E9B9BB0C5}">
      <dgm:prSet phldrT="[Text]"/>
      <dgm:spPr/>
      <dgm:t>
        <a:bodyPr/>
        <a:lstStyle/>
        <a:p>
          <a:r>
            <a:rPr lang="en-US" dirty="0"/>
            <a:t>Probing</a:t>
          </a:r>
        </a:p>
      </dgm:t>
    </dgm:pt>
    <dgm:pt modelId="{B8F03498-F8B6-45DC-9B7A-B353984C392D}" type="parTrans" cxnId="{1B8ADACC-AD66-4892-9B06-C533C3D0F4CE}">
      <dgm:prSet/>
      <dgm:spPr/>
      <dgm:t>
        <a:bodyPr/>
        <a:lstStyle/>
        <a:p>
          <a:endParaRPr lang="en-US"/>
        </a:p>
      </dgm:t>
    </dgm:pt>
    <dgm:pt modelId="{AA53D247-EF9C-4F0C-8363-32DFDC64E313}" type="sibTrans" cxnId="{1B8ADACC-AD66-4892-9B06-C533C3D0F4CE}">
      <dgm:prSet/>
      <dgm:spPr/>
      <dgm:t>
        <a:bodyPr/>
        <a:lstStyle/>
        <a:p>
          <a:endParaRPr lang="en-US"/>
        </a:p>
      </dgm:t>
    </dgm:pt>
    <dgm:pt modelId="{0D446CF2-A680-4241-A5C1-22C8E90D95F0}">
      <dgm:prSet phldrT="[Text]"/>
      <dgm:spPr/>
      <dgm:t>
        <a:bodyPr/>
        <a:lstStyle/>
        <a:p>
          <a:r>
            <a:rPr lang="en-US" b="1" dirty="0"/>
            <a:t>  share more information </a:t>
          </a:r>
        </a:p>
      </dgm:t>
    </dgm:pt>
    <dgm:pt modelId="{071A73B8-B5C1-48A4-94E0-83CEF1E759C9}" type="parTrans" cxnId="{10F374E0-981F-44D2-850A-FD038DFD32BE}">
      <dgm:prSet/>
      <dgm:spPr/>
      <dgm:t>
        <a:bodyPr/>
        <a:lstStyle/>
        <a:p>
          <a:endParaRPr lang="en-US"/>
        </a:p>
      </dgm:t>
    </dgm:pt>
    <dgm:pt modelId="{F1E46CC7-10BC-49B2-8A4B-61C565849583}" type="sibTrans" cxnId="{10F374E0-981F-44D2-850A-FD038DFD32BE}">
      <dgm:prSet/>
      <dgm:spPr/>
      <dgm:t>
        <a:bodyPr/>
        <a:lstStyle/>
        <a:p>
          <a:endParaRPr lang="en-US"/>
        </a:p>
      </dgm:t>
    </dgm:pt>
    <dgm:pt modelId="{9C56EEEC-55B7-4114-B764-825ED3B3179E}">
      <dgm:prSet phldrT="[Text]"/>
      <dgm:spPr/>
      <dgm:t>
        <a:bodyPr/>
        <a:lstStyle/>
        <a:p>
          <a:r>
            <a:rPr lang="en-US" b="0" dirty="0"/>
            <a:t>Clarification / Completeness and Correctness</a:t>
          </a:r>
        </a:p>
      </dgm:t>
    </dgm:pt>
    <dgm:pt modelId="{DA8AB7B2-F7A0-492D-B028-D5035F067A00}" type="parTrans" cxnId="{3B14FE45-04C3-4249-93A1-A0AB1D02BCDA}">
      <dgm:prSet/>
      <dgm:spPr/>
      <dgm:t>
        <a:bodyPr/>
        <a:lstStyle/>
        <a:p>
          <a:endParaRPr lang="en-US"/>
        </a:p>
      </dgm:t>
    </dgm:pt>
    <dgm:pt modelId="{25591AE6-2185-4B34-97F0-1B8F287DFE87}" type="sibTrans" cxnId="{3B14FE45-04C3-4249-93A1-A0AB1D02BCDA}">
      <dgm:prSet/>
      <dgm:spPr/>
      <dgm:t>
        <a:bodyPr/>
        <a:lstStyle/>
        <a:p>
          <a:endParaRPr lang="en-US"/>
        </a:p>
      </dgm:t>
    </dgm:pt>
    <dgm:pt modelId="{0F79A92C-9A1E-40D4-B54F-65E9C192EA67}">
      <dgm:prSet phldrT="[Text]"/>
      <dgm:spPr/>
      <dgm:t>
        <a:bodyPr/>
        <a:lstStyle/>
        <a:p>
          <a:r>
            <a:rPr lang="en-US" b="0" dirty="0"/>
            <a:t>Determining Relevance / Drilling Down</a:t>
          </a:r>
        </a:p>
      </dgm:t>
    </dgm:pt>
    <dgm:pt modelId="{01C5542B-9F80-4458-B2F3-3C4ABE242B25}" type="parTrans" cxnId="{9861FE72-2057-498B-8B75-0258819F1CA1}">
      <dgm:prSet/>
      <dgm:spPr/>
      <dgm:t>
        <a:bodyPr/>
        <a:lstStyle/>
        <a:p>
          <a:endParaRPr lang="en-US"/>
        </a:p>
      </dgm:t>
    </dgm:pt>
    <dgm:pt modelId="{6AF3B0AD-1A6B-4499-B1E1-B06BA924C519}" type="sibTrans" cxnId="{9861FE72-2057-498B-8B75-0258819F1CA1}">
      <dgm:prSet/>
      <dgm:spPr/>
      <dgm:t>
        <a:bodyPr/>
        <a:lstStyle/>
        <a:p>
          <a:endParaRPr lang="en-US"/>
        </a:p>
      </dgm:t>
    </dgm:pt>
    <dgm:pt modelId="{6A2A4A18-0E48-45AE-B453-DB4D1F8BBAA2}" type="pres">
      <dgm:prSet presAssocID="{E4B996BE-FCE4-40CD-B1C4-AE01EECE294E}" presName="Name0" presStyleCnt="0">
        <dgm:presLayoutVars>
          <dgm:chMax/>
          <dgm:chPref val="3"/>
          <dgm:dir/>
          <dgm:animOne val="branch"/>
          <dgm:animLvl val="lvl"/>
        </dgm:presLayoutVars>
      </dgm:prSet>
      <dgm:spPr/>
    </dgm:pt>
    <dgm:pt modelId="{EC83486E-1EE7-41F1-895C-3093F35E8138}" type="pres">
      <dgm:prSet presAssocID="{6E08EC4C-02A1-4797-B44C-8953364ECDFE}" presName="composite" presStyleCnt="0"/>
      <dgm:spPr/>
    </dgm:pt>
    <dgm:pt modelId="{972B78E9-421A-4839-8E00-D11607B9892F}" type="pres">
      <dgm:prSet presAssocID="{6E08EC4C-02A1-4797-B44C-8953364ECDFE}" presName="FirstChild" presStyleLbl="revTx" presStyleIdx="0" presStyleCnt="6">
        <dgm:presLayoutVars>
          <dgm:chMax val="0"/>
          <dgm:chPref val="0"/>
          <dgm:bulletEnabled val="1"/>
        </dgm:presLayoutVars>
      </dgm:prSet>
      <dgm:spPr/>
    </dgm:pt>
    <dgm:pt modelId="{4BF5135E-0DA8-412A-BEC7-9F165C3F664F}" type="pres">
      <dgm:prSet presAssocID="{6E08EC4C-02A1-4797-B44C-8953364ECDFE}" presName="Parent" presStyleLbl="alignNode1" presStyleIdx="0" presStyleCnt="3">
        <dgm:presLayoutVars>
          <dgm:chMax val="3"/>
          <dgm:chPref val="3"/>
          <dgm:bulletEnabled val="1"/>
        </dgm:presLayoutVars>
      </dgm:prSet>
      <dgm:spPr/>
    </dgm:pt>
    <dgm:pt modelId="{8795EBA2-918F-418E-B9FB-EC1041BE0F7F}" type="pres">
      <dgm:prSet presAssocID="{6E08EC4C-02A1-4797-B44C-8953364ECDFE}" presName="Accent" presStyleLbl="parChTrans1D1" presStyleIdx="0" presStyleCnt="3"/>
      <dgm:spPr/>
    </dgm:pt>
    <dgm:pt modelId="{4C6ECF6F-F1B1-4DC2-B0B7-F5BBD5CC9953}" type="pres">
      <dgm:prSet presAssocID="{6E08EC4C-02A1-4797-B44C-8953364ECDFE}" presName="Child" presStyleLbl="revTx" presStyleIdx="1" presStyleCnt="6">
        <dgm:presLayoutVars>
          <dgm:chMax val="0"/>
          <dgm:chPref val="0"/>
          <dgm:bulletEnabled val="1"/>
        </dgm:presLayoutVars>
      </dgm:prSet>
      <dgm:spPr/>
    </dgm:pt>
    <dgm:pt modelId="{5C91EAD4-403D-47A6-B393-81CE89FCC511}" type="pres">
      <dgm:prSet presAssocID="{EF0EF200-D56E-443D-9DDD-45C7D97F3091}" presName="sibTrans" presStyleCnt="0"/>
      <dgm:spPr/>
    </dgm:pt>
    <dgm:pt modelId="{347EEFB2-3F57-4AD2-89F3-5F7B8FB78841}" type="pres">
      <dgm:prSet presAssocID="{6172A346-3BA1-41DE-A554-6AE9D03DE235}" presName="composite" presStyleCnt="0"/>
      <dgm:spPr/>
    </dgm:pt>
    <dgm:pt modelId="{D153D6B2-F00D-4522-947C-B0AC0EE5DDDA}" type="pres">
      <dgm:prSet presAssocID="{6172A346-3BA1-41DE-A554-6AE9D03DE235}" presName="FirstChild" presStyleLbl="revTx" presStyleIdx="2" presStyleCnt="6">
        <dgm:presLayoutVars>
          <dgm:chMax val="0"/>
          <dgm:chPref val="0"/>
          <dgm:bulletEnabled val="1"/>
        </dgm:presLayoutVars>
      </dgm:prSet>
      <dgm:spPr/>
    </dgm:pt>
    <dgm:pt modelId="{1A05A808-B369-415E-9A33-6DF2888B944F}" type="pres">
      <dgm:prSet presAssocID="{6172A346-3BA1-41DE-A554-6AE9D03DE235}" presName="Parent" presStyleLbl="alignNode1" presStyleIdx="1" presStyleCnt="3">
        <dgm:presLayoutVars>
          <dgm:chMax val="3"/>
          <dgm:chPref val="3"/>
          <dgm:bulletEnabled val="1"/>
        </dgm:presLayoutVars>
      </dgm:prSet>
      <dgm:spPr/>
    </dgm:pt>
    <dgm:pt modelId="{8439D292-6D50-4CEE-B7C1-E022F4C4FE1C}" type="pres">
      <dgm:prSet presAssocID="{6172A346-3BA1-41DE-A554-6AE9D03DE235}" presName="Accent" presStyleLbl="parChTrans1D1" presStyleIdx="1" presStyleCnt="3"/>
      <dgm:spPr/>
    </dgm:pt>
    <dgm:pt modelId="{35DBD49B-1B18-4861-B567-B7090AA6B0C1}" type="pres">
      <dgm:prSet presAssocID="{6172A346-3BA1-41DE-A554-6AE9D03DE235}" presName="Child" presStyleLbl="revTx" presStyleIdx="3" presStyleCnt="6">
        <dgm:presLayoutVars>
          <dgm:chMax val="0"/>
          <dgm:chPref val="0"/>
          <dgm:bulletEnabled val="1"/>
        </dgm:presLayoutVars>
      </dgm:prSet>
      <dgm:spPr/>
    </dgm:pt>
    <dgm:pt modelId="{E142700F-855D-44CE-B2E0-CF2802D91925}" type="pres">
      <dgm:prSet presAssocID="{FE4FEE5E-B70C-4C9E-B996-E3E3917DAE07}" presName="sibTrans" presStyleCnt="0"/>
      <dgm:spPr/>
    </dgm:pt>
    <dgm:pt modelId="{7E148296-9B06-4606-8A34-4F1220C0937D}" type="pres">
      <dgm:prSet presAssocID="{74E6321A-ADB0-4590-9445-659E9B9BB0C5}" presName="composite" presStyleCnt="0"/>
      <dgm:spPr/>
    </dgm:pt>
    <dgm:pt modelId="{6BB38FF2-B856-4F94-AF91-D5E17A5E2106}" type="pres">
      <dgm:prSet presAssocID="{74E6321A-ADB0-4590-9445-659E9B9BB0C5}" presName="FirstChild" presStyleLbl="revTx" presStyleIdx="4" presStyleCnt="6">
        <dgm:presLayoutVars>
          <dgm:chMax val="0"/>
          <dgm:chPref val="0"/>
          <dgm:bulletEnabled val="1"/>
        </dgm:presLayoutVars>
      </dgm:prSet>
      <dgm:spPr/>
    </dgm:pt>
    <dgm:pt modelId="{1D78E597-03DF-4BE1-B76B-C12558A62CB3}" type="pres">
      <dgm:prSet presAssocID="{74E6321A-ADB0-4590-9445-659E9B9BB0C5}" presName="Parent" presStyleLbl="alignNode1" presStyleIdx="2" presStyleCnt="3">
        <dgm:presLayoutVars>
          <dgm:chMax val="3"/>
          <dgm:chPref val="3"/>
          <dgm:bulletEnabled val="1"/>
        </dgm:presLayoutVars>
      </dgm:prSet>
      <dgm:spPr/>
    </dgm:pt>
    <dgm:pt modelId="{D471A9A1-27B5-4B8B-AB15-CA49E5D310F9}" type="pres">
      <dgm:prSet presAssocID="{74E6321A-ADB0-4590-9445-659E9B9BB0C5}" presName="Accent" presStyleLbl="parChTrans1D1" presStyleIdx="2" presStyleCnt="3"/>
      <dgm:spPr/>
    </dgm:pt>
    <dgm:pt modelId="{B8EEFECD-A9B7-4AED-ADA9-F1B611BDF029}" type="pres">
      <dgm:prSet presAssocID="{74E6321A-ADB0-4590-9445-659E9B9BB0C5}" presName="Child" presStyleLbl="revTx" presStyleIdx="5" presStyleCnt="6">
        <dgm:presLayoutVars>
          <dgm:chMax val="0"/>
          <dgm:chPref val="0"/>
          <dgm:bulletEnabled val="1"/>
        </dgm:presLayoutVars>
      </dgm:prSet>
      <dgm:spPr/>
    </dgm:pt>
  </dgm:ptLst>
  <dgm:cxnLst>
    <dgm:cxn modelId="{1F51DCC0-4403-49EA-87F9-8C6ED34FC468}" type="presOf" srcId="{74E6321A-ADB0-4590-9445-659E9B9BB0C5}" destId="{1D78E597-03DF-4BE1-B76B-C12558A62CB3}" srcOrd="0" destOrd="0" presId="urn:microsoft.com/office/officeart/2011/layout/TabList"/>
    <dgm:cxn modelId="{B3758A7F-BCB6-4783-9F10-206E2C4EE741}" type="presOf" srcId="{6E08EC4C-02A1-4797-B44C-8953364ECDFE}" destId="{4BF5135E-0DA8-412A-BEC7-9F165C3F664F}" srcOrd="0" destOrd="0" presId="urn:microsoft.com/office/officeart/2011/layout/TabList"/>
    <dgm:cxn modelId="{9676E148-7AC2-4377-92A6-1D8CA405F70C}" type="presOf" srcId="{34AA160D-02A8-4F78-B3E4-110130D7E644}" destId="{4C6ECF6F-F1B1-4DC2-B0B7-F5BBD5CC9953}" srcOrd="0" destOrd="0" presId="urn:microsoft.com/office/officeart/2011/layout/TabList"/>
    <dgm:cxn modelId="{E20F7492-1094-4910-9306-79793A312E17}" srcId="{6E08EC4C-02A1-4797-B44C-8953364ECDFE}" destId="{34AA160D-02A8-4F78-B3E4-110130D7E644}" srcOrd="1" destOrd="0" parTransId="{E93EFC4E-F8AC-4490-81C2-99A01A74C2AF}" sibTransId="{A8CB3481-DD2B-4F68-9B7F-67855BA9574E}"/>
    <dgm:cxn modelId="{062F2377-D6A2-4748-932F-EB9BBE456C1D}" srcId="{6E08EC4C-02A1-4797-B44C-8953364ECDFE}" destId="{204EF6B8-80ED-4823-8B6C-EA9E8FD5F663}" srcOrd="0" destOrd="0" parTransId="{BF6EB7EA-5C07-416D-AD3F-4787E83F0AF2}" sibTransId="{CC4F0DDF-5836-467D-966C-9E84931B6D0F}"/>
    <dgm:cxn modelId="{1B8ADACC-AD66-4892-9B06-C533C3D0F4CE}" srcId="{E4B996BE-FCE4-40CD-B1C4-AE01EECE294E}" destId="{74E6321A-ADB0-4590-9445-659E9B9BB0C5}" srcOrd="2" destOrd="0" parTransId="{B8F03498-F8B6-45DC-9B7A-B353984C392D}" sibTransId="{AA53D247-EF9C-4F0C-8363-32DFDC64E313}"/>
    <dgm:cxn modelId="{10F374E0-981F-44D2-850A-FD038DFD32BE}" srcId="{74E6321A-ADB0-4590-9445-659E9B9BB0C5}" destId="{0D446CF2-A680-4241-A5C1-22C8E90D95F0}" srcOrd="0" destOrd="0" parTransId="{071A73B8-B5C1-48A4-94E0-83CEF1E759C9}" sibTransId="{F1E46CC7-10BC-49B2-8A4B-61C565849583}"/>
    <dgm:cxn modelId="{696DACA8-F34C-413C-B746-37599E165AFC}" type="presOf" srcId="{204EF6B8-80ED-4823-8B6C-EA9E8FD5F663}" destId="{972B78E9-421A-4839-8E00-D11607B9892F}" srcOrd="0" destOrd="0" presId="urn:microsoft.com/office/officeart/2011/layout/TabList"/>
    <dgm:cxn modelId="{835946FD-F8C2-416E-AB93-380D32F98ACB}" srcId="{E4B996BE-FCE4-40CD-B1C4-AE01EECE294E}" destId="{6E08EC4C-02A1-4797-B44C-8953364ECDFE}" srcOrd="0" destOrd="0" parTransId="{340DCC37-A598-4371-9F07-E37F124D9A51}" sibTransId="{EF0EF200-D56E-443D-9DDD-45C7D97F3091}"/>
    <dgm:cxn modelId="{9861FE72-2057-498B-8B75-0258819F1CA1}" srcId="{74E6321A-ADB0-4590-9445-659E9B9BB0C5}" destId="{0F79A92C-9A1E-40D4-B54F-65E9C192EA67}" srcOrd="2" destOrd="0" parTransId="{01C5542B-9F80-4458-B2F3-3C4ABE242B25}" sibTransId="{6AF3B0AD-1A6B-4499-B1E1-B06BA924C519}"/>
    <dgm:cxn modelId="{5CBCD3D9-6571-4E36-BB61-C97C3D14E349}" type="presOf" srcId="{E4B996BE-FCE4-40CD-B1C4-AE01EECE294E}" destId="{6A2A4A18-0E48-45AE-B453-DB4D1F8BBAA2}" srcOrd="0" destOrd="0" presId="urn:microsoft.com/office/officeart/2011/layout/TabList"/>
    <dgm:cxn modelId="{39E4E7CD-760E-48F5-A421-C9B06848E37F}" type="presOf" srcId="{0D446CF2-A680-4241-A5C1-22C8E90D95F0}" destId="{6BB38FF2-B856-4F94-AF91-D5E17A5E2106}" srcOrd="0" destOrd="0" presId="urn:microsoft.com/office/officeart/2011/layout/TabList"/>
    <dgm:cxn modelId="{E131EF84-6EFC-4C14-B0AA-60D15BC9EF91}" srcId="{6172A346-3BA1-41DE-A554-6AE9D03DE235}" destId="{D3F5C6BC-3258-4709-8E05-B9CCDC3663DD}" srcOrd="1" destOrd="0" parTransId="{A1374DB3-D6FC-4686-A388-0537C822A16D}" sibTransId="{E104C9E2-5CE5-44D1-93A4-8CEBE3445331}"/>
    <dgm:cxn modelId="{3B14FE45-04C3-4249-93A1-A0AB1D02BCDA}" srcId="{74E6321A-ADB0-4590-9445-659E9B9BB0C5}" destId="{9C56EEEC-55B7-4114-B764-825ED3B3179E}" srcOrd="1" destOrd="0" parTransId="{DA8AB7B2-F7A0-492D-B028-D5035F067A00}" sibTransId="{25591AE6-2185-4B34-97F0-1B8F287DFE87}"/>
    <dgm:cxn modelId="{E682CC51-9504-4E0D-82C4-602E183515AC}" type="presOf" srcId="{6172A346-3BA1-41DE-A554-6AE9D03DE235}" destId="{1A05A808-B369-415E-9A33-6DF2888B944F}" srcOrd="0" destOrd="0" presId="urn:microsoft.com/office/officeart/2011/layout/TabList"/>
    <dgm:cxn modelId="{7B6C3353-8F88-454B-A7E4-C3E945184B1A}" type="presOf" srcId="{9C56EEEC-55B7-4114-B764-825ED3B3179E}" destId="{B8EEFECD-A9B7-4AED-ADA9-F1B611BDF029}" srcOrd="0" destOrd="0" presId="urn:microsoft.com/office/officeart/2011/layout/TabList"/>
    <dgm:cxn modelId="{BB387FE2-403F-488E-8ECF-F70641832764}" type="presOf" srcId="{A0E868A4-4F12-438D-A7C9-1D0955ABC9A9}" destId="{D153D6B2-F00D-4522-947C-B0AC0EE5DDDA}" srcOrd="0" destOrd="0" presId="urn:microsoft.com/office/officeart/2011/layout/TabList"/>
    <dgm:cxn modelId="{02D5C311-2CE4-4DB8-8C67-EC5D7032A927}" srcId="{6172A346-3BA1-41DE-A554-6AE9D03DE235}" destId="{A0E868A4-4F12-438D-A7C9-1D0955ABC9A9}" srcOrd="0" destOrd="0" parTransId="{A7F87429-0614-4440-9017-23EA77CFA024}" sibTransId="{AEB926EE-1A8D-44DF-BD3F-943EC6E987FB}"/>
    <dgm:cxn modelId="{B5B2F0B1-B22A-4B62-BEB9-30ED7E561ED7}" type="presOf" srcId="{0F79A92C-9A1E-40D4-B54F-65E9C192EA67}" destId="{B8EEFECD-A9B7-4AED-ADA9-F1B611BDF029}" srcOrd="0" destOrd="1" presId="urn:microsoft.com/office/officeart/2011/layout/TabList"/>
    <dgm:cxn modelId="{ED295D98-1AA2-44B2-A08D-99D7EFA3BB2D}" srcId="{E4B996BE-FCE4-40CD-B1C4-AE01EECE294E}" destId="{6172A346-3BA1-41DE-A554-6AE9D03DE235}" srcOrd="1" destOrd="0" parTransId="{DA90E651-619F-4779-B635-FC51A40DF994}" sibTransId="{FE4FEE5E-B70C-4C9E-B996-E3E3917DAE07}"/>
    <dgm:cxn modelId="{5F29A33D-880B-40AC-AFB3-AF7A8990A081}" type="presOf" srcId="{D3F5C6BC-3258-4709-8E05-B9CCDC3663DD}" destId="{35DBD49B-1B18-4861-B567-B7090AA6B0C1}" srcOrd="0" destOrd="0" presId="urn:microsoft.com/office/officeart/2011/layout/TabList"/>
    <dgm:cxn modelId="{449BE25C-0BE4-4E36-8C24-A01449399580}" type="presParOf" srcId="{6A2A4A18-0E48-45AE-B453-DB4D1F8BBAA2}" destId="{EC83486E-1EE7-41F1-895C-3093F35E8138}" srcOrd="0" destOrd="0" presId="urn:microsoft.com/office/officeart/2011/layout/TabList"/>
    <dgm:cxn modelId="{5F5CAC42-BF9F-4D4F-807D-7470CB4B0C10}" type="presParOf" srcId="{EC83486E-1EE7-41F1-895C-3093F35E8138}" destId="{972B78E9-421A-4839-8E00-D11607B9892F}" srcOrd="0" destOrd="0" presId="urn:microsoft.com/office/officeart/2011/layout/TabList"/>
    <dgm:cxn modelId="{B108C2A3-809B-4FEB-9CC3-0A28110F6876}" type="presParOf" srcId="{EC83486E-1EE7-41F1-895C-3093F35E8138}" destId="{4BF5135E-0DA8-412A-BEC7-9F165C3F664F}" srcOrd="1" destOrd="0" presId="urn:microsoft.com/office/officeart/2011/layout/TabList"/>
    <dgm:cxn modelId="{5D3BD3CC-436E-4F8D-8842-CD9C9FBC6FC7}" type="presParOf" srcId="{EC83486E-1EE7-41F1-895C-3093F35E8138}" destId="{8795EBA2-918F-418E-B9FB-EC1041BE0F7F}" srcOrd="2" destOrd="0" presId="urn:microsoft.com/office/officeart/2011/layout/TabList"/>
    <dgm:cxn modelId="{CD63E983-6635-40C2-8FCF-646AA49002E1}" type="presParOf" srcId="{6A2A4A18-0E48-45AE-B453-DB4D1F8BBAA2}" destId="{4C6ECF6F-F1B1-4DC2-B0B7-F5BBD5CC9953}" srcOrd="1" destOrd="0" presId="urn:microsoft.com/office/officeart/2011/layout/TabList"/>
    <dgm:cxn modelId="{F6EFC0FE-FF5B-47E0-A426-B4DEA654FAE9}" type="presParOf" srcId="{6A2A4A18-0E48-45AE-B453-DB4D1F8BBAA2}" destId="{5C91EAD4-403D-47A6-B393-81CE89FCC511}" srcOrd="2" destOrd="0" presId="urn:microsoft.com/office/officeart/2011/layout/TabList"/>
    <dgm:cxn modelId="{CDA23D4C-73FB-4664-8004-93FAD8D0F8D8}" type="presParOf" srcId="{6A2A4A18-0E48-45AE-B453-DB4D1F8BBAA2}" destId="{347EEFB2-3F57-4AD2-89F3-5F7B8FB78841}" srcOrd="3" destOrd="0" presId="urn:microsoft.com/office/officeart/2011/layout/TabList"/>
    <dgm:cxn modelId="{BAD0EC51-EF2E-4226-85B9-BE6588D97FFC}" type="presParOf" srcId="{347EEFB2-3F57-4AD2-89F3-5F7B8FB78841}" destId="{D153D6B2-F00D-4522-947C-B0AC0EE5DDDA}" srcOrd="0" destOrd="0" presId="urn:microsoft.com/office/officeart/2011/layout/TabList"/>
    <dgm:cxn modelId="{5C48310D-0501-45DD-8412-7AC5ADE23C90}" type="presParOf" srcId="{347EEFB2-3F57-4AD2-89F3-5F7B8FB78841}" destId="{1A05A808-B369-415E-9A33-6DF2888B944F}" srcOrd="1" destOrd="0" presId="urn:microsoft.com/office/officeart/2011/layout/TabList"/>
    <dgm:cxn modelId="{71F630F4-870D-449B-83F5-D08707617315}" type="presParOf" srcId="{347EEFB2-3F57-4AD2-89F3-5F7B8FB78841}" destId="{8439D292-6D50-4CEE-B7C1-E022F4C4FE1C}" srcOrd="2" destOrd="0" presId="urn:microsoft.com/office/officeart/2011/layout/TabList"/>
    <dgm:cxn modelId="{3203C1C8-D737-449D-9FD6-CEB5F7239FD5}" type="presParOf" srcId="{6A2A4A18-0E48-45AE-B453-DB4D1F8BBAA2}" destId="{35DBD49B-1B18-4861-B567-B7090AA6B0C1}" srcOrd="4" destOrd="0" presId="urn:microsoft.com/office/officeart/2011/layout/TabList"/>
    <dgm:cxn modelId="{1B49BBF6-0463-49B0-871B-12019DAF0725}" type="presParOf" srcId="{6A2A4A18-0E48-45AE-B453-DB4D1F8BBAA2}" destId="{E142700F-855D-44CE-B2E0-CF2802D91925}" srcOrd="5" destOrd="0" presId="urn:microsoft.com/office/officeart/2011/layout/TabList"/>
    <dgm:cxn modelId="{41EEF7DB-9ED6-4357-BA3D-7051BFD5370F}" type="presParOf" srcId="{6A2A4A18-0E48-45AE-B453-DB4D1F8BBAA2}" destId="{7E148296-9B06-4606-8A34-4F1220C0937D}" srcOrd="6" destOrd="0" presId="urn:microsoft.com/office/officeart/2011/layout/TabList"/>
    <dgm:cxn modelId="{40CE272B-EC10-4EE9-87E5-4079A62C6336}" type="presParOf" srcId="{7E148296-9B06-4606-8A34-4F1220C0937D}" destId="{6BB38FF2-B856-4F94-AF91-D5E17A5E2106}" srcOrd="0" destOrd="0" presId="urn:microsoft.com/office/officeart/2011/layout/TabList"/>
    <dgm:cxn modelId="{1E94E403-2D3A-4B4A-93C3-9A2B7A1ECB8F}" type="presParOf" srcId="{7E148296-9B06-4606-8A34-4F1220C0937D}" destId="{1D78E597-03DF-4BE1-B76B-C12558A62CB3}" srcOrd="1" destOrd="0" presId="urn:microsoft.com/office/officeart/2011/layout/TabList"/>
    <dgm:cxn modelId="{4743B712-4ACE-43EA-AC50-759534639319}" type="presParOf" srcId="{7E148296-9B06-4606-8A34-4F1220C0937D}" destId="{D471A9A1-27B5-4B8B-AB15-CA49E5D310F9}" srcOrd="2" destOrd="0" presId="urn:microsoft.com/office/officeart/2011/layout/TabList"/>
    <dgm:cxn modelId="{806F46DD-A56A-4076-B71E-734866DD7D3B}" type="presParOf" srcId="{6A2A4A18-0E48-45AE-B453-DB4D1F8BBAA2}" destId="{B8EEFECD-A9B7-4AED-ADA9-F1B611BDF029}"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C3C728F-3190-4B94-8BE6-BEC6184C1DE4}" type="doc">
      <dgm:prSet loTypeId="urn:microsoft.com/office/officeart/2008/layout/PictureAccentList" loCatId="list" qsTypeId="urn:microsoft.com/office/officeart/2005/8/quickstyle/simple1" qsCatId="simple" csTypeId="urn:microsoft.com/office/officeart/2005/8/colors/colorful1#5" csCatId="colorful" phldr="1"/>
      <dgm:spPr/>
      <dgm:t>
        <a:bodyPr/>
        <a:lstStyle/>
        <a:p>
          <a:endParaRPr lang="en-US"/>
        </a:p>
      </dgm:t>
    </dgm:pt>
    <dgm:pt modelId="{98B91585-FB3B-402B-BD58-AC44BD525E9A}">
      <dgm:prSet phldrT="[Text]"/>
      <dgm:spPr/>
      <dgm:t>
        <a:bodyPr/>
        <a:lstStyle/>
        <a:p>
          <a:r>
            <a:rPr lang="en-US" dirty="0">
              <a:solidFill>
                <a:schemeClr val="bg1"/>
              </a:solidFill>
              <a:latin typeface="+mn-lt"/>
              <a:ea typeface="+mn-ea"/>
              <a:cs typeface="+mn-cs"/>
            </a:rPr>
            <a:t>Michael was a college student working his way through by managing at a locally owned restaurant</a:t>
          </a:r>
          <a:endParaRPr lang="en-US" dirty="0">
            <a:solidFill>
              <a:schemeClr val="bg1"/>
            </a:solidFill>
          </a:endParaRPr>
        </a:p>
      </dgm:t>
    </dgm:pt>
    <dgm:pt modelId="{3695A03B-D5D2-485D-9187-395065B1646B}" type="parTrans" cxnId="{5FBA762C-1430-4F1F-B7C2-BC0234184F80}">
      <dgm:prSet/>
      <dgm:spPr/>
      <dgm:t>
        <a:bodyPr/>
        <a:lstStyle/>
        <a:p>
          <a:endParaRPr lang="en-US"/>
        </a:p>
      </dgm:t>
    </dgm:pt>
    <dgm:pt modelId="{6D258267-F232-46B3-8C13-717733B5EBE0}" type="sibTrans" cxnId="{5FBA762C-1430-4F1F-B7C2-BC0234184F80}">
      <dgm:prSet/>
      <dgm:spPr/>
      <dgm:t>
        <a:bodyPr/>
        <a:lstStyle/>
        <a:p>
          <a:endParaRPr lang="en-US"/>
        </a:p>
      </dgm:t>
    </dgm:pt>
    <dgm:pt modelId="{60E87855-CDC6-40E1-8C23-FCC578B0239F}">
      <dgm:prSet phldrT="[Text]"/>
      <dgm:spPr/>
      <dgm:t>
        <a:bodyPr/>
        <a:lstStyle/>
        <a:p>
          <a:r>
            <a:rPr lang="en-US" dirty="0">
              <a:solidFill>
                <a:schemeClr val="bg1"/>
              </a:solidFill>
              <a:latin typeface="+mn-lt"/>
              <a:ea typeface="+mn-ea"/>
              <a:cs typeface="+mn-cs"/>
            </a:rPr>
            <a:t>He would allow his employees to steal alcohol</a:t>
          </a:r>
          <a:endParaRPr lang="en-US" dirty="0">
            <a:solidFill>
              <a:schemeClr val="bg1"/>
            </a:solidFill>
          </a:endParaRPr>
        </a:p>
      </dgm:t>
    </dgm:pt>
    <dgm:pt modelId="{BB400C1F-4871-4241-ABB5-FE85F2429D54}" type="parTrans" cxnId="{D867FCC4-F537-4FCD-9CFA-9E3113441479}">
      <dgm:prSet/>
      <dgm:spPr/>
      <dgm:t>
        <a:bodyPr/>
        <a:lstStyle/>
        <a:p>
          <a:endParaRPr lang="en-US"/>
        </a:p>
      </dgm:t>
    </dgm:pt>
    <dgm:pt modelId="{F5468587-6F0A-4044-BA90-94004F2577F8}" type="sibTrans" cxnId="{D867FCC4-F537-4FCD-9CFA-9E3113441479}">
      <dgm:prSet/>
      <dgm:spPr/>
      <dgm:t>
        <a:bodyPr/>
        <a:lstStyle/>
        <a:p>
          <a:endParaRPr lang="en-US"/>
        </a:p>
      </dgm:t>
    </dgm:pt>
    <dgm:pt modelId="{B49E2AB0-AD9F-4B11-B839-B9738B02C23B}">
      <dgm:prSet phldrT="[Text]"/>
      <dgm:spPr/>
      <dgm:t>
        <a:bodyPr/>
        <a:lstStyle/>
        <a:p>
          <a:r>
            <a:rPr lang="en-US" dirty="0">
              <a:solidFill>
                <a:schemeClr val="bg1"/>
              </a:solidFill>
              <a:latin typeface="+mn-lt"/>
              <a:ea typeface="+mn-ea"/>
              <a:cs typeface="+mn-cs"/>
            </a:rPr>
            <a:t>He began to feel guilty about it </a:t>
          </a:r>
          <a:endParaRPr lang="en-US" dirty="0">
            <a:solidFill>
              <a:schemeClr val="bg1"/>
            </a:solidFill>
          </a:endParaRPr>
        </a:p>
      </dgm:t>
    </dgm:pt>
    <dgm:pt modelId="{C389F0C1-B476-4ACE-80E0-F4F9D571DAC9}" type="parTrans" cxnId="{3415E3FF-7326-4E81-A943-896039FE8800}">
      <dgm:prSet/>
      <dgm:spPr/>
      <dgm:t>
        <a:bodyPr/>
        <a:lstStyle/>
        <a:p>
          <a:endParaRPr lang="en-US"/>
        </a:p>
      </dgm:t>
    </dgm:pt>
    <dgm:pt modelId="{BD4FD654-3B05-4D32-BE75-DFD59A71E9CD}" type="sibTrans" cxnId="{3415E3FF-7326-4E81-A943-896039FE8800}">
      <dgm:prSet/>
      <dgm:spPr/>
      <dgm:t>
        <a:bodyPr/>
        <a:lstStyle/>
        <a:p>
          <a:endParaRPr lang="en-US"/>
        </a:p>
      </dgm:t>
    </dgm:pt>
    <dgm:pt modelId="{5B902DD4-770B-42CF-894D-85DCF7E74B1F}">
      <dgm:prSet phldrT="[Text]"/>
      <dgm:spPr/>
      <dgm:t>
        <a:bodyPr/>
        <a:lstStyle/>
        <a:p>
          <a:r>
            <a:rPr lang="en-US" dirty="0">
              <a:solidFill>
                <a:schemeClr val="bg1"/>
              </a:solidFill>
              <a:latin typeface="+mn-lt"/>
              <a:ea typeface="+mn-ea"/>
              <a:cs typeface="+mn-cs"/>
            </a:rPr>
            <a:t>Made a list of demands for the rest of the employees to sign</a:t>
          </a:r>
          <a:endParaRPr lang="en-US" dirty="0">
            <a:solidFill>
              <a:schemeClr val="bg1"/>
            </a:solidFill>
          </a:endParaRPr>
        </a:p>
      </dgm:t>
    </dgm:pt>
    <dgm:pt modelId="{BA82A8A1-A9EC-4403-8397-47F9A11EE9D0}" type="parTrans" cxnId="{E21F2DD8-A21A-402F-A730-A81D494BA6C7}">
      <dgm:prSet/>
      <dgm:spPr/>
    </dgm:pt>
    <dgm:pt modelId="{EE073510-BFD8-484E-9737-4926642E5C99}" type="sibTrans" cxnId="{E21F2DD8-A21A-402F-A730-A81D494BA6C7}">
      <dgm:prSet/>
      <dgm:spPr/>
    </dgm:pt>
    <dgm:pt modelId="{DE1D5090-A6E8-44E0-ADCF-4DCA568ADEFE}" type="pres">
      <dgm:prSet presAssocID="{DC3C728F-3190-4B94-8BE6-BEC6184C1DE4}" presName="layout" presStyleCnt="0">
        <dgm:presLayoutVars>
          <dgm:chMax/>
          <dgm:chPref/>
          <dgm:dir/>
          <dgm:animOne val="branch"/>
          <dgm:animLvl val="lvl"/>
          <dgm:resizeHandles/>
        </dgm:presLayoutVars>
      </dgm:prSet>
      <dgm:spPr/>
    </dgm:pt>
    <dgm:pt modelId="{202C06BE-50E5-447C-A405-F77083E26A8E}" type="pres">
      <dgm:prSet presAssocID="{98B91585-FB3B-402B-BD58-AC44BD525E9A}" presName="root" presStyleCnt="0">
        <dgm:presLayoutVars>
          <dgm:chMax/>
          <dgm:chPref val="4"/>
        </dgm:presLayoutVars>
      </dgm:prSet>
      <dgm:spPr/>
    </dgm:pt>
    <dgm:pt modelId="{6335EE13-84C5-4527-8D5D-D63D44D0673D}" type="pres">
      <dgm:prSet presAssocID="{98B91585-FB3B-402B-BD58-AC44BD525E9A}" presName="rootComposite" presStyleCnt="0">
        <dgm:presLayoutVars/>
      </dgm:prSet>
      <dgm:spPr/>
    </dgm:pt>
    <dgm:pt modelId="{E5182647-FD99-47A1-A93E-2A66BD854D48}" type="pres">
      <dgm:prSet presAssocID="{98B91585-FB3B-402B-BD58-AC44BD525E9A}" presName="rootText" presStyleLbl="node0" presStyleIdx="0" presStyleCnt="1">
        <dgm:presLayoutVars>
          <dgm:chMax/>
          <dgm:chPref val="4"/>
        </dgm:presLayoutVars>
      </dgm:prSet>
      <dgm:spPr/>
    </dgm:pt>
    <dgm:pt modelId="{3B13BE77-3D8A-42A6-B337-BB5CE6AC1031}" type="pres">
      <dgm:prSet presAssocID="{98B91585-FB3B-402B-BD58-AC44BD525E9A}" presName="childShape" presStyleCnt="0">
        <dgm:presLayoutVars>
          <dgm:chMax val="0"/>
          <dgm:chPref val="0"/>
        </dgm:presLayoutVars>
      </dgm:prSet>
      <dgm:spPr/>
    </dgm:pt>
    <dgm:pt modelId="{C4E40725-8638-4F45-858A-47846732099B}" type="pres">
      <dgm:prSet presAssocID="{60E87855-CDC6-40E1-8C23-FCC578B0239F}" presName="childComposite" presStyleCnt="0">
        <dgm:presLayoutVars>
          <dgm:chMax val="0"/>
          <dgm:chPref val="0"/>
        </dgm:presLayoutVars>
      </dgm:prSet>
      <dgm:spPr/>
    </dgm:pt>
    <dgm:pt modelId="{99FB1E0B-B757-4783-A64E-A446AA75D1AC}" type="pres">
      <dgm:prSet presAssocID="{60E87855-CDC6-40E1-8C23-FCC578B0239F}" presName="Image" presStyleLbl="node1" presStyleIdx="0" presStyleCnt="3"/>
      <dgm:spPr>
        <a:solidFill>
          <a:schemeClr val="accent2">
            <a:hueOff val="0"/>
            <a:satOff val="0"/>
            <a:lumOff val="0"/>
          </a:schemeClr>
        </a:solidFill>
      </dgm:spPr>
    </dgm:pt>
    <dgm:pt modelId="{AFBF7F84-FCC8-445D-8000-DC4BCE3377F4}" type="pres">
      <dgm:prSet presAssocID="{60E87855-CDC6-40E1-8C23-FCC578B0239F}" presName="childText" presStyleLbl="lnNode1" presStyleIdx="0" presStyleCnt="3">
        <dgm:presLayoutVars>
          <dgm:chMax val="0"/>
          <dgm:chPref val="0"/>
          <dgm:bulletEnabled val="1"/>
        </dgm:presLayoutVars>
      </dgm:prSet>
      <dgm:spPr/>
    </dgm:pt>
    <dgm:pt modelId="{58A55A55-7B6F-4520-8157-E91F01B70705}" type="pres">
      <dgm:prSet presAssocID="{B49E2AB0-AD9F-4B11-B839-B9738B02C23B}" presName="childComposite" presStyleCnt="0">
        <dgm:presLayoutVars>
          <dgm:chMax val="0"/>
          <dgm:chPref val="0"/>
        </dgm:presLayoutVars>
      </dgm:prSet>
      <dgm:spPr/>
    </dgm:pt>
    <dgm:pt modelId="{703BCC79-AD85-4BF0-899A-E2693BB19F39}" type="pres">
      <dgm:prSet presAssocID="{B49E2AB0-AD9F-4B11-B839-B9738B02C23B}" presName="Image" presStyleLbl="node1" presStyleIdx="1" presStyleCnt="3"/>
      <dgm:spPr>
        <a:solidFill>
          <a:schemeClr val="accent3">
            <a:hueOff val="0"/>
            <a:satOff val="0"/>
            <a:lumOff val="0"/>
          </a:schemeClr>
        </a:solidFill>
      </dgm:spPr>
    </dgm:pt>
    <dgm:pt modelId="{7F2A2B1B-D909-4837-84D9-A4B3EEABB201}" type="pres">
      <dgm:prSet presAssocID="{B49E2AB0-AD9F-4B11-B839-B9738B02C23B}" presName="childText" presStyleLbl="lnNode1" presStyleIdx="1" presStyleCnt="3">
        <dgm:presLayoutVars>
          <dgm:chMax val="0"/>
          <dgm:chPref val="0"/>
          <dgm:bulletEnabled val="1"/>
        </dgm:presLayoutVars>
      </dgm:prSet>
      <dgm:spPr/>
    </dgm:pt>
    <dgm:pt modelId="{86DBA4C2-4A70-4C5E-9D21-AA01021606EF}" type="pres">
      <dgm:prSet presAssocID="{5B902DD4-770B-42CF-894D-85DCF7E74B1F}" presName="childComposite" presStyleCnt="0">
        <dgm:presLayoutVars>
          <dgm:chMax val="0"/>
          <dgm:chPref val="0"/>
        </dgm:presLayoutVars>
      </dgm:prSet>
      <dgm:spPr/>
    </dgm:pt>
    <dgm:pt modelId="{E1B7A283-6493-4AED-818E-D1163AC427BB}" type="pres">
      <dgm:prSet presAssocID="{5B902DD4-770B-42CF-894D-85DCF7E74B1F}" presName="Image" presStyleLbl="node1" presStyleIdx="2" presStyleCnt="3"/>
      <dgm:spPr>
        <a:solidFill>
          <a:schemeClr val="accent4">
            <a:hueOff val="0"/>
            <a:satOff val="0"/>
            <a:lumOff val="0"/>
          </a:schemeClr>
        </a:solidFill>
      </dgm:spPr>
    </dgm:pt>
    <dgm:pt modelId="{B720DA29-3441-48CA-96F2-6D0D8AA8D657}" type="pres">
      <dgm:prSet presAssocID="{5B902DD4-770B-42CF-894D-85DCF7E74B1F}" presName="childText" presStyleLbl="lnNode1" presStyleIdx="2" presStyleCnt="3">
        <dgm:presLayoutVars>
          <dgm:chMax val="0"/>
          <dgm:chPref val="0"/>
          <dgm:bulletEnabled val="1"/>
        </dgm:presLayoutVars>
      </dgm:prSet>
      <dgm:spPr/>
    </dgm:pt>
  </dgm:ptLst>
  <dgm:cxnLst>
    <dgm:cxn modelId="{5FBA762C-1430-4F1F-B7C2-BC0234184F80}" srcId="{DC3C728F-3190-4B94-8BE6-BEC6184C1DE4}" destId="{98B91585-FB3B-402B-BD58-AC44BD525E9A}" srcOrd="0" destOrd="0" parTransId="{3695A03B-D5D2-485D-9187-395065B1646B}" sibTransId="{6D258267-F232-46B3-8C13-717733B5EBE0}"/>
    <dgm:cxn modelId="{D867FCC4-F537-4FCD-9CFA-9E3113441479}" srcId="{98B91585-FB3B-402B-BD58-AC44BD525E9A}" destId="{60E87855-CDC6-40E1-8C23-FCC578B0239F}" srcOrd="0" destOrd="0" parTransId="{BB400C1F-4871-4241-ABB5-FE85F2429D54}" sibTransId="{F5468587-6F0A-4044-BA90-94004F2577F8}"/>
    <dgm:cxn modelId="{FBDA8AB7-746E-492F-91AF-5F9255666D7E}" type="presOf" srcId="{5B902DD4-770B-42CF-894D-85DCF7E74B1F}" destId="{B720DA29-3441-48CA-96F2-6D0D8AA8D657}" srcOrd="0" destOrd="0" presId="urn:microsoft.com/office/officeart/2008/layout/PictureAccentList"/>
    <dgm:cxn modelId="{9FD4CC25-7BA2-498B-BA71-6A118FFFDF85}" type="presOf" srcId="{DC3C728F-3190-4B94-8BE6-BEC6184C1DE4}" destId="{DE1D5090-A6E8-44E0-ADCF-4DCA568ADEFE}" srcOrd="0" destOrd="0" presId="urn:microsoft.com/office/officeart/2008/layout/PictureAccentList"/>
    <dgm:cxn modelId="{2693E94C-3053-49FA-853F-3A35617CACE2}" type="presOf" srcId="{60E87855-CDC6-40E1-8C23-FCC578B0239F}" destId="{AFBF7F84-FCC8-445D-8000-DC4BCE3377F4}" srcOrd="0" destOrd="0" presId="urn:microsoft.com/office/officeart/2008/layout/PictureAccentList"/>
    <dgm:cxn modelId="{3415E3FF-7326-4E81-A943-896039FE8800}" srcId="{98B91585-FB3B-402B-BD58-AC44BD525E9A}" destId="{B49E2AB0-AD9F-4B11-B839-B9738B02C23B}" srcOrd="1" destOrd="0" parTransId="{C389F0C1-B476-4ACE-80E0-F4F9D571DAC9}" sibTransId="{BD4FD654-3B05-4D32-BE75-DFD59A71E9CD}"/>
    <dgm:cxn modelId="{65C65BE5-6E65-4799-B44D-8D8228FD6637}" type="presOf" srcId="{98B91585-FB3B-402B-BD58-AC44BD525E9A}" destId="{E5182647-FD99-47A1-A93E-2A66BD854D48}" srcOrd="0" destOrd="0" presId="urn:microsoft.com/office/officeart/2008/layout/PictureAccentList"/>
    <dgm:cxn modelId="{E21F2DD8-A21A-402F-A730-A81D494BA6C7}" srcId="{98B91585-FB3B-402B-BD58-AC44BD525E9A}" destId="{5B902DD4-770B-42CF-894D-85DCF7E74B1F}" srcOrd="2" destOrd="0" parTransId="{BA82A8A1-A9EC-4403-8397-47F9A11EE9D0}" sibTransId="{EE073510-BFD8-484E-9737-4926642E5C99}"/>
    <dgm:cxn modelId="{F4F1A6F3-A0F8-4130-8FE0-9DBF68B70872}" type="presOf" srcId="{B49E2AB0-AD9F-4B11-B839-B9738B02C23B}" destId="{7F2A2B1B-D909-4837-84D9-A4B3EEABB201}" srcOrd="0" destOrd="0" presId="urn:microsoft.com/office/officeart/2008/layout/PictureAccentList"/>
    <dgm:cxn modelId="{F1700DBC-B2E0-4D92-89C1-BAF3D980800A}" type="presParOf" srcId="{DE1D5090-A6E8-44E0-ADCF-4DCA568ADEFE}" destId="{202C06BE-50E5-447C-A405-F77083E26A8E}" srcOrd="0" destOrd="0" presId="urn:microsoft.com/office/officeart/2008/layout/PictureAccentList"/>
    <dgm:cxn modelId="{D2270FE1-EC5E-4F72-8A1A-1CFBADB68E33}" type="presParOf" srcId="{202C06BE-50E5-447C-A405-F77083E26A8E}" destId="{6335EE13-84C5-4527-8D5D-D63D44D0673D}" srcOrd="0" destOrd="0" presId="urn:microsoft.com/office/officeart/2008/layout/PictureAccentList"/>
    <dgm:cxn modelId="{45B4B03C-EE64-4B4B-8764-557D57F9ACDA}" type="presParOf" srcId="{6335EE13-84C5-4527-8D5D-D63D44D0673D}" destId="{E5182647-FD99-47A1-A93E-2A66BD854D48}" srcOrd="0" destOrd="0" presId="urn:microsoft.com/office/officeart/2008/layout/PictureAccentList"/>
    <dgm:cxn modelId="{FDC10677-8943-4912-A21D-2447CE302CC6}" type="presParOf" srcId="{202C06BE-50E5-447C-A405-F77083E26A8E}" destId="{3B13BE77-3D8A-42A6-B337-BB5CE6AC1031}" srcOrd="1" destOrd="0" presId="urn:microsoft.com/office/officeart/2008/layout/PictureAccentList"/>
    <dgm:cxn modelId="{B1F052B5-B00B-4B2D-945C-5AE98660D7C8}" type="presParOf" srcId="{3B13BE77-3D8A-42A6-B337-BB5CE6AC1031}" destId="{C4E40725-8638-4F45-858A-47846732099B}" srcOrd="0" destOrd="0" presId="urn:microsoft.com/office/officeart/2008/layout/PictureAccentList"/>
    <dgm:cxn modelId="{2D4ED96F-4749-46D6-A4B9-6D484FB5E78A}" type="presParOf" srcId="{C4E40725-8638-4F45-858A-47846732099B}" destId="{99FB1E0B-B757-4783-A64E-A446AA75D1AC}" srcOrd="0" destOrd="0" presId="urn:microsoft.com/office/officeart/2008/layout/PictureAccentList"/>
    <dgm:cxn modelId="{0F73ADC6-A753-4190-B928-EB88C950C68E}" type="presParOf" srcId="{C4E40725-8638-4F45-858A-47846732099B}" destId="{AFBF7F84-FCC8-445D-8000-DC4BCE3377F4}" srcOrd="1" destOrd="0" presId="urn:microsoft.com/office/officeart/2008/layout/PictureAccentList"/>
    <dgm:cxn modelId="{3E6A7B2D-0998-4D27-A1CA-AE32C9A57AB0}" type="presParOf" srcId="{3B13BE77-3D8A-42A6-B337-BB5CE6AC1031}" destId="{58A55A55-7B6F-4520-8157-E91F01B70705}" srcOrd="1" destOrd="0" presId="urn:microsoft.com/office/officeart/2008/layout/PictureAccentList"/>
    <dgm:cxn modelId="{35B88D16-CA7E-4A52-B5E3-C08299CB9B6A}" type="presParOf" srcId="{58A55A55-7B6F-4520-8157-E91F01B70705}" destId="{703BCC79-AD85-4BF0-899A-E2693BB19F39}" srcOrd="0" destOrd="0" presId="urn:microsoft.com/office/officeart/2008/layout/PictureAccentList"/>
    <dgm:cxn modelId="{A34A5969-C6DC-4DF4-8E59-3B57B24633D3}" type="presParOf" srcId="{58A55A55-7B6F-4520-8157-E91F01B70705}" destId="{7F2A2B1B-D909-4837-84D9-A4B3EEABB201}" srcOrd="1" destOrd="0" presId="urn:microsoft.com/office/officeart/2008/layout/PictureAccentList"/>
    <dgm:cxn modelId="{00681E30-74D1-4B71-8FA2-843D59233250}" type="presParOf" srcId="{3B13BE77-3D8A-42A6-B337-BB5CE6AC1031}" destId="{86DBA4C2-4A70-4C5E-9D21-AA01021606EF}" srcOrd="2" destOrd="0" presId="urn:microsoft.com/office/officeart/2008/layout/PictureAccentList"/>
    <dgm:cxn modelId="{475FACF4-2B78-41CB-82B9-2E754DADAD33}" type="presParOf" srcId="{86DBA4C2-4A70-4C5E-9D21-AA01021606EF}" destId="{E1B7A283-6493-4AED-818E-D1163AC427BB}" srcOrd="0" destOrd="0" presId="urn:microsoft.com/office/officeart/2008/layout/PictureAccentList"/>
    <dgm:cxn modelId="{52D30934-0F58-4351-AE06-B769A59AB124}" type="presParOf" srcId="{86DBA4C2-4A70-4C5E-9D21-AA01021606EF}" destId="{B720DA29-3441-48CA-96F2-6D0D8AA8D65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1766486-5CAA-4F2A-B971-9C5213D49A72}"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0BC85009-2A86-45E1-89DD-A6F18D645142}">
      <dgm:prSet phldrT="[Text]"/>
      <dgm:spPr/>
      <dgm:t>
        <a:bodyPr/>
        <a:lstStyle/>
        <a:p>
          <a:r>
            <a:rPr lang="en-US" dirty="0">
              <a:solidFill>
                <a:schemeClr val="bg1"/>
              </a:solidFill>
              <a:latin typeface="+mn-lt"/>
              <a:ea typeface="+mn-ea"/>
              <a:cs typeface="+mn-cs"/>
            </a:rPr>
            <a:t>Allows you to focus your attention throughout your body </a:t>
          </a:r>
          <a:endParaRPr lang="en-US" b="0" dirty="0">
            <a:solidFill>
              <a:schemeClr val="bg1"/>
            </a:solidFill>
          </a:endParaRPr>
        </a:p>
      </dgm:t>
    </dgm:pt>
    <dgm:pt modelId="{ECB00600-79D2-4716-B3A2-E94CABDF787A}" type="parTrans" cxnId="{CBD9016B-282A-491C-9986-79D5220068D2}">
      <dgm:prSet/>
      <dgm:spPr/>
      <dgm:t>
        <a:bodyPr/>
        <a:lstStyle/>
        <a:p>
          <a:endParaRPr lang="en-US"/>
        </a:p>
      </dgm:t>
    </dgm:pt>
    <dgm:pt modelId="{7B5E1C56-8D08-4EA5-AB8E-B7D29F32153D}" type="sibTrans" cxnId="{CBD9016B-282A-491C-9986-79D5220068D2}">
      <dgm:prSet/>
      <dgm:spPr/>
      <dgm:t>
        <a:bodyPr/>
        <a:lstStyle/>
        <a:p>
          <a:endParaRPr lang="en-US"/>
        </a:p>
      </dgm:t>
    </dgm:pt>
    <dgm:pt modelId="{0907FF21-A139-407E-BC41-C478571E7CCE}">
      <dgm:prSet phldrT="[Text]"/>
      <dgm:spPr/>
      <dgm:t>
        <a:bodyPr/>
        <a:lstStyle/>
        <a:p>
          <a:r>
            <a:rPr lang="en-US" dirty="0">
              <a:solidFill>
                <a:schemeClr val="bg1"/>
              </a:solidFill>
              <a:latin typeface="+mn-lt"/>
              <a:ea typeface="+mn-ea"/>
              <a:cs typeface="+mn-cs"/>
            </a:rPr>
            <a:t>Take note of how things stand</a:t>
          </a:r>
          <a:endParaRPr lang="en-US" b="0" dirty="0">
            <a:solidFill>
              <a:schemeClr val="bg1"/>
            </a:solidFill>
          </a:endParaRPr>
        </a:p>
      </dgm:t>
    </dgm:pt>
    <dgm:pt modelId="{757FD5D7-6AA4-45B7-AD60-DED584B6BBDF}" type="parTrans" cxnId="{29626B5A-883E-43FE-99DB-84EC77C0D4C0}">
      <dgm:prSet/>
      <dgm:spPr/>
      <dgm:t>
        <a:bodyPr/>
        <a:lstStyle/>
        <a:p>
          <a:endParaRPr lang="en-US"/>
        </a:p>
      </dgm:t>
    </dgm:pt>
    <dgm:pt modelId="{180618F7-FC30-4292-8312-3DD48E68400E}" type="sibTrans" cxnId="{29626B5A-883E-43FE-99DB-84EC77C0D4C0}">
      <dgm:prSet/>
      <dgm:spPr/>
      <dgm:t>
        <a:bodyPr/>
        <a:lstStyle/>
        <a:p>
          <a:endParaRPr lang="en-US"/>
        </a:p>
      </dgm:t>
    </dgm:pt>
    <dgm:pt modelId="{33E03930-A84C-49F6-A185-F6EC14D2C447}">
      <dgm:prSet phldrT="[Text]"/>
      <dgm:spPr/>
      <dgm:t>
        <a:bodyPr/>
        <a:lstStyle/>
        <a:p>
          <a:r>
            <a:rPr lang="en-US" dirty="0">
              <a:solidFill>
                <a:schemeClr val="bg1"/>
              </a:solidFill>
              <a:latin typeface="+mn-lt"/>
              <a:ea typeface="+mn-ea"/>
              <a:cs typeface="+mn-cs"/>
            </a:rPr>
            <a:t>Practicing this method can make you aware</a:t>
          </a:r>
          <a:endParaRPr lang="en-US" b="0" dirty="0">
            <a:solidFill>
              <a:schemeClr val="bg1"/>
            </a:solidFill>
          </a:endParaRPr>
        </a:p>
      </dgm:t>
    </dgm:pt>
    <dgm:pt modelId="{6ED00FAE-5A72-4735-8777-0FA17F5603F3}" type="parTrans" cxnId="{C5538595-CBE1-42EE-A340-8BE0B25A8537}">
      <dgm:prSet/>
      <dgm:spPr/>
      <dgm:t>
        <a:bodyPr/>
        <a:lstStyle/>
        <a:p>
          <a:endParaRPr lang="en-US"/>
        </a:p>
      </dgm:t>
    </dgm:pt>
    <dgm:pt modelId="{F91C3567-DB25-4FC4-A345-DF813305646F}" type="sibTrans" cxnId="{C5538595-CBE1-42EE-A340-8BE0B25A8537}">
      <dgm:prSet/>
      <dgm:spPr/>
      <dgm:t>
        <a:bodyPr/>
        <a:lstStyle/>
        <a:p>
          <a:endParaRPr lang="en-US"/>
        </a:p>
      </dgm:t>
    </dgm:pt>
    <dgm:pt modelId="{D17B8395-601D-4A9B-9E45-3A8E7810C261}" type="pres">
      <dgm:prSet presAssocID="{41766486-5CAA-4F2A-B971-9C5213D49A72}" presName="Name0" presStyleCnt="0">
        <dgm:presLayoutVars>
          <dgm:resizeHandles/>
        </dgm:presLayoutVars>
      </dgm:prSet>
      <dgm:spPr/>
    </dgm:pt>
    <dgm:pt modelId="{3AC57C92-AFE1-4D6B-B431-713C04FAB5AD}" type="pres">
      <dgm:prSet presAssocID="{0BC85009-2A86-45E1-89DD-A6F18D645142}" presName="text" presStyleLbl="node1" presStyleIdx="0" presStyleCnt="3">
        <dgm:presLayoutVars>
          <dgm:bulletEnabled val="1"/>
        </dgm:presLayoutVars>
      </dgm:prSet>
      <dgm:spPr/>
    </dgm:pt>
    <dgm:pt modelId="{FEF5FCB8-7770-4CF1-BB48-57A497979596}" type="pres">
      <dgm:prSet presAssocID="{7B5E1C56-8D08-4EA5-AB8E-B7D29F32153D}" presName="space" presStyleCnt="0"/>
      <dgm:spPr/>
    </dgm:pt>
    <dgm:pt modelId="{392F3C77-3BB3-4C18-899C-82D9BD6F966B}" type="pres">
      <dgm:prSet presAssocID="{0907FF21-A139-407E-BC41-C478571E7CCE}" presName="text" presStyleLbl="node1" presStyleIdx="1" presStyleCnt="3">
        <dgm:presLayoutVars>
          <dgm:bulletEnabled val="1"/>
        </dgm:presLayoutVars>
      </dgm:prSet>
      <dgm:spPr/>
    </dgm:pt>
    <dgm:pt modelId="{A4C32F9A-3654-45E2-AF8D-C0CD06044004}" type="pres">
      <dgm:prSet presAssocID="{180618F7-FC30-4292-8312-3DD48E68400E}" presName="space" presStyleCnt="0"/>
      <dgm:spPr/>
    </dgm:pt>
    <dgm:pt modelId="{37130A1D-68D8-4219-A052-23782682B11E}" type="pres">
      <dgm:prSet presAssocID="{33E03930-A84C-49F6-A185-F6EC14D2C447}" presName="text" presStyleLbl="node1" presStyleIdx="2" presStyleCnt="3">
        <dgm:presLayoutVars>
          <dgm:bulletEnabled val="1"/>
        </dgm:presLayoutVars>
      </dgm:prSet>
      <dgm:spPr/>
    </dgm:pt>
  </dgm:ptLst>
  <dgm:cxnLst>
    <dgm:cxn modelId="{2232F5C9-C62F-4E9B-A7AA-36113A3E2012}" type="presOf" srcId="{41766486-5CAA-4F2A-B971-9C5213D49A72}" destId="{D17B8395-601D-4A9B-9E45-3A8E7810C261}" srcOrd="0" destOrd="0" presId="urn:diagrams.loki3.com/VaryingWidthList+Icon"/>
    <dgm:cxn modelId="{703359F5-3025-4B67-9FDB-B96081D862C3}" type="presOf" srcId="{33E03930-A84C-49F6-A185-F6EC14D2C447}" destId="{37130A1D-68D8-4219-A052-23782682B11E}" srcOrd="0" destOrd="0" presId="urn:diagrams.loki3.com/VaryingWidthList+Icon"/>
    <dgm:cxn modelId="{29626B5A-883E-43FE-99DB-84EC77C0D4C0}" srcId="{41766486-5CAA-4F2A-B971-9C5213D49A72}" destId="{0907FF21-A139-407E-BC41-C478571E7CCE}" srcOrd="1" destOrd="0" parTransId="{757FD5D7-6AA4-45B7-AD60-DED584B6BBDF}" sibTransId="{180618F7-FC30-4292-8312-3DD48E68400E}"/>
    <dgm:cxn modelId="{CBD9016B-282A-491C-9986-79D5220068D2}" srcId="{41766486-5CAA-4F2A-B971-9C5213D49A72}" destId="{0BC85009-2A86-45E1-89DD-A6F18D645142}" srcOrd="0" destOrd="0" parTransId="{ECB00600-79D2-4716-B3A2-E94CABDF787A}" sibTransId="{7B5E1C56-8D08-4EA5-AB8E-B7D29F32153D}"/>
    <dgm:cxn modelId="{C5538595-CBE1-42EE-A340-8BE0B25A8537}" srcId="{41766486-5CAA-4F2A-B971-9C5213D49A72}" destId="{33E03930-A84C-49F6-A185-F6EC14D2C447}" srcOrd="2" destOrd="0" parTransId="{6ED00FAE-5A72-4735-8777-0FA17F5603F3}" sibTransId="{F91C3567-DB25-4FC4-A345-DF813305646F}"/>
    <dgm:cxn modelId="{411B5F92-05C0-406B-94C4-6EEDBA2D7ED1}" type="presOf" srcId="{0BC85009-2A86-45E1-89DD-A6F18D645142}" destId="{3AC57C92-AFE1-4D6B-B431-713C04FAB5AD}" srcOrd="0" destOrd="0" presId="urn:diagrams.loki3.com/VaryingWidthList+Icon"/>
    <dgm:cxn modelId="{AB132109-4B94-4210-8E31-32AAA8EDE0D9}" type="presOf" srcId="{0907FF21-A139-407E-BC41-C478571E7CCE}" destId="{392F3C77-3BB3-4C18-899C-82D9BD6F966B}" srcOrd="0" destOrd="0" presId="urn:diagrams.loki3.com/VaryingWidthList+Icon"/>
    <dgm:cxn modelId="{356EA508-E428-4CDD-B090-9E125F965BAD}" type="presParOf" srcId="{D17B8395-601D-4A9B-9E45-3A8E7810C261}" destId="{3AC57C92-AFE1-4D6B-B431-713C04FAB5AD}" srcOrd="0" destOrd="0" presId="urn:diagrams.loki3.com/VaryingWidthList+Icon"/>
    <dgm:cxn modelId="{0F912BF9-5D97-445A-920B-A990552D83A3}" type="presParOf" srcId="{D17B8395-601D-4A9B-9E45-3A8E7810C261}" destId="{FEF5FCB8-7770-4CF1-BB48-57A497979596}" srcOrd="1" destOrd="0" presId="urn:diagrams.loki3.com/VaryingWidthList+Icon"/>
    <dgm:cxn modelId="{A6370A5D-7A07-482D-BD44-955C1CA0C759}" type="presParOf" srcId="{D17B8395-601D-4A9B-9E45-3A8E7810C261}" destId="{392F3C77-3BB3-4C18-899C-82D9BD6F966B}" srcOrd="2" destOrd="0" presId="urn:diagrams.loki3.com/VaryingWidthList+Icon"/>
    <dgm:cxn modelId="{1C505D6F-2F1F-473A-BD55-B02BC53EF293}" type="presParOf" srcId="{D17B8395-601D-4A9B-9E45-3A8E7810C261}" destId="{A4C32F9A-3654-45E2-AF8D-C0CD06044004}" srcOrd="3" destOrd="0" presId="urn:diagrams.loki3.com/VaryingWidthList+Icon"/>
    <dgm:cxn modelId="{8163A4F2-CB57-4974-A883-30E958FE5CEC}" type="presParOf" srcId="{D17B8395-601D-4A9B-9E45-3A8E7810C261}" destId="{37130A1D-68D8-4219-A052-23782682B11E}"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C0B8AB8-FCF2-4C0B-94A0-62CD32FEBDF4}"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D64C340D-F708-469F-A594-281EB2A89F34}">
      <dgm:prSet phldrT="[Text]"/>
      <dgm:spPr/>
      <dgm:t>
        <a:bodyPr/>
        <a:lstStyle/>
        <a:p>
          <a:r>
            <a:rPr lang="en-US" dirty="0">
              <a:solidFill>
                <a:schemeClr val="bg1"/>
              </a:solidFill>
              <a:latin typeface="+mn-lt"/>
              <a:ea typeface="+mn-ea"/>
              <a:cs typeface="+mn-cs"/>
            </a:rPr>
            <a:t>Can improve one’s ability to relax</a:t>
          </a:r>
          <a:endParaRPr lang="en-US" dirty="0">
            <a:solidFill>
              <a:schemeClr val="bg1"/>
            </a:solidFill>
          </a:endParaRPr>
        </a:p>
      </dgm:t>
    </dgm:pt>
    <dgm:pt modelId="{88EBAF17-2875-43D8-9A8A-27D214D19EE6}" type="parTrans" cxnId="{076B9325-FFC5-4134-B16A-0498D923F1FD}">
      <dgm:prSet/>
      <dgm:spPr/>
      <dgm:t>
        <a:bodyPr/>
        <a:lstStyle/>
        <a:p>
          <a:endParaRPr lang="en-US"/>
        </a:p>
      </dgm:t>
    </dgm:pt>
    <dgm:pt modelId="{7FDDFDE2-6761-4522-AC1B-E722CCC84CDB}" type="sibTrans" cxnId="{076B9325-FFC5-4134-B16A-0498D923F1FD}">
      <dgm:prSet/>
      <dgm:spPr/>
      <dgm:t>
        <a:bodyPr/>
        <a:lstStyle/>
        <a:p>
          <a:endParaRPr lang="en-US" dirty="0"/>
        </a:p>
      </dgm:t>
    </dgm:pt>
    <dgm:pt modelId="{D6262227-9F14-45E6-978B-B0BB527E0FC0}">
      <dgm:prSet phldrT="[Text]"/>
      <dgm:spPr/>
      <dgm:t>
        <a:bodyPr/>
        <a:lstStyle/>
        <a:p>
          <a:r>
            <a:rPr lang="en-US" dirty="0">
              <a:solidFill>
                <a:schemeClr val="bg1"/>
              </a:solidFill>
              <a:latin typeface="+mn-lt"/>
              <a:ea typeface="+mn-ea"/>
              <a:cs typeface="+mn-cs"/>
            </a:rPr>
            <a:t>Release any muscular tension that your were holding in your muscles </a:t>
          </a:r>
          <a:endParaRPr lang="en-US" dirty="0">
            <a:solidFill>
              <a:schemeClr val="bg1"/>
            </a:solidFill>
          </a:endParaRPr>
        </a:p>
      </dgm:t>
    </dgm:pt>
    <dgm:pt modelId="{8C6E2CE2-3EF1-4354-8C78-F16EA2E3CADE}" type="parTrans" cxnId="{896E0510-6ECF-4A9A-8452-67FD14D27C9F}">
      <dgm:prSet/>
      <dgm:spPr/>
      <dgm:t>
        <a:bodyPr/>
        <a:lstStyle/>
        <a:p>
          <a:endParaRPr lang="en-US"/>
        </a:p>
      </dgm:t>
    </dgm:pt>
    <dgm:pt modelId="{92A386C3-D357-4E71-85E6-516E8EB782F7}" type="sibTrans" cxnId="{896E0510-6ECF-4A9A-8452-67FD14D27C9F}">
      <dgm:prSet/>
      <dgm:spPr/>
      <dgm:t>
        <a:bodyPr/>
        <a:lstStyle/>
        <a:p>
          <a:endParaRPr lang="en-US" dirty="0"/>
        </a:p>
      </dgm:t>
    </dgm:pt>
    <dgm:pt modelId="{0E057CDA-B9A1-45B6-837D-54920BF13274}">
      <dgm:prSet phldrT="[Text]"/>
      <dgm:spPr/>
      <dgm:t>
        <a:bodyPr/>
        <a:lstStyle/>
        <a:p>
          <a:r>
            <a:rPr lang="en-US" dirty="0">
              <a:solidFill>
                <a:schemeClr val="bg1"/>
              </a:solidFill>
              <a:latin typeface="+mn-lt"/>
              <a:ea typeface="+mn-ea"/>
              <a:cs typeface="+mn-cs"/>
            </a:rPr>
            <a:t>Progressive relaxation is a prelude to relaxation response</a:t>
          </a:r>
          <a:endParaRPr lang="en-US" dirty="0">
            <a:solidFill>
              <a:schemeClr val="bg1"/>
            </a:solidFill>
          </a:endParaRPr>
        </a:p>
      </dgm:t>
    </dgm:pt>
    <dgm:pt modelId="{4285011F-5CC4-46F6-86EB-FABCA27A204B}" type="parTrans" cxnId="{471A6F25-7268-42E3-8B55-AA8E883AF8F9}">
      <dgm:prSet/>
      <dgm:spPr/>
      <dgm:t>
        <a:bodyPr/>
        <a:lstStyle/>
        <a:p>
          <a:endParaRPr lang="en-US"/>
        </a:p>
      </dgm:t>
    </dgm:pt>
    <dgm:pt modelId="{6B9D36E3-333D-42AE-928A-6030731954F9}" type="sibTrans" cxnId="{471A6F25-7268-42E3-8B55-AA8E883AF8F9}">
      <dgm:prSet/>
      <dgm:spPr/>
      <dgm:t>
        <a:bodyPr/>
        <a:lstStyle/>
        <a:p>
          <a:endParaRPr lang="en-US"/>
        </a:p>
      </dgm:t>
    </dgm:pt>
    <dgm:pt modelId="{01B5DC6C-A939-45B7-8432-7F276A4EE9C4}" type="pres">
      <dgm:prSet presAssocID="{0C0B8AB8-FCF2-4C0B-94A0-62CD32FEBDF4}" presName="outerComposite" presStyleCnt="0">
        <dgm:presLayoutVars>
          <dgm:chMax val="5"/>
          <dgm:dir/>
          <dgm:resizeHandles val="exact"/>
        </dgm:presLayoutVars>
      </dgm:prSet>
      <dgm:spPr/>
    </dgm:pt>
    <dgm:pt modelId="{2A610B1B-95F9-4853-BA9F-4054C76A06C0}" type="pres">
      <dgm:prSet presAssocID="{0C0B8AB8-FCF2-4C0B-94A0-62CD32FEBDF4}" presName="dummyMaxCanvas" presStyleCnt="0">
        <dgm:presLayoutVars/>
      </dgm:prSet>
      <dgm:spPr/>
    </dgm:pt>
    <dgm:pt modelId="{BC32E4D8-48F1-4647-9A24-1BE5A9DFC055}" type="pres">
      <dgm:prSet presAssocID="{0C0B8AB8-FCF2-4C0B-94A0-62CD32FEBDF4}" presName="ThreeNodes_1" presStyleLbl="node1" presStyleIdx="0" presStyleCnt="3">
        <dgm:presLayoutVars>
          <dgm:bulletEnabled val="1"/>
        </dgm:presLayoutVars>
      </dgm:prSet>
      <dgm:spPr/>
    </dgm:pt>
    <dgm:pt modelId="{21C46C83-74EB-4B4A-A057-7905DB36E8DB}" type="pres">
      <dgm:prSet presAssocID="{0C0B8AB8-FCF2-4C0B-94A0-62CD32FEBDF4}" presName="ThreeNodes_2" presStyleLbl="node1" presStyleIdx="1" presStyleCnt="3">
        <dgm:presLayoutVars>
          <dgm:bulletEnabled val="1"/>
        </dgm:presLayoutVars>
      </dgm:prSet>
      <dgm:spPr/>
    </dgm:pt>
    <dgm:pt modelId="{C9075FBB-F529-4105-948D-891D3770219F}" type="pres">
      <dgm:prSet presAssocID="{0C0B8AB8-FCF2-4C0B-94A0-62CD32FEBDF4}" presName="ThreeNodes_3" presStyleLbl="node1" presStyleIdx="2" presStyleCnt="3">
        <dgm:presLayoutVars>
          <dgm:bulletEnabled val="1"/>
        </dgm:presLayoutVars>
      </dgm:prSet>
      <dgm:spPr/>
    </dgm:pt>
    <dgm:pt modelId="{195568DC-FD01-48CC-8807-B5BC73CF4986}" type="pres">
      <dgm:prSet presAssocID="{0C0B8AB8-FCF2-4C0B-94A0-62CD32FEBDF4}" presName="ThreeConn_1-2" presStyleLbl="fgAccFollowNode1" presStyleIdx="0" presStyleCnt="2">
        <dgm:presLayoutVars>
          <dgm:bulletEnabled val="1"/>
        </dgm:presLayoutVars>
      </dgm:prSet>
      <dgm:spPr/>
    </dgm:pt>
    <dgm:pt modelId="{8C370EDD-B103-4D94-A3DB-A37B00AE0079}" type="pres">
      <dgm:prSet presAssocID="{0C0B8AB8-FCF2-4C0B-94A0-62CD32FEBDF4}" presName="ThreeConn_2-3" presStyleLbl="fgAccFollowNode1" presStyleIdx="1" presStyleCnt="2">
        <dgm:presLayoutVars>
          <dgm:bulletEnabled val="1"/>
        </dgm:presLayoutVars>
      </dgm:prSet>
      <dgm:spPr/>
    </dgm:pt>
    <dgm:pt modelId="{7A62ECAC-1FDB-4731-8375-C707C4AA7504}" type="pres">
      <dgm:prSet presAssocID="{0C0B8AB8-FCF2-4C0B-94A0-62CD32FEBDF4}" presName="ThreeNodes_1_text" presStyleLbl="node1" presStyleIdx="2" presStyleCnt="3">
        <dgm:presLayoutVars>
          <dgm:bulletEnabled val="1"/>
        </dgm:presLayoutVars>
      </dgm:prSet>
      <dgm:spPr/>
    </dgm:pt>
    <dgm:pt modelId="{AF589DBD-F246-401F-904C-5BA426B688A8}" type="pres">
      <dgm:prSet presAssocID="{0C0B8AB8-FCF2-4C0B-94A0-62CD32FEBDF4}" presName="ThreeNodes_2_text" presStyleLbl="node1" presStyleIdx="2" presStyleCnt="3">
        <dgm:presLayoutVars>
          <dgm:bulletEnabled val="1"/>
        </dgm:presLayoutVars>
      </dgm:prSet>
      <dgm:spPr/>
    </dgm:pt>
    <dgm:pt modelId="{745EF4BA-506C-455D-BA3D-1A33142988B6}" type="pres">
      <dgm:prSet presAssocID="{0C0B8AB8-FCF2-4C0B-94A0-62CD32FEBDF4}" presName="ThreeNodes_3_text" presStyleLbl="node1" presStyleIdx="2" presStyleCnt="3">
        <dgm:presLayoutVars>
          <dgm:bulletEnabled val="1"/>
        </dgm:presLayoutVars>
      </dgm:prSet>
      <dgm:spPr/>
    </dgm:pt>
  </dgm:ptLst>
  <dgm:cxnLst>
    <dgm:cxn modelId="{896E0510-6ECF-4A9A-8452-67FD14D27C9F}" srcId="{0C0B8AB8-FCF2-4C0B-94A0-62CD32FEBDF4}" destId="{D6262227-9F14-45E6-978B-B0BB527E0FC0}" srcOrd="1" destOrd="0" parTransId="{8C6E2CE2-3EF1-4354-8C78-F16EA2E3CADE}" sibTransId="{92A386C3-D357-4E71-85E6-516E8EB782F7}"/>
    <dgm:cxn modelId="{076B9325-FFC5-4134-B16A-0498D923F1FD}" srcId="{0C0B8AB8-FCF2-4C0B-94A0-62CD32FEBDF4}" destId="{D64C340D-F708-469F-A594-281EB2A89F34}" srcOrd="0" destOrd="0" parTransId="{88EBAF17-2875-43D8-9A8A-27D214D19EE6}" sibTransId="{7FDDFDE2-6761-4522-AC1B-E722CCC84CDB}"/>
    <dgm:cxn modelId="{C9E0AE2E-F04C-4059-B350-0EBBE4528C59}" type="presOf" srcId="{0E057CDA-B9A1-45B6-837D-54920BF13274}" destId="{745EF4BA-506C-455D-BA3D-1A33142988B6}" srcOrd="1" destOrd="0" presId="urn:microsoft.com/office/officeart/2005/8/layout/vProcess5"/>
    <dgm:cxn modelId="{F68DAF28-CD2A-4F96-B254-729D85B050B7}" type="presOf" srcId="{D64C340D-F708-469F-A594-281EB2A89F34}" destId="{BC32E4D8-48F1-4647-9A24-1BE5A9DFC055}" srcOrd="0" destOrd="0" presId="urn:microsoft.com/office/officeart/2005/8/layout/vProcess5"/>
    <dgm:cxn modelId="{43504B3F-3B54-447D-A0E6-CAFE1B7C835A}" type="presOf" srcId="{0C0B8AB8-FCF2-4C0B-94A0-62CD32FEBDF4}" destId="{01B5DC6C-A939-45B7-8432-7F276A4EE9C4}" srcOrd="0" destOrd="0" presId="urn:microsoft.com/office/officeart/2005/8/layout/vProcess5"/>
    <dgm:cxn modelId="{471A6F25-7268-42E3-8B55-AA8E883AF8F9}" srcId="{0C0B8AB8-FCF2-4C0B-94A0-62CD32FEBDF4}" destId="{0E057CDA-B9A1-45B6-837D-54920BF13274}" srcOrd="2" destOrd="0" parTransId="{4285011F-5CC4-46F6-86EB-FABCA27A204B}" sibTransId="{6B9D36E3-333D-42AE-928A-6030731954F9}"/>
    <dgm:cxn modelId="{60127DF2-EAF5-45D5-A37C-8F820BF0D124}" type="presOf" srcId="{D64C340D-F708-469F-A594-281EB2A89F34}" destId="{7A62ECAC-1FDB-4731-8375-C707C4AA7504}" srcOrd="1" destOrd="0" presId="urn:microsoft.com/office/officeart/2005/8/layout/vProcess5"/>
    <dgm:cxn modelId="{FA65C1F2-6242-4027-8F17-D652BAB98120}" type="presOf" srcId="{92A386C3-D357-4E71-85E6-516E8EB782F7}" destId="{8C370EDD-B103-4D94-A3DB-A37B00AE0079}" srcOrd="0" destOrd="0" presId="urn:microsoft.com/office/officeart/2005/8/layout/vProcess5"/>
    <dgm:cxn modelId="{28134D93-7467-4F4F-BFD6-A1E5F7BF3CC8}" type="presOf" srcId="{D6262227-9F14-45E6-978B-B0BB527E0FC0}" destId="{AF589DBD-F246-401F-904C-5BA426B688A8}" srcOrd="1" destOrd="0" presId="urn:microsoft.com/office/officeart/2005/8/layout/vProcess5"/>
    <dgm:cxn modelId="{6D5FBC22-714C-48F9-9A15-0A11EFD37474}" type="presOf" srcId="{7FDDFDE2-6761-4522-AC1B-E722CCC84CDB}" destId="{195568DC-FD01-48CC-8807-B5BC73CF4986}" srcOrd="0" destOrd="0" presId="urn:microsoft.com/office/officeart/2005/8/layout/vProcess5"/>
    <dgm:cxn modelId="{E921D1A6-E2F0-459F-B8C5-93ED4BBC95A2}" type="presOf" srcId="{D6262227-9F14-45E6-978B-B0BB527E0FC0}" destId="{21C46C83-74EB-4B4A-A057-7905DB36E8DB}" srcOrd="0" destOrd="0" presId="urn:microsoft.com/office/officeart/2005/8/layout/vProcess5"/>
    <dgm:cxn modelId="{52FE9164-608C-4422-BCF1-5FB121195EBC}" type="presOf" srcId="{0E057CDA-B9A1-45B6-837D-54920BF13274}" destId="{C9075FBB-F529-4105-948D-891D3770219F}" srcOrd="0" destOrd="0" presId="urn:microsoft.com/office/officeart/2005/8/layout/vProcess5"/>
    <dgm:cxn modelId="{F2511570-5903-4147-A0B6-BF60F0B7DC2C}" type="presParOf" srcId="{01B5DC6C-A939-45B7-8432-7F276A4EE9C4}" destId="{2A610B1B-95F9-4853-BA9F-4054C76A06C0}" srcOrd="0" destOrd="0" presId="urn:microsoft.com/office/officeart/2005/8/layout/vProcess5"/>
    <dgm:cxn modelId="{8CBC58B4-0477-468C-9AFA-D4CE26C0EAB9}" type="presParOf" srcId="{01B5DC6C-A939-45B7-8432-7F276A4EE9C4}" destId="{BC32E4D8-48F1-4647-9A24-1BE5A9DFC055}" srcOrd="1" destOrd="0" presId="urn:microsoft.com/office/officeart/2005/8/layout/vProcess5"/>
    <dgm:cxn modelId="{176EC456-B6BC-4D66-AA7A-EAB2CB7864EC}" type="presParOf" srcId="{01B5DC6C-A939-45B7-8432-7F276A4EE9C4}" destId="{21C46C83-74EB-4B4A-A057-7905DB36E8DB}" srcOrd="2" destOrd="0" presId="urn:microsoft.com/office/officeart/2005/8/layout/vProcess5"/>
    <dgm:cxn modelId="{D38A8D19-F964-4EDF-BEF4-2BDF143F4E87}" type="presParOf" srcId="{01B5DC6C-A939-45B7-8432-7F276A4EE9C4}" destId="{C9075FBB-F529-4105-948D-891D3770219F}" srcOrd="3" destOrd="0" presId="urn:microsoft.com/office/officeart/2005/8/layout/vProcess5"/>
    <dgm:cxn modelId="{BCDE4860-95AC-400B-97A4-2F06DA9C9C89}" type="presParOf" srcId="{01B5DC6C-A939-45B7-8432-7F276A4EE9C4}" destId="{195568DC-FD01-48CC-8807-B5BC73CF4986}" srcOrd="4" destOrd="0" presId="urn:microsoft.com/office/officeart/2005/8/layout/vProcess5"/>
    <dgm:cxn modelId="{EB9A7D36-EB32-446C-BA60-9FC729C0C93A}" type="presParOf" srcId="{01B5DC6C-A939-45B7-8432-7F276A4EE9C4}" destId="{8C370EDD-B103-4D94-A3DB-A37B00AE0079}" srcOrd="5" destOrd="0" presId="urn:microsoft.com/office/officeart/2005/8/layout/vProcess5"/>
    <dgm:cxn modelId="{F690F09F-4A0F-4DCD-B357-009A6511CE4A}" type="presParOf" srcId="{01B5DC6C-A939-45B7-8432-7F276A4EE9C4}" destId="{7A62ECAC-1FDB-4731-8375-C707C4AA7504}" srcOrd="6" destOrd="0" presId="urn:microsoft.com/office/officeart/2005/8/layout/vProcess5"/>
    <dgm:cxn modelId="{BE870250-3FDD-4489-9356-A72678B6FD26}" type="presParOf" srcId="{01B5DC6C-A939-45B7-8432-7F276A4EE9C4}" destId="{AF589DBD-F246-401F-904C-5BA426B688A8}" srcOrd="7" destOrd="0" presId="urn:microsoft.com/office/officeart/2005/8/layout/vProcess5"/>
    <dgm:cxn modelId="{C2551711-BAB5-441B-8BEB-5C3221B61ADC}" type="presParOf" srcId="{01B5DC6C-A939-45B7-8432-7F276A4EE9C4}" destId="{745EF4BA-506C-455D-BA3D-1A33142988B6}"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D2E97BC-0266-4AB6-8995-B031CA7246F4}"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5BF0942C-4BB3-4E0F-8578-D28ADF7CE3C8}">
      <dgm:prSet phldrT="[Text]"/>
      <dgm:spPr/>
      <dgm:t>
        <a:bodyPr/>
        <a:lstStyle/>
        <a:p>
          <a:r>
            <a:rPr lang="en-US" dirty="0">
              <a:solidFill>
                <a:schemeClr val="bg1"/>
              </a:solidFill>
              <a:latin typeface="+mn-lt"/>
              <a:ea typeface="+mn-ea"/>
              <a:cs typeface="+mn-cs"/>
            </a:rPr>
            <a:t>Become more aware of physical elements that create stress</a:t>
          </a:r>
          <a:endParaRPr lang="en-US" dirty="0">
            <a:solidFill>
              <a:schemeClr val="bg1"/>
            </a:solidFill>
          </a:endParaRPr>
        </a:p>
      </dgm:t>
    </dgm:pt>
    <dgm:pt modelId="{189B7A16-FD3A-4502-9D32-615B6806EC47}" type="parTrans" cxnId="{74038FEE-EE07-46F0-9314-A1F198242111}">
      <dgm:prSet/>
      <dgm:spPr/>
      <dgm:t>
        <a:bodyPr/>
        <a:lstStyle/>
        <a:p>
          <a:endParaRPr lang="en-US"/>
        </a:p>
      </dgm:t>
    </dgm:pt>
    <dgm:pt modelId="{A2CB6187-2AC2-4C2A-B23B-25E55DF57BFF}" type="sibTrans" cxnId="{74038FEE-EE07-46F0-9314-A1F198242111}">
      <dgm:prSet/>
      <dgm:spPr/>
      <dgm:t>
        <a:bodyPr/>
        <a:lstStyle/>
        <a:p>
          <a:endParaRPr lang="en-US"/>
        </a:p>
      </dgm:t>
    </dgm:pt>
    <dgm:pt modelId="{450FD2AC-1C8F-46B6-958D-F96B2E4A9EA9}">
      <dgm:prSet phldrT="[Text]"/>
      <dgm:spPr/>
      <dgm:t>
        <a:bodyPr/>
        <a:lstStyle/>
        <a:p>
          <a:r>
            <a:rPr lang="en-US" dirty="0">
              <a:solidFill>
                <a:schemeClr val="bg1"/>
              </a:solidFill>
              <a:latin typeface="+mn-lt"/>
              <a:ea typeface="+mn-ea"/>
              <a:cs typeface="+mn-cs"/>
            </a:rPr>
            <a:t>Smoking, losing sleep, eating unhealthily, or setting up your work space non-ergonomically are examples</a:t>
          </a:r>
          <a:endParaRPr lang="en-US" dirty="0">
            <a:solidFill>
              <a:schemeClr val="bg1"/>
            </a:solidFill>
          </a:endParaRPr>
        </a:p>
      </dgm:t>
    </dgm:pt>
    <dgm:pt modelId="{28688103-E06C-4C73-990C-33279B3FC95A}" type="parTrans" cxnId="{36051890-82B4-438D-8FA7-3035F0503F09}">
      <dgm:prSet/>
      <dgm:spPr/>
      <dgm:t>
        <a:bodyPr/>
        <a:lstStyle/>
        <a:p>
          <a:endParaRPr lang="en-US"/>
        </a:p>
      </dgm:t>
    </dgm:pt>
    <dgm:pt modelId="{73FB9598-0277-43A9-9CA5-9375F6FBF989}" type="sibTrans" cxnId="{36051890-82B4-438D-8FA7-3035F0503F09}">
      <dgm:prSet/>
      <dgm:spPr/>
      <dgm:t>
        <a:bodyPr/>
        <a:lstStyle/>
        <a:p>
          <a:endParaRPr lang="en-US"/>
        </a:p>
      </dgm:t>
    </dgm:pt>
    <dgm:pt modelId="{3D7C8A28-CCD4-4FE6-BD22-2893034AB3AD}">
      <dgm:prSet phldrT="[Text]"/>
      <dgm:spPr/>
      <dgm:t>
        <a:bodyPr/>
        <a:lstStyle/>
        <a:p>
          <a:r>
            <a:rPr lang="en-US" dirty="0">
              <a:solidFill>
                <a:schemeClr val="bg1"/>
              </a:solidFill>
              <a:latin typeface="+mn-lt"/>
              <a:ea typeface="+mn-ea"/>
              <a:cs typeface="+mn-cs"/>
            </a:rPr>
            <a:t>Reduce stress by eliminating elements that cause you stress and developing strategies </a:t>
          </a:r>
          <a:endParaRPr lang="en-US" dirty="0">
            <a:solidFill>
              <a:schemeClr val="bg1"/>
            </a:solidFill>
          </a:endParaRPr>
        </a:p>
      </dgm:t>
    </dgm:pt>
    <dgm:pt modelId="{CDB577B5-B15F-42FA-8283-463A1BBD1DBF}" type="parTrans" cxnId="{1F6F7F64-5621-43F3-81BB-CFB0CAF8BB2C}">
      <dgm:prSet/>
      <dgm:spPr/>
      <dgm:t>
        <a:bodyPr/>
        <a:lstStyle/>
        <a:p>
          <a:endParaRPr lang="en-US"/>
        </a:p>
      </dgm:t>
    </dgm:pt>
    <dgm:pt modelId="{7C22A6EF-AE98-478E-A927-B99D13DC8D6D}" type="sibTrans" cxnId="{1F6F7F64-5621-43F3-81BB-CFB0CAF8BB2C}">
      <dgm:prSet/>
      <dgm:spPr/>
      <dgm:t>
        <a:bodyPr/>
        <a:lstStyle/>
        <a:p>
          <a:endParaRPr lang="en-US"/>
        </a:p>
      </dgm:t>
    </dgm:pt>
    <dgm:pt modelId="{91A128FD-3959-4363-AD5B-568B42685C0F}" type="pres">
      <dgm:prSet presAssocID="{4D2E97BC-0266-4AB6-8995-B031CA7246F4}" presName="linear" presStyleCnt="0">
        <dgm:presLayoutVars>
          <dgm:animLvl val="lvl"/>
          <dgm:resizeHandles val="exact"/>
        </dgm:presLayoutVars>
      </dgm:prSet>
      <dgm:spPr/>
    </dgm:pt>
    <dgm:pt modelId="{6EB8EC0E-1F75-48A9-B883-1368F93D3996}" type="pres">
      <dgm:prSet presAssocID="{5BF0942C-4BB3-4E0F-8578-D28ADF7CE3C8}" presName="parentText" presStyleLbl="node1" presStyleIdx="0" presStyleCnt="3">
        <dgm:presLayoutVars>
          <dgm:chMax val="0"/>
          <dgm:bulletEnabled val="1"/>
        </dgm:presLayoutVars>
      </dgm:prSet>
      <dgm:spPr/>
    </dgm:pt>
    <dgm:pt modelId="{3D5051B1-087F-4271-9227-1740140E6656}" type="pres">
      <dgm:prSet presAssocID="{A2CB6187-2AC2-4C2A-B23B-25E55DF57BFF}" presName="spacer" presStyleCnt="0"/>
      <dgm:spPr/>
    </dgm:pt>
    <dgm:pt modelId="{5657E972-63C3-46AD-B6CE-1CA88F8145CE}" type="pres">
      <dgm:prSet presAssocID="{450FD2AC-1C8F-46B6-958D-F96B2E4A9EA9}" presName="parentText" presStyleLbl="node1" presStyleIdx="1" presStyleCnt="3">
        <dgm:presLayoutVars>
          <dgm:chMax val="0"/>
          <dgm:bulletEnabled val="1"/>
        </dgm:presLayoutVars>
      </dgm:prSet>
      <dgm:spPr/>
    </dgm:pt>
    <dgm:pt modelId="{C80E4D3A-F754-4731-88E7-124942BF405B}" type="pres">
      <dgm:prSet presAssocID="{73FB9598-0277-43A9-9CA5-9375F6FBF989}" presName="spacer" presStyleCnt="0"/>
      <dgm:spPr/>
    </dgm:pt>
    <dgm:pt modelId="{6139CDFF-7441-4DBC-8104-EC4B63B33F91}" type="pres">
      <dgm:prSet presAssocID="{3D7C8A28-CCD4-4FE6-BD22-2893034AB3AD}" presName="parentText" presStyleLbl="node1" presStyleIdx="2" presStyleCnt="3">
        <dgm:presLayoutVars>
          <dgm:chMax val="0"/>
          <dgm:bulletEnabled val="1"/>
        </dgm:presLayoutVars>
      </dgm:prSet>
      <dgm:spPr/>
    </dgm:pt>
  </dgm:ptLst>
  <dgm:cxnLst>
    <dgm:cxn modelId="{1F6F7F64-5621-43F3-81BB-CFB0CAF8BB2C}" srcId="{4D2E97BC-0266-4AB6-8995-B031CA7246F4}" destId="{3D7C8A28-CCD4-4FE6-BD22-2893034AB3AD}" srcOrd="2" destOrd="0" parTransId="{CDB577B5-B15F-42FA-8283-463A1BBD1DBF}" sibTransId="{7C22A6EF-AE98-478E-A927-B99D13DC8D6D}"/>
    <dgm:cxn modelId="{74038FEE-EE07-46F0-9314-A1F198242111}" srcId="{4D2E97BC-0266-4AB6-8995-B031CA7246F4}" destId="{5BF0942C-4BB3-4E0F-8578-D28ADF7CE3C8}" srcOrd="0" destOrd="0" parTransId="{189B7A16-FD3A-4502-9D32-615B6806EC47}" sibTransId="{A2CB6187-2AC2-4C2A-B23B-25E55DF57BFF}"/>
    <dgm:cxn modelId="{7AAA2474-946F-48FE-9B6C-A96806E3CDF3}" type="presOf" srcId="{4D2E97BC-0266-4AB6-8995-B031CA7246F4}" destId="{91A128FD-3959-4363-AD5B-568B42685C0F}" srcOrd="0" destOrd="0" presId="urn:microsoft.com/office/officeart/2005/8/layout/vList2"/>
    <dgm:cxn modelId="{433894B0-DE95-4A2B-B11A-4B771CCD719D}" type="presOf" srcId="{450FD2AC-1C8F-46B6-958D-F96B2E4A9EA9}" destId="{5657E972-63C3-46AD-B6CE-1CA88F8145CE}" srcOrd="0" destOrd="0" presId="urn:microsoft.com/office/officeart/2005/8/layout/vList2"/>
    <dgm:cxn modelId="{29791164-1C7B-4C0E-B150-CD4A24BA0248}" type="presOf" srcId="{3D7C8A28-CCD4-4FE6-BD22-2893034AB3AD}" destId="{6139CDFF-7441-4DBC-8104-EC4B63B33F91}" srcOrd="0" destOrd="0" presId="urn:microsoft.com/office/officeart/2005/8/layout/vList2"/>
    <dgm:cxn modelId="{36051890-82B4-438D-8FA7-3035F0503F09}" srcId="{4D2E97BC-0266-4AB6-8995-B031CA7246F4}" destId="{450FD2AC-1C8F-46B6-958D-F96B2E4A9EA9}" srcOrd="1" destOrd="0" parTransId="{28688103-E06C-4C73-990C-33279B3FC95A}" sibTransId="{73FB9598-0277-43A9-9CA5-9375F6FBF989}"/>
    <dgm:cxn modelId="{A2CA5B05-92FB-40DE-B38D-FF061C6C8E95}" type="presOf" srcId="{5BF0942C-4BB3-4E0F-8578-D28ADF7CE3C8}" destId="{6EB8EC0E-1F75-48A9-B883-1368F93D3996}" srcOrd="0" destOrd="0" presId="urn:microsoft.com/office/officeart/2005/8/layout/vList2"/>
    <dgm:cxn modelId="{D3C54616-AA39-46FE-A72F-5C3F3B876768}" type="presParOf" srcId="{91A128FD-3959-4363-AD5B-568B42685C0F}" destId="{6EB8EC0E-1F75-48A9-B883-1368F93D3996}" srcOrd="0" destOrd="0" presId="urn:microsoft.com/office/officeart/2005/8/layout/vList2"/>
    <dgm:cxn modelId="{E03199EC-6AEC-42DD-B425-7C22C901E85F}" type="presParOf" srcId="{91A128FD-3959-4363-AD5B-568B42685C0F}" destId="{3D5051B1-087F-4271-9227-1740140E6656}" srcOrd="1" destOrd="0" presId="urn:microsoft.com/office/officeart/2005/8/layout/vList2"/>
    <dgm:cxn modelId="{2AFC72FA-A725-49B2-9F2B-386FB503981F}" type="presParOf" srcId="{91A128FD-3959-4363-AD5B-568B42685C0F}" destId="{5657E972-63C3-46AD-B6CE-1CA88F8145CE}" srcOrd="2" destOrd="0" presId="urn:microsoft.com/office/officeart/2005/8/layout/vList2"/>
    <dgm:cxn modelId="{D9E2357D-7D58-4B9C-AB6C-229F1DCE2419}" type="presParOf" srcId="{91A128FD-3959-4363-AD5B-568B42685C0F}" destId="{C80E4D3A-F754-4731-88E7-124942BF405B}" srcOrd="3" destOrd="0" presId="urn:microsoft.com/office/officeart/2005/8/layout/vList2"/>
    <dgm:cxn modelId="{32D8CF5A-CA81-418E-BE6B-494B79F68B70}" type="presParOf" srcId="{91A128FD-3959-4363-AD5B-568B42685C0F}" destId="{6139CDFF-7441-4DBC-8104-EC4B63B33F9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288780-CB7C-4BD8-9042-178628C17CAA}">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0" tIns="0" rIns="224767" bIns="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bg1"/>
              </a:solidFill>
              <a:latin typeface="+mn-lt"/>
              <a:ea typeface="+mn-ea"/>
              <a:cs typeface="+mn-cs"/>
            </a:rPr>
            <a:t>Appreciate themselves</a:t>
          </a:r>
          <a:endParaRPr lang="en-US" sz="3500" kern="1200" dirty="0">
            <a:solidFill>
              <a:schemeClr val="bg1"/>
            </a:solidFill>
          </a:endParaRPr>
        </a:p>
      </dsp:txBody>
      <dsp:txXfrm rot="5400000">
        <a:off x="1005" y="905192"/>
        <a:ext cx="2611933" cy="2715577"/>
      </dsp:txXfrm>
    </dsp:sp>
    <dsp:sp modelId="{C7BEDA11-7DCC-4356-818F-E17319AE0A22}">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0" tIns="0" rIns="224767" bIns="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bg1"/>
              </a:solidFill>
              <a:latin typeface="+mn-lt"/>
              <a:ea typeface="+mn-ea"/>
              <a:cs typeface="+mn-cs"/>
            </a:rPr>
            <a:t>Understand the nature and value of emotions</a:t>
          </a:r>
          <a:endParaRPr lang="en-US" sz="3500" kern="1200" dirty="0">
            <a:solidFill>
              <a:schemeClr val="bg1"/>
            </a:solidFill>
          </a:endParaRPr>
        </a:p>
      </dsp:txBody>
      <dsp:txXfrm rot="5400000">
        <a:off x="2808833" y="905192"/>
        <a:ext cx="2611933" cy="2715577"/>
      </dsp:txXfrm>
    </dsp:sp>
    <dsp:sp modelId="{3312DEA9-6BAC-45E3-A9F0-4F4FE52B1E1B}">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0" tIns="0" rIns="224767" bIns="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bg1"/>
              </a:solidFill>
              <a:latin typeface="+mn-lt"/>
              <a:ea typeface="+mn-ea"/>
              <a:cs typeface="+mn-cs"/>
            </a:rPr>
            <a:t>Appreciate others</a:t>
          </a:r>
          <a:endParaRPr lang="en-US" sz="3500" kern="1200" dirty="0">
            <a:solidFill>
              <a:schemeClr val="bg1"/>
            </a:solidFill>
          </a:endParaRPr>
        </a:p>
      </dsp:txBody>
      <dsp:txXfrm rot="5400000">
        <a:off x="5616662"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8EDC83-A00B-453D-A2DA-64AE11AAE86E}">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Balance</a:t>
          </a:r>
        </a:p>
      </dsp:txBody>
      <dsp:txXfrm>
        <a:off x="460905" y="1047"/>
        <a:ext cx="3479899" cy="2087939"/>
      </dsp:txXfrm>
    </dsp:sp>
    <dsp:sp modelId="{1C2231DE-98C2-40EE-924A-6BA02B2073F4}">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Endurance</a:t>
          </a:r>
        </a:p>
      </dsp:txBody>
      <dsp:txXfrm>
        <a:off x="4288794" y="1047"/>
        <a:ext cx="3479899" cy="2087939"/>
      </dsp:txXfrm>
    </dsp:sp>
    <dsp:sp modelId="{11F0EB96-885C-482A-8F6F-A782C77F696F}">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Strength</a:t>
          </a:r>
        </a:p>
      </dsp:txBody>
      <dsp:txXfrm>
        <a:off x="2374850" y="2436976"/>
        <a:ext cx="3479899" cy="208793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BA87D1-E611-405B-B81D-4C3AB4561B8E}">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US" sz="3300" kern="1200" dirty="0">
              <a:solidFill>
                <a:schemeClr val="bg1"/>
              </a:solidFill>
              <a:latin typeface="+mn-lt"/>
              <a:ea typeface="+mn-ea"/>
              <a:cs typeface="+mn-cs"/>
            </a:rPr>
            <a:t>Tana worked at a job where she sat all day</a:t>
          </a:r>
          <a:endParaRPr lang="en-US" sz="3300" kern="1200" dirty="0">
            <a:solidFill>
              <a:schemeClr val="bg1"/>
            </a:solidFill>
          </a:endParaRPr>
        </a:p>
      </dsp:txBody>
      <dsp:txXfrm>
        <a:off x="423768" y="31670"/>
        <a:ext cx="7382063" cy="963265"/>
      </dsp:txXfrm>
    </dsp:sp>
    <dsp:sp modelId="{7A148FDB-4DF6-4579-9102-C1F60CFE2A74}">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3A91AD-6DB9-4250-BB9A-7DB64D4B25E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bg1"/>
              </a:solidFill>
              <a:latin typeface="+mn-lt"/>
              <a:ea typeface="+mn-ea"/>
              <a:cs typeface="+mn-cs"/>
            </a:rPr>
            <a:t>She liked to eat sweets and tended to avoid exercise</a:t>
          </a:r>
          <a:endParaRPr lang="en-US" sz="2200" kern="1200" dirty="0">
            <a:solidFill>
              <a:schemeClr val="bg1"/>
            </a:solidFill>
          </a:endParaRPr>
        </a:p>
      </dsp:txBody>
      <dsp:txXfrm>
        <a:off x="1528352" y="1259039"/>
        <a:ext cx="6257489" cy="923287"/>
      </dsp:txXfrm>
    </dsp:sp>
    <dsp:sp modelId="{8929089C-F535-44B7-B633-5573CBF5F167}">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909E2B-C6E1-4BA2-8015-3102E96F6809}">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bg1"/>
              </a:solidFill>
              <a:latin typeface="+mn-lt"/>
              <a:ea typeface="+mn-ea"/>
              <a:cs typeface="+mn-cs"/>
            </a:rPr>
            <a:t>She didn’t have the energy</a:t>
          </a:r>
          <a:endParaRPr lang="en-US" sz="2200" kern="1200" dirty="0">
            <a:solidFill>
              <a:schemeClr val="bg1"/>
            </a:solidFill>
          </a:endParaRPr>
        </a:p>
      </dsp:txBody>
      <dsp:txXfrm>
        <a:off x="1528352" y="2405027"/>
        <a:ext cx="6257489" cy="923287"/>
      </dsp:txXfrm>
    </dsp:sp>
    <dsp:sp modelId="{306AE79E-2BCA-4628-8BF8-0AC65445647E}">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DC0981-18C3-4F39-8024-0E1AEC91922F}">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bg1"/>
              </a:solidFill>
              <a:latin typeface="+mn-lt"/>
              <a:ea typeface="+mn-ea"/>
              <a:cs typeface="+mn-cs"/>
            </a:rPr>
            <a:t>She grew upset and depressed</a:t>
          </a:r>
          <a:endParaRPr lang="en-US" sz="2200" kern="1200" dirty="0">
            <a:solidFill>
              <a:schemeClr val="bg1"/>
            </a:solidFill>
          </a:endParaRPr>
        </a:p>
      </dsp:txBody>
      <dsp:txXfrm>
        <a:off x="1528352" y="3551015"/>
        <a:ext cx="6257489" cy="92328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ABC245-3851-4620-9259-143FFD90EBF1}">
      <dsp:nvSpPr>
        <dsp:cNvPr id="0" name=""/>
        <dsp:cNvSpPr/>
      </dsp:nvSpPr>
      <dsp:spPr>
        <a:xfrm>
          <a:off x="424799" y="2209"/>
          <a:ext cx="738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solidFill>
                <a:schemeClr val="bg1"/>
              </a:solidFill>
              <a:latin typeface="+mn-lt"/>
              <a:ea typeface="+mn-ea"/>
              <a:cs typeface="+mn-cs"/>
            </a:rPr>
            <a:t>Organize your physical space</a:t>
          </a:r>
          <a:endParaRPr lang="en-US" sz="4800" b="0" kern="1200" dirty="0">
            <a:solidFill>
              <a:schemeClr val="bg1"/>
            </a:solidFill>
          </a:endParaRPr>
        </a:p>
      </dsp:txBody>
      <dsp:txXfrm>
        <a:off x="424799" y="2209"/>
        <a:ext cx="7380000" cy="1458562"/>
      </dsp:txXfrm>
    </dsp:sp>
    <dsp:sp modelId="{A1AB928C-497F-43CE-9338-B0145207CDF0}">
      <dsp:nvSpPr>
        <dsp:cNvPr id="0" name=""/>
        <dsp:cNvSpPr/>
      </dsp:nvSpPr>
      <dsp:spPr>
        <a:xfrm>
          <a:off x="0" y="1533700"/>
          <a:ext cx="8229600"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solidFill>
                <a:schemeClr val="bg1"/>
              </a:solidFill>
              <a:latin typeface="+mn-lt"/>
              <a:ea typeface="+mn-ea"/>
              <a:cs typeface="+mn-cs"/>
            </a:rPr>
            <a:t>Break the task into smaller tasks </a:t>
          </a:r>
          <a:endParaRPr lang="en-US" sz="4800" b="0" kern="1200" dirty="0">
            <a:solidFill>
              <a:schemeClr val="bg1"/>
            </a:solidFill>
          </a:endParaRPr>
        </a:p>
      </dsp:txBody>
      <dsp:txXfrm>
        <a:off x="0" y="1533700"/>
        <a:ext cx="8229600" cy="1458562"/>
      </dsp:txXfrm>
    </dsp:sp>
    <dsp:sp modelId="{BB68A70F-A250-4E41-A77F-F0FDC5E3CC37}">
      <dsp:nvSpPr>
        <dsp:cNvPr id="0" name=""/>
        <dsp:cNvSpPr/>
      </dsp:nvSpPr>
      <dsp:spPr>
        <a:xfrm>
          <a:off x="874799" y="3065190"/>
          <a:ext cx="6480000"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solidFill>
                <a:schemeClr val="bg1"/>
              </a:solidFill>
              <a:latin typeface="+mn-lt"/>
              <a:ea typeface="+mn-ea"/>
              <a:cs typeface="+mn-cs"/>
            </a:rPr>
            <a:t>Continuous maintenance</a:t>
          </a:r>
          <a:endParaRPr lang="en-US" sz="4800" b="0" kern="1200" dirty="0">
            <a:solidFill>
              <a:schemeClr val="bg1"/>
            </a:solidFill>
          </a:endParaRPr>
        </a:p>
      </dsp:txBody>
      <dsp:txXfrm>
        <a:off x="874799" y="3065190"/>
        <a:ext cx="6480000" cy="145856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0FD444-81B5-4C94-AAA1-B03D0A849DAF}">
      <dsp:nvSpPr>
        <dsp:cNvPr id="0" name=""/>
        <dsp:cNvSpPr/>
      </dsp:nvSpPr>
      <dsp:spPr>
        <a:xfrm>
          <a:off x="4018" y="1920416"/>
          <a:ext cx="1370260" cy="68513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Specific</a:t>
          </a:r>
        </a:p>
      </dsp:txBody>
      <dsp:txXfrm>
        <a:off x="24085" y="1940483"/>
        <a:ext cx="1330126" cy="644996"/>
      </dsp:txXfrm>
    </dsp:sp>
    <dsp:sp modelId="{332721F6-80CB-4480-8A00-87FB5FBDC053}">
      <dsp:nvSpPr>
        <dsp:cNvPr id="0" name=""/>
        <dsp:cNvSpPr/>
      </dsp:nvSpPr>
      <dsp:spPr>
        <a:xfrm>
          <a:off x="1716844" y="1920416"/>
          <a:ext cx="1370260" cy="685130"/>
        </a:xfrm>
        <a:prstGeom prst="roundRect">
          <a:avLst>
            <a:gd name="adj" fmla="val 10000"/>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Measurable</a:t>
          </a:r>
        </a:p>
      </dsp:txBody>
      <dsp:txXfrm>
        <a:off x="1736911" y="1940483"/>
        <a:ext cx="1330126" cy="644996"/>
      </dsp:txXfrm>
    </dsp:sp>
    <dsp:sp modelId="{960C95DC-5F85-4051-905B-6CED138B2408}">
      <dsp:nvSpPr>
        <dsp:cNvPr id="0" name=""/>
        <dsp:cNvSpPr/>
      </dsp:nvSpPr>
      <dsp:spPr>
        <a:xfrm>
          <a:off x="3429669" y="1920416"/>
          <a:ext cx="1370260" cy="685130"/>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Achievable</a:t>
          </a:r>
        </a:p>
      </dsp:txBody>
      <dsp:txXfrm>
        <a:off x="3449736" y="1940483"/>
        <a:ext cx="1330126" cy="644996"/>
      </dsp:txXfrm>
    </dsp:sp>
    <dsp:sp modelId="{0A801AA0-FA0C-4395-8FB7-B61219DDFA7D}">
      <dsp:nvSpPr>
        <dsp:cNvPr id="0" name=""/>
        <dsp:cNvSpPr/>
      </dsp:nvSpPr>
      <dsp:spPr>
        <a:xfrm>
          <a:off x="5142495" y="1920416"/>
          <a:ext cx="1370260" cy="685130"/>
        </a:xfrm>
        <a:prstGeom prst="roundRect">
          <a:avLst>
            <a:gd name="adj" fmla="val 10000"/>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Realistic</a:t>
          </a:r>
        </a:p>
      </dsp:txBody>
      <dsp:txXfrm>
        <a:off x="5162562" y="1940483"/>
        <a:ext cx="1330126" cy="644996"/>
      </dsp:txXfrm>
    </dsp:sp>
    <dsp:sp modelId="{2B9A88FD-D8D9-47BB-B1AC-E1196E1B824E}">
      <dsp:nvSpPr>
        <dsp:cNvPr id="0" name=""/>
        <dsp:cNvSpPr/>
      </dsp:nvSpPr>
      <dsp:spPr>
        <a:xfrm>
          <a:off x="6855321" y="1920416"/>
          <a:ext cx="1370260" cy="685130"/>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Time-Targeted</a:t>
          </a:r>
        </a:p>
      </dsp:txBody>
      <dsp:txXfrm>
        <a:off x="6875388" y="1940483"/>
        <a:ext cx="1330126" cy="64499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0F6A94-B9B6-47CD-80EA-03A444C589F6}">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8491DD-6D20-45E6-AAE0-BA226AD26C48}">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Eat a frog</a:t>
          </a:r>
        </a:p>
      </dsp:txBody>
      <dsp:txXfrm>
        <a:off x="628203" y="452596"/>
        <a:ext cx="7538938" cy="905192"/>
      </dsp:txXfrm>
    </dsp:sp>
    <dsp:sp modelId="{F12DD745-B993-4D97-AEBE-7AC123DFBFDE}">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94378D-D262-4053-80FE-DCC9C26AFDE4}">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Big stuff first</a:t>
          </a:r>
        </a:p>
      </dsp:txBody>
      <dsp:txXfrm>
        <a:off x="957241" y="1810385"/>
        <a:ext cx="7209900" cy="905192"/>
      </dsp:txXfrm>
    </dsp:sp>
    <dsp:sp modelId="{66E18CB0-B1F2-4B07-AD3D-78312F72C3A9}">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720384C1-8ADC-48DD-A199-43706193CDF9}">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Covey quadrants</a:t>
          </a:r>
        </a:p>
      </dsp:txBody>
      <dsp:txXfrm>
        <a:off x="628203" y="3168174"/>
        <a:ext cx="7538938" cy="905192"/>
      </dsp:txXfrm>
    </dsp:sp>
    <dsp:sp modelId="{A0E6F784-10D1-4F28-A9FC-682B95346D60}">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CB1B10-24CF-465C-8EB3-CBE4A1DD56F6}">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Eliminate distractions</a:t>
          </a:r>
        </a:p>
      </dsp:txBody>
      <dsp:txXfrm>
        <a:off x="460905" y="1047"/>
        <a:ext cx="3479899" cy="2087939"/>
      </dsp:txXfrm>
    </dsp:sp>
    <dsp:sp modelId="{88248893-102C-4F34-949D-C7DCA59EC5B0}">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Use the buddy system</a:t>
          </a:r>
        </a:p>
      </dsp:txBody>
      <dsp:txXfrm>
        <a:off x="4288794" y="1047"/>
        <a:ext cx="3479899" cy="2087939"/>
      </dsp:txXfrm>
    </dsp:sp>
    <dsp:sp modelId="{3E920287-F191-4963-B0C8-65DC13EF5A90}">
      <dsp:nvSpPr>
        <dsp:cNvPr id="0" name=""/>
        <dsp:cNvSpPr/>
      </dsp:nvSpPr>
      <dsp:spPr>
        <a:xfrm>
          <a:off x="1052697" y="2436976"/>
          <a:ext cx="6124205"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Accept that things are imperfect</a:t>
          </a:r>
        </a:p>
      </dsp:txBody>
      <dsp:txXfrm>
        <a:off x="1052697" y="2436976"/>
        <a:ext cx="6124205" cy="208793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2C5969-A4A5-4409-B17A-12E5CF90710E}">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Jennifer had goals and ideas, but she found herself constantly procrastinating</a:t>
          </a:r>
          <a:endParaRPr lang="en-US" sz="3100" kern="1200" dirty="0">
            <a:solidFill>
              <a:schemeClr val="bg1"/>
            </a:solidFill>
          </a:endParaRPr>
        </a:p>
      </dsp:txBody>
      <dsp:txXfrm>
        <a:off x="423768" y="31670"/>
        <a:ext cx="7382063" cy="963265"/>
      </dsp:txXfrm>
    </dsp:sp>
    <dsp:sp modelId="{744058A9-D7E4-40F6-95EE-068BB2E72F5C}">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D7089F-F366-4BE6-99A0-BBAB9BBFF4E0}">
      <dsp:nvSpPr>
        <dsp:cNvPr id="0" name=""/>
        <dsp:cNvSpPr/>
      </dsp:nvSpPr>
      <dsp:spPr>
        <a:xfrm>
          <a:off x="1523977" y="121920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chemeClr val="bg1"/>
              </a:solidFill>
              <a:latin typeface="+mn-lt"/>
              <a:ea typeface="+mn-ea"/>
              <a:cs typeface="+mn-cs"/>
            </a:rPr>
            <a:t>She would become momentarily distracted </a:t>
          </a:r>
          <a:endParaRPr lang="en-US" sz="2300" kern="1200" dirty="0">
            <a:solidFill>
              <a:schemeClr val="bg1"/>
            </a:solidFill>
          </a:endParaRPr>
        </a:p>
      </dsp:txBody>
      <dsp:txXfrm>
        <a:off x="1573935" y="1269159"/>
        <a:ext cx="6257489" cy="923287"/>
      </dsp:txXfrm>
    </dsp:sp>
    <dsp:sp modelId="{590FC8F1-B4BD-4131-B263-1EAAFE44AA1F}">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930386-BD91-4ADE-BB0B-61417D12FE72}">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chemeClr val="bg1"/>
              </a:solidFill>
              <a:latin typeface="+mn-lt"/>
              <a:ea typeface="+mn-ea"/>
              <a:cs typeface="+mn-cs"/>
            </a:rPr>
            <a:t>Jennifer approached Aisha, her mentor, for advice </a:t>
          </a:r>
          <a:endParaRPr lang="en-US" sz="2300" kern="1200" dirty="0">
            <a:solidFill>
              <a:schemeClr val="bg1"/>
            </a:solidFill>
          </a:endParaRPr>
        </a:p>
      </dsp:txBody>
      <dsp:txXfrm>
        <a:off x="1528352" y="2405027"/>
        <a:ext cx="6257489" cy="923287"/>
      </dsp:txXfrm>
    </dsp:sp>
    <dsp:sp modelId="{6D1EE958-E546-4917-8142-B1027FB4BA0E}">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9C1953-E062-4186-BB9A-E43DF9F22BAE}">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chemeClr val="bg1"/>
              </a:solidFill>
              <a:latin typeface="+mn-lt"/>
              <a:ea typeface="+mn-ea"/>
              <a:cs typeface="+mn-cs"/>
            </a:rPr>
            <a:t>Jennifer took Aisha’s advice </a:t>
          </a:r>
          <a:endParaRPr lang="en-US" sz="2300" kern="1200" dirty="0">
            <a:solidFill>
              <a:schemeClr val="bg1"/>
            </a:solidFill>
          </a:endParaRPr>
        </a:p>
      </dsp:txBody>
      <dsp:txXfrm>
        <a:off x="1528352" y="3551015"/>
        <a:ext cx="6257489" cy="92328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494AE9-7A7C-4F76-AB07-7B7F7C591987}">
      <dsp:nvSpPr>
        <dsp:cNvPr id="0" name=""/>
        <dsp:cNvSpPr/>
      </dsp:nvSpPr>
      <dsp:spPr>
        <a:xfrm>
          <a:off x="3291839" y="0"/>
          <a:ext cx="4937760"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1AE9FD-CE82-47D6-86E9-1F2E4DD57B85}">
      <dsp:nvSpPr>
        <dsp:cNvPr id="0" name=""/>
        <dsp:cNvSpPr/>
      </dsp:nvSpPr>
      <dsp:spPr>
        <a:xfrm>
          <a:off x="0" y="0"/>
          <a:ext cx="3291840"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l" defTabSz="933450">
            <a:lnSpc>
              <a:spcPct val="90000"/>
            </a:lnSpc>
            <a:spcBef>
              <a:spcPct val="0"/>
            </a:spcBef>
            <a:spcAft>
              <a:spcPct val="35000"/>
            </a:spcAft>
            <a:buNone/>
          </a:pPr>
          <a:r>
            <a:rPr lang="en-US" sz="2100" kern="1200" dirty="0">
              <a:solidFill>
                <a:schemeClr val="bg1"/>
              </a:solidFill>
              <a:latin typeface="+mn-lt"/>
              <a:ea typeface="+mn-ea"/>
              <a:cs typeface="+mn-cs"/>
            </a:rPr>
            <a:t>If you feel anger, it is valid to acknowledge to yourself that you do indeed feel anger</a:t>
          </a:r>
          <a:endParaRPr lang="en-US" sz="2100" b="0" kern="1200" dirty="0">
            <a:solidFill>
              <a:schemeClr val="bg1"/>
            </a:solidFill>
          </a:endParaRPr>
        </a:p>
      </dsp:txBody>
      <dsp:txXfrm>
        <a:off x="69044" y="69044"/>
        <a:ext cx="3153752" cy="1276275"/>
      </dsp:txXfrm>
    </dsp:sp>
    <dsp:sp modelId="{C119DE9F-CE73-460E-8D4C-2E778B53D41E}">
      <dsp:nvSpPr>
        <dsp:cNvPr id="0" name=""/>
        <dsp:cNvSpPr/>
      </dsp:nvSpPr>
      <dsp:spPr>
        <a:xfrm>
          <a:off x="3291839" y="1555799"/>
          <a:ext cx="4937760"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0DC5D68-185F-46C4-8F02-E984E06E0D1D}">
      <dsp:nvSpPr>
        <dsp:cNvPr id="0" name=""/>
        <dsp:cNvSpPr/>
      </dsp:nvSpPr>
      <dsp:spPr>
        <a:xfrm>
          <a:off x="0" y="1555799"/>
          <a:ext cx="3291840"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Denying an emotional state is a dangerous action that can have big consequence</a:t>
          </a:r>
          <a:endParaRPr lang="en-US" sz="2100" b="0" kern="1200" dirty="0">
            <a:solidFill>
              <a:schemeClr val="bg1"/>
            </a:solidFill>
          </a:endParaRPr>
        </a:p>
      </dsp:txBody>
      <dsp:txXfrm>
        <a:off x="69044" y="1624843"/>
        <a:ext cx="3153752" cy="1276275"/>
      </dsp:txXfrm>
    </dsp:sp>
    <dsp:sp modelId="{4345DCDB-E350-4C8A-B959-332C430B09B5}">
      <dsp:nvSpPr>
        <dsp:cNvPr id="0" name=""/>
        <dsp:cNvSpPr/>
      </dsp:nvSpPr>
      <dsp:spPr>
        <a:xfrm>
          <a:off x="3291839" y="3111599"/>
          <a:ext cx="4937760"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1FBDD6B-CBB7-4FB7-93BB-FF8366037620}">
      <dsp:nvSpPr>
        <dsp:cNvPr id="0" name=""/>
        <dsp:cNvSpPr/>
      </dsp:nvSpPr>
      <dsp:spPr>
        <a:xfrm>
          <a:off x="0" y="3111599"/>
          <a:ext cx="3291840"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l" defTabSz="933450">
            <a:lnSpc>
              <a:spcPct val="90000"/>
            </a:lnSpc>
            <a:spcBef>
              <a:spcPct val="0"/>
            </a:spcBef>
            <a:spcAft>
              <a:spcPct val="35000"/>
            </a:spcAft>
            <a:buNone/>
          </a:pPr>
          <a:r>
            <a:rPr lang="en-US" sz="2100" kern="1200" dirty="0">
              <a:solidFill>
                <a:schemeClr val="bg1"/>
              </a:solidFill>
              <a:latin typeface="+mn-lt"/>
              <a:ea typeface="+mn-ea"/>
              <a:cs typeface="+mn-cs"/>
            </a:rPr>
            <a:t>Emotional breakdown in the future if not addressed</a:t>
          </a:r>
          <a:endParaRPr lang="en-US" sz="2100" b="0" kern="1200" dirty="0">
            <a:solidFill>
              <a:schemeClr val="bg1"/>
            </a:solidFill>
          </a:endParaRPr>
        </a:p>
      </dsp:txBody>
      <dsp:txXfrm>
        <a:off x="69044" y="3180643"/>
        <a:ext cx="3153752" cy="1276275"/>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A7DEC0-A1B5-4557-9996-53E4836A45BF}">
      <dsp:nvSpPr>
        <dsp:cNvPr id="0" name=""/>
        <dsp:cNvSpPr/>
      </dsp:nvSpPr>
      <dsp:spPr>
        <a:xfrm>
          <a:off x="0" y="2441"/>
          <a:ext cx="8229600" cy="149877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solidFill>
                <a:schemeClr val="bg1"/>
              </a:solidFill>
              <a:latin typeface="+mn-lt"/>
              <a:ea typeface="+mn-ea"/>
              <a:cs typeface="+mn-cs"/>
            </a:rPr>
            <a:t>“Mean, nasty, brutish, and short”</a:t>
          </a:r>
          <a:endParaRPr lang="en-US" sz="4400" kern="1200" dirty="0">
            <a:solidFill>
              <a:schemeClr val="bg1"/>
            </a:solidFill>
          </a:endParaRPr>
        </a:p>
      </dsp:txBody>
      <dsp:txXfrm>
        <a:off x="73164" y="75605"/>
        <a:ext cx="8083272" cy="1352448"/>
      </dsp:txXfrm>
    </dsp:sp>
    <dsp:sp modelId="{996EED46-A164-4486-8ED5-33297EB2C435}">
      <dsp:nvSpPr>
        <dsp:cNvPr id="0" name=""/>
        <dsp:cNvSpPr/>
      </dsp:nvSpPr>
      <dsp:spPr>
        <a:xfrm>
          <a:off x="0" y="1513593"/>
          <a:ext cx="8229600" cy="1498776"/>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solidFill>
                <a:schemeClr val="bg1"/>
              </a:solidFill>
              <a:latin typeface="+mn-lt"/>
              <a:ea typeface="+mn-ea"/>
              <a:cs typeface="+mn-cs"/>
            </a:rPr>
            <a:t>Further reflection of situations</a:t>
          </a:r>
          <a:endParaRPr lang="en-US" sz="4400" kern="1200" dirty="0">
            <a:solidFill>
              <a:schemeClr val="bg1"/>
            </a:solidFill>
          </a:endParaRPr>
        </a:p>
      </dsp:txBody>
      <dsp:txXfrm>
        <a:off x="73164" y="1586757"/>
        <a:ext cx="8083272" cy="1352448"/>
      </dsp:txXfrm>
    </dsp:sp>
    <dsp:sp modelId="{9C5CE933-8057-4B4A-8EE8-71FE15BC8F87}">
      <dsp:nvSpPr>
        <dsp:cNvPr id="0" name=""/>
        <dsp:cNvSpPr/>
      </dsp:nvSpPr>
      <dsp:spPr>
        <a:xfrm>
          <a:off x="0" y="3024744"/>
          <a:ext cx="8229600" cy="1498776"/>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solidFill>
                <a:schemeClr val="bg1"/>
              </a:solidFill>
              <a:latin typeface="+mn-lt"/>
              <a:ea typeface="+mn-ea"/>
              <a:cs typeface="+mn-cs"/>
            </a:rPr>
            <a:t>We feel emotions provide us with important information </a:t>
          </a:r>
          <a:endParaRPr lang="en-US" sz="4400" kern="1200" dirty="0">
            <a:solidFill>
              <a:schemeClr val="bg1"/>
            </a:solidFill>
          </a:endParaRPr>
        </a:p>
      </dsp:txBody>
      <dsp:txXfrm>
        <a:off x="73164" y="3097908"/>
        <a:ext cx="8083272" cy="135244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2AFB84-25CD-48BD-A70C-57ED1FD103B5}">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latin typeface="+mn-lt"/>
              <a:ea typeface="+mn-ea"/>
              <a:cs typeface="+mn-cs"/>
            </a:rPr>
            <a:t>Theory of emotional granularity</a:t>
          </a:r>
          <a:endParaRPr lang="en-US" sz="4200" kern="1200" dirty="0">
            <a:solidFill>
              <a:schemeClr val="bg1"/>
            </a:solidFill>
          </a:endParaRPr>
        </a:p>
      </dsp:txBody>
      <dsp:txXfrm>
        <a:off x="460905" y="1047"/>
        <a:ext cx="3479899" cy="2087939"/>
      </dsp:txXfrm>
    </dsp:sp>
    <dsp:sp modelId="{D2271BF3-9930-4AA7-A388-1B6BC02DE937}">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latin typeface="+mn-lt"/>
              <a:ea typeface="+mn-ea"/>
              <a:cs typeface="+mn-cs"/>
            </a:rPr>
            <a:t>Emotions can be identified</a:t>
          </a:r>
          <a:endParaRPr lang="en-US" sz="4200" kern="1200" dirty="0">
            <a:solidFill>
              <a:schemeClr val="bg1"/>
            </a:solidFill>
          </a:endParaRPr>
        </a:p>
      </dsp:txBody>
      <dsp:txXfrm>
        <a:off x="4288794" y="1047"/>
        <a:ext cx="3479899" cy="2087939"/>
      </dsp:txXfrm>
    </dsp:sp>
    <dsp:sp modelId="{3A96F1F0-48DF-40B1-A7C0-16EA1B3AA46D}">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latin typeface="+mn-lt"/>
              <a:ea typeface="+mn-ea"/>
              <a:cs typeface="+mn-cs"/>
            </a:rPr>
            <a:t>Arousal</a:t>
          </a:r>
          <a:endParaRPr lang="en-US" sz="4200" kern="1200" dirty="0">
            <a:solidFill>
              <a:schemeClr val="bg1"/>
            </a:solidFill>
          </a:endParaRPr>
        </a:p>
      </dsp:txBody>
      <dsp:txXfrm>
        <a:off x="460905" y="2436976"/>
        <a:ext cx="3479899" cy="2087939"/>
      </dsp:txXfrm>
    </dsp:sp>
    <dsp:sp modelId="{92AB2B9C-15A6-4BBE-8214-4E3E028FF8CF}">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rPr>
            <a:t>Valence</a:t>
          </a:r>
        </a:p>
      </dsp:txBody>
      <dsp:txXfrm>
        <a:off x="4288794" y="2436976"/>
        <a:ext cx="3479899" cy="20879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ADEC12-897B-4BCF-AA6D-E3C23F26DC85}">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latin typeface="+mn-lt"/>
              <a:ea typeface="+mn-ea"/>
              <a:cs typeface="+mn-cs"/>
            </a:rPr>
            <a:t>Awareness of our bodies </a:t>
          </a:r>
          <a:endParaRPr lang="en-US" sz="3000" b="0" kern="1200" dirty="0">
            <a:solidFill>
              <a:schemeClr val="bg1"/>
            </a:solidFill>
          </a:endParaRPr>
        </a:p>
      </dsp:txBody>
      <dsp:txXfrm>
        <a:off x="460905" y="1047"/>
        <a:ext cx="3479899" cy="2087939"/>
      </dsp:txXfrm>
    </dsp:sp>
    <dsp:sp modelId="{96B98B45-06C1-47DD-B4DF-E7EAA32D8D16}">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latin typeface="+mn-lt"/>
              <a:ea typeface="+mn-ea"/>
              <a:cs typeface="+mn-cs"/>
            </a:rPr>
            <a:t>Block our awareness of the physical body </a:t>
          </a:r>
          <a:endParaRPr lang="en-US" sz="3000" b="0" kern="1200" dirty="0">
            <a:solidFill>
              <a:schemeClr val="bg1"/>
            </a:solidFill>
          </a:endParaRPr>
        </a:p>
      </dsp:txBody>
      <dsp:txXfrm>
        <a:off x="4288794" y="1047"/>
        <a:ext cx="3479899" cy="2087939"/>
      </dsp:txXfrm>
    </dsp:sp>
    <dsp:sp modelId="{9FDA7A7D-CE24-4549-A2C9-C5677FFAC1B9}">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latin typeface="+mn-lt"/>
              <a:ea typeface="+mn-ea"/>
              <a:cs typeface="+mn-cs"/>
            </a:rPr>
            <a:t>Physically uncomfortable leads to  emotionally uncomfortable</a:t>
          </a:r>
          <a:endParaRPr lang="en-US" sz="3000" b="0" kern="1200" dirty="0">
            <a:solidFill>
              <a:schemeClr val="bg1"/>
            </a:solidFill>
          </a:endParaRPr>
        </a:p>
      </dsp:txBody>
      <dsp:txXfrm>
        <a:off x="2374850" y="2436976"/>
        <a:ext cx="3479899" cy="208793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EC23B9-A700-468C-A1D9-1DFCD4503471}">
      <dsp:nvSpPr>
        <dsp:cNvPr id="0" name=""/>
        <dsp:cNvSpPr/>
      </dsp:nvSpPr>
      <dsp:spPr>
        <a:xfrm>
          <a:off x="2571" y="1182656"/>
          <a:ext cx="2507456" cy="974809"/>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b="0" kern="1200" dirty="0">
              <a:solidFill>
                <a:schemeClr val="bg1"/>
              </a:solidFill>
            </a:rPr>
            <a:t>Pleasant condition</a:t>
          </a:r>
        </a:p>
      </dsp:txBody>
      <dsp:txXfrm>
        <a:off x="2571" y="1182656"/>
        <a:ext cx="2507456" cy="974809"/>
      </dsp:txXfrm>
    </dsp:sp>
    <dsp:sp modelId="{C296FDA6-71A2-4280-B741-AC1B703155C7}">
      <dsp:nvSpPr>
        <dsp:cNvPr id="0" name=""/>
        <dsp:cNvSpPr/>
      </dsp:nvSpPr>
      <dsp:spPr>
        <a:xfrm>
          <a:off x="2571" y="2157466"/>
          <a:ext cx="2507456" cy="1185840"/>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62B571-3049-45C5-A3A2-3497E21CD267}">
      <dsp:nvSpPr>
        <dsp:cNvPr id="0" name=""/>
        <dsp:cNvSpPr/>
      </dsp:nvSpPr>
      <dsp:spPr>
        <a:xfrm>
          <a:off x="2861071" y="1182656"/>
          <a:ext cx="2507456" cy="974809"/>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b="0" kern="1200" dirty="0">
              <a:solidFill>
                <a:schemeClr val="bg1"/>
              </a:solidFill>
            </a:rPr>
            <a:t>Unpleasant condition</a:t>
          </a:r>
        </a:p>
      </dsp:txBody>
      <dsp:txXfrm>
        <a:off x="2861071" y="1182656"/>
        <a:ext cx="2507456" cy="974809"/>
      </dsp:txXfrm>
    </dsp:sp>
    <dsp:sp modelId="{615B45DF-27C5-4252-929C-91494FF745D6}">
      <dsp:nvSpPr>
        <dsp:cNvPr id="0" name=""/>
        <dsp:cNvSpPr/>
      </dsp:nvSpPr>
      <dsp:spPr>
        <a:xfrm>
          <a:off x="2861071" y="2157466"/>
          <a:ext cx="2507456" cy="1185840"/>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9E36C9-F17C-466F-A2CF-441C94597C44}">
      <dsp:nvSpPr>
        <dsp:cNvPr id="0" name=""/>
        <dsp:cNvSpPr/>
      </dsp:nvSpPr>
      <dsp:spPr>
        <a:xfrm>
          <a:off x="5719571" y="1182656"/>
          <a:ext cx="2507456" cy="974809"/>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kern="1200" dirty="0">
              <a:solidFill>
                <a:schemeClr val="bg1"/>
              </a:solidFill>
              <a:latin typeface="+mn-lt"/>
              <a:ea typeface="+mn-ea"/>
              <a:cs typeface="+mn-cs"/>
            </a:rPr>
            <a:t>Valence continuum</a:t>
          </a:r>
          <a:endParaRPr lang="en-US" sz="2700" b="0" kern="1200" dirty="0">
            <a:solidFill>
              <a:schemeClr val="bg1"/>
            </a:solidFill>
          </a:endParaRPr>
        </a:p>
      </dsp:txBody>
      <dsp:txXfrm>
        <a:off x="5719571" y="1182656"/>
        <a:ext cx="2507456" cy="974809"/>
      </dsp:txXfrm>
    </dsp:sp>
    <dsp:sp modelId="{8F8DA191-010B-4BBA-816E-238A86D599EB}">
      <dsp:nvSpPr>
        <dsp:cNvPr id="0" name=""/>
        <dsp:cNvSpPr/>
      </dsp:nvSpPr>
      <dsp:spPr>
        <a:xfrm>
          <a:off x="5719571" y="2157466"/>
          <a:ext cx="2507456" cy="1185840"/>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28221D-63AB-4F9D-A19C-59C4FAEDE525}">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Aria and </a:t>
          </a:r>
          <a:r>
            <a:rPr lang="en-US" sz="3100" kern="1200" dirty="0"/>
            <a:t>Sally’s </a:t>
          </a:r>
          <a:r>
            <a:rPr lang="en-US" sz="3100" kern="1200" dirty="0">
              <a:solidFill>
                <a:schemeClr val="bg1"/>
              </a:solidFill>
              <a:latin typeface="+mn-lt"/>
              <a:ea typeface="+mn-ea"/>
              <a:cs typeface="+mn-cs"/>
            </a:rPr>
            <a:t>father had recently lost his job as a government worker</a:t>
          </a:r>
          <a:endParaRPr lang="en-US" sz="3100" kern="1200" dirty="0">
            <a:solidFill>
              <a:schemeClr val="bg1"/>
            </a:solidFill>
          </a:endParaRPr>
        </a:p>
      </dsp:txBody>
      <dsp:txXfrm>
        <a:off x="423768" y="31670"/>
        <a:ext cx="7382063" cy="963265"/>
      </dsp:txXfrm>
    </dsp:sp>
    <dsp:sp modelId="{93DFB0EA-26CE-4E95-9B53-EFE9BD16821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DE2FB3-4FB4-4666-9334-F570AF29051F}">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Both sisters recognized that this created anxiety within them</a:t>
          </a:r>
          <a:endParaRPr lang="en-US" sz="2100" kern="1200" dirty="0">
            <a:solidFill>
              <a:schemeClr val="bg1"/>
            </a:solidFill>
          </a:endParaRPr>
        </a:p>
      </dsp:txBody>
      <dsp:txXfrm>
        <a:off x="1528352" y="1259039"/>
        <a:ext cx="6257489" cy="923287"/>
      </dsp:txXfrm>
    </dsp:sp>
    <dsp:sp modelId="{DC3E4352-E37E-4C03-8598-89508879395C}">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DABDCE-EE01-4DBE-82C9-8276B29F8A74}">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Arya vented her frustrations out against Sansa </a:t>
          </a:r>
          <a:endParaRPr lang="en-US" sz="2100" kern="1200" dirty="0">
            <a:solidFill>
              <a:schemeClr val="bg1"/>
            </a:solidFill>
          </a:endParaRPr>
        </a:p>
      </dsp:txBody>
      <dsp:txXfrm>
        <a:off x="1528352" y="2405027"/>
        <a:ext cx="6257489" cy="923287"/>
      </dsp:txXfrm>
    </dsp:sp>
    <dsp:sp modelId="{B0FAE2D9-1B8B-4889-9D5C-5AC6705394F2}">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65976C-9682-458B-844A-4C39731B1882}">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Sansa realized that her frustration wasn’t with Arya </a:t>
          </a:r>
          <a:endParaRPr lang="en-US" sz="2100" kern="1200" dirty="0">
            <a:solidFill>
              <a:schemeClr val="bg1"/>
            </a:solidFill>
          </a:endParaRPr>
        </a:p>
      </dsp:txBody>
      <dsp:txXfrm>
        <a:off x="1528352" y="3551015"/>
        <a:ext cx="6257489" cy="92328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30980D-0F87-41C3-9CC1-53F08F0D40FD}">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294" bIns="0" numCol="1" spcCol="1270" anchor="ctr" anchorCtr="0">
          <a:noAutofit/>
        </a:bodyPr>
        <a:lstStyle/>
        <a:p>
          <a:pPr marL="0" lvl="0" indent="0" algn="ctr" defTabSz="1200150">
            <a:lnSpc>
              <a:spcPct val="90000"/>
            </a:lnSpc>
            <a:spcBef>
              <a:spcPct val="0"/>
            </a:spcBef>
            <a:spcAft>
              <a:spcPct val="35000"/>
            </a:spcAft>
            <a:buNone/>
          </a:pPr>
          <a:r>
            <a:rPr lang="en-US" sz="2700" kern="1200" dirty="0">
              <a:solidFill>
                <a:schemeClr val="bg1"/>
              </a:solidFill>
              <a:latin typeface="+mn-lt"/>
              <a:ea typeface="+mn-ea"/>
              <a:cs typeface="+mn-cs"/>
            </a:rPr>
            <a:t>Helps you to understand how to make the most use of your feelings</a:t>
          </a:r>
          <a:endParaRPr lang="en-US" sz="2700" kern="1200" dirty="0">
            <a:solidFill>
              <a:schemeClr val="bg1"/>
            </a:solidFill>
          </a:endParaRPr>
        </a:p>
      </dsp:txBody>
      <dsp:txXfrm rot="5400000">
        <a:off x="1005" y="905192"/>
        <a:ext cx="2611933" cy="2715577"/>
      </dsp:txXfrm>
    </dsp:sp>
    <dsp:sp modelId="{A9F7505E-C465-4601-A0B0-8ECDAF58BBEE}">
      <dsp:nvSpPr>
        <dsp:cNvPr id="0" name=""/>
        <dsp:cNvSpPr/>
      </dsp:nvSpPr>
      <dsp:spPr>
        <a:xfrm rot="16200000">
          <a:off x="1851818" y="957014"/>
          <a:ext cx="4525963" cy="2611933"/>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294" bIns="0" numCol="1" spcCol="1270" anchor="ctr" anchorCtr="0">
          <a:noAutofit/>
        </a:bodyPr>
        <a:lstStyle/>
        <a:p>
          <a:pPr marL="0" lvl="0" indent="0" algn="ctr" defTabSz="1200150">
            <a:lnSpc>
              <a:spcPct val="90000"/>
            </a:lnSpc>
            <a:spcBef>
              <a:spcPct val="0"/>
            </a:spcBef>
            <a:spcAft>
              <a:spcPct val="35000"/>
            </a:spcAft>
            <a:buNone/>
          </a:pPr>
          <a:r>
            <a:rPr lang="en-US" sz="2700" kern="1200" dirty="0">
              <a:solidFill>
                <a:schemeClr val="bg1"/>
              </a:solidFill>
              <a:latin typeface="+mn-lt"/>
              <a:ea typeface="+mn-ea"/>
              <a:cs typeface="+mn-cs"/>
            </a:rPr>
            <a:t>Understand what your emotion signifies </a:t>
          </a:r>
          <a:endParaRPr lang="en-US" sz="2700" kern="1200" dirty="0">
            <a:solidFill>
              <a:schemeClr val="bg1"/>
            </a:solidFill>
          </a:endParaRPr>
        </a:p>
      </dsp:txBody>
      <dsp:txXfrm rot="5400000">
        <a:off x="2808833" y="905192"/>
        <a:ext cx="2611933" cy="2715577"/>
      </dsp:txXfrm>
    </dsp:sp>
    <dsp:sp modelId="{92135B81-AA08-4345-8AFC-F7921EDE3CC6}">
      <dsp:nvSpPr>
        <dsp:cNvPr id="0" name=""/>
        <dsp:cNvSpPr/>
      </dsp:nvSpPr>
      <dsp:spPr>
        <a:xfrm rot="16200000">
          <a:off x="4659647" y="957014"/>
          <a:ext cx="4525963" cy="2611933"/>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294" bIns="0" numCol="1" spcCol="1270" anchor="ctr" anchorCtr="0">
          <a:noAutofit/>
        </a:bodyPr>
        <a:lstStyle/>
        <a:p>
          <a:pPr marL="0" lvl="0" indent="0" algn="ctr" defTabSz="1200150">
            <a:lnSpc>
              <a:spcPct val="90000"/>
            </a:lnSpc>
            <a:spcBef>
              <a:spcPct val="0"/>
            </a:spcBef>
            <a:spcAft>
              <a:spcPct val="35000"/>
            </a:spcAft>
            <a:buNone/>
          </a:pPr>
          <a:r>
            <a:rPr lang="en-US" sz="2700" kern="1200" dirty="0">
              <a:solidFill>
                <a:schemeClr val="bg1"/>
              </a:solidFill>
              <a:latin typeface="+mn-lt"/>
              <a:ea typeface="+mn-ea"/>
              <a:cs typeface="+mn-cs"/>
            </a:rPr>
            <a:t>Find appropriate and helpful ways in which you make the emotion work for you</a:t>
          </a:r>
          <a:endParaRPr lang="en-US" sz="2700" kern="1200" dirty="0">
            <a:solidFill>
              <a:schemeClr val="bg1"/>
            </a:solidFill>
          </a:endParaRPr>
        </a:p>
      </dsp:txBody>
      <dsp:txXfrm rot="5400000">
        <a:off x="5616662" y="905192"/>
        <a:ext cx="2611933" cy="271557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047F32-B3A5-42BA-9A32-9390F92F99CF}">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solidFill>
                <a:schemeClr val="bg1"/>
              </a:solidFill>
              <a:latin typeface="+mn-lt"/>
              <a:ea typeface="+mn-ea"/>
              <a:cs typeface="+mn-cs"/>
            </a:rPr>
            <a:t>Emotions that always help us to perform well</a:t>
          </a:r>
          <a:endParaRPr lang="en-US" sz="3000" kern="1200" dirty="0">
            <a:solidFill>
              <a:schemeClr val="bg1"/>
            </a:solidFill>
          </a:endParaRPr>
        </a:p>
      </dsp:txBody>
      <dsp:txXfrm>
        <a:off x="39768" y="39768"/>
        <a:ext cx="5530000" cy="1278252"/>
      </dsp:txXfrm>
    </dsp:sp>
    <dsp:sp modelId="{5DF0EDA5-51D4-47EA-830A-9F0DE1A28FDE}">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solidFill>
                <a:schemeClr val="bg1"/>
              </a:solidFill>
              <a:latin typeface="+mn-lt"/>
              <a:ea typeface="+mn-ea"/>
              <a:cs typeface="+mn-cs"/>
            </a:rPr>
            <a:t>Emotions that always interfere with high performance</a:t>
          </a:r>
          <a:endParaRPr lang="en-US" sz="3000" kern="1200" dirty="0">
            <a:solidFill>
              <a:schemeClr val="bg1"/>
            </a:solidFill>
          </a:endParaRPr>
        </a:p>
      </dsp:txBody>
      <dsp:txXfrm>
        <a:off x="656987" y="1623855"/>
        <a:ext cx="5415841" cy="1278252"/>
      </dsp:txXfrm>
    </dsp:sp>
    <dsp:sp modelId="{64E18C0F-66D7-4246-ABA2-9BE36EB645B4}">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solidFill>
                <a:schemeClr val="bg1"/>
              </a:solidFill>
              <a:latin typeface="+mn-lt"/>
              <a:ea typeface="+mn-ea"/>
              <a:cs typeface="+mn-cs"/>
            </a:rPr>
            <a:t>Emotions that can either improve our performance or impede it</a:t>
          </a:r>
          <a:endParaRPr lang="en-US" sz="3000" kern="1200" dirty="0">
            <a:solidFill>
              <a:schemeClr val="bg1"/>
            </a:solidFill>
          </a:endParaRPr>
        </a:p>
      </dsp:txBody>
      <dsp:txXfrm>
        <a:off x="1274207" y="3207942"/>
        <a:ext cx="5415841" cy="1278252"/>
      </dsp:txXfrm>
    </dsp:sp>
    <dsp:sp modelId="{DF59A4B6-1EEB-437D-99EB-FD6FC19104FC}">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F5B99985-F65F-43A4-ACE2-7644F32FA314}">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F7C4DA-DAE7-45A8-9BCA-EF16E50BB20F}">
      <dsp:nvSpPr>
        <dsp:cNvPr id="0" name=""/>
        <dsp:cNvSpPr/>
      </dsp:nvSpPr>
      <dsp:spPr>
        <a:xfrm>
          <a:off x="5213570" y="0"/>
          <a:ext cx="301376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CEC9489-E9E2-4726-A5C9-72D655D63630}">
      <dsp:nvSpPr>
        <dsp:cNvPr id="0" name=""/>
        <dsp:cNvSpPr/>
      </dsp:nvSpPr>
      <dsp:spPr>
        <a:xfrm>
          <a:off x="48762" y="0"/>
          <a:ext cx="5211309"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Exercise</a:t>
          </a:r>
        </a:p>
      </dsp:txBody>
      <dsp:txXfrm>
        <a:off x="117806" y="69044"/>
        <a:ext cx="5073221" cy="1276275"/>
      </dsp:txXfrm>
    </dsp:sp>
    <dsp:sp modelId="{733EDFDB-0A7E-43E3-88F5-41C53FA8DBAA}">
      <dsp:nvSpPr>
        <dsp:cNvPr id="0" name=""/>
        <dsp:cNvSpPr/>
      </dsp:nvSpPr>
      <dsp:spPr>
        <a:xfrm>
          <a:off x="5213570" y="1555799"/>
          <a:ext cx="3013769"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E9FCDA22-E74A-4948-B24D-D6B80E73AE09}">
      <dsp:nvSpPr>
        <dsp:cNvPr id="0" name=""/>
        <dsp:cNvSpPr/>
      </dsp:nvSpPr>
      <dsp:spPr>
        <a:xfrm>
          <a:off x="48762" y="1555799"/>
          <a:ext cx="5211309" cy="1414363"/>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Listen to upbeat music</a:t>
          </a:r>
        </a:p>
      </dsp:txBody>
      <dsp:txXfrm>
        <a:off x="117806" y="1624843"/>
        <a:ext cx="5073221" cy="1276275"/>
      </dsp:txXfrm>
    </dsp:sp>
    <dsp:sp modelId="{8B1AB9F5-2E52-4F80-807C-AF0482E43904}">
      <dsp:nvSpPr>
        <dsp:cNvPr id="0" name=""/>
        <dsp:cNvSpPr/>
      </dsp:nvSpPr>
      <dsp:spPr>
        <a:xfrm>
          <a:off x="5213570" y="3111599"/>
          <a:ext cx="3013769"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41979669-F7E7-4B95-9DEA-DBD8A6D2FC1B}">
      <dsp:nvSpPr>
        <dsp:cNvPr id="0" name=""/>
        <dsp:cNvSpPr/>
      </dsp:nvSpPr>
      <dsp:spPr>
        <a:xfrm>
          <a:off x="48762" y="3111599"/>
          <a:ext cx="5211309" cy="1414363"/>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Sing</a:t>
          </a:r>
        </a:p>
      </dsp:txBody>
      <dsp:txXfrm>
        <a:off x="117806" y="3180643"/>
        <a:ext cx="5073221" cy="1276275"/>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FEDA40-B905-4BB4-A64E-E8AB643325FD}">
      <dsp:nvSpPr>
        <dsp:cNvPr id="0" name=""/>
        <dsp:cNvSpPr/>
      </dsp:nvSpPr>
      <dsp:spPr>
        <a:xfrm rot="16200000">
          <a:off x="925909" y="-925909"/>
          <a:ext cx="2262981" cy="4114800"/>
        </a:xfrm>
        <a:prstGeom prst="round1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ctr" anchorCtr="0">
          <a:noAutofit/>
        </a:bodyPr>
        <a:lstStyle/>
        <a:p>
          <a:pPr marL="0" lvl="0" indent="0" algn="ctr" defTabSz="2400300">
            <a:lnSpc>
              <a:spcPct val="90000"/>
            </a:lnSpc>
            <a:spcBef>
              <a:spcPct val="0"/>
            </a:spcBef>
            <a:spcAft>
              <a:spcPct val="35000"/>
            </a:spcAft>
            <a:buNone/>
          </a:pPr>
          <a:r>
            <a:rPr lang="en-US" sz="5400" kern="1200" dirty="0">
              <a:solidFill>
                <a:schemeClr val="bg1"/>
              </a:solidFill>
            </a:rPr>
            <a:t>Shout</a:t>
          </a:r>
        </a:p>
      </dsp:txBody>
      <dsp:txXfrm rot="5400000">
        <a:off x="-1" y="1"/>
        <a:ext cx="4114800" cy="1697236"/>
      </dsp:txXfrm>
    </dsp:sp>
    <dsp:sp modelId="{103B3F6E-55DA-4F20-8891-22A42A51B3E4}">
      <dsp:nvSpPr>
        <dsp:cNvPr id="0" name=""/>
        <dsp:cNvSpPr/>
      </dsp:nvSpPr>
      <dsp:spPr>
        <a:xfrm>
          <a:off x="4114800" y="0"/>
          <a:ext cx="4114800" cy="2262981"/>
        </a:xfrm>
        <a:prstGeom prst="round1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ctr" anchorCtr="0">
          <a:noAutofit/>
        </a:bodyPr>
        <a:lstStyle/>
        <a:p>
          <a:pPr marL="0" lvl="0" indent="0" algn="ctr" defTabSz="2400300">
            <a:lnSpc>
              <a:spcPct val="90000"/>
            </a:lnSpc>
            <a:spcBef>
              <a:spcPct val="0"/>
            </a:spcBef>
            <a:spcAft>
              <a:spcPct val="35000"/>
            </a:spcAft>
            <a:buNone/>
          </a:pPr>
          <a:r>
            <a:rPr lang="en-US" sz="5400" kern="1200" dirty="0">
              <a:solidFill>
                <a:schemeClr val="bg1"/>
              </a:solidFill>
            </a:rPr>
            <a:t>Relaxation response</a:t>
          </a:r>
        </a:p>
      </dsp:txBody>
      <dsp:txXfrm>
        <a:off x="4114800" y="0"/>
        <a:ext cx="4114800" cy="1697236"/>
      </dsp:txXfrm>
    </dsp:sp>
    <dsp:sp modelId="{ECAD7915-C01E-42EB-BDBD-D0A216EF0776}">
      <dsp:nvSpPr>
        <dsp:cNvPr id="0" name=""/>
        <dsp:cNvSpPr/>
      </dsp:nvSpPr>
      <dsp:spPr>
        <a:xfrm rot="10800000">
          <a:off x="0" y="2262981"/>
          <a:ext cx="4114800" cy="2262981"/>
        </a:xfrm>
        <a:prstGeom prst="round1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ctr" anchorCtr="0">
          <a:noAutofit/>
        </a:bodyPr>
        <a:lstStyle/>
        <a:p>
          <a:pPr marL="0" lvl="0" indent="0" algn="ctr" defTabSz="2400300">
            <a:lnSpc>
              <a:spcPct val="90000"/>
            </a:lnSpc>
            <a:spcBef>
              <a:spcPct val="0"/>
            </a:spcBef>
            <a:spcAft>
              <a:spcPct val="35000"/>
            </a:spcAft>
            <a:buNone/>
          </a:pPr>
          <a:r>
            <a:rPr lang="en-US" sz="5400" kern="1200" dirty="0">
              <a:solidFill>
                <a:schemeClr val="bg1"/>
              </a:solidFill>
            </a:rPr>
            <a:t>Exercise</a:t>
          </a:r>
        </a:p>
      </dsp:txBody>
      <dsp:txXfrm rot="10800000">
        <a:off x="0" y="2828726"/>
        <a:ext cx="4114800" cy="1697236"/>
      </dsp:txXfrm>
    </dsp:sp>
    <dsp:sp modelId="{CD2F0C11-76AD-432C-9DAE-C8F39758E92F}">
      <dsp:nvSpPr>
        <dsp:cNvPr id="0" name=""/>
        <dsp:cNvSpPr/>
      </dsp:nvSpPr>
      <dsp:spPr>
        <a:xfrm rot="5400000">
          <a:off x="5040709" y="1337072"/>
          <a:ext cx="2262981" cy="4114800"/>
        </a:xfrm>
        <a:prstGeom prst="round1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ctr" anchorCtr="0">
          <a:noAutofit/>
        </a:bodyPr>
        <a:lstStyle/>
        <a:p>
          <a:pPr marL="0" lvl="0" indent="0" algn="ctr" defTabSz="2400300">
            <a:lnSpc>
              <a:spcPct val="90000"/>
            </a:lnSpc>
            <a:spcBef>
              <a:spcPct val="0"/>
            </a:spcBef>
            <a:spcAft>
              <a:spcPct val="35000"/>
            </a:spcAft>
            <a:buNone/>
          </a:pPr>
          <a:r>
            <a:rPr lang="en-US" sz="5400" kern="1200" dirty="0">
              <a:solidFill>
                <a:schemeClr val="bg1"/>
              </a:solidFill>
            </a:rPr>
            <a:t>Breathe</a:t>
          </a:r>
        </a:p>
      </dsp:txBody>
      <dsp:txXfrm rot="-5400000">
        <a:off x="4114799" y="2828726"/>
        <a:ext cx="4114800" cy="1697236"/>
      </dsp:txXfrm>
    </dsp:sp>
    <dsp:sp modelId="{CAA82DB7-21B8-42DE-AC33-78190ABC72BA}">
      <dsp:nvSpPr>
        <dsp:cNvPr id="0" name=""/>
        <dsp:cNvSpPr/>
      </dsp:nvSpPr>
      <dsp:spPr>
        <a:xfrm>
          <a:off x="2880359" y="1697236"/>
          <a:ext cx="2468880" cy="1131490"/>
        </a:xfrm>
        <a:prstGeom prst="roundRect">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solidFill>
                <a:schemeClr val="bg1"/>
              </a:solidFill>
            </a:rPr>
            <a:t>Arousal</a:t>
          </a:r>
        </a:p>
      </dsp:txBody>
      <dsp:txXfrm>
        <a:off x="2935594" y="1752471"/>
        <a:ext cx="2358410" cy="102102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EF2507-F1AA-4DF5-B390-034143379ACE}">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Kyle had been feeling depressed and lethargic ever since his girlfriend left him</a:t>
          </a:r>
          <a:endParaRPr lang="en-US" sz="3100" kern="1200" dirty="0">
            <a:solidFill>
              <a:schemeClr val="bg1"/>
            </a:solidFill>
          </a:endParaRPr>
        </a:p>
      </dsp:txBody>
      <dsp:txXfrm>
        <a:off x="423768" y="31670"/>
        <a:ext cx="7382063" cy="963265"/>
      </dsp:txXfrm>
    </dsp:sp>
    <dsp:sp modelId="{B449E125-1CB8-4009-9CFD-2B5AFEC4C31C}">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7E3C0D-04D6-498A-B4E2-F334A11626F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rPr>
            <a:t>He had begun to isolate</a:t>
          </a:r>
        </a:p>
      </dsp:txBody>
      <dsp:txXfrm>
        <a:off x="1528352" y="1259039"/>
        <a:ext cx="6257489" cy="923287"/>
      </dsp:txXfrm>
    </dsp:sp>
    <dsp:sp modelId="{6B9DC65F-E246-482C-8C48-FED6461966E2}">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73112F-4C10-4757-A45D-3012DF819DE7}">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Best way to deal with the excess energy of his frustration and anger would be to go jogging</a:t>
          </a:r>
          <a:endParaRPr lang="en-US" sz="2100" kern="1200" dirty="0">
            <a:solidFill>
              <a:schemeClr val="bg1"/>
            </a:solidFill>
          </a:endParaRPr>
        </a:p>
      </dsp:txBody>
      <dsp:txXfrm>
        <a:off x="1528352" y="2405027"/>
        <a:ext cx="6257489" cy="923287"/>
      </dsp:txXfrm>
    </dsp:sp>
    <dsp:sp modelId="{F7D03E4F-806E-4191-AA5D-7F8663E7737A}">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7D56A6-69DA-475E-B1D0-B9DD8976EE3E}">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Kyle felt more energized than he had felt in weeks</a:t>
          </a:r>
          <a:endParaRPr lang="en-US" sz="2100" kern="1200" dirty="0">
            <a:solidFill>
              <a:schemeClr val="bg1"/>
            </a:solidFill>
          </a:endParaRPr>
        </a:p>
      </dsp:txBody>
      <dsp:txXfrm>
        <a:off x="1528352" y="3551015"/>
        <a:ext cx="6257489" cy="923287"/>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3995C-974C-416D-B1B8-55E9B0820C15}">
      <dsp:nvSpPr>
        <dsp:cNvPr id="0" name=""/>
        <dsp:cNvSpPr/>
      </dsp:nvSpPr>
      <dsp:spPr>
        <a:xfrm>
          <a:off x="0" y="203533"/>
          <a:ext cx="8229600" cy="127120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kern="1200" dirty="0">
              <a:solidFill>
                <a:schemeClr val="bg1"/>
              </a:solidFill>
              <a:latin typeface="+mn-lt"/>
              <a:ea typeface="+mn-ea"/>
              <a:cs typeface="+mn-cs"/>
            </a:rPr>
            <a:t>Two types of thinking styles</a:t>
          </a:r>
          <a:endParaRPr lang="en-US" sz="5300" kern="1200" dirty="0">
            <a:solidFill>
              <a:schemeClr val="bg1"/>
            </a:solidFill>
          </a:endParaRPr>
        </a:p>
      </dsp:txBody>
      <dsp:txXfrm>
        <a:off x="62055" y="265588"/>
        <a:ext cx="8105490" cy="1147095"/>
      </dsp:txXfrm>
    </dsp:sp>
    <dsp:sp modelId="{8493F6FE-17D3-4E4A-BE65-83E192D9093B}">
      <dsp:nvSpPr>
        <dsp:cNvPr id="0" name=""/>
        <dsp:cNvSpPr/>
      </dsp:nvSpPr>
      <dsp:spPr>
        <a:xfrm>
          <a:off x="0" y="1627379"/>
          <a:ext cx="8229600" cy="1271205"/>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kern="1200" dirty="0">
              <a:solidFill>
                <a:schemeClr val="bg1"/>
              </a:solidFill>
            </a:rPr>
            <a:t>Global</a:t>
          </a:r>
        </a:p>
      </dsp:txBody>
      <dsp:txXfrm>
        <a:off x="62055" y="1689434"/>
        <a:ext cx="8105490" cy="1147095"/>
      </dsp:txXfrm>
    </dsp:sp>
    <dsp:sp modelId="{163E0B02-5B00-42EB-A0B2-9B5AA1C4B814}">
      <dsp:nvSpPr>
        <dsp:cNvPr id="0" name=""/>
        <dsp:cNvSpPr/>
      </dsp:nvSpPr>
      <dsp:spPr>
        <a:xfrm>
          <a:off x="0" y="3051224"/>
          <a:ext cx="8229600" cy="127120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kern="1200" dirty="0">
              <a:solidFill>
                <a:schemeClr val="bg1"/>
              </a:solidFill>
            </a:rPr>
            <a:t>Linear</a:t>
          </a:r>
        </a:p>
      </dsp:txBody>
      <dsp:txXfrm>
        <a:off x="62055" y="3113279"/>
        <a:ext cx="8105490" cy="1147095"/>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49B55-8A7B-4FFD-9D6D-A3B92C1CFBB8}">
      <dsp:nvSpPr>
        <dsp:cNvPr id="0" name=""/>
        <dsp:cNvSpPr/>
      </dsp:nvSpPr>
      <dsp:spPr>
        <a:xfrm>
          <a:off x="0" y="1067668"/>
          <a:ext cx="2057400" cy="67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86360" rIns="241808" bIns="86360" numCol="1" spcCol="1270" anchor="ctr" anchorCtr="0">
          <a:noAutofit/>
        </a:bodyPr>
        <a:lstStyle/>
        <a:p>
          <a:pPr marL="0" lvl="0" indent="0" algn="r" defTabSz="1511300">
            <a:lnSpc>
              <a:spcPct val="90000"/>
            </a:lnSpc>
            <a:spcBef>
              <a:spcPct val="0"/>
            </a:spcBef>
            <a:spcAft>
              <a:spcPct val="35000"/>
            </a:spcAft>
            <a:buNone/>
          </a:pPr>
          <a:r>
            <a:rPr lang="en-US" sz="3400" kern="1200" dirty="0"/>
            <a:t>Auditory</a:t>
          </a:r>
        </a:p>
      </dsp:txBody>
      <dsp:txXfrm>
        <a:off x="0" y="1067668"/>
        <a:ext cx="2057400" cy="673200"/>
      </dsp:txXfrm>
    </dsp:sp>
    <dsp:sp modelId="{3B393D0C-51C2-4FF1-981F-F5BA23000CBA}">
      <dsp:nvSpPr>
        <dsp:cNvPr id="0" name=""/>
        <dsp:cNvSpPr/>
      </dsp:nvSpPr>
      <dsp:spPr>
        <a:xfrm>
          <a:off x="2057399" y="1036112"/>
          <a:ext cx="411480" cy="736312"/>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E4932E7-331F-4E8C-8C82-556A2A60D67E}">
      <dsp:nvSpPr>
        <dsp:cNvPr id="0" name=""/>
        <dsp:cNvSpPr/>
      </dsp:nvSpPr>
      <dsp:spPr>
        <a:xfrm>
          <a:off x="2633471" y="1036112"/>
          <a:ext cx="5596128" cy="73631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a:t>Listening</a:t>
          </a:r>
        </a:p>
      </dsp:txBody>
      <dsp:txXfrm>
        <a:off x="2633471" y="1036112"/>
        <a:ext cx="5596128" cy="736312"/>
      </dsp:txXfrm>
    </dsp:sp>
    <dsp:sp modelId="{19023C4F-EAF1-441F-9231-79A5D073A387}">
      <dsp:nvSpPr>
        <dsp:cNvPr id="0" name=""/>
        <dsp:cNvSpPr/>
      </dsp:nvSpPr>
      <dsp:spPr>
        <a:xfrm>
          <a:off x="0" y="1926381"/>
          <a:ext cx="2057400" cy="67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86360" rIns="241808" bIns="86360" numCol="1" spcCol="1270" anchor="ctr" anchorCtr="0">
          <a:noAutofit/>
        </a:bodyPr>
        <a:lstStyle/>
        <a:p>
          <a:pPr marL="0" lvl="0" indent="0" algn="r" defTabSz="1511300">
            <a:lnSpc>
              <a:spcPct val="90000"/>
            </a:lnSpc>
            <a:spcBef>
              <a:spcPct val="0"/>
            </a:spcBef>
            <a:spcAft>
              <a:spcPct val="35000"/>
            </a:spcAft>
            <a:buNone/>
          </a:pPr>
          <a:r>
            <a:rPr lang="en-US" sz="3400" kern="1200" dirty="0"/>
            <a:t>Visual</a:t>
          </a:r>
        </a:p>
      </dsp:txBody>
      <dsp:txXfrm>
        <a:off x="0" y="1926381"/>
        <a:ext cx="2057400" cy="673200"/>
      </dsp:txXfrm>
    </dsp:sp>
    <dsp:sp modelId="{E716CAE3-EE39-47A0-B783-D53E8FDCC85B}">
      <dsp:nvSpPr>
        <dsp:cNvPr id="0" name=""/>
        <dsp:cNvSpPr/>
      </dsp:nvSpPr>
      <dsp:spPr>
        <a:xfrm>
          <a:off x="2057399" y="1894825"/>
          <a:ext cx="411480" cy="736312"/>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DC7591-DE91-416A-A4E0-EFD179F6544F}">
      <dsp:nvSpPr>
        <dsp:cNvPr id="0" name=""/>
        <dsp:cNvSpPr/>
      </dsp:nvSpPr>
      <dsp:spPr>
        <a:xfrm>
          <a:off x="2633471" y="1894825"/>
          <a:ext cx="5596128" cy="73631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a:t>Seeing</a:t>
          </a:r>
        </a:p>
      </dsp:txBody>
      <dsp:txXfrm>
        <a:off x="2633471" y="1894825"/>
        <a:ext cx="5596128" cy="736312"/>
      </dsp:txXfrm>
    </dsp:sp>
    <dsp:sp modelId="{876A67AF-27CC-451C-AEC9-65A1D53234A0}">
      <dsp:nvSpPr>
        <dsp:cNvPr id="0" name=""/>
        <dsp:cNvSpPr/>
      </dsp:nvSpPr>
      <dsp:spPr>
        <a:xfrm>
          <a:off x="0" y="2785093"/>
          <a:ext cx="2057400" cy="67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86360" rIns="241808" bIns="86360" numCol="1" spcCol="1270" anchor="ctr" anchorCtr="0">
          <a:noAutofit/>
        </a:bodyPr>
        <a:lstStyle/>
        <a:p>
          <a:pPr marL="0" lvl="0" indent="0" algn="r" defTabSz="1511300">
            <a:lnSpc>
              <a:spcPct val="90000"/>
            </a:lnSpc>
            <a:spcBef>
              <a:spcPct val="0"/>
            </a:spcBef>
            <a:spcAft>
              <a:spcPct val="35000"/>
            </a:spcAft>
            <a:buNone/>
          </a:pPr>
          <a:r>
            <a:rPr lang="en-US" sz="3400" kern="1200" dirty="0"/>
            <a:t>Tactile</a:t>
          </a:r>
        </a:p>
      </dsp:txBody>
      <dsp:txXfrm>
        <a:off x="0" y="2785093"/>
        <a:ext cx="2057400" cy="673200"/>
      </dsp:txXfrm>
    </dsp:sp>
    <dsp:sp modelId="{4F454554-6227-43C3-8B9A-844DE61AD175}">
      <dsp:nvSpPr>
        <dsp:cNvPr id="0" name=""/>
        <dsp:cNvSpPr/>
      </dsp:nvSpPr>
      <dsp:spPr>
        <a:xfrm>
          <a:off x="2057399" y="2753537"/>
          <a:ext cx="411480" cy="736312"/>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A73EDE-B756-4BC1-9DAA-022246C839CA}">
      <dsp:nvSpPr>
        <dsp:cNvPr id="0" name=""/>
        <dsp:cNvSpPr/>
      </dsp:nvSpPr>
      <dsp:spPr>
        <a:xfrm>
          <a:off x="2633471" y="2753537"/>
          <a:ext cx="5596128" cy="73631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a:t>Doing</a:t>
          </a:r>
        </a:p>
      </dsp:txBody>
      <dsp:txXfrm>
        <a:off x="2633471" y="2753537"/>
        <a:ext cx="5596128" cy="736312"/>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33F267-F527-4774-99EC-4952B378E877}">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r>
            <a:rPr lang="en-US" sz="5700" kern="1200" dirty="0"/>
            <a:t>Perceiving functions</a:t>
          </a:r>
        </a:p>
      </dsp:txBody>
      <dsp:txXfrm>
        <a:off x="460905" y="1047"/>
        <a:ext cx="3479899" cy="2087939"/>
      </dsp:txXfrm>
    </dsp:sp>
    <dsp:sp modelId="{0A87403A-5B72-4F03-ADB9-D675E91BAD53}">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r>
            <a:rPr lang="en-US" sz="5700" kern="1200" dirty="0"/>
            <a:t>Judging functions</a:t>
          </a:r>
        </a:p>
      </dsp:txBody>
      <dsp:txXfrm>
        <a:off x="4288794" y="1047"/>
        <a:ext cx="3479899" cy="2087939"/>
      </dsp:txXfrm>
    </dsp:sp>
    <dsp:sp modelId="{0B332725-2038-4E61-8D36-2CC9F6AFD505}">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r>
            <a:rPr lang="en-US" sz="5700" kern="1200" dirty="0"/>
            <a:t>Lifestyle</a:t>
          </a:r>
        </a:p>
      </dsp:txBody>
      <dsp:txXfrm>
        <a:off x="2374850" y="2436976"/>
        <a:ext cx="3479899" cy="20879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084055-DE59-4399-A8D9-4FB5104059B4}">
      <dsp:nvSpPr>
        <dsp:cNvPr id="0" name=""/>
        <dsp:cNvSpPr/>
      </dsp:nvSpPr>
      <dsp:spPr>
        <a:xfrm>
          <a:off x="0" y="14143"/>
          <a:ext cx="8229600" cy="143010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solidFill>
                <a:schemeClr val="bg1"/>
              </a:solidFill>
              <a:latin typeface="+mn-lt"/>
              <a:ea typeface="+mn-ea"/>
              <a:cs typeface="+mn-cs"/>
            </a:rPr>
            <a:t>Emotion often gets undervalued</a:t>
          </a:r>
          <a:endParaRPr lang="en-US" sz="3600" b="0" kern="1200" dirty="0">
            <a:solidFill>
              <a:schemeClr val="bg1"/>
            </a:solidFill>
          </a:endParaRPr>
        </a:p>
      </dsp:txBody>
      <dsp:txXfrm>
        <a:off x="69812" y="83955"/>
        <a:ext cx="8089976" cy="1290481"/>
      </dsp:txXfrm>
    </dsp:sp>
    <dsp:sp modelId="{8E44153E-72B3-4E3C-854D-17F8751757EB}">
      <dsp:nvSpPr>
        <dsp:cNvPr id="0" name=""/>
        <dsp:cNvSpPr/>
      </dsp:nvSpPr>
      <dsp:spPr>
        <a:xfrm>
          <a:off x="0" y="1547928"/>
          <a:ext cx="8229600" cy="143010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solidFill>
                <a:schemeClr val="bg1"/>
              </a:solidFill>
              <a:latin typeface="+mn-lt"/>
              <a:ea typeface="+mn-ea"/>
              <a:cs typeface="+mn-cs"/>
            </a:rPr>
            <a:t>Slaves to our physical and emotional needs</a:t>
          </a:r>
          <a:endParaRPr lang="en-US" sz="3600" b="0" kern="1200" dirty="0">
            <a:solidFill>
              <a:schemeClr val="bg1"/>
            </a:solidFill>
          </a:endParaRPr>
        </a:p>
      </dsp:txBody>
      <dsp:txXfrm>
        <a:off x="69812" y="1617740"/>
        <a:ext cx="8089976" cy="1290481"/>
      </dsp:txXfrm>
    </dsp:sp>
    <dsp:sp modelId="{41347C5F-3BFA-4C8F-94F4-1CB246EF7C50}">
      <dsp:nvSpPr>
        <dsp:cNvPr id="0" name=""/>
        <dsp:cNvSpPr/>
      </dsp:nvSpPr>
      <dsp:spPr>
        <a:xfrm>
          <a:off x="0" y="3081714"/>
          <a:ext cx="8229600" cy="143010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solidFill>
                <a:schemeClr val="bg1"/>
              </a:solidFill>
              <a:latin typeface="+mn-lt"/>
              <a:ea typeface="+mn-ea"/>
              <a:cs typeface="+mn-cs"/>
            </a:rPr>
            <a:t>Cannot avoid feeling emotions</a:t>
          </a:r>
          <a:endParaRPr lang="en-US" sz="3600" b="0" kern="1200" dirty="0">
            <a:solidFill>
              <a:schemeClr val="bg1"/>
            </a:solidFill>
          </a:endParaRPr>
        </a:p>
      </dsp:txBody>
      <dsp:txXfrm>
        <a:off x="69812" y="3151526"/>
        <a:ext cx="8089976" cy="1290481"/>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3995C-974C-416D-B1B8-55E9B0820C15}">
      <dsp:nvSpPr>
        <dsp:cNvPr id="0" name=""/>
        <dsp:cNvSpPr/>
      </dsp:nvSpPr>
      <dsp:spPr>
        <a:xfrm>
          <a:off x="0" y="28416"/>
          <a:ext cx="8229600" cy="81549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solidFill>
                <a:schemeClr val="bg1"/>
              </a:solidFill>
              <a:latin typeface="+mn-lt"/>
              <a:ea typeface="+mn-ea"/>
              <a:cs typeface="+mn-cs"/>
            </a:rPr>
            <a:t>Magnifying and Minimizing</a:t>
          </a:r>
          <a:endParaRPr lang="en-US" sz="3400" kern="1200" dirty="0">
            <a:solidFill>
              <a:schemeClr val="bg1"/>
            </a:solidFill>
          </a:endParaRPr>
        </a:p>
      </dsp:txBody>
      <dsp:txXfrm>
        <a:off x="39809" y="68225"/>
        <a:ext cx="8149982" cy="735872"/>
      </dsp:txXfrm>
    </dsp:sp>
    <dsp:sp modelId="{8493F6FE-17D3-4E4A-BE65-83E192D9093B}">
      <dsp:nvSpPr>
        <dsp:cNvPr id="0" name=""/>
        <dsp:cNvSpPr/>
      </dsp:nvSpPr>
      <dsp:spPr>
        <a:xfrm>
          <a:off x="0" y="941826"/>
          <a:ext cx="8229600" cy="815490"/>
        </a:xfrm>
        <a:prstGeom prst="round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solidFill>
                <a:schemeClr val="bg1"/>
              </a:solidFill>
            </a:rPr>
            <a:t>Thinking in the imperative</a:t>
          </a:r>
        </a:p>
      </dsp:txBody>
      <dsp:txXfrm>
        <a:off x="39809" y="981635"/>
        <a:ext cx="8149982" cy="735872"/>
      </dsp:txXfrm>
    </dsp:sp>
    <dsp:sp modelId="{163E0B02-5B00-42EB-A0B2-9B5AA1C4B814}">
      <dsp:nvSpPr>
        <dsp:cNvPr id="0" name=""/>
        <dsp:cNvSpPr/>
      </dsp:nvSpPr>
      <dsp:spPr>
        <a:xfrm>
          <a:off x="0" y="1855236"/>
          <a:ext cx="8229600" cy="81549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solidFill>
                <a:schemeClr val="bg1"/>
              </a:solidFill>
            </a:rPr>
            <a:t>Dichotomous reasoning</a:t>
          </a:r>
        </a:p>
      </dsp:txBody>
      <dsp:txXfrm>
        <a:off x="39809" y="1895045"/>
        <a:ext cx="8149982" cy="735872"/>
      </dsp:txXfrm>
    </dsp:sp>
    <dsp:sp modelId="{232E2207-D21B-41CF-BFC3-68FED413F8E8}">
      <dsp:nvSpPr>
        <dsp:cNvPr id="0" name=""/>
        <dsp:cNvSpPr/>
      </dsp:nvSpPr>
      <dsp:spPr>
        <a:xfrm>
          <a:off x="0" y="2768646"/>
          <a:ext cx="8229600" cy="815490"/>
        </a:xfrm>
        <a:prstGeom prst="round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solidFill>
                <a:schemeClr val="bg1"/>
              </a:solidFill>
            </a:rPr>
            <a:t>Destructive labeling</a:t>
          </a:r>
        </a:p>
      </dsp:txBody>
      <dsp:txXfrm>
        <a:off x="39809" y="2808455"/>
        <a:ext cx="8149982" cy="735872"/>
      </dsp:txXfrm>
    </dsp:sp>
    <dsp:sp modelId="{C66ED89E-6FF5-4681-9EF2-12EA2866C367}">
      <dsp:nvSpPr>
        <dsp:cNvPr id="0" name=""/>
        <dsp:cNvSpPr/>
      </dsp:nvSpPr>
      <dsp:spPr>
        <a:xfrm>
          <a:off x="0" y="3682056"/>
          <a:ext cx="8229600" cy="81549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solidFill>
                <a:schemeClr val="bg1"/>
              </a:solidFill>
            </a:rPr>
            <a:t>Personalizing</a:t>
          </a:r>
        </a:p>
      </dsp:txBody>
      <dsp:txXfrm>
        <a:off x="39809" y="3721865"/>
        <a:ext cx="8149982" cy="735872"/>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8FF1A-3EC9-49C3-A184-E6DC4366F2BE}">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chemeClr val="bg1"/>
              </a:solidFill>
              <a:latin typeface="+mn-lt"/>
              <a:ea typeface="+mn-ea"/>
              <a:cs typeface="+mn-cs"/>
            </a:rPr>
            <a:t>Shana didn’t always enjoy socializing with others because she would frequently feel drained afterwards</a:t>
          </a:r>
          <a:endParaRPr lang="en-US" sz="2600" kern="1200" dirty="0">
            <a:solidFill>
              <a:schemeClr val="bg1"/>
            </a:solidFill>
          </a:endParaRPr>
        </a:p>
      </dsp:txBody>
      <dsp:txXfrm>
        <a:off x="423768" y="31670"/>
        <a:ext cx="7382063" cy="963265"/>
      </dsp:txXfrm>
    </dsp:sp>
    <dsp:sp modelId="{09F3C1C1-B859-4773-9A31-DDE2959AB167}">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C00699-9488-4505-8973-92D9EC21895A}">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She often preferred to stay at home </a:t>
          </a:r>
          <a:endParaRPr lang="en-US" sz="2100" kern="1200" dirty="0">
            <a:solidFill>
              <a:schemeClr val="bg1"/>
            </a:solidFill>
          </a:endParaRPr>
        </a:p>
      </dsp:txBody>
      <dsp:txXfrm>
        <a:off x="1528352" y="1259039"/>
        <a:ext cx="6257489" cy="923287"/>
      </dsp:txXfrm>
    </dsp:sp>
    <dsp:sp modelId="{C17FD6D8-9A96-4E25-AD70-48E689430703}">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3A5843-C536-4744-AE9A-36E25B33FC63}">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Martha was the life of the party and often invited Shana to go out</a:t>
          </a:r>
          <a:endParaRPr lang="en-US" sz="2100" kern="1200" dirty="0">
            <a:solidFill>
              <a:schemeClr val="bg1"/>
            </a:solidFill>
          </a:endParaRPr>
        </a:p>
      </dsp:txBody>
      <dsp:txXfrm>
        <a:off x="1528352" y="2405027"/>
        <a:ext cx="6257489" cy="923287"/>
      </dsp:txXfrm>
    </dsp:sp>
    <dsp:sp modelId="{B0B86E09-62D3-4785-9AC7-452BA3019964}">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1499A9-28F0-4A10-9A98-E46F93AE002D}">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Shana would feel guilty for declining the invitation most of the time</a:t>
          </a:r>
          <a:endParaRPr lang="en-US" sz="2100" kern="1200" dirty="0">
            <a:solidFill>
              <a:schemeClr val="bg1"/>
            </a:solidFill>
          </a:endParaRPr>
        </a:p>
      </dsp:txBody>
      <dsp:txXfrm>
        <a:off x="1528352" y="3551015"/>
        <a:ext cx="6257489" cy="923287"/>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ABC51A-A677-4E32-9E35-1289A50A451C}">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Share the same thinking styles often have no problems working together</a:t>
          </a:r>
          <a:endParaRPr lang="en-US" sz="3100" kern="1200" dirty="0">
            <a:solidFill>
              <a:schemeClr val="bg1"/>
            </a:solidFill>
          </a:endParaRPr>
        </a:p>
      </dsp:txBody>
      <dsp:txXfrm>
        <a:off x="460905" y="1047"/>
        <a:ext cx="3479899" cy="2087939"/>
      </dsp:txXfrm>
    </dsp:sp>
    <dsp:sp modelId="{0486F384-36EC-4FB1-84B9-406158E7C9A9}">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Appreciate each other’s willingness to see the bigger picture</a:t>
          </a:r>
          <a:endParaRPr lang="en-US" sz="3100" kern="1200" dirty="0">
            <a:solidFill>
              <a:schemeClr val="bg1"/>
            </a:solidFill>
          </a:endParaRPr>
        </a:p>
      </dsp:txBody>
      <dsp:txXfrm>
        <a:off x="4288794" y="1047"/>
        <a:ext cx="3479899" cy="2087939"/>
      </dsp:txXfrm>
    </dsp:sp>
    <dsp:sp modelId="{D1C65902-97F2-4C41-9EE1-A88129974E64}">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People you interact with might not be as aware of theirs</a:t>
          </a:r>
          <a:endParaRPr lang="en-US" sz="3100" kern="1200" dirty="0">
            <a:solidFill>
              <a:schemeClr val="bg1"/>
            </a:solidFill>
          </a:endParaRPr>
        </a:p>
      </dsp:txBody>
      <dsp:txXfrm>
        <a:off x="2374850" y="2436976"/>
        <a:ext cx="3479899" cy="2087939"/>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523142-D491-40C3-A6B8-82172D322D5B}">
      <dsp:nvSpPr>
        <dsp:cNvPr id="0" name=""/>
        <dsp:cNvSpPr/>
      </dsp:nvSpPr>
      <dsp:spPr>
        <a:xfrm>
          <a:off x="0" y="323931"/>
          <a:ext cx="8229600" cy="123317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solidFill>
                <a:schemeClr val="bg1"/>
              </a:solidFill>
              <a:latin typeface="+mn-lt"/>
              <a:ea typeface="+mn-ea"/>
              <a:cs typeface="+mn-cs"/>
            </a:rPr>
            <a:t>Take steps to design presentations and seminars that accommodate other types of learning</a:t>
          </a:r>
          <a:endParaRPr lang="en-US" sz="3100" kern="1200" dirty="0">
            <a:solidFill>
              <a:schemeClr val="bg1"/>
            </a:solidFill>
          </a:endParaRPr>
        </a:p>
      </dsp:txBody>
      <dsp:txXfrm>
        <a:off x="60199" y="384130"/>
        <a:ext cx="8109202" cy="1112781"/>
      </dsp:txXfrm>
    </dsp:sp>
    <dsp:sp modelId="{46C72FB9-F179-4B23-834C-64453A8FE50F}">
      <dsp:nvSpPr>
        <dsp:cNvPr id="0" name=""/>
        <dsp:cNvSpPr/>
      </dsp:nvSpPr>
      <dsp:spPr>
        <a:xfrm>
          <a:off x="0" y="1646391"/>
          <a:ext cx="8229600" cy="123317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solidFill>
                <a:schemeClr val="bg1"/>
              </a:solidFill>
              <a:latin typeface="+mn-lt"/>
              <a:ea typeface="+mn-ea"/>
              <a:cs typeface="+mn-cs"/>
            </a:rPr>
            <a:t>Use power-point and other visual aids to help visual learners</a:t>
          </a:r>
          <a:endParaRPr lang="en-US" sz="3100" kern="1200" dirty="0">
            <a:solidFill>
              <a:schemeClr val="bg1"/>
            </a:solidFill>
          </a:endParaRPr>
        </a:p>
      </dsp:txBody>
      <dsp:txXfrm>
        <a:off x="60199" y="1706590"/>
        <a:ext cx="8109202" cy="1112781"/>
      </dsp:txXfrm>
    </dsp:sp>
    <dsp:sp modelId="{B244849B-DB37-45A7-B8FF-02DCB6EAE73B}">
      <dsp:nvSpPr>
        <dsp:cNvPr id="0" name=""/>
        <dsp:cNvSpPr/>
      </dsp:nvSpPr>
      <dsp:spPr>
        <a:xfrm>
          <a:off x="0" y="2968851"/>
          <a:ext cx="8229600" cy="123317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solidFill>
                <a:schemeClr val="bg1"/>
              </a:solidFill>
              <a:latin typeface="+mn-lt"/>
              <a:ea typeface="+mn-ea"/>
              <a:cs typeface="+mn-cs"/>
            </a:rPr>
            <a:t>Find activities that allow tactile learners an opportunity to learn by doing</a:t>
          </a:r>
          <a:endParaRPr lang="en-US" sz="3100" kern="1200" dirty="0">
            <a:solidFill>
              <a:schemeClr val="bg1"/>
            </a:solidFill>
          </a:endParaRPr>
        </a:p>
      </dsp:txBody>
      <dsp:txXfrm>
        <a:off x="60199" y="3029050"/>
        <a:ext cx="8109202" cy="1112781"/>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3D361D-0180-4304-8EB9-69D06B07C62D}">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Use minimal encouragers</a:t>
          </a:r>
        </a:p>
      </dsp:txBody>
      <dsp:txXfrm>
        <a:off x="39768" y="39768"/>
        <a:ext cx="5530000" cy="1278252"/>
      </dsp:txXfrm>
    </dsp:sp>
    <dsp:sp modelId="{ACC025DC-A50E-4F60-846F-D873D43A98ED}">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Repeat key phrases</a:t>
          </a:r>
        </a:p>
      </dsp:txBody>
      <dsp:txXfrm>
        <a:off x="656987" y="1623855"/>
        <a:ext cx="5415841" cy="1278252"/>
      </dsp:txXfrm>
    </dsp:sp>
    <dsp:sp modelId="{56A1D066-CB5F-4F43-AF8B-8B79B7000F69}">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Paraphrase and summarize</a:t>
          </a:r>
        </a:p>
      </dsp:txBody>
      <dsp:txXfrm>
        <a:off x="1274207" y="3207942"/>
        <a:ext cx="5415841" cy="1278252"/>
      </dsp:txXfrm>
    </dsp:sp>
    <dsp:sp modelId="{3424CD4B-04CC-451A-83BC-864CF64C47F2}">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3D40AE18-3536-4CA1-862A-0502D9C2101F}">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1576D6-B1F9-485C-BA7A-08166A32D0D1}">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7DF999-441C-47EF-B320-A64C16140481}">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Child mode</a:t>
          </a:r>
        </a:p>
      </dsp:txBody>
      <dsp:txXfrm>
        <a:off x="460476" y="90417"/>
        <a:ext cx="5662728" cy="905688"/>
      </dsp:txXfrm>
    </dsp:sp>
    <dsp:sp modelId="{A1B56679-10EF-42CC-9EC3-B2FE93CDFCA5}">
      <dsp:nvSpPr>
        <dsp:cNvPr id="0" name=""/>
        <dsp:cNvSpPr/>
      </dsp:nvSpPr>
      <dsp:spPr>
        <a:xfrm>
          <a:off x="0" y="208550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29FF96-8D7F-4A45-A563-FCB0AB7B984A}">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Parent mode</a:t>
          </a:r>
        </a:p>
      </dsp:txBody>
      <dsp:txXfrm>
        <a:off x="460476" y="1632657"/>
        <a:ext cx="5662728" cy="905688"/>
      </dsp:txXfrm>
    </dsp:sp>
    <dsp:sp modelId="{1F15734B-E07A-4D2B-9D53-E48B20354CD8}">
      <dsp:nvSpPr>
        <dsp:cNvPr id="0" name=""/>
        <dsp:cNvSpPr/>
      </dsp:nvSpPr>
      <dsp:spPr>
        <a:xfrm>
          <a:off x="0" y="3627741"/>
          <a:ext cx="8229600" cy="8568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0A1144-7057-4F8A-B274-B50D2FA8708C}">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Adult mode</a:t>
          </a:r>
        </a:p>
      </dsp:txBody>
      <dsp:txXfrm>
        <a:off x="460476" y="3174897"/>
        <a:ext cx="5662728" cy="905688"/>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F393C5-40F4-4121-9113-81DA075F67A9}">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Grace and Priscilla teamed up to work on a project</a:t>
          </a:r>
          <a:endParaRPr lang="en-US" sz="3100" kern="1200" dirty="0">
            <a:solidFill>
              <a:schemeClr val="bg1"/>
            </a:solidFill>
          </a:endParaRPr>
        </a:p>
      </dsp:txBody>
      <dsp:txXfrm>
        <a:off x="423768" y="31670"/>
        <a:ext cx="7382063" cy="963265"/>
      </dsp:txXfrm>
    </dsp:sp>
    <dsp:sp modelId="{8CABAD3C-DFE9-402A-9299-E38B294820F8}">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6D9022-C12A-45F2-909E-371CB960E391}">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The two women split their labor</a:t>
          </a:r>
          <a:endParaRPr lang="en-US" sz="2100" kern="1200" dirty="0">
            <a:solidFill>
              <a:schemeClr val="bg1"/>
            </a:solidFill>
          </a:endParaRPr>
        </a:p>
      </dsp:txBody>
      <dsp:txXfrm>
        <a:off x="1528352" y="1259039"/>
        <a:ext cx="6257489" cy="923287"/>
      </dsp:txXfrm>
    </dsp:sp>
    <dsp:sp modelId="{B91FDE52-7945-4E03-AD60-98449586D2C1}">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5631C2-1CF0-469D-BE1C-0947C73CBA35}">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Grace, a global thinker, decided to look at the more theoretical information</a:t>
          </a:r>
          <a:endParaRPr lang="en-US" sz="2100" kern="1200" dirty="0">
            <a:solidFill>
              <a:schemeClr val="bg1"/>
            </a:solidFill>
          </a:endParaRPr>
        </a:p>
      </dsp:txBody>
      <dsp:txXfrm>
        <a:off x="1528352" y="2405027"/>
        <a:ext cx="6257489" cy="923287"/>
      </dsp:txXfrm>
    </dsp:sp>
    <dsp:sp modelId="{03F4CD3A-1B34-4DE3-8AA4-9F3F2CCDBE96}">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53DE0C-9154-4CCA-A78F-81BC1F5C5EE1}">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Priscilla, a linear thinker, looked at instances where theory had been put into practice</a:t>
          </a:r>
          <a:endParaRPr lang="en-US" sz="2100" kern="1200" dirty="0">
            <a:solidFill>
              <a:schemeClr val="bg1"/>
            </a:solidFill>
          </a:endParaRPr>
        </a:p>
      </dsp:txBody>
      <dsp:txXfrm>
        <a:off x="1528352" y="3551015"/>
        <a:ext cx="6257489" cy="923287"/>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E56AA4-61D7-464B-9B67-8720DB7FFA68}">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chemeClr val="bg1"/>
              </a:solidFill>
              <a:latin typeface="+mn-lt"/>
              <a:ea typeface="+mn-ea"/>
              <a:cs typeface="+mn-cs"/>
            </a:rPr>
            <a:t>Helps numerous deal with crippling anxiety, depression, drug addiction, and post-traumatic stress disorder</a:t>
          </a:r>
          <a:endParaRPr lang="en-US" sz="2500" kern="1200" dirty="0">
            <a:solidFill>
              <a:schemeClr val="bg1"/>
            </a:solidFill>
          </a:endParaRPr>
        </a:p>
      </dsp:txBody>
      <dsp:txXfrm>
        <a:off x="460905" y="1047"/>
        <a:ext cx="3479899" cy="2087939"/>
      </dsp:txXfrm>
    </dsp:sp>
    <dsp:sp modelId="{3989CFAB-C451-40D1-944C-18FF10972F81}">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chemeClr val="bg1"/>
              </a:solidFill>
              <a:latin typeface="+mn-lt"/>
              <a:ea typeface="+mn-ea"/>
              <a:cs typeface="+mn-cs"/>
            </a:rPr>
            <a:t>A way of concentrating on aspects of the present moment</a:t>
          </a:r>
          <a:endParaRPr lang="en-US" sz="2500" kern="1200" dirty="0">
            <a:solidFill>
              <a:schemeClr val="bg1"/>
            </a:solidFill>
          </a:endParaRPr>
        </a:p>
      </dsp:txBody>
      <dsp:txXfrm>
        <a:off x="4288794" y="1047"/>
        <a:ext cx="3479899" cy="2087939"/>
      </dsp:txXfrm>
    </dsp:sp>
    <dsp:sp modelId="{EF0AE5EF-14DE-4803-BFE0-C59408C6817B}">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chemeClr val="bg1"/>
              </a:solidFill>
              <a:latin typeface="+mn-lt"/>
              <a:ea typeface="+mn-ea"/>
              <a:cs typeface="+mn-cs"/>
            </a:rPr>
            <a:t>Become aware of the movement of your thoughts and emotions</a:t>
          </a:r>
          <a:endParaRPr lang="en-US" sz="2500" kern="1200" dirty="0">
            <a:solidFill>
              <a:schemeClr val="bg1"/>
            </a:solidFill>
          </a:endParaRPr>
        </a:p>
      </dsp:txBody>
      <dsp:txXfrm>
        <a:off x="2374850" y="2436976"/>
        <a:ext cx="3479899" cy="2087939"/>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27ABB-6712-4DDE-B648-42570666DE98}">
      <dsp:nvSpPr>
        <dsp:cNvPr id="0" name=""/>
        <dsp:cNvSpPr/>
      </dsp:nvSpPr>
      <dsp:spPr>
        <a:xfrm>
          <a:off x="1004" y="1675296"/>
          <a:ext cx="2350740" cy="117537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latin typeface="+mn-lt"/>
              <a:ea typeface="+mn-ea"/>
              <a:cs typeface="+mn-cs"/>
            </a:rPr>
            <a:t>Progressive relaxation technique</a:t>
          </a:r>
          <a:endParaRPr lang="en-US" sz="2400" b="0" kern="1200" dirty="0">
            <a:solidFill>
              <a:schemeClr val="bg1"/>
            </a:solidFill>
          </a:endParaRPr>
        </a:p>
      </dsp:txBody>
      <dsp:txXfrm>
        <a:off x="35429" y="1709721"/>
        <a:ext cx="2281890" cy="1106520"/>
      </dsp:txXfrm>
    </dsp:sp>
    <dsp:sp modelId="{5F752916-8D3E-47C8-B797-5B661EF7EFA8}">
      <dsp:nvSpPr>
        <dsp:cNvPr id="0" name=""/>
        <dsp:cNvSpPr/>
      </dsp:nvSpPr>
      <dsp:spPr>
        <a:xfrm>
          <a:off x="2939429" y="1675296"/>
          <a:ext cx="2350740" cy="1175370"/>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latin typeface="+mn-lt"/>
              <a:ea typeface="+mn-ea"/>
              <a:cs typeface="+mn-cs"/>
            </a:rPr>
            <a:t>Loving-kindness meditation </a:t>
          </a:r>
          <a:endParaRPr lang="en-US" sz="2400" b="0" kern="1200" dirty="0">
            <a:solidFill>
              <a:schemeClr val="bg1"/>
            </a:solidFill>
          </a:endParaRPr>
        </a:p>
      </dsp:txBody>
      <dsp:txXfrm>
        <a:off x="2973854" y="1709721"/>
        <a:ext cx="2281890" cy="1106520"/>
      </dsp:txXfrm>
    </dsp:sp>
    <dsp:sp modelId="{DA08ACAC-0062-4713-A0F7-4D8D51BC9F2B}">
      <dsp:nvSpPr>
        <dsp:cNvPr id="0" name=""/>
        <dsp:cNvSpPr/>
      </dsp:nvSpPr>
      <dsp:spPr>
        <a:xfrm>
          <a:off x="5877855" y="1675296"/>
          <a:ext cx="2350740" cy="1175370"/>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latin typeface="+mn-lt"/>
              <a:ea typeface="+mn-ea"/>
              <a:cs typeface="+mn-cs"/>
            </a:rPr>
            <a:t>Transcendental meditation </a:t>
          </a:r>
          <a:endParaRPr lang="en-US" sz="2400" b="0" kern="1200" dirty="0">
            <a:solidFill>
              <a:schemeClr val="bg1"/>
            </a:solidFill>
          </a:endParaRPr>
        </a:p>
      </dsp:txBody>
      <dsp:txXfrm>
        <a:off x="5912280" y="1709721"/>
        <a:ext cx="2281890" cy="1106520"/>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3BD68-BD8E-4BEE-8862-BE6FF4A3251D}">
      <dsp:nvSpPr>
        <dsp:cNvPr id="0" name=""/>
        <dsp:cNvSpPr/>
      </dsp:nvSpPr>
      <dsp:spPr>
        <a:xfrm>
          <a:off x="5213570" y="0"/>
          <a:ext cx="301376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A6D7AF-31EE-47C9-B455-62ACCF8019E9}">
      <dsp:nvSpPr>
        <dsp:cNvPr id="0" name=""/>
        <dsp:cNvSpPr/>
      </dsp:nvSpPr>
      <dsp:spPr>
        <a:xfrm>
          <a:off x="2260" y="0"/>
          <a:ext cx="5211309"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0" kern="1200" dirty="0"/>
            <a:t>Practice meditation daily</a:t>
          </a:r>
        </a:p>
      </dsp:txBody>
      <dsp:txXfrm>
        <a:off x="71304" y="69044"/>
        <a:ext cx="5073221" cy="1276275"/>
      </dsp:txXfrm>
    </dsp:sp>
    <dsp:sp modelId="{D60615F7-9089-419E-B6A5-04862F36ECA8}">
      <dsp:nvSpPr>
        <dsp:cNvPr id="0" name=""/>
        <dsp:cNvSpPr/>
      </dsp:nvSpPr>
      <dsp:spPr>
        <a:xfrm>
          <a:off x="5213570" y="1555799"/>
          <a:ext cx="3013769"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F3C155C3-0F9F-40A5-9E3B-5E52FDBD1CA7}">
      <dsp:nvSpPr>
        <dsp:cNvPr id="0" name=""/>
        <dsp:cNvSpPr/>
      </dsp:nvSpPr>
      <dsp:spPr>
        <a:xfrm>
          <a:off x="2260" y="1555799"/>
          <a:ext cx="5211309" cy="1414363"/>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0" kern="1200" dirty="0"/>
            <a:t>Let go of resentment</a:t>
          </a:r>
        </a:p>
      </dsp:txBody>
      <dsp:txXfrm>
        <a:off x="71304" y="1624843"/>
        <a:ext cx="5073221" cy="1276275"/>
      </dsp:txXfrm>
    </dsp:sp>
    <dsp:sp modelId="{CAD39A8A-4ECB-41E1-8323-FEAB73534487}">
      <dsp:nvSpPr>
        <dsp:cNvPr id="0" name=""/>
        <dsp:cNvSpPr/>
      </dsp:nvSpPr>
      <dsp:spPr>
        <a:xfrm>
          <a:off x="5213570" y="3111599"/>
          <a:ext cx="3013769"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623DB6EB-812D-43FB-9DE2-B97E22848785}">
      <dsp:nvSpPr>
        <dsp:cNvPr id="0" name=""/>
        <dsp:cNvSpPr/>
      </dsp:nvSpPr>
      <dsp:spPr>
        <a:xfrm>
          <a:off x="2260" y="3111599"/>
          <a:ext cx="5211309" cy="1414363"/>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0" kern="1200" dirty="0"/>
            <a:t>Celebrate success</a:t>
          </a:r>
        </a:p>
      </dsp:txBody>
      <dsp:txXfrm>
        <a:off x="71304" y="3180643"/>
        <a:ext cx="5073221" cy="12762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899F-E73C-481C-9C4A-0A27B593628A}">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8DB141-F54B-4D26-9EE3-47026DC7DA6B}">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latin typeface="+mn-lt"/>
              <a:ea typeface="+mn-ea"/>
              <a:cs typeface="+mn-cs"/>
            </a:rPr>
            <a:t>Concerns your thoughts and your imagination</a:t>
          </a:r>
          <a:endParaRPr lang="en-US" sz="2000" b="0" kern="1200" dirty="0">
            <a:solidFill>
              <a:schemeClr val="bg1"/>
            </a:solidFill>
          </a:endParaRPr>
        </a:p>
      </dsp:txBody>
      <dsp:txXfrm>
        <a:off x="460476" y="90417"/>
        <a:ext cx="5662728" cy="905688"/>
      </dsp:txXfrm>
    </dsp:sp>
    <dsp:sp modelId="{030E369E-9888-42FA-A291-5F9622896B3E}">
      <dsp:nvSpPr>
        <dsp:cNvPr id="0" name=""/>
        <dsp:cNvSpPr/>
      </dsp:nvSpPr>
      <dsp:spPr>
        <a:xfrm>
          <a:off x="0" y="208550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EB492B-36A6-4F64-80A1-51DB0D6EA37D}">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latin typeface="+mn-lt"/>
              <a:ea typeface="+mn-ea"/>
              <a:cs typeface="+mn-cs"/>
            </a:rPr>
            <a:t>Can come upon you without your control</a:t>
          </a:r>
          <a:endParaRPr lang="en-US" sz="2000" b="0" kern="1200" dirty="0">
            <a:solidFill>
              <a:schemeClr val="bg1"/>
            </a:solidFill>
          </a:endParaRPr>
        </a:p>
      </dsp:txBody>
      <dsp:txXfrm>
        <a:off x="460476" y="1632657"/>
        <a:ext cx="5662728" cy="905688"/>
      </dsp:txXfrm>
    </dsp:sp>
    <dsp:sp modelId="{61D4F4FE-BCB5-4A01-BFAC-90D4F86E1F16}">
      <dsp:nvSpPr>
        <dsp:cNvPr id="0" name=""/>
        <dsp:cNvSpPr/>
      </dsp:nvSpPr>
      <dsp:spPr>
        <a:xfrm>
          <a:off x="0" y="3657600"/>
          <a:ext cx="8229600" cy="8568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48FB5F-9D1D-4DCF-8E28-57FB02F829BD}">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latin typeface="+mn-lt"/>
              <a:ea typeface="+mn-ea"/>
              <a:cs typeface="+mn-cs"/>
            </a:rPr>
            <a:t>Thoughts get distorted and do not accurately reflect a true situation</a:t>
          </a:r>
          <a:endParaRPr lang="en-US" sz="2000" b="0" kern="1200" dirty="0">
            <a:solidFill>
              <a:schemeClr val="bg1"/>
            </a:solidFill>
          </a:endParaRPr>
        </a:p>
      </dsp:txBody>
      <dsp:txXfrm>
        <a:off x="460476" y="3174897"/>
        <a:ext cx="5662728" cy="905688"/>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E8BC4D-E898-41D5-AA65-8D6519E9979A}">
      <dsp:nvSpPr>
        <dsp:cNvPr id="0" name=""/>
        <dsp:cNvSpPr/>
      </dsp:nvSpPr>
      <dsp:spPr>
        <a:xfrm>
          <a:off x="0" y="86961"/>
          <a:ext cx="8229600" cy="13431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l" defTabSz="2489200">
            <a:lnSpc>
              <a:spcPct val="90000"/>
            </a:lnSpc>
            <a:spcBef>
              <a:spcPct val="0"/>
            </a:spcBef>
            <a:spcAft>
              <a:spcPct val="35000"/>
            </a:spcAft>
            <a:buNone/>
          </a:pPr>
          <a:r>
            <a:rPr lang="en-US" sz="5600" kern="1200" dirty="0">
              <a:solidFill>
                <a:schemeClr val="bg1"/>
              </a:solidFill>
            </a:rPr>
            <a:t>Increase optimism</a:t>
          </a:r>
        </a:p>
      </dsp:txBody>
      <dsp:txXfrm>
        <a:off x="65568" y="152529"/>
        <a:ext cx="8098464" cy="1212024"/>
      </dsp:txXfrm>
    </dsp:sp>
    <dsp:sp modelId="{8D859CC1-ABBB-4787-AEFC-16C96D63DFF6}">
      <dsp:nvSpPr>
        <dsp:cNvPr id="0" name=""/>
        <dsp:cNvSpPr/>
      </dsp:nvSpPr>
      <dsp:spPr>
        <a:xfrm>
          <a:off x="0" y="1591401"/>
          <a:ext cx="8229600" cy="134316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l" defTabSz="2489200">
            <a:lnSpc>
              <a:spcPct val="90000"/>
            </a:lnSpc>
            <a:spcBef>
              <a:spcPct val="0"/>
            </a:spcBef>
            <a:spcAft>
              <a:spcPct val="35000"/>
            </a:spcAft>
            <a:buNone/>
          </a:pPr>
          <a:r>
            <a:rPr lang="en-US" sz="5600" kern="1200" dirty="0">
              <a:solidFill>
                <a:schemeClr val="bg1"/>
              </a:solidFill>
            </a:rPr>
            <a:t>Increase well being</a:t>
          </a:r>
        </a:p>
      </dsp:txBody>
      <dsp:txXfrm>
        <a:off x="65568" y="1656969"/>
        <a:ext cx="8098464" cy="1212024"/>
      </dsp:txXfrm>
    </dsp:sp>
    <dsp:sp modelId="{F73C1AB5-7326-43D1-B606-4FD5B280EEBC}">
      <dsp:nvSpPr>
        <dsp:cNvPr id="0" name=""/>
        <dsp:cNvSpPr/>
      </dsp:nvSpPr>
      <dsp:spPr>
        <a:xfrm>
          <a:off x="0" y="3095841"/>
          <a:ext cx="8229600" cy="134316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l" defTabSz="2489200">
            <a:lnSpc>
              <a:spcPct val="90000"/>
            </a:lnSpc>
            <a:spcBef>
              <a:spcPct val="0"/>
            </a:spcBef>
            <a:spcAft>
              <a:spcPct val="35000"/>
            </a:spcAft>
            <a:buNone/>
          </a:pPr>
          <a:r>
            <a:rPr lang="en-US" sz="5600" kern="1200" dirty="0">
              <a:solidFill>
                <a:schemeClr val="bg1"/>
              </a:solidFill>
              <a:latin typeface="+mn-lt"/>
              <a:ea typeface="+mn-ea"/>
              <a:cs typeface="+mn-cs"/>
            </a:rPr>
            <a:t>Cultivate general positivity </a:t>
          </a:r>
          <a:endParaRPr lang="en-US" sz="5600" kern="1200" dirty="0">
            <a:solidFill>
              <a:schemeClr val="bg1"/>
            </a:solidFill>
          </a:endParaRPr>
        </a:p>
      </dsp:txBody>
      <dsp:txXfrm>
        <a:off x="65568" y="3161409"/>
        <a:ext cx="8098464" cy="1212024"/>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7C16E0-2471-4A38-A840-B149056E6BA7}">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bg1"/>
              </a:solidFill>
              <a:latin typeface="+mn-lt"/>
              <a:ea typeface="+mn-ea"/>
              <a:cs typeface="+mn-cs"/>
            </a:rPr>
            <a:t>Darla had recently finished her Master’s degree, but she was having difficulties finding a job</a:t>
          </a:r>
          <a:endParaRPr lang="en-US" sz="2900" kern="1200" dirty="0">
            <a:solidFill>
              <a:schemeClr val="bg1"/>
            </a:solidFill>
          </a:endParaRPr>
        </a:p>
      </dsp:txBody>
      <dsp:txXfrm>
        <a:off x="423768" y="31670"/>
        <a:ext cx="7382063" cy="963265"/>
      </dsp:txXfrm>
    </dsp:sp>
    <dsp:sp modelId="{F8382B85-A507-43F3-9008-C51866A5B296}">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0CEEB4-7463-40DD-8C83-27B2C8ADA8F7}">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chemeClr val="bg1"/>
              </a:solidFill>
              <a:latin typeface="+mn-lt"/>
              <a:ea typeface="+mn-ea"/>
              <a:cs typeface="+mn-cs"/>
            </a:rPr>
            <a:t>Her level of poverty made her feel depressed</a:t>
          </a:r>
          <a:endParaRPr lang="en-US" sz="2500" kern="1200" dirty="0">
            <a:solidFill>
              <a:schemeClr val="bg1"/>
            </a:solidFill>
          </a:endParaRPr>
        </a:p>
      </dsp:txBody>
      <dsp:txXfrm>
        <a:off x="1528352" y="1259039"/>
        <a:ext cx="6257489" cy="923287"/>
      </dsp:txXfrm>
    </dsp:sp>
    <dsp:sp modelId="{75ABCC3D-FAE7-461D-8E8A-98DD06E923BE}">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3983402-EB36-4ABA-823B-0944C956FE91}">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chemeClr val="bg1"/>
              </a:solidFill>
              <a:latin typeface="+mn-lt"/>
              <a:ea typeface="+mn-ea"/>
              <a:cs typeface="+mn-cs"/>
            </a:rPr>
            <a:t>Her friend Oprah tried to cheer her up </a:t>
          </a:r>
          <a:endParaRPr lang="en-US" sz="2500" kern="1200" dirty="0">
            <a:solidFill>
              <a:schemeClr val="bg1"/>
            </a:solidFill>
          </a:endParaRPr>
        </a:p>
      </dsp:txBody>
      <dsp:txXfrm>
        <a:off x="1528352" y="2405027"/>
        <a:ext cx="6257489" cy="923287"/>
      </dsp:txXfrm>
    </dsp:sp>
    <dsp:sp modelId="{8B176C85-A6D9-4FC5-A4D9-669B46E89D94}">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271556-DD36-43AB-ABEE-87163688D34C}">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chemeClr val="bg1"/>
              </a:solidFill>
              <a:latin typeface="+mn-lt"/>
              <a:ea typeface="+mn-ea"/>
              <a:cs typeface="+mn-cs"/>
            </a:rPr>
            <a:t>Oprah kept a daily gratitude journal</a:t>
          </a:r>
          <a:endParaRPr lang="en-US" sz="2500" kern="1200" dirty="0">
            <a:solidFill>
              <a:schemeClr val="bg1"/>
            </a:solidFill>
          </a:endParaRPr>
        </a:p>
      </dsp:txBody>
      <dsp:txXfrm>
        <a:off x="1528352" y="3551015"/>
        <a:ext cx="6257489" cy="923287"/>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D26A1F-DAEE-46C8-A5A2-A3FADCB2533B}">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DB85F9-63B9-4382-94A9-D43206B4D84C}">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solidFill>
                <a:schemeClr val="bg1"/>
              </a:solidFill>
              <a:latin typeface="+mn-lt"/>
              <a:ea typeface="+mn-ea"/>
              <a:cs typeface="+mn-cs"/>
            </a:rPr>
            <a:t>Can become stuck in a mode of seeing everything only as it relates to you</a:t>
          </a:r>
          <a:endParaRPr lang="en-US" sz="2700" kern="1200" dirty="0">
            <a:solidFill>
              <a:schemeClr val="bg1"/>
            </a:solidFill>
          </a:endParaRPr>
        </a:p>
      </dsp:txBody>
      <dsp:txXfrm>
        <a:off x="628203" y="452596"/>
        <a:ext cx="7538938" cy="905192"/>
      </dsp:txXfrm>
    </dsp:sp>
    <dsp:sp modelId="{3B35B08F-14A2-4FD1-9159-1FC35DE8BF4C}">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559C407-D56C-4FBF-AD5B-C2513D72E0CE}">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solidFill>
                <a:schemeClr val="bg1"/>
              </a:solidFill>
              <a:latin typeface="+mn-lt"/>
              <a:ea typeface="+mn-ea"/>
              <a:cs typeface="+mn-cs"/>
            </a:rPr>
            <a:t>Notion of fancying yourself </a:t>
          </a:r>
          <a:endParaRPr lang="en-US" sz="2700" kern="1200" dirty="0">
            <a:solidFill>
              <a:schemeClr val="bg1"/>
            </a:solidFill>
          </a:endParaRPr>
        </a:p>
      </dsp:txBody>
      <dsp:txXfrm>
        <a:off x="957241" y="1810385"/>
        <a:ext cx="7209900" cy="905192"/>
      </dsp:txXfrm>
    </dsp:sp>
    <dsp:sp modelId="{F4307CE4-92F3-469F-B98D-BC0F88DEFA79}">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D0C8766A-9CEE-4547-A5C5-14A7B4185A22}">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solidFill>
                <a:schemeClr val="bg1"/>
              </a:solidFill>
              <a:latin typeface="+mn-lt"/>
              <a:ea typeface="+mn-ea"/>
              <a:cs typeface="+mn-cs"/>
            </a:rPr>
            <a:t>Evokes the image of one sitting in meditation staring down at her or his stomach</a:t>
          </a:r>
          <a:endParaRPr lang="en-US" sz="2700" kern="1200" dirty="0">
            <a:solidFill>
              <a:schemeClr val="bg1"/>
            </a:solidFill>
          </a:endParaRPr>
        </a:p>
      </dsp:txBody>
      <dsp:txXfrm>
        <a:off x="628203" y="3168174"/>
        <a:ext cx="7538938" cy="905192"/>
      </dsp:txXfrm>
    </dsp:sp>
    <dsp:sp modelId="{0FC6CBA7-8CE0-438B-BC28-E4323AA04D3D}">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2E2B13-F152-4E17-A8E2-FCDC1467F0E8}">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latin typeface="+mn-lt"/>
              <a:ea typeface="+mn-ea"/>
              <a:cs typeface="+mn-cs"/>
            </a:rPr>
            <a:t>Too much discipline can kill your spirit </a:t>
          </a:r>
          <a:endParaRPr lang="en-US" sz="4200" kern="1200" dirty="0">
            <a:solidFill>
              <a:schemeClr val="bg1"/>
            </a:solidFill>
          </a:endParaRPr>
        </a:p>
      </dsp:txBody>
      <dsp:txXfrm>
        <a:off x="460905" y="1047"/>
        <a:ext cx="3479899" cy="2087939"/>
      </dsp:txXfrm>
    </dsp:sp>
    <dsp:sp modelId="{327B0007-6DD5-4A57-9A11-2C465C37423A}">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latin typeface="+mn-lt"/>
              <a:ea typeface="+mn-ea"/>
              <a:cs typeface="+mn-cs"/>
            </a:rPr>
            <a:t>Eliminates spontaneity in your life</a:t>
          </a:r>
          <a:endParaRPr lang="en-US" sz="4200" kern="1200" dirty="0">
            <a:solidFill>
              <a:schemeClr val="bg1"/>
            </a:solidFill>
          </a:endParaRPr>
        </a:p>
      </dsp:txBody>
      <dsp:txXfrm>
        <a:off x="4288794" y="1047"/>
        <a:ext cx="3479899" cy="2087939"/>
      </dsp:txXfrm>
    </dsp:sp>
    <dsp:sp modelId="{1D8E43A1-8358-4325-BB0A-88B3116F8A71}">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latin typeface="+mn-lt"/>
              <a:ea typeface="+mn-ea"/>
              <a:cs typeface="+mn-cs"/>
            </a:rPr>
            <a:t>Lapse into child-mode behaviors</a:t>
          </a:r>
          <a:endParaRPr lang="en-US" sz="4200" kern="1200" dirty="0">
            <a:solidFill>
              <a:schemeClr val="bg1"/>
            </a:solidFill>
          </a:endParaRPr>
        </a:p>
      </dsp:txBody>
      <dsp:txXfrm>
        <a:off x="2374850" y="2436976"/>
        <a:ext cx="3479899" cy="2087939"/>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FB0B07-A726-4134-9C30-7D726C89795C}">
      <dsp:nvSpPr>
        <dsp:cNvPr id="0" name=""/>
        <dsp:cNvSpPr/>
      </dsp:nvSpPr>
      <dsp:spPr>
        <a:xfrm>
          <a:off x="0" y="897321"/>
          <a:ext cx="8229600" cy="6804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3DF3A7-A686-4CF2-B6E5-D521834E778C}">
      <dsp:nvSpPr>
        <dsp:cNvPr id="0" name=""/>
        <dsp:cNvSpPr/>
      </dsp:nvSpPr>
      <dsp:spPr>
        <a:xfrm>
          <a:off x="411480" y="498801"/>
          <a:ext cx="5760720" cy="7970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00150">
            <a:lnSpc>
              <a:spcPct val="90000"/>
            </a:lnSpc>
            <a:spcBef>
              <a:spcPct val="0"/>
            </a:spcBef>
            <a:spcAft>
              <a:spcPct val="35000"/>
            </a:spcAft>
            <a:buNone/>
          </a:pPr>
          <a:r>
            <a:rPr lang="en-US" sz="2700" kern="1200" dirty="0"/>
            <a:t>Appreciate others</a:t>
          </a:r>
        </a:p>
      </dsp:txBody>
      <dsp:txXfrm>
        <a:off x="450388" y="537709"/>
        <a:ext cx="5682904" cy="719224"/>
      </dsp:txXfrm>
    </dsp:sp>
    <dsp:sp modelId="{F0B70F58-DE4E-4503-9734-DE06B5B9967D}">
      <dsp:nvSpPr>
        <dsp:cNvPr id="0" name=""/>
        <dsp:cNvSpPr/>
      </dsp:nvSpPr>
      <dsp:spPr>
        <a:xfrm>
          <a:off x="0" y="2122041"/>
          <a:ext cx="8229600" cy="680400"/>
        </a:xfrm>
        <a:prstGeom prst="rect">
          <a:avLst/>
        </a:prstGeom>
        <a:no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9FF2377C-8748-4DFB-8E5A-CD4F783F648E}">
      <dsp:nvSpPr>
        <dsp:cNvPr id="0" name=""/>
        <dsp:cNvSpPr/>
      </dsp:nvSpPr>
      <dsp:spPr>
        <a:xfrm>
          <a:off x="411480" y="1723521"/>
          <a:ext cx="5760720" cy="79704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00150">
            <a:lnSpc>
              <a:spcPct val="90000"/>
            </a:lnSpc>
            <a:spcBef>
              <a:spcPct val="0"/>
            </a:spcBef>
            <a:spcAft>
              <a:spcPct val="35000"/>
            </a:spcAft>
            <a:buNone/>
          </a:pPr>
          <a:r>
            <a:rPr lang="en-US" sz="2700" kern="1200" dirty="0"/>
            <a:t>Share praise and credit</a:t>
          </a:r>
        </a:p>
      </dsp:txBody>
      <dsp:txXfrm>
        <a:off x="450388" y="1762429"/>
        <a:ext cx="5682904" cy="719224"/>
      </dsp:txXfrm>
    </dsp:sp>
    <dsp:sp modelId="{479271C3-9288-4ADE-9554-70470719E24F}">
      <dsp:nvSpPr>
        <dsp:cNvPr id="0" name=""/>
        <dsp:cNvSpPr/>
      </dsp:nvSpPr>
      <dsp:spPr>
        <a:xfrm>
          <a:off x="0" y="3346761"/>
          <a:ext cx="8229600" cy="680400"/>
        </a:xfrm>
        <a:prstGeom prst="rect">
          <a:avLst/>
        </a:prstGeom>
        <a:no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7E8C6EDB-CAC4-48C9-9EB0-D2C75DB5769A}">
      <dsp:nvSpPr>
        <dsp:cNvPr id="0" name=""/>
        <dsp:cNvSpPr/>
      </dsp:nvSpPr>
      <dsp:spPr>
        <a:xfrm>
          <a:off x="411480" y="2948241"/>
          <a:ext cx="5760720" cy="79704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00150">
            <a:lnSpc>
              <a:spcPct val="90000"/>
            </a:lnSpc>
            <a:spcBef>
              <a:spcPct val="0"/>
            </a:spcBef>
            <a:spcAft>
              <a:spcPct val="35000"/>
            </a:spcAft>
            <a:buNone/>
          </a:pPr>
          <a:r>
            <a:rPr lang="en-US" sz="2700" kern="1200" dirty="0"/>
            <a:t>Allow others to be first and foremost</a:t>
          </a:r>
        </a:p>
      </dsp:txBody>
      <dsp:txXfrm>
        <a:off x="450388" y="2987149"/>
        <a:ext cx="5682904" cy="719224"/>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9A60D-E53F-424D-AA4A-266C1ECAC54D}">
      <dsp:nvSpPr>
        <dsp:cNvPr id="0" name=""/>
        <dsp:cNvSpPr/>
      </dsp:nvSpPr>
      <dsp:spPr>
        <a:xfrm>
          <a:off x="5213570" y="0"/>
          <a:ext cx="301376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9F0A071-0D27-4175-81C4-29DC66FDC203}">
      <dsp:nvSpPr>
        <dsp:cNvPr id="0" name=""/>
        <dsp:cNvSpPr/>
      </dsp:nvSpPr>
      <dsp:spPr>
        <a:xfrm>
          <a:off x="2260" y="0"/>
          <a:ext cx="5211309"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0" kern="1200" dirty="0"/>
            <a:t>Listen</a:t>
          </a:r>
        </a:p>
      </dsp:txBody>
      <dsp:txXfrm>
        <a:off x="71304" y="69044"/>
        <a:ext cx="5073221" cy="1276275"/>
      </dsp:txXfrm>
    </dsp:sp>
    <dsp:sp modelId="{A2BED02E-A0EB-4952-9F00-8C14795892FA}">
      <dsp:nvSpPr>
        <dsp:cNvPr id="0" name=""/>
        <dsp:cNvSpPr/>
      </dsp:nvSpPr>
      <dsp:spPr>
        <a:xfrm>
          <a:off x="5213570" y="1555799"/>
          <a:ext cx="3013769" cy="1414363"/>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1EE476C7-0E60-4E7A-A70F-069BA92915CB}">
      <dsp:nvSpPr>
        <dsp:cNvPr id="0" name=""/>
        <dsp:cNvSpPr/>
      </dsp:nvSpPr>
      <dsp:spPr>
        <a:xfrm>
          <a:off x="2260" y="1555799"/>
          <a:ext cx="5211309"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0" kern="1200" dirty="0"/>
            <a:t>Validate</a:t>
          </a:r>
        </a:p>
      </dsp:txBody>
      <dsp:txXfrm>
        <a:off x="71304" y="1624843"/>
        <a:ext cx="5073221" cy="1276275"/>
      </dsp:txXfrm>
    </dsp:sp>
    <dsp:sp modelId="{07A8E9E0-DC85-45A7-ABFF-CBB9A123CB6B}">
      <dsp:nvSpPr>
        <dsp:cNvPr id="0" name=""/>
        <dsp:cNvSpPr/>
      </dsp:nvSpPr>
      <dsp:spPr>
        <a:xfrm>
          <a:off x="5213570" y="3111599"/>
          <a:ext cx="3013769" cy="141436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ABE17247-D4CB-423B-B63A-05455092CE92}">
      <dsp:nvSpPr>
        <dsp:cNvPr id="0" name=""/>
        <dsp:cNvSpPr/>
      </dsp:nvSpPr>
      <dsp:spPr>
        <a:xfrm>
          <a:off x="2260" y="3111599"/>
          <a:ext cx="5211309"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0" kern="1200" dirty="0"/>
            <a:t>Consider your own attitude</a:t>
          </a:r>
        </a:p>
      </dsp:txBody>
      <dsp:txXfrm>
        <a:off x="71304" y="3180643"/>
        <a:ext cx="5073221" cy="1276275"/>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A31E08-F057-4CB2-A4AC-1EA11593BCE8}">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Brian and Jose had both been practicing self-awareness techniques</a:t>
          </a:r>
          <a:endParaRPr lang="en-US" sz="3100" kern="1200" dirty="0">
            <a:solidFill>
              <a:schemeClr val="bg1"/>
            </a:solidFill>
          </a:endParaRPr>
        </a:p>
      </dsp:txBody>
      <dsp:txXfrm>
        <a:off x="423768" y="31670"/>
        <a:ext cx="7382063" cy="963265"/>
      </dsp:txXfrm>
    </dsp:sp>
    <dsp:sp modelId="{EC88C244-FC99-421A-B358-ADC15CC24BFA}">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24962A-8037-4A1D-857C-77C188C43AB1}">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For Brian, these techniques had begun to make him feel fairly important</a:t>
          </a:r>
          <a:endParaRPr lang="en-US" sz="2100" kern="1200" dirty="0">
            <a:solidFill>
              <a:schemeClr val="bg1"/>
            </a:solidFill>
          </a:endParaRPr>
        </a:p>
      </dsp:txBody>
      <dsp:txXfrm>
        <a:off x="1528352" y="1259039"/>
        <a:ext cx="6257489" cy="923287"/>
      </dsp:txXfrm>
    </dsp:sp>
    <dsp:sp modelId="{1DFC2001-4F02-440B-81C8-1D0AE97098EA}">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994460-AC5D-4F25-AE4E-C4A0BF79D243}">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Jose realized how little he truly knew, and this attitude allowed him to be open to what others had to say</a:t>
          </a:r>
          <a:endParaRPr lang="en-US" sz="2100" kern="1200" dirty="0">
            <a:solidFill>
              <a:schemeClr val="bg1"/>
            </a:solidFill>
          </a:endParaRPr>
        </a:p>
      </dsp:txBody>
      <dsp:txXfrm>
        <a:off x="1528352" y="2405027"/>
        <a:ext cx="6257489" cy="923287"/>
      </dsp:txXfrm>
    </dsp:sp>
    <dsp:sp modelId="{8AB2495B-1AEC-4B57-A8AC-33824F4A9975}">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F2D963-306F-434E-B12B-05ED2F484D65}">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They both applied for the same management position, Jose ended up getting the job</a:t>
          </a:r>
          <a:endParaRPr lang="en-US" sz="2100" kern="1200" dirty="0">
            <a:solidFill>
              <a:schemeClr val="bg1"/>
            </a:solidFill>
          </a:endParaRPr>
        </a:p>
      </dsp:txBody>
      <dsp:txXfrm>
        <a:off x="1528352" y="3551015"/>
        <a:ext cx="6257489" cy="923287"/>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E59ECA-2818-4067-A30F-093236264F6F}">
      <dsp:nvSpPr>
        <dsp:cNvPr id="0" name=""/>
        <dsp:cNvSpPr/>
      </dsp:nvSpPr>
      <dsp:spPr>
        <a:xfrm>
          <a:off x="1004" y="1675296"/>
          <a:ext cx="2350740" cy="117537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latin typeface="+mn-lt"/>
              <a:ea typeface="+mn-ea"/>
              <a:cs typeface="+mn-cs"/>
            </a:rPr>
            <a:t>Recognition that everything and everyone is interconnected</a:t>
          </a:r>
          <a:endParaRPr lang="en-US" sz="1800" kern="1200" dirty="0">
            <a:solidFill>
              <a:schemeClr val="bg1"/>
            </a:solidFill>
          </a:endParaRPr>
        </a:p>
      </dsp:txBody>
      <dsp:txXfrm>
        <a:off x="35429" y="1709721"/>
        <a:ext cx="2281890" cy="1106520"/>
      </dsp:txXfrm>
    </dsp:sp>
    <dsp:sp modelId="{F15CEB98-D034-4889-9FD0-E9A8439C3DBA}">
      <dsp:nvSpPr>
        <dsp:cNvPr id="0" name=""/>
        <dsp:cNvSpPr/>
      </dsp:nvSpPr>
      <dsp:spPr>
        <a:xfrm>
          <a:off x="2939429" y="1675296"/>
          <a:ext cx="2350740" cy="117537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latin typeface="+mn-lt"/>
              <a:ea typeface="+mn-ea"/>
              <a:cs typeface="+mn-cs"/>
            </a:rPr>
            <a:t>Different from dependence </a:t>
          </a:r>
          <a:endParaRPr lang="en-US" sz="1800" kern="1200" dirty="0">
            <a:solidFill>
              <a:schemeClr val="bg1"/>
            </a:solidFill>
          </a:endParaRPr>
        </a:p>
      </dsp:txBody>
      <dsp:txXfrm>
        <a:off x="2973854" y="1709721"/>
        <a:ext cx="2281890" cy="1106520"/>
      </dsp:txXfrm>
    </dsp:sp>
    <dsp:sp modelId="{64399950-4DE8-44CC-B089-7CB612312168}">
      <dsp:nvSpPr>
        <dsp:cNvPr id="0" name=""/>
        <dsp:cNvSpPr/>
      </dsp:nvSpPr>
      <dsp:spPr>
        <a:xfrm>
          <a:off x="5877855" y="1675296"/>
          <a:ext cx="2350740" cy="117537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latin typeface="+mn-lt"/>
              <a:ea typeface="+mn-ea"/>
              <a:cs typeface="+mn-cs"/>
            </a:rPr>
            <a:t>Interdependency suggests that we are all mutually reliant on each other</a:t>
          </a:r>
          <a:endParaRPr lang="en-US" sz="1800" kern="1200" dirty="0">
            <a:solidFill>
              <a:schemeClr val="bg1"/>
            </a:solidFill>
          </a:endParaRPr>
        </a:p>
      </dsp:txBody>
      <dsp:txXfrm>
        <a:off x="5912280" y="1709721"/>
        <a:ext cx="2281890" cy="1106520"/>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470199-8E00-4E40-8190-C258FCC94364}">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latin typeface="+mn-lt"/>
              <a:ea typeface="+mn-ea"/>
              <a:cs typeface="+mn-cs"/>
            </a:rPr>
            <a:t>Mode of understanding information</a:t>
          </a:r>
          <a:endParaRPr lang="en-US" sz="3200" kern="1200" dirty="0">
            <a:solidFill>
              <a:schemeClr val="bg1"/>
            </a:solidFill>
          </a:endParaRPr>
        </a:p>
      </dsp:txBody>
      <dsp:txXfrm>
        <a:off x="460905" y="1047"/>
        <a:ext cx="3479899" cy="2087939"/>
      </dsp:txXfrm>
    </dsp:sp>
    <dsp:sp modelId="{69A0113B-72C6-4175-A315-4BDF99257033}">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latin typeface="+mn-lt"/>
              <a:ea typeface="+mn-ea"/>
              <a:cs typeface="+mn-cs"/>
            </a:rPr>
            <a:t>Looks at things as they exist in context with other things</a:t>
          </a:r>
          <a:endParaRPr lang="en-US" sz="3200" kern="1200" dirty="0">
            <a:solidFill>
              <a:schemeClr val="bg1"/>
            </a:solidFill>
          </a:endParaRPr>
        </a:p>
      </dsp:txBody>
      <dsp:txXfrm>
        <a:off x="4288794" y="1047"/>
        <a:ext cx="3479899" cy="2087939"/>
      </dsp:txXfrm>
    </dsp:sp>
    <dsp:sp modelId="{B34E9D39-6885-455A-94C8-3DAEE8586DFC}">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latin typeface="+mn-lt"/>
              <a:ea typeface="+mn-ea"/>
              <a:cs typeface="+mn-cs"/>
            </a:rPr>
            <a:t>Interactions and processes between things in a system </a:t>
          </a:r>
          <a:endParaRPr lang="en-US" sz="3200" kern="1200" dirty="0">
            <a:solidFill>
              <a:schemeClr val="bg1"/>
            </a:solidFill>
          </a:endParaRPr>
        </a:p>
      </dsp:txBody>
      <dsp:txXfrm>
        <a:off x="2374850" y="2436976"/>
        <a:ext cx="3479899" cy="2087939"/>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499020-1C9A-4D68-B2D3-1B4EB23F8D0E}">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latin typeface="+mn-lt"/>
              <a:ea typeface="+mn-ea"/>
              <a:cs typeface="+mn-cs"/>
            </a:rPr>
            <a:t>We can only look at things in terms of a framework</a:t>
          </a:r>
          <a:endParaRPr lang="en-US" sz="2800" kern="1200" dirty="0">
            <a:solidFill>
              <a:schemeClr val="bg1"/>
            </a:solidFill>
          </a:endParaRPr>
        </a:p>
      </dsp:txBody>
      <dsp:txXfrm>
        <a:off x="39768" y="39768"/>
        <a:ext cx="5530000" cy="1278252"/>
      </dsp:txXfrm>
    </dsp:sp>
    <dsp:sp modelId="{4E06EAD9-B243-493C-BFBD-9DAEB0508A5E}">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latin typeface="+mn-lt"/>
              <a:ea typeface="+mn-ea"/>
              <a:cs typeface="+mn-cs"/>
            </a:rPr>
            <a:t>Anything we observe will be by what frame we choose to view it in</a:t>
          </a:r>
          <a:endParaRPr lang="en-US" sz="2800" kern="1200" dirty="0">
            <a:solidFill>
              <a:schemeClr val="bg1"/>
            </a:solidFill>
          </a:endParaRPr>
        </a:p>
      </dsp:txBody>
      <dsp:txXfrm>
        <a:off x="656987" y="1623855"/>
        <a:ext cx="5415841" cy="1278252"/>
      </dsp:txXfrm>
    </dsp:sp>
    <dsp:sp modelId="{C8442F0E-4F90-492D-AEC2-668601DB770A}">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latin typeface="+mn-lt"/>
              <a:ea typeface="+mn-ea"/>
              <a:cs typeface="+mn-cs"/>
            </a:rPr>
            <a:t>Certain levels of organization can emerge </a:t>
          </a:r>
          <a:endParaRPr lang="en-US" sz="2800" kern="1200" dirty="0">
            <a:solidFill>
              <a:schemeClr val="bg1"/>
            </a:solidFill>
          </a:endParaRPr>
        </a:p>
      </dsp:txBody>
      <dsp:txXfrm>
        <a:off x="1274207" y="3207942"/>
        <a:ext cx="5415841" cy="1278252"/>
      </dsp:txXfrm>
    </dsp:sp>
    <dsp:sp modelId="{0A69F100-7618-4496-9D0F-077606C79B69}">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19C10A4C-92E6-460B-9D6F-136C5561BDFA}">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735E65-0ABC-490A-B246-8BACA0982F12}">
      <dsp:nvSpPr>
        <dsp:cNvPr id="0" name=""/>
        <dsp:cNvSpPr/>
      </dsp:nvSpPr>
      <dsp:spPr>
        <a:xfrm>
          <a:off x="5029090" y="0"/>
          <a:ext cx="3197006"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A41BF1E-DE74-4F67-8C26-EF869CAB2B61}">
      <dsp:nvSpPr>
        <dsp:cNvPr id="0" name=""/>
        <dsp:cNvSpPr/>
      </dsp:nvSpPr>
      <dsp:spPr>
        <a:xfrm>
          <a:off x="3502" y="0"/>
          <a:ext cx="5025587"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bg1"/>
              </a:solidFill>
              <a:latin typeface="+mn-lt"/>
              <a:ea typeface="+mn-ea"/>
              <a:cs typeface="+mn-cs"/>
            </a:rPr>
            <a:t>Not meant in a religious sense</a:t>
          </a:r>
          <a:endParaRPr lang="en-US" sz="4000" b="0" kern="1200" dirty="0">
            <a:solidFill>
              <a:schemeClr val="bg1"/>
            </a:solidFill>
          </a:endParaRPr>
        </a:p>
      </dsp:txBody>
      <dsp:txXfrm>
        <a:off x="72546" y="69044"/>
        <a:ext cx="4887499" cy="1276275"/>
      </dsp:txXfrm>
    </dsp:sp>
    <dsp:sp modelId="{48C95ED0-C557-41E9-9A3B-4F2C8F2625DE}">
      <dsp:nvSpPr>
        <dsp:cNvPr id="0" name=""/>
        <dsp:cNvSpPr/>
      </dsp:nvSpPr>
      <dsp:spPr>
        <a:xfrm>
          <a:off x="5029090" y="1555799"/>
          <a:ext cx="3197006"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FC7122-6BEF-4F05-9B1B-805EAB0AC39B}">
      <dsp:nvSpPr>
        <dsp:cNvPr id="0" name=""/>
        <dsp:cNvSpPr/>
      </dsp:nvSpPr>
      <dsp:spPr>
        <a:xfrm>
          <a:off x="3502" y="1555799"/>
          <a:ext cx="5025587"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bg1"/>
              </a:solidFill>
              <a:latin typeface="+mn-lt"/>
              <a:ea typeface="+mn-ea"/>
              <a:cs typeface="+mn-cs"/>
            </a:rPr>
            <a:t>Continuing sense of identity</a:t>
          </a:r>
          <a:endParaRPr lang="en-US" sz="4000" b="0" kern="1200" dirty="0">
            <a:solidFill>
              <a:schemeClr val="bg1"/>
            </a:solidFill>
          </a:endParaRPr>
        </a:p>
      </dsp:txBody>
      <dsp:txXfrm>
        <a:off x="72546" y="1624843"/>
        <a:ext cx="4887499" cy="1276275"/>
      </dsp:txXfrm>
    </dsp:sp>
    <dsp:sp modelId="{E0736EAE-FA77-459E-B55E-594522544E14}">
      <dsp:nvSpPr>
        <dsp:cNvPr id="0" name=""/>
        <dsp:cNvSpPr/>
      </dsp:nvSpPr>
      <dsp:spPr>
        <a:xfrm>
          <a:off x="5029090" y="3111599"/>
          <a:ext cx="3197006"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D7DC38B-9249-44D9-8B01-B9E9C854F071}">
      <dsp:nvSpPr>
        <dsp:cNvPr id="0" name=""/>
        <dsp:cNvSpPr/>
      </dsp:nvSpPr>
      <dsp:spPr>
        <a:xfrm>
          <a:off x="3502" y="3111599"/>
          <a:ext cx="5025587"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bg1"/>
              </a:solidFill>
              <a:latin typeface="+mn-lt"/>
              <a:ea typeface="+mn-ea"/>
              <a:cs typeface="+mn-cs"/>
            </a:rPr>
            <a:t>What a person values</a:t>
          </a:r>
          <a:endParaRPr lang="en-US" sz="4000" b="0" kern="1200" dirty="0">
            <a:solidFill>
              <a:schemeClr val="bg1"/>
            </a:solidFill>
          </a:endParaRPr>
        </a:p>
      </dsp:txBody>
      <dsp:txXfrm>
        <a:off x="72546" y="3180643"/>
        <a:ext cx="4887499" cy="1276275"/>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016E4D-7819-4251-9EAA-673A3079B974}">
      <dsp:nvSpPr>
        <dsp:cNvPr id="0" name=""/>
        <dsp:cNvSpPr/>
      </dsp:nvSpPr>
      <dsp:spPr>
        <a:xfrm>
          <a:off x="0" y="553251"/>
          <a:ext cx="8229600" cy="10553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solidFill>
                <a:schemeClr val="bg1"/>
              </a:solidFill>
              <a:latin typeface="+mn-lt"/>
              <a:ea typeface="+mn-ea"/>
              <a:cs typeface="+mn-cs"/>
            </a:rPr>
            <a:t>Identify each team member’s role</a:t>
          </a:r>
          <a:endParaRPr lang="en-US" sz="4400" kern="1200" dirty="0">
            <a:solidFill>
              <a:schemeClr val="bg1"/>
            </a:solidFill>
          </a:endParaRPr>
        </a:p>
      </dsp:txBody>
      <dsp:txXfrm>
        <a:off x="51517" y="604768"/>
        <a:ext cx="8126566" cy="952306"/>
      </dsp:txXfrm>
    </dsp:sp>
    <dsp:sp modelId="{89EE965B-79EF-4616-BDF6-A9BA0F1580F7}">
      <dsp:nvSpPr>
        <dsp:cNvPr id="0" name=""/>
        <dsp:cNvSpPr/>
      </dsp:nvSpPr>
      <dsp:spPr>
        <a:xfrm>
          <a:off x="0" y="1735311"/>
          <a:ext cx="8229600" cy="10553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solidFill>
                <a:schemeClr val="bg1"/>
              </a:solidFill>
              <a:latin typeface="+mn-lt"/>
              <a:ea typeface="+mn-ea"/>
              <a:cs typeface="+mn-cs"/>
            </a:rPr>
            <a:t>Identify group weaknesses</a:t>
          </a:r>
          <a:endParaRPr lang="en-US" sz="4400" kern="1200" dirty="0">
            <a:solidFill>
              <a:schemeClr val="bg1"/>
            </a:solidFill>
          </a:endParaRPr>
        </a:p>
      </dsp:txBody>
      <dsp:txXfrm>
        <a:off x="51517" y="1786828"/>
        <a:ext cx="8126566" cy="952306"/>
      </dsp:txXfrm>
    </dsp:sp>
    <dsp:sp modelId="{DBBA8B5D-F7C1-46B8-855A-F67EA1573103}">
      <dsp:nvSpPr>
        <dsp:cNvPr id="0" name=""/>
        <dsp:cNvSpPr/>
      </dsp:nvSpPr>
      <dsp:spPr>
        <a:xfrm>
          <a:off x="0" y="2917371"/>
          <a:ext cx="8229600" cy="105534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solidFill>
                <a:schemeClr val="bg1"/>
              </a:solidFill>
            </a:rPr>
            <a:t>Play together</a:t>
          </a:r>
        </a:p>
      </dsp:txBody>
      <dsp:txXfrm>
        <a:off x="51517" y="2968888"/>
        <a:ext cx="8126566" cy="952306"/>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9FDF1C-3F18-447C-946E-611CF71AF24E}">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Wendell never treated John the custodian with any respect because Wendell felt his job as a market analyst was more important than John’s job as a custodian</a:t>
          </a:r>
          <a:endParaRPr lang="en-US" sz="2100" kern="1200" dirty="0">
            <a:solidFill>
              <a:schemeClr val="bg1"/>
            </a:solidFill>
          </a:endParaRPr>
        </a:p>
      </dsp:txBody>
      <dsp:txXfrm>
        <a:off x="423768" y="31670"/>
        <a:ext cx="7382063" cy="963265"/>
      </dsp:txXfrm>
    </dsp:sp>
    <dsp:sp modelId="{759E5312-EF8E-4267-AB4C-9B9244339BE3}">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D4C653-C375-476D-8C8B-1F357CE4A623}">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latin typeface="+mn-lt"/>
              <a:ea typeface="+mn-ea"/>
              <a:cs typeface="+mn-cs"/>
            </a:rPr>
            <a:t>John broke his leg and had to miss work for the next six weeks</a:t>
          </a:r>
          <a:endParaRPr lang="en-US" sz="2000" kern="1200" dirty="0">
            <a:solidFill>
              <a:schemeClr val="bg1"/>
            </a:solidFill>
          </a:endParaRPr>
        </a:p>
      </dsp:txBody>
      <dsp:txXfrm>
        <a:off x="1528352" y="1259039"/>
        <a:ext cx="6257489" cy="923287"/>
      </dsp:txXfrm>
    </dsp:sp>
    <dsp:sp modelId="{5DB74886-7E1A-46DD-BAAC-B4668A3E9353}">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9CBAA1-50C4-4EAA-9B1F-205A06FE2A1C}">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latin typeface="+mn-lt"/>
              <a:ea typeface="+mn-ea"/>
              <a:cs typeface="+mn-cs"/>
            </a:rPr>
            <a:t>His replacement didn’t do as good of a job cleaning as John had done</a:t>
          </a:r>
          <a:endParaRPr lang="en-US" sz="2000" kern="1200" dirty="0">
            <a:solidFill>
              <a:schemeClr val="bg1"/>
            </a:solidFill>
          </a:endParaRPr>
        </a:p>
      </dsp:txBody>
      <dsp:txXfrm>
        <a:off x="1528352" y="2405027"/>
        <a:ext cx="6257489" cy="923287"/>
      </dsp:txXfrm>
    </dsp:sp>
    <dsp:sp modelId="{F0C60B81-59CD-418B-BF8A-B19954521629}">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8A3A32-08A9-4675-8B92-7DF198691A53}">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latin typeface="+mn-lt"/>
              <a:ea typeface="+mn-ea"/>
              <a:cs typeface="+mn-cs"/>
            </a:rPr>
            <a:t>The replacement janitor would only vacuum the carpet every three days, which made Wendell’s allergies act up </a:t>
          </a:r>
          <a:endParaRPr lang="en-US" sz="2000" kern="1200" dirty="0">
            <a:solidFill>
              <a:schemeClr val="bg1"/>
            </a:solidFill>
          </a:endParaRPr>
        </a:p>
      </dsp:txBody>
      <dsp:txXfrm>
        <a:off x="1528352" y="3551015"/>
        <a:ext cx="6257489" cy="923287"/>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95D85-2EE3-45EC-95AC-F18D91455297}">
      <dsp:nvSpPr>
        <dsp:cNvPr id="0" name=""/>
        <dsp:cNvSpPr/>
      </dsp:nvSpPr>
      <dsp:spPr>
        <a:xfrm>
          <a:off x="4018" y="1173840"/>
          <a:ext cx="2055390" cy="835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63500" rIns="177800" bIns="63500" numCol="1" spcCol="1270" anchor="ctr" anchorCtr="0">
          <a:noAutofit/>
        </a:bodyPr>
        <a:lstStyle/>
        <a:p>
          <a:pPr marL="0" lvl="0" indent="0" algn="r" defTabSz="1111250">
            <a:lnSpc>
              <a:spcPct val="90000"/>
            </a:lnSpc>
            <a:spcBef>
              <a:spcPct val="0"/>
            </a:spcBef>
            <a:spcAft>
              <a:spcPct val="35000"/>
            </a:spcAft>
            <a:buNone/>
          </a:pPr>
          <a:r>
            <a:rPr lang="en-US" sz="2500" b="1" kern="1200" dirty="0">
              <a:solidFill>
                <a:schemeClr val="tx1"/>
              </a:solidFill>
              <a:latin typeface="+mn-lt"/>
              <a:ea typeface="+mn-ea"/>
              <a:cs typeface="+mn-cs"/>
            </a:rPr>
            <a:t>William Shakespeare</a:t>
          </a:r>
          <a:endParaRPr lang="en-US" sz="2500" b="1" kern="1200" dirty="0"/>
        </a:p>
      </dsp:txBody>
      <dsp:txXfrm>
        <a:off x="4018" y="1173840"/>
        <a:ext cx="2055390" cy="835312"/>
      </dsp:txXfrm>
    </dsp:sp>
    <dsp:sp modelId="{FE621B56-CB22-4E54-88F7-48A8CCF65365}">
      <dsp:nvSpPr>
        <dsp:cNvPr id="0" name=""/>
        <dsp:cNvSpPr/>
      </dsp:nvSpPr>
      <dsp:spPr>
        <a:xfrm>
          <a:off x="2059409" y="795339"/>
          <a:ext cx="411078" cy="1592314"/>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206440-7525-450E-A5F3-CC291A0E69D0}">
      <dsp:nvSpPr>
        <dsp:cNvPr id="0" name=""/>
        <dsp:cNvSpPr/>
      </dsp:nvSpPr>
      <dsp:spPr>
        <a:xfrm>
          <a:off x="2634918" y="795339"/>
          <a:ext cx="5590663" cy="159231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228600" lvl="1" indent="-228600" algn="l" defTabSz="1111250">
            <a:lnSpc>
              <a:spcPct val="90000"/>
            </a:lnSpc>
            <a:spcBef>
              <a:spcPct val="0"/>
            </a:spcBef>
            <a:spcAft>
              <a:spcPct val="15000"/>
            </a:spcAft>
            <a:buChar char="•"/>
          </a:pPr>
          <a:r>
            <a:rPr lang="en-US" sz="2500" i="0" kern="1200" dirty="0">
              <a:solidFill>
                <a:schemeClr val="bg1"/>
              </a:solidFill>
              <a:latin typeface="+mn-lt"/>
              <a:ea typeface="+mn-ea"/>
              <a:cs typeface="+mn-cs"/>
            </a:rPr>
            <a:t>This above all: To thine own self be true, and it must follow, as the night the day, thou canst not then be false to any man.</a:t>
          </a:r>
          <a:endParaRPr lang="en-US" sz="2500" i="0" kern="1200" dirty="0">
            <a:solidFill>
              <a:schemeClr val="bg1"/>
            </a:solidFill>
          </a:endParaRPr>
        </a:p>
      </dsp:txBody>
      <dsp:txXfrm>
        <a:off x="2634918" y="795339"/>
        <a:ext cx="5590663" cy="1592314"/>
      </dsp:txXfrm>
    </dsp:sp>
    <dsp:sp modelId="{07E724CB-3F9B-4AFA-8032-858C26D20E47}">
      <dsp:nvSpPr>
        <dsp:cNvPr id="0" name=""/>
        <dsp:cNvSpPr/>
      </dsp:nvSpPr>
      <dsp:spPr>
        <a:xfrm>
          <a:off x="4018" y="2686482"/>
          <a:ext cx="2055390" cy="835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63500" rIns="177800" bIns="63500" numCol="1" spcCol="1270" anchor="ctr" anchorCtr="0">
          <a:noAutofit/>
        </a:bodyPr>
        <a:lstStyle/>
        <a:p>
          <a:pPr marL="0" lvl="0" indent="0" algn="r" defTabSz="1111250">
            <a:lnSpc>
              <a:spcPct val="90000"/>
            </a:lnSpc>
            <a:spcBef>
              <a:spcPct val="0"/>
            </a:spcBef>
            <a:spcAft>
              <a:spcPct val="35000"/>
            </a:spcAft>
            <a:buNone/>
          </a:pPr>
          <a:r>
            <a:rPr lang="en-US" sz="2500" b="1" kern="1200" dirty="0">
              <a:solidFill>
                <a:schemeClr val="tx1"/>
              </a:solidFill>
              <a:latin typeface="+mn-lt"/>
              <a:ea typeface="+mn-ea"/>
              <a:cs typeface="+mn-cs"/>
            </a:rPr>
            <a:t>Billie Jean King</a:t>
          </a:r>
          <a:endParaRPr lang="en-US" sz="2500" b="1" kern="1200" dirty="0"/>
        </a:p>
      </dsp:txBody>
      <dsp:txXfrm>
        <a:off x="4018" y="2686482"/>
        <a:ext cx="2055390" cy="835312"/>
      </dsp:txXfrm>
    </dsp:sp>
    <dsp:sp modelId="{4B4F1110-806D-4A1F-B483-693C0AB2932A}">
      <dsp:nvSpPr>
        <dsp:cNvPr id="0" name=""/>
        <dsp:cNvSpPr/>
      </dsp:nvSpPr>
      <dsp:spPr>
        <a:xfrm>
          <a:off x="2059409" y="2477654"/>
          <a:ext cx="411078" cy="1252968"/>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E267AE-1A8F-4B5B-9A47-E778656E4EDC}">
      <dsp:nvSpPr>
        <dsp:cNvPr id="0" name=""/>
        <dsp:cNvSpPr/>
      </dsp:nvSpPr>
      <dsp:spPr>
        <a:xfrm>
          <a:off x="2634918" y="2477654"/>
          <a:ext cx="5590663" cy="1252968"/>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228600" lvl="1" indent="-228600" algn="l" defTabSz="1111250">
            <a:lnSpc>
              <a:spcPct val="90000"/>
            </a:lnSpc>
            <a:spcBef>
              <a:spcPct val="0"/>
            </a:spcBef>
            <a:spcAft>
              <a:spcPct val="15000"/>
            </a:spcAft>
            <a:buChar char="•"/>
          </a:pPr>
          <a:r>
            <a:rPr lang="en-US" sz="2500" i="0" kern="1200" dirty="0">
              <a:solidFill>
                <a:schemeClr val="bg1"/>
              </a:solidFill>
              <a:latin typeface="+mn-lt"/>
              <a:ea typeface="+mn-ea"/>
              <a:cs typeface="+mn-cs"/>
            </a:rPr>
            <a:t>I think self-awareness is probably the most important thing towards being a champion.</a:t>
          </a:r>
          <a:endParaRPr lang="en-US" sz="2500" i="0" kern="1200" dirty="0">
            <a:solidFill>
              <a:schemeClr val="bg1"/>
            </a:solidFill>
          </a:endParaRPr>
        </a:p>
      </dsp:txBody>
      <dsp:txXfrm>
        <a:off x="2634918" y="2477654"/>
        <a:ext cx="5590663" cy="1252968"/>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71A9A1-27B5-4B8B-AB15-CA49E5D310F9}">
      <dsp:nvSpPr>
        <dsp:cNvPr id="0" name=""/>
        <dsp:cNvSpPr/>
      </dsp:nvSpPr>
      <dsp:spPr>
        <a:xfrm>
          <a:off x="0" y="3551414"/>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39D292-6D50-4CEE-B7C1-E022F4C4FE1C}">
      <dsp:nvSpPr>
        <dsp:cNvPr id="0" name=""/>
        <dsp:cNvSpPr/>
      </dsp:nvSpPr>
      <dsp:spPr>
        <a:xfrm>
          <a:off x="0" y="2026025"/>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95EBA2-918F-418E-B9FB-EC1041BE0F7F}">
      <dsp:nvSpPr>
        <dsp:cNvPr id="0" name=""/>
        <dsp:cNvSpPr/>
      </dsp:nvSpPr>
      <dsp:spPr>
        <a:xfrm>
          <a:off x="0" y="500636"/>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2B78E9-421A-4839-8E00-D11607B9892F}">
      <dsp:nvSpPr>
        <dsp:cNvPr id="0" name=""/>
        <dsp:cNvSpPr/>
      </dsp:nvSpPr>
      <dsp:spPr>
        <a:xfrm>
          <a:off x="2059428" y="558"/>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kern="1200" dirty="0"/>
            <a:t>  </a:t>
          </a:r>
          <a:r>
            <a:rPr lang="en-US" sz="2600" b="1" kern="1200" dirty="0"/>
            <a:t>use one of six words as a root</a:t>
          </a:r>
        </a:p>
      </dsp:txBody>
      <dsp:txXfrm>
        <a:off x="2059428" y="558"/>
        <a:ext cx="5861451" cy="500078"/>
      </dsp:txXfrm>
    </dsp:sp>
    <dsp:sp modelId="{4BF5135E-0DA8-412A-BEC7-9F165C3F664F}">
      <dsp:nvSpPr>
        <dsp:cNvPr id="0" name=""/>
        <dsp:cNvSpPr/>
      </dsp:nvSpPr>
      <dsp:spPr>
        <a:xfrm>
          <a:off x="0" y="558"/>
          <a:ext cx="2059428" cy="500078"/>
        </a:xfrm>
        <a:prstGeom prst="round2SameRect">
          <a:avLst>
            <a:gd name="adj1" fmla="val 16670"/>
            <a:gd name="adj2" fmla="val 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Open-Ended</a:t>
          </a:r>
        </a:p>
      </dsp:txBody>
      <dsp:txXfrm>
        <a:off x="24416" y="24974"/>
        <a:ext cx="2010596" cy="475662"/>
      </dsp:txXfrm>
    </dsp:sp>
    <dsp:sp modelId="{4C6ECF6F-F1B1-4DC2-B0B7-F5BBD5CC9953}">
      <dsp:nvSpPr>
        <dsp:cNvPr id="0" name=""/>
        <dsp:cNvSpPr/>
      </dsp:nvSpPr>
      <dsp:spPr>
        <a:xfrm>
          <a:off x="0" y="500636"/>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Open questions are great conversation starters, fact finders, and communication enhancers. Use them whenever possible.</a:t>
          </a:r>
        </a:p>
      </dsp:txBody>
      <dsp:txXfrm>
        <a:off x="0" y="500636"/>
        <a:ext cx="7920880" cy="1000306"/>
      </dsp:txXfrm>
    </dsp:sp>
    <dsp:sp modelId="{D153D6B2-F00D-4522-947C-B0AC0EE5DDDA}">
      <dsp:nvSpPr>
        <dsp:cNvPr id="0" name=""/>
        <dsp:cNvSpPr/>
      </dsp:nvSpPr>
      <dsp:spPr>
        <a:xfrm>
          <a:off x="2059428" y="1525947"/>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kern="1200" dirty="0"/>
            <a:t>  </a:t>
          </a:r>
          <a:r>
            <a:rPr lang="en-US" sz="2600" b="1" kern="1200" dirty="0"/>
            <a:t>limits the answer to one word</a:t>
          </a:r>
        </a:p>
      </dsp:txBody>
      <dsp:txXfrm>
        <a:off x="2059428" y="1525947"/>
        <a:ext cx="5861451" cy="500078"/>
      </dsp:txXfrm>
    </dsp:sp>
    <dsp:sp modelId="{1A05A808-B369-415E-9A33-6DF2888B944F}">
      <dsp:nvSpPr>
        <dsp:cNvPr id="0" name=""/>
        <dsp:cNvSpPr/>
      </dsp:nvSpPr>
      <dsp:spPr>
        <a:xfrm>
          <a:off x="0" y="1525947"/>
          <a:ext cx="2059428" cy="500078"/>
        </a:xfrm>
        <a:prstGeom prst="round2SameRect">
          <a:avLst>
            <a:gd name="adj1" fmla="val 16670"/>
            <a:gd name="adj2" fmla="val 0"/>
          </a:avLst>
        </a:prstGeom>
        <a:solidFill>
          <a:schemeClr val="accent4">
            <a:hueOff val="-2232385"/>
            <a:satOff val="13449"/>
            <a:lumOff val="1078"/>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Closed-Ended</a:t>
          </a:r>
        </a:p>
      </dsp:txBody>
      <dsp:txXfrm>
        <a:off x="24416" y="1550363"/>
        <a:ext cx="2010596" cy="475662"/>
      </dsp:txXfrm>
    </dsp:sp>
    <dsp:sp modelId="{35DBD49B-1B18-4861-B567-B7090AA6B0C1}">
      <dsp:nvSpPr>
        <dsp:cNvPr id="0" name=""/>
        <dsp:cNvSpPr/>
      </dsp:nvSpPr>
      <dsp:spPr>
        <a:xfrm>
          <a:off x="0" y="2026025"/>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Useful if you are searching for a particular piece of information, or winding a conversation down.</a:t>
          </a:r>
        </a:p>
      </dsp:txBody>
      <dsp:txXfrm>
        <a:off x="0" y="2026025"/>
        <a:ext cx="7920880" cy="1000306"/>
      </dsp:txXfrm>
    </dsp:sp>
    <dsp:sp modelId="{6BB38FF2-B856-4F94-AF91-D5E17A5E2106}">
      <dsp:nvSpPr>
        <dsp:cNvPr id="0" name=""/>
        <dsp:cNvSpPr/>
      </dsp:nvSpPr>
      <dsp:spPr>
        <a:xfrm>
          <a:off x="2059428" y="3051336"/>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b="1" kern="1200" dirty="0"/>
            <a:t>  share more information </a:t>
          </a:r>
        </a:p>
      </dsp:txBody>
      <dsp:txXfrm>
        <a:off x="2059428" y="3051336"/>
        <a:ext cx="5861451" cy="500078"/>
      </dsp:txXfrm>
    </dsp:sp>
    <dsp:sp modelId="{1D78E597-03DF-4BE1-B76B-C12558A62CB3}">
      <dsp:nvSpPr>
        <dsp:cNvPr id="0" name=""/>
        <dsp:cNvSpPr/>
      </dsp:nvSpPr>
      <dsp:spPr>
        <a:xfrm>
          <a:off x="0" y="3051336"/>
          <a:ext cx="2059428" cy="500078"/>
        </a:xfrm>
        <a:prstGeom prst="round2SameRect">
          <a:avLst>
            <a:gd name="adj1" fmla="val 16670"/>
            <a:gd name="adj2" fmla="val 0"/>
          </a:avLst>
        </a:prstGeom>
        <a:solidFill>
          <a:schemeClr val="accent4">
            <a:hueOff val="-4464770"/>
            <a:satOff val="26899"/>
            <a:lumOff val="2156"/>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Probing</a:t>
          </a:r>
        </a:p>
      </dsp:txBody>
      <dsp:txXfrm>
        <a:off x="24416" y="3075752"/>
        <a:ext cx="2010596" cy="475662"/>
      </dsp:txXfrm>
    </dsp:sp>
    <dsp:sp modelId="{B8EEFECD-A9B7-4AED-ADA9-F1B611BDF029}">
      <dsp:nvSpPr>
        <dsp:cNvPr id="0" name=""/>
        <dsp:cNvSpPr/>
      </dsp:nvSpPr>
      <dsp:spPr>
        <a:xfrm>
          <a:off x="0" y="3551414"/>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b="0" kern="1200" dirty="0"/>
            <a:t>Clarification / Completeness and Correctness</a:t>
          </a:r>
        </a:p>
        <a:p>
          <a:pPr marL="228600" lvl="1" indent="-228600" algn="l" defTabSz="889000">
            <a:lnSpc>
              <a:spcPct val="90000"/>
            </a:lnSpc>
            <a:spcBef>
              <a:spcPct val="0"/>
            </a:spcBef>
            <a:spcAft>
              <a:spcPct val="15000"/>
            </a:spcAft>
            <a:buChar char="•"/>
          </a:pPr>
          <a:r>
            <a:rPr lang="en-US" sz="2000" b="0" kern="1200" dirty="0"/>
            <a:t>Determining Relevance / Drilling Down</a:t>
          </a:r>
        </a:p>
      </dsp:txBody>
      <dsp:txXfrm>
        <a:off x="0" y="3551414"/>
        <a:ext cx="7920880" cy="100030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182647-FD99-47A1-A93E-2A66BD854D48}">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en-US" sz="2700" kern="1200" dirty="0">
              <a:solidFill>
                <a:schemeClr val="bg1"/>
              </a:solidFill>
              <a:latin typeface="+mn-lt"/>
              <a:ea typeface="+mn-ea"/>
              <a:cs typeface="+mn-cs"/>
            </a:rPr>
            <a:t>Michael was a college student working his way through by managing at a locally owned restaurant</a:t>
          </a:r>
          <a:endParaRPr lang="en-US" sz="2700" kern="1200" dirty="0">
            <a:solidFill>
              <a:schemeClr val="bg1"/>
            </a:solidFill>
          </a:endParaRPr>
        </a:p>
      </dsp:txBody>
      <dsp:txXfrm>
        <a:off x="423768" y="31670"/>
        <a:ext cx="7382063" cy="963265"/>
      </dsp:txXfrm>
    </dsp:sp>
    <dsp:sp modelId="{99FB1E0B-B757-4783-A64E-A446AA75D1AC}">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BF7F84-FCC8-445D-8000-DC4BCE3377F4}">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He would allow his employees to steal alcohol</a:t>
          </a:r>
          <a:endParaRPr lang="en-US" sz="2100" kern="1200" dirty="0">
            <a:solidFill>
              <a:schemeClr val="bg1"/>
            </a:solidFill>
          </a:endParaRPr>
        </a:p>
      </dsp:txBody>
      <dsp:txXfrm>
        <a:off x="1528352" y="1259039"/>
        <a:ext cx="6257489" cy="923287"/>
      </dsp:txXfrm>
    </dsp:sp>
    <dsp:sp modelId="{703BCC79-AD85-4BF0-899A-E2693BB19F39}">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2A2B1B-D909-4837-84D9-A4B3EEABB201}">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He began to feel guilty about it </a:t>
          </a:r>
          <a:endParaRPr lang="en-US" sz="2100" kern="1200" dirty="0">
            <a:solidFill>
              <a:schemeClr val="bg1"/>
            </a:solidFill>
          </a:endParaRPr>
        </a:p>
      </dsp:txBody>
      <dsp:txXfrm>
        <a:off x="1528352" y="2405027"/>
        <a:ext cx="6257489" cy="923287"/>
      </dsp:txXfrm>
    </dsp:sp>
    <dsp:sp modelId="{E1B7A283-6493-4AED-818E-D1163AC427BB}">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20DA29-3441-48CA-96F2-6D0D8AA8D657}">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Made a list of demands for the rest of the employees to sign</a:t>
          </a:r>
          <a:endParaRPr lang="en-US" sz="2100" kern="1200" dirty="0">
            <a:solidFill>
              <a:schemeClr val="bg1"/>
            </a:solidFill>
          </a:endParaRPr>
        </a:p>
      </dsp:txBody>
      <dsp:txXfrm>
        <a:off x="1528352" y="3551015"/>
        <a:ext cx="6257489" cy="9232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C57C92-AFE1-4D6B-B431-713C04FAB5AD}">
      <dsp:nvSpPr>
        <dsp:cNvPr id="0" name=""/>
        <dsp:cNvSpPr/>
      </dsp:nvSpPr>
      <dsp:spPr>
        <a:xfrm>
          <a:off x="334799" y="2209"/>
          <a:ext cx="756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chemeClr val="bg1"/>
              </a:solidFill>
              <a:latin typeface="+mn-lt"/>
              <a:ea typeface="+mn-ea"/>
              <a:cs typeface="+mn-cs"/>
            </a:rPr>
            <a:t>Allows you to focus your attention throughout your body </a:t>
          </a:r>
          <a:endParaRPr lang="en-US" sz="4400" b="0" kern="1200" dirty="0">
            <a:solidFill>
              <a:schemeClr val="bg1"/>
            </a:solidFill>
          </a:endParaRPr>
        </a:p>
      </dsp:txBody>
      <dsp:txXfrm>
        <a:off x="334799" y="2209"/>
        <a:ext cx="7560000" cy="1458562"/>
      </dsp:txXfrm>
    </dsp:sp>
    <dsp:sp modelId="{392F3C77-3BB3-4C18-899C-82D9BD6F966B}">
      <dsp:nvSpPr>
        <dsp:cNvPr id="0" name=""/>
        <dsp:cNvSpPr/>
      </dsp:nvSpPr>
      <dsp:spPr>
        <a:xfrm>
          <a:off x="2044800" y="1533700"/>
          <a:ext cx="41400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chemeClr val="bg1"/>
              </a:solidFill>
              <a:latin typeface="+mn-lt"/>
              <a:ea typeface="+mn-ea"/>
              <a:cs typeface="+mn-cs"/>
            </a:rPr>
            <a:t>Take note of how things stand</a:t>
          </a:r>
          <a:endParaRPr lang="en-US" sz="4400" b="0" kern="1200" dirty="0">
            <a:solidFill>
              <a:schemeClr val="bg1"/>
            </a:solidFill>
          </a:endParaRPr>
        </a:p>
      </dsp:txBody>
      <dsp:txXfrm>
        <a:off x="2044800" y="1533700"/>
        <a:ext cx="4140000" cy="1458562"/>
      </dsp:txXfrm>
    </dsp:sp>
    <dsp:sp modelId="{37130A1D-68D8-4219-A052-23782682B11E}">
      <dsp:nvSpPr>
        <dsp:cNvPr id="0" name=""/>
        <dsp:cNvSpPr/>
      </dsp:nvSpPr>
      <dsp:spPr>
        <a:xfrm>
          <a:off x="1459799" y="3065190"/>
          <a:ext cx="53100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chemeClr val="bg1"/>
              </a:solidFill>
              <a:latin typeface="+mn-lt"/>
              <a:ea typeface="+mn-ea"/>
              <a:cs typeface="+mn-cs"/>
            </a:rPr>
            <a:t>Practicing this method can make you aware</a:t>
          </a:r>
          <a:endParaRPr lang="en-US" sz="4400" b="0" kern="1200" dirty="0">
            <a:solidFill>
              <a:schemeClr val="bg1"/>
            </a:solidFill>
          </a:endParaRPr>
        </a:p>
      </dsp:txBody>
      <dsp:txXfrm>
        <a:off x="1459799" y="3065190"/>
        <a:ext cx="5310000" cy="145856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32E4D8-48F1-4647-9A24-1BE5A9DFC055}">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solidFill>
                <a:schemeClr val="bg1"/>
              </a:solidFill>
              <a:latin typeface="+mn-lt"/>
              <a:ea typeface="+mn-ea"/>
              <a:cs typeface="+mn-cs"/>
            </a:rPr>
            <a:t>Can improve one’s ability to relax</a:t>
          </a:r>
          <a:endParaRPr lang="en-US" sz="2900" kern="1200" dirty="0">
            <a:solidFill>
              <a:schemeClr val="bg1"/>
            </a:solidFill>
          </a:endParaRPr>
        </a:p>
      </dsp:txBody>
      <dsp:txXfrm>
        <a:off x="39768" y="39768"/>
        <a:ext cx="5530000" cy="1278252"/>
      </dsp:txXfrm>
    </dsp:sp>
    <dsp:sp modelId="{21C46C83-74EB-4B4A-A057-7905DB36E8DB}">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solidFill>
                <a:schemeClr val="bg1"/>
              </a:solidFill>
              <a:latin typeface="+mn-lt"/>
              <a:ea typeface="+mn-ea"/>
              <a:cs typeface="+mn-cs"/>
            </a:rPr>
            <a:t>Release any muscular tension that your were holding in your muscles </a:t>
          </a:r>
          <a:endParaRPr lang="en-US" sz="2900" kern="1200" dirty="0">
            <a:solidFill>
              <a:schemeClr val="bg1"/>
            </a:solidFill>
          </a:endParaRPr>
        </a:p>
      </dsp:txBody>
      <dsp:txXfrm>
        <a:off x="656987" y="1623855"/>
        <a:ext cx="5415841" cy="1278252"/>
      </dsp:txXfrm>
    </dsp:sp>
    <dsp:sp modelId="{C9075FBB-F529-4105-948D-891D3770219F}">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solidFill>
                <a:schemeClr val="bg1"/>
              </a:solidFill>
              <a:latin typeface="+mn-lt"/>
              <a:ea typeface="+mn-ea"/>
              <a:cs typeface="+mn-cs"/>
            </a:rPr>
            <a:t>Progressive relaxation is a prelude to relaxation response</a:t>
          </a:r>
          <a:endParaRPr lang="en-US" sz="2900" kern="1200" dirty="0">
            <a:solidFill>
              <a:schemeClr val="bg1"/>
            </a:solidFill>
          </a:endParaRPr>
        </a:p>
      </dsp:txBody>
      <dsp:txXfrm>
        <a:off x="1274207" y="3207942"/>
        <a:ext cx="5415841" cy="1278252"/>
      </dsp:txXfrm>
    </dsp:sp>
    <dsp:sp modelId="{195568DC-FD01-48CC-8807-B5BC73CF4986}">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8C370EDD-B103-4D94-A3DB-A37B00AE0079}">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B8EC0E-1F75-48A9-B883-1368F93D3996}">
      <dsp:nvSpPr>
        <dsp:cNvPr id="0" name=""/>
        <dsp:cNvSpPr/>
      </dsp:nvSpPr>
      <dsp:spPr>
        <a:xfrm>
          <a:off x="0" y="449031"/>
          <a:ext cx="8229600" cy="11536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solidFill>
                <a:schemeClr val="bg1"/>
              </a:solidFill>
              <a:latin typeface="+mn-lt"/>
              <a:ea typeface="+mn-ea"/>
              <a:cs typeface="+mn-cs"/>
            </a:rPr>
            <a:t>Become more aware of physical elements that create stress</a:t>
          </a:r>
          <a:endParaRPr lang="en-US" sz="2900" kern="1200" dirty="0">
            <a:solidFill>
              <a:schemeClr val="bg1"/>
            </a:solidFill>
          </a:endParaRPr>
        </a:p>
      </dsp:txBody>
      <dsp:txXfrm>
        <a:off x="56315" y="505346"/>
        <a:ext cx="8116970" cy="1040990"/>
      </dsp:txXfrm>
    </dsp:sp>
    <dsp:sp modelId="{5657E972-63C3-46AD-B6CE-1CA88F8145CE}">
      <dsp:nvSpPr>
        <dsp:cNvPr id="0" name=""/>
        <dsp:cNvSpPr/>
      </dsp:nvSpPr>
      <dsp:spPr>
        <a:xfrm>
          <a:off x="0" y="1686171"/>
          <a:ext cx="8229600" cy="115362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solidFill>
                <a:schemeClr val="bg1"/>
              </a:solidFill>
              <a:latin typeface="+mn-lt"/>
              <a:ea typeface="+mn-ea"/>
              <a:cs typeface="+mn-cs"/>
            </a:rPr>
            <a:t>Smoking, losing sleep, eating unhealthily, or setting up your work space non-ergonomically are examples</a:t>
          </a:r>
          <a:endParaRPr lang="en-US" sz="2900" kern="1200" dirty="0">
            <a:solidFill>
              <a:schemeClr val="bg1"/>
            </a:solidFill>
          </a:endParaRPr>
        </a:p>
      </dsp:txBody>
      <dsp:txXfrm>
        <a:off x="56315" y="1742486"/>
        <a:ext cx="8116970" cy="1040990"/>
      </dsp:txXfrm>
    </dsp:sp>
    <dsp:sp modelId="{6139CDFF-7441-4DBC-8104-EC4B63B33F91}">
      <dsp:nvSpPr>
        <dsp:cNvPr id="0" name=""/>
        <dsp:cNvSpPr/>
      </dsp:nvSpPr>
      <dsp:spPr>
        <a:xfrm>
          <a:off x="0" y="2923311"/>
          <a:ext cx="8229600" cy="115362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solidFill>
                <a:schemeClr val="bg1"/>
              </a:solidFill>
              <a:latin typeface="+mn-lt"/>
              <a:ea typeface="+mn-ea"/>
              <a:cs typeface="+mn-cs"/>
            </a:rPr>
            <a:t>Reduce stress by eliminating elements that cause you stress and developing strategies </a:t>
          </a:r>
          <a:endParaRPr lang="en-US" sz="2900" kern="1200" dirty="0">
            <a:solidFill>
              <a:schemeClr val="bg1"/>
            </a:solidFill>
          </a:endParaRPr>
        </a:p>
      </dsp:txBody>
      <dsp:txXfrm>
        <a:off x="56315" y="2979626"/>
        <a:ext cx="8116970" cy="1040990"/>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default#3">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4">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default#5">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default#6">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default#7">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3.xml><?xml version="1.0" encoding="utf-8"?>
<dgm:layoutDef xmlns:dgm="http://schemas.openxmlformats.org/drawingml/2006/diagram" xmlns:a="http://schemas.openxmlformats.org/drawingml/2006/main" uniqueId="urn:microsoft.com/office/officeart/2005/8/layout/default#8">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default#9">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2.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53.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7/5/2016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targetlearning.net/free-assessment.html"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www.humanmetrics.com/cgi-win/jtypes2.asp"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a:t>
            </a:fld>
            <a:endParaRPr lang="en-US" dirty="0"/>
          </a:p>
        </p:txBody>
      </p:sp>
    </p:spTree>
    <p:extLst>
      <p:ext uri="{BB962C8B-B14F-4D97-AF65-F5344CB8AC3E}">
        <p14:creationId xmlns:p14="http://schemas.microsoft.com/office/powerpoint/2010/main" val="40369645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a:t>
            </a:fld>
            <a:endParaRPr lang="en-US" dirty="0"/>
          </a:p>
        </p:txBody>
      </p:sp>
    </p:spTree>
    <p:extLst>
      <p:ext uri="{BB962C8B-B14F-4D97-AF65-F5344CB8AC3E}">
        <p14:creationId xmlns:p14="http://schemas.microsoft.com/office/powerpoint/2010/main" val="257138623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100</a:t>
            </a:fld>
            <a:endParaRPr lang="en-US" dirty="0"/>
          </a:p>
        </p:txBody>
      </p:sp>
    </p:spTree>
    <p:extLst>
      <p:ext uri="{BB962C8B-B14F-4D97-AF65-F5344CB8AC3E}">
        <p14:creationId xmlns:p14="http://schemas.microsoft.com/office/powerpoint/2010/main" val="164115089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101</a:t>
            </a:fld>
            <a:endParaRPr lang="en-US" dirty="0"/>
          </a:p>
        </p:txBody>
      </p:sp>
    </p:spTree>
    <p:extLst>
      <p:ext uri="{BB962C8B-B14F-4D97-AF65-F5344CB8AC3E}">
        <p14:creationId xmlns:p14="http://schemas.microsoft.com/office/powerpoint/2010/main" val="367443306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102</a:t>
            </a:fld>
            <a:endParaRPr lang="en-US" dirty="0"/>
          </a:p>
        </p:txBody>
      </p:sp>
    </p:spTree>
    <p:extLst>
      <p:ext uri="{BB962C8B-B14F-4D97-AF65-F5344CB8AC3E}">
        <p14:creationId xmlns:p14="http://schemas.microsoft.com/office/powerpoint/2010/main" val="148987047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Europe before the Renaissance, the idea of individuality wasn’t considered a good thing. People lived on farms, and groups of people were far more important than the individual. This was why a person’s family name was often more important than the first name. Since then, the idea of independence has become more important, so that most people even think of the notion of dependency as a bad thing. However, now that the Internet and high speed forms of travel and communication have become the norm, the idea of independence as the best form of social organizing is being supplanted by a new notion: interdependence.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103</a:t>
            </a:fld>
            <a:endParaRPr lang="en-US" dirty="0"/>
          </a:p>
        </p:txBody>
      </p:sp>
    </p:spTree>
    <p:extLst>
      <p:ext uri="{BB962C8B-B14F-4D97-AF65-F5344CB8AC3E}">
        <p14:creationId xmlns:p14="http://schemas.microsoft.com/office/powerpoint/2010/main" val="76824345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concept of interdependence is a recognition that everything and everyone is interconnected. It’s different from dependence because dependence implies a power dynamic. A person who is dependent on someone or something else is under that other entity’s power. Interdependency on the other hand suggests that we are all mutually reliant on each other. A company is a good example of interdependence at work. The CEO relies upon customers and the workers at a company as much as they rely upon the CEO. Take any one group out of the equation and the company will fail. When you come into work each day, consider the clothes you are wearing – someone had to make them. Consider the roads you drive upon, or the subway system that you ride to get to work – someone else built this. If you work in an office, consider the level of cleanliness and organization that is there. This helps you to improve your own productivity and performance. On some level, you do some work to keep it organized, but this most likely other people do that work so that you may be more productive. This also goes both ways. Just as you rely upon other people in order to live a productive life, others would not be able to succeed in their lives without your efforts. Insisting upon independence and individuality ignores the notion that we are all in this together.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Interdependence.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Interdependence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various ways that everyone depends mutually upon each other.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as a class the concept of interdependence. Note the ways in which we all rely upon each other.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the difference between dependence and interdependence?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104</a:t>
            </a:fld>
            <a:endParaRPr lang="en-US" dirty="0"/>
          </a:p>
        </p:txBody>
      </p:sp>
    </p:spTree>
    <p:extLst>
      <p:ext uri="{BB962C8B-B14F-4D97-AF65-F5344CB8AC3E}">
        <p14:creationId xmlns:p14="http://schemas.microsoft.com/office/powerpoint/2010/main" val="41818801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Systems theory is a fairly recent mode of understanding information. Our previous way of looking at the world tended to emphasize objects or things. In order to understand something better, scientists would break that thing down into smaller parts. The principle idea in systems theory is that while that practice is useful, it ignores certain important forms of information. Systems theory looks at things as they exist in context with other things. Often, scientists taking this approach are as interested in the interactions and processes between things in a system as they are in the things themselves. Obviously, this is an abstract concept, but it is important when you consider how we interact with each other. If the interaction is as important as the people involved in the interaction, then each interaction becomes a unique event. It’s a lot harder to see people in terms of good and bad when each interaction is a unique experience. For example, if a customer has recently experienced a trauma, this might bear on that customer’s interaction with a customer service representative. However, what could be a difficult situation in that context does not mean that in another context this customer will be difficult. It is difficult to remember this because often a negative encounter can have repercussions for our general well-being, but it’s important to remember how an environment can affect an interaction without defining any participant in that interaction.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Systems Theory.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Systems Theory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Systems Theory.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Systems Theory and the idea of investigating how things interact and relate to each other rather than individual things themselves. List ideas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Systems Theory focus 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105</a:t>
            </a:fld>
            <a:endParaRPr lang="en-US" dirty="0"/>
          </a:p>
        </p:txBody>
      </p:sp>
    </p:spTree>
    <p:extLst>
      <p:ext uri="{BB962C8B-B14F-4D97-AF65-F5344CB8AC3E}">
        <p14:creationId xmlns:p14="http://schemas.microsoft.com/office/powerpoint/2010/main" val="227910033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Proponents of systems theory recognize that we can only look at things in terms of a framework. Anything we observe will be largely determined by what frame we choose to view it in. This is what is meant by the “system” in systems theory. Another idea is that at certain levels of organization, a characteristic can emerge that wasn’t present in other levels of organization. For example, we can scientifically describe the chemicals involved in brain processes that account for dreams, but we cannot by that description account for the content of dreams. The actual dream itself can be considered an emergent property of the chemicals in the brain. Another example is that a computer uses binary code to generate all of its processes, including the letters on the page you see here. But it is a code, a shorthand, whereas the letters and the meanings of the sentences are emergent properties. This is relevant to consider when you think of teams. It has been said that a team is more than the sum of its parts, and this is the very principle of emergent properties in action.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Emergent Properties.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Emergent Properties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concept of emergent properties.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Discuss how a team can have properties that aren’t located in a single individual on that team. List ideas on the flipchart/board.</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an emergent property?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106</a:t>
            </a:fld>
            <a:endParaRPr lang="en-US" dirty="0"/>
          </a:p>
        </p:txBody>
      </p:sp>
    </p:spTree>
    <p:extLst>
      <p:ext uri="{BB962C8B-B14F-4D97-AF65-F5344CB8AC3E}">
        <p14:creationId xmlns:p14="http://schemas.microsoft.com/office/powerpoint/2010/main" val="208173287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fast food industry has a saying, “Aces in their places.” This means that since not everyone can be good at everything, a good team will consist of people who are good or bad at a wide range of things. Through working together, you allow each team member’s strengths to come out while minimizing their weaknesses by covering for each other. Here are some suggestions for how to work better together and allow your team to be more than the sum of its parts: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each team member’s role. When a people are allowed to play to their strengths, this increases the team’s overall success.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group weaknesses. Figuring out where you need to improve as a group as soon as you recognize them helps to keep possible sources of conflict from snowballing.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Play together. Enjoying each other’s company outside of a work setting helps to improve performance in the work setting. When you get to know each other better, you develop a team chemistry.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Recognize group successes. In work settings, acknowledging when a team is doing well helps to motivate both that team and other teams as well.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Mediate internal disputes. Whenever you collaborate and are invested in the results, it is inevitable that disputes will arise. When possible, try to resolve disputes in-house. Sometimes however, a dispute may be so polarizing that you need to involve outside mediation. One way to head off disputes before they get out of hand is to have in place good procedures and practices for conflict management. Developing these ahead of time makes sure that everyone knows what steps to take when conflicts arise.</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Aces in Their Places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Aces in Their Places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roles each person plays on their teams.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identify each other’s strengths and what roles each person can play on their teams. List these ideas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my role?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107</a:t>
            </a:fld>
            <a:endParaRPr lang="en-US" dirty="0"/>
          </a:p>
        </p:txBody>
      </p:sp>
    </p:spTree>
    <p:extLst>
      <p:ext uri="{BB962C8B-B14F-4D97-AF65-F5344CB8AC3E}">
        <p14:creationId xmlns:p14="http://schemas.microsoft.com/office/powerpoint/2010/main" val="316885908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Wendell never treated John the custodian with any respect because Wendell felt his job as a market analyst was more important than John’s job as a custodian. One day, John broke his leg and had to miss work for the next six weeks. His replacement didn’t do as good of a job cleaning as John had done. The replacement janitor would only vacuum the carpet every three days, which made Wendell’s allergies act up far more than in the past. Wendell found that the new general level of disorganization in the office was a distraction. A roach crawling across the floor had actually led to Wendell making marking down the wrong number on a forecast in his own work. The mistake led to a big loss in revenue for the company. Although Wendell didn’t publicly blame his mistake on the cockroach, he knew that this distraction had helped him to miss his error. Once John returned, Wendell was grateful to have him back and had found a new level of respect for how John contributed to the team. He invited John out for drinks after work and began to see him as an equal and not a lesser person.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the _________case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how to brainstorm new ideas.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results of the case study. Why did Wendell look down upon John?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did Wendell come to see John’s position as janitor?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108</a:t>
            </a:fld>
            <a:endParaRPr lang="en-US" dirty="0"/>
          </a:p>
        </p:txBody>
      </p:sp>
    </p:spTree>
    <p:extLst>
      <p:ext uri="{BB962C8B-B14F-4D97-AF65-F5344CB8AC3E}">
        <p14:creationId xmlns:p14="http://schemas.microsoft.com/office/powerpoint/2010/main" val="256437647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109</a:t>
            </a:fld>
            <a:endParaRPr lang="en-US" dirty="0"/>
          </a:p>
        </p:txBody>
      </p:sp>
    </p:spTree>
    <p:extLst>
      <p:ext uri="{BB962C8B-B14F-4D97-AF65-F5344CB8AC3E}">
        <p14:creationId xmlns:p14="http://schemas.microsoft.com/office/powerpoint/2010/main" val="237081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a:t>
            </a:fld>
            <a:endParaRPr lang="en-US" dirty="0"/>
          </a:p>
        </p:txBody>
      </p:sp>
    </p:spTree>
    <p:extLst>
      <p:ext uri="{BB962C8B-B14F-4D97-AF65-F5344CB8AC3E}">
        <p14:creationId xmlns:p14="http://schemas.microsoft.com/office/powerpoint/2010/main" val="2473029195"/>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110</a:t>
            </a:fld>
            <a:endParaRPr lang="en-US" dirty="0"/>
          </a:p>
        </p:txBody>
      </p:sp>
    </p:spTree>
    <p:extLst>
      <p:ext uri="{BB962C8B-B14F-4D97-AF65-F5344CB8AC3E}">
        <p14:creationId xmlns:p14="http://schemas.microsoft.com/office/powerpoint/2010/main" val="63734835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111</a:t>
            </a:fld>
            <a:endParaRPr lang="en-US" dirty="0"/>
          </a:p>
        </p:txBody>
      </p:sp>
    </p:spTree>
    <p:extLst>
      <p:ext uri="{BB962C8B-B14F-4D97-AF65-F5344CB8AC3E}">
        <p14:creationId xmlns:p14="http://schemas.microsoft.com/office/powerpoint/2010/main" val="373502983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112</a:t>
            </a:fld>
            <a:endParaRPr lang="en-US" dirty="0"/>
          </a:p>
        </p:txBody>
      </p:sp>
    </p:spTree>
    <p:extLst>
      <p:ext uri="{BB962C8B-B14F-4D97-AF65-F5344CB8AC3E}">
        <p14:creationId xmlns:p14="http://schemas.microsoft.com/office/powerpoint/2010/main" val="2280236510"/>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113</a:t>
            </a:fld>
            <a:endParaRPr lang="en-US" dirty="0"/>
          </a:p>
        </p:txBody>
      </p:sp>
    </p:spTree>
    <p:extLst>
      <p:ext uri="{BB962C8B-B14F-4D97-AF65-F5344CB8AC3E}">
        <p14:creationId xmlns:p14="http://schemas.microsoft.com/office/powerpoint/2010/main" val="4156353728"/>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Although this workshop is coming to a close, we hope that your journey to greater self-awareness and awareness of others is just beginning.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114</a:t>
            </a:fld>
            <a:endParaRPr lang="en-US" dirty="0"/>
          </a:p>
        </p:txBody>
      </p:sp>
    </p:spTree>
    <p:extLst>
      <p:ext uri="{BB962C8B-B14F-4D97-AF65-F5344CB8AC3E}">
        <p14:creationId xmlns:p14="http://schemas.microsoft.com/office/powerpoint/2010/main" val="29250330"/>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William Shakespeare: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This above all: To thine own self be true, and it must follow, as the night the day, thou canst not then be false to any man.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Helvetica Neue"/>
              </a:rPr>
              <a:t>Elizabeth Gilbert:</a:t>
            </a:r>
            <a:r>
              <a:rPr lang="en-US" sz="1200" dirty="0">
                <a:effectLst/>
                <a:latin typeface="Calibri" panose="020F0502020204030204" pitchFamily="34" charset="0"/>
                <a:ea typeface="Times New Roman" panose="02020603050405020304" pitchFamily="18" charset="0"/>
                <a:cs typeface="Helvetica Neue"/>
              </a:rPr>
              <a:t> We search for happiness everywhere, but we are like Tolstoy’s fabled beggar who spent his life sitting on a pot of gold, under him the whole time. Your treasure – your perfection – is within you already. But to claim it, you must leave the buy commotion of the mind and abandon the desires of the ego and enter into the silence of the heart.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solidFill>
                  <a:srgbClr val="131313"/>
                </a:solidFill>
                <a:effectLst/>
                <a:latin typeface="Calibri" panose="020F0502020204030204" pitchFamily="34" charset="0"/>
                <a:ea typeface="Times New Roman" panose="02020603050405020304" pitchFamily="18" charset="0"/>
                <a:cs typeface="Georgia" panose="02040502050405020303" pitchFamily="18" charset="0"/>
              </a:rPr>
              <a:t>Billie Jean King:</a:t>
            </a:r>
            <a:r>
              <a:rPr lang="en-US" sz="1200" dirty="0">
                <a:solidFill>
                  <a:srgbClr val="131313"/>
                </a:solidFill>
                <a:effectLst/>
                <a:latin typeface="Calibri" panose="020F0502020204030204" pitchFamily="34" charset="0"/>
                <a:ea typeface="Times New Roman" panose="02020603050405020304" pitchFamily="18" charset="0"/>
                <a:cs typeface="Georgia" panose="02040502050405020303" pitchFamily="18" charset="0"/>
              </a:rPr>
              <a:t> </a:t>
            </a:r>
            <a:r>
              <a:rPr lang="en-US" sz="1200" dirty="0">
                <a:effectLst/>
                <a:latin typeface="Calibri" panose="020F0502020204030204" pitchFamily="34" charset="0"/>
                <a:ea typeface="Times New Roman" panose="02020603050405020304" pitchFamily="18" charset="0"/>
                <a:cs typeface="Times" panose="02020603050405020304" pitchFamily="18" charset="0"/>
              </a:rPr>
              <a:t>I think self-awareness is probably the most important thing towards being a champion</a:t>
            </a:r>
            <a:r>
              <a:rPr lang="en-US" sz="1200" dirty="0">
                <a:solidFill>
                  <a:srgbClr val="131313"/>
                </a:solidFill>
                <a:effectLst/>
                <a:latin typeface="Calibri" panose="020F0502020204030204" pitchFamily="34" charset="0"/>
                <a:ea typeface="Times New Roman" panose="02020603050405020304" pitchFamily="18" charset="0"/>
                <a:cs typeface="Georgia" panose="02040502050405020303" pitchFamily="18" charset="0"/>
              </a:rPr>
              <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Helvetica Neue"/>
              </a:rPr>
              <a:t>Lao Tzu:</a:t>
            </a:r>
            <a:r>
              <a:rPr lang="en-US" sz="1200" dirty="0">
                <a:effectLst/>
                <a:latin typeface="Calibri" panose="020F0502020204030204" pitchFamily="34" charset="0"/>
                <a:ea typeface="Times New Roman" panose="02020603050405020304" pitchFamily="18" charset="0"/>
                <a:cs typeface="Helvetica Neue"/>
              </a:rPr>
              <a:t> O</a:t>
            </a:r>
            <a:r>
              <a:rPr lang="en-US" sz="1200" dirty="0">
                <a:effectLst/>
                <a:latin typeface="Calibri" panose="020F0502020204030204" pitchFamily="34" charset="0"/>
                <a:ea typeface="Times New Roman" panose="02020603050405020304" pitchFamily="18" charset="0"/>
                <a:cs typeface="Times" panose="02020603050405020304" pitchFamily="18" charset="0"/>
              </a:rPr>
              <a:t>ne who knows others is wise</a:t>
            </a:r>
            <a:r>
              <a:rPr lang="en-US" sz="1200" dirty="0">
                <a:effectLst/>
                <a:latin typeface="Calibri" panose="020F0502020204030204" pitchFamily="34" charset="0"/>
                <a:ea typeface="Times New Roman" panose="02020603050405020304" pitchFamily="18" charset="0"/>
                <a:cs typeface="Helvetica Neue"/>
              </a:rPr>
              <a:t>. One who knows the self is enlightened.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115</a:t>
            </a:fld>
            <a:endParaRPr lang="en-US" dirty="0"/>
          </a:p>
        </p:txBody>
      </p:sp>
    </p:spTree>
    <p:extLst>
      <p:ext uri="{BB962C8B-B14F-4D97-AF65-F5344CB8AC3E}">
        <p14:creationId xmlns:p14="http://schemas.microsoft.com/office/powerpoint/2010/main" val="175851985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a:t>
            </a: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several times, as needed as participants join.)</a:t>
            </a:r>
            <a:endParaRPr lang="en-US" sz="1200" b="0" kern="1200" cap="none"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participants join the session;</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early. This session will start in approximately __________-minutes. </a:t>
            </a:r>
            <a:r>
              <a:rPr lang="en-US" sz="1200" b="0" strike="noStrike" kern="1200" dirty="0">
                <a:solidFill>
                  <a:schemeClr val="tx1"/>
                </a:solidFill>
                <a:effectLst/>
                <a:latin typeface="+mn-lt"/>
                <a:ea typeface="+mn-ea"/>
                <a:cs typeface="+mn-cs"/>
              </a:rPr>
              <a:t>While we wait for everyone to join us,</a:t>
            </a:r>
            <a:r>
              <a:rPr lang="en-US" sz="1200" b="0" strike="noStrike" kern="1200" baseline="0" dirty="0">
                <a:solidFill>
                  <a:schemeClr val="tx1"/>
                </a:solidFill>
                <a:effectLst/>
                <a:latin typeface="+mn-lt"/>
                <a:ea typeface="+mn-ea"/>
                <a:cs typeface="+mn-cs"/>
              </a:rPr>
              <a:t> </a:t>
            </a:r>
            <a:r>
              <a:rPr lang="en-US" sz="1600" dirty="0"/>
              <a:t>Think of a recent situation where you faced a communication challenge. </a:t>
            </a:r>
            <a:r>
              <a:rPr lang="en-US" sz="1200" dirty="0"/>
              <a:t>For Example: communicating a new process, where communication or lack thereof affected productivity, or where communication impacted decision making on a project.</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Also,</a:t>
            </a:r>
            <a:r>
              <a:rPr lang="en-US" sz="1200" kern="1200" baseline="0" dirty="0">
                <a:solidFill>
                  <a:schemeClr val="tx1"/>
                </a:solidFill>
                <a:effectLst/>
                <a:latin typeface="+mn-lt"/>
                <a:ea typeface="+mn-ea"/>
                <a:cs typeface="+mn-cs"/>
              </a:rPr>
              <a:t> i</a:t>
            </a:r>
            <a:r>
              <a:rPr lang="en-US" sz="1200" kern="1200" dirty="0">
                <a:solidFill>
                  <a:schemeClr val="tx1"/>
                </a:solidFill>
                <a:effectLst/>
                <a:latin typeface="+mn-lt"/>
                <a:ea typeface="+mn-ea"/>
                <a:cs typeface="+mn-cs"/>
              </a:rPr>
              <a:t>n the Chat Box, provide a brief introduction that includes your business unit and role in the company.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a:t>
            </a:r>
            <a:endParaRPr lang="en-US" sz="1200" b="0" kern="1200" cap="none" baseline="0" dirty="0">
              <a:solidFill>
                <a:schemeClr val="tx1"/>
              </a:solidFill>
              <a:effectLst/>
              <a:latin typeface="+mn-lt"/>
              <a:ea typeface="+mn-ea"/>
              <a:cs typeface="+mn-cs"/>
            </a:endParaRPr>
          </a:p>
          <a:p>
            <a:r>
              <a:rPr lang="en-US" sz="1200" b="0" kern="1200" cap="none" baseline="0" dirty="0">
                <a:solidFill>
                  <a:schemeClr val="tx1"/>
                </a:solidFill>
                <a:effectLst/>
                <a:latin typeface="+mn-lt"/>
                <a:ea typeface="+mn-ea"/>
                <a:cs typeface="+mn-cs"/>
              </a:rPr>
              <a:t>Repeat WebEx file transfer, as needed to ensure all participants have received the file. Confirm with participant who has it and who doesn’t. Provide transfer up to and including slide 3 if needed. If anyone joins after slide 3 use your judgement if to push again if it doesn’t interview with the session timing.</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116</a:t>
            </a:fld>
            <a:endParaRPr lang="en-CA" dirty="0"/>
          </a:p>
        </p:txBody>
      </p:sp>
    </p:spTree>
    <p:extLst>
      <p:ext uri="{BB962C8B-B14F-4D97-AF65-F5344CB8AC3E}">
        <p14:creationId xmlns:p14="http://schemas.microsoft.com/office/powerpoint/2010/main" val="59042449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1:00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Communication Strategies</a:t>
            </a:r>
            <a:r>
              <a:rPr lang="en-US" sz="1200" kern="1200" dirty="0">
                <a:solidFill>
                  <a:schemeClr val="tx1"/>
                </a:solidFill>
                <a:effectLst/>
                <a:latin typeface="+mn-lt"/>
                <a:ea typeface="+mn-ea"/>
                <a:cs typeface="+mn-cs"/>
              </a:rPr>
              <a:t>. Thank you for joining me today. My name is [_____] and I’ll be your Facilitator today. </a:t>
            </a:r>
          </a:p>
          <a:p>
            <a:r>
              <a:rPr lang="en-US" sz="1200" kern="1200" dirty="0">
                <a:solidFill>
                  <a:schemeClr val="tx1"/>
                </a:solidFill>
                <a:effectLst/>
                <a:latin typeface="+mn-lt"/>
                <a:ea typeface="+mn-ea"/>
                <a:cs typeface="+mn-cs"/>
              </a:rPr>
              <a:t>NOTE: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Say</a:t>
            </a:r>
            <a:r>
              <a:rPr lang="en-US" sz="1200" kern="1200" baseline="0" dirty="0">
                <a:solidFill>
                  <a:schemeClr val="tx1"/>
                </a:solidFill>
                <a:effectLst/>
                <a:latin typeface="+mn-lt"/>
                <a:ea typeface="+mn-ea"/>
                <a:cs typeface="+mn-cs"/>
              </a:rPr>
              <a:t> about 30 to 60-seconds about your background experience , degrees, years facilitating, etc.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Ask participants to fill these out throughout the day as they learn new things and have ideas on how to incorporate the things we discuss into their lives.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Phone lines are, and will remain, open.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117</a:t>
            </a:fld>
            <a:endParaRPr lang="en-CA" dirty="0"/>
          </a:p>
        </p:txBody>
      </p:sp>
    </p:spTree>
    <p:extLst>
      <p:ext uri="{BB962C8B-B14F-4D97-AF65-F5344CB8AC3E}">
        <p14:creationId xmlns:p14="http://schemas.microsoft.com/office/powerpoint/2010/main" val="178225780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r>
              <a:rPr lang="en-US" sz="1200" b="1" kern="1200" cap="all" dirty="0">
                <a:solidFill>
                  <a:schemeClr val="tx1"/>
                </a:solidFill>
                <a:effectLst/>
                <a:latin typeface="+mn-lt"/>
                <a:ea typeface="+mn-ea"/>
                <a:cs typeface="+mn-cs"/>
              </a:rPr>
              <a:t>ANIMATED SLIDE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We have 90-minutes together today.  In order to get the most out of the session,</a:t>
            </a:r>
            <a:r>
              <a:rPr lang="en-US" sz="1200" kern="1200" baseline="0" dirty="0">
                <a:solidFill>
                  <a:schemeClr val="tx1"/>
                </a:solidFill>
                <a:effectLst/>
                <a:latin typeface="+mn-lt"/>
                <a:ea typeface="+mn-ea"/>
                <a:cs typeface="+mn-cs"/>
              </a:rPr>
              <a:t> I would like to go over a few house keeping items.</a:t>
            </a:r>
          </a:p>
          <a:p>
            <a:pPr marL="228600" indent="-228600">
              <a:buAutoNum type="arabicPeriod"/>
            </a:pPr>
            <a:r>
              <a:rPr lang="en-US" sz="1200" kern="1200" baseline="0" dirty="0">
                <a:solidFill>
                  <a:schemeClr val="tx1"/>
                </a:solidFill>
                <a:effectLst/>
                <a:latin typeface="+mn-lt"/>
                <a:ea typeface="+mn-ea"/>
                <a:cs typeface="+mn-cs"/>
              </a:rPr>
              <a:t>Please turn off your cell phones or turn it to vibrate.</a:t>
            </a:r>
          </a:p>
          <a:p>
            <a:pPr marL="228600" indent="-228600">
              <a:buAutoNum type="arabicPeriod"/>
            </a:pPr>
            <a:r>
              <a:rPr lang="en-US" sz="1200" kern="1200" dirty="0">
                <a:solidFill>
                  <a:schemeClr val="tx1"/>
                </a:solidFill>
                <a:effectLst/>
                <a:latin typeface="+mn-lt"/>
                <a:ea typeface="+mn-ea"/>
                <a:cs typeface="+mn-cs"/>
              </a:rPr>
              <a:t>Please do not</a:t>
            </a:r>
            <a:r>
              <a:rPr lang="en-US" sz="1200" kern="1200" baseline="0" dirty="0">
                <a:solidFill>
                  <a:schemeClr val="tx1"/>
                </a:solidFill>
                <a:effectLst/>
                <a:latin typeface="+mn-lt"/>
                <a:ea typeface="+mn-ea"/>
                <a:cs typeface="+mn-cs"/>
              </a:rPr>
              <a:t>, at anytime during this session, take incoming calls or </a:t>
            </a:r>
            <a:r>
              <a:rPr lang="en-US" sz="1200" kern="1200" dirty="0">
                <a:solidFill>
                  <a:schemeClr val="tx1"/>
                </a:solidFill>
                <a:effectLst/>
                <a:latin typeface="+mn-lt"/>
                <a:ea typeface="+mn-ea"/>
                <a:cs typeface="+mn-cs"/>
              </a:rPr>
              <a:t>place your phone on HOLD. It broadcasts </a:t>
            </a:r>
            <a:r>
              <a:rPr lang="en-US" sz="1200" kern="1200" baseline="0" dirty="0">
                <a:solidFill>
                  <a:schemeClr val="tx1"/>
                </a:solidFill>
                <a:effectLst/>
                <a:latin typeface="+mn-lt"/>
                <a:ea typeface="+mn-ea"/>
                <a:cs typeface="+mn-cs"/>
              </a:rPr>
              <a:t>repetitive </a:t>
            </a:r>
            <a:r>
              <a:rPr lang="en-US" sz="1200" kern="1200" dirty="0">
                <a:solidFill>
                  <a:schemeClr val="tx1"/>
                </a:solidFill>
                <a:effectLst/>
                <a:latin typeface="+mn-lt"/>
                <a:ea typeface="+mn-ea"/>
                <a:cs typeface="+mn-cs"/>
              </a:rPr>
              <a:t>music to all of us which disrupts</a:t>
            </a:r>
            <a:r>
              <a:rPr lang="en-US" sz="1200" kern="1200" baseline="0" dirty="0">
                <a:solidFill>
                  <a:schemeClr val="tx1"/>
                </a:solidFill>
                <a:effectLst/>
                <a:latin typeface="+mn-lt"/>
                <a:ea typeface="+mn-ea"/>
                <a:cs typeface="+mn-cs"/>
              </a:rPr>
              <a:t> the time we have together. Thank you so much for your understanding.</a:t>
            </a:r>
          </a:p>
          <a:p>
            <a:pPr marL="228600" indent="-228600">
              <a:buAutoNum type="arabicPeriod"/>
            </a:pPr>
            <a:r>
              <a:rPr lang="en-US" sz="1200" kern="1200" baseline="0" dirty="0">
                <a:solidFill>
                  <a:schemeClr val="tx1"/>
                </a:solidFill>
                <a:effectLst/>
                <a:latin typeface="+mn-lt"/>
                <a:ea typeface="+mn-ea"/>
                <a:cs typeface="+mn-cs"/>
              </a:rPr>
              <a:t>This is an interactive workshop. I encourage you to ask questions, use the chat to make comments, and reply to each other as we go over the material and activities.</a:t>
            </a: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n-US" sz="1200" kern="1200" baseline="0" dirty="0">
                <a:solidFill>
                  <a:schemeClr val="tx1"/>
                </a:solidFill>
                <a:effectLst/>
                <a:latin typeface="+mn-lt"/>
                <a:ea typeface="+mn-ea"/>
                <a:cs typeface="+mn-cs"/>
              </a:rPr>
              <a:t>I would like you to remember these three words:  </a:t>
            </a:r>
            <a:r>
              <a:rPr lang="en-US" sz="1200" i="0" dirty="0">
                <a:solidFill>
                  <a:srgbClr val="FF0000"/>
                </a:solidFill>
              </a:rPr>
              <a:t>&lt;Click&gt; </a:t>
            </a:r>
            <a:r>
              <a:rPr lang="en-US" sz="1200" b="1" kern="1200" baseline="0" dirty="0">
                <a:solidFill>
                  <a:schemeClr val="tx1"/>
                </a:solidFill>
                <a:effectLst/>
                <a:latin typeface="+mn-lt"/>
                <a:ea typeface="+mn-ea"/>
                <a:cs typeface="+mn-cs"/>
              </a:rPr>
              <a:t>Respect</a:t>
            </a:r>
            <a:r>
              <a:rPr lang="en-US" sz="1200" kern="1200" baseline="0" dirty="0">
                <a:solidFill>
                  <a:schemeClr val="tx1"/>
                </a:solidFill>
                <a:effectLst/>
                <a:latin typeface="+mn-lt"/>
                <a:ea typeface="+mn-ea"/>
                <a:cs typeface="+mn-cs"/>
              </a:rPr>
              <a:t>, </a:t>
            </a:r>
            <a:r>
              <a:rPr lang="en-US" sz="1200" i="0" dirty="0">
                <a:solidFill>
                  <a:srgbClr val="FF0000"/>
                </a:solidFill>
              </a:rPr>
              <a:t>&lt;Click&gt; </a:t>
            </a:r>
            <a:r>
              <a:rPr lang="en-US" sz="1200" b="1" kern="1200" baseline="0" dirty="0">
                <a:solidFill>
                  <a:schemeClr val="tx1"/>
                </a:solidFill>
                <a:effectLst/>
                <a:latin typeface="+mn-lt"/>
                <a:ea typeface="+mn-ea"/>
                <a:cs typeface="+mn-cs"/>
              </a:rPr>
              <a:t>Confidentiality, </a:t>
            </a:r>
            <a:r>
              <a:rPr lang="en-US" sz="1200" i="0" dirty="0">
                <a:solidFill>
                  <a:srgbClr val="FF0000"/>
                </a:solidFill>
              </a:rPr>
              <a:t>&lt;Click&gt; </a:t>
            </a:r>
            <a:r>
              <a:rPr lang="en-US" sz="1200" b="1" kern="1200" baseline="0" dirty="0">
                <a:solidFill>
                  <a:schemeClr val="tx1"/>
                </a:solidFill>
                <a:effectLst/>
                <a:latin typeface="+mn-lt"/>
                <a:ea typeface="+mn-ea"/>
                <a:cs typeface="+mn-cs"/>
              </a:rPr>
              <a:t>Practice.  </a:t>
            </a:r>
          </a:p>
          <a:p>
            <a:pPr marL="0" indent="0">
              <a:buNone/>
            </a:pPr>
            <a:endParaRPr lang="en-US" sz="1200" kern="1200" baseline="0" dirty="0">
              <a:solidFill>
                <a:schemeClr val="tx1"/>
              </a:solidFill>
              <a:effectLst/>
              <a:latin typeface="+mn-lt"/>
              <a:ea typeface="+mn-ea"/>
              <a:cs typeface="+mn-cs"/>
            </a:endParaRPr>
          </a:p>
          <a:p>
            <a:pPr marL="0" indent="0">
              <a:buNone/>
            </a:pPr>
            <a:r>
              <a:rPr lang="en-US" sz="1200" kern="1200" baseline="0" dirty="0">
                <a:solidFill>
                  <a:schemeClr val="tx1"/>
                </a:solidFill>
                <a:effectLst/>
                <a:latin typeface="+mn-lt"/>
                <a:ea typeface="+mn-ea"/>
                <a:cs typeface="+mn-cs"/>
              </a:rPr>
              <a:t>To get the most from this workshop, we must all work together, listen to each other, ask and answer questions, explore new ideas, make a few mistakes, and overall … participate! </a:t>
            </a:r>
            <a:r>
              <a:rPr lang="en-US" sz="1200" kern="1200" dirty="0">
                <a:solidFill>
                  <a:schemeClr val="tx1"/>
                </a:solidFill>
                <a:effectLst/>
                <a:latin typeface="+mn-lt"/>
                <a:ea typeface="+mn-ea"/>
                <a:cs typeface="+mn-cs"/>
              </a:rPr>
              <a:t>You will have plenty of opportunities to do all of these!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4C89A6A9-E5D3-344C-8D03-01773F87CC6D}" type="slidenum">
              <a:rPr lang="en-US" smtClean="0"/>
              <a:pPr/>
              <a:t>118</a:t>
            </a:fld>
            <a:endParaRPr lang="en-US"/>
          </a:p>
        </p:txBody>
      </p:sp>
    </p:spTree>
    <p:extLst>
      <p:ext uri="{BB962C8B-B14F-4D97-AF65-F5344CB8AC3E}">
        <p14:creationId xmlns:p14="http://schemas.microsoft.com/office/powerpoint/2010/main" val="3213572753"/>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lvl="0"/>
            <a:r>
              <a:rPr lang="en-US" sz="1200" kern="1200" dirty="0">
                <a:solidFill>
                  <a:schemeClr val="tx1"/>
                </a:solidFill>
                <a:effectLst/>
                <a:latin typeface="+mn-lt"/>
                <a:ea typeface="+mn-ea"/>
                <a:cs typeface="+mn-cs"/>
              </a:rPr>
              <a:t>Demonstrate by using the preferred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Feel free to ask participants to follow along by using their tools during your walk through.</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of you may have already used the tools I am about to show</a:t>
            </a:r>
            <a:r>
              <a:rPr lang="en-US" sz="1200" kern="1200" baseline="0" dirty="0">
                <a:solidFill>
                  <a:schemeClr val="tx1"/>
                </a:solidFill>
                <a:effectLst/>
                <a:latin typeface="+mn-lt"/>
                <a:ea typeface="+mn-ea"/>
                <a:cs typeface="+mn-cs"/>
              </a:rPr>
              <a:t> you</a:t>
            </a:r>
            <a:r>
              <a:rPr lang="en-US" sz="1200" kern="1200" dirty="0">
                <a:solidFill>
                  <a:schemeClr val="tx1"/>
                </a:solidFill>
                <a:effectLst/>
                <a:latin typeface="+mn-lt"/>
                <a:ea typeface="+mn-ea"/>
                <a:cs typeface="+mn-cs"/>
              </a:rPr>
              <a:t>. To make sure everyone is aware, I’m briefly going to cover the following tools we will use during today’s</a:t>
            </a:r>
            <a:r>
              <a:rPr lang="en-US" sz="1200" kern="1200" baseline="0" dirty="0">
                <a:solidFill>
                  <a:schemeClr val="tx1"/>
                </a:solidFill>
                <a:effectLst/>
                <a:latin typeface="+mn-lt"/>
                <a:ea typeface="+mn-ea"/>
                <a:cs typeface="+mn-cs"/>
              </a:rPr>
              <a:t> session</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Chat Window:</a:t>
            </a:r>
            <a:r>
              <a:rPr lang="en-US" sz="1200" kern="1200" dirty="0">
                <a:solidFill>
                  <a:schemeClr val="tx1"/>
                </a:solidFill>
                <a:effectLst/>
                <a:latin typeface="+mn-lt"/>
                <a:ea typeface="+mn-ea"/>
                <a:cs typeface="+mn-cs"/>
              </a:rPr>
              <a:t> Which most of you have already used, is available by clicking on the Chat icon and a chat window will be available for you to respond and ask questions. When using the chat feature, be aware you will have the ability to chat to Everyone when responding to group or individual activities.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Icon features:</a:t>
            </a:r>
            <a:r>
              <a:rPr lang="en-US" sz="1200" kern="1200" dirty="0">
                <a:solidFill>
                  <a:schemeClr val="tx1"/>
                </a:solidFill>
                <a:effectLst/>
                <a:latin typeface="+mn-lt"/>
                <a:ea typeface="+mn-ea"/>
                <a:cs typeface="+mn-cs"/>
              </a:rPr>
              <a:t> Allow a quick way to assess questions asked. There is a list of Emoticons at the bottom of the Participant list. </a:t>
            </a:r>
          </a:p>
          <a:p>
            <a:r>
              <a:rPr lang="en-US" sz="1200" kern="1200" dirty="0">
                <a:solidFill>
                  <a:schemeClr val="tx1"/>
                </a:solidFill>
                <a:effectLst/>
                <a:latin typeface="+mn-lt"/>
                <a:ea typeface="+mn-ea"/>
                <a:cs typeface="+mn-cs"/>
              </a:rPr>
              <a:t>A green check mark can mean you agree or yes; a red x means you disagree or no.  Most of</a:t>
            </a:r>
            <a:r>
              <a:rPr lang="en-US" sz="1200" kern="1200" baseline="0" dirty="0">
                <a:solidFill>
                  <a:schemeClr val="tx1"/>
                </a:solidFill>
                <a:effectLst/>
                <a:latin typeface="+mn-lt"/>
                <a:ea typeface="+mn-ea"/>
                <a:cs typeface="+mn-cs"/>
              </a:rPr>
              <a:t> the time we will be using the phone, chat, and hand raise feature so that I can call on you to answer or comment on a topic.</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also use the </a:t>
            </a:r>
            <a:r>
              <a:rPr lang="en-US" sz="1200" b="1" kern="1200" dirty="0">
                <a:solidFill>
                  <a:schemeClr val="tx1"/>
                </a:solidFill>
                <a:effectLst/>
                <a:latin typeface="+mn-lt"/>
                <a:ea typeface="+mn-ea"/>
                <a:cs typeface="+mn-cs"/>
              </a:rPr>
              <a:t>Pointer tool</a:t>
            </a:r>
            <a:r>
              <a:rPr lang="en-US" sz="1200" kern="1200" dirty="0">
                <a:solidFill>
                  <a:schemeClr val="tx1"/>
                </a:solidFill>
                <a:effectLst/>
                <a:latin typeface="+mn-lt"/>
                <a:ea typeface="+mn-ea"/>
                <a:cs typeface="+mn-cs"/>
              </a:rPr>
              <a:t>. The tool is on the upper left side of your screen.  It is the arrow pointing to the right.</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Let’s practice for</a:t>
            </a:r>
            <a:r>
              <a:rPr lang="en-US" sz="1200" kern="1200" baseline="0" dirty="0">
                <a:solidFill>
                  <a:schemeClr val="tx1"/>
                </a:solidFill>
                <a:effectLst/>
                <a:latin typeface="+mn-lt"/>
                <a:ea typeface="+mn-ea"/>
                <a:cs typeface="+mn-cs"/>
              </a:rPr>
              <a:t> a moment ensuring we all can use the tools. </a:t>
            </a:r>
            <a:r>
              <a:rPr lang="en-US" sz="1200" kern="1200" dirty="0">
                <a:solidFill>
                  <a:schemeClr val="tx1"/>
                </a:solidFill>
                <a:effectLst/>
                <a:latin typeface="+mn-lt"/>
                <a:ea typeface="+mn-ea"/>
                <a:cs typeface="+mn-cs"/>
              </a:rPr>
              <a:t>Remember, phone lines are always open.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Wait a moment after each tool practice to allow participants to use their tool. Check to see if all participants are doing it. Call out those that are not, to see if they are having difficulties.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Use the pointer tool</a:t>
            </a:r>
            <a:r>
              <a:rPr lang="en-US" sz="1200" kern="1200" baseline="0" dirty="0">
                <a:solidFill>
                  <a:schemeClr val="tx1"/>
                </a:solidFill>
                <a:effectLst/>
                <a:latin typeface="+mn-lt"/>
                <a:ea typeface="+mn-ea"/>
                <a:cs typeface="+mn-cs"/>
              </a:rPr>
              <a:t> to point to your location of where you are currently taking this webinar.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Now, click the raise hand icon. (Okay great. Click it one more time to turn it off)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Some of you have already done this next one while we waited for the session to start. For those that did not, i</a:t>
            </a:r>
            <a:r>
              <a:rPr lang="en-US" sz="1200" kern="1200" dirty="0">
                <a:solidFill>
                  <a:schemeClr val="tx1"/>
                </a:solidFill>
                <a:effectLst/>
                <a:latin typeface="+mn-lt"/>
                <a:ea typeface="+mn-ea"/>
                <a:cs typeface="+mn-cs"/>
              </a:rPr>
              <a:t>n the Chat Box, provide a brief introduction that includes your business unit and role at</a:t>
            </a:r>
            <a:r>
              <a:rPr lang="en-US" sz="1200" kern="1200" baseline="0" dirty="0">
                <a:solidFill>
                  <a:schemeClr val="tx1"/>
                </a:solidFill>
                <a:effectLst/>
                <a:latin typeface="+mn-lt"/>
                <a:ea typeface="+mn-ea"/>
                <a:cs typeface="+mn-cs"/>
              </a:rPr>
              <a:t> Thomson Reuters. (Name a few participants and their information that had responded before class started. As time available say one or two more that just completed the 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Does anyone has any questions? (use open phone for dialog)</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119</a:t>
            </a:fld>
            <a:endParaRPr lang="en-US"/>
          </a:p>
        </p:txBody>
      </p:sp>
    </p:spTree>
    <p:extLst>
      <p:ext uri="{BB962C8B-B14F-4D97-AF65-F5344CB8AC3E}">
        <p14:creationId xmlns:p14="http://schemas.microsoft.com/office/powerpoint/2010/main" val="3604099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a:t>
            </a:fld>
            <a:endParaRPr lang="en-US" dirty="0"/>
          </a:p>
        </p:txBody>
      </p:sp>
    </p:spTree>
    <p:extLst>
      <p:ext uri="{BB962C8B-B14F-4D97-AF65-F5344CB8AC3E}">
        <p14:creationId xmlns:p14="http://schemas.microsoft.com/office/powerpoint/2010/main" val="795826813"/>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This session</a:t>
            </a:r>
            <a:r>
              <a:rPr lang="en-US" sz="1200" kern="1200" baseline="0" dirty="0">
                <a:solidFill>
                  <a:schemeClr val="tx1"/>
                </a:solidFill>
                <a:effectLst/>
                <a:latin typeface="+mn-lt"/>
                <a:ea typeface="+mn-ea"/>
                <a:cs typeface="+mn-cs"/>
              </a:rPr>
              <a:t> will provide you an overview of communication, the impacts, and brings to light things to consider when communicating as well as methods to communicate better.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Highlights include:</a:t>
            </a:r>
            <a:endParaRPr lang="en-US" sz="1200" kern="1200" dirty="0">
              <a:solidFill>
                <a:schemeClr val="tx1"/>
              </a:solidFill>
              <a:effectLst/>
              <a:latin typeface="+mn-lt"/>
              <a:ea typeface="+mn-ea"/>
              <a:cs typeface="+mn-cs"/>
            </a:endParaRPr>
          </a:p>
          <a:p>
            <a:pPr marL="0" indent="0">
              <a:buFont typeface="Arial" panose="020B0604020202020204" pitchFamily="34" charset="0"/>
              <a:buNone/>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Communication – Methods and Impacts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Identify main methods and components</a:t>
            </a:r>
            <a:r>
              <a:rPr lang="en-US" sz="1200" kern="1200" baseline="0" dirty="0">
                <a:solidFill>
                  <a:schemeClr val="tx1"/>
                </a:solidFill>
                <a:effectLst/>
                <a:latin typeface="+mn-lt"/>
                <a:ea typeface="+mn-ea"/>
                <a:cs typeface="+mn-cs"/>
              </a:rPr>
              <a:t> of </a:t>
            </a:r>
            <a:r>
              <a:rPr lang="en-US" sz="1200" kern="1200" dirty="0">
                <a:solidFill>
                  <a:schemeClr val="tx1"/>
                </a:solidFill>
                <a:effectLst/>
                <a:latin typeface="+mn-lt"/>
                <a:ea typeface="+mn-ea"/>
                <a:cs typeface="+mn-cs"/>
              </a:rPr>
              <a:t>communication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Environmental</a:t>
            </a:r>
            <a:r>
              <a:rPr lang="en-US" sz="1200" b="0" kern="1200" baseline="0" dirty="0">
                <a:solidFill>
                  <a:schemeClr val="tx1"/>
                </a:solidFill>
                <a:effectLst/>
                <a:latin typeface="+mn-lt"/>
                <a:ea typeface="+mn-ea"/>
                <a:cs typeface="+mn-cs"/>
              </a:rPr>
              <a:t> factors and common barriers</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Paraverbal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Distinguish</a:t>
            </a:r>
            <a:r>
              <a:rPr lang="en-US" sz="1200" kern="1200" baseline="0" dirty="0">
                <a:solidFill>
                  <a:schemeClr val="tx1"/>
                </a:solidFill>
                <a:effectLst/>
                <a:latin typeface="+mn-lt"/>
                <a:ea typeface="+mn-ea"/>
                <a:cs typeface="+mn-cs"/>
              </a:rPr>
              <a:t> the power between good and bad </a:t>
            </a:r>
            <a:r>
              <a:rPr lang="en-US" sz="1200" kern="1200" dirty="0" err="1">
                <a:solidFill>
                  <a:schemeClr val="tx1"/>
                </a:solidFill>
                <a:effectLst/>
                <a:latin typeface="+mn-lt"/>
                <a:ea typeface="+mn-ea"/>
                <a:cs typeface="+mn-cs"/>
              </a:rPr>
              <a:t>paraverbal</a:t>
            </a:r>
            <a:r>
              <a:rPr lang="en-US" sz="1200" kern="1200" dirty="0">
                <a:solidFill>
                  <a:schemeClr val="tx1"/>
                </a:solidFill>
                <a:effectLst/>
                <a:latin typeface="+mn-lt"/>
                <a:ea typeface="+mn-ea"/>
                <a:cs typeface="+mn-cs"/>
              </a:rPr>
              <a:t>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Tips for pitch,</a:t>
            </a:r>
            <a:r>
              <a:rPr lang="en-US" sz="1200" kern="1200" baseline="0" dirty="0">
                <a:solidFill>
                  <a:schemeClr val="tx1"/>
                </a:solidFill>
                <a:effectLst/>
                <a:latin typeface="+mn-lt"/>
                <a:ea typeface="+mn-ea"/>
                <a:cs typeface="+mn-cs"/>
              </a:rPr>
              <a:t> tone, and speed</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Communicating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Identify the components</a:t>
            </a:r>
            <a:r>
              <a:rPr lang="en-US" sz="1200" baseline="0" dirty="0"/>
              <a:t> of the </a:t>
            </a:r>
            <a:r>
              <a:rPr lang="en-US" sz="1200" dirty="0"/>
              <a:t>STAR Model</a:t>
            </a:r>
            <a:r>
              <a:rPr lang="en-US" sz="1200" baseline="0" dirty="0"/>
              <a:t> </a:t>
            </a:r>
            <a:r>
              <a:rPr lang="en-US" sz="1200" kern="1200" dirty="0">
                <a:solidFill>
                  <a:schemeClr val="tx1"/>
                </a:solidFill>
                <a:effectLst/>
                <a:latin typeface="+mn-lt"/>
                <a:ea typeface="+mn-ea"/>
                <a:cs typeface="+mn-cs"/>
              </a:rPr>
              <a:t>to speak clearly</a:t>
            </a:r>
            <a:r>
              <a:rPr lang="en-US" sz="1200" kern="1200" baseline="0" dirty="0">
                <a:solidFill>
                  <a:schemeClr val="tx1"/>
                </a:solidFill>
                <a:effectLst/>
                <a:latin typeface="+mn-lt"/>
                <a:ea typeface="+mn-ea"/>
                <a:cs typeface="+mn-cs"/>
              </a:rPr>
              <a:t> and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Practice applying the STAR Model to communicate</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Listening Skills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Seven ways to listen better</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Sending good signals</a:t>
            </a:r>
            <a:r>
              <a:rPr lang="en-US" sz="1200" baseline="0" dirty="0"/>
              <a:t> to others</a:t>
            </a: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Questioning &amp; Establishing Common Ground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Three types of questioning methods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Common ground checklist for communicating</a:t>
            </a:r>
            <a:endParaRPr lang="en-US" sz="120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120</a:t>
            </a:fld>
            <a:endParaRPr lang="en-CA" dirty="0"/>
          </a:p>
        </p:txBody>
      </p:sp>
    </p:spTree>
    <p:extLst>
      <p:ext uri="{BB962C8B-B14F-4D97-AF65-F5344CB8AC3E}">
        <p14:creationId xmlns:p14="http://schemas.microsoft.com/office/powerpoint/2010/main" val="2541169089"/>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For the better part of every day, we are communicating to and with others. Whether it’s the speech you deliver in the boardroom, the level of attention you give your spouse when they are talking to you, or the look that you give to the cat, it all means something. This session will help to understand the different methods of communication and how to make the most of each of them. </a:t>
            </a:r>
            <a:r>
              <a:rPr lang="en-US" strike="noStrike" baseline="0" dirty="0"/>
              <a:t>Today, you will learn tactics/tools/methodologies to assess the way you’re communicating, how you are listening to others, and apply approaches which will ultimately increase better communication among people receiving the message, and even how you are receiving them. </a:t>
            </a:r>
            <a:endParaRPr lang="en-US" b="1" dirty="0"/>
          </a:p>
          <a:p>
            <a:endParaRPr lang="en-US" b="1"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Why this topic is important to you?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 </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dirty="0"/>
              <a:t>&lt;Click&gt; </a:t>
            </a:r>
            <a:r>
              <a:rPr lang="en-US" sz="1200" i="1" dirty="0"/>
              <a:t>Why is knowing various</a:t>
            </a:r>
            <a:r>
              <a:rPr lang="en-US" sz="1200" i="1" baseline="0" dirty="0"/>
              <a:t> </a:t>
            </a:r>
            <a:r>
              <a:rPr lang="en-US" sz="1200" b="1" i="1" dirty="0">
                <a:solidFill>
                  <a:srgbClr val="00B050"/>
                </a:solidFill>
              </a:rPr>
              <a:t>Communication Strategies </a:t>
            </a:r>
            <a:r>
              <a:rPr lang="en-US" sz="1200" i="1" dirty="0"/>
              <a:t>necessary?</a:t>
            </a:r>
            <a:r>
              <a:rPr lang="en-US" sz="1200" i="1" baseline="0" dirty="0"/>
              <a:t>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i="1"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OR</a:t>
            </a:r>
            <a:r>
              <a:rPr lang="en-US" sz="1200" b="0" kern="1200" cap="none" baseline="0" dirty="0">
                <a:solidFill>
                  <a:schemeClr val="tx1"/>
                </a:solidFill>
                <a:effectLst/>
                <a:latin typeface="+mn-lt"/>
                <a:ea typeface="+mn-ea"/>
                <a:cs typeface="+mn-cs"/>
              </a:rPr>
              <a:t> t</a:t>
            </a:r>
            <a:r>
              <a:rPr lang="en-US" sz="1200" b="0" kern="1200" cap="none" dirty="0">
                <a:solidFill>
                  <a:schemeClr val="tx1"/>
                </a:solidFill>
                <a:effectLst/>
                <a:latin typeface="+mn-lt"/>
                <a:ea typeface="+mn-ea"/>
                <a:cs typeface="+mn-cs"/>
              </a:rPr>
              <a:t>o prompt/start</a:t>
            </a:r>
            <a:r>
              <a:rPr lang="en-US" sz="1200" b="0" kern="1200" cap="none" baseline="0" dirty="0">
                <a:solidFill>
                  <a:schemeClr val="tx1"/>
                </a:solidFill>
                <a:effectLst/>
                <a:latin typeface="+mn-lt"/>
                <a:ea typeface="+mn-ea"/>
                <a:cs typeface="+mn-cs"/>
              </a:rPr>
              <a:t> a dialogue.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dirty="0">
                <a:solidFill>
                  <a:schemeClr val="tx1"/>
                </a:solidFill>
                <a:effectLst/>
                <a:latin typeface="+mn-lt"/>
                <a:ea typeface="+mn-ea"/>
                <a:cs typeface="+mn-cs"/>
              </a:rPr>
              <a:t>FACILITATOR NOTES:</a:t>
            </a:r>
            <a:r>
              <a:rPr lang="en-US" sz="1200" b="1" kern="1200" cap="none" baseline="0" dirty="0">
                <a:solidFill>
                  <a:schemeClr val="tx1"/>
                </a:solidFill>
                <a:effectLst/>
                <a:latin typeface="+mn-lt"/>
                <a:ea typeface="+mn-ea"/>
                <a:cs typeface="+mn-cs"/>
              </a:rPr>
              <a:t> (AHEAD OF TIME) Capture a</a:t>
            </a:r>
            <a:r>
              <a:rPr lang="en-US" sz="1200" b="1" kern="1200" cap="none" dirty="0">
                <a:solidFill>
                  <a:schemeClr val="tx1"/>
                </a:solidFill>
                <a:effectLst/>
                <a:latin typeface="+mn-lt"/>
                <a:ea typeface="+mn-ea"/>
                <a:cs typeface="+mn-cs"/>
              </a:rPr>
              <a:t> real</a:t>
            </a:r>
            <a:r>
              <a:rPr lang="en-US" sz="1200" b="1" kern="1200" cap="none" baseline="0" dirty="0">
                <a:solidFill>
                  <a:schemeClr val="tx1"/>
                </a:solidFill>
                <a:effectLst/>
                <a:latin typeface="+mn-lt"/>
                <a:ea typeface="+mn-ea"/>
                <a:cs typeface="+mn-cs"/>
              </a:rPr>
              <a:t> life story that happened in your experience (use 3</a:t>
            </a:r>
            <a:r>
              <a:rPr lang="en-US" sz="1200" b="1" kern="1200" cap="none" baseline="30000" dirty="0">
                <a:solidFill>
                  <a:schemeClr val="tx1"/>
                </a:solidFill>
                <a:effectLst/>
                <a:latin typeface="+mn-lt"/>
                <a:ea typeface="+mn-ea"/>
                <a:cs typeface="+mn-cs"/>
              </a:rPr>
              <a:t>rd</a:t>
            </a:r>
            <a:r>
              <a:rPr lang="en-US" sz="1200" b="1" kern="1200" cap="none" baseline="0" dirty="0">
                <a:solidFill>
                  <a:schemeClr val="tx1"/>
                </a:solidFill>
                <a:effectLst/>
                <a:latin typeface="+mn-lt"/>
                <a:ea typeface="+mn-ea"/>
                <a:cs typeface="+mn-cs"/>
              </a:rPr>
              <a:t> person) and why knowing various communication strategies were import to know and apply to create a positive outcome/desired result.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&lt;Click&gt; So, what are the effects?</a:t>
            </a:r>
          </a:p>
          <a:p>
            <a:endParaRPr lang="en-US" b="1" dirty="0"/>
          </a:p>
          <a:p>
            <a:r>
              <a:rPr lang="en-US" dirty="0"/>
              <a:t>The effectiveness of your communication can have many different effects on your life, including items such as:</a:t>
            </a:r>
          </a:p>
          <a:p>
            <a:pPr marL="171450" indent="-171450">
              <a:buFont typeface="Arial" panose="020B0604020202020204" pitchFamily="34" charset="0"/>
              <a:buChar char="•"/>
            </a:pPr>
            <a:r>
              <a:rPr lang="en-US" dirty="0"/>
              <a:t>Level of stress</a:t>
            </a:r>
          </a:p>
          <a:p>
            <a:pPr marL="171450" indent="-171450">
              <a:buFont typeface="Arial" panose="020B0604020202020204" pitchFamily="34" charset="0"/>
              <a:buChar char="•"/>
            </a:pPr>
            <a:r>
              <a:rPr lang="en-US" dirty="0"/>
              <a:t>Relationships with others</a:t>
            </a:r>
          </a:p>
          <a:p>
            <a:pPr marL="171450" indent="-171450">
              <a:buFont typeface="Arial" panose="020B0604020202020204" pitchFamily="34" charset="0"/>
              <a:buChar char="•"/>
            </a:pPr>
            <a:r>
              <a:rPr lang="en-US" dirty="0"/>
              <a:t>Level of satisfaction with your life</a:t>
            </a:r>
          </a:p>
          <a:p>
            <a:pPr marL="171450" indent="-171450">
              <a:buFont typeface="Arial" panose="020B0604020202020204" pitchFamily="34" charset="0"/>
              <a:buChar char="•"/>
            </a:pPr>
            <a:r>
              <a:rPr lang="en-US" dirty="0"/>
              <a:t>Productivity and undesired outcomes</a:t>
            </a:r>
          </a:p>
          <a:p>
            <a:pPr marL="171450" indent="-171450">
              <a:buFont typeface="Arial" panose="020B0604020202020204" pitchFamily="34" charset="0"/>
              <a:buChar char="•"/>
            </a:pPr>
            <a:r>
              <a:rPr lang="en-US" dirty="0"/>
              <a:t>Ability to meet your goals and achieve your dreams</a:t>
            </a:r>
          </a:p>
          <a:p>
            <a:pPr marL="171450" indent="-171450">
              <a:buFont typeface="Arial" panose="020B0604020202020204" pitchFamily="34" charset="0"/>
              <a:buChar char="•"/>
            </a:pPr>
            <a:r>
              <a:rPr lang="en-US" dirty="0"/>
              <a:t>Ability to solve problems</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121</a:t>
            </a:fld>
            <a:endParaRPr lang="en-CA" dirty="0"/>
          </a:p>
        </p:txBody>
      </p:sp>
    </p:spTree>
    <p:extLst>
      <p:ext uri="{BB962C8B-B14F-4D97-AF65-F5344CB8AC3E}">
        <p14:creationId xmlns:p14="http://schemas.microsoft.com/office/powerpoint/2010/main" val="186270069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dirty="0"/>
              <a:t>In this section,</a:t>
            </a:r>
            <a:r>
              <a:rPr lang="en-US" baseline="0" dirty="0"/>
              <a:t> we will define what is communication, how we communicate, communication barriers, and factors to consider when communicating. Let’s start by digging into our own communication experience.</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122</a:t>
            </a:fld>
            <a:endParaRPr lang="en-CA" dirty="0"/>
          </a:p>
        </p:txBody>
      </p:sp>
    </p:spTree>
    <p:extLst>
      <p:ext uri="{BB962C8B-B14F-4D97-AF65-F5344CB8AC3E}">
        <p14:creationId xmlns:p14="http://schemas.microsoft.com/office/powerpoint/2010/main" val="48081146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b="1" baseline="0" dirty="0"/>
          </a:p>
          <a:p>
            <a:r>
              <a:rPr lang="en-US" b="1" baseline="0" dirty="0"/>
              <a:t>SAY/EXPLAIN</a:t>
            </a:r>
          </a:p>
          <a:p>
            <a:r>
              <a:rPr lang="en-US" b="0" baseline="0" dirty="0"/>
              <a:t>Let’s use the question I asked at the beginning of the session. </a:t>
            </a:r>
            <a:r>
              <a:rPr lang="en-US" sz="1600" dirty="0"/>
              <a:t>Think of a recent situation where you faced a communication challenge. </a:t>
            </a:r>
          </a:p>
          <a:p>
            <a:r>
              <a:rPr lang="en-US" sz="1200"/>
              <a:t>For Example: communicating a new process, where communication or lack thereof affected productivity, or where communication impacted decision making on a project.</a:t>
            </a:r>
          </a:p>
          <a:p>
            <a:endParaRPr lang="en-US" sz="1200" b="0" dirty="0"/>
          </a:p>
          <a:p>
            <a:r>
              <a:rPr lang="en-US" sz="1200" b="1" dirty="0"/>
              <a:t>TELL</a:t>
            </a:r>
          </a:p>
          <a:p>
            <a:r>
              <a:rPr lang="en-US" sz="1200" b="0" dirty="0"/>
              <a:t>Take</a:t>
            </a:r>
            <a:r>
              <a:rPr lang="en-US" sz="1200" b="0" baseline="0" dirty="0"/>
              <a:t> a moment to jot down your answer to this question on the </a:t>
            </a:r>
            <a:r>
              <a:rPr lang="en-US" sz="1200" b="1" baseline="0" dirty="0"/>
              <a:t>first page of your worksheet question #1</a:t>
            </a:r>
            <a:r>
              <a:rPr lang="en-US" sz="1200" b="0" baseline="0" dirty="0"/>
              <a:t>. You will need this information throughout the session. </a:t>
            </a:r>
            <a:endParaRPr lang="en-US" b="1" baseline="0" dirty="0"/>
          </a:p>
          <a:p>
            <a:endParaRPr lang="en-US" b="1" baseline="0" dirty="0"/>
          </a:p>
          <a:p>
            <a:r>
              <a:rPr lang="en-US" b="1" dirty="0"/>
              <a:t>Here is an example:</a:t>
            </a:r>
            <a:endParaRPr lang="en-US" dirty="0"/>
          </a:p>
          <a:p>
            <a:r>
              <a:rPr lang="en-US" dirty="0"/>
              <a:t>Ron and Amber were new hires and received their welcome packet informing them what would need to be completed the first few days on the job. Several of the items included technology related tasks like setting up their office email with footer information and registering for the internet email preferences. </a:t>
            </a:r>
          </a:p>
          <a:p>
            <a:r>
              <a:rPr lang="en-US" dirty="0"/>
              <a:t>Both were very knowledgeable in their field and with email, however were not familiar with the email application Outlook. They both had knowledge of and used Lotus Notes.</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Would anyone like to share a recent situation?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Collectively we can look at and work on helping each other work through the challenge during today’s session!</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endParaRPr lang="en-US" b="1" baseline="0" dirty="0"/>
          </a:p>
          <a:p>
            <a:r>
              <a:rPr lang="en-US" b="1" baseline="0" dirty="0"/>
              <a:t>POSSIBLY ASK</a:t>
            </a:r>
          </a:p>
          <a:p>
            <a:r>
              <a:rPr lang="en-US" baseline="0" dirty="0"/>
              <a:t>What kind of obstacles do you think you are/were facing?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What have you tried to overcome the communication challenge?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[Facilitator Note: </a:t>
            </a:r>
            <a:r>
              <a:rPr lang="en-US" b="0" baseline="0" dirty="0"/>
              <a:t>Ask if it is possible to use a participant’s answer to use an example during this session. OR - Think about using your own example from the last slide to start building on as the example to work through for the session.]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TRANSITION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Rest assured, during and even after this session, you will have tools and strategies to be able to apply various communication strategies to </a:t>
            </a:r>
            <a:r>
              <a:rPr lang="en-US" u="sng" baseline="0" dirty="0"/>
              <a:t>your</a:t>
            </a:r>
            <a:r>
              <a:rPr lang="en-US" baseline="0" dirty="0"/>
              <a:t> situation. I encourage you to utilize the worksheet handout to jot down your thoughts and your answers as we go through the session. </a:t>
            </a:r>
          </a:p>
          <a:p>
            <a:endParaRPr lang="en-US" baseline="0"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123</a:t>
            </a:fld>
            <a:endParaRPr lang="en-CA" dirty="0"/>
          </a:p>
        </p:txBody>
      </p:sp>
    </p:spTree>
    <p:extLst>
      <p:ext uri="{BB962C8B-B14F-4D97-AF65-F5344CB8AC3E}">
        <p14:creationId xmlns:p14="http://schemas.microsoft.com/office/powerpoint/2010/main" val="63566987"/>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 </a:t>
            </a:r>
            <a:r>
              <a:rPr lang="en-US" sz="1200" b="0" kern="1200" cap="all" dirty="0">
                <a:solidFill>
                  <a:schemeClr val="tx1"/>
                </a:solidFill>
                <a:effectLst/>
                <a:latin typeface="+mn-lt"/>
                <a:ea typeface="+mn-ea"/>
                <a:cs typeface="+mn-cs"/>
              </a:rPr>
              <a:t>(should be a blank slide</a:t>
            </a:r>
            <a:r>
              <a:rPr lang="en-US" sz="1200" b="0" kern="1200" cap="all" baseline="0" dirty="0">
                <a:solidFill>
                  <a:schemeClr val="tx1"/>
                </a:solidFill>
                <a:effectLst/>
                <a:latin typeface="+mn-lt"/>
                <a:ea typeface="+mn-ea"/>
                <a:cs typeface="+mn-cs"/>
              </a:rPr>
              <a:t> with title only)</a:t>
            </a:r>
            <a:endParaRPr lang="en-US" b="1" dirty="0"/>
          </a:p>
          <a:p>
            <a:r>
              <a:rPr lang="en-US" dirty="0"/>
              <a:t>Many people traditionally think of the spoken word</a:t>
            </a:r>
            <a:r>
              <a:rPr lang="en-US" baseline="0" dirty="0"/>
              <a:t>.</a:t>
            </a:r>
            <a:r>
              <a:rPr lang="en-US" dirty="0"/>
              <a:t> People who are hearing impaired, however, might think of sign language. People who are visually impaired might think of Braille as well as sounds.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r>
              <a:rPr lang="en-US" dirty="0"/>
              <a:t>The dictionary defines communication as, “the imparting or interchange of </a:t>
            </a:r>
            <a:r>
              <a:rPr lang="en-US" sz="1200" i="0" dirty="0">
                <a:solidFill>
                  <a:srgbClr val="FF0000"/>
                </a:solidFill>
              </a:rPr>
              <a:t>&lt;Click&gt; </a:t>
            </a:r>
            <a:r>
              <a:rPr lang="en-US" dirty="0"/>
              <a:t>thoughts, </a:t>
            </a:r>
            <a:r>
              <a:rPr lang="en-US" sz="1200" i="0" dirty="0">
                <a:solidFill>
                  <a:srgbClr val="FF0000"/>
                </a:solidFill>
              </a:rPr>
              <a:t>&lt;Click&gt; </a:t>
            </a:r>
            <a:r>
              <a:rPr lang="en-US" dirty="0"/>
              <a:t>opinions, or information by speech, </a:t>
            </a:r>
            <a:r>
              <a:rPr lang="en-US" sz="1200" i="0" dirty="0">
                <a:solidFill>
                  <a:srgbClr val="FF0000"/>
                </a:solidFill>
              </a:rPr>
              <a:t>&lt;Click&gt; </a:t>
            </a:r>
            <a:r>
              <a:rPr lang="en-US" dirty="0"/>
              <a:t>writing, or </a:t>
            </a:r>
            <a:r>
              <a:rPr lang="en-US" sz="1200" i="0" dirty="0">
                <a:solidFill>
                  <a:srgbClr val="FF0000"/>
                </a:solidFill>
              </a:rPr>
              <a:t>&lt;Click&gt; </a:t>
            </a:r>
            <a:r>
              <a:rPr lang="en-US" dirty="0"/>
              <a:t>signs.”</a:t>
            </a:r>
          </a:p>
          <a:p>
            <a:r>
              <a:rPr lang="en-US" dirty="0"/>
              <a:t>It is also defined as, “means of sending messages, orders, etc., including telephone/cell phone/internet orders/texts</a:t>
            </a:r>
            <a:r>
              <a:rPr lang="en-US" baseline="0" dirty="0"/>
              <a:t> to name a few</a:t>
            </a:r>
            <a:r>
              <a:rPr lang="en-US" dirty="0"/>
              <a:t>,” and in biology as an, “activity by one organism that changes or has the potential to change the behavior of other organisms.”</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 </a:t>
            </a:r>
            <a:r>
              <a:rPr lang="en-US" dirty="0"/>
              <a:t>When we say the word, “communication,” what do you think of?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dialog/chat dialog.</a:t>
            </a:r>
            <a:endParaRPr lang="en-US" dirty="0"/>
          </a:p>
          <a:p>
            <a:endParaRPr lang="en-US" dirty="0"/>
          </a:p>
          <a:p>
            <a:r>
              <a:rPr lang="en-US" dirty="0"/>
              <a:t>Now that we have established </a:t>
            </a:r>
            <a:r>
              <a:rPr lang="en-US" baseline="0" dirty="0"/>
              <a:t>what is communication is – let’s add in the three main ways to communicate. </a:t>
            </a:r>
            <a:endParaRPr lang="en-US" dirty="0"/>
          </a:p>
        </p:txBody>
      </p:sp>
      <p:sp>
        <p:nvSpPr>
          <p:cNvPr id="4" name="Slide Number Placeholder 3"/>
          <p:cNvSpPr>
            <a:spLocks noGrp="1"/>
          </p:cNvSpPr>
          <p:nvPr>
            <p:ph type="sldNum" sz="quarter" idx="5"/>
          </p:nvPr>
        </p:nvSpPr>
        <p:spPr/>
        <p:txBody>
          <a:bodyPr/>
          <a:lstStyle/>
          <a:p>
            <a:pPr>
              <a:defRPr/>
            </a:pPr>
            <a:fld id="{E18AD854-8FAA-4315-9E82-57904E5AAF0E}" type="slidenum">
              <a:rPr lang="en-CA" smtClean="0"/>
              <a:pPr>
                <a:defRPr/>
              </a:pPr>
              <a:t>124</a:t>
            </a:fld>
            <a:endParaRPr lang="en-CA" dirty="0"/>
          </a:p>
        </p:txBody>
      </p:sp>
    </p:spTree>
    <p:extLst>
      <p:ext uri="{BB962C8B-B14F-4D97-AF65-F5344CB8AC3E}">
        <p14:creationId xmlns:p14="http://schemas.microsoft.com/office/powerpoint/2010/main" val="95114177"/>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We communicate in three major ways: spoken, non-verbal, and written.</a:t>
            </a:r>
            <a:endParaRPr lang="en-US" b="1" dirty="0"/>
          </a:p>
          <a:p>
            <a:r>
              <a:rPr lang="en-US" dirty="0"/>
              <a:t>&lt;Click&gt;</a:t>
            </a:r>
            <a:r>
              <a:rPr lang="en-US" baseline="0" dirty="0"/>
              <a:t> </a:t>
            </a:r>
            <a:r>
              <a:rPr lang="en-US" dirty="0"/>
              <a:t>Spoken: There are two components to spoken communication.</a:t>
            </a:r>
          </a:p>
          <a:p>
            <a:r>
              <a:rPr lang="en-US" dirty="0"/>
              <a:t>&lt;Click&gt;</a:t>
            </a:r>
            <a:r>
              <a:rPr lang="en-US" baseline="0" dirty="0"/>
              <a:t> </a:t>
            </a:r>
            <a:r>
              <a:rPr lang="en-US" dirty="0"/>
              <a:t>Verbal: This is what you are saying. Example:</a:t>
            </a:r>
            <a:r>
              <a:rPr lang="en-US" baseline="0" dirty="0"/>
              <a:t> We are using verbal communication right now.</a:t>
            </a:r>
          </a:p>
          <a:p>
            <a:r>
              <a:rPr lang="en-US" dirty="0"/>
              <a:t>&lt;Click&gt;</a:t>
            </a:r>
            <a:r>
              <a:rPr lang="en-US" baseline="0" dirty="0"/>
              <a:t> </a:t>
            </a:r>
            <a:r>
              <a:rPr lang="en-US" dirty="0"/>
              <a:t>With Paraverbal: This means how you say it – your tone, speed, pitch, and volume. Example:</a:t>
            </a:r>
            <a:r>
              <a:rPr lang="en-US" baseline="0" dirty="0"/>
              <a:t> The tone of your voice and even pitch can convey confusion, authority, excitement and so on. We will dig much further into this topic shortly.</a:t>
            </a:r>
            <a:endParaRPr lang="en-US" dirty="0"/>
          </a:p>
          <a:p>
            <a:r>
              <a:rPr lang="en-US" dirty="0"/>
              <a:t>&lt;Click&gt;</a:t>
            </a:r>
            <a:r>
              <a:rPr lang="en-US" baseline="0" dirty="0"/>
              <a:t> </a:t>
            </a:r>
            <a:r>
              <a:rPr lang="en-US" dirty="0"/>
              <a:t>Non-Verbal: These are the gestures and body language that accompany your words. Some examples: arms folded across your chest, tracing circles in the air, tapping your feet, or having a hunched-over posture.</a:t>
            </a:r>
          </a:p>
          <a:p>
            <a:r>
              <a:rPr lang="en-US" dirty="0"/>
              <a:t>&lt;Click&gt;</a:t>
            </a:r>
            <a:r>
              <a:rPr lang="en-US" baseline="0" dirty="0"/>
              <a:t> </a:t>
            </a:r>
            <a:r>
              <a:rPr lang="en-US" dirty="0"/>
              <a:t>Written: Communication can also take place written via e-mail, social</a:t>
            </a:r>
            <a:r>
              <a:rPr lang="en-US" baseline="0" dirty="0"/>
              <a:t> media,</a:t>
            </a:r>
            <a:r>
              <a:rPr lang="en-US" dirty="0"/>
              <a:t> letters,</a:t>
            </a:r>
            <a:r>
              <a:rPr lang="en-US" baseline="0" dirty="0"/>
              <a:t> etc.</a:t>
            </a:r>
          </a:p>
          <a:p>
            <a:endParaRPr lang="en-US" baseline="0" dirty="0"/>
          </a:p>
          <a:p>
            <a:r>
              <a:rPr lang="en-US" sz="1200" b="1" dirty="0"/>
              <a:t>TELL:</a:t>
            </a:r>
          </a:p>
          <a:p>
            <a:r>
              <a:rPr lang="en-US" sz="1200" b="0" strike="noStrike" dirty="0"/>
              <a:t>Look at your answer you</a:t>
            </a:r>
            <a:r>
              <a:rPr lang="en-US" sz="1200" b="0" strike="noStrike" baseline="0" dirty="0"/>
              <a:t> put for answer #1. </a:t>
            </a:r>
            <a:r>
              <a:rPr lang="en-US" sz="1200" b="1" strike="noStrike" baseline="0" dirty="0"/>
              <a:t>On your worksheet question #2</a:t>
            </a:r>
            <a:r>
              <a:rPr lang="en-US" sz="1200" b="0" strike="noStrike" baseline="0" dirty="0"/>
              <a:t>, think about and provide the primary and secondary communication methods that were used for your situation. </a:t>
            </a:r>
          </a:p>
          <a:p>
            <a:endParaRPr lang="en-US" sz="1200" b="1" strike="noStrike"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b="0" kern="1200" cap="none" baseline="0" dirty="0">
              <a:solidFill>
                <a:schemeClr val="tx1"/>
              </a:solidFill>
              <a:effectLst/>
              <a:latin typeface="+mn-lt"/>
              <a:ea typeface="+mn-ea"/>
              <a:cs typeface="+mn-cs"/>
            </a:endParaRPr>
          </a:p>
          <a:p>
            <a:r>
              <a:rPr lang="en-US" sz="1200" b="1" kern="1200" cap="none" baseline="0" dirty="0">
                <a:solidFill>
                  <a:schemeClr val="tx1"/>
                </a:solidFill>
                <a:effectLst/>
                <a:latin typeface="+mn-lt"/>
                <a:ea typeface="+mn-ea"/>
                <a:cs typeface="+mn-cs"/>
              </a:rPr>
              <a:t>SAY</a:t>
            </a:r>
          </a:p>
          <a:p>
            <a:r>
              <a:rPr lang="en-US" sz="1200" b="0" kern="1200" cap="none" baseline="0" dirty="0">
                <a:solidFill>
                  <a:schemeClr val="tx1"/>
                </a:solidFill>
                <a:effectLst/>
                <a:latin typeface="+mn-lt"/>
                <a:ea typeface="+mn-ea"/>
                <a:cs typeface="+mn-cs"/>
              </a:rPr>
              <a:t>Today we will focus most of our attention today on communication strategies regarding Speech.</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40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15FB8B-4992-42D2-AE64-9EDFF722019C}" type="slidenum">
              <a:rPr lang="en-CA" smtClean="0"/>
              <a:pPr fontAlgn="base">
                <a:spcBef>
                  <a:spcPct val="0"/>
                </a:spcBef>
                <a:spcAft>
                  <a:spcPct val="0"/>
                </a:spcAft>
                <a:defRPr/>
              </a:pPr>
              <a:t>125</a:t>
            </a:fld>
            <a:endParaRPr lang="en-CA" dirty="0"/>
          </a:p>
        </p:txBody>
      </p:sp>
    </p:spTree>
    <p:extLst>
      <p:ext uri="{BB962C8B-B14F-4D97-AF65-F5344CB8AC3E}">
        <p14:creationId xmlns:p14="http://schemas.microsoft.com/office/powerpoint/2010/main" val="1012896162"/>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dirty="0"/>
          </a:p>
          <a:p>
            <a:pPr>
              <a:defRPr/>
            </a:pPr>
            <a:r>
              <a:rPr lang="en-US" dirty="0"/>
              <a:t>Other communication factors that we need to consider.</a:t>
            </a:r>
          </a:p>
          <a:p>
            <a:pPr>
              <a:defRPr/>
            </a:pPr>
            <a:r>
              <a:rPr lang="en-US" b="0" cap="small" dirty="0"/>
              <a:t>&lt;Click&gt; </a:t>
            </a:r>
            <a:r>
              <a:rPr lang="en-US" b="1" cap="small" dirty="0"/>
              <a:t>Method</a:t>
            </a:r>
            <a:r>
              <a:rPr lang="en-US" dirty="0"/>
              <a:t>: The method in which the communicator shares his or her message is important as it has an effect on the message itself. Communication methods include person-to-person, telephone, e-mail,</a:t>
            </a:r>
            <a:r>
              <a:rPr lang="en-US" baseline="0" dirty="0"/>
              <a:t> </a:t>
            </a:r>
            <a:r>
              <a:rPr lang="en-US" dirty="0"/>
              <a:t>presentation, webcast, and many more!</a:t>
            </a:r>
          </a:p>
          <a:p>
            <a:pPr>
              <a:defRPr/>
            </a:pPr>
            <a:r>
              <a:rPr lang="en-US" b="0" cap="small" dirty="0"/>
              <a:t>&lt;Click&gt; </a:t>
            </a:r>
            <a:r>
              <a:rPr lang="en-US" b="1" cap="small" dirty="0"/>
              <a:t>Mass</a:t>
            </a:r>
            <a:r>
              <a:rPr lang="en-US" dirty="0"/>
              <a:t>: The number of people receiving the message. Example: There</a:t>
            </a:r>
            <a:r>
              <a:rPr lang="en-US" baseline="0" dirty="0"/>
              <a:t> may be only be a few people working on a project, or working on a project for a whole region or even larger scale. </a:t>
            </a:r>
            <a:endParaRPr lang="en-US" dirty="0"/>
          </a:p>
          <a:p>
            <a:pPr>
              <a:defRPr/>
            </a:pPr>
            <a:r>
              <a:rPr lang="en-US" b="0" cap="small" dirty="0"/>
              <a:t>&lt;Click&gt; </a:t>
            </a:r>
            <a:r>
              <a:rPr lang="en-US" b="1" cap="small" dirty="0"/>
              <a:t>Audience</a:t>
            </a:r>
            <a:r>
              <a:rPr lang="en-US" dirty="0"/>
              <a:t>: The person or people receiving the message affect the message, too. Their understanding of the topic and the way in which they receive the message can affect how it is interpreted and understood. Example:</a:t>
            </a:r>
            <a:r>
              <a:rPr lang="en-US" baseline="0" dirty="0"/>
              <a:t> Levels of interest in the message such as an email communication may apply to stakeholders verses everyone in the department. Maybe the message is valuable for an inter department where the impact is less for say another department.</a:t>
            </a:r>
            <a:endParaRPr lang="en-US" dirty="0"/>
          </a:p>
          <a:p>
            <a:pPr eaLnBrk="1" fontAlgn="auto" hangingPunct="1">
              <a:spcBef>
                <a:spcPts val="0"/>
              </a:spcBef>
              <a:spcAft>
                <a:spcPts val="0"/>
              </a:spcAft>
              <a:defRPr/>
            </a:pPr>
            <a:endParaRPr lang="en-CA" dirty="0"/>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#3</a:t>
            </a:r>
            <a:r>
              <a:rPr lang="en-US" sz="1200" b="0" strike="noStrike" baseline="0" dirty="0"/>
              <a:t>, think about and provide the primary and secondary communication methods that were used for your situation. </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Delivery Tips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dirty="0">
                <a:solidFill>
                  <a:schemeClr val="tx1"/>
                </a:solidFill>
                <a:effectLst/>
                <a:latin typeface="+mn-lt"/>
                <a:ea typeface="+mn-ea"/>
                <a:cs typeface="+mn-cs"/>
              </a:rPr>
              <a:t>Another</a:t>
            </a:r>
            <a:r>
              <a:rPr lang="en-US" sz="1200" b="0" kern="1200" baseline="0" dirty="0">
                <a:solidFill>
                  <a:schemeClr val="tx1"/>
                </a:solidFill>
                <a:effectLst/>
                <a:latin typeface="+mn-lt"/>
                <a:ea typeface="+mn-ea"/>
                <a:cs typeface="+mn-cs"/>
              </a:rPr>
              <a:t> option: Involve the group in a discussion of how media has changed the course of major world events. One example is how the cell phones and texting changed the course of how we communicate.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With</a:t>
            </a:r>
            <a:r>
              <a:rPr lang="en-US" sz="1200" b="0" kern="1200" baseline="0" dirty="0">
                <a:solidFill>
                  <a:schemeClr val="tx1"/>
                </a:solidFill>
                <a:effectLst/>
                <a:latin typeface="+mn-lt"/>
                <a:ea typeface="+mn-ea"/>
                <a:cs typeface="+mn-cs"/>
              </a:rPr>
              <a:t> every good example, there can be negatives (such as the internet information can be one directional or not entirely factual as well as opportunities to discuss ways of working virtually. Play on your professional experience.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Involve the group in a discussion of how media has changed the course of how we receive information.</a:t>
            </a:r>
            <a:r>
              <a:rPr lang="en-US" sz="1200" kern="1200" baseline="0" dirty="0">
                <a:solidFill>
                  <a:schemeClr val="tx1"/>
                </a:solidFill>
                <a:effectLst/>
                <a:latin typeface="+mn-lt"/>
                <a:ea typeface="+mn-ea"/>
                <a:cs typeface="+mn-cs"/>
              </a:rPr>
              <a:t> (Facilitator Note: Thomson Reuters is an information company!)</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 sure to keep the discussion focused on aspects of communication, rather than political or religious beliefs.</a:t>
            </a:r>
            <a:endParaRPr lang="en-US" sz="1200" b="1"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r>
              <a:rPr lang="en-US" sz="1200" kern="1200" dirty="0">
                <a:solidFill>
                  <a:schemeClr val="tx1"/>
                </a:solidFill>
                <a:effectLst/>
                <a:latin typeface="+mn-lt"/>
                <a:ea typeface="+mn-ea"/>
                <a:cs typeface="+mn-cs"/>
              </a:rPr>
              <a:t>Ask if anyone have any questions so far?</a:t>
            </a:r>
            <a:endParaRPr lang="en-US" baseline="0" dirty="0"/>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126</a:t>
            </a:fld>
            <a:endParaRPr lang="en-CA" dirty="0"/>
          </a:p>
        </p:txBody>
      </p:sp>
    </p:spTree>
    <p:extLst>
      <p:ext uri="{BB962C8B-B14F-4D97-AF65-F5344CB8AC3E}">
        <p14:creationId xmlns:p14="http://schemas.microsoft.com/office/powerpoint/2010/main" val="402910118"/>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sz="1200" kern="1200" dirty="0">
              <a:solidFill>
                <a:schemeClr val="tx1"/>
              </a:solidFill>
              <a:effectLst/>
              <a:latin typeface="+mn-lt"/>
              <a:ea typeface="+mn-ea"/>
              <a:cs typeface="+mn-cs"/>
            </a:endParaRPr>
          </a:p>
          <a:p>
            <a:r>
              <a:rPr lang="en-US" dirty="0">
                <a:effectLst/>
              </a:rPr>
              <a:t>On the surface, communication seems pretty simple. I talk, you listen. You send me an e-mail, I read it. </a:t>
            </a:r>
            <a:r>
              <a:rPr lang="en-US" sz="1200" kern="1200" dirty="0">
                <a:solidFill>
                  <a:schemeClr val="tx1"/>
                </a:solidFill>
                <a:effectLst/>
                <a:latin typeface="+mn-lt"/>
                <a:ea typeface="+mn-ea"/>
                <a:cs typeface="+mn-cs"/>
              </a:rPr>
              <a:t>Like most things in life, however, communication is far more complicated than it seems. As our methods of communication grow, so do the barriers. Let’s look at some of the most common barriers.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Many things can impede communication. </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Common barriers typically break down into many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categories</a:t>
            </a:r>
            <a:r>
              <a:rPr lang="en-US" sz="1200" kern="1200" baseline="0" dirty="0">
                <a:solidFill>
                  <a:schemeClr val="tx1"/>
                </a:solidFill>
                <a:effectLst/>
                <a:latin typeface="+mn-lt"/>
                <a:ea typeface="+mn-ea"/>
                <a:cs typeface="+mn-cs"/>
              </a:rPr>
              <a:t> such as </a:t>
            </a:r>
            <a:r>
              <a:rPr lang="en-US" sz="1200" kern="1200" dirty="0">
                <a:solidFill>
                  <a:schemeClr val="tx1"/>
                </a:solidFill>
                <a:effectLst/>
                <a:latin typeface="+mn-lt"/>
                <a:ea typeface="+mn-ea"/>
                <a:cs typeface="+mn-cs"/>
              </a:rPr>
              <a:t>language, culture, and location. However, as organizations transcend a</a:t>
            </a:r>
            <a:r>
              <a:rPr lang="en-US" sz="1200" kern="1200" baseline="0" dirty="0">
                <a:solidFill>
                  <a:schemeClr val="tx1"/>
                </a:solidFill>
                <a:effectLst/>
                <a:latin typeface="+mn-lt"/>
                <a:ea typeface="+mn-ea"/>
                <a:cs typeface="+mn-cs"/>
              </a:rPr>
              <a:t> global workforce, more common barriers are scheduling issues, communication difficulties stemming from technologies, lack of mutual knowledge how people conduct business in their regions, and different communication styles, values, interests, and perspectives, just to name a few.</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Let’s look at some examples with tips to reduce some of these barriers.</a:t>
            </a:r>
          </a:p>
          <a:p>
            <a:endParaRPr lang="en-US" sz="1200" b="1" kern="1200" cap="all" dirty="0">
              <a:solidFill>
                <a:schemeClr val="tx1"/>
              </a:solidFill>
              <a:effectLst/>
              <a:latin typeface="+mn-lt"/>
              <a:ea typeface="+mn-ea"/>
              <a:cs typeface="+mn-cs"/>
            </a:endParaRPr>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127</a:t>
            </a:fld>
            <a:endParaRPr lang="en-CA" dirty="0"/>
          </a:p>
        </p:txBody>
      </p:sp>
    </p:spTree>
    <p:extLst>
      <p:ext uri="{BB962C8B-B14F-4D97-AF65-F5344CB8AC3E}">
        <p14:creationId xmlns:p14="http://schemas.microsoft.com/office/powerpoint/2010/main" val="1016782054"/>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With any barrier, always use diplomacy and professionalism. Build trust and the relationship. Think about what you can do and not how the barrier is keeping you from communicating effectively.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It doesn’t matter if it is language, location perspectives or technology – some tips to increase communication and trust are Prepare, Ask, and Action.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0" kern="1200" baseline="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Language / Culture: Prepare and learn about the culture, ask peers or others that have worked with that culture what they have found helpful. Use the available resources like Culture Wizard to get hands on references and tools to remove cultural and language barriers.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Styles / Interests: Do some research on social media, look up the individuals on the Hub to see their profile, how long they worked with the organization. You may find similarities and how their differences in experience can play a part in the success of your project.</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Location / Scheduling: Ask what time of the day is best to communicate via phone. Use email to communicate at other times and when there is more wiggle room for time for an answer. Obviously, there are times that instant replies or discussion are needed to solve an immediate problems. Engage in the conversation early on so that you establish what will work.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Perspectives / Values: Listen to perspectives and what they value. You will be surprised that if you put yourself in their experience, you may relate or the perspectives will contribute to better decisions and innovation.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Lack of Knowledge: With any application or technology – if you are expecting someone to review a document using for example, track changes or particular fonts in </a:t>
            </a:r>
            <a:r>
              <a:rPr lang="en-US" sz="1200" b="0" kern="1200" baseline="0" dirty="0" err="1">
                <a:solidFill>
                  <a:schemeClr val="tx1"/>
                </a:solidFill>
                <a:effectLst/>
                <a:latin typeface="+mn-lt"/>
                <a:ea typeface="+mn-ea"/>
                <a:cs typeface="+mn-cs"/>
              </a:rPr>
              <a:t>powerpoint</a:t>
            </a:r>
            <a:r>
              <a:rPr lang="en-US" sz="1200" b="0" kern="1200" baseline="0" dirty="0">
                <a:solidFill>
                  <a:schemeClr val="tx1"/>
                </a:solidFill>
                <a:effectLst/>
                <a:latin typeface="+mn-lt"/>
                <a:ea typeface="+mn-ea"/>
                <a:cs typeface="+mn-cs"/>
              </a:rPr>
              <a:t>, provide a walkthrough of what you want or need, and explain how it will reduce time, or rework. Believe it or not, everyday, we learn something that adds to our tool belt of our career. Absorb the knowledge and share freely. It will actually build trust and strength the relationship.</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Technology: Not every one is tech savvy, have the fast internet connection speeds to video chat, or possibly want to “chat” on messenger for long conversations. Ask how you can accommodate the technologies available and provide alternative and other options.</a:t>
            </a:r>
            <a:endParaRPr lang="en-US" sz="1200" b="1"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baseline="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#4</a:t>
            </a:r>
            <a:r>
              <a:rPr lang="en-US" sz="1200" b="0" strike="noStrike" baseline="0" dirty="0"/>
              <a:t>, reflect a few moments on what might have been a barrier. List known barriers that played a role in your situation or even jot down some of these reducing barrier tips.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Does anyone else have</a:t>
            </a:r>
            <a:r>
              <a:rPr lang="en-US" sz="1200" kern="1200" baseline="0" dirty="0">
                <a:solidFill>
                  <a:schemeClr val="tx1"/>
                </a:solidFill>
                <a:effectLst/>
                <a:latin typeface="+mn-lt"/>
                <a:ea typeface="+mn-ea"/>
                <a:cs typeface="+mn-cs"/>
              </a:rPr>
              <a:t> other tips that will help us </a:t>
            </a:r>
            <a:r>
              <a:rPr lang="en-US" sz="1200" kern="1200" dirty="0">
                <a:solidFill>
                  <a:schemeClr val="tx1"/>
                </a:solidFill>
                <a:effectLst/>
                <a:latin typeface="+mn-lt"/>
                <a:ea typeface="+mn-ea"/>
                <a:cs typeface="+mn-cs"/>
              </a:rPr>
              <a:t>overcome the barrier(s), possibly something that you used</a:t>
            </a:r>
            <a:r>
              <a:rPr lang="en-US" sz="1200" kern="1200" baseline="0" dirty="0">
                <a:solidFill>
                  <a:schemeClr val="tx1"/>
                </a:solidFill>
                <a:effectLst/>
                <a:latin typeface="+mn-lt"/>
                <a:ea typeface="+mn-ea"/>
                <a:cs typeface="+mn-cs"/>
              </a:rPr>
              <a:t> or found your boss or peer used</a:t>
            </a:r>
            <a:r>
              <a:rPr lang="en-US" sz="1200" kern="120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a:t>
            </a:r>
            <a:r>
              <a:rPr lang="en-US" baseline="0" dirty="0"/>
              <a:t>Share your answers to this question in the chat window.</a:t>
            </a:r>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p>
          <a:p>
            <a:r>
              <a:rPr lang="en-US" sz="1200" b="0" kern="1200" cap="none" dirty="0">
                <a:solidFill>
                  <a:schemeClr val="tx1"/>
                </a:solidFill>
                <a:effectLst/>
                <a:latin typeface="+mn-lt"/>
                <a:ea typeface="+mn-ea"/>
                <a:cs typeface="+mn-cs"/>
              </a:rPr>
              <a:t>Let’s </a:t>
            </a:r>
            <a:r>
              <a:rPr lang="en-US" sz="1200" b="0" kern="1200" cap="none" baseline="0" dirty="0">
                <a:solidFill>
                  <a:schemeClr val="tx1"/>
                </a:solidFill>
                <a:effectLst/>
                <a:latin typeface="+mn-lt"/>
                <a:ea typeface="+mn-ea"/>
                <a:cs typeface="+mn-cs"/>
              </a:rPr>
              <a:t>talk about saying your message the way you want others to hear it.</a:t>
            </a:r>
            <a:endParaRPr lang="en-US" sz="1200" b="1" kern="1200" cap="all" dirty="0">
              <a:solidFill>
                <a:schemeClr val="tx1"/>
              </a:solidFill>
              <a:effectLst/>
              <a:latin typeface="+mn-lt"/>
              <a:ea typeface="+mn-ea"/>
              <a:cs typeface="+mn-cs"/>
            </a:endParaRPr>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128</a:t>
            </a:fld>
            <a:endParaRPr lang="en-CA" dirty="0"/>
          </a:p>
        </p:txBody>
      </p:sp>
    </p:spTree>
    <p:extLst>
      <p:ext uri="{BB962C8B-B14F-4D97-AF65-F5344CB8AC3E}">
        <p14:creationId xmlns:p14="http://schemas.microsoft.com/office/powerpoint/2010/main" val="139087767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CA" dirty="0"/>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ASK</a:t>
            </a:r>
            <a:r>
              <a:rPr lang="en-US" sz="1200" b="1" kern="1200" baseline="0" dirty="0">
                <a:solidFill>
                  <a:schemeClr val="tx1"/>
                </a:solidFill>
                <a:effectLst/>
                <a:latin typeface="+mn-lt"/>
                <a:ea typeface="+mn-ea"/>
                <a:cs typeface="+mn-cs"/>
              </a:rPr>
              <a:t> - </a:t>
            </a:r>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a:t>
            </a:r>
            <a:r>
              <a:rPr lang="en-US" sz="1200" kern="1200" baseline="0" dirty="0">
                <a:solidFill>
                  <a:schemeClr val="tx1"/>
                </a:solidFill>
                <a:effectLst/>
                <a:latin typeface="+mn-lt"/>
                <a:ea typeface="+mn-ea"/>
                <a:cs typeface="+mn-cs"/>
              </a:rPr>
              <a:t> g</a:t>
            </a:r>
            <a:r>
              <a:rPr lang="en-US" sz="1200" kern="1200" dirty="0">
                <a:solidFill>
                  <a:schemeClr val="tx1"/>
                </a:solidFill>
                <a:effectLst/>
                <a:latin typeface="+mn-lt"/>
                <a:ea typeface="+mn-ea"/>
                <a:cs typeface="+mn-cs"/>
              </a:rPr>
              <a:t>ood examples</a:t>
            </a:r>
            <a:r>
              <a:rPr lang="en-US" sz="1200" kern="1200" baseline="0" dirty="0">
                <a:solidFill>
                  <a:schemeClr val="tx1"/>
                </a:solidFill>
                <a:effectLst/>
                <a:latin typeface="+mn-lt"/>
                <a:ea typeface="+mn-ea"/>
                <a:cs typeface="+mn-cs"/>
              </a:rPr>
              <a:t> of</a:t>
            </a:r>
            <a:r>
              <a:rPr lang="en-US" sz="1200" kern="1200" dirty="0">
                <a:solidFill>
                  <a:schemeClr val="tx1"/>
                </a:solidFill>
                <a:effectLst/>
                <a:latin typeface="+mn-lt"/>
                <a:ea typeface="+mn-ea"/>
                <a:cs typeface="+mn-cs"/>
              </a:rPr>
              <a:t> how has technology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changed the course of how we communicate and how things</a:t>
            </a:r>
            <a:r>
              <a:rPr lang="en-US" sz="1200" kern="1200" baseline="0" dirty="0">
                <a:solidFill>
                  <a:schemeClr val="tx1"/>
                </a:solidFill>
                <a:effectLst/>
                <a:latin typeface="+mn-lt"/>
                <a:ea typeface="+mn-ea"/>
                <a:cs typeface="+mn-cs"/>
              </a:rPr>
              <a:t> are communicated to us</a:t>
            </a:r>
            <a:r>
              <a:rPr lang="en-US" sz="1200" kern="1200" dirty="0">
                <a:solidFill>
                  <a:schemeClr val="tx1"/>
                </a:solidFill>
                <a:effectLst/>
                <a:latin typeface="+mn-lt"/>
                <a:ea typeface="+mn-ea"/>
                <a:cs typeface="+mn-cs"/>
              </a:rPr>
              <a:t>. Think about the</a:t>
            </a:r>
            <a:r>
              <a:rPr lang="en-US" sz="1200" kern="1200" baseline="0" dirty="0">
                <a:solidFill>
                  <a:schemeClr val="tx1"/>
                </a:solidFill>
                <a:effectLst/>
                <a:latin typeface="+mn-lt"/>
                <a:ea typeface="+mn-ea"/>
                <a:cs typeface="+mn-cs"/>
              </a:rPr>
              <a:t> ways we communicate.</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Delivery Tips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With</a:t>
            </a:r>
            <a:r>
              <a:rPr lang="en-US" sz="1200" b="0" kern="1200" baseline="0" dirty="0">
                <a:solidFill>
                  <a:schemeClr val="tx1"/>
                </a:solidFill>
                <a:effectLst/>
                <a:latin typeface="+mn-lt"/>
                <a:ea typeface="+mn-ea"/>
                <a:cs typeface="+mn-cs"/>
              </a:rPr>
              <a:t> every good example, there can be negatives (such as the internet information can be one directional or not entirely factual as well as opportunities to discuss ways of working virtually. Play on your professional experience.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Involve the group in a discussion of how media has changed the course of how we receive information.</a:t>
            </a:r>
            <a:r>
              <a:rPr lang="en-US" sz="1200" kern="1200" baseline="0" dirty="0">
                <a:solidFill>
                  <a:schemeClr val="tx1"/>
                </a:solidFill>
                <a:effectLst/>
                <a:latin typeface="+mn-lt"/>
                <a:ea typeface="+mn-ea"/>
                <a:cs typeface="+mn-cs"/>
              </a:rPr>
              <a:t> (Facilitator Note: Thomson Reuters is an information company!)</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 sure to keep the discussion focused on aspects of communication.</a:t>
            </a:r>
          </a:p>
          <a:p>
            <a:pPr marL="171450" indent="-171450">
              <a:buFont typeface="Arial" panose="020B0604020202020204" pitchFamily="34" charset="0"/>
              <a:buChar char="•"/>
            </a:pPr>
            <a:endParaRPr lang="en-US" sz="1200" b="1"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129</a:t>
            </a:fld>
            <a:endParaRPr lang="en-CA" dirty="0"/>
          </a:p>
        </p:txBody>
      </p:sp>
    </p:spTree>
    <p:extLst>
      <p:ext uri="{BB962C8B-B14F-4D97-AF65-F5344CB8AC3E}">
        <p14:creationId xmlns:p14="http://schemas.microsoft.com/office/powerpoint/2010/main" val="42916343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1024753373"/>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Paraverbal communication is one of the methods that can positively impact and negatively impact our message. Paraverbal communication can provide a entirely different meeting depending on the emphasis on words, pitch, tone, and speed. It can also impact the way we receive messages, too.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130</a:t>
            </a:fld>
            <a:endParaRPr lang="en-CA" dirty="0"/>
          </a:p>
        </p:txBody>
      </p:sp>
    </p:spTree>
    <p:extLst>
      <p:ext uri="{BB962C8B-B14F-4D97-AF65-F5344CB8AC3E}">
        <p14:creationId xmlns:p14="http://schemas.microsoft.com/office/powerpoint/2010/main" val="631582774"/>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Animation</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Let’s try out a basic example of </a:t>
            </a:r>
            <a:r>
              <a:rPr lang="en-US" sz="1200" b="0" kern="1200" cap="none" baseline="0" dirty="0" err="1">
                <a:solidFill>
                  <a:schemeClr val="tx1"/>
                </a:solidFill>
                <a:effectLst/>
                <a:latin typeface="+mn-lt"/>
                <a:ea typeface="+mn-ea"/>
                <a:cs typeface="+mn-cs"/>
              </a:rPr>
              <a:t>paraverbal</a:t>
            </a:r>
            <a:r>
              <a:rPr lang="en-US" sz="1200" b="0" kern="1200" cap="none" baseline="0" dirty="0">
                <a:solidFill>
                  <a:schemeClr val="tx1"/>
                </a:solidFill>
                <a:effectLst/>
                <a:latin typeface="+mn-lt"/>
                <a:ea typeface="+mn-ea"/>
                <a:cs typeface="+mn-cs"/>
              </a:rPr>
              <a:t> communication by word emphasis.</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r>
              <a:rPr lang="en-US" dirty="0"/>
              <a:t>&lt;Click&gt;</a:t>
            </a:r>
            <a:r>
              <a:rPr lang="en-US" baseline="0" dirty="0"/>
              <a:t> </a:t>
            </a:r>
            <a:r>
              <a:rPr lang="en-US" dirty="0"/>
              <a:t>“</a:t>
            </a:r>
            <a:r>
              <a:rPr lang="en-US" b="1" u="sng" dirty="0"/>
              <a:t>I</a:t>
            </a:r>
            <a:r>
              <a:rPr lang="en-US" dirty="0"/>
              <a:t> didn’t say you were wrong.” </a:t>
            </a:r>
          </a:p>
          <a:p>
            <a:r>
              <a:rPr lang="en-US" dirty="0"/>
              <a:t>&lt;Click&gt;</a:t>
            </a:r>
            <a:r>
              <a:rPr lang="en-US" baseline="0" dirty="0"/>
              <a:t> </a:t>
            </a:r>
            <a:r>
              <a:rPr lang="en-US" dirty="0"/>
              <a:t>“I didn’t </a:t>
            </a:r>
            <a:r>
              <a:rPr lang="en-US" b="1" u="sng" dirty="0"/>
              <a:t>say</a:t>
            </a:r>
            <a:r>
              <a:rPr lang="en-US" dirty="0"/>
              <a:t> you were wrong.” </a:t>
            </a:r>
          </a:p>
          <a:p>
            <a:r>
              <a:rPr lang="en-US" dirty="0"/>
              <a:t>&lt;Click&gt;</a:t>
            </a:r>
            <a:r>
              <a:rPr lang="en-US" baseline="0" dirty="0"/>
              <a:t> </a:t>
            </a:r>
            <a:r>
              <a:rPr lang="en-US" dirty="0"/>
              <a:t>“I didn’t say you were </a:t>
            </a:r>
            <a:r>
              <a:rPr lang="en-US" b="1" u="sng" dirty="0"/>
              <a:t>wrong</a:t>
            </a:r>
            <a:r>
              <a:rPr lang="en-US" dirty="0"/>
              <a:t>.”</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Could you hear the difference? Let’s test YOUR listening skills. : ) </a:t>
            </a:r>
          </a:p>
          <a:p>
            <a:r>
              <a:rPr lang="en-US" dirty="0"/>
              <a:t>I</a:t>
            </a:r>
            <a:r>
              <a:rPr lang="en-US" baseline="0" dirty="0"/>
              <a:t> am going to repeat these again. Listen to the emphasis on certain words and how it can imply different things.</a:t>
            </a:r>
            <a:endParaRPr lang="en-US" dirty="0"/>
          </a:p>
          <a:p>
            <a:endParaRPr lang="en-US" dirty="0"/>
          </a:p>
          <a:p>
            <a:r>
              <a:rPr lang="en-US" dirty="0"/>
              <a:t>“</a:t>
            </a:r>
            <a:r>
              <a:rPr lang="en-US" b="1" u="sng" dirty="0"/>
              <a:t>I</a:t>
            </a:r>
            <a:r>
              <a:rPr lang="en-US" dirty="0"/>
              <a:t> didn’t say you were wrong.” Respond to this question </a:t>
            </a:r>
            <a:r>
              <a:rPr lang="en-US" baseline="0" dirty="0"/>
              <a:t>USING THE X and GREEN CHECK MARK – </a:t>
            </a:r>
            <a:r>
              <a:rPr lang="en-US" dirty="0"/>
              <a:t>is this</a:t>
            </a:r>
            <a:r>
              <a:rPr lang="en-US" baseline="0" dirty="0"/>
              <a:t> i</a:t>
            </a:r>
            <a:r>
              <a:rPr lang="en-US" dirty="0"/>
              <a:t>mplying it wasn’t me?</a:t>
            </a:r>
          </a:p>
          <a:p>
            <a:r>
              <a:rPr lang="en-US" dirty="0"/>
              <a:t>“I didn’t </a:t>
            </a:r>
            <a:r>
              <a:rPr lang="en-US" b="1" u="sng" dirty="0"/>
              <a:t>say</a:t>
            </a:r>
            <a:r>
              <a:rPr lang="en-US" dirty="0"/>
              <a:t> you were wrong.” Respond to this question </a:t>
            </a:r>
            <a:r>
              <a:rPr lang="en-US" baseline="0" dirty="0"/>
              <a:t>USING THE X and GREEN CHECK MARK – did this i</a:t>
            </a:r>
            <a:r>
              <a:rPr lang="en-US" dirty="0"/>
              <a:t>mply I communicated it in another way?</a:t>
            </a:r>
          </a:p>
          <a:p>
            <a:r>
              <a:rPr lang="en-US" dirty="0"/>
              <a:t>“I didn’t say you were </a:t>
            </a:r>
            <a:r>
              <a:rPr lang="en-US" b="1" u="sng" dirty="0"/>
              <a:t>wrong</a:t>
            </a:r>
            <a:r>
              <a:rPr lang="en-US" dirty="0"/>
              <a:t>.” Respond to this question </a:t>
            </a:r>
            <a:r>
              <a:rPr lang="en-US" baseline="0" dirty="0"/>
              <a:t>USING THE X and GREEN CHECK MARK – did I i</a:t>
            </a:r>
            <a:r>
              <a:rPr lang="en-US" dirty="0"/>
              <a:t>mply I said something else?</a:t>
            </a:r>
          </a:p>
          <a:p>
            <a:endParaRPr lang="en-US" dirty="0"/>
          </a:p>
          <a:p>
            <a:r>
              <a:rPr lang="en-US" dirty="0"/>
              <a:t>Now, let’s look at the three parts of </a:t>
            </a:r>
            <a:r>
              <a:rPr lang="en-US" dirty="0" err="1"/>
              <a:t>paraverbal</a:t>
            </a:r>
            <a:r>
              <a:rPr lang="en-US" dirty="0"/>
              <a:t> communication; which is the message told through the pitch, tone, and speed of our words when we communicate.</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131</a:t>
            </a:fld>
            <a:endParaRPr lang="en-CA" dirty="0"/>
          </a:p>
        </p:txBody>
      </p:sp>
    </p:spTree>
    <p:extLst>
      <p:ext uri="{BB962C8B-B14F-4D97-AF65-F5344CB8AC3E}">
        <p14:creationId xmlns:p14="http://schemas.microsoft.com/office/powerpoint/2010/main" val="1245913356"/>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Animation</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Did you ever hear the saying, “It is  not what you say, its how you say it”?</a:t>
            </a:r>
          </a:p>
          <a:p>
            <a:r>
              <a:rPr lang="en-US" sz="1200" b="1" kern="1200" dirty="0">
                <a:solidFill>
                  <a:schemeClr val="tx1"/>
                </a:solidFill>
                <a:effectLst/>
                <a:latin typeface="+mn-lt"/>
                <a:ea typeface="+mn-ea"/>
                <a:cs typeface="+mn-cs"/>
              </a:rPr>
              <a:t>The Truth about Tone</a:t>
            </a:r>
          </a:p>
          <a:p>
            <a:r>
              <a:rPr lang="en-US" sz="1200" kern="1200" dirty="0">
                <a:solidFill>
                  <a:schemeClr val="tx1"/>
                </a:solidFill>
                <a:effectLst/>
                <a:latin typeface="+mn-lt"/>
                <a:ea typeface="+mn-ea"/>
                <a:cs typeface="+mn-cs"/>
              </a:rPr>
              <a:t>Did your mother ever say to you, “I don’t like that tone!” She was referring to the combination of various pitches to create a mood.</a:t>
            </a:r>
          </a:p>
          <a:p>
            <a:r>
              <a:rPr lang="en-US" sz="1200" kern="1200" dirty="0">
                <a:solidFill>
                  <a:schemeClr val="tx1"/>
                </a:solidFill>
                <a:effectLst/>
                <a:latin typeface="+mn-lt"/>
                <a:ea typeface="+mn-ea"/>
                <a:cs typeface="+mn-cs"/>
              </a:rPr>
              <a:t>Here are some tips on creating a positive, authoritative tone.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Try lowering the pitch of your voice a bit.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Smile! This will warm up anyone’s voice.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Sit up straight while talking</a:t>
            </a:r>
            <a:r>
              <a:rPr lang="en-US" sz="1200" kern="1200" baseline="0" dirty="0">
                <a:solidFill>
                  <a:schemeClr val="tx1"/>
                </a:solidFill>
                <a:effectLst/>
                <a:latin typeface="+mn-lt"/>
                <a:ea typeface="+mn-ea"/>
                <a:cs typeface="+mn-cs"/>
              </a:rPr>
              <a:t> and while </a:t>
            </a:r>
            <a:r>
              <a:rPr lang="en-US" sz="1200" kern="1200" dirty="0">
                <a:solidFill>
                  <a:schemeClr val="tx1"/>
                </a:solidFill>
                <a:effectLst/>
                <a:latin typeface="+mn-lt"/>
                <a:ea typeface="+mn-ea"/>
                <a:cs typeface="+mn-cs"/>
              </a:rPr>
              <a:t>listening.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Monitor your inner monologue. Negative thinking will seep into the tone of your voice.</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 - Action</a:t>
            </a:r>
            <a:endParaRPr lang="en-US" sz="1200" b="0" kern="1200" cap="none"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kern="1200" cap="none" baseline="0" dirty="0">
                <a:solidFill>
                  <a:schemeClr val="tx1"/>
                </a:solidFill>
                <a:effectLst/>
                <a:latin typeface="+mn-lt"/>
                <a:ea typeface="+mn-ea"/>
                <a:cs typeface="+mn-cs"/>
              </a:rPr>
              <a:t>Have you tried the “s</a:t>
            </a:r>
            <a:r>
              <a:rPr lang="en-US" sz="1200" kern="1200" dirty="0">
                <a:solidFill>
                  <a:schemeClr val="tx1"/>
                </a:solidFill>
                <a:effectLst/>
                <a:latin typeface="+mn-lt"/>
                <a:ea typeface="+mn-ea"/>
                <a:cs typeface="+mn-cs"/>
              </a:rPr>
              <a:t>mile” when</a:t>
            </a:r>
            <a:r>
              <a:rPr lang="en-US" sz="1200" kern="1200" baseline="0" dirty="0">
                <a:solidFill>
                  <a:schemeClr val="tx1"/>
                </a:solidFill>
                <a:effectLst/>
                <a:latin typeface="+mn-lt"/>
                <a:ea typeface="+mn-ea"/>
                <a:cs typeface="+mn-cs"/>
              </a:rPr>
              <a:t> you spoke on the phone and even in person? How did it impact the conversation with a boss, peer, or customer?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This is one of the easiest strategies to implement and get the greatest result and the sometimes the hardest to remember. Smile.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Let’s give it a try.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How about we say something simple like: How are you doing today? And say it without smiling. Then again, when smiling. Hear the difference?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132</a:t>
            </a:fld>
            <a:endParaRPr lang="en-CA" dirty="0"/>
          </a:p>
        </p:txBody>
      </p:sp>
    </p:spTree>
    <p:extLst>
      <p:ext uri="{BB962C8B-B14F-4D97-AF65-F5344CB8AC3E}">
        <p14:creationId xmlns:p14="http://schemas.microsoft.com/office/powerpoint/2010/main" val="969319845"/>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Pitch can be most simply defined as the key of your voice. A high pitch is often interpreted as anxious or upset. A low pitch sounds more serious and authoritative. People will pick up on the pitch of your voice and react to it. </a:t>
            </a:r>
            <a:r>
              <a:rPr lang="en-US" sz="1200" kern="1200" dirty="0">
                <a:solidFill>
                  <a:schemeClr val="tx1"/>
                </a:solidFill>
                <a:effectLst/>
                <a:latin typeface="+mn-lt"/>
                <a:ea typeface="+mn-ea"/>
                <a:cs typeface="+mn-cs"/>
              </a:rPr>
              <a:t>Tone refers to the combination of various pitches to create a mood.</a:t>
            </a:r>
          </a:p>
          <a:p>
            <a:r>
              <a:rPr lang="en-US" dirty="0"/>
              <a:t>As well, variation in the pitch of your voice is important to keep the other party interested.</a:t>
            </a:r>
          </a:p>
          <a:p>
            <a:r>
              <a:rPr lang="en-US" dirty="0"/>
              <a:t>If you naturally speak in a very high-pitched or low-pitched voice, work on varying your pitch to encompass all ranges of your vocal cords. </a:t>
            </a:r>
          </a:p>
          <a:p>
            <a:r>
              <a:rPr lang="en-US" dirty="0"/>
              <a:t>(One easy way to do this is to relax your throat when speaking.) Make sure to pay attention to your body when doing this – you don’t want to damage your vocal cords.</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 </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We</a:t>
            </a:r>
            <a:r>
              <a:rPr lang="en-US" baseline="0" dirty="0"/>
              <a:t> may not be aware but our tones can convey something completely different to someone else. Examples of tones include: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Rushed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Conversational</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Bored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Worried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Happy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Indifferent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EXPLAIN A PERSONAL STORY [like this one]</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I remember when I was working quietly at my desk when I received a chat message to connect with one of my peers regarding another project. I responded in the chat window “sure.” Seconds later, my phone rang. Since I knew who was calling I answered and not realizing somewhat low, “Hi, Jim. What’s up?” Jim immediately apologized for interrupting me and asked if I was in a bad mood. My tone and the pitch conveyed something completely different than my intentions.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What tone example did you have which was misinterpreted during one of your conversations? How did you know your tone was misinterpreted?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cap="none"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In what situation (when) and with whom do you stop and think about how you are going to sound before you speak? Your spouse, your boss, a customer?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b="0" kern="1200" cap="none"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a:p>
            <a:endParaRPr lang="en-US" dirty="0"/>
          </a:p>
          <a:p>
            <a:pPr eaLnBrk="1" hangingPunct="1">
              <a:spcBef>
                <a:spcPct val="0"/>
              </a:spcBef>
            </a:pPr>
            <a:endParaRPr lang="en-CA" dirty="0"/>
          </a:p>
          <a:p>
            <a:endParaRPr lang="en-US" dirty="0"/>
          </a:p>
        </p:txBody>
      </p:sp>
      <p:sp>
        <p:nvSpPr>
          <p:cNvPr id="491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AFDE5C4-41DF-4DDC-BCF0-337B07C06825}" type="slidenum">
              <a:rPr lang="en-CA" smtClean="0"/>
              <a:pPr fontAlgn="base">
                <a:spcBef>
                  <a:spcPct val="0"/>
                </a:spcBef>
                <a:spcAft>
                  <a:spcPct val="0"/>
                </a:spcAft>
                <a:defRPr/>
              </a:pPr>
              <a:t>133</a:t>
            </a:fld>
            <a:endParaRPr lang="en-CA" dirty="0"/>
          </a:p>
        </p:txBody>
      </p:sp>
    </p:spTree>
    <p:extLst>
      <p:ext uri="{BB962C8B-B14F-4D97-AF65-F5344CB8AC3E}">
        <p14:creationId xmlns:p14="http://schemas.microsoft.com/office/powerpoint/2010/main" val="1352256903"/>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r>
              <a:rPr lang="en-US" dirty="0"/>
              <a:t>The pace at which you speak also has a tremendous effect on your communication ability. From a practical perspective, someone who speaks quickly is harder to understand than someone who speaks at a moderate pace. Conversely, someone who speaks v-e---r----y s---l-----o---w---l---y will probably lose their audience’s interest before they get very far!</a:t>
            </a:r>
          </a:p>
          <a:p>
            <a:endParaRPr lang="en-US" dirty="0"/>
          </a:p>
          <a:p>
            <a:r>
              <a:rPr lang="en-US" dirty="0"/>
              <a:t>As with my prior example with Jim. The speed of which I said, “Hi Jim. What’s up?” could</a:t>
            </a:r>
            <a:r>
              <a:rPr lang="en-US" baseline="0" dirty="0"/>
              <a:t> have possibly been interpreted as I was in a rush.</a:t>
            </a:r>
          </a:p>
          <a:p>
            <a:endParaRPr lang="en-US" dirty="0"/>
          </a:p>
          <a:p>
            <a:r>
              <a:rPr lang="en-US" dirty="0"/>
              <a:t>Speed also has an effect on the tone and emotional quality of your message. A hurried pace can make the listener feel anxious and rushed. A slow pace can make the listener feel as though your message is not important. A moderate pace will seem natural, and will help the listener focus on your message.</a:t>
            </a:r>
          </a:p>
          <a:p>
            <a:endParaRPr lang="en-US" dirty="0"/>
          </a:p>
          <a:p>
            <a:r>
              <a:rPr lang="en-US" dirty="0"/>
              <a:t>I remember</a:t>
            </a:r>
            <a:r>
              <a:rPr lang="en-US" baseline="0" dirty="0"/>
              <a:t> when I worked in a call center and each representative had to record themselves speaking. The exercise reveled most people spoke too fast and at times, it was hard to understand the words that were said. </a:t>
            </a:r>
            <a:r>
              <a:rPr lang="en-US" dirty="0"/>
              <a:t>One easy way to check your pitch, tone, and speed is to record yourself speaking. You can easily do this by</a:t>
            </a:r>
            <a:r>
              <a:rPr lang="en-US" baseline="0" dirty="0"/>
              <a:t> leaving yourself a message on your phone.</a:t>
            </a:r>
            <a:r>
              <a:rPr lang="en-US" dirty="0"/>
              <a:t> Work on speaking the way you would like to be spoken to. People tend to mirror</a:t>
            </a:r>
            <a:r>
              <a:rPr lang="en-US" baseline="0" dirty="0"/>
              <a:t> the person they are speaking to which is a natural fit to communicate. Appropriately altering your pitch, tone, and speed will reduce common communication barriers and misinterpretations, the </a:t>
            </a:r>
            <a:r>
              <a:rPr lang="en-US" sz="1200" kern="1200" dirty="0">
                <a:solidFill>
                  <a:schemeClr val="tx1"/>
                </a:solidFill>
                <a:effectLst/>
                <a:latin typeface="+mn-lt"/>
                <a:ea typeface="+mn-ea"/>
                <a:cs typeface="+mn-cs"/>
              </a:rPr>
              <a:t>listener’s level interest, and the comprehensibility of your message.</a:t>
            </a:r>
            <a:endParaRPr lang="en-US" dirty="0"/>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What communication problems could be caused by speaking too slowly and too quickly.</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8357AB8F-217D-4973-912F-08AE5879083B}" type="slidenum">
              <a:rPr lang="en-CA" smtClean="0"/>
              <a:pPr>
                <a:defRPr/>
              </a:pPr>
              <a:t>134</a:t>
            </a:fld>
            <a:endParaRPr lang="en-CA" dirty="0"/>
          </a:p>
        </p:txBody>
      </p:sp>
    </p:spTree>
    <p:extLst>
      <p:ext uri="{BB962C8B-B14F-4D97-AF65-F5344CB8AC3E}">
        <p14:creationId xmlns:p14="http://schemas.microsoft.com/office/powerpoint/2010/main" val="3994683314"/>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Let’s look at the actual message you are sending</a:t>
            </a:r>
            <a:r>
              <a:rPr lang="en-US" baseline="0" dirty="0"/>
              <a:t> by </a:t>
            </a:r>
            <a:r>
              <a:rPr lang="en-US" dirty="0"/>
              <a:t>exploring the STAR acronym in conjunction with the six roots of open questions.</a:t>
            </a:r>
            <a:r>
              <a:rPr lang="en-US" sz="1200" b="1" kern="1200" cap="all" baseline="0" dirty="0">
                <a:solidFill>
                  <a:schemeClr val="tx1"/>
                </a:solidFill>
                <a:effectLst/>
                <a:latin typeface="+mn-lt"/>
                <a:ea typeface="+mn-ea"/>
                <a:cs typeface="+mn-cs"/>
              </a:rPr>
              <a:t> </a:t>
            </a:r>
            <a:r>
              <a:rPr lang="en-US" dirty="0"/>
              <a:t>(Who? What? When? Where? Why? How?)</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You can ensure any message is clear, complete, correct, and concise, with the STAR acronym. </a:t>
            </a: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135</a:t>
            </a:fld>
            <a:endParaRPr lang="en-CA" dirty="0"/>
          </a:p>
        </p:txBody>
      </p:sp>
    </p:spTree>
    <p:extLst>
      <p:ext uri="{BB962C8B-B14F-4D97-AF65-F5344CB8AC3E}">
        <p14:creationId xmlns:p14="http://schemas.microsoft.com/office/powerpoint/2010/main" val="4200026670"/>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eaLnBrk="1" hangingPunct="1">
              <a:spcBef>
                <a:spcPct val="0"/>
              </a:spcBef>
            </a:pPr>
            <a:endParaRPr lang="en-US" dirty="0"/>
          </a:p>
          <a:p>
            <a:r>
              <a:rPr lang="en-US" sz="1200" b="1" kern="1200" dirty="0">
                <a:solidFill>
                  <a:schemeClr val="tx1"/>
                </a:solidFill>
                <a:effectLst/>
                <a:latin typeface="+mn-lt"/>
                <a:ea typeface="+mn-ea"/>
                <a:cs typeface="+mn-cs"/>
              </a:rPr>
              <a:t>SAY</a:t>
            </a:r>
          </a:p>
          <a:p>
            <a:pPr eaLnBrk="1" hangingPunct="1">
              <a:spcBef>
                <a:spcPct val="0"/>
              </a:spcBef>
            </a:pPr>
            <a:r>
              <a:rPr lang="en-US" dirty="0"/>
              <a:t>Over</a:t>
            </a:r>
            <a:r>
              <a:rPr lang="en-US" baseline="0" dirty="0"/>
              <a:t> time you will hear about the STAR Model and the various uses this </a:t>
            </a:r>
            <a:r>
              <a:rPr lang="en-US" dirty="0"/>
              <a:t>acronym applies to such</a:t>
            </a:r>
            <a:r>
              <a:rPr lang="en-US" baseline="0" dirty="0"/>
              <a:t> as,</a:t>
            </a:r>
            <a:r>
              <a:rPr lang="en-US" dirty="0"/>
              <a:t> in business,</a:t>
            </a:r>
            <a:r>
              <a:rPr lang="en-US" baseline="0" dirty="0"/>
              <a:t> during behavioral interviews, and even during guilt-free self promotion.</a:t>
            </a:r>
          </a:p>
          <a:p>
            <a:pPr eaLnBrk="1" hangingPunct="1">
              <a:spcBef>
                <a:spcPct val="0"/>
              </a:spcBef>
            </a:pPr>
            <a:endParaRPr lang="en-US" baseline="0" dirty="0"/>
          </a:p>
          <a:p>
            <a:pPr eaLnBrk="1" hangingPunct="1">
              <a:spcBef>
                <a:spcPct val="0"/>
              </a:spcBef>
            </a:pPr>
            <a:r>
              <a:rPr lang="en-US" baseline="0" dirty="0"/>
              <a:t>In four sentences or so, you should be able to answer each the STAR acronym. Depending how you answer them </a:t>
            </a:r>
            <a:r>
              <a:rPr lang="en-US" baseline="0" dirty="0" err="1"/>
              <a:t>ie</a:t>
            </a:r>
            <a:r>
              <a:rPr lang="en-US" baseline="0" dirty="0"/>
              <a:t>: in-full, partial, or possibly incomplete or not at all will provide you a good inclination if your message is, will be, or was complete, clear, and to the point.</a:t>
            </a:r>
          </a:p>
          <a:p>
            <a:pPr eaLnBrk="1" hangingPunct="1">
              <a:spcBef>
                <a:spcPct val="0"/>
              </a:spcBef>
            </a:pPr>
            <a:endParaRPr lang="en-US" baseline="0" dirty="0"/>
          </a:p>
          <a:p>
            <a:pPr eaLnBrk="1" hangingPunct="1">
              <a:spcBef>
                <a:spcPct val="0"/>
              </a:spcBef>
            </a:pPr>
            <a:r>
              <a:rPr lang="en-US" baseline="0" dirty="0"/>
              <a:t>Using the STAR Method can also help you communicate better, as well as when you are listening – to be able to ask for clarification.</a:t>
            </a:r>
          </a:p>
          <a:p>
            <a:pPr eaLnBrk="1" hangingPunct="1">
              <a:spcBef>
                <a:spcPct val="0"/>
              </a:spcBef>
            </a:pPr>
            <a:endParaRPr lang="en-US" baseline="0" dirty="0"/>
          </a:p>
          <a:p>
            <a:pPr marL="0" marR="0" indent="0" algn="l" defTabSz="914400" rtl="0" eaLnBrk="1" fontAlgn="base" latinLnBrk="0" hangingPunct="1">
              <a:lnSpc>
                <a:spcPct val="100000"/>
              </a:lnSpc>
              <a:spcBef>
                <a:spcPct val="0"/>
              </a:spcBef>
              <a:spcAft>
                <a:spcPct val="0"/>
              </a:spcAft>
              <a:buClrTx/>
              <a:buSzTx/>
              <a:buFontTx/>
              <a:buNone/>
              <a:tabLst/>
              <a:defRPr/>
            </a:pPr>
            <a:r>
              <a:rPr lang="en-US" baseline="0" dirty="0"/>
              <a:t>The STAR Model will </a:t>
            </a:r>
            <a:r>
              <a:rPr lang="en-US" sz="1200" kern="1200" dirty="0">
                <a:solidFill>
                  <a:schemeClr val="tx1"/>
                </a:solidFill>
                <a:effectLst/>
                <a:latin typeface="+mn-lt"/>
                <a:ea typeface="+mn-ea"/>
                <a:cs typeface="+mn-cs"/>
              </a:rPr>
              <a:t>often use a combination of the six roots. </a:t>
            </a:r>
            <a:r>
              <a:rPr lang="en-US" dirty="0"/>
              <a:t>(Who? What? When? Where? Why? How?)</a:t>
            </a:r>
            <a:endParaRPr lang="en-US" sz="1200" kern="1200" dirty="0">
              <a:solidFill>
                <a:schemeClr val="tx1"/>
              </a:solidFill>
              <a:effectLst/>
              <a:latin typeface="+mn-lt"/>
              <a:ea typeface="+mn-ea"/>
              <a:cs typeface="+mn-cs"/>
            </a:endParaRPr>
          </a:p>
          <a:p>
            <a:pPr eaLnBrk="1" hangingPunct="1">
              <a:spcBef>
                <a:spcPct val="0"/>
              </a:spcBef>
            </a:pPr>
            <a:r>
              <a:rPr lang="en-US" baseline="0" dirty="0"/>
              <a:t>In one sentence: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the </a:t>
            </a:r>
            <a:r>
              <a:rPr lang="en-US" sz="1200" b="1" kern="1200" dirty="0">
                <a:solidFill>
                  <a:schemeClr val="tx1"/>
                </a:solidFill>
                <a:effectLst/>
                <a:latin typeface="+mn-lt"/>
                <a:ea typeface="+mn-ea"/>
                <a:cs typeface="+mn-cs"/>
              </a:rPr>
              <a:t>situation</a:t>
            </a:r>
            <a:r>
              <a:rPr lang="en-US" sz="1200" kern="1200" dirty="0">
                <a:solidFill>
                  <a:schemeClr val="tx1"/>
                </a:solidFill>
                <a:effectLst/>
                <a:latin typeface="+mn-lt"/>
                <a:ea typeface="+mn-ea"/>
                <a:cs typeface="+mn-cs"/>
              </a:rPr>
              <a:t> is/was. Try to make this no longer than one sentence. If you are having trouble, ask yourself, “Where?”, “Who?”, and, “When?”. This will provide a base for message so it can be clear and concise.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a:t>
            </a:r>
            <a:r>
              <a:rPr lang="en-US" sz="1200" u="sng" kern="1200" dirty="0">
                <a:solidFill>
                  <a:schemeClr val="tx1"/>
                </a:solidFill>
                <a:effectLst/>
                <a:latin typeface="+mn-lt"/>
                <a:ea typeface="+mn-ea"/>
                <a:cs typeface="+mn-cs"/>
              </a:rPr>
              <a:t>your</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task</a:t>
            </a:r>
            <a:r>
              <a:rPr lang="en-US" sz="1200" kern="1200" dirty="0">
                <a:solidFill>
                  <a:schemeClr val="tx1"/>
                </a:solidFill>
                <a:effectLst/>
                <a:latin typeface="+mn-lt"/>
                <a:ea typeface="+mn-ea"/>
                <a:cs typeface="+mn-cs"/>
              </a:rPr>
              <a:t> is/was. Use the question, “What?” to frame your sentence, and add the “Why?” if appropriate.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a:t>
            </a:r>
            <a:r>
              <a:rPr lang="en-US" sz="1200" b="1" kern="1200" dirty="0">
                <a:solidFill>
                  <a:schemeClr val="tx1"/>
                </a:solidFill>
                <a:effectLst/>
                <a:latin typeface="+mn-lt"/>
                <a:ea typeface="+mn-ea"/>
                <a:cs typeface="+mn-cs"/>
              </a:rPr>
              <a:t>action(s)</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you</a:t>
            </a:r>
            <a:r>
              <a:rPr lang="en-US" sz="1200" kern="1200" dirty="0">
                <a:solidFill>
                  <a:schemeClr val="tx1"/>
                </a:solidFill>
                <a:effectLst/>
                <a:latin typeface="+mn-lt"/>
                <a:ea typeface="+mn-ea"/>
                <a:cs typeface="+mn-cs"/>
              </a:rPr>
              <a:t> will take/took to </a:t>
            </a:r>
            <a:r>
              <a:rPr lang="en-US" sz="1200" b="0" kern="1200" dirty="0">
                <a:solidFill>
                  <a:schemeClr val="tx1"/>
                </a:solidFill>
                <a:effectLst/>
                <a:latin typeface="+mn-lt"/>
                <a:ea typeface="+mn-ea"/>
                <a:cs typeface="+mn-cs"/>
              </a:rPr>
              <a:t>resolve</a:t>
            </a:r>
            <a:r>
              <a:rPr lang="en-US" sz="1200" kern="1200" dirty="0">
                <a:solidFill>
                  <a:schemeClr val="tx1"/>
                </a:solidFill>
                <a:effectLst/>
                <a:latin typeface="+mn-lt"/>
                <a:ea typeface="+mn-ea"/>
                <a:cs typeface="+mn-cs"/>
              </a:rPr>
              <a:t> the problem. Use the question, “How?” to frame this part of the statement. The Action part will provide a solid description and state the precise actions that will resolve any issues.</a:t>
            </a:r>
          </a:p>
          <a:p>
            <a:r>
              <a:rPr lang="en-US" sz="1200" kern="1200" dirty="0">
                <a:solidFill>
                  <a:schemeClr val="tx1"/>
                </a:solidFill>
                <a:effectLst/>
                <a:latin typeface="+mn-lt"/>
                <a:ea typeface="+mn-ea"/>
                <a:cs typeface="+mn-cs"/>
              </a:rPr>
              <a:t>&lt;Click&gt; Lastly,</a:t>
            </a:r>
            <a:r>
              <a:rPr lang="en-US" sz="1200" kern="1200" baseline="0" dirty="0">
                <a:solidFill>
                  <a:schemeClr val="tx1"/>
                </a:solidFill>
                <a:effectLst/>
                <a:latin typeface="+mn-lt"/>
                <a:ea typeface="+mn-ea"/>
                <a:cs typeface="+mn-cs"/>
              </a:rPr>
              <a:t> s</a:t>
            </a:r>
            <a:r>
              <a:rPr lang="en-US" sz="1200" kern="1200" dirty="0">
                <a:solidFill>
                  <a:schemeClr val="tx1"/>
                </a:solidFill>
                <a:effectLst/>
                <a:latin typeface="+mn-lt"/>
                <a:ea typeface="+mn-ea"/>
                <a:cs typeface="+mn-cs"/>
              </a:rPr>
              <a:t>tate the </a:t>
            </a:r>
            <a:r>
              <a:rPr lang="en-US" sz="1200" b="1" kern="1200" dirty="0">
                <a:solidFill>
                  <a:schemeClr val="tx1"/>
                </a:solidFill>
                <a:effectLst/>
                <a:latin typeface="+mn-lt"/>
                <a:ea typeface="+mn-ea"/>
                <a:cs typeface="+mn-cs"/>
              </a:rPr>
              <a:t>result</a:t>
            </a:r>
            <a:r>
              <a:rPr lang="en-US" sz="1200" kern="1200" dirty="0">
                <a:solidFill>
                  <a:schemeClr val="tx1"/>
                </a:solidFill>
                <a:effectLst/>
                <a:latin typeface="+mn-lt"/>
                <a:ea typeface="+mn-ea"/>
                <a:cs typeface="+mn-cs"/>
              </a:rPr>
              <a:t> of your </a:t>
            </a:r>
            <a:r>
              <a:rPr lang="en-US" sz="1200" b="0" kern="1200" dirty="0">
                <a:solidFill>
                  <a:schemeClr val="tx1"/>
                </a:solidFill>
                <a:effectLst/>
                <a:latin typeface="+mn-lt"/>
                <a:ea typeface="+mn-ea"/>
                <a:cs typeface="+mn-cs"/>
              </a:rPr>
              <a:t>action(s)</a:t>
            </a:r>
            <a:r>
              <a:rPr lang="en-US" sz="1200" kern="1200" dirty="0">
                <a:solidFill>
                  <a:schemeClr val="tx1"/>
                </a:solidFill>
                <a:effectLst/>
                <a:latin typeface="+mn-lt"/>
                <a:ea typeface="+mn-ea"/>
                <a:cs typeface="+mn-cs"/>
              </a:rPr>
              <a:t>. This will often use a combination of the six roots. Again, a precise short description of the results that come about from your previous steps will finish on a strong definite note.</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136</a:t>
            </a:fld>
            <a:endParaRPr lang="en-CA" dirty="0"/>
          </a:p>
        </p:txBody>
      </p:sp>
    </p:spTree>
    <p:extLst>
      <p:ext uri="{BB962C8B-B14F-4D97-AF65-F5344CB8AC3E}">
        <p14:creationId xmlns:p14="http://schemas.microsoft.com/office/powerpoint/2010/main" val="914508797"/>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eaLnBrk="1" hangingPunct="1">
              <a:spcBef>
                <a:spcPct val="0"/>
              </a:spcBef>
            </a:pPr>
            <a:endParaRPr lang="en-US" dirty="0"/>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dirty="0">
                <a:solidFill>
                  <a:schemeClr val="tx1"/>
                </a:solidFill>
                <a:effectLst/>
                <a:latin typeface="+mn-lt"/>
                <a:ea typeface="+mn-ea"/>
                <a:cs typeface="+mn-cs"/>
              </a:rPr>
              <a:t>Facilitator</a:t>
            </a:r>
            <a:r>
              <a:rPr lang="en-US" sz="1200" b="1" kern="1200" baseline="0" dirty="0">
                <a:solidFill>
                  <a:schemeClr val="tx1"/>
                </a:solidFill>
                <a:effectLst/>
                <a:latin typeface="+mn-lt"/>
                <a:ea typeface="+mn-ea"/>
                <a:cs typeface="+mn-cs"/>
              </a:rPr>
              <a:t> Note: </a:t>
            </a:r>
            <a:r>
              <a:rPr lang="en-US" sz="1200" kern="1200" dirty="0">
                <a:solidFill>
                  <a:schemeClr val="tx1"/>
                </a:solidFill>
                <a:effectLst/>
                <a:latin typeface="+mn-lt"/>
                <a:ea typeface="+mn-ea"/>
                <a:cs typeface="+mn-cs"/>
              </a:rPr>
              <a:t>Before the workshop, prepare a STAR example from your own life.</a:t>
            </a:r>
            <a:endParaRPr lang="en-US" sz="1200" b="1" kern="1200" cap="all"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pPr eaLnBrk="1" hangingPunct="1">
              <a:spcBef>
                <a:spcPct val="0"/>
              </a:spcBef>
            </a:pPr>
            <a:r>
              <a:rPr lang="en-US" dirty="0"/>
              <a:t>Example:</a:t>
            </a:r>
            <a:r>
              <a:rPr lang="en-US" baseline="0" dirty="0"/>
              <a:t> </a:t>
            </a:r>
            <a:r>
              <a:rPr lang="en-US" b="0" cap="small" dirty="0"/>
              <a:t>&lt;Click&gt; </a:t>
            </a:r>
            <a:r>
              <a:rPr lang="en-US" baseline="0" dirty="0"/>
              <a:t>(S) During our weekly team meetings, several members dominated the meeting time with lengthy conversations regarding only their projects. </a:t>
            </a:r>
            <a:r>
              <a:rPr lang="en-US" b="0" cap="small" dirty="0"/>
              <a:t>&lt;Click&gt; </a:t>
            </a:r>
            <a:r>
              <a:rPr lang="en-US" baseline="0" dirty="0"/>
              <a:t>(T) In order to provide time for everyone, I suggested we use a meeting agenda to ensure topics that needed to be addressed had a slotted time. </a:t>
            </a:r>
            <a:r>
              <a:rPr lang="en-US" b="0" cap="small" dirty="0"/>
              <a:t>&lt;Click&gt; </a:t>
            </a:r>
            <a:r>
              <a:rPr lang="en-US" baseline="0" dirty="0"/>
              <a:t>(A) After providing an agenda template, we all entered our topics a few days prior to the next meeting. </a:t>
            </a:r>
            <a:r>
              <a:rPr lang="en-US" b="0" cap="small" dirty="0"/>
              <a:t>&lt;Click&gt; </a:t>
            </a:r>
            <a:r>
              <a:rPr lang="en-US" baseline="0" dirty="0"/>
              <a:t>(R) We implemented the agenda at that next meeting and not only did we cover every item on the agenda, all of our team members had a chance to contribute, feel valued, and felt the time was well spent.</a:t>
            </a:r>
          </a:p>
          <a:p>
            <a:pPr eaLnBrk="1" hangingPunct="1">
              <a:spcBef>
                <a:spcPct val="0"/>
              </a:spcBef>
            </a:pPr>
            <a:endParaRPr lang="en-US" baseline="0" dirty="0"/>
          </a:p>
          <a:p>
            <a:pPr eaLnBrk="1" hangingPunct="1">
              <a:spcBef>
                <a:spcPct val="0"/>
              </a:spcBef>
            </a:pPr>
            <a:r>
              <a:rPr lang="en-US" baseline="0" dirty="0"/>
              <a:t>--- another example:</a:t>
            </a:r>
          </a:p>
          <a:p>
            <a:pPr marL="0" marR="0" indent="0" algn="l" defTabSz="914400" rtl="0" eaLnBrk="1" fontAlgn="base" latinLnBrk="0" hangingPunct="1">
              <a:lnSpc>
                <a:spcPct val="100000"/>
              </a:lnSpc>
              <a:spcBef>
                <a:spcPct val="0"/>
              </a:spcBef>
              <a:spcAft>
                <a:spcPct val="0"/>
              </a:spcAft>
              <a:buClrTx/>
              <a:buSzTx/>
              <a:buFontTx/>
              <a:buNone/>
              <a:tabLst/>
              <a:defRPr/>
            </a:pPr>
            <a:r>
              <a:rPr lang="en-US" baseline="0" dirty="0"/>
              <a:t>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“On Tuesday, I was in a director’s meeting at the main plant.”</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T: “I was asked to present last year’s sales figures to the group.”</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A: “I pulled out my laptop, fired up PowerPoint, and presented my slide show.”</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R: “Everyone was wowed by my prep work, and by our great figures!”</a:t>
            </a: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This format can be compressed for quick conversations, or expanded for lengthy presentations. We encourage you to try framing statements with STAR, and see how much more confident you feel when communicating.</a:t>
            </a:r>
          </a:p>
          <a:p>
            <a:pPr eaLnBrk="1" hangingPunct="1">
              <a:spcBef>
                <a:spcPct val="0"/>
              </a:spcBef>
            </a:pPr>
            <a:endParaRPr lang="en-CA" dirty="0"/>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#5</a:t>
            </a:r>
            <a:r>
              <a:rPr lang="en-US" sz="1200" b="0" strike="noStrike" baseline="0" dirty="0"/>
              <a:t>, capture the STAR Model for your particular situation (from #1).</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eaLnBrk="1" hangingPunct="1">
              <a:spcBef>
                <a:spcPct val="0"/>
              </a:spcBef>
            </a:pPr>
            <a:endParaRPr lang="en-CA" dirty="0"/>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137</a:t>
            </a:fld>
            <a:endParaRPr lang="en-CA" dirty="0"/>
          </a:p>
        </p:txBody>
      </p:sp>
    </p:spTree>
    <p:extLst>
      <p:ext uri="{BB962C8B-B14F-4D97-AF65-F5344CB8AC3E}">
        <p14:creationId xmlns:p14="http://schemas.microsoft.com/office/powerpoint/2010/main" val="101816484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So far, we have discussed the components of sending a message: verbal,</a:t>
            </a:r>
            <a:r>
              <a:rPr lang="en-US" baseline="0" dirty="0"/>
              <a:t> non-verbal, and </a:t>
            </a:r>
            <a:r>
              <a:rPr lang="en-US" dirty="0" err="1"/>
              <a:t>paraverbal</a:t>
            </a:r>
            <a:r>
              <a:rPr lang="en-US" dirty="0"/>
              <a:t>. Now, let’s turn the tables and look at how to effectively receive messages.</a:t>
            </a:r>
            <a:endParaRPr lang="en-CA" dirty="0"/>
          </a:p>
          <a:p>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138</a:t>
            </a:fld>
            <a:endParaRPr lang="en-CA" dirty="0"/>
          </a:p>
        </p:txBody>
      </p:sp>
    </p:spTree>
    <p:extLst>
      <p:ext uri="{BB962C8B-B14F-4D97-AF65-F5344CB8AC3E}">
        <p14:creationId xmlns:p14="http://schemas.microsoft.com/office/powerpoint/2010/main" val="1184395007"/>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r>
              <a:rPr lang="en-US" dirty="0"/>
              <a:t>Hearing is easy! For most of us, our body does the work by interpreting the sounds that we hear into words. </a:t>
            </a:r>
          </a:p>
          <a:p>
            <a:r>
              <a:rPr lang="en-US" dirty="0"/>
              <a:t>Listening, however, is far more difficult. </a:t>
            </a:r>
          </a:p>
          <a:p>
            <a:r>
              <a:rPr lang="en-US" dirty="0"/>
              <a:t>Listening is the process of looking at the words and the other factors around the words (such as our non-verbal communication), and then interpreting the entire message.</a:t>
            </a:r>
          </a:p>
          <a:p>
            <a:endParaRPr lang="en-US" dirty="0"/>
          </a:p>
          <a:p>
            <a:r>
              <a:rPr lang="en-US" dirty="0"/>
              <a:t>Here are seven things that you can do to start becoming a better listener right now. </a:t>
            </a:r>
          </a:p>
          <a:p>
            <a:endParaRPr lang="en-US" dirty="0"/>
          </a:p>
          <a:p>
            <a:pPr marL="0" indent="0">
              <a:buFont typeface="+mj-lt"/>
              <a:buNone/>
            </a:pPr>
            <a:r>
              <a:rPr lang="en-US" dirty="0"/>
              <a:t>&lt;Click&gt;</a:t>
            </a:r>
            <a:r>
              <a:rPr lang="en-US" baseline="0" dirty="0"/>
              <a:t> </a:t>
            </a:r>
            <a:r>
              <a:rPr lang="en-US" dirty="0"/>
              <a:t>When you’re listening, listen. Don’t talk on the phone, text message, clean off your desk, or do anything else.</a:t>
            </a:r>
          </a:p>
          <a:p>
            <a:pPr marL="0" indent="0">
              <a:buFont typeface="+mj-lt"/>
              <a:buNone/>
            </a:pPr>
            <a:r>
              <a:rPr lang="en-US" dirty="0"/>
              <a:t>Activity</a:t>
            </a:r>
            <a:r>
              <a:rPr lang="en-US" baseline="0" dirty="0"/>
              <a:t> </a:t>
            </a:r>
            <a:r>
              <a:rPr lang="en-US" dirty="0"/>
              <a:t>Example:</a:t>
            </a:r>
            <a:r>
              <a:rPr lang="en-US" baseline="0" dirty="0"/>
              <a:t> Using the X or Green Check Mark: Answer this question? Did I include phone, text message, and draw in my last sentence about this bullet point?</a:t>
            </a:r>
          </a:p>
          <a:p>
            <a:pPr marL="0" indent="0">
              <a:buFont typeface="+mj-lt"/>
              <a:buNone/>
            </a:pPr>
            <a:r>
              <a:rPr lang="en-US" baseline="0" dirty="0"/>
              <a:t>- Engage dialog.</a:t>
            </a:r>
          </a:p>
          <a:p>
            <a:pPr marL="0" indent="0">
              <a:buFont typeface="+mj-lt"/>
              <a:buNone/>
            </a:pPr>
            <a:r>
              <a:rPr lang="en-US" dirty="0"/>
              <a:t>&lt;Click&gt; Avoid interruptions. If you think of something that needs to be done, make a mental or written note of it and forget about it until the conversation is over.</a:t>
            </a:r>
          </a:p>
          <a:p>
            <a:pPr marL="0" indent="0">
              <a:buFont typeface="+mj-lt"/>
              <a:buNone/>
            </a:pPr>
            <a:r>
              <a:rPr lang="en-US" dirty="0"/>
              <a:t>&lt;Click&gt; Aim to spend at least 90% of your time listening and less than 10% of your time talking.</a:t>
            </a:r>
          </a:p>
          <a:p>
            <a:pPr marL="0" indent="0">
              <a:buFont typeface="+mj-lt"/>
              <a:buNone/>
            </a:pPr>
            <a:r>
              <a:rPr lang="en-US" dirty="0"/>
              <a:t>&lt;Click&gt; When you do talk, make sure it’s related to what the other person is saying. Ask questions to clarify expand, and probe for more information.</a:t>
            </a:r>
          </a:p>
          <a:p>
            <a:pPr marL="0" indent="0">
              <a:buFont typeface="+mj-lt"/>
              <a:buNone/>
            </a:pPr>
            <a:r>
              <a:rPr lang="en-US" dirty="0"/>
              <a:t>&lt;Click&gt; Do not offer advice unless the other person asks you for it. If you are not sure what they want, ask!</a:t>
            </a:r>
          </a:p>
          <a:p>
            <a:pPr marL="0" indent="0">
              <a:buFont typeface="+mj-lt"/>
              <a:buNone/>
            </a:pPr>
            <a:r>
              <a:rPr lang="en-US" dirty="0"/>
              <a:t>&lt;Click&gt; Make sure the physical environment is conducive to listening. Try to reduce noise and distractions. </a:t>
            </a:r>
          </a:p>
          <a:p>
            <a:pPr marL="0" indent="0">
              <a:buFont typeface="+mj-lt"/>
              <a:buNone/>
            </a:pPr>
            <a:r>
              <a:rPr lang="en-US" dirty="0"/>
              <a:t>Examples:</a:t>
            </a:r>
            <a:r>
              <a:rPr lang="en-US" baseline="0" dirty="0"/>
              <a:t> </a:t>
            </a:r>
            <a:r>
              <a:rPr lang="en-US" dirty="0"/>
              <a:t>“Would you mind stepping into my office where I can hear you better?” is a great line to use.</a:t>
            </a:r>
          </a:p>
          <a:p>
            <a:pPr marL="0" indent="0">
              <a:buFont typeface="+mj-lt"/>
              <a:buNone/>
            </a:pPr>
            <a:r>
              <a:rPr lang="en-US" dirty="0"/>
              <a:t>If possible, be seated comfortably. Be close enough to the person so that you can hear them, but not too close to make them uncomfortable.</a:t>
            </a:r>
          </a:p>
          <a:p>
            <a:pPr marL="0" indent="0">
              <a:buFont typeface="+mj-lt"/>
              <a:buNone/>
            </a:pPr>
            <a:r>
              <a:rPr lang="en-US" dirty="0"/>
              <a:t>&lt;Click&gt; If it is a conversation where you are required to take notes, try not to let the note-taking disturb the flow of the conversation. If you need a moment to catch up, choose an appropriate moment to ask for a break.</a:t>
            </a:r>
          </a:p>
          <a:p>
            <a:pPr marL="0" indent="0">
              <a:buFont typeface="+mj-lt"/>
              <a:buNone/>
            </a:pP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if possible.</a:t>
            </a:r>
            <a:endParaRPr lang="en-US" sz="1200" kern="1200" dirty="0">
              <a:solidFill>
                <a:schemeClr val="tx1"/>
              </a:solidFill>
              <a:effectLst/>
              <a:latin typeface="+mn-lt"/>
              <a:ea typeface="+mn-ea"/>
              <a:cs typeface="+mn-cs"/>
            </a:endParaRPr>
          </a:p>
          <a:p>
            <a:pPr marL="0" indent="0">
              <a:buFont typeface="+mj-lt"/>
              <a:buNone/>
            </a:pPr>
            <a:endParaRPr lang="en-US" dirty="0"/>
          </a:p>
        </p:txBody>
      </p:sp>
      <p:sp>
        <p:nvSpPr>
          <p:cNvPr id="614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9CB42C-60C9-4448-B950-C919E2899D08}" type="slidenum">
              <a:rPr lang="en-CA" smtClean="0"/>
              <a:pPr fontAlgn="base">
                <a:spcBef>
                  <a:spcPct val="0"/>
                </a:spcBef>
                <a:spcAft>
                  <a:spcPct val="0"/>
                </a:spcAft>
                <a:defRPr/>
              </a:pPr>
              <a:t>139</a:t>
            </a:fld>
            <a:endParaRPr lang="en-CA" dirty="0"/>
          </a:p>
        </p:txBody>
      </p:sp>
    </p:spTree>
    <p:extLst>
      <p:ext uri="{BB962C8B-B14F-4D97-AF65-F5344CB8AC3E}">
        <p14:creationId xmlns:p14="http://schemas.microsoft.com/office/powerpoint/2010/main" val="18214051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314276829"/>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r>
              <a:rPr lang="en-US" dirty="0"/>
              <a:t>Although hearing is a passive activity, one must listen actively to listen effectively, and to actually hear what is being said. </a:t>
            </a:r>
          </a:p>
          <a:p>
            <a:endParaRPr lang="en-US" dirty="0"/>
          </a:p>
          <a:p>
            <a:r>
              <a:rPr lang="en-US" dirty="0"/>
              <a:t>There are three basic steps to actively listening.</a:t>
            </a:r>
          </a:p>
          <a:p>
            <a:r>
              <a:rPr lang="en-US" dirty="0"/>
              <a:t>1. Try to identify where the other person is coming from. This concept is also called the frame of reference. For example, your reaction to a bear will be very different if you’re viewing it in a zoo, or from your tent at a campsite. Your approach to someone talking about a sick relative will differ depending on their relationship with that person.</a:t>
            </a:r>
          </a:p>
          <a:p>
            <a:r>
              <a:rPr lang="en-US" dirty="0"/>
              <a:t>2. Listen to what is being said closely and attentively.</a:t>
            </a:r>
          </a:p>
          <a:p>
            <a:r>
              <a:rPr lang="en-US" dirty="0"/>
              <a:t>3. Respond appropriately, either non-verbally (such as a nod to indicate you are listening), with a question (to ask for clarification), or by paraphrasing. Note that paraphrasing does not mean repeating the speaker’s words back to them like a parrot. It does mean repeating what you think the speaker said in your own words. Some examples: “It sounds like that made you angry,” or, “It sounds like that cashier wasn’t very nice to you.” (Using the “It sounds like…” precursor, or something similar, gives the speaker the opportunity to correct you if your interpretation is wrong.”</a:t>
            </a:r>
          </a:p>
          <a:p>
            <a:endParaRPr lang="en-US" dirty="0"/>
          </a:p>
          <a:p>
            <a:endParaRPr lang="en-US" dirty="0"/>
          </a:p>
          <a:p>
            <a:endParaRPr lang="en-US" dirty="0"/>
          </a:p>
          <a:p>
            <a:pPr eaLnBrk="1" hangingPunct="1">
              <a:spcBef>
                <a:spcPct val="0"/>
              </a:spcBef>
            </a:pPr>
            <a:endParaRPr lang="en-CA" dirty="0"/>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824686E-970D-4543-B6EA-7C1170FA3117}" type="slidenum">
              <a:rPr lang="en-CA" smtClean="0"/>
              <a:pPr fontAlgn="base">
                <a:spcBef>
                  <a:spcPct val="0"/>
                </a:spcBef>
                <a:spcAft>
                  <a:spcPct val="0"/>
                </a:spcAft>
                <a:defRPr/>
              </a:pPr>
              <a:t>140</a:t>
            </a:fld>
            <a:endParaRPr lang="en-CA" dirty="0"/>
          </a:p>
        </p:txBody>
      </p:sp>
    </p:spTree>
    <p:extLst>
      <p:ext uri="{BB962C8B-B14F-4D97-AF65-F5344CB8AC3E}">
        <p14:creationId xmlns:p14="http://schemas.microsoft.com/office/powerpoint/2010/main" val="2160730164"/>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a:defRPr/>
            </a:pPr>
            <a:r>
              <a:rPr lang="en-US" dirty="0"/>
              <a:t>When we are listening to others speak, there are three kinds of cues that we can give the other person. Using the right kind of cue at the right time is crucial for keeping good communication going.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cap="small" dirty="0"/>
              <a:t>Non-Verbal</a:t>
            </a:r>
            <a:r>
              <a:rPr lang="en-US" dirty="0"/>
              <a:t>: Head nods and an interested facial expression will show the speaker that you are listening.</a:t>
            </a:r>
          </a:p>
          <a:p>
            <a:pPr>
              <a:defRPr/>
            </a:pPr>
            <a:r>
              <a:rPr lang="en-US" b="1" cap="small" dirty="0"/>
              <a:t>Quasi-Verbal</a:t>
            </a:r>
            <a:r>
              <a:rPr lang="en-US" dirty="0"/>
              <a:t>: Show you are awake and interested in the conversation with “I see,” “I understand,” </a:t>
            </a:r>
          </a:p>
          <a:p>
            <a:pPr>
              <a:defRPr/>
            </a:pPr>
            <a:r>
              <a:rPr lang="en-US" b="1" cap="small" dirty="0"/>
              <a:t>Verbal</a:t>
            </a:r>
            <a:r>
              <a:rPr lang="en-US" dirty="0"/>
              <a:t>: Asking open questions using the six roots discussed earlier (who, what, where, when, why, how), paraphrasing, and asking summary questions, are all key tools for active listening. </a:t>
            </a:r>
          </a:p>
          <a:p>
            <a:pPr>
              <a:defRPr/>
            </a:pPr>
            <a:endParaRPr lang="en-US" dirty="0"/>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What other ways can you as a listener can show</a:t>
            </a:r>
            <a:r>
              <a:rPr lang="en-US" sz="1200" kern="1200" baseline="0" dirty="0">
                <a:solidFill>
                  <a:schemeClr val="tx1"/>
                </a:solidFill>
                <a:effectLst/>
                <a:latin typeface="+mn-lt"/>
                <a:ea typeface="+mn-ea"/>
                <a:cs typeface="+mn-cs"/>
              </a:rPr>
              <a:t> you are listening?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dirty="0">
                <a:effectLst/>
              </a:rPr>
              <a:t>Good questioning skills are another building block of successful communication. We have already encountered several possible scenarios where questions helped us gather information, clarify facts, and communicate with others. Let’s</a:t>
            </a:r>
            <a:r>
              <a:rPr lang="en-US" baseline="0" dirty="0">
                <a:effectLst/>
              </a:rPr>
              <a:t> </a:t>
            </a:r>
            <a:r>
              <a:rPr lang="en-US" dirty="0">
                <a:effectLst/>
              </a:rPr>
              <a:t>look at questioning techniques that you can use throughout the communication process. </a:t>
            </a:r>
            <a:endParaRPr lang="en-US" dirty="0"/>
          </a:p>
          <a:p>
            <a:pPr>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eaLnBrk="1" fontAlgn="auto" hangingPunct="1">
              <a:spcBef>
                <a:spcPts val="0"/>
              </a:spcBef>
              <a:spcAft>
                <a:spcPts val="0"/>
              </a:spcAft>
              <a:defRPr/>
            </a:pPr>
            <a:endParaRPr lang="en-CA" dirty="0"/>
          </a:p>
        </p:txBody>
      </p:sp>
      <p:sp>
        <p:nvSpPr>
          <p:cNvPr id="645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BC0A68C-5F14-4ECE-8BF1-17F82BEA1A53}" type="slidenum">
              <a:rPr lang="en-CA" smtClean="0"/>
              <a:pPr fontAlgn="base">
                <a:spcBef>
                  <a:spcPct val="0"/>
                </a:spcBef>
                <a:spcAft>
                  <a:spcPct val="0"/>
                </a:spcAft>
                <a:defRPr/>
              </a:pPr>
              <a:t>141</a:t>
            </a:fld>
            <a:endParaRPr lang="en-CA" dirty="0"/>
          </a:p>
        </p:txBody>
      </p:sp>
    </p:spTree>
    <p:extLst>
      <p:ext uri="{BB962C8B-B14F-4D97-AF65-F5344CB8AC3E}">
        <p14:creationId xmlns:p14="http://schemas.microsoft.com/office/powerpoint/2010/main" val="3275047976"/>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Good questioning skills are another building block of successful communication. We have already encountered several possible scenarios where questions helped us gather information, clarify facts, and communicate with others.</a:t>
            </a: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142</a:t>
            </a:fld>
            <a:endParaRPr lang="en-CA" dirty="0"/>
          </a:p>
        </p:txBody>
      </p:sp>
    </p:spTree>
    <p:extLst>
      <p:ext uri="{BB962C8B-B14F-4D97-AF65-F5344CB8AC3E}">
        <p14:creationId xmlns:p14="http://schemas.microsoft.com/office/powerpoint/2010/main" val="4030767568"/>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We discussed open questions a bit when exploring the STAR model earlier. Open questions get their name because the response is open-ended; the answerer has a wide range of options to choose from when answering it.</a:t>
            </a:r>
          </a:p>
          <a:p>
            <a:r>
              <a:rPr lang="en-US" sz="1200" kern="1200" dirty="0">
                <a:solidFill>
                  <a:schemeClr val="tx1"/>
                </a:solidFill>
                <a:effectLst/>
                <a:latin typeface="+mn-lt"/>
                <a:ea typeface="+mn-ea"/>
                <a:cs typeface="+mn-cs"/>
              </a:rPr>
              <a:t>Open-Ended: Open questions use one of six words as a root: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Where?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When?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How?</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Open questions are like going fishing with a net – you never know what you’re going to get! Open questions are great conversation starters, fact finders, and communication enhancers. Use them whenever possible.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Closed questions are the opposite of open questions; their very structure limits the answer to yes or no, or a specific piece of information. </a:t>
            </a:r>
          </a:p>
          <a:p>
            <a:r>
              <a:rPr lang="en-US" sz="1200" kern="1200" dirty="0">
                <a:solidFill>
                  <a:schemeClr val="tx1"/>
                </a:solidFill>
                <a:effectLst/>
                <a:latin typeface="+mn-lt"/>
                <a:ea typeface="+mn-ea"/>
                <a:cs typeface="+mn-cs"/>
              </a:rPr>
              <a:t>Some examples include: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you like chocolate?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Were you born in December?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Is it five o’clock yet?</a:t>
            </a:r>
          </a:p>
          <a:p>
            <a:r>
              <a:rPr lang="en-US" sz="1200" kern="1200" dirty="0">
                <a:solidFill>
                  <a:schemeClr val="tx1"/>
                </a:solidFill>
                <a:effectLst/>
                <a:latin typeface="+mn-lt"/>
                <a:ea typeface="+mn-ea"/>
                <a:cs typeface="+mn-cs"/>
              </a:rPr>
              <a:t>Although closed questions tend to shut down communication, they can be useful if you are searching for a particular piece of information, or winding a conversation down. </a:t>
            </a:r>
          </a:p>
          <a:p>
            <a:r>
              <a:rPr lang="en-US" sz="1200" kern="1200" dirty="0">
                <a:solidFill>
                  <a:schemeClr val="tx1"/>
                </a:solidFill>
                <a:effectLst/>
                <a:latin typeface="+mn-lt"/>
                <a:ea typeface="+mn-ea"/>
                <a:cs typeface="+mn-cs"/>
              </a:rPr>
              <a:t>If you use a closed question and it shuts down the conversation, simply use an open-ended question to get things started again. Here is an example:</a:t>
            </a:r>
          </a:p>
          <a:p>
            <a:pPr lvl="0"/>
            <a:r>
              <a:rPr lang="en-US" sz="1200" kern="1200" dirty="0">
                <a:solidFill>
                  <a:schemeClr val="tx1"/>
                </a:solidFill>
                <a:effectLst/>
                <a:latin typeface="+mn-lt"/>
                <a:ea typeface="+mn-ea"/>
                <a:cs typeface="+mn-cs"/>
              </a:rPr>
              <a:t>Do you like the Flaming Ducks hockey team?</a:t>
            </a:r>
          </a:p>
          <a:p>
            <a:pPr lvl="0"/>
            <a:r>
              <a:rPr lang="en-US" sz="1200" kern="1200" dirty="0">
                <a:solidFill>
                  <a:schemeClr val="tx1"/>
                </a:solidFill>
                <a:effectLst/>
                <a:latin typeface="+mn-lt"/>
                <a:ea typeface="+mn-ea"/>
                <a:cs typeface="+mn-cs"/>
              </a:rPr>
              <a:t>Yes.</a:t>
            </a:r>
          </a:p>
          <a:p>
            <a:pPr lvl="0"/>
            <a:r>
              <a:rPr lang="en-US" sz="1200" kern="1200" dirty="0">
                <a:solidFill>
                  <a:schemeClr val="tx1"/>
                </a:solidFill>
                <a:effectLst/>
                <a:latin typeface="+mn-lt"/>
                <a:ea typeface="+mn-ea"/>
                <a:cs typeface="+mn-cs"/>
              </a:rPr>
              <a:t>Who is your favorite player?</a:t>
            </a:r>
          </a:p>
          <a:p>
            <a:pPr lvl="0"/>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In addition to the basic open and closed questions, there is also a toolbox of probing questions that we can use. These questions can be open or closed, but each type serves a specific purpose. Let’s look at the</a:t>
            </a:r>
            <a:r>
              <a:rPr lang="en-US" sz="1200" kern="1200" baseline="0" dirty="0">
                <a:solidFill>
                  <a:schemeClr val="tx1"/>
                </a:solidFill>
                <a:effectLst/>
                <a:latin typeface="+mn-lt"/>
                <a:ea typeface="+mn-ea"/>
                <a:cs typeface="+mn-cs"/>
              </a:rPr>
              <a:t> types of probing questions categories.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143</a:t>
            </a:fld>
            <a:endParaRPr lang="en-CA" dirty="0"/>
          </a:p>
        </p:txBody>
      </p:sp>
    </p:spTree>
    <p:extLst>
      <p:ext uri="{BB962C8B-B14F-4D97-AF65-F5344CB8AC3E}">
        <p14:creationId xmlns:p14="http://schemas.microsoft.com/office/powerpoint/2010/main" val="336316425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a:t>
            </a:r>
            <a:r>
              <a:rPr lang="en-US" sz="1200" kern="1200" baseline="0" dirty="0">
                <a:solidFill>
                  <a:schemeClr val="tx1"/>
                </a:solidFill>
                <a:effectLst/>
                <a:latin typeface="+mn-lt"/>
                <a:ea typeface="+mn-ea"/>
                <a:cs typeface="+mn-cs"/>
              </a:rPr>
              <a:t> we go over probing types of questioning, think about which resonate with common situations that you face regularly and which ones you might want to take away from class and use right away. </a:t>
            </a:r>
            <a:r>
              <a:rPr lang="en-US" sz="1200" kern="1200" dirty="0">
                <a:solidFill>
                  <a:schemeClr val="tx1"/>
                </a:solidFill>
                <a:effectLst/>
                <a:latin typeface="+mn-lt"/>
                <a:ea typeface="+mn-ea"/>
                <a:cs typeface="+mn-cs"/>
              </a:rPr>
              <a:t>Remember each type serves a specific purpose.</a:t>
            </a:r>
          </a:p>
          <a:p>
            <a:pPr lvl="0"/>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Clarification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By probing for clarification, you invite the other person to share more information so that you can fully understand their message. Clarification questions often look like this:</a:t>
            </a:r>
          </a:p>
          <a:p>
            <a:pPr lvl="0"/>
            <a:r>
              <a:rPr lang="en-US" sz="1200" kern="1200" dirty="0">
                <a:solidFill>
                  <a:schemeClr val="tx1"/>
                </a:solidFill>
                <a:effectLst/>
                <a:latin typeface="+mn-lt"/>
                <a:ea typeface="+mn-ea"/>
                <a:cs typeface="+mn-cs"/>
              </a:rPr>
              <a:t>“Please tell me more about…”</a:t>
            </a:r>
          </a:p>
          <a:p>
            <a:pPr lvl="0"/>
            <a:r>
              <a:rPr lang="en-US" sz="1200" kern="1200" dirty="0">
                <a:solidFill>
                  <a:schemeClr val="tx1"/>
                </a:solidFill>
                <a:effectLst/>
                <a:latin typeface="+mn-lt"/>
                <a:ea typeface="+mn-ea"/>
                <a:cs typeface="+mn-cs"/>
              </a:rPr>
              <a:t>“What did you mean by…”</a:t>
            </a:r>
          </a:p>
          <a:p>
            <a:pPr lvl="0"/>
            <a:r>
              <a:rPr lang="en-US" sz="1200" kern="1200" dirty="0">
                <a:solidFill>
                  <a:schemeClr val="tx1"/>
                </a:solidFill>
                <a:effectLst/>
                <a:latin typeface="+mn-lt"/>
                <a:ea typeface="+mn-ea"/>
                <a:cs typeface="+mn-cs"/>
              </a:rPr>
              <a:t>“What does … look like?” (Any of the five senses can be used here)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Completeness and Correctness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types of questions can help you ensure you have the full, true story. Having all the facts, in turn, can protect you from assuming and jumping to conclusions – two fatal barriers to communication.</a:t>
            </a:r>
          </a:p>
          <a:p>
            <a:r>
              <a:rPr lang="en-US" sz="1200" kern="1200" dirty="0">
                <a:solidFill>
                  <a:schemeClr val="tx1"/>
                </a:solidFill>
                <a:effectLst/>
                <a:latin typeface="+mn-lt"/>
                <a:ea typeface="+mn-ea"/>
                <a:cs typeface="+mn-cs"/>
              </a:rPr>
              <a:t>Some examples of these questions include:</a:t>
            </a:r>
          </a:p>
          <a:p>
            <a:pPr lvl="0"/>
            <a:r>
              <a:rPr lang="en-US" sz="1200" kern="1200" dirty="0">
                <a:solidFill>
                  <a:schemeClr val="tx1"/>
                </a:solidFill>
                <a:effectLst/>
                <a:latin typeface="+mn-lt"/>
                <a:ea typeface="+mn-ea"/>
                <a:cs typeface="+mn-cs"/>
              </a:rPr>
              <a:t>“What else happened after that?”</a:t>
            </a:r>
          </a:p>
          <a:p>
            <a:pPr lvl="0"/>
            <a:r>
              <a:rPr lang="en-US" sz="1200" kern="1200" dirty="0">
                <a:solidFill>
                  <a:schemeClr val="tx1"/>
                </a:solidFill>
                <a:effectLst/>
                <a:latin typeface="+mn-lt"/>
                <a:ea typeface="+mn-ea"/>
                <a:cs typeface="+mn-cs"/>
              </a:rPr>
              <a:t>“Did that end the …”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Determining Relevance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category will help you determine how or if a particular point is related to the conversation at hand. It can also help you get the speaker back on track from a tangent.</a:t>
            </a:r>
          </a:p>
          <a:p>
            <a:r>
              <a:rPr lang="en-US" sz="1200" kern="1200" dirty="0">
                <a:solidFill>
                  <a:schemeClr val="tx1"/>
                </a:solidFill>
                <a:effectLst/>
                <a:latin typeface="+mn-lt"/>
                <a:ea typeface="+mn-ea"/>
                <a:cs typeface="+mn-cs"/>
              </a:rPr>
              <a:t>Some good ways to frame relevance questions are:</a:t>
            </a:r>
          </a:p>
          <a:p>
            <a:pPr lvl="0"/>
            <a:r>
              <a:rPr lang="en-US" sz="1200" kern="1200" dirty="0">
                <a:solidFill>
                  <a:schemeClr val="tx1"/>
                </a:solidFill>
                <a:effectLst/>
                <a:latin typeface="+mn-lt"/>
                <a:ea typeface="+mn-ea"/>
                <a:cs typeface="+mn-cs"/>
              </a:rPr>
              <a:t>“How is that like…”</a:t>
            </a:r>
          </a:p>
          <a:p>
            <a:pPr lvl="0"/>
            <a:r>
              <a:rPr lang="en-US" sz="1200" kern="1200" dirty="0">
                <a:solidFill>
                  <a:schemeClr val="tx1"/>
                </a:solidFill>
                <a:effectLst/>
                <a:latin typeface="+mn-lt"/>
                <a:ea typeface="+mn-ea"/>
                <a:cs typeface="+mn-cs"/>
              </a:rPr>
              <a:t>“How does that relate to…”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Drilling Down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these types of questions to nail down vague statements. Useful helpers include:</a:t>
            </a:r>
          </a:p>
          <a:p>
            <a:pPr lvl="0"/>
            <a:r>
              <a:rPr lang="en-US" sz="1200" kern="1200" dirty="0">
                <a:solidFill>
                  <a:schemeClr val="tx1"/>
                </a:solidFill>
                <a:effectLst/>
                <a:latin typeface="+mn-lt"/>
                <a:ea typeface="+mn-ea"/>
                <a:cs typeface="+mn-cs"/>
              </a:rPr>
              <a:t>“Describe…”</a:t>
            </a:r>
          </a:p>
          <a:p>
            <a:pPr lvl="0"/>
            <a:r>
              <a:rPr lang="en-US" sz="1200" kern="1200" dirty="0">
                <a:solidFill>
                  <a:schemeClr val="tx1"/>
                </a:solidFill>
                <a:effectLst/>
                <a:latin typeface="+mn-lt"/>
                <a:ea typeface="+mn-ea"/>
                <a:cs typeface="+mn-cs"/>
              </a:rPr>
              <a:t>“What do you mean by…?” </a:t>
            </a:r>
          </a:p>
          <a:p>
            <a:pPr lvl="0"/>
            <a:r>
              <a:rPr lang="en-US" sz="1200" kern="1200" dirty="0">
                <a:solidFill>
                  <a:schemeClr val="tx1"/>
                </a:solidFill>
                <a:effectLst/>
                <a:latin typeface="+mn-lt"/>
                <a:ea typeface="+mn-ea"/>
                <a:cs typeface="+mn-cs"/>
              </a:rPr>
              <a:t>“Could you please give an example?”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Summarizing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questions are framed more like a statement. They pull together all the relevant points. They can be used to confirm to the listener that you heard what was said, and to give them an opportunity to correct any misunderstandings.</a:t>
            </a:r>
          </a:p>
          <a:p>
            <a:r>
              <a:rPr lang="en-US" sz="1200" kern="1200" dirty="0">
                <a:solidFill>
                  <a:schemeClr val="tx1"/>
                </a:solidFill>
                <a:effectLst/>
                <a:latin typeface="+mn-lt"/>
                <a:ea typeface="+mn-ea"/>
                <a:cs typeface="+mn-cs"/>
              </a:rPr>
              <a:t>Example: “So you picked out a dress, had to get it fitted three times, and missed the wedding in the end?”</a:t>
            </a:r>
          </a:p>
          <a:p>
            <a:r>
              <a:rPr lang="en-US" sz="1200" kern="1200" dirty="0">
                <a:solidFill>
                  <a:schemeClr val="tx1"/>
                </a:solidFill>
                <a:effectLst/>
                <a:latin typeface="+mn-lt"/>
                <a:ea typeface="+mn-ea"/>
                <a:cs typeface="+mn-cs"/>
              </a:rPr>
              <a:t>Be careful not to avoid repeating the speaker’s words back to them like a parrot. Remember, paraphrasing means repeating what you think the speaker said in your own words.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144</a:t>
            </a:fld>
            <a:endParaRPr lang="en-CA" dirty="0"/>
          </a:p>
        </p:txBody>
      </p:sp>
    </p:spTree>
    <p:extLst>
      <p:ext uri="{BB962C8B-B14F-4D97-AF65-F5344CB8AC3E}">
        <p14:creationId xmlns:p14="http://schemas.microsoft.com/office/powerpoint/2010/main" val="3415409080"/>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Keep an eye out for common ground while you are communicating.</a:t>
            </a:r>
          </a:p>
          <a:p>
            <a:pPr marL="0" indent="0">
              <a:buFont typeface="Arial" panose="020B0604020202020204" pitchFamily="34" charset="0"/>
              <a:buNone/>
            </a:pPr>
            <a:endParaRPr lang="en-US" dirty="0"/>
          </a:p>
          <a:p>
            <a:pPr marL="0" indent="0">
              <a:buFont typeface="Arial" panose="020B0604020202020204" pitchFamily="34" charset="0"/>
              <a:buNone/>
            </a:pPr>
            <a:r>
              <a:rPr lang="en-US" b="1" dirty="0"/>
              <a:t>Common ground provide ways to:</a:t>
            </a:r>
          </a:p>
          <a:p>
            <a:pPr marL="171450" indent="-171450">
              <a:buFont typeface="Arial" panose="020B0604020202020204" pitchFamily="34" charset="0"/>
              <a:buChar char="•"/>
            </a:pPr>
            <a:r>
              <a:rPr lang="en-US" dirty="0"/>
              <a:t>Build</a:t>
            </a:r>
            <a:r>
              <a:rPr lang="en-US" baseline="0" dirty="0"/>
              <a:t> relationships</a:t>
            </a:r>
            <a:endParaRPr lang="en-US" dirty="0"/>
          </a:p>
          <a:p>
            <a:pPr marL="171450" indent="-171450">
              <a:buFont typeface="Arial" panose="020B0604020202020204" pitchFamily="34" charset="0"/>
              <a:buChar char="•"/>
            </a:pPr>
            <a:r>
              <a:rPr lang="en-US" dirty="0"/>
              <a:t>Share Ideas and Perspectives</a:t>
            </a:r>
          </a:p>
          <a:p>
            <a:pPr marL="171450" indent="-171450">
              <a:buFont typeface="Arial" panose="020B0604020202020204" pitchFamily="34" charset="0"/>
              <a:buChar char="•"/>
            </a:pPr>
            <a:r>
              <a:rPr lang="en-US" dirty="0"/>
              <a:t>Open communication channels (What are best communication methods</a:t>
            </a:r>
            <a:r>
              <a:rPr lang="en-US" baseline="0" dirty="0"/>
              <a:t> – What time would be best for us to collaborate?</a:t>
            </a:r>
            <a:endParaRPr lang="en-US" dirty="0"/>
          </a:p>
          <a:p>
            <a:pPr marL="171450" indent="-171450">
              <a:buFont typeface="Arial" panose="020B0604020202020204" pitchFamily="34" charset="0"/>
              <a:buChar char="•"/>
            </a:pPr>
            <a:r>
              <a:rPr lang="en-US" dirty="0"/>
              <a:t>Sharing</a:t>
            </a:r>
            <a:r>
              <a:rPr lang="en-US" baseline="0" dirty="0"/>
              <a:t> Personal Experiences</a:t>
            </a:r>
          </a:p>
          <a:p>
            <a:pPr marL="171450" indent="-171450">
              <a:buFont typeface="Arial" panose="020B0604020202020204" pitchFamily="34" charset="0"/>
              <a:buChar char="•"/>
            </a:pPr>
            <a:endParaRPr lang="en-US" baseline="0" dirty="0"/>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What are common grounds you have put into practice</a:t>
            </a:r>
            <a:r>
              <a:rPr lang="en-US" sz="1200" kern="1200" baseline="0" dirty="0">
                <a:solidFill>
                  <a:schemeClr val="tx1"/>
                </a:solidFill>
                <a:effectLst/>
                <a:latin typeface="+mn-lt"/>
                <a:ea typeface="+mn-ea"/>
                <a:cs typeface="+mn-cs"/>
              </a:rPr>
              <a:t>? What did you identify that needed to be done to establish common ground conversation?</a:t>
            </a: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AE38DDC7-4838-4E5D-9D59-0B980BDFC4F1}" type="slidenum">
              <a:rPr lang="en-CA" smtClean="0"/>
              <a:pPr>
                <a:defRPr/>
              </a:pPr>
              <a:t>145</a:t>
            </a:fld>
            <a:endParaRPr lang="en-CA" dirty="0"/>
          </a:p>
        </p:txBody>
      </p:sp>
    </p:spTree>
    <p:extLst>
      <p:ext uri="{BB962C8B-B14F-4D97-AF65-F5344CB8AC3E}">
        <p14:creationId xmlns:p14="http://schemas.microsoft.com/office/powerpoint/2010/main" val="2198516948"/>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Keep an eye out for common ground while you are communicating.</a:t>
            </a:r>
          </a:p>
          <a:p>
            <a:r>
              <a:rPr lang="en-US" b="1" dirty="0"/>
              <a:t>Common ground</a:t>
            </a:r>
            <a:r>
              <a:rPr lang="en-US" b="1" baseline="0" dirty="0"/>
              <a:t> key elements include:</a:t>
            </a:r>
            <a:endParaRPr lang="en-US" b="1" dirty="0"/>
          </a:p>
          <a:p>
            <a:pPr marL="171450" indent="-171450">
              <a:buFont typeface="Arial" panose="020B0604020202020204" pitchFamily="34" charset="0"/>
              <a:buChar char="•"/>
            </a:pPr>
            <a:r>
              <a:rPr lang="en-US" b="0" dirty="0"/>
              <a:t>Create guidelines for working together</a:t>
            </a:r>
            <a:r>
              <a:rPr lang="en-US" b="0" baseline="0" dirty="0"/>
              <a:t> – encourage respect, collaboration, and dialog (use “we”, “us” and “our” when referring to the team.</a:t>
            </a:r>
            <a:endParaRPr lang="en-US" b="0" dirty="0"/>
          </a:p>
          <a:p>
            <a:pPr marL="171450" indent="-171450">
              <a:buFont typeface="Arial" panose="020B0604020202020204" pitchFamily="34" charset="0"/>
              <a:buChar char="•"/>
            </a:pPr>
            <a:r>
              <a:rPr lang="en-US" b="0" dirty="0"/>
              <a:t>Ask Questions – Solicit</a:t>
            </a:r>
            <a:r>
              <a:rPr lang="en-US" b="0" baseline="0" dirty="0"/>
              <a:t> views – create expectations – </a:t>
            </a:r>
            <a:endParaRPr lang="en-US" b="0" dirty="0"/>
          </a:p>
          <a:p>
            <a:pPr marL="171450" indent="-171450">
              <a:buFont typeface="Arial" panose="020B0604020202020204" pitchFamily="34" charset="0"/>
              <a:buChar char="•"/>
            </a:pPr>
            <a:r>
              <a:rPr lang="en-US" b="0" dirty="0"/>
              <a:t>Question</a:t>
            </a:r>
            <a:r>
              <a:rPr lang="en-US" b="0" baseline="0" dirty="0"/>
              <a:t> assumptions – develop openness – Use questions for clarity and dialogue for better understanding </a:t>
            </a:r>
            <a:endParaRPr lang="en-US" b="0" dirty="0"/>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0" dirty="0"/>
              <a:t>Listen</a:t>
            </a:r>
            <a:r>
              <a:rPr lang="en-US" b="0" baseline="0" dirty="0"/>
              <a:t> actively – </a:t>
            </a:r>
            <a:r>
              <a:rPr lang="en-US" dirty="0"/>
              <a:t>Use open-ended questions and listening skills to get as much out of the conversation as possible.</a:t>
            </a:r>
            <a:endParaRPr lang="en-US" b="0" baseline="0" dirty="0"/>
          </a:p>
          <a:p>
            <a:pPr marL="171450" indent="-171450">
              <a:buFont typeface="Arial" panose="020B0604020202020204" pitchFamily="34" charset="0"/>
              <a:buChar char="•"/>
            </a:pPr>
            <a:r>
              <a:rPr lang="en-US" b="0" baseline="0" dirty="0"/>
              <a:t>Be an active communicator - participate in the communication</a:t>
            </a:r>
          </a:p>
          <a:p>
            <a:pPr marL="171450" indent="-171450">
              <a:buFont typeface="Arial" panose="020B0604020202020204" pitchFamily="34" charset="0"/>
              <a:buChar char="•"/>
            </a:pPr>
            <a:r>
              <a:rPr lang="en-US" b="0" baseline="0" dirty="0"/>
              <a:t>Use various ways to visually communicate (WebEx, Video Chat)</a:t>
            </a:r>
          </a:p>
          <a:p>
            <a:pPr marL="171450" indent="-171450">
              <a:buFont typeface="Arial" panose="020B0604020202020204" pitchFamily="34" charset="0"/>
              <a:buChar char="•"/>
            </a:pPr>
            <a:r>
              <a:rPr lang="en-US" b="0" baseline="0" dirty="0"/>
              <a:t>Be adaptable – persist through setbacks</a:t>
            </a:r>
            <a:endParaRPr lang="en-US" dirty="0"/>
          </a:p>
          <a:p>
            <a:pPr marL="171450" indent="-171450">
              <a:buFont typeface="Arial" panose="020B0604020202020204" pitchFamily="34" charset="0"/>
              <a:buChar cha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AE38DDC7-4838-4E5D-9D59-0B980BDFC4F1}" type="slidenum">
              <a:rPr lang="en-CA" smtClean="0"/>
              <a:pPr>
                <a:defRPr/>
              </a:pPr>
              <a:t>146</a:t>
            </a:fld>
            <a:endParaRPr lang="en-CA" dirty="0"/>
          </a:p>
        </p:txBody>
      </p:sp>
    </p:spTree>
    <p:extLst>
      <p:ext uri="{BB962C8B-B14F-4D97-AF65-F5344CB8AC3E}">
        <p14:creationId xmlns:p14="http://schemas.microsoft.com/office/powerpoint/2010/main" val="2134582640"/>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Although this workshop is coming to a close, we hope that your journey to improve your communication skills is just beginning.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trike="sngStrike"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Let’s take these last few</a:t>
            </a:r>
            <a:r>
              <a:rPr lang="en-US" baseline="0" dirty="0"/>
              <a:t> minutes to address future action items and additional resources.</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Are there any questions before we conclude</a:t>
            </a:r>
            <a:r>
              <a:rPr lang="en-US" baseline="0" dirty="0"/>
              <a:t> with the last two slides</a:t>
            </a:r>
            <a:r>
              <a:rPr lang="en-US" dirty="0"/>
              <a:t>?</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147</a:t>
            </a:fld>
            <a:endParaRPr lang="en-CA" dirty="0"/>
          </a:p>
        </p:txBody>
      </p:sp>
    </p:spTree>
    <p:extLst>
      <p:ext uri="{BB962C8B-B14F-4D97-AF65-F5344CB8AC3E}">
        <p14:creationId xmlns:p14="http://schemas.microsoft.com/office/powerpoint/2010/main" val="3245946127"/>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worked on together today.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Use the tools we visited today </a:t>
            </a:r>
            <a:r>
              <a:rPr lang="en-US" strike="noStrike" baseline="0" dirty="0"/>
              <a:t>to help you with what and how you want to communicate your message. Align and a</a:t>
            </a:r>
            <a:r>
              <a:rPr lang="en-US" baseline="0" dirty="0"/>
              <a:t>pply the various communication strategies when you talk with </a:t>
            </a:r>
            <a:r>
              <a:rPr lang="en-US" u="sng" baseline="0" dirty="0"/>
              <a:t>your</a:t>
            </a:r>
            <a:r>
              <a:rPr lang="en-US" baseline="0" dirty="0"/>
              <a:t> boss, peer, spouse, and even the cat. </a:t>
            </a:r>
            <a:endParaRPr lang="en-US" strike="noStrike" baseline="0"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at the questions on the screen and think about your responses. Create</a:t>
            </a:r>
            <a:r>
              <a:rPr lang="en-US" sz="1200" kern="1200" baseline="0" dirty="0">
                <a:solidFill>
                  <a:schemeClr val="tx1"/>
                </a:solidFill>
                <a:effectLst/>
                <a:latin typeface="+mn-lt"/>
                <a:ea typeface="+mn-ea"/>
                <a:cs typeface="+mn-cs"/>
              </a:rPr>
              <a:t> an action item for yourself and c</a:t>
            </a:r>
            <a:r>
              <a:rPr lang="en-US" sz="1200" kern="1200" dirty="0">
                <a:solidFill>
                  <a:schemeClr val="tx1"/>
                </a:solidFill>
                <a:effectLst/>
                <a:latin typeface="+mn-lt"/>
                <a:ea typeface="+mn-ea"/>
                <a:cs typeface="+mn-cs"/>
              </a:rPr>
              <a:t>ommit to answering them.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am providing you at this time a survey</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take a minute</a:t>
            </a:r>
            <a:r>
              <a:rPr lang="en-US" sz="1200" kern="1200" baseline="0" dirty="0">
                <a:solidFill>
                  <a:schemeClr val="tx1"/>
                </a:solidFill>
                <a:effectLst/>
                <a:latin typeface="+mn-lt"/>
                <a:ea typeface="+mn-ea"/>
                <a:cs typeface="+mn-cs"/>
              </a:rPr>
              <a:t> or so to share</a:t>
            </a:r>
            <a:r>
              <a:rPr lang="en-US" sz="1200" kern="1200" dirty="0">
                <a:solidFill>
                  <a:schemeClr val="tx1"/>
                </a:solidFill>
                <a:effectLst/>
                <a:latin typeface="+mn-lt"/>
                <a:ea typeface="+mn-ea"/>
                <a:cs typeface="+mn-cs"/>
              </a:rPr>
              <a:t> your learning experience with us.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148</a:t>
            </a:fld>
            <a:endParaRPr lang="en-CA" dirty="0"/>
          </a:p>
        </p:txBody>
      </p:sp>
    </p:spTree>
    <p:extLst>
      <p:ext uri="{BB962C8B-B14F-4D97-AF65-F5344CB8AC3E}">
        <p14:creationId xmlns:p14="http://schemas.microsoft.com/office/powerpoint/2010/main" val="2966917032"/>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Thank you for attending</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wonderful rest of the day!</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149</a:t>
            </a:fld>
            <a:endParaRPr lang="en-CA" dirty="0"/>
          </a:p>
        </p:txBody>
      </p:sp>
    </p:spTree>
    <p:extLst>
      <p:ext uri="{BB962C8B-B14F-4D97-AF65-F5344CB8AC3E}">
        <p14:creationId xmlns:p14="http://schemas.microsoft.com/office/powerpoint/2010/main" val="3800926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Even though we live inside physical bodies, so to speak, it’s not uncommon to proceed day in and day out without ever truly being aware of one’s body. Unless we are experiencing high degrees of pain or physical stress, how our bodies feel at any given moment can completely escape our notice. However, an increased awareness of your physical body is the first step in improving both your physical and emotional health. Even though it is a first step, the importance of being aware of your physical self and the space it operates can’t be understated.</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3433646973"/>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151</a:t>
            </a:fld>
            <a:endParaRPr lang="en-CA" dirty="0"/>
          </a:p>
        </p:txBody>
      </p:sp>
    </p:spTree>
    <p:extLst>
      <p:ext uri="{BB962C8B-B14F-4D97-AF65-F5344CB8AC3E}">
        <p14:creationId xmlns:p14="http://schemas.microsoft.com/office/powerpoint/2010/main" val="8435310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of the best ways to develop a habit of being physically aware comes from mindfulness meditation and the specific practice of scanning. This practice allows you to focus your attention throughout your body and take note of how things stand. Since we often make stressful situations worse by holding tension in our muscles, practicing this method can make you aware, even in the midst of stress, of where this tension might be hiding and intensifying things.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Scanning.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Scanning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the meditative practice of scanning.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01: Scanning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Locate a quiet place where participants may lay down. Advise participants on the day before this activity to wear comfortable clothing and to bring a blanket, yoga mat, or something that will allow them to lie on the floor comfortably. Pass out the worksheet during the class before this activity and advise participants to review the worksheet beforehand.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Briefly review the Scanning worksheet and engage for 8-10 minutes in the scanning meditation.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scanning?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a:t>
            </a:fld>
            <a:endParaRPr lang="en-US" dirty="0"/>
          </a:p>
        </p:txBody>
      </p:sp>
    </p:spTree>
    <p:extLst>
      <p:ext uri="{BB962C8B-B14F-4D97-AF65-F5344CB8AC3E}">
        <p14:creationId xmlns:p14="http://schemas.microsoft.com/office/powerpoint/2010/main" val="42019688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scanning can be an effective tool in becoming more aware of one’s physical self, a variation on this technique can actually improve one’s ability to relax. This technique is called progressive relaxation. It’s identical in process to scanning except that when you place your focus on a specific part of your body, you also tense up all the muscles in that area for 2-3 seconds, as you take deep breaths, and then you release the muscles. By tensing and releasing your muscles, you actually release any muscular tension that you were holding in your muscles before performing this technique. Progressive relaxation is a prelude to another technique called a relaxation response. This technique allows a person to immediately initiate a feeling of relaxation in the body without having to lie down or meditate. The Relaxation Response is achieved by consciously tensing all the muscles in your body at once as you inhale, and then relaxing all of your muscles together as you exhale.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the relaxation response can be supremely helpful when you find yourself in a stressful situation, and progressive relaxation is immensely helpful when you can’t fall asleep in bed, among other uses of the technique, consciously tensing one’s muscles is not healthy for everyone to practice. If you have TMD, a condition where you grind your teeth frequently, tensing the jaw muscles could actually be detrimental. The same applies if you have various types of physical injuries where the muscles around the injured body part are already tense and increasing tension can have negative results. If you are unsure of whether you should practice progressive relaxation or the relaxation response, you should probably consult with your doctor or stick to scanning as a method of increasing physical awareness and relaxation.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Practice Progressive Relaxation.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Progressive Relaxation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Practice progressive relaxation.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02: Progressive Relaxation and the Relaxation Response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Locate a quiet place where participants may lie down. Advise participants on the day before this activity to wear comfortable clothing and to bring a blanket, yoga mat, or something that will allow them to lie on the floor comfortably. Pass out the worksheet during the class before this activity and advise participants to review the worksheet beforehand.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Briefly review the Progressive Relaxation worksheet and engage for 8-10 minutes in progressive relaxation.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should you NOT practice progressive relaxation?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a:t>
            </a:fld>
            <a:endParaRPr lang="en-US" dirty="0"/>
          </a:p>
        </p:txBody>
      </p:sp>
    </p:spTree>
    <p:extLst>
      <p:ext uri="{BB962C8B-B14F-4D97-AF65-F5344CB8AC3E}">
        <p14:creationId xmlns:p14="http://schemas.microsoft.com/office/powerpoint/2010/main" val="35607440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you become more physically aware, you should also become more aware of physical elements that create stress in your life. These can be varied and can have as much to do with what is outside your body as what you put into your body. Smoking, losing sleep, eating unhealthily, or setting up your work space non-ergonomically are just a few examples of physical stressors. While stress is an inevitable consequence of being alive, you can reduce stress in your life both by eliminating elements that cause you stress and developing strategies that reduce your physical stress.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Physical Stressors.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Physical Stressors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different elements of physical stress in your life.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03: Physical Stressors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 the worksheet individually. Share your answers with the rest of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an example of a physical stressor?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a:t>
            </a:fld>
            <a:endParaRPr lang="en-US" dirty="0"/>
          </a:p>
        </p:txBody>
      </p:sp>
    </p:spTree>
    <p:extLst>
      <p:ext uri="{BB962C8B-B14F-4D97-AF65-F5344CB8AC3E}">
        <p14:creationId xmlns:p14="http://schemas.microsoft.com/office/powerpoint/2010/main" val="1797993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exercise regularly, you can improve yourself in many ways. Exercise helps your brain to stimulate positive emotions and eliminate low-arousal emotions such as disappointment or depression. Exercise improves your physical health, your energy level, and it reduces physical stress. A good exercise program focuses on improving your body in four areas: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Balance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Exercises such as Tai Chi, martial arts, yoga, and gymnastics all help you to improve your physical balance (and by extension your mental, emotional, and spiritual balance as well).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Endurance.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Exercises such as running, swimming, cycling, or aerobics help you to improve your endurance. Improved endurance means you can function better for longer periods of time.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Strength.</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Weight training is the best way to improve your strength. You can use free weights (don’t forget to have a spotter), weight machines, kettle bells, or resistance bands. Remember the greater the weight you lift, the more muscle mass you can build. The more repetitions you do, the more toned and defined your muscles become. One way to combine endurance and weight training is to circuit train. This means that instead of doing three sets of reps at each station with 30 seconds to a minute to recover, you do one set and move on in a circuit with no rest between sets. Repeat the circuit three times.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Flexibility.</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Stretching is vital to a good exercise regimen. Not only does this improve your flexibility, but practicing yoga, Pilates, or other types of stretching exercises also eliminates toxins in your body that create stress and discomfort, and stretching also prevents injuries.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Even though we hear it all the time and know deep down that exercising is good for us, it remains difficult to put into practice and to keep it up. Here are some suggestions to help you maintain a consistent exercise regimen: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Try to exercise at the same time each day, and avoid exercise three hours before you go to sleep.</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Find a workout partner. This can help you when you aren’t feeling as motivated, and you can help your partner when they aren’t motivated to stick with it.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Never exercise beyond your physical capabilities. When you initially begin exercising, you might experience muscle soreness. This ache is a different feeling than a muscle tear, which will be a sharper and more pronounced pain. There is the saying, “No pain, no gain,” but you must differentiate between the hurt of improving yourself physically and the pain of injury.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Drink plenty of water and eat a balanced diet with lots of vitamins. If you experience muscle soreness that lasts for more than a few days, you might not be getting enough vitamin C. Especially if your exercise regimen involves stretching, you need to drink plenty of water to flush the stress-producing toxins from your body.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Vary up your exercise regimen from time to time. This accomplishes two things: it prevents your body from getting used to an exercise so that the positive changes are decreased (known as plateauing), and changing up your regimen keeps the exercises from becoming boring. Make sure that your new exercises continue to improve your physical self in each of the four areas: balance, strength, flexibility, and endurance.</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Develop a physical stress reduction plan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Developing an Exercise Regimen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Develop a plan to reduce your physical stress through exercise and other strategies.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04: Physical Stress Reduction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 the worksheet individually. Share your answers with the rest of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plateauing?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19</a:t>
            </a:fld>
            <a:endParaRPr lang="en-US" dirty="0"/>
          </a:p>
        </p:txBody>
      </p:sp>
    </p:spTree>
    <p:extLst>
      <p:ext uri="{BB962C8B-B14F-4D97-AF65-F5344CB8AC3E}">
        <p14:creationId xmlns:p14="http://schemas.microsoft.com/office/powerpoint/2010/main" val="3713371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A vital way of becoming more effective in both business and life is by becoming more self aware. If you can become aware of your self – your strengths and your weaknesses – then, you can become aware of the effects you create. Only once you know your effects can you know how to change them, or even whether you should. Implementing the guidelines in this module is the first step in a continual process of deepening your awareness of your self and the effects you create. Becoming more effective can only deepen your rewards in both your professional and personal life.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a:t>
            </a:fld>
            <a:endParaRPr lang="en-US" dirty="0"/>
          </a:p>
        </p:txBody>
      </p:sp>
    </p:spTree>
    <p:extLst>
      <p:ext uri="{BB962C8B-B14F-4D97-AF65-F5344CB8AC3E}">
        <p14:creationId xmlns:p14="http://schemas.microsoft.com/office/powerpoint/2010/main" val="33907812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Tana worked at a job where she sat all day. She also liked to eat sweets and tended to avoid exercise because, she would tell herself, she didn’t have the energy. Her friend Chandra also worked at the same job, but counteracted the fact that she sat all day by exercising regularly and limiting what foods she ate. One day Tana began having pains in her side, which the doctors diagnosed as a result of her sitting. She grew upset and depressed because they told her she would likely contract diabetes if this didn’t change soon. Chandra saw her friend crying at her desk one day and invited her to join Chandra after work so they could work out and Tana could talk about it. At first the idea of working out was unattractive, but Tana really needed to talk to someone, so she went along. After her work out, Tana actually felt more energized than she had in a while and even felt optimistic about her future.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Outline the Awareness of the Physical Self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how Tana and Chandra demonstrated different degrees of physical awareness.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outcome of the case study and how the two friends demonstrated different degrees of physical awareness.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Which of the two friends paid more attention to her physical needs?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40680987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21</a:t>
            </a:fld>
            <a:endParaRPr lang="en-US" dirty="0"/>
          </a:p>
        </p:txBody>
      </p:sp>
    </p:spTree>
    <p:extLst>
      <p:ext uri="{BB962C8B-B14F-4D97-AF65-F5344CB8AC3E}">
        <p14:creationId xmlns:p14="http://schemas.microsoft.com/office/powerpoint/2010/main" val="5715484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22</a:t>
            </a:fld>
            <a:endParaRPr lang="en-US" dirty="0"/>
          </a:p>
        </p:txBody>
      </p:sp>
    </p:spTree>
    <p:extLst>
      <p:ext uri="{BB962C8B-B14F-4D97-AF65-F5344CB8AC3E}">
        <p14:creationId xmlns:p14="http://schemas.microsoft.com/office/powerpoint/2010/main" val="40639154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23</a:t>
            </a:fld>
            <a:endParaRPr lang="en-US" dirty="0"/>
          </a:p>
        </p:txBody>
      </p:sp>
    </p:spTree>
    <p:extLst>
      <p:ext uri="{BB962C8B-B14F-4D97-AF65-F5344CB8AC3E}">
        <p14:creationId xmlns:p14="http://schemas.microsoft.com/office/powerpoint/2010/main" val="8864469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24</a:t>
            </a:fld>
            <a:endParaRPr lang="en-US" dirty="0"/>
          </a:p>
        </p:txBody>
      </p:sp>
    </p:spTree>
    <p:extLst>
      <p:ext uri="{BB962C8B-B14F-4D97-AF65-F5344CB8AC3E}">
        <p14:creationId xmlns:p14="http://schemas.microsoft.com/office/powerpoint/2010/main" val="24261524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25</a:t>
            </a:fld>
            <a:endParaRPr lang="en-US" dirty="0"/>
          </a:p>
        </p:txBody>
      </p:sp>
    </p:spTree>
    <p:extLst>
      <p:ext uri="{BB962C8B-B14F-4D97-AF65-F5344CB8AC3E}">
        <p14:creationId xmlns:p14="http://schemas.microsoft.com/office/powerpoint/2010/main" val="42595144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way of thinking of physical awareness is being aware of how you deploy yourself in your environment. This can be your work environment, your home environment, and any other environment in which you are engaged. Life in the early 21</a:t>
            </a:r>
            <a:r>
              <a:rPr lang="en-US" sz="1200" baseline="30000" dirty="0">
                <a:effectLst/>
                <a:latin typeface="Calibri" panose="020F0502020204030204" pitchFamily="34" charset="0"/>
                <a:ea typeface="Times New Roman" panose="02020603050405020304" pitchFamily="18" charset="0"/>
                <a:cs typeface="Times New Roman" panose="02020603050405020304" pitchFamily="18" charset="0"/>
              </a:rPr>
              <a:t>st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Century is fast-paced and in order to effectively engage with the overall environment, you must become aware of how you spend your time and how to maximize that time.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26</a:t>
            </a:fld>
            <a:endParaRPr lang="en-US" dirty="0"/>
          </a:p>
        </p:txBody>
      </p:sp>
    </p:spTree>
    <p:extLst>
      <p:ext uri="{BB962C8B-B14F-4D97-AF65-F5344CB8AC3E}">
        <p14:creationId xmlns:p14="http://schemas.microsoft.com/office/powerpoint/2010/main" val="11695198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important aspect of time management is getting organized. If you constantly have to spend time finding things or apologize for missing important events, chances are you are disorganized. One first step to becoming organized is to organize your physical space. For those of us who are messy, creative types, this can be daunting. Maybe you have let a small mess pile up into a big one, but if you break the task into smaller tasks and tackle these in turn, it can seem far less daunting. Taking the time to clean up is well worth it because it saves you time and makes you feel less stressed over the long run. Remaining organized requires continuous maintenance, but if you keep to it, then small jobs never gets an opportunity to snowball into humongous ones. Before you leave your workplace, making sure everything is tidy is one way to avoid things piling up. Another step is to designate a time to clean on a weekly basis.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addition to organizing your space, to truly become adept at organizing your time, you must first understand how you use your time normally without any intervention. One way to do this is to write down how you spent each hour of your day before you go to sleep. Do this for a week and it will become clear which areas in your life are being managed inefficiently. Keep in mind that there are varying degrees of managing your time. Some people use lists or sticky notes to remind themselves of what needs to be done. Others use day-planners and schedule every moment of their lives in a calendar.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Explore the importance of removing clutter.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Get Rid of Clutter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how to stay clutter free.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ways that clutter manages to sneak into our lives and our workspaces. Brainstorm ways to prevent and remove distraction clutter.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clutter cause?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27</a:t>
            </a:fld>
            <a:endParaRPr lang="en-US" dirty="0"/>
          </a:p>
        </p:txBody>
      </p:sp>
    </p:spTree>
    <p:extLst>
      <p:ext uri="{BB962C8B-B14F-4D97-AF65-F5344CB8AC3E}">
        <p14:creationId xmlns:p14="http://schemas.microsoft.com/office/powerpoint/2010/main" val="29991426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consider improving your time management as a process, then one of the big aspects of that process is to set goals. When you break down a large task into smaller tasks you are engaged in goal setting behavior even if on a small scale. In order to be effective at setting and reaching goals, it is helpful to use the S.M.A.R.T. acronym:</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Specific.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establish a specific goal rather than a general one, you are far more likely to follow through.</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Measurable.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One of the reasons for making a goal specific is so you can measure what the successful completion of that goal looks like.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Achievable.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a goal is too easy, it can also be easy to justify giving up on it because it’s not important enough. Make sure you set goals that are challenging but achievable.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Realistic.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being ambitious can help you to achieve large goals, being too ambitious can often lead to rebellion. If your goal is something nearly impossible, such as piloting a spaceship to Neptune, you will have several opportunities to give up.</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Time-targeted.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decide on setting a goal, you must also decide on when you expect to achieve that goal. You must be specific. This allows you to organize your goal-achieving behavior with a deadline.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addition to being SMART about goal setting, there are some other steps you can take that will help you remain committed to achieving your goal.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Tell someone else about your goal. This will help to keep you accountable and committed.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appropriate, divide your goal into smaller milestones. When you reach a milestone, reward yourself. Small rewards can help you to stay enthusiastic.</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fail to meet a milestone, don’t use this as an occasion to beat yourself up or to give up. Instead, determine where and how you failed and how to avoid doing so in the future. Most importantly, don’t give up.</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Perhaps the single most important step is to choose a goal that is meaningful to you.</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goal setting.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Goal Setting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Identify three goals you would like to pursue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05: Goal Setting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 the worksheet individually. Share your answers with the rest of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Why should you tell another person about your goals?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28</a:t>
            </a:fld>
            <a:endParaRPr lang="en-US" dirty="0"/>
          </a:p>
        </p:txBody>
      </p:sp>
    </p:spTree>
    <p:extLst>
      <p:ext uri="{BB962C8B-B14F-4D97-AF65-F5344CB8AC3E}">
        <p14:creationId xmlns:p14="http://schemas.microsoft.com/office/powerpoint/2010/main" val="1544048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have clear goals, it becomes easier to set priorities. No matter how simple or complicated a task, anything worth accomplishing won’t happen all at once. When you begin to manage your time effectively, you must be able to prioritize. One important thing that tends to slip through the cracks when it comes to prioritization is scheduling time to have fun and relax. In order to be effective and creative, you need time to unwind and time to play. Here are three different strategies for prioritizing your tasks: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Eat a Frog.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first suggestion comes from a book of the same title by Brian Tracy. Essentially, this means that at the beginning of each day, you pick the hardest, most tedious task to do first. Whatever task you have before you that is the one you’re looking forward to the least, do that one first. When you go with this method of prioritizing, keep in mind that over-planning or trying to get yourself enthused over it are often subtle ways to procrastinate. Instead, just dig in and eat that frog.</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Big Stuff First.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Before you go to sleep, write down the three most important things you need to get done by the end of tomorrow. Keep the list beside your bed, so that when you wake in the morning, it’s there as a reminder. Once you complete your big tasks, you can then spend time on smaller ones.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Covey Quadrants.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Self-help guru Stephen Covey advises that you organize your priorities with the assistance of a sheet of paper that you divide into four quadrants: Q1 stands for important and urgent tasks such as crises; Q2 stands for important but not urgent tasks, the types of things you need to do, but they have less rigid or approaching deadlines; Q3 stands for unimportant, but urgent tasks, things such as answering the phone or going to a meeting; Q4 stands for unimportant and non-urgent tasks, the types of things you feel better about doing once the more pressing work is done. According to Covey, it’s inevitable that you will have to spend time working on Q1 tasks, but the more adept you become at managing your time the more you will be able to spend on Q2 tasks. While it’s important to take time to play, a Q4 task usually, it’s best to engage in Q3 and Q4 tasks when you have already handled the others.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ways to build success.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06: Covey Quadrants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 the worksheet individually. Share your answers with the rest of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needs to be the focus when finding motivation?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29</a:t>
            </a:fld>
            <a:endParaRPr lang="en-US" dirty="0"/>
          </a:p>
        </p:txBody>
      </p:sp>
    </p:spTree>
    <p:extLst>
      <p:ext uri="{BB962C8B-B14F-4D97-AF65-F5344CB8AC3E}">
        <p14:creationId xmlns:p14="http://schemas.microsoft.com/office/powerpoint/2010/main" val="2530334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associated with learning, it occurs more easily and rapidly. With that in mind, let’s review our goals for today.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participants should be able to:</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Define the self and different aspects of the self</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Learn from introspection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Understand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Appreciate themselves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Appreciate others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Improve effectiveness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a:t>
            </a:fld>
            <a:endParaRPr lang="en-US" dirty="0"/>
          </a:p>
        </p:txBody>
      </p:sp>
    </p:spTree>
    <p:extLst>
      <p:ext uri="{BB962C8B-B14F-4D97-AF65-F5344CB8AC3E}">
        <p14:creationId xmlns:p14="http://schemas.microsoft.com/office/powerpoint/2010/main" val="17642534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biggest bugbear to managing your time well is procrastination. Often we procrastinate when we are faced with a task that we perceive as difficult or unpleasant. Another circumstance that lends itself to procrastination is when the reward for a completed task is delayed. If we know that upon finishing a difficult task we will get an immediate promotion, it motivates us more so than if that promotion will occur at a later point. Procrastination functions as an impulse towards feeling good immediately, and according to psychologists, it originates from a time when human activities were more immediate and involved less planning. Many great strategies for fighting procrastination have been listed previously, such as breaking a large task into a bunch of small tasks or organizing your work area and keeping it clutter free. Other strategies will be addressed in future modules, such as mindfulness meditation as a method for strengthening your will. Here are some additional strategies: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Eliminate distractions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Playing on Facebook or checking your email are two common ways in which you can procrastinate. By eliminating the temptation, you eliminate the possibility of giving into an impulse. It’s not enough to simply have the page minimized on your computer desktop. You may have to close your email program or your browser, or disconnect from the internet altogether. If talking or texting on your cell phone is a way that you procrastinate, then turn it off when you have a task to perform. You can turn it back on and check your messages as a reward for finishing your task. When organizing your work space, make sure that you have eliminated the types of things that you might use in order to procrastinate.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Use the buddy system</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Having someone who is aware of the tasks you have laid out in front of you and who has tasks themselves can be helpful for holding each other accountable. Take care not to let your updates and check-ins with your buddy become occasions for procrastination themselves.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Accept that things are likely to be imperfect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Our tendency to strive for perfection often results in feelings of anxiety over the fact that we might not get it right, and such emotions are great breeding grounds for procrastination.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Avoid overcomplicating matters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While this might look as if you are breaking a large task into smaller tasks, each with their individual deadlines, spending too much time organizing can quickly become an exercise in avoiding the task at hand.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Keep in mind that our tendency is to overestimate the amount of time that a task will take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This overestimation makes it easier to justify procrastination. When you find yourself thinking that you have plenty of time to complete a task, remind yourself that you are probably exaggerating.</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Try setting a timer for twenty five minutes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During that time you will do nothing but the task at hand. This can be helpful for two reasons: it’s easier to use willpower for short periods of time such as a 25 minute limit, and some work will create its own momentum where you won’t want to stop after the 25 minutes are up. If taking a lot of breaks is part of your procrastination game, this technique isn’t the best, but if you have problems getting started, this can be quite helpful.</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Procrastination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Procrastination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situations where you procrastinate.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group, consider situations where you procrastinate. Identify ways in which you procrastinate. Brainstorm strategies to avoid procrastination for these situations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a cause of procrastination?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30</a:t>
            </a:fld>
            <a:endParaRPr lang="en-US" dirty="0"/>
          </a:p>
        </p:txBody>
      </p:sp>
    </p:spTree>
    <p:extLst>
      <p:ext uri="{BB962C8B-B14F-4D97-AF65-F5344CB8AC3E}">
        <p14:creationId xmlns:p14="http://schemas.microsoft.com/office/powerpoint/2010/main" val="17101616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Jennifer had goals and ideas, but she found herself constantly procrastinating. She would become momentarily distracted only to find herself looking at the clock to see 20 minutes had passed since she looked away from the task at hand. Jennifer approached Aisha, her mentor, for advice on how to stop procrastinating. Aisha had a reputation at work as a dynamo that got things done, so she seemed the perfect person for Jennifer to speak with about this problem. Aisha looked at Jennifer’s work space and suggested that Jennifer remove the clutter from her workspace. Jennifer took Aisha’s advice and organized her office so that everything had a place. She removed some of the toys and gadgets that she found distracting. She did keep a motivational poster, but everything else in the office was work related. The first week was difficult, but Jennifer was able to see progress after a while. Soon, she was spurred on by her own success.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the Time Management case study.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importance of removing clutter from the office.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result of the case study. What could have happened if the clutter in the office had remained or grown worse?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much time did Jennifer lose without realizing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11826279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32</a:t>
            </a:fld>
            <a:endParaRPr lang="en-US" dirty="0"/>
          </a:p>
        </p:txBody>
      </p:sp>
    </p:spTree>
    <p:extLst>
      <p:ext uri="{BB962C8B-B14F-4D97-AF65-F5344CB8AC3E}">
        <p14:creationId xmlns:p14="http://schemas.microsoft.com/office/powerpoint/2010/main" val="38262480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33</a:t>
            </a:fld>
            <a:endParaRPr lang="en-US" dirty="0"/>
          </a:p>
        </p:txBody>
      </p:sp>
    </p:spTree>
    <p:extLst>
      <p:ext uri="{BB962C8B-B14F-4D97-AF65-F5344CB8AC3E}">
        <p14:creationId xmlns:p14="http://schemas.microsoft.com/office/powerpoint/2010/main" val="16346248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34</a:t>
            </a:fld>
            <a:endParaRPr lang="en-US" dirty="0"/>
          </a:p>
        </p:txBody>
      </p:sp>
    </p:spTree>
    <p:extLst>
      <p:ext uri="{BB962C8B-B14F-4D97-AF65-F5344CB8AC3E}">
        <p14:creationId xmlns:p14="http://schemas.microsoft.com/office/powerpoint/2010/main" val="32821623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35</a:t>
            </a:fld>
            <a:endParaRPr lang="en-US" dirty="0"/>
          </a:p>
        </p:txBody>
      </p:sp>
    </p:spTree>
    <p:extLst>
      <p:ext uri="{BB962C8B-B14F-4D97-AF65-F5344CB8AC3E}">
        <p14:creationId xmlns:p14="http://schemas.microsoft.com/office/powerpoint/2010/main" val="9792864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16008523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emotional aspect of the self has long been misunderstood. The ancient cultures from which many of our own contemporary values have derived were faced with a difficult task. With the advent of agriculture, for the first time in human history, people did not have to wander and had food surpluses that went beyond the immediate moment. As a result, you suddenly had large groups of people living near each other. In order to limit the destructive impulses that tended to come out when large groups gathered, people began to champion concepts of reason and rationality. In doing so, they suggested that emotions themselves might be undesirable, or that acknowledging emotions is a sign of weakness. Nothing could be further from the truth.</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37</a:t>
            </a:fld>
            <a:endParaRPr lang="en-US" dirty="0"/>
          </a:p>
        </p:txBody>
      </p:sp>
    </p:spTree>
    <p:extLst>
      <p:ext uri="{BB962C8B-B14F-4D97-AF65-F5344CB8AC3E}">
        <p14:creationId xmlns:p14="http://schemas.microsoft.com/office/powerpoint/2010/main" val="5365852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might have heard it said that all emotions are valid, but what exactly does this mean? Does this mean that any time you feel an emotion you are perfectly justified in feeling an emotion? For example, if your child spills a glass of milk, does the validity of emotions mean you are correct in being angry with your child? Perhaps the notion of correct versus incorrect is the wrong approach. The validity of emotions means that in any situation, if you feel anger, regardless of the cause, it is valid to acknowledge to yourself that you do indeed feel anger. The validity of emotions means that denying an emotional state is a dangerous action that can have big consequences, often resulting in an emotional breakdown in the future if not addressed.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Introduce the concept of the validity of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Validity of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how all emotions are valid.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discuss how all emotions, even unpleasant ones are valid. Make a list of the ways people are feeling today and place them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should you acknowledge your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38</a:t>
            </a:fld>
            <a:endParaRPr lang="en-US" dirty="0"/>
          </a:p>
        </p:txBody>
      </p:sp>
    </p:spTree>
    <p:extLst>
      <p:ext uri="{BB962C8B-B14F-4D97-AF65-F5344CB8AC3E}">
        <p14:creationId xmlns:p14="http://schemas.microsoft.com/office/powerpoint/2010/main" val="29882470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1Before human beings established cities and civilization, life was, in the words of Thomas Hobbes, “mean, nasty, brutish, and short.” At any moment a person could find his or herself in mortal danger. In this type of environment, the ability to feel fear served a purpose that was often the difference between life and death. If you felt fear, your sympathetic nervous system could stimulate your adrenal glands and you would feel the impulse to run away or fight. With adrenaline coursing through your system, you could approach the situation as if it was the life and death situation it actually was more often than not. Of course, nowadays, we might feel as if a situation is a matter of life or death when upon further reflection we realize it isn’t. Nevertheless, when we feel emotions they provide us with important information about both our environment and, more importantly, our assessment of that environment.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the utility of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Utility of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what purpose different emotions can have.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what the emotions from the previous activity are communicating to each person. Determine ways in which these emotions can be useful. List ideas on the flipchart/board.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a possible use for anxiety?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39</a:t>
            </a:fld>
            <a:endParaRPr lang="en-US" dirty="0"/>
          </a:p>
        </p:txBody>
      </p:sp>
    </p:spTree>
    <p:extLst>
      <p:ext uri="{BB962C8B-B14F-4D97-AF65-F5344CB8AC3E}">
        <p14:creationId xmlns:p14="http://schemas.microsoft.com/office/powerpoint/2010/main" val="2704798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a:lnSpc>
                <a:spcPct val="115000"/>
              </a:lnSpc>
              <a:spcBef>
                <a:spcPts val="0"/>
              </a:spcBef>
              <a:spcAft>
                <a:spcPts val="1000"/>
              </a:spcAft>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What is the self? To many, the answer might be so obvious that they haven’t given it much thought. Others might proffer up one idea after another and finding each imperfect to an extent that they wonder if the self even exists, and if it does can it be defined. They may or may not realize that this is a question humanity has been asking for millennia, with answers from different eras often addressing not just what we are but who we are at that particular place in time. Nor is the answer a trivial one. Too often we stumble through life and take a shallow view of ourselves, our environment, and prevailing forces. And yet, we can do better. We can be better. Our first step is to become aware of who and what we are.</a:t>
            </a:r>
          </a:p>
          <a:p>
            <a:pPr marL="0" marR="0">
              <a:lnSpc>
                <a:spcPct val="115000"/>
              </a:lnSpc>
              <a:spcBef>
                <a:spcPts val="0"/>
              </a:spcBef>
              <a:spcAft>
                <a:spcPts val="1000"/>
              </a:spcAft>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Which still fails to answer the original question, what is the self? No answer will be completely accurate or at all times precise. Instead, here is a temporary answer, good for the purposes of this course: the self is the aspect of an individual organism that is aware of its existence as an individual organism. It’s the part of ourselves that we are referring to when we each say “I,” as in “I am thinking” or “I am feeling”, etc. One helpful way to think about the self and become more aware of our complete and total self is to divide it into four aspects: the physical, emotional, mental, and spiritual.</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a:t>
            </a:fld>
            <a:endParaRPr lang="en-US" dirty="0"/>
          </a:p>
        </p:txBody>
      </p:sp>
    </p:spTree>
    <p:extLst>
      <p:ext uri="{BB962C8B-B14F-4D97-AF65-F5344CB8AC3E}">
        <p14:creationId xmlns:p14="http://schemas.microsoft.com/office/powerpoint/2010/main" val="28521203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order to make the best use of our emotions, it becomes important to be able to identify how we feel at any given moment. Psychologists have developed the theory of emotional granularity to help us with just that. According to this theory, emotions can be identified by two different primary characteristics: the level to which they excite us, known as arousal; and the degree to which we experience them as pleasant or unpleasant, known as valence. Emotions that are characterized as having high arousal would be emotions such as joy, anger, enthusiasm, and anxiety. Low arousal emotions would include depression but also calm. If your thoughts tend to race, along with your pulse, you are probably feeling an emotion or group of emotions that are characterized by high levels of arousal.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Identify High and Low Arousal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High and Low Arousal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arousal levels involved in different types of emotions.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identify different types of high arousal emotions, and list these on the flipchart/board. Identify low arousal emotions, and list these on the flipchart/board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Joy is an example of what level of arousal?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40</a:t>
            </a:fld>
            <a:endParaRPr lang="en-US" dirty="0"/>
          </a:p>
        </p:txBody>
      </p:sp>
    </p:spTree>
    <p:extLst>
      <p:ext uri="{BB962C8B-B14F-4D97-AF65-F5344CB8AC3E}">
        <p14:creationId xmlns:p14="http://schemas.microsoft.com/office/powerpoint/2010/main" val="14021866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Emotional valence refers to whether the emotion is experienced as a pleasant condition or an unpleasant condition. Emotions that are unpleasant tend to indicate that something needs to change – either in ourselves or in our environment. Emotions that are on the pleasant side of the valence scale indicate that whatever is happening works for us. When you are having a good time, you are experiencing emotions on the pleasurable side of the valence continuum.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Identify pleasant and unpleasant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Emotional Valence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emotions that are pleasant and unpleasant.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develop a list on the flipchart/board of pleasant emotions. Make a separate list of unpleasant emotions.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a pleasant emotion?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41</a:t>
            </a:fld>
            <a:endParaRPr lang="en-US" dirty="0"/>
          </a:p>
        </p:txBody>
      </p:sp>
    </p:spTree>
    <p:extLst>
      <p:ext uri="{BB962C8B-B14F-4D97-AF65-F5344CB8AC3E}">
        <p14:creationId xmlns:p14="http://schemas.microsoft.com/office/powerpoint/2010/main" val="23064807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Aria and Sally’s father had recently lost his job as a government worker. Both sisters recognized that this created anxiety within them. Aria, who enjoyed being active and athletic, vented her frustrations out against Sally because she couldn’t understand why Sally liked makeup, sewing, and telling stories. Sally realized that her frustration wasn’t with Aria despite their arguments, and instead of arguing back, Sally started looking through the classifieds to try and find another job for her father. She soon found a possibility for him, but he would have to move north and work in a prison.</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the Emotional Awareness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results of the case study.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case study. How did Aria and Sally deal differently with their emotions of anxiety and frustration?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did Sally do to address her anxiety?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42</a:t>
            </a:fld>
            <a:endParaRPr lang="en-US" dirty="0"/>
          </a:p>
        </p:txBody>
      </p:sp>
    </p:spTree>
    <p:extLst>
      <p:ext uri="{BB962C8B-B14F-4D97-AF65-F5344CB8AC3E}">
        <p14:creationId xmlns:p14="http://schemas.microsoft.com/office/powerpoint/2010/main" val="11255446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43</a:t>
            </a:fld>
            <a:endParaRPr lang="en-US" dirty="0"/>
          </a:p>
        </p:txBody>
      </p:sp>
    </p:spTree>
    <p:extLst>
      <p:ext uri="{BB962C8B-B14F-4D97-AF65-F5344CB8AC3E}">
        <p14:creationId xmlns:p14="http://schemas.microsoft.com/office/powerpoint/2010/main" val="8902865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44</a:t>
            </a:fld>
            <a:endParaRPr lang="en-US" dirty="0"/>
          </a:p>
        </p:txBody>
      </p:sp>
    </p:spTree>
    <p:extLst>
      <p:ext uri="{BB962C8B-B14F-4D97-AF65-F5344CB8AC3E}">
        <p14:creationId xmlns:p14="http://schemas.microsoft.com/office/powerpoint/2010/main" val="2705215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45</a:t>
            </a:fld>
            <a:endParaRPr lang="en-US" dirty="0"/>
          </a:p>
        </p:txBody>
      </p:sp>
    </p:spTree>
    <p:extLst>
      <p:ext uri="{BB962C8B-B14F-4D97-AF65-F5344CB8AC3E}">
        <p14:creationId xmlns:p14="http://schemas.microsoft.com/office/powerpoint/2010/main" val="21990686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46</a:t>
            </a:fld>
            <a:endParaRPr lang="en-US" dirty="0"/>
          </a:p>
        </p:txBody>
      </p:sp>
    </p:spTree>
    <p:extLst>
      <p:ext uri="{BB962C8B-B14F-4D97-AF65-F5344CB8AC3E}">
        <p14:creationId xmlns:p14="http://schemas.microsoft.com/office/powerpoint/2010/main" val="16796394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19006228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you cannot control how you feel and avoiding your feelings has negative consequences, the only recourse you have left is to manage your emotions. This involves understanding not only how you feel, but what use you can make of your feelings.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48</a:t>
            </a:fld>
            <a:endParaRPr lang="en-US" dirty="0"/>
          </a:p>
        </p:txBody>
      </p:sp>
    </p:spTree>
    <p:extLst>
      <p:ext uri="{BB962C8B-B14F-4D97-AF65-F5344CB8AC3E}">
        <p14:creationId xmlns:p14="http://schemas.microsoft.com/office/powerpoint/2010/main" val="25237133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Like the emotional granularity theory, the theory of emotional intelligence is one that helps you to understand how to make the most use of your feelings. Once you accept that emotions are valid, it’s tempting to think that expressing them in every instance is the way to go. Like the famous gag in the television show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Seinfeld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to indicate your anger or frustration, you could go around screaming, “Serenity now!” Unfortunately that’s not what is called for when you accept the validity of your emotions. Emotional intelligence means understanding what your emotion signifies and the appropriate and helpful ways in which you make the emotion work for you.</a:t>
            </a:r>
          </a:p>
          <a:p>
            <a:pPr marL="137160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Emotional Intelligence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Emotional Intelligence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appropriate and beneficial ways to express unpleasant emotions.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discuss the concept of emotional intelligence. Identify ways to express unpleasant emotions in appropriate and beneficial ways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Is there an appropriate way to express anger?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49</a:t>
            </a:fld>
            <a:endParaRPr lang="en-US" dirty="0"/>
          </a:p>
        </p:txBody>
      </p:sp>
    </p:spTree>
    <p:extLst>
      <p:ext uri="{BB962C8B-B14F-4D97-AF65-F5344CB8AC3E}">
        <p14:creationId xmlns:p14="http://schemas.microsoft.com/office/powerpoint/2010/main" val="952783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is probably the most obvious aspect of one’s self, our physical bodies. Awareness of our bodies when that body is in great pain or distress is usually strong. But when we feel physically neutral or slightly good or bad, we can block our awareness of the physical body and replace it with other levels of awareness, awareness of our thoughts or our emotions, for instance. It is important to remember that each level of self affects the other levels of self. Feeling physically uncomfortable can lead to feeling emotionally uncomfortable, as well as feeling emotionally uncomfortable can lead to changes in our physical feelings.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 certain point, examining one’s physical self requires an examination of one’s physical environment, such that what emerges is the recognition that the two mutually interact, change, and reinforce each other. This aspect of one’s environment and one’s self interacting with and changing each other is important to remember not only in examining the physical self and the physical environment, but at all levels of self-examination. Just as there is a physical environment that interacts with a physical self, there is a mental environment, emotional environment, and spiritual environment that interacts with each corresponding level of self. This will become vital to our understanding the concept of interdependency that comes up in a later module.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the Body.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Body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awareness of one’s physical self.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As a group, discuss different levels of physical awareness. Ask participants to focus on an arm or leg and note how it feels before and after focusing on it. List various answers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or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does the way one feels physically affect the rest of the self?</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a:t>
            </a:fld>
            <a:endParaRPr lang="en-US" dirty="0"/>
          </a:p>
        </p:txBody>
      </p:sp>
    </p:spTree>
    <p:extLst>
      <p:ext uri="{BB962C8B-B14F-4D97-AF65-F5344CB8AC3E}">
        <p14:creationId xmlns:p14="http://schemas.microsoft.com/office/powerpoint/2010/main" val="155888429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137160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useful way of thinking about emotions is to divide them into categories based on how they help us to perform. We could assign one category for emotions that always help us to perform well. Emotions such as enthusiasm, confidence, tenacity, and optimism would fall into this category of high performance emotions. These high performance emotions are characterized as being high arousal emotions and as being emotions where our focus is wide and open.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category of emotions becomes obvious. If we have a category for high performance emotions, then it follows that we should have a category for emotions that always interfere with high performance. These are called blue emotions, and they include such emotions as dejection, depression, boredom, and disappointment. These emotions are marked by qualities of low arousal and a narrowed and closed focus.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third category for emotions would cover those emotions that can either improve our performance or impede it. These emotions include anger, anxiety, and frustration, and they are called swing emotions because they can swing either way into motivating better performance or interfering with good performance. Take anxiety for example. If someone preparing for a test was to feel anxious about that test, this could lead either to that person studying harder or freezing up. If the anxiety led to more studying, we could say that the emotion caused the person’s behavior to swing into the realm of high performance. If the anxiety made the person freeze up, than obviously, that person probably did not do too well on the test, and the effects of that emotion led to decreased performance as if the emotion were a blue emotion. Swing emotions are characterized as being high arousal emotions but with a narrowed focus.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fourth category of emotions does not get discussed much because we often don’t recognize emotions in this category as emotions, seeing them more as neutral states. However, low arousal and wide focused emotions such as calm and satisfaction can be high performance emotions as well.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Categories of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Categories of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different types of emotions and categorize them based on whether they widen or narrow focus and whether they heighten or diminish arousal.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and categorize emotions based on their capacity to widen or narrow focus and whether they are high or low arousal emotions. List these on the flipchart/board under the four different categories.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a low arousal and narrowly focused emotion do to performance?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50</a:t>
            </a:fld>
            <a:endParaRPr lang="en-US" dirty="0"/>
          </a:p>
        </p:txBody>
      </p:sp>
    </p:spTree>
    <p:extLst>
      <p:ext uri="{BB962C8B-B14F-4D97-AF65-F5344CB8AC3E}">
        <p14:creationId xmlns:p14="http://schemas.microsoft.com/office/powerpoint/2010/main" val="25090001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22860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you’ve ever felt depressed, you can probably understand why rising your arousal level might be a helpful way to go. The trick to emotional intelligence, then, is to recognize how you are feeling and determine what needs to be done in order to feel a different way. Fortunately, in the case of blue emotions, there are numerous ways to increase your arousal levels and thereby put your emotions into more of the high performance category where you’re feeling enthusiasm or optimism. Here are some suggestions: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Exercise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For those suffering from depression, doctors often recommend exercising. The combination of movement and high respiration helps to stimulate chemicals in your brain that give you the sense of well-being (what runners refer to as “runner’s high”) and to increase your energy level.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Listen to upbeat music</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 steady beat has the capacity to pump a person up and get them feeling greater levels of enthusiasm. Often upbeat music can lead people to spontaneously engage in a truly excellent form of exercise: dancing.</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While it might sound hokey, singing with all your heart can really (to quote the Beatles) “take a sad song and make it better.” Not only is the physical act of singing a kind of massage for your lungs and throat, but the movement of air through your vocal chords in the form of vibrations can arouse your energy levels.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Play</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One really great way to cope with blue emotions is to engage in some form of game. Playing taps into our inner child and reawakens our sense of optimism and enthusiasm.</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Increasing Arousal.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Increasing Arousal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Develop action plans for increasing arousal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07: Increasing Arousal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 the worksheet individually and share your answers with the rest of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one way to beat the blues?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51</a:t>
            </a:fld>
            <a:endParaRPr lang="en-US" dirty="0"/>
          </a:p>
        </p:txBody>
      </p:sp>
    </p:spTree>
    <p:extLst>
      <p:ext uri="{BB962C8B-B14F-4D97-AF65-F5344CB8AC3E}">
        <p14:creationId xmlns:p14="http://schemas.microsoft.com/office/powerpoint/2010/main" val="265158391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increasing your arousal level can be an excellent way to effectively deal with low arousal emotions, feeling high levels of emotional arousal is not always helpful. The key is to understand the valence of the high arousal emotion. If it is on the pleasant side of the spectrum, there’s no need to change anything, but if you’re emotion is unpleasant, then you probably need to lower your arousal level. In the example before about anxiety and test taking, too much arousal could make a person freeze up. This is why when someone feels anxious or angry; it’s common for another person to tell them to calm down. Unfortunately, while this may be obvious from a rational standpoint, it’s easier said than done when you do feel angry or anxious. Since swing emotions tend to feature both instances of high arousal and a narrowed focus, activities that can lower the arousal level, widen the focus, or both are desirable. A lower level of arousal allows you to reassess your situation and a wider focus allows you to explore possibilities that wouldn’t have occurred to you in a state of anger or frustration. Here are some suggestions: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Breathe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Taking deep and slow breaths helps to slow down your respiration and allow the fight or flight feelings to subside.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Engage a Relaxation Response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you’ve been practicing the technique introduced in Module Three regularly, this might even be an instinctive action. If you have the capability and space, taking the time to meditate can also help to reduce your feelings of arousal.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Exercise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Strangely enough, exercise can increase arousal levels in people who are feeling low arousal and it can also decrease the arousal level of someone feeling high arousal. This is a form of venting. In fact anything that is a high energy activity can help vent your high arousal levels and reduce them to something more manageable. That’s why people tend to shout when they get angry.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Shout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Obviously, you need to be selective in how you deploy this strategy. Shouting at your boss, friend, parent, or child might help in the immediate moment to reduce your arousal level, but it often comes with consequences. However, finding a private and quiet place to scream your lungs out can be quite helpful.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Venting.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Venting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appropriate ways you can vent in your work environment to decrease your arousal level.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appropriate places and methods where you can reduce your arousal levels at your workplace. List these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another word for lowering your arousal levels?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106489660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Kyle had been feeling depressed and lethargic ever since his girlfriend left him. Consequently, he had begun to isolate, and even his best friend Luke had not seen him for a few weeks. Luke had a particularly bad day at work, and he decided that the best way to deal with the excess energy of his frustration and anger would be to go jogging. As he was jogging, he passed Kyle’s house, saw that a light was on, and invited Kyle to join him for the rest of his run. He actually had to drag Kyle out of his bed, but once the two ran together, they both felt better. Kyle felt more energized than he had felt in weeks, and Luke worked out his excess energy so that he could reflect upon what needed to change at his work.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the Mood Management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the similar approach to managing two different moods.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results of the case study. How did Luke intervene with his own emotions? How did he help Kyle? What other approaches could either of them have taken?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a way to counteract both high and low arousal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53</a:t>
            </a:fld>
            <a:endParaRPr lang="en-US" dirty="0"/>
          </a:p>
        </p:txBody>
      </p:sp>
    </p:spTree>
    <p:extLst>
      <p:ext uri="{BB962C8B-B14F-4D97-AF65-F5344CB8AC3E}">
        <p14:creationId xmlns:p14="http://schemas.microsoft.com/office/powerpoint/2010/main" val="130803086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54</a:t>
            </a:fld>
            <a:endParaRPr lang="en-US" dirty="0"/>
          </a:p>
        </p:txBody>
      </p:sp>
    </p:spTree>
    <p:extLst>
      <p:ext uri="{BB962C8B-B14F-4D97-AF65-F5344CB8AC3E}">
        <p14:creationId xmlns:p14="http://schemas.microsoft.com/office/powerpoint/2010/main" val="381003720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55</a:t>
            </a:fld>
            <a:endParaRPr lang="en-US" dirty="0"/>
          </a:p>
        </p:txBody>
      </p:sp>
    </p:spTree>
    <p:extLst>
      <p:ext uri="{BB962C8B-B14F-4D97-AF65-F5344CB8AC3E}">
        <p14:creationId xmlns:p14="http://schemas.microsoft.com/office/powerpoint/2010/main" val="43846981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56</a:t>
            </a:fld>
            <a:endParaRPr lang="en-US" dirty="0"/>
          </a:p>
        </p:txBody>
      </p:sp>
    </p:spTree>
    <p:extLst>
      <p:ext uri="{BB962C8B-B14F-4D97-AF65-F5344CB8AC3E}">
        <p14:creationId xmlns:p14="http://schemas.microsoft.com/office/powerpoint/2010/main" val="97939162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57</a:t>
            </a:fld>
            <a:endParaRPr lang="en-US" dirty="0"/>
          </a:p>
        </p:txBody>
      </p:sp>
    </p:spTree>
    <p:extLst>
      <p:ext uri="{BB962C8B-B14F-4D97-AF65-F5344CB8AC3E}">
        <p14:creationId xmlns:p14="http://schemas.microsoft.com/office/powerpoint/2010/main" val="335840236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58</a:t>
            </a:fld>
            <a:endParaRPr lang="en-US" dirty="0"/>
          </a:p>
        </p:txBody>
      </p:sp>
    </p:spTree>
    <p:extLst>
      <p:ext uri="{BB962C8B-B14F-4D97-AF65-F5344CB8AC3E}">
        <p14:creationId xmlns:p14="http://schemas.microsoft.com/office/powerpoint/2010/main" val="331379670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Strictly speaking, it is not possible to control your emotions. However, your thought processes often determine how you assess a situation, and it’s that assessment where emotions can come into play. If your assessment is off, you may be angry in a situation that when viewed in another way would not warrant anger at all, for example. Consequently, in developing greater self-awareness, you must become aware of your mental self.</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59</a:t>
            </a:fld>
            <a:endParaRPr lang="en-US" dirty="0"/>
          </a:p>
        </p:txBody>
      </p:sp>
    </p:spTree>
    <p:extLst>
      <p:ext uri="{BB962C8B-B14F-4D97-AF65-F5344CB8AC3E}">
        <p14:creationId xmlns:p14="http://schemas.microsoft.com/office/powerpoint/2010/main" val="3783025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Being aware of one’s self on an emotional level means being aware of one’s emotions. In a culture that values concepts such as logic and reason, emotion often gets undervalued. When people become emotionally expressive others will tell them to calm down or to act rationally. Being emotional is thought of as being out of control. This might give you the idea that emotions are things to be avoided, but such a position would be harmful. Emotions serve an important purpose in providing the self with information about its environment as well as motivation for what to avoid or embrace in that environment.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Typically, when we speak of our bodies or of our emotions, we speak in terms of feeling or sensations, things that come upon us rather than things we create. This gives the impression of passivity. We are slaves to our physical and emotional needs. Rather than choosing how we feel, feelings hit us, and then, we react. The most important thing to remember is that we cannot avoid feeling emotions, but we can intervene and through our actions change how we react to our emotions and this can transform our future emotions in turn. Being able to identify how you feel in any given moment is an important goal of becoming more self-aware.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Introducing the Heart.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Heart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awareness of one’s emotional self.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awareness of one’s emotions as a class. Ask participants to identify how they feel now. Ask participants what it feels like to feel sorrow, where they feel it in their bodies (chest, stomach, etc.), and what the sensation resembles (ache, pressure, etc.) Identify a range of emotions and list on the flipchart/board. If someone claims not to feel any emotions, ask them if they feel calm, since calm can be a kind of neutral emotion.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Can a person feel more than one emotion at once?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7210824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aspect of awareness of your mental self is being aware of your thinking style. Psychologists differentiate between two types of thinking styles: global and linear. Neither thinking style is inherently better than the other, however. These terms merely describe ways in which people process information. Global thinkers tend to be big picture thinkers. They’re more interested in the theory or concept behind something than they are in the minute details. Conversely, linear thinkers are more interested in the details than in the big picture. A linear thinker will tend to prefer step by step processes for doing things, rather than an overarching theory about them. One way to think about the differences between global thinking and linear thinking is to imagine you are given a toy that is in pieces and needs to be assembled. If you are a global thinker, you will be more likely to look at the picture of what the assembled toy looks like and attempt to put it together based on this picture. If you are a linear thinker, you will more likely proceed through the instructions step by step. While neither approach is wrong, in group projects, global thinkers tend to work well with and prefer working with other global thinkers, whereas linear thinkers prefer to work with other linear thinkers.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Thinking Styles.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Thinking Styles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how various common work scenarios would be approached by a global thinker versus a linear thinker.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discuss common work scenarios. Discuss how a global thinker would approach these scenarios. List your ideas on the flipchart/board. Follow the same procedure discussing how a linear thinker would approach the same scenarios.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Which type of thinker can see the forest from the trees?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60</a:t>
            </a:fld>
            <a:endParaRPr lang="en-US" dirty="0"/>
          </a:p>
        </p:txBody>
      </p:sp>
    </p:spTree>
    <p:extLst>
      <p:ext uri="{BB962C8B-B14F-4D97-AF65-F5344CB8AC3E}">
        <p14:creationId xmlns:p14="http://schemas.microsoft.com/office/powerpoint/2010/main" val="143146897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aspect of the mental self is the learning style. The learning style is how you take in and process new information. There are three learning styles, and understanding which one you are can help you improve your ability to learn new information by maximizing aspects of your preferred approach. Here are the three learning styles: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Auditory.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People who learn best by listening prefer lectures to visual displays or physical activities. If you are an auditory learner, one way to improve your learning is to record lectures so that you can play them back for review.</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Visual.</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For visual learners, a picture is worth a thousand words. They prefer power point presentations to lectures. They also prefer to read information than to have it told to them.</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Tactile.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you’re a tactile learner, this means that you learn by doing. Rather than have someone explain to you how to effectively work that chainsaw, you need to do it yourself.</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considering both thinking and learning styles, it is important to remember that these are not discrete categories. A person can be primarily a tactile learner, but also exhibit qualities of visual or auditory learning. Likewise, a global thinker can also have linear thinking traits and vice versa.</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are numerous learning style assessments available on the internet, but here is one for those interested:</a:t>
            </a: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https://targetlearning.net/free-assessment.html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Learning Styles.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Learning Styles</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how you feel most comfortable learning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discuss which learning styles work best for you and what steps you can take to accommodate your learning style. List some different ideas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Which learning style is learning by doing?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61</a:t>
            </a:fld>
            <a:endParaRPr lang="en-US" dirty="0"/>
          </a:p>
        </p:txBody>
      </p:sp>
    </p:spTree>
    <p:extLst>
      <p:ext uri="{BB962C8B-B14F-4D97-AF65-F5344CB8AC3E}">
        <p14:creationId xmlns:p14="http://schemas.microsoft.com/office/powerpoint/2010/main" val="195644922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Before discussing personality, it is important to understand something. None of this stuff actually exists. There is no such thing as the self, thinking styles, learning styles, or for that matter, the personality. Or at least there is no biological basis for any of these things. If you examine a person’s brain with an MRI or PET scan, you would be hard pressed to locate where in the brain the notion of “I” comes from. Similarly, a person with a holistic thinking style or a visual learning style won’t have any special features in their brains that differentiate them from a linear thinker or a different learning style. Psychology has a term for all of these things: constructs. So if constructs are not real, why do we study them?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good analogy comes from mathematics. Although triangles and circles do not exist in the actual world, understanding the properties of these can allow you to do things in the real world that you wouldn’t necessarily be able to do. For example, triangulation allows you to use knowledge about the angles of triangles and the relations of these to each other to determine the location of an otherwise unknown point. Similarly, using psychological constructs allows us to think of activities, such as learning or working together in groups, in a certain way that we wouldn’t get to without these constructs. For example, it’s not as important whether you are officially a tactile learner than it is that you find learning with your hands an easier or more effective process than other approaches.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Personality is a construct, and there are numerous ways of defining personality. This particular course uses the personality concepts developed by Carl Jung and further incorporated into the Myers-Briggs Type Indicator (MBTI) test because it is easy to understand and easy to find places online to take the test for free. If you are interested in taking such a test, you can access an online version here:</a:t>
            </a:r>
          </a:p>
          <a:p>
            <a:pPr marL="0" marR="0">
              <a:lnSpc>
                <a:spcPct val="115000"/>
              </a:lnSpc>
              <a:spcBef>
                <a:spcPts val="0"/>
              </a:spcBef>
              <a:spcAft>
                <a:spcPts val="1000"/>
              </a:spcAft>
            </a:pPr>
            <a:r>
              <a:rPr lang="en-US" sz="12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http://www.humanmetrics.com/cgi-win/jtypes2.asp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note that this is not the official MBTI test, which you would have to pay for in order for it to be administered by a professional. However, this version allows you to approximate your personality type.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MBTI identifies personality types in four different dimensions: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concept of personality and personality types.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Personality types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how different personality types engage with other people.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group, share ways that you connect and engage with other people based on differing personalities. Make a list of strategies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Which personality type feels energized by socializing with others?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62</a:t>
            </a:fld>
            <a:endParaRPr lang="en-US" dirty="0"/>
          </a:p>
        </p:txBody>
      </p:sp>
    </p:spTree>
    <p:extLst>
      <p:ext uri="{BB962C8B-B14F-4D97-AF65-F5344CB8AC3E}">
        <p14:creationId xmlns:p14="http://schemas.microsoft.com/office/powerpoint/2010/main" val="24295723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this point, we’ve explored various styles of thinking, learning, and personality expression. However, what happens when thinking goes bad? There are numerous examples of distorted thinking that give us an inaccurate assessment of our situation. Distorted thinking comes into play typically when we have narrowed our focus on things. Whether the emotion is of the high or low arousal variety, if its valence is on the unpleasant side, it typically has distorted patterns of thinking that go with it. Here are some examples of distorted thinking patterns: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Magnifying and Minimizing.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a person magnifies a situation, they are said to be making a mountain out of a molehill. Magnification involves exaggerating the extent of a problem or choosing the worst set of outcomes as the most likely outcome. Minimizing is the opposite. When you minimize you blow off something as being less important than it truly is.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Thinking in the imperative.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you think in imperatives, you fixate on how you think a person or situation ought to be rather than how it is. This often takes you into areas of a situation for which you have no control.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Dichotomous Reasoning.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This distorted thinking style involves thinking in black and white, either/or, or hyperbolic terms. Frequently there is an in between that the thinker is discounting.</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Destructive Labeling.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you have ever thought to yourself “this is stupid” or “my child is a brat” you are engaged in destructive labeling. While your thought may have some merit, it is a generalized statement that labels a person or situation in an unhelpful way.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Personalizing.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you personalize something, you assume that whatever is happening is about you. If a co-worker is frowning, it’s obviously because of something you did, according to this distorted thinking pattern.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engage in distorted thinking, you can frequently frame a situation inaccurately or in ways that perpetuate a conflict rather than de-escalating it. Typically when our emotions are unpleasant, our thoughts race and become shortened into key words or phrases. This allows illogical notions to thrive. Here are some approaches to countering distorted thoughts: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Rephrase a thought into a complete sentence. For example, instead of thinking “loser!” you may rephrase that into “if I don’t pass this test, I am going to turn out to be a loser.” Once you have rephrased the thought into a complete sentence, the nature of the distortion becomes more evident (in this example, magnification).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Counter your distorted thought with a question or a statement that clarifies your reasoning. For example, if you notice you are magnifying, ask yourself if it is really that bad, or how likely will that worst case scenario come to pass. If you are engaged in destructive labeling, ask yourself for specifics. If you think your boss is stupid, try to identify what specific behavior or situation makes you think this.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Try this rule of thumb for expanding your focus and reframing the problem: The real problem is not ________; the real problem is __________. This allows you the possibility of finding alternative solutions to a problem that might under other circumstances seem unsolvable.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Write down your thoughts in a journal. When you have all sorts of negative thoughts tying your brain in knots, keeping a journal is a surefire way to untangle all those knots.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Distorted Thinking and Keeping a Journal.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Distorted Thinking and Keeping a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open-ended questions.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08: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group, brainstorm open-ended questions that would inspire curiosity. List these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dichotomous reasoning?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143146897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Shana didn’t always enjoy socializing with others because she would frequently feel drained afterwards. In fact, she often preferred to stay at home with a couple of glasses of wine and a good book. Her friend Martha was the life of the party and often invited Shana to go out. Shana would feel guilty for declining the invitation most of the time. One day, Shana took a personality test and realized that she was an introvert. Understanding this about herself, she felt less guilty about declining Martha’s invitations. Shana also made a point to schedule more alone time for herself, and she gradually found that she had more energy to accept Martha’s invitations more frequently.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the Mental Self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benefits of understanding your personality quirks.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how Shana’s awareness of her personality allowed her to address her needs more regularly and how this improved her interpersonal relations with Martha?</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studies.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did Shana re-energize?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64</a:t>
            </a:fld>
            <a:endParaRPr lang="en-US" dirty="0"/>
          </a:p>
        </p:txBody>
      </p:sp>
    </p:spTree>
    <p:extLst>
      <p:ext uri="{BB962C8B-B14F-4D97-AF65-F5344CB8AC3E}">
        <p14:creationId xmlns:p14="http://schemas.microsoft.com/office/powerpoint/2010/main" val="351628984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65</a:t>
            </a:fld>
            <a:endParaRPr lang="en-US" dirty="0"/>
          </a:p>
        </p:txBody>
      </p:sp>
    </p:spTree>
    <p:extLst>
      <p:ext uri="{BB962C8B-B14F-4D97-AF65-F5344CB8AC3E}">
        <p14:creationId xmlns:p14="http://schemas.microsoft.com/office/powerpoint/2010/main" val="347471849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66</a:t>
            </a:fld>
            <a:endParaRPr lang="en-US" dirty="0"/>
          </a:p>
        </p:txBody>
      </p:sp>
    </p:spTree>
    <p:extLst>
      <p:ext uri="{BB962C8B-B14F-4D97-AF65-F5344CB8AC3E}">
        <p14:creationId xmlns:p14="http://schemas.microsoft.com/office/powerpoint/2010/main" val="398592939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67</a:t>
            </a:fld>
            <a:endParaRPr lang="en-US" dirty="0"/>
          </a:p>
        </p:txBody>
      </p:sp>
    </p:spTree>
    <p:extLst>
      <p:ext uri="{BB962C8B-B14F-4D97-AF65-F5344CB8AC3E}">
        <p14:creationId xmlns:p14="http://schemas.microsoft.com/office/powerpoint/2010/main" val="12273843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68</a:t>
            </a:fld>
            <a:endParaRPr lang="en-US" dirty="0"/>
          </a:p>
        </p:txBody>
      </p:sp>
    </p:spTree>
    <p:extLst>
      <p:ext uri="{BB962C8B-B14F-4D97-AF65-F5344CB8AC3E}">
        <p14:creationId xmlns:p14="http://schemas.microsoft.com/office/powerpoint/2010/main" val="319482777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69</a:t>
            </a:fld>
            <a:endParaRPr lang="en-US" dirty="0"/>
          </a:p>
        </p:txBody>
      </p:sp>
    </p:spTree>
    <p:extLst>
      <p:ext uri="{BB962C8B-B14F-4D97-AF65-F5344CB8AC3E}">
        <p14:creationId xmlns:p14="http://schemas.microsoft.com/office/powerpoint/2010/main" val="3863183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mental aspect of your self concerns your thoughts and your imagination. Like the physical and emotional feelings, thoughts also have the capacity to come upon you without your control, but it is far easier to consciously change your thoughts, especially when you practice being more aware of them in the first place. When people think, they often think in sentences or words, but just as often, they can think in images or words and phrases that act as a kind of shorthand. In these moments, it is quite easy for thoughts to get distorted and not accurately reflect a true situation.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the Mind.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Mental Self</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awareness of one’s mental self.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group discuss the nature of one’s thoughts. Are participants thinking in words, images, complete sentences, etc.? Can they identify their thoughts? List these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is it easier to change a thought than an emotion?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a:t>
            </a:fld>
            <a:endParaRPr lang="en-US" dirty="0"/>
          </a:p>
        </p:txBody>
      </p:sp>
    </p:spTree>
    <p:extLst>
      <p:ext uri="{BB962C8B-B14F-4D97-AF65-F5344CB8AC3E}">
        <p14:creationId xmlns:p14="http://schemas.microsoft.com/office/powerpoint/2010/main" val="383998670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you develop a greater degree of self awareness, you will also become more aware of the dynamics at play in your interactions with others. However, this awareness doesn’t always go two-ways. When you have a greater awareness of thinking, learning, and personality styles, you also have a responsibility to be more adaptable in your interactions with others.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70</a:t>
            </a:fld>
            <a:endParaRPr lang="en-US" dirty="0"/>
          </a:p>
        </p:txBody>
      </p:sp>
    </p:spTree>
    <p:extLst>
      <p:ext uri="{BB962C8B-B14F-4D97-AF65-F5344CB8AC3E}">
        <p14:creationId xmlns:p14="http://schemas.microsoft.com/office/powerpoint/2010/main" val="229090641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People who share the same thinking styles often have no problems working together. If both people are global thinkers then they will appreciate each other’s willingness to see the bigger picture. However when one person thinks differently from another, this different thinking style can not only seem foreign but irrelevant. However, these differences in thinking styles can, with the right approach, complement each other. While you may be aware of your thinking style, the people you interact with might not be as aware of theirs. A subtle way of intervening is to try to accommodate different styles of thinking when you interact with others. If you are a global thinker and find yourself at odds with someone who doesn’t understand why you can’t just give them a specific step by step plan, this is your opportunity to step beyond your limitations and try a more linear thinking style.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How to Address Thinking Styles.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to Address Thinking Styles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thinking styles.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discuss work scenarios where you are interacting with a person with a different thinking style. Develop strategies to identify others’ thinking styles and how you can address them. List these on the flipchart/board.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a global thinker focus 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71</a:t>
            </a:fld>
            <a:endParaRPr lang="en-US" dirty="0"/>
          </a:p>
        </p:txBody>
      </p:sp>
    </p:spTree>
    <p:extLst>
      <p:ext uri="{BB962C8B-B14F-4D97-AF65-F5344CB8AC3E}">
        <p14:creationId xmlns:p14="http://schemas.microsoft.com/office/powerpoint/2010/main" val="84317137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side effect of deepening your own self-awareness is that you might often find yourself in a position of leadership where you have to teach others or give presentations, which is a kind of teaching when you consider it. If you are an auditory learner, take steps to design presentations and seminars that accommodate other types of learning. Use power-point and other visual aids to help visual learners, and find activities that allow tactile learners an opportunity to learn by doing, even as you accommodate your own auditory learning style through spoken instructions and explanations. One way to make sure you are accommodating the different learning styles is to video record your presentations before when you practice and during the presentation itself. This way you can study for areas where you are strong and for areas where you can improve.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Addressing Different Learning Styles.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Addressing Different Learning Styles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how to approach a presentation that accommodates different styles of learning.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discuss how to present the same work-related information for different thinking styles. List ideas on the flipchart/board.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would you teach an auditory learner how to shave?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72</a:t>
            </a:fld>
            <a:endParaRPr lang="en-US" dirty="0"/>
          </a:p>
        </p:txBody>
      </p:sp>
    </p:spTree>
    <p:extLst>
      <p:ext uri="{BB962C8B-B14F-4D97-AF65-F5344CB8AC3E}">
        <p14:creationId xmlns:p14="http://schemas.microsoft.com/office/powerpoint/2010/main" val="400191455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important factor in being aware of your interactions with others is being able to listen and to truly hear others. Employing the techniques of active listening can help, but these are not simply tricks. In order to be effective with others, you must be truly interested in their point of view. Here are some important suggestions for how to listen more actively: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Use (minimal) encouragers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Encouragers are short words or phrases that indicate to a speaker that you are paying attention to what they are saying and encouraging them to continue. These are words, phrases, and sounds such as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Yes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Uh huh</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Go on</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i="1" dirty="0" err="1">
                <a:effectLst/>
                <a:latin typeface="Calibri" panose="020F0502020204030204" pitchFamily="34" charset="0"/>
                <a:ea typeface="Times New Roman" panose="02020603050405020304" pitchFamily="18" charset="0"/>
                <a:cs typeface="Times New Roman" panose="02020603050405020304" pitchFamily="18" charset="0"/>
              </a:rPr>
              <a:t>Mmm</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So what happened next?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Etc.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Repeat key phrases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This is another way to encourage the speaker to continue and to make them feel heard. Here’s an example: the speaker says, “Yesterday, I went to the store to buy a loaf of bread.” The listener can combine a repetition of a key phrase with an encourager, “A loaf of bread. Okay, go on.”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Paraphrase and summarize the speaker’s key points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So what I’m hearing you say is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Offer empathy when appropriate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That must have been really tough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or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I can see why you would be angry.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Stay in the moment and listen fully</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It might be tempting to interrupt because you’ve anticipated what else the other person is going to say, but regardless of your level of certitude, it’s often just as important for the other person to articulate their thought. This is one reason why interruptions can be so frustrating, because through speaking we often find our own way of understanding a situation.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Listening fully</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also involves taking note of volume and tone of voice and pace of speech. These indicate the emotional state of speaker. Higher volume, tone, and pace indicate an arousal emotion, enthusiasm, perhaps, but also anger, frustration, or anxiety. Context matters.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Probe with open ended questions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Open ended questions are the opposite of close-ended questions, which can be answered in a single word or a few words. For example,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Were you able to login?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(close ended question with a yes/no answer) vs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When you entered your username and password and hit enter, what did the screen show?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(open ended question with a more involved answer).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addition to being aware of a person’s speech, you also need to be aware of both their body language and your own. Typically, when there is a discrepancy between the words that are said and a person’s tone and body language, the latter will more accurately reflect the circumstances. Here are some things to consider regarding a person’s body language: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Eye contact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People who make greater eye contact will tend to appear more trustworthy. However, too much eye contact can come across as aggressive. Strive to make eye contact in your conversations around 60% of the time.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Posture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a person is being attentive, they will sit up straight while leaning slightly forward. Less engaged people will tend to slouch and lean away from a speaker.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Facial expressions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It is said that a smile can be contagious. In fact, most facial expressions can evoke a similar response in another person. If you frown, another person might also feel tempted to frown. This is called mirroring. You can use mirroring to help establish a rapport with another person. By mirroring the other person’s own positive expressions, you hasten the connection process with that person. Conversely, you can also create a positive frame to an interaction by smiling yourself and avoiding expressions of negativity.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One powerful aspect of active listening is the use of non-verbal encouragers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Nodding your head or using a facial expression to communicate empathy are two examples. For example if someone was telling you a story about a big mistake they had made, a face palm on your part can not only communicate that you are paying attention, but that you are emotionally engaged as well.</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Practice Active Listening.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Active Listening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Practice listening to another person.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the class into groups of two. For four minutes, have one group member tell the other a story about a pleasant vacation or a difficult vacation situation they experienced. The other member should practice listening actively. After four minutes switch and have the previous listener retell the other person’s story.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active listening?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73</a:t>
            </a:fld>
            <a:endParaRPr lang="en-US" dirty="0"/>
          </a:p>
        </p:txBody>
      </p:sp>
    </p:spTree>
    <p:extLst>
      <p:ext uri="{BB962C8B-B14F-4D97-AF65-F5344CB8AC3E}">
        <p14:creationId xmlns:p14="http://schemas.microsoft.com/office/powerpoint/2010/main" val="68469017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Transactional analysis is a way of interacting with others where you can recognize certain behavioral patterns in another person and by adjusting your behavior you can induce a change in the other person’s as well. Transactional analysis identifies three separate modes of behavior when interacting with someone else: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Child mode.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Child mode is the type of behavior that places an emphasis on fun and tries to avoid responsibility. Statements such as “stop being such a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priss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or “you’re really bringing me down” and variations on them are examples of child mode behavior. Another example would occur if you told your teenager to get off of his or her cell phone and your teenager rolled his or her eyes at you.</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Parent mode.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This mode of behavior occurs when someone is acting in the same manner as authority figures acted in their lives during childhood development. It can take on many forms of expression, but typically communicates an “I’m more mature than you” attitude. Statements such as “Why do you never listen?” or “Can’t you just be a grownup for once in your life?” are examples of people behaving in parent mode. If you have ever experienced someone speaking to you condescendingly as if you were their child, you probably experienced someone acting in parent mode.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Adult mode.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 preferred mode of behavior for social interactions is neither child nor parent modes but adult mode instead. Rather than focusing on the way things should be, as the Parent mode does, or the way you want things to be, as the Child mode does, the Adult mode focuses on the way things are and how to adapt oneself to them.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modes of behavior tend to slip into a recurring cycle of complementary modes. Parent mode behavior in one person will continue so long as the other person is responding in the complementary child mode, and vice versa. In order to break this cycle of behavior, one person has to consciously refuse to remain in the complementary mode. For example, if a boss says to you, “Where’s my report? What is this, playtime?” this is an example of parent-mode behavior and if you respond with the complementary child-mode behavior, then a vicious cycle of parent-child responses ensue, which can rapidly escalate into conflict. However, if you remain in adult mode, you create what’s called a crossed transaction. The crossed transaction interrupts the vicious cycle and makes it difficult for the other person to remain in their respective adult or child mode. It de-escalates a situation and prevents conflict by giving the other person an opportunity to complement your adult mode behavior with adult mode behavior themselves.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Transactional Analysis.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Transactional Analysis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Practice scripting.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09: Transactional Analysis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 the worksheet individually.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modes contribute to a recurring cycle of behavior?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74</a:t>
            </a:fld>
            <a:endParaRPr lang="en-US" dirty="0"/>
          </a:p>
        </p:txBody>
      </p:sp>
    </p:spTree>
    <p:extLst>
      <p:ext uri="{BB962C8B-B14F-4D97-AF65-F5344CB8AC3E}">
        <p14:creationId xmlns:p14="http://schemas.microsoft.com/office/powerpoint/2010/main" val="214956809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Grace and Priscilla teamed up to work on a project. Since this project involved extensive research, the two women split their labor. Grace, a global thinker, decided to look at the more theoretical information, while Priscilla, a linear thinker, looked at instances where theory had been put into practice. The two were well aware of each other’s thinking styles because in conversations, Priscilla had noted that Grace tended to speak in abstract and theoretical terms and pointed out that tendency to Grace, who was herself aware of the theory on the differences between thinking styles. When it came time to share their information, Grace created a power point demonstration because she knew that Priscilla was a visual learner, whereas Priscilla, appreciating Grace’s comfort with auditory learning, verbally explained the results of her research. Because of their differences in thinking and learning styles, and their awareness of these, they were able to put together a presentation that played to both of their strengths and really wowed those present by its thoroughness.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the Interpersonal Awareness case study.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importance of understanding differences in thinking and learning styles.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results of the case study. How did the two women address their differences in styles?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kind of learning style was Grace most comfortable with?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75</a:t>
            </a:fld>
            <a:endParaRPr lang="en-US" dirty="0"/>
          </a:p>
        </p:txBody>
      </p:sp>
    </p:spTree>
    <p:extLst>
      <p:ext uri="{BB962C8B-B14F-4D97-AF65-F5344CB8AC3E}">
        <p14:creationId xmlns:p14="http://schemas.microsoft.com/office/powerpoint/2010/main" val="226449737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76</a:t>
            </a:fld>
            <a:endParaRPr lang="en-US" dirty="0"/>
          </a:p>
        </p:txBody>
      </p:sp>
    </p:spTree>
    <p:extLst>
      <p:ext uri="{BB962C8B-B14F-4D97-AF65-F5344CB8AC3E}">
        <p14:creationId xmlns:p14="http://schemas.microsoft.com/office/powerpoint/2010/main" val="12533944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77</a:t>
            </a:fld>
            <a:endParaRPr lang="en-US" dirty="0"/>
          </a:p>
        </p:txBody>
      </p:sp>
    </p:spTree>
    <p:extLst>
      <p:ext uri="{BB962C8B-B14F-4D97-AF65-F5344CB8AC3E}">
        <p14:creationId xmlns:p14="http://schemas.microsoft.com/office/powerpoint/2010/main" val="84303413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78</a:t>
            </a:fld>
            <a:endParaRPr lang="en-US" dirty="0"/>
          </a:p>
        </p:txBody>
      </p:sp>
    </p:spTree>
    <p:extLst>
      <p:ext uri="{BB962C8B-B14F-4D97-AF65-F5344CB8AC3E}">
        <p14:creationId xmlns:p14="http://schemas.microsoft.com/office/powerpoint/2010/main" val="372598625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79</a:t>
            </a:fld>
            <a:endParaRPr lang="en-US" dirty="0"/>
          </a:p>
        </p:txBody>
      </p:sp>
    </p:spTree>
    <p:extLst>
      <p:ext uri="{BB962C8B-B14F-4D97-AF65-F5344CB8AC3E}">
        <p14:creationId xmlns:p14="http://schemas.microsoft.com/office/powerpoint/2010/main" val="33578972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course is not about any one religious belief, nor does it reject religious belief, either. The use of the term spirit here is not meant in a religious sense. Instead, the spiritual self is about your continuing sense of identity. The spiritual self is the realm of what a person values. It’s the world view and the source of motivation. If the emotional self and mental self are about the feelings and thoughts of a person in a given moment, the spiritual self is about the interconnectedness of thoughts and feelings over time that forms into a sense of personal identity.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the Soul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Soul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becoming aware of one’s personal narrative in life (the spirit).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group, discuss the spiritual self as the part of a person who has dreams, goals, and aspirations. How does becoming aware of this level of the self help a person? List examples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part of the self do personal values fall under?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218681639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80</a:t>
            </a:fld>
            <a:endParaRPr lang="en-US" dirty="0"/>
          </a:p>
        </p:txBody>
      </p:sp>
    </p:spTree>
    <p:extLst>
      <p:ext uri="{BB962C8B-B14F-4D97-AF65-F5344CB8AC3E}">
        <p14:creationId xmlns:p14="http://schemas.microsoft.com/office/powerpoint/2010/main" val="140712917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Developing awareness of the spiritual self is the capstone to developing awareness of one’s whole self. When you begin to focus on spiritual development, all other approaches to increasing your self-awareness become enhanced because frequently a key step to becoming more aware of your body, heart , and mind involves paying attention to the needs of your soul.</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81</a:t>
            </a:fld>
            <a:endParaRPr lang="en-US" dirty="0"/>
          </a:p>
        </p:txBody>
      </p:sp>
    </p:spTree>
    <p:extLst>
      <p:ext uri="{BB962C8B-B14F-4D97-AF65-F5344CB8AC3E}">
        <p14:creationId xmlns:p14="http://schemas.microsoft.com/office/powerpoint/2010/main" val="68461872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mindfulness began as a Buddhist concept, it has since been developed as a practice in psychology that has helped numerous people deal with crippling anxiety, depression, drug addiction, and post-traumatic stress disorder. Being mindful is not simply living in the present but a way of concentrating on aspects of the present moment you normally take for granted. Buddhists use the term “monkey mind” to describe how our brains tend to barrage us with thoughts about the past, the present, and the future constantly. Becoming mindful means to become both aware of the movement of your thoughts and emotions and to become detached from them. This detachment allows you to focus through your true self rather than seeing yourself as thoughts thinking or emotions feeling. Practicing mindfulness meditation is the first step towards becoming mindful throughout every moment of your life.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Mindfulness and Detachment.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Mindfulness and Detachment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differences between mindfulness and living in the moment; discuss the differences between detachment and apathy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discuss the differences between mindfulness and living in the moment, and discuss the differences between detachment and apathy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Why is mindfulness not the same thing as living in the moment?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82</a:t>
            </a:fld>
            <a:endParaRPr lang="en-US" dirty="0"/>
          </a:p>
        </p:txBody>
      </p:sp>
    </p:spTree>
    <p:extLst>
      <p:ext uri="{BB962C8B-B14F-4D97-AF65-F5344CB8AC3E}">
        <p14:creationId xmlns:p14="http://schemas.microsoft.com/office/powerpoint/2010/main" val="262451141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Mindfulness meditation is actually only one form of meditation with the specific goal of developing a specific type of meditation. There are other methods of meditation that have other goals. In fact, the progressive relaxation technique you learned in Module Three is another meditation technique with the goal of deepening your feelings of relaxation. Another type of meditation called a loving-kindness meditation is designed to stimulate positive feelings in yourself and extend them outwards towards others. Transcendental meditation is one type of meditation that teaches you to achieve altered states of consciousness. Included in this course is a simple method of meditating that helps you to calm your mind and quiet your thoughts. In addition to these benefits, this meditation can also help you increase your ability to focus and help you to practice mindfulness.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Meditation.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Meditation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Practice a simple form of meditation.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A Simple Meditation Technique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Pass this worksheet out the day before you go over this section. Advise everyone to wear loose, comfortable clothing, and locate an area that will be quiet and where the class can sit comfortably without being disturbed.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instructed on the worksheet, have class sit and meditate for 10-12 minutes. Afterwards, discuss your experiences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Which meditation method focuses on achieving an altered state of consciousness?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83</a:t>
            </a:fld>
            <a:endParaRPr lang="en-US" dirty="0"/>
          </a:p>
        </p:txBody>
      </p:sp>
    </p:spTree>
    <p:extLst>
      <p:ext uri="{BB962C8B-B14F-4D97-AF65-F5344CB8AC3E}">
        <p14:creationId xmlns:p14="http://schemas.microsoft.com/office/powerpoint/2010/main" val="357123117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Because of the extreme usefulness of negative emotions during humanity’s early years as hunter-gatherers, our brains are set to automatically pay attention to negative thoughts and feelings. When awareness of a negative situation was the difference between life and death, it made sense for negativity to attract our attention. Positive thoughts and feelings tend to escape our notice unless they are of the most extreme variety. Noting and celebrating the little things in life that make it good is a good way to begin cultivating positive emotions. Here are some specific ways to increase your positivity: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Practice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meditation daily. While most meditation methods are beneficial in cultivating positivity, the loving-kindness meditation is particularly helpful, especially in countering resentments.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Let go of resentment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and forgive others. We often think that forgiveness is a way to let wrongdoers off the hook, but forgiveness isn’t about the person you’re forgiving so much as it is about your letting go of anger that weighs you down. Nevertheless, it would be irresponsible to suggest that forgiving someone is an easy thing to do. One practice that can help is whenever you are angry with someone else, try to make a list of all the things you find good about that person.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Celebrate successes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no matter how big or small. Celebrate not just your successes, but other people’s successes as well. Human beings are hardwired to connect with each other. When you take an active interest in another person’s achievements, you help to reinforce those connections that so enrich our lives.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Work to foster positive emotions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such as enthusiasm through singing, dancing, and listening to upbeat music.</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Exercise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It’s been mentioned many times in this course but bears mentioning again because it is such a benefit.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Help others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Helping out a person in need can have a profound effect on your own thought processes. When we volunteer our time for others, it takes us out of thinking about ourselves, which is often a great source of negativity.</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Positivity.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Positivity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specific ways you can cultivate more positivity in your life.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group, discuss specific ways you can cultivate more positivity in your life. Make a list on the flipchart/board.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Who does forgiveness help the most?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226437587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all of the approaches mentioned thus far will definitely help you to think and feel more positive if you practice them regularly, one of the single most profound practices to increase your optimism, well-being, and cultivate general positivity is to develop an attitude of gratitude. When you wake up each morning, after you eat breakfast, or just before you log into your computer at work, write down in a notebook or type into a word processing document five things for which you are grateful. These can be small and simple such as a particularly choice cup of coffee or an enjoyable dinner the night before. They can also be earth shattering, such as a recovery from an illness or a huge life event such as a wedding or graduation. If you do this every day, it will have a cumulative effect of reorienting your perception so that you become more aware of the good things in life.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the Gratitude Journal.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Gratitude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five things for which you are grateful.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11: Gratitude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 the worksheet individually.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can gratitude improve your life?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85</a:t>
            </a:fld>
            <a:endParaRPr lang="en-US" dirty="0"/>
          </a:p>
        </p:txBody>
      </p:sp>
    </p:spTree>
    <p:extLst>
      <p:ext uri="{BB962C8B-B14F-4D97-AF65-F5344CB8AC3E}">
        <p14:creationId xmlns:p14="http://schemas.microsoft.com/office/powerpoint/2010/main" val="388372012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Darla had recently finished her Master’s degree, but she was having difficulties finding a job. Her level of poverty made her feel depressed, which made her far less motivated or energized to go find a new job. Her friend Oprah tried to cheer her up by pointing out what was going well in Darla’s life. Oprah was generally an optimistic and enthusiastic person who was constantly remarking about the things she appreciated in life. Darla asked Oprah her secret, and Oprah told her about how Oprah kept a daily gratitude journal. Darla began doing the same. As the days passed, she recognized how whenever she began to dwell on the negative, she’d remember something that she was truly grateful for, and this would change her thinking. One day, Darla was called back after a particularly successful job interview. She was going to get the job. Her new employers told her that they decided to hire her even though her experience level was not as great as others who had applied, but they had found her attitude to be positive and infectious and really wanted to work with her.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the Spiritual Self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the importance of trying new things.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results of the case study. Why was Darla depressed? How did Oprah help Darla change her attitude?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did her interviewers find impressive about Darla during her job interview?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86</a:t>
            </a:fld>
            <a:endParaRPr lang="en-US" dirty="0"/>
          </a:p>
        </p:txBody>
      </p:sp>
    </p:spTree>
    <p:extLst>
      <p:ext uri="{BB962C8B-B14F-4D97-AF65-F5344CB8AC3E}">
        <p14:creationId xmlns:p14="http://schemas.microsoft.com/office/powerpoint/2010/main" val="321546353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87</a:t>
            </a:fld>
            <a:endParaRPr lang="en-US" dirty="0"/>
          </a:p>
        </p:txBody>
      </p:sp>
    </p:spTree>
    <p:extLst>
      <p:ext uri="{BB962C8B-B14F-4D97-AF65-F5344CB8AC3E}">
        <p14:creationId xmlns:p14="http://schemas.microsoft.com/office/powerpoint/2010/main" val="303169214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88</a:t>
            </a:fld>
            <a:endParaRPr lang="en-US" dirty="0"/>
          </a:p>
        </p:txBody>
      </p:sp>
    </p:spTree>
    <p:extLst>
      <p:ext uri="{BB962C8B-B14F-4D97-AF65-F5344CB8AC3E}">
        <p14:creationId xmlns:p14="http://schemas.microsoft.com/office/powerpoint/2010/main" val="314236286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89</a:t>
            </a:fld>
            <a:endParaRPr lang="en-US" dirty="0"/>
          </a:p>
        </p:txBody>
      </p:sp>
    </p:spTree>
    <p:extLst>
      <p:ext uri="{BB962C8B-B14F-4D97-AF65-F5344CB8AC3E}">
        <p14:creationId xmlns:p14="http://schemas.microsoft.com/office/powerpoint/2010/main" val="39504464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Michael was a college student working his way through by managing at a locally owned restaurant. Initially he would allow his employees to steal alcohol, which he justified to himself as not being a big deal because it was a small amount in the larger scheme of things. However he began to feel guilty about it after he went to the restaurant owners’ home for a holiday he couldn’t leave town for. When he saw that they too lived in near poverty, he began to feel guilty about allowing the alcohol theft. He made a list of demands for the rest of the employees to sign, including an agreement to not participate in any more alcohol theft. Arnold, an employee there, met with coworkers who were also employees to discuss the situation about what to about Michael and his mean and snarky letter. Arnold ended up picking an argument with Michael during a particularly stressful time at work. The argument got heated and Michael lost his cool and pushed Arnold. Michael resigned as a manager the next day, and Arnold was promoted in his place, because the owners, who didn’t actually see the situation, believed that Arnold had kept his cool and demonstrated leadership when Michael had not.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Outline the What Is the Self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importance of increasing one’s self-awareness.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outcome of the case study.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did Michael discover about his own values when he spent the holidays with the restaurant owners?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292955052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90</a:t>
            </a:fld>
            <a:endParaRPr lang="en-US" dirty="0"/>
          </a:p>
        </p:txBody>
      </p:sp>
    </p:spTree>
    <p:extLst>
      <p:ext uri="{BB962C8B-B14F-4D97-AF65-F5344CB8AC3E}">
        <p14:creationId xmlns:p14="http://schemas.microsoft.com/office/powerpoint/2010/main" val="1276672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91</a:t>
            </a:fld>
            <a:endParaRPr lang="en-US" dirty="0"/>
          </a:p>
        </p:txBody>
      </p:sp>
    </p:spTree>
    <p:extLst>
      <p:ext uri="{BB962C8B-B14F-4D97-AF65-F5344CB8AC3E}">
        <p14:creationId xmlns:p14="http://schemas.microsoft.com/office/powerpoint/2010/main" val="220510502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Increasing your self-awareness can be a highly enriching experience. However, it is only a prelude towards greater awareness of your place among others. In fact, too much focus on your self can have detrimental effects.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92</a:t>
            </a:fld>
            <a:endParaRPr lang="en-US" dirty="0"/>
          </a:p>
        </p:txBody>
      </p:sp>
    </p:spTree>
    <p:extLst>
      <p:ext uri="{BB962C8B-B14F-4D97-AF65-F5344CB8AC3E}">
        <p14:creationId xmlns:p14="http://schemas.microsoft.com/office/powerpoint/2010/main" val="257765184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1000"/>
              </a:spcBef>
              <a:spcAft>
                <a:spcPts val="600"/>
              </a:spcAft>
            </a:pPr>
            <a:r>
              <a:rPr lang="en-US" sz="16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danger of spending too much time and energy on developing yourself is that you can become stuck in a mode of seeing everything only as it relates to you. This notion of fancying yourself the center of the universe is referred to as navel gazing because it evokes the image of one sitting in meditation staring down at her or his stomach. Once you start becoming more self-aware, it is important to invest time getting out of yourself. As mentioned in the previous module, one excellent way of doing so is to seek out opportunities to serve others.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Navel Gazing.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Navel Gazing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Explore ways of focusing on others.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discuss approaches towards changing your focus from being self-directed to others-directed. List ideas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Why would navel gazing be a bad thing?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93</a:t>
            </a:fld>
            <a:endParaRPr lang="en-US" dirty="0"/>
          </a:p>
        </p:txBody>
      </p:sp>
    </p:spTree>
    <p:extLst>
      <p:ext uri="{BB962C8B-B14F-4D97-AF65-F5344CB8AC3E}">
        <p14:creationId xmlns:p14="http://schemas.microsoft.com/office/powerpoint/2010/main" val="110417960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danger of too much time spent developing yourself is that of excessive self-discipline. Too much discipline can kill your spirit by eliminating spontaneity in your life. Being spontaneous and taking time out to play is important for fostering creativity. Not only that, but if you don’t allow yourself to ever play or enjoy the moment, you will begin to rebel against many of the positive practices you have taken up. Too much self-discipline can even make it easier to lapse into child-mode behaviors in your interactions with others. It can also lead to arrogance and an inflated sense of your own importance.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importance of play.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Importance of Playing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why playing is important even for adults.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discuss what too much self-discipline looks like and discuss the importance of playing. List any ideas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can too much self-discipline lead to?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94</a:t>
            </a:fld>
            <a:endParaRPr lang="en-US" dirty="0"/>
          </a:p>
        </p:txBody>
      </p:sp>
    </p:spTree>
    <p:extLst>
      <p:ext uri="{BB962C8B-B14F-4D97-AF65-F5344CB8AC3E}">
        <p14:creationId xmlns:p14="http://schemas.microsoft.com/office/powerpoint/2010/main" val="75236303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Striving to be more humble is a key part of many traditions of spiritual practice, but it isn’t simply a spiritual act but an ethical one. When you are humble, you don’t look to assert your dominance over others or trumpet your accomplishments so that everyone should look up to you. Humility is the act of taking a lower position even when you might feel you deserve more praise or recognition. If you want a great example of humility, look no farther than the acceptance speech that basketball superstar Kevin Durant gave when he won the 2013-14 Season NBA Most Valuable Player Award. Instead of touting all the hard work he engaged in, he spent the duration of his speech appreciating all the hard work and sacrifices that other people in his life gave for him to experience success. Like any other spiritual principle, humility is one that you have to work at. Here are some ways that you can deepen your own humility: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Appreciate others.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you focus on the abilities, concerns, and accomplishments of others, this takes you out of being self oriented. At every opportunity take time to thank other people.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Share praise and credit.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Whenever you accomplish anything, if you look carefully, you will find that you didn’t do it alone. Other people are always helping us in ways that are sometimes obvious and sometimes subtle. While it may be tempting to bask in people’s praise and adoration, when you find ways to share credit and share praise, you not only help to deepen your humility, but make it so others want to help you even more.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Allow others to be first and foremost.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Insisting on being the first in line, the first to raise your hand in a class, the first to get the parking spot, and so on, has a tendency to inflate one’s sense of self importance. However, when you allow others to have the spotlight or be first, it gives you a better vantage point to appreciate their gifts and what they are able to bring to the table. And when you can do this, you actually find yourself in a better position to lead others because you understand how they can best contribute.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Don’t insist on being right.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Nobody likes to be wrong, including other people. When you are wrong it puts you in a vulnerable position, which can be scary. However, vulnerability is often what makes a person beautiful and appreciable. Allowing others the legitimacy of their beliefs without correction from you is a charitable act.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Listen to what other people think more than telling them what you think.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Dale Carnegie once said that the sweetest sound to anyone is the sound of their own voice. Really paying attention to what other people have to say without having to correct or undermine them helps you to stay oriented outward rather than being self-absorbed.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Try not to judge others.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An old saying goes like this, “When you point a finger at someone else, you have three fingers pointing back at you.” While it is tempting to judge another person, to assess what they are doing and how they are doing it, when you do so, you are presuming that you know better. Unfortunately, unless you have lived the experiences of another person, you cannot know what is best for them. Your grasp on another person’s situation will always be incomplete because you don’t have the complete picture.</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Humility.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Humility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how others have contributed to your success.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12: Humility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 the worksheet individually. Share your answers with the rest of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you point a finger at someone else, what happens?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375055556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step you can take to avoid navel gazing is to make a concentrated effort to develop a sense of empathy for others. Empathy is the capacity to understand and relate to how another person may feel in a given situation. If anything, it’s the opposite of judging, where you assess another person’s actions or circumstances according to your point of view. Here are some ways in which you can further develop your empathy: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Listen.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may not always understand where another person is coming from. Even the most creative and open minded of people can fail to grasp an individual’s unique circumstances. Consequently, the only way you can understand where someone else is coming from is by listening to them. However, listening in this sense is not merely listening to the words a person says, but listening for the underlying needs that the person may be expressing even while failing to articulate this.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Validate.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Particularly in times where people seem far apart in their political and social beliefs, it’s really easy to look at a person with whom you disagree and see an enemy. However, we all have the capacity to feel the same types of emotions, whether these are fear, anger, or joy. We also all have the same basic needs. When you try to recognize that beneath any disagreement are two people who need love and respect, it’s not so easy to see someone you disagree with as the enemy.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Consider your own attitude.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you find yourself in a disagreement with someone else, ask yourself what you are wanting out of the interaction. Do you want to see the other person punished? Is this about winning or being right? Wanting to see another person punished presumes that you know best, a dangerously arrogant attitude. Wanting to win or insisting on being right is a kind of vanity that indicates navel-gazing.</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Suspend your own viewpoint.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you are trying to understand another person’s feelings, your own point of view isn’t a necessary perspective. In fact, it gets in the way of seeing another’s point of view. Remember that suspending your views is not the same as dropping them or changing them. Your viewpoint will still be there if you still need it.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Empathy.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Empathy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Practice putting yourself in someone else’s shoes.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the class into groups of two (preferably the same groups from the active listening activity). For four minutes, have one person tell the other a story about a difficult experience. After four minutes the listener should reflect back to the story teller how they think the situation would make them feel. If you are able to use the same groups as from the active listening activity, have the person who was practicing listening in that activity be the story teller in this activity.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relevant, personal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empathy?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96</a:t>
            </a:fld>
            <a:endParaRPr lang="en-US" dirty="0"/>
          </a:p>
        </p:txBody>
      </p:sp>
    </p:spTree>
    <p:extLst>
      <p:ext uri="{BB962C8B-B14F-4D97-AF65-F5344CB8AC3E}">
        <p14:creationId xmlns:p14="http://schemas.microsoft.com/office/powerpoint/2010/main" val="109178375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Brian and Jose had both been practicing self-awareness techniques. For Brian, these techniques had begun to make him feel fairly important. He believed that he was really good at being reflective and that people could recognize how good he was at this. As Jose became more self-aware, he realized how little he truly knew, and this attitude allowed him to be open to what others had to say. When they both applied for the same management position, Jose ended up getting the job, even though the bosses felt Brian had greater abilities to strategize, a skill necessary for the new promotion. They gave the job to Jose, who wasn’t quite as good at strategizing, but he wasn’t bad at it either. Jose got the job because the bosses believed he would be more capable of working with other people and accommodating their needs than Brian because Jose thought less about himself than Brian did and more about others.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the Dangers of Excessive Self-Awareness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Address the importance of sleeping to creative thought.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results of the case study. How do you think Brian’s high opinion of himself hurt his chances at a promotion?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Who did the bosses think had greater skills in strategizing?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97</a:t>
            </a:fld>
            <a:endParaRPr lang="en-US" dirty="0"/>
          </a:p>
        </p:txBody>
      </p:sp>
    </p:spTree>
    <p:extLst>
      <p:ext uri="{BB962C8B-B14F-4D97-AF65-F5344CB8AC3E}">
        <p14:creationId xmlns:p14="http://schemas.microsoft.com/office/powerpoint/2010/main" val="163246865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98</a:t>
            </a:fld>
            <a:endParaRPr lang="en-US" dirty="0"/>
          </a:p>
        </p:txBody>
      </p:sp>
    </p:spTree>
    <p:extLst>
      <p:ext uri="{BB962C8B-B14F-4D97-AF65-F5344CB8AC3E}">
        <p14:creationId xmlns:p14="http://schemas.microsoft.com/office/powerpoint/2010/main" val="8066103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99</a:t>
            </a:fld>
            <a:endParaRPr lang="en-US" dirty="0"/>
          </a:p>
        </p:txBody>
      </p:sp>
    </p:spTree>
    <p:extLst>
      <p:ext uri="{BB962C8B-B14F-4D97-AF65-F5344CB8AC3E}">
        <p14:creationId xmlns:p14="http://schemas.microsoft.com/office/powerpoint/2010/main" val="4232111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a:t>Click to edit Master text styles</a:t>
            </a:r>
          </a:p>
        </p:txBody>
      </p:sp>
    </p:spTree>
    <p:extLst>
      <p:ext uri="{BB962C8B-B14F-4D97-AF65-F5344CB8AC3E}">
        <p14:creationId xmlns:p14="http://schemas.microsoft.com/office/powerpoint/2010/main" val="2095895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517255" y="908720"/>
            <a:ext cx="6048672" cy="369332"/>
          </a:xfrm>
          <a:prstGeom prst="rect">
            <a:avLst/>
          </a:prstGeom>
          <a:noFill/>
        </p:spPr>
        <p:txBody>
          <a:bodyPr wrap="square" rtlCol="0">
            <a:spAutoFit/>
          </a:bodyPr>
          <a:lstStyle/>
          <a:p>
            <a:pPr algn="ctr"/>
            <a:r>
              <a:rPr lang="en-US" dirty="0"/>
              <a:t>Hello and welcome to 327 Solutions Inc. webinar:</a:t>
            </a:r>
          </a:p>
        </p:txBody>
      </p:sp>
      <p:sp>
        <p:nvSpPr>
          <p:cNvPr id="2" name="Title 1"/>
          <p:cNvSpPr>
            <a:spLocks noGrp="1"/>
          </p:cNvSpPr>
          <p:nvPr>
            <p:ph type="title"/>
          </p:nvPr>
        </p:nvSpPr>
        <p:spPr>
          <a:xfrm>
            <a:off x="426791" y="114316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52061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1474539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522486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3114528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261835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7/5/2016</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104.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05.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105.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06.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106.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107.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108.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115.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9.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1.xml"/><Relationship Id="rId1" Type="http://schemas.openxmlformats.org/officeDocument/2006/relationships/slideLayout" Target="../slideLayouts/slideLayout4.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3.xml"/><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4.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4.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4.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4.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4.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4.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4.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4.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4.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5.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4.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4.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5.xml"/></Relationships>
</file>

<file path=ppt/slides/_rels/slide143.xml.rels><?xml version="1.0" encoding="UTF-8" standalone="yes"?>
<Relationships xmlns="http://schemas.openxmlformats.org/package/2006/relationships"><Relationship Id="rId3" Type="http://schemas.openxmlformats.org/officeDocument/2006/relationships/diagramData" Target="../diagrams/data53.xml"/><Relationship Id="rId7" Type="http://schemas.microsoft.com/office/2007/relationships/diagramDrawing" Target="../diagrams/drawing53.xml"/><Relationship Id="rId2" Type="http://schemas.openxmlformats.org/officeDocument/2006/relationships/notesSlide" Target="../notesSlides/notesSlide143.xml"/><Relationship Id="rId1" Type="http://schemas.openxmlformats.org/officeDocument/2006/relationships/slideLayout" Target="../slideLayouts/slideLayout4.xml"/><Relationship Id="rId6" Type="http://schemas.openxmlformats.org/officeDocument/2006/relationships/diagramColors" Target="../diagrams/colors53.xml"/><Relationship Id="rId5" Type="http://schemas.openxmlformats.org/officeDocument/2006/relationships/diagramQuickStyle" Target="../diagrams/quickStyle53.xml"/><Relationship Id="rId4" Type="http://schemas.openxmlformats.org/officeDocument/2006/relationships/diagramLayout" Target="../diagrams/layout53.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4.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4.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4.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6.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71.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73.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82.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83.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84.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84.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85.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86.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93.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94.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95.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96.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97.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97.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914400" y="16288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Improving Self Awareness</a:t>
            </a:r>
          </a:p>
          <a:p>
            <a:pPr algn="r" eaLnBrk="1" hangingPunct="1"/>
            <a:endParaRPr lang="en-US" sz="4800" dirty="0"/>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1. According to this course, what is the self?</a:t>
            </a:r>
          </a:p>
          <a:p>
            <a:pPr marL="171450" lvl="0" indent="-514350">
              <a:buFont typeface="+mj-lt"/>
              <a:buAutoNum type="alphaLcParenR"/>
            </a:pPr>
            <a:r>
              <a:rPr lang="en-US" dirty="0"/>
              <a:t>The part of a person that feels</a:t>
            </a:r>
          </a:p>
          <a:p>
            <a:pPr marL="171450" lvl="0" indent="-514350">
              <a:buFont typeface="+mj-lt"/>
              <a:buAutoNum type="alphaLcParenR"/>
            </a:pPr>
            <a:r>
              <a:rPr lang="en-US" dirty="0">
                <a:solidFill>
                  <a:srgbClr val="FF0000"/>
                </a:solidFill>
              </a:rPr>
              <a:t>The part of a person that thinks</a:t>
            </a:r>
          </a:p>
          <a:p>
            <a:pPr marL="171450" lvl="0" indent="-514350">
              <a:buFont typeface="+mj-lt"/>
              <a:buAutoNum type="alphaLcParenR"/>
            </a:pPr>
            <a:r>
              <a:rPr lang="en-US" dirty="0"/>
              <a:t>The part of a person that laughs</a:t>
            </a:r>
          </a:p>
          <a:p>
            <a:pPr marL="171450" lvl="0" indent="-514350">
              <a:buFont typeface="+mj-lt"/>
              <a:buAutoNum type="alphaLcParenR"/>
            </a:pPr>
            <a:r>
              <a:rPr lang="en-US" dirty="0"/>
              <a:t>The part of a person that says “I”</a:t>
            </a:r>
          </a:p>
          <a:p>
            <a:r>
              <a:rPr lang="en-US" dirty="0">
                <a:solidFill>
                  <a:srgbClr val="FF0000"/>
                </a:solidFill>
              </a:rPr>
              <a:t>The self is the part of a person that thinks of itself in terms of the “I” pronoun.</a:t>
            </a:r>
          </a:p>
          <a:p>
            <a:endParaRPr lang="en-US" dirty="0"/>
          </a:p>
          <a:p>
            <a:pPr lvl="0"/>
            <a:r>
              <a:rPr lang="en-US" dirty="0"/>
              <a:t>2. Which of the following is NOT true about the physical self?</a:t>
            </a:r>
          </a:p>
          <a:p>
            <a:pPr marL="171450" lvl="0" indent="-514350">
              <a:buFont typeface="+mj-lt"/>
              <a:buAutoNum type="alphaLcParenR"/>
            </a:pPr>
            <a:r>
              <a:rPr lang="en-US" dirty="0"/>
              <a:t>The physical aspect of the self can affect the emotional, mental, and spiritual aspects of the self</a:t>
            </a:r>
          </a:p>
          <a:p>
            <a:pPr marL="171450" lvl="0" indent="-514350">
              <a:buFont typeface="+mj-lt"/>
              <a:buAutoNum type="alphaLcParenR"/>
            </a:pPr>
            <a:r>
              <a:rPr lang="en-US" dirty="0"/>
              <a:t>We are always consciously aware of how our physical self is feeling</a:t>
            </a:r>
          </a:p>
          <a:p>
            <a:pPr marL="171450" lvl="0" indent="-514350">
              <a:buFont typeface="+mj-lt"/>
              <a:buAutoNum type="alphaLcParenR"/>
            </a:pPr>
            <a:r>
              <a:rPr lang="en-US" dirty="0"/>
              <a:t>The physical aspect of the self also includes the physical environment.</a:t>
            </a:r>
          </a:p>
          <a:p>
            <a:pPr marL="171450" lvl="0" indent="-514350">
              <a:buFont typeface="+mj-lt"/>
              <a:buAutoNum type="alphaLcParenR"/>
            </a:pPr>
            <a:r>
              <a:rPr lang="en-US" dirty="0">
                <a:solidFill>
                  <a:srgbClr val="FF0000"/>
                </a:solidFill>
              </a:rPr>
              <a:t>Another term for the physical self is the body</a:t>
            </a:r>
          </a:p>
          <a:p>
            <a:r>
              <a:rPr lang="en-US" dirty="0">
                <a:solidFill>
                  <a:srgbClr val="FF0000"/>
                </a:solidFill>
              </a:rPr>
              <a:t>When our physical self is feeling slightly bad, slightly good, or neutral, we can tune out how we feel physically. We have to consciously focus on our physical self to note how we are feeling. </a:t>
            </a:r>
          </a:p>
          <a:p>
            <a:pPr marL="347663" marR="0" indent="0">
              <a:lnSpc>
                <a:spcPct val="115000"/>
              </a:lnSpc>
              <a:spcBef>
                <a:spcPts val="1200"/>
              </a:spcBef>
              <a:spcAft>
                <a:spcPts val="1000"/>
              </a:spcAft>
              <a:tabLst>
                <a:tab pos="628650" algn="l"/>
              </a:tabLst>
            </a:pPr>
            <a:endParaRPr lang="en-US" dirty="0">
              <a:ea typeface="Times New Roman"/>
              <a:cs typeface="Times New Roman"/>
            </a:endParaRPr>
          </a:p>
          <a:p>
            <a:endParaRPr lang="en-US" dirty="0"/>
          </a:p>
        </p:txBody>
      </p:sp>
    </p:spTree>
    <p:extLst>
      <p:ext uri="{BB962C8B-B14F-4D97-AF65-F5344CB8AC3E}">
        <p14:creationId xmlns:p14="http://schemas.microsoft.com/office/powerpoint/2010/main" val="254983146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lnSpcReduction="10000"/>
          </a:bodyPr>
          <a:lstStyle/>
          <a:p>
            <a:pPr lvl="0"/>
            <a:r>
              <a:rPr lang="en-US" sz="2000" dirty="0"/>
              <a:t>5. Which of the following does NOT help you foster humility?</a:t>
            </a:r>
          </a:p>
          <a:p>
            <a:pPr marL="171450" lvl="0" indent="-514350">
              <a:buFont typeface="+mj-lt"/>
              <a:buAutoNum type="alphaLcParenR"/>
            </a:pPr>
            <a:r>
              <a:rPr lang="en-US" sz="2000" dirty="0"/>
              <a:t>Appreciating others</a:t>
            </a:r>
          </a:p>
          <a:p>
            <a:pPr marL="171450" lvl="0" indent="-514350">
              <a:buFont typeface="+mj-lt"/>
              <a:buAutoNum type="alphaLcParenR"/>
            </a:pPr>
            <a:r>
              <a:rPr lang="en-US" sz="2000" dirty="0">
                <a:solidFill>
                  <a:srgbClr val="FF0000"/>
                </a:solidFill>
              </a:rPr>
              <a:t>Taking credit</a:t>
            </a:r>
          </a:p>
          <a:p>
            <a:pPr marL="171450" lvl="0" indent="-514350">
              <a:buFont typeface="+mj-lt"/>
              <a:buAutoNum type="alphaLcParenR"/>
            </a:pPr>
            <a:r>
              <a:rPr lang="en-US" sz="2000" dirty="0"/>
              <a:t>Sharing credit</a:t>
            </a:r>
          </a:p>
          <a:p>
            <a:pPr marL="171450" lvl="0" indent="-514350">
              <a:buFont typeface="+mj-lt"/>
              <a:buAutoNum type="alphaLcParenR"/>
            </a:pPr>
            <a:r>
              <a:rPr lang="en-US" sz="2000" dirty="0"/>
              <a:t>Not insisting on being right</a:t>
            </a:r>
          </a:p>
          <a:p>
            <a:r>
              <a:rPr lang="en-US" sz="2000" dirty="0">
                <a:solidFill>
                  <a:srgbClr val="FF0000"/>
                </a:solidFill>
              </a:rPr>
              <a:t>Taking credit does not help you to be more humble.</a:t>
            </a:r>
          </a:p>
          <a:p>
            <a:endParaRPr lang="en-US" sz="2000" dirty="0">
              <a:solidFill>
                <a:srgbClr val="FF0000"/>
              </a:solidFill>
            </a:endParaRPr>
          </a:p>
          <a:p>
            <a:pPr lvl="0"/>
            <a:r>
              <a:rPr lang="en-US" sz="2000" dirty="0"/>
              <a:t>6. When you point a finger at someone else, what happens?</a:t>
            </a:r>
          </a:p>
          <a:p>
            <a:pPr marL="171450" lvl="0" indent="-514350">
              <a:buFont typeface="+mj-lt"/>
              <a:buAutoNum type="alphaLcParenR"/>
            </a:pPr>
            <a:r>
              <a:rPr lang="en-US" sz="2000" dirty="0"/>
              <a:t>Someone points back at you</a:t>
            </a:r>
          </a:p>
          <a:p>
            <a:pPr marL="171450" lvl="0" indent="-514350">
              <a:buFont typeface="+mj-lt"/>
              <a:buAutoNum type="alphaLcParenR"/>
            </a:pPr>
            <a:r>
              <a:rPr lang="en-US" sz="2000" dirty="0"/>
              <a:t>Someone attacks you</a:t>
            </a:r>
          </a:p>
          <a:p>
            <a:pPr marL="171450" lvl="0" indent="-514350">
              <a:buFont typeface="+mj-lt"/>
              <a:buAutoNum type="alphaLcParenR"/>
            </a:pPr>
            <a:r>
              <a:rPr lang="en-US" sz="2000" dirty="0">
                <a:solidFill>
                  <a:srgbClr val="FF0000"/>
                </a:solidFill>
              </a:rPr>
              <a:t>You point three fingers back at yourself</a:t>
            </a:r>
          </a:p>
          <a:p>
            <a:pPr marL="171450" lvl="0" indent="-514350">
              <a:buFont typeface="+mj-lt"/>
              <a:buAutoNum type="alphaLcParenR"/>
            </a:pPr>
            <a:r>
              <a:rPr lang="en-US" sz="2000" dirty="0"/>
              <a:t>Your finger gets broken</a:t>
            </a:r>
          </a:p>
          <a:p>
            <a:r>
              <a:rPr lang="en-US" sz="2000" dirty="0">
                <a:solidFill>
                  <a:srgbClr val="FF0000"/>
                </a:solidFill>
              </a:rPr>
              <a:t>When you point a finger at someone else, you also point three fingers back at yourself. </a:t>
            </a:r>
          </a:p>
        </p:txBody>
      </p:sp>
    </p:spTree>
    <p:extLst>
      <p:ext uri="{BB962C8B-B14F-4D97-AF65-F5344CB8AC3E}">
        <p14:creationId xmlns:p14="http://schemas.microsoft.com/office/powerpoint/2010/main" val="11776721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Autofit/>
          </a:bodyPr>
          <a:lstStyle/>
          <a:p>
            <a:pPr lvl="0"/>
            <a:r>
              <a:rPr lang="en-US" sz="2000" dirty="0"/>
              <a:t>7. Empathy is ________?</a:t>
            </a:r>
          </a:p>
          <a:p>
            <a:pPr marL="171450" lvl="0" indent="-514350">
              <a:buFont typeface="+mj-lt"/>
              <a:buAutoNum type="alphaLcParenR"/>
            </a:pPr>
            <a:r>
              <a:rPr lang="en-US" sz="2000" dirty="0"/>
              <a:t>The opposite of judging</a:t>
            </a:r>
          </a:p>
          <a:p>
            <a:pPr marL="171450" lvl="0" indent="-514350">
              <a:buFont typeface="+mj-lt"/>
              <a:buAutoNum type="alphaLcParenR"/>
            </a:pPr>
            <a:r>
              <a:rPr lang="en-US" sz="2000" dirty="0"/>
              <a:t>When you can understand and relate to how someone might feel in a situation</a:t>
            </a:r>
          </a:p>
          <a:p>
            <a:pPr marL="171450" lvl="0" indent="-514350">
              <a:buFont typeface="+mj-lt"/>
              <a:buAutoNum type="alphaLcParenR"/>
            </a:pPr>
            <a:r>
              <a:rPr lang="en-US" sz="2000" dirty="0"/>
              <a:t>A helpful capacity to avoid being self-centered</a:t>
            </a:r>
          </a:p>
          <a:p>
            <a:pPr marL="171450" lvl="0" indent="-514350">
              <a:buFont typeface="+mj-lt"/>
              <a:buAutoNum type="alphaLcParenR"/>
            </a:pPr>
            <a:r>
              <a:rPr lang="en-US" sz="2000" dirty="0">
                <a:solidFill>
                  <a:srgbClr val="FF0000"/>
                </a:solidFill>
              </a:rPr>
              <a:t>All of the above</a:t>
            </a:r>
          </a:p>
          <a:p>
            <a:r>
              <a:rPr lang="en-US" sz="2000" dirty="0">
                <a:solidFill>
                  <a:srgbClr val="FF0000"/>
                </a:solidFill>
              </a:rPr>
              <a:t>Empathy encompasses all of the above ideas. </a:t>
            </a:r>
          </a:p>
          <a:p>
            <a:endParaRPr lang="en-US" sz="2000" dirty="0">
              <a:solidFill>
                <a:srgbClr val="FF0000"/>
              </a:solidFill>
            </a:endParaRPr>
          </a:p>
          <a:p>
            <a:pPr lvl="0"/>
            <a:r>
              <a:rPr lang="en-US" sz="2000" dirty="0"/>
              <a:t>8. Which of the following does NOT help you to develop empathy?</a:t>
            </a:r>
          </a:p>
          <a:p>
            <a:pPr marL="171450" lvl="0" indent="-514350">
              <a:buFont typeface="+mj-lt"/>
              <a:buAutoNum type="alphaLcParenR"/>
            </a:pPr>
            <a:r>
              <a:rPr lang="en-US" sz="2000" dirty="0"/>
              <a:t>Seeing the other person as valid</a:t>
            </a:r>
          </a:p>
          <a:p>
            <a:pPr marL="171450" lvl="0" indent="-514350">
              <a:buFont typeface="+mj-lt"/>
              <a:buAutoNum type="alphaLcParenR"/>
            </a:pPr>
            <a:r>
              <a:rPr lang="en-US" sz="2000" dirty="0"/>
              <a:t>Suspending your own beliefs</a:t>
            </a:r>
          </a:p>
          <a:p>
            <a:pPr marL="171450" lvl="0" indent="-514350">
              <a:buFont typeface="+mj-lt"/>
              <a:buAutoNum type="alphaLcParenR"/>
            </a:pPr>
            <a:r>
              <a:rPr lang="en-US" sz="2000" dirty="0"/>
              <a:t>Listening to the other person</a:t>
            </a:r>
          </a:p>
          <a:p>
            <a:pPr marL="171450" lvl="0" indent="-514350">
              <a:buFont typeface="+mj-lt"/>
              <a:buAutoNum type="alphaLcParenR"/>
            </a:pPr>
            <a:r>
              <a:rPr lang="en-US" sz="2000" dirty="0">
                <a:solidFill>
                  <a:srgbClr val="FF0000"/>
                </a:solidFill>
              </a:rPr>
              <a:t>Giving advice</a:t>
            </a:r>
          </a:p>
          <a:p>
            <a:r>
              <a:rPr lang="en-US" sz="2000" dirty="0">
                <a:solidFill>
                  <a:srgbClr val="FF0000"/>
                </a:solidFill>
              </a:rPr>
              <a:t>Giving advice does not foster empathy, but it can foster a sense of judgment. </a:t>
            </a:r>
          </a:p>
        </p:txBody>
      </p:sp>
    </p:spTree>
    <p:extLst>
      <p:ext uri="{BB962C8B-B14F-4D97-AF65-F5344CB8AC3E}">
        <p14:creationId xmlns:p14="http://schemas.microsoft.com/office/powerpoint/2010/main" val="11776721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Autofit/>
          </a:bodyPr>
          <a:lstStyle/>
          <a:p>
            <a:pPr lvl="0"/>
            <a:r>
              <a:rPr lang="en-US" sz="2000" dirty="0"/>
              <a:t>9. What did Brian and Jose try to do?</a:t>
            </a:r>
          </a:p>
          <a:p>
            <a:pPr marL="171450" lvl="0" indent="-514350">
              <a:buFont typeface="+mj-lt"/>
              <a:buAutoNum type="alphaLcParenR"/>
            </a:pPr>
            <a:r>
              <a:rPr lang="en-US" sz="2000" dirty="0">
                <a:solidFill>
                  <a:srgbClr val="FF0000"/>
                </a:solidFill>
              </a:rPr>
              <a:t>Get the same promotion</a:t>
            </a:r>
          </a:p>
          <a:p>
            <a:pPr marL="171450" lvl="0" indent="-514350">
              <a:buFont typeface="+mj-lt"/>
              <a:buAutoNum type="alphaLcParenR"/>
            </a:pPr>
            <a:r>
              <a:rPr lang="en-US" sz="2000" dirty="0"/>
              <a:t>Find the same new job</a:t>
            </a:r>
          </a:p>
          <a:p>
            <a:pPr marL="171450" lvl="0" indent="-514350">
              <a:buFont typeface="+mj-lt"/>
              <a:buAutoNum type="alphaLcParenR"/>
            </a:pPr>
            <a:r>
              <a:rPr lang="en-US" sz="2000" dirty="0"/>
              <a:t>Drive away more co-workers than the other in a contest the bosses designed </a:t>
            </a:r>
          </a:p>
          <a:p>
            <a:pPr marL="171450" lvl="0" indent="-514350">
              <a:buFont typeface="+mj-lt"/>
              <a:buAutoNum type="alphaLcParenR"/>
            </a:pPr>
            <a:r>
              <a:rPr lang="en-US" sz="2000" dirty="0"/>
              <a:t>None of the above</a:t>
            </a:r>
          </a:p>
          <a:p>
            <a:r>
              <a:rPr lang="en-US" sz="2000" dirty="0">
                <a:solidFill>
                  <a:srgbClr val="FF0000"/>
                </a:solidFill>
              </a:rPr>
              <a:t>Brian and Jose tried to get the same promotion.</a:t>
            </a:r>
            <a:r>
              <a:rPr lang="en-US" sz="2000" dirty="0"/>
              <a:t> </a:t>
            </a:r>
          </a:p>
          <a:p>
            <a:pPr lvl="0"/>
            <a:r>
              <a:rPr lang="en-US" sz="2000" dirty="0"/>
              <a:t>10. Why did the bosses choose Jose?</a:t>
            </a:r>
          </a:p>
          <a:p>
            <a:pPr marL="171450" lvl="0" indent="-514350">
              <a:buFont typeface="+mj-lt"/>
              <a:buAutoNum type="alphaLcParenR"/>
            </a:pPr>
            <a:r>
              <a:rPr lang="en-US" sz="2000" dirty="0"/>
              <a:t>He was more skilled</a:t>
            </a:r>
          </a:p>
          <a:p>
            <a:pPr marL="171450" lvl="0" indent="-514350">
              <a:buFont typeface="+mj-lt"/>
              <a:buAutoNum type="alphaLcParenR"/>
            </a:pPr>
            <a:r>
              <a:rPr lang="en-US" sz="2000" dirty="0">
                <a:solidFill>
                  <a:srgbClr val="FF0000"/>
                </a:solidFill>
              </a:rPr>
              <a:t>He was more humble</a:t>
            </a:r>
          </a:p>
          <a:p>
            <a:pPr marL="171450" lvl="0" indent="-514350">
              <a:buFont typeface="+mj-lt"/>
              <a:buAutoNum type="alphaLcParenR"/>
            </a:pPr>
            <a:r>
              <a:rPr lang="en-US" sz="2000" dirty="0"/>
              <a:t>He was more experienced</a:t>
            </a:r>
          </a:p>
          <a:p>
            <a:pPr marL="171450" lvl="0" indent="-514350">
              <a:buFont typeface="+mj-lt"/>
              <a:buAutoNum type="alphaLcParenR"/>
            </a:pPr>
            <a:r>
              <a:rPr lang="en-US" sz="2000" dirty="0"/>
              <a:t>All of the above</a:t>
            </a:r>
          </a:p>
          <a:p>
            <a:r>
              <a:rPr lang="en-US" sz="2000" dirty="0">
                <a:solidFill>
                  <a:srgbClr val="FF0000"/>
                </a:solidFill>
              </a:rPr>
              <a:t>The bosses gave Jose the promotion because they believed his greater humility would allow him to lead others more effectively.</a:t>
            </a:r>
          </a:p>
        </p:txBody>
      </p:sp>
    </p:spTree>
    <p:extLst>
      <p:ext uri="{BB962C8B-B14F-4D97-AF65-F5344CB8AC3E}">
        <p14:creationId xmlns:p14="http://schemas.microsoft.com/office/powerpoint/2010/main" val="11776721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fontScale="90000"/>
          </a:bodyPr>
          <a:lstStyle/>
          <a:p>
            <a:r>
              <a:rPr lang="en-US" dirty="0"/>
              <a:t>Module Eleven: Independence versus Interdependence</a:t>
            </a:r>
          </a:p>
        </p:txBody>
      </p:sp>
      <p:sp>
        <p:nvSpPr>
          <p:cNvPr id="55299" name="Content Placeholder 2"/>
          <p:cNvSpPr>
            <a:spLocks noGrp="1"/>
          </p:cNvSpPr>
          <p:nvPr>
            <p:ph idx="1"/>
          </p:nvPr>
        </p:nvSpPr>
        <p:spPr/>
        <p:txBody>
          <a:bodyPr>
            <a:normAutofit fontScale="92500" lnSpcReduction="20000"/>
          </a:bodyPr>
          <a:lstStyle/>
          <a:p>
            <a:endParaRPr lang="en-US" dirty="0"/>
          </a:p>
          <a:p>
            <a:r>
              <a:rPr lang="en-US" dirty="0"/>
              <a:t>Independence has become more important, so that most people even think of the notion of dependency as a bad thing. However, now that the Internet and high speed forms of travel and communication have become the norm, the idea of independence as the best form of social organizing is being supplanted by a new notion: interdependence.</a:t>
            </a:r>
          </a:p>
        </p:txBody>
      </p:sp>
      <p:sp>
        <p:nvSpPr>
          <p:cNvPr id="55300" name="Text Placeholder 3"/>
          <p:cNvSpPr>
            <a:spLocks noGrp="1"/>
          </p:cNvSpPr>
          <p:nvPr>
            <p:ph type="body" sz="quarter" idx="10"/>
          </p:nvPr>
        </p:nvSpPr>
        <p:spPr>
          <a:ln>
            <a:miter lim="800000"/>
            <a:headEnd/>
            <a:tailEnd/>
          </a:ln>
        </p:spPr>
        <p:txBody>
          <a:bodyPr/>
          <a:lstStyle/>
          <a:p>
            <a:r>
              <a:rPr lang="en-US" i="1" dirty="0"/>
              <a:t>We are all in the same boat, in a stormy sea, and we owe each other a terrible loyalty.</a:t>
            </a:r>
          </a:p>
          <a:p>
            <a:endParaRPr lang="en-US" dirty="0"/>
          </a:p>
          <a:p>
            <a:r>
              <a:rPr lang="en-US" b="1" i="1" dirty="0"/>
              <a:t>G. K. Chesterton</a:t>
            </a:r>
            <a:endParaRPr lang="en-US" sz="1400" dirty="0">
              <a:ea typeface="Times New Roman"/>
              <a:cs typeface="Times New Roman"/>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a:t>What is Interdependence?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299810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dirty="0"/>
              <a:t>Systems Theory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617783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dirty="0"/>
              <a:t>More than the Sum of All Parts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1880211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dirty="0"/>
              <a:t>Team Building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639392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263538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Autofit/>
          </a:bodyPr>
          <a:lstStyle/>
          <a:p>
            <a:pPr lvl="0"/>
            <a:r>
              <a:rPr lang="en-US" sz="2000" dirty="0"/>
              <a:t>1. Being interdependent means _________.</a:t>
            </a:r>
          </a:p>
          <a:p>
            <a:pPr marL="171450" lvl="0" indent="-514350">
              <a:buFont typeface="+mj-lt"/>
              <a:buAutoNum type="alphaLcParenR"/>
            </a:pPr>
            <a:r>
              <a:rPr lang="en-US" sz="2000" dirty="0">
                <a:solidFill>
                  <a:srgbClr val="FF0000"/>
                </a:solidFill>
              </a:rPr>
              <a:t>Everything is interconnected</a:t>
            </a:r>
          </a:p>
          <a:p>
            <a:pPr marL="171450" lvl="0" indent="-514350">
              <a:buFont typeface="+mj-lt"/>
              <a:buAutoNum type="alphaLcParenR"/>
            </a:pPr>
            <a:r>
              <a:rPr lang="en-US" sz="2000" dirty="0"/>
              <a:t>Every person for themselves</a:t>
            </a:r>
          </a:p>
          <a:p>
            <a:pPr marL="171450" lvl="0" indent="-514350">
              <a:buFont typeface="+mj-lt"/>
              <a:buAutoNum type="alphaLcParenR"/>
            </a:pPr>
            <a:r>
              <a:rPr lang="en-US" sz="2000" dirty="0"/>
              <a:t>Everyone is dependent on the boss</a:t>
            </a:r>
          </a:p>
          <a:p>
            <a:pPr marL="171450" lvl="0" indent="-514350">
              <a:buFont typeface="+mj-lt"/>
              <a:buAutoNum type="alphaLcParenR"/>
            </a:pPr>
            <a:r>
              <a:rPr lang="en-US" sz="2000" dirty="0"/>
              <a:t>None of the above</a:t>
            </a:r>
          </a:p>
          <a:p>
            <a:r>
              <a:rPr lang="en-US" sz="2000" dirty="0">
                <a:solidFill>
                  <a:srgbClr val="FF0000"/>
                </a:solidFill>
              </a:rPr>
              <a:t>Being interdependent means that everything is interconnected. </a:t>
            </a:r>
          </a:p>
          <a:p>
            <a:pPr lvl="0"/>
            <a:endParaRPr lang="en-US" sz="2000" dirty="0"/>
          </a:p>
          <a:p>
            <a:pPr lvl="0"/>
            <a:r>
              <a:rPr lang="en-US" sz="2000" dirty="0"/>
              <a:t>2. In which order historically have these concepts come to be valued highly?</a:t>
            </a:r>
          </a:p>
          <a:p>
            <a:pPr marL="171450" lvl="0" indent="-514350">
              <a:buFont typeface="+mj-lt"/>
              <a:buAutoNum type="alphaLcParenR"/>
            </a:pPr>
            <a:r>
              <a:rPr lang="en-US" sz="2000" dirty="0"/>
              <a:t>Interdependence to Dependence to Independence</a:t>
            </a:r>
          </a:p>
          <a:p>
            <a:pPr marL="171450" lvl="0" indent="-514350">
              <a:buFont typeface="+mj-lt"/>
              <a:buAutoNum type="alphaLcParenR"/>
            </a:pPr>
            <a:r>
              <a:rPr lang="en-US" sz="2000" dirty="0">
                <a:solidFill>
                  <a:srgbClr val="FF0000"/>
                </a:solidFill>
              </a:rPr>
              <a:t>Dependence to Independence to Interdependence</a:t>
            </a:r>
          </a:p>
          <a:p>
            <a:pPr marL="171450" lvl="0" indent="-514350">
              <a:buFont typeface="+mj-lt"/>
              <a:buAutoNum type="alphaLcParenR"/>
            </a:pPr>
            <a:r>
              <a:rPr lang="en-US" sz="2000" dirty="0"/>
              <a:t>Interdependence to Independence to Dependence</a:t>
            </a:r>
          </a:p>
          <a:p>
            <a:pPr marL="171450" lvl="0" indent="-514350">
              <a:buFont typeface="+mj-lt"/>
              <a:buAutoNum type="alphaLcParenR"/>
            </a:pPr>
            <a:r>
              <a:rPr lang="en-US" sz="2000" dirty="0"/>
              <a:t>Independence to Interdependence to Dependence</a:t>
            </a:r>
          </a:p>
          <a:p>
            <a:r>
              <a:rPr lang="en-US" sz="2000" dirty="0">
                <a:solidFill>
                  <a:srgbClr val="FF0000"/>
                </a:solidFill>
              </a:rPr>
              <a:t>Historically speaking, dependence was valued first, then independence, and finally interdependence. </a:t>
            </a:r>
          </a:p>
        </p:txBody>
      </p:sp>
    </p:spTree>
    <p:extLst>
      <p:ext uri="{BB962C8B-B14F-4D97-AF65-F5344CB8AC3E}">
        <p14:creationId xmlns:p14="http://schemas.microsoft.com/office/powerpoint/2010/main" val="6637886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Autofit/>
          </a:bodyPr>
          <a:lstStyle/>
          <a:p>
            <a:pPr lvl="0"/>
            <a:r>
              <a:rPr lang="en-US" sz="2000" dirty="0"/>
              <a:t>3. Physical and emotional feelings _________</a:t>
            </a:r>
          </a:p>
          <a:p>
            <a:pPr marL="171450" lvl="0" indent="-514350">
              <a:buFont typeface="+mj-lt"/>
              <a:buAutoNum type="alphaLcParenR"/>
            </a:pPr>
            <a:r>
              <a:rPr lang="en-US" sz="2000" dirty="0">
                <a:solidFill>
                  <a:srgbClr val="FF0000"/>
                </a:solidFill>
              </a:rPr>
              <a:t>Act upon us</a:t>
            </a:r>
          </a:p>
          <a:p>
            <a:pPr marL="171450" lvl="0" indent="-514350">
              <a:buFont typeface="+mj-lt"/>
              <a:buAutoNum type="alphaLcParenR"/>
            </a:pPr>
            <a:r>
              <a:rPr lang="en-US" sz="2000" dirty="0"/>
              <a:t>Can be controlled</a:t>
            </a:r>
          </a:p>
          <a:p>
            <a:pPr marL="171450" lvl="0" indent="-514350">
              <a:buFont typeface="+mj-lt"/>
              <a:buAutoNum type="alphaLcParenR"/>
            </a:pPr>
            <a:r>
              <a:rPr lang="en-US" sz="2000" dirty="0"/>
              <a:t>Are useless</a:t>
            </a:r>
          </a:p>
          <a:p>
            <a:pPr marL="171450" lvl="0" indent="-514350">
              <a:buFont typeface="+mj-lt"/>
              <a:buAutoNum type="alphaLcParenR"/>
            </a:pPr>
            <a:r>
              <a:rPr lang="en-US" sz="2000" dirty="0"/>
              <a:t>All of the above</a:t>
            </a:r>
          </a:p>
          <a:p>
            <a:r>
              <a:rPr lang="en-US" sz="2000" dirty="0">
                <a:solidFill>
                  <a:srgbClr val="FF0000"/>
                </a:solidFill>
              </a:rPr>
              <a:t>Feelings, both physical and emotional, act upon us and cannot be controlled, but we can control how we react to them. </a:t>
            </a:r>
          </a:p>
          <a:p>
            <a:pPr lvl="0"/>
            <a:r>
              <a:rPr lang="en-US" sz="2000" dirty="0"/>
              <a:t>4. Which of the following statements is NOT true about emotions</a:t>
            </a:r>
          </a:p>
          <a:p>
            <a:pPr marL="171450" lvl="0" indent="-514350">
              <a:buFont typeface="+mj-lt"/>
              <a:buAutoNum type="alphaLcParenR"/>
            </a:pPr>
            <a:r>
              <a:rPr lang="en-US" sz="2000" dirty="0"/>
              <a:t>Emotions can make us feel out of control</a:t>
            </a:r>
          </a:p>
          <a:p>
            <a:pPr marL="171450" lvl="0" indent="-514350">
              <a:buFont typeface="+mj-lt"/>
              <a:buAutoNum type="alphaLcParenR"/>
            </a:pPr>
            <a:r>
              <a:rPr lang="en-US" sz="2000" dirty="0"/>
              <a:t>Emotions provide motivation</a:t>
            </a:r>
          </a:p>
          <a:p>
            <a:pPr marL="171450" lvl="0" indent="-514350">
              <a:buFont typeface="+mj-lt"/>
              <a:buAutoNum type="alphaLcParenR"/>
            </a:pPr>
            <a:r>
              <a:rPr lang="en-US" sz="2000" dirty="0">
                <a:solidFill>
                  <a:srgbClr val="FF0000"/>
                </a:solidFill>
              </a:rPr>
              <a:t>We should try to avoid emotions</a:t>
            </a:r>
          </a:p>
          <a:p>
            <a:pPr marL="171450" lvl="0" indent="-514350">
              <a:buFont typeface="+mj-lt"/>
              <a:buAutoNum type="alphaLcParenR"/>
            </a:pPr>
            <a:r>
              <a:rPr lang="en-US" sz="2000" dirty="0"/>
              <a:t>Our culture often undervalues emotions</a:t>
            </a:r>
          </a:p>
          <a:p>
            <a:r>
              <a:rPr lang="en-US" sz="2000" dirty="0">
                <a:solidFill>
                  <a:srgbClr val="FF0000"/>
                </a:solidFill>
              </a:rPr>
              <a:t>We cannot avoid emotions, nor should we try because they provide important information and motivation.</a:t>
            </a:r>
          </a:p>
        </p:txBody>
      </p:sp>
    </p:spTree>
    <p:extLst>
      <p:ext uri="{BB962C8B-B14F-4D97-AF65-F5344CB8AC3E}">
        <p14:creationId xmlns:p14="http://schemas.microsoft.com/office/powerpoint/2010/main" val="80797147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lnSpcReduction="10000"/>
          </a:bodyPr>
          <a:lstStyle/>
          <a:p>
            <a:pPr lvl="0"/>
            <a:r>
              <a:rPr lang="en-US" sz="2000" dirty="0"/>
              <a:t>3. Systems theory focuses on ________.</a:t>
            </a:r>
          </a:p>
          <a:p>
            <a:pPr marL="171450" lvl="0" indent="-514350">
              <a:buFont typeface="+mj-lt"/>
              <a:buAutoNum type="alphaLcParenR"/>
            </a:pPr>
            <a:r>
              <a:rPr lang="en-US" sz="2000" dirty="0"/>
              <a:t>Things</a:t>
            </a:r>
          </a:p>
          <a:p>
            <a:pPr marL="171450" lvl="0" indent="-514350">
              <a:buFont typeface="+mj-lt"/>
              <a:buAutoNum type="alphaLcParenR"/>
            </a:pPr>
            <a:r>
              <a:rPr lang="en-US" sz="2000" dirty="0"/>
              <a:t>Concepts</a:t>
            </a:r>
          </a:p>
          <a:p>
            <a:pPr marL="171450" lvl="0" indent="-514350">
              <a:buFont typeface="+mj-lt"/>
              <a:buAutoNum type="alphaLcParenR"/>
            </a:pPr>
            <a:r>
              <a:rPr lang="en-US" sz="2000" dirty="0">
                <a:solidFill>
                  <a:srgbClr val="FF0000"/>
                </a:solidFill>
              </a:rPr>
              <a:t>Interactions</a:t>
            </a:r>
          </a:p>
          <a:p>
            <a:pPr marL="171450" lvl="0" indent="-514350">
              <a:buFont typeface="+mj-lt"/>
              <a:buAutoNum type="alphaLcParenR"/>
            </a:pPr>
            <a:r>
              <a:rPr lang="en-US" sz="2000" dirty="0"/>
              <a:t>None of the above</a:t>
            </a:r>
          </a:p>
          <a:p>
            <a:r>
              <a:rPr lang="en-US" sz="2000" dirty="0">
                <a:solidFill>
                  <a:srgbClr val="FF0000"/>
                </a:solidFill>
              </a:rPr>
              <a:t>Systems theory focuses on the interactions and relationships between things rather than the things themselves. </a:t>
            </a:r>
          </a:p>
          <a:p>
            <a:endParaRPr lang="en-US" sz="2000" dirty="0">
              <a:solidFill>
                <a:srgbClr val="FF0000"/>
              </a:solidFill>
            </a:endParaRPr>
          </a:p>
          <a:p>
            <a:pPr lvl="0"/>
            <a:r>
              <a:rPr lang="en-US" sz="2000" dirty="0"/>
              <a:t>4. Which metaphors are associated with Systems Theory?</a:t>
            </a:r>
          </a:p>
          <a:p>
            <a:pPr marL="171450" lvl="0" indent="-514350">
              <a:buFont typeface="+mj-lt"/>
              <a:buAutoNum type="alphaLcParenR"/>
            </a:pPr>
            <a:r>
              <a:rPr lang="en-US" sz="2000" dirty="0"/>
              <a:t>Architecture</a:t>
            </a:r>
          </a:p>
          <a:p>
            <a:pPr marL="171450" lvl="0" indent="-514350">
              <a:buFont typeface="+mj-lt"/>
              <a:buAutoNum type="alphaLcParenR"/>
            </a:pPr>
            <a:r>
              <a:rPr lang="en-US" sz="2000" dirty="0"/>
              <a:t>Physics</a:t>
            </a:r>
          </a:p>
          <a:p>
            <a:pPr marL="171450" lvl="0" indent="-514350">
              <a:buFont typeface="+mj-lt"/>
              <a:buAutoNum type="alphaLcParenR"/>
            </a:pPr>
            <a:r>
              <a:rPr lang="en-US" sz="2000" dirty="0"/>
              <a:t>Chemistry</a:t>
            </a:r>
          </a:p>
          <a:p>
            <a:pPr marL="171450" lvl="0" indent="-514350">
              <a:buFont typeface="+mj-lt"/>
              <a:buAutoNum type="alphaLcParenR"/>
            </a:pPr>
            <a:r>
              <a:rPr lang="en-US" sz="2000" dirty="0">
                <a:solidFill>
                  <a:srgbClr val="FF0000"/>
                </a:solidFill>
              </a:rPr>
              <a:t>Ecology</a:t>
            </a:r>
          </a:p>
          <a:p>
            <a:r>
              <a:rPr lang="en-US" sz="2000" dirty="0">
                <a:solidFill>
                  <a:srgbClr val="FF0000"/>
                </a:solidFill>
              </a:rPr>
              <a:t>Systems theory uses ecological metaphors. </a:t>
            </a:r>
          </a:p>
        </p:txBody>
      </p:sp>
    </p:spTree>
    <p:extLst>
      <p:ext uri="{BB962C8B-B14F-4D97-AF65-F5344CB8AC3E}">
        <p14:creationId xmlns:p14="http://schemas.microsoft.com/office/powerpoint/2010/main" val="176841862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5. Whenever we observe one thing and leave others out of our observations, we are making a _________.</a:t>
            </a:r>
          </a:p>
          <a:p>
            <a:pPr marL="171450" lvl="0" indent="-514350">
              <a:buFont typeface="+mj-lt"/>
              <a:buAutoNum type="alphaLcParenR"/>
            </a:pPr>
            <a:r>
              <a:rPr lang="en-US" dirty="0"/>
              <a:t>Guess</a:t>
            </a:r>
          </a:p>
          <a:p>
            <a:pPr marL="171450" lvl="0" indent="-514350">
              <a:buFont typeface="+mj-lt"/>
              <a:buAutoNum type="alphaLcParenR"/>
            </a:pPr>
            <a:r>
              <a:rPr lang="en-US" dirty="0"/>
              <a:t>Leap</a:t>
            </a:r>
          </a:p>
          <a:p>
            <a:pPr marL="171450" lvl="0" indent="-514350">
              <a:buFont typeface="+mj-lt"/>
              <a:buAutoNum type="alphaLcParenR"/>
            </a:pPr>
            <a:r>
              <a:rPr lang="en-US" dirty="0"/>
              <a:t>Conjecture</a:t>
            </a:r>
          </a:p>
          <a:p>
            <a:pPr marL="171450" lvl="0" indent="-514350">
              <a:buFont typeface="+mj-lt"/>
              <a:buAutoNum type="alphaLcParenR"/>
            </a:pPr>
            <a:r>
              <a:rPr lang="en-US" dirty="0">
                <a:solidFill>
                  <a:srgbClr val="FF0000"/>
                </a:solidFill>
              </a:rPr>
              <a:t>Frame</a:t>
            </a:r>
          </a:p>
          <a:p>
            <a:r>
              <a:rPr lang="en-US" dirty="0">
                <a:solidFill>
                  <a:srgbClr val="FF0000"/>
                </a:solidFill>
              </a:rPr>
              <a:t>When we frame something, we are including some things and leaving out others. </a:t>
            </a:r>
          </a:p>
          <a:p>
            <a:pPr lvl="0"/>
            <a:r>
              <a:rPr lang="en-US" dirty="0"/>
              <a:t>6. The idea that something is more than the sum of its parts refers to _________.</a:t>
            </a:r>
          </a:p>
          <a:p>
            <a:pPr marL="171450" lvl="0" indent="-514350">
              <a:buFont typeface="+mj-lt"/>
              <a:buAutoNum type="alphaLcParenR"/>
            </a:pPr>
            <a:r>
              <a:rPr lang="en-US" dirty="0"/>
              <a:t>Divergent characteristics</a:t>
            </a:r>
          </a:p>
          <a:p>
            <a:pPr marL="171450" lvl="0" indent="-514350">
              <a:buFont typeface="+mj-lt"/>
              <a:buAutoNum type="alphaLcParenR"/>
            </a:pPr>
            <a:r>
              <a:rPr lang="en-US" dirty="0">
                <a:solidFill>
                  <a:srgbClr val="FF0000"/>
                </a:solidFill>
              </a:rPr>
              <a:t>Emergent characteristics</a:t>
            </a:r>
          </a:p>
          <a:p>
            <a:pPr marL="171450" lvl="0" indent="-514350">
              <a:buFont typeface="+mj-lt"/>
              <a:buAutoNum type="alphaLcParenR"/>
            </a:pPr>
            <a:r>
              <a:rPr lang="en-US" dirty="0"/>
              <a:t>Detergent characteristics</a:t>
            </a:r>
          </a:p>
          <a:p>
            <a:pPr marL="171450" lvl="0" indent="-514350">
              <a:buFont typeface="+mj-lt"/>
              <a:buAutoNum type="alphaLcParenR"/>
            </a:pPr>
            <a:r>
              <a:rPr lang="en-US" dirty="0"/>
              <a:t>None of the above</a:t>
            </a:r>
          </a:p>
          <a:p>
            <a:r>
              <a:rPr lang="en-US" dirty="0">
                <a:solidFill>
                  <a:srgbClr val="FF0000"/>
                </a:solidFill>
              </a:rPr>
              <a:t>The idea that something is more than the sum of its parts refers to characteristics that emerge from the relationship of those parts interacting with each other. </a:t>
            </a:r>
          </a:p>
        </p:txBody>
      </p:sp>
    </p:spTree>
    <p:extLst>
      <p:ext uri="{BB962C8B-B14F-4D97-AF65-F5344CB8AC3E}">
        <p14:creationId xmlns:p14="http://schemas.microsoft.com/office/powerpoint/2010/main" val="176841862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Autofit/>
          </a:bodyPr>
          <a:lstStyle/>
          <a:p>
            <a:pPr lvl="0"/>
            <a:r>
              <a:rPr lang="en-US" sz="2000" dirty="0"/>
              <a:t>7. Which of the following helps in improving team work?</a:t>
            </a:r>
          </a:p>
          <a:p>
            <a:pPr marL="171450" lvl="0" indent="-514350">
              <a:buFont typeface="+mj-lt"/>
              <a:buAutoNum type="alphaLcParenR"/>
            </a:pPr>
            <a:r>
              <a:rPr lang="en-US" sz="2000" dirty="0">
                <a:solidFill>
                  <a:srgbClr val="FF0000"/>
                </a:solidFill>
              </a:rPr>
              <a:t>Recognizing group successes</a:t>
            </a:r>
          </a:p>
          <a:p>
            <a:pPr marL="171450" lvl="0" indent="-514350">
              <a:buFont typeface="+mj-lt"/>
              <a:buAutoNum type="alphaLcParenR"/>
            </a:pPr>
            <a:r>
              <a:rPr lang="en-US" sz="2000" dirty="0"/>
              <a:t>Identifying individuals’ weaknesses</a:t>
            </a:r>
          </a:p>
          <a:p>
            <a:pPr marL="171450" lvl="0" indent="-514350">
              <a:buFont typeface="+mj-lt"/>
              <a:buAutoNum type="alphaLcParenR"/>
            </a:pPr>
            <a:r>
              <a:rPr lang="en-US" sz="2000" dirty="0"/>
              <a:t>Creating team conflicts</a:t>
            </a:r>
          </a:p>
          <a:p>
            <a:pPr marL="171450" lvl="0" indent="-514350">
              <a:buFont typeface="+mj-lt"/>
              <a:buAutoNum type="alphaLcParenR"/>
            </a:pPr>
            <a:r>
              <a:rPr lang="en-US" sz="2000" dirty="0"/>
              <a:t>None of the above</a:t>
            </a:r>
          </a:p>
          <a:p>
            <a:r>
              <a:rPr lang="en-US" sz="2000" dirty="0">
                <a:solidFill>
                  <a:srgbClr val="FF0000"/>
                </a:solidFill>
              </a:rPr>
              <a:t>Recognizing group successes helps to improve team work.</a:t>
            </a:r>
          </a:p>
          <a:p>
            <a:pPr lvl="0"/>
            <a:r>
              <a:rPr lang="en-US" sz="2000" dirty="0"/>
              <a:t>8. When you can’t resolve a team conflict internally, what should you do? </a:t>
            </a:r>
          </a:p>
          <a:p>
            <a:pPr marL="171450" lvl="0" indent="-514350">
              <a:buFont typeface="+mj-lt"/>
              <a:buAutoNum type="alphaLcParenR"/>
            </a:pPr>
            <a:r>
              <a:rPr lang="en-US" sz="2000" dirty="0"/>
              <a:t>Breakup the team</a:t>
            </a:r>
          </a:p>
          <a:p>
            <a:pPr marL="171450" lvl="0" indent="-514350">
              <a:buFont typeface="+mj-lt"/>
              <a:buAutoNum type="alphaLcParenR"/>
            </a:pPr>
            <a:r>
              <a:rPr lang="en-US" sz="2000" dirty="0"/>
              <a:t>Choose sides and whichever side wins rock/paper/scissors gets to win the argument</a:t>
            </a:r>
          </a:p>
          <a:p>
            <a:pPr marL="171450" lvl="0" indent="-514350">
              <a:buFont typeface="+mj-lt"/>
              <a:buAutoNum type="alphaLcParenR"/>
            </a:pPr>
            <a:r>
              <a:rPr lang="en-US" sz="2000" dirty="0">
                <a:solidFill>
                  <a:srgbClr val="FF0000"/>
                </a:solidFill>
              </a:rPr>
              <a:t>Involve a mediator</a:t>
            </a:r>
          </a:p>
          <a:p>
            <a:pPr marL="171450" lvl="0" indent="-514350">
              <a:buFont typeface="+mj-lt"/>
              <a:buAutoNum type="alphaLcParenR"/>
            </a:pPr>
            <a:r>
              <a:rPr lang="en-US" sz="2000" dirty="0"/>
              <a:t>Ignore it because conflict and tension can spur creativity</a:t>
            </a:r>
          </a:p>
          <a:p>
            <a:r>
              <a:rPr lang="en-US" sz="2000" dirty="0">
                <a:solidFill>
                  <a:srgbClr val="FF0000"/>
                </a:solidFill>
              </a:rPr>
              <a:t>When you are unable to resolve a conflict internally, it is best to involve a mediator. </a:t>
            </a:r>
          </a:p>
        </p:txBody>
      </p:sp>
    </p:spTree>
    <p:extLst>
      <p:ext uri="{BB962C8B-B14F-4D97-AF65-F5344CB8AC3E}">
        <p14:creationId xmlns:p14="http://schemas.microsoft.com/office/powerpoint/2010/main" val="176841862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Autofit/>
          </a:bodyPr>
          <a:lstStyle/>
          <a:p>
            <a:pPr lvl="0"/>
            <a:r>
              <a:rPr lang="en-US" sz="2000" dirty="0"/>
              <a:t>9. What did Wendell think about John initially?</a:t>
            </a:r>
          </a:p>
          <a:p>
            <a:pPr marL="171450" lvl="0" indent="-514350">
              <a:buFont typeface="+mj-lt"/>
              <a:buAutoNum type="alphaLcParenR"/>
            </a:pPr>
            <a:r>
              <a:rPr lang="en-US" sz="2000" dirty="0">
                <a:solidFill>
                  <a:srgbClr val="FF0000"/>
                </a:solidFill>
              </a:rPr>
              <a:t>John’s role in the company was less important than Wendell’s</a:t>
            </a:r>
          </a:p>
          <a:p>
            <a:pPr marL="171450" lvl="0" indent="-514350">
              <a:buFont typeface="+mj-lt"/>
              <a:buAutoNum type="alphaLcParenR"/>
            </a:pPr>
            <a:r>
              <a:rPr lang="en-US" sz="2000" dirty="0"/>
              <a:t>John was lazy</a:t>
            </a:r>
          </a:p>
          <a:p>
            <a:pPr marL="171450" lvl="0" indent="-514350">
              <a:buFont typeface="+mj-lt"/>
              <a:buAutoNum type="alphaLcParenR"/>
            </a:pPr>
            <a:r>
              <a:rPr lang="en-US" sz="2000" dirty="0"/>
              <a:t>John was excellent at his job</a:t>
            </a:r>
          </a:p>
          <a:p>
            <a:pPr marL="171450" lvl="0" indent="-514350">
              <a:buFont typeface="+mj-lt"/>
              <a:buAutoNum type="alphaLcParenR"/>
            </a:pPr>
            <a:r>
              <a:rPr lang="en-US" sz="2000" dirty="0"/>
              <a:t>John liked to sabotage Wendell’s work space </a:t>
            </a:r>
          </a:p>
          <a:p>
            <a:r>
              <a:rPr lang="en-US" sz="2000" dirty="0">
                <a:solidFill>
                  <a:srgbClr val="FF0000"/>
                </a:solidFill>
              </a:rPr>
              <a:t>Wendell initially did not see John’s job as important as his own. </a:t>
            </a:r>
          </a:p>
          <a:p>
            <a:endParaRPr lang="en-US" sz="2000" dirty="0">
              <a:solidFill>
                <a:srgbClr val="FF0000"/>
              </a:solidFill>
            </a:endParaRPr>
          </a:p>
          <a:p>
            <a:pPr lvl="0"/>
            <a:r>
              <a:rPr lang="en-US" sz="2000" dirty="0"/>
              <a:t>10. What contributed to Wendell’s mistake on his market report?</a:t>
            </a:r>
          </a:p>
          <a:p>
            <a:pPr marL="171450" lvl="0" indent="-514350">
              <a:buFont typeface="+mj-lt"/>
              <a:buAutoNum type="alphaLcParenR"/>
            </a:pPr>
            <a:r>
              <a:rPr lang="en-US" sz="2000" dirty="0"/>
              <a:t>John’s messiness</a:t>
            </a:r>
          </a:p>
          <a:p>
            <a:pPr marL="171450" lvl="0" indent="-514350">
              <a:buFont typeface="+mj-lt"/>
              <a:buAutoNum type="alphaLcParenR"/>
            </a:pPr>
            <a:r>
              <a:rPr lang="en-US" sz="2000" dirty="0">
                <a:solidFill>
                  <a:srgbClr val="FF0000"/>
                </a:solidFill>
              </a:rPr>
              <a:t>The distraction of a messy office</a:t>
            </a:r>
          </a:p>
          <a:p>
            <a:pPr marL="171450" lvl="0" indent="-514350">
              <a:buFont typeface="+mj-lt"/>
              <a:buAutoNum type="alphaLcParenR"/>
            </a:pPr>
            <a:r>
              <a:rPr lang="en-US" sz="2000" dirty="0"/>
              <a:t>The distraction of John’s insurance company</a:t>
            </a:r>
          </a:p>
          <a:p>
            <a:pPr marL="171450" lvl="0" indent="-514350">
              <a:buFont typeface="+mj-lt"/>
              <a:buAutoNum type="alphaLcParenR"/>
            </a:pPr>
            <a:r>
              <a:rPr lang="en-US" sz="2000" dirty="0"/>
              <a:t>Wendell’s arrogance</a:t>
            </a:r>
          </a:p>
          <a:p>
            <a:r>
              <a:rPr lang="en-US" sz="2000" dirty="0">
                <a:solidFill>
                  <a:srgbClr val="FF0000"/>
                </a:solidFill>
              </a:rPr>
              <a:t>The messy office contributed to Wendell’s big mistake that cost the office revenue. </a:t>
            </a:r>
            <a:endParaRPr lang="en-US" sz="2000" dirty="0">
              <a:solidFill>
                <a:srgbClr val="FF0000"/>
              </a:solidFill>
              <a:ea typeface="Times New Roman"/>
              <a:cs typeface="Times New Roman"/>
            </a:endParaRPr>
          </a:p>
        </p:txBody>
      </p:sp>
    </p:spTree>
    <p:extLst>
      <p:ext uri="{BB962C8B-B14F-4D97-AF65-F5344CB8AC3E}">
        <p14:creationId xmlns:p14="http://schemas.microsoft.com/office/powerpoint/2010/main" val="176841862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Twelve: </a:t>
            </a:r>
            <a:br>
              <a:rPr lang="en-US" dirty="0"/>
            </a:br>
            <a:r>
              <a:rPr lang="en-US" dirty="0"/>
              <a:t>Wrapping Up</a:t>
            </a:r>
          </a:p>
        </p:txBody>
      </p:sp>
      <p:sp>
        <p:nvSpPr>
          <p:cNvPr id="3" name="Content Placeholder 2"/>
          <p:cNvSpPr>
            <a:spLocks noGrp="1"/>
          </p:cNvSpPr>
          <p:nvPr>
            <p:ph idx="1"/>
          </p:nvPr>
        </p:nvSpPr>
        <p:spPr/>
        <p:txBody>
          <a:bodyPr rtlCol="0">
            <a:normAutofit lnSpcReduction="10000"/>
          </a:bodyPr>
          <a:lstStyle/>
          <a:p>
            <a:r>
              <a:rPr lang="en-US" dirty="0"/>
              <a:t>Although this workshop is coming to a close, we hope that your journey to greater self-awareness and awareness of others is just beginning. </a:t>
            </a:r>
          </a:p>
          <a:p>
            <a:r>
              <a:rPr lang="en-US" dirty="0"/>
              <a:t>Please take a moment to review and update your action plan. This will be a key tool to guide your progress in the days, weeks, months, and years to come.</a:t>
            </a:r>
            <a:endParaRPr lang="en-CA" dirty="0"/>
          </a:p>
        </p:txBody>
      </p:sp>
      <p:sp>
        <p:nvSpPr>
          <p:cNvPr id="4" name="Text Placeholder 3"/>
          <p:cNvSpPr>
            <a:spLocks noGrp="1"/>
          </p:cNvSpPr>
          <p:nvPr>
            <p:ph type="body" sz="quarter" idx="10"/>
          </p:nvPr>
        </p:nvSpPr>
        <p:spPr>
          <a:xfrm>
            <a:off x="7391400" y="381000"/>
            <a:ext cx="1752600" cy="2895600"/>
          </a:xfrm>
        </p:spPr>
        <p:txBody>
          <a:bodyPr rtlCol="0">
            <a:normAutofit/>
          </a:bodyPr>
          <a:lstStyle/>
          <a:p>
            <a:r>
              <a:rPr lang="en-US" i="1" dirty="0"/>
              <a:t>Knowing yourself is the beginning of all wisdom.</a:t>
            </a:r>
            <a:endParaRPr lang="en-US" dirty="0"/>
          </a:p>
          <a:p>
            <a:endParaRPr lang="en-US" b="1" i="1" dirty="0"/>
          </a:p>
          <a:p>
            <a:r>
              <a:rPr lang="en-US" b="1" i="1" dirty="0"/>
              <a:t>Aristotle</a:t>
            </a:r>
            <a:endParaRPr lang="en-US"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dirty="0"/>
              <a:t>Words from the Wise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18019281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62880" y="1143166"/>
            <a:ext cx="8229600" cy="1143000"/>
          </a:xfrm>
        </p:spPr>
        <p:txBody>
          <a:bodyPr/>
          <a:lstStyle/>
          <a:p>
            <a:r>
              <a:rPr lang="en-US" b="1" dirty="0">
                <a:solidFill>
                  <a:schemeClr val="accent3">
                    <a:lumMod val="75000"/>
                  </a:schemeClr>
                </a:solidFill>
              </a:rPr>
              <a:t>Communication Strategies</a:t>
            </a:r>
            <a:endParaRPr lang="en-US" dirty="0">
              <a:solidFill>
                <a:schemeClr val="accent3">
                  <a:lumMod val="75000"/>
                </a:schemeClr>
              </a:solidFill>
            </a:endParaRPr>
          </a:p>
        </p:txBody>
      </p:sp>
      <p:sp>
        <p:nvSpPr>
          <p:cNvPr id="7" name="Content Placeholder 6"/>
          <p:cNvSpPr>
            <a:spLocks noGrp="1"/>
          </p:cNvSpPr>
          <p:nvPr>
            <p:ph sz="quarter" idx="10"/>
          </p:nvPr>
        </p:nvSpPr>
        <p:spPr>
          <a:xfrm>
            <a:off x="971600" y="2348880"/>
            <a:ext cx="7103132" cy="2880320"/>
          </a:xfrm>
        </p:spPr>
        <p:txBody>
          <a:bodyPr/>
          <a:lstStyle/>
          <a:p>
            <a:r>
              <a:rPr lang="en-US" sz="2400" dirty="0"/>
              <a:t>While we wait for everyone to join:</a:t>
            </a:r>
          </a:p>
          <a:p>
            <a:endParaRPr lang="en-US" sz="1000" dirty="0"/>
          </a:p>
          <a:p>
            <a:r>
              <a:rPr lang="en-US" sz="2400" dirty="0"/>
              <a:t>Think of a recent situation where you faced a communication challenge. </a:t>
            </a:r>
          </a:p>
          <a:p>
            <a:endParaRPr lang="en-US" sz="2400" dirty="0"/>
          </a:p>
          <a:p>
            <a:r>
              <a:rPr lang="en-US" sz="1800" dirty="0"/>
              <a:t>For Example: communicating a new process, </a:t>
            </a:r>
          </a:p>
          <a:p>
            <a:r>
              <a:rPr lang="en-US" sz="1800" dirty="0"/>
              <a:t>where communication or lack thereof affected productivity, or where communication impacted decision making on a project.</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Tree>
    <p:extLst>
      <p:ext uri="{BB962C8B-B14F-4D97-AF65-F5344CB8AC3E}">
        <p14:creationId xmlns:p14="http://schemas.microsoft.com/office/powerpoint/2010/main" val="56888927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chemeClr val="accent3">
                    <a:lumMod val="75000"/>
                  </a:schemeClr>
                </a:solidFill>
              </a:rPr>
              <a:t>Communication Strategies</a:t>
            </a:r>
            <a:endParaRPr lang="en-US" strike="sngStrike" dirty="0">
              <a:solidFill>
                <a:schemeClr val="accent3">
                  <a:lumMod val="75000"/>
                </a:schemeClr>
              </a:solidFill>
            </a:endParaRPr>
          </a:p>
        </p:txBody>
      </p:sp>
    </p:spTree>
    <p:extLst>
      <p:ext uri="{BB962C8B-B14F-4D97-AF65-F5344CB8AC3E}">
        <p14:creationId xmlns:p14="http://schemas.microsoft.com/office/powerpoint/2010/main" val="242075109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 Keeping</a:t>
            </a:r>
          </a:p>
        </p:txBody>
      </p:sp>
      <p:sp>
        <p:nvSpPr>
          <p:cNvPr id="3" name="Rectangle 2"/>
          <p:cNvSpPr/>
          <p:nvPr/>
        </p:nvSpPr>
        <p:spPr>
          <a:xfrm>
            <a:off x="1835696" y="1400434"/>
            <a:ext cx="5976664" cy="1938992"/>
          </a:xfrm>
          <a:prstGeom prst="rect">
            <a:avLst/>
          </a:prstGeom>
        </p:spPr>
        <p:txBody>
          <a:bodyPr wrap="square">
            <a:spAutoFit/>
          </a:bodyPr>
          <a:lstStyle/>
          <a:p>
            <a:pPr marL="342900" indent="-342900">
              <a:buFont typeface="Arial" panose="020B0604020202020204" pitchFamily="34" charset="0"/>
              <a:buChar char="•"/>
            </a:pPr>
            <a:r>
              <a:rPr lang="en-US" sz="2400" dirty="0">
                <a:latin typeface="+mn-lt"/>
              </a:rPr>
              <a:t>Please Turn Off Or Mute Cell Phones</a:t>
            </a:r>
          </a:p>
          <a:p>
            <a:pPr marL="342900" indent="-342900">
              <a:buFont typeface="Arial" panose="020B0604020202020204" pitchFamily="34" charset="0"/>
              <a:buChar char="•"/>
            </a:pPr>
            <a:r>
              <a:rPr lang="en-US" sz="2400" dirty="0">
                <a:latin typeface="+mn-lt"/>
              </a:rPr>
              <a:t>Please Do Not Place Your Phone On HOLD </a:t>
            </a:r>
          </a:p>
          <a:p>
            <a:pPr marL="342900" indent="-342900">
              <a:buFont typeface="Arial" panose="020B0604020202020204" pitchFamily="34" charset="0"/>
              <a:buChar char="•"/>
            </a:pPr>
            <a:r>
              <a:rPr lang="en-US" sz="2400" dirty="0">
                <a:latin typeface="+mn-lt"/>
              </a:rPr>
              <a:t>Ask Questions</a:t>
            </a:r>
          </a:p>
          <a:p>
            <a:pPr marL="342900" indent="-342900">
              <a:buFont typeface="Arial" panose="020B0604020202020204" pitchFamily="34" charset="0"/>
              <a:buChar char="•"/>
            </a:pPr>
            <a:r>
              <a:rPr lang="en-US" sz="2400" dirty="0">
                <a:latin typeface="+mn-lt"/>
              </a:rPr>
              <a:t>Use The Chat To Make Comments</a:t>
            </a:r>
          </a:p>
          <a:p>
            <a:pPr marL="342900" indent="-342900">
              <a:buFont typeface="Arial" panose="020B0604020202020204" pitchFamily="34" charset="0"/>
              <a:buChar char="•"/>
            </a:pPr>
            <a:r>
              <a:rPr lang="en-US" sz="2400" dirty="0">
                <a:latin typeface="+mn-lt"/>
              </a:rPr>
              <a:t>Reply To Each Other </a:t>
            </a:r>
          </a:p>
        </p:txBody>
      </p:sp>
      <p:sp>
        <p:nvSpPr>
          <p:cNvPr id="4" name="Rectangle 3"/>
          <p:cNvSpPr/>
          <p:nvPr/>
        </p:nvSpPr>
        <p:spPr>
          <a:xfrm>
            <a:off x="3608853" y="3550077"/>
            <a:ext cx="2002087" cy="707886"/>
          </a:xfrm>
          <a:prstGeom prst="rect">
            <a:avLst/>
          </a:prstGeom>
        </p:spPr>
        <p:txBody>
          <a:bodyPr wrap="none">
            <a:spAutoFit/>
          </a:bodyPr>
          <a:lstStyle/>
          <a:p>
            <a:r>
              <a:rPr lang="en-US" sz="4000" b="1" dirty="0">
                <a:solidFill>
                  <a:schemeClr val="accent3">
                    <a:lumMod val="50000"/>
                  </a:schemeClr>
                </a:solidFill>
                <a:latin typeface="+mn-lt"/>
              </a:rPr>
              <a:t>RESPECT</a:t>
            </a:r>
          </a:p>
        </p:txBody>
      </p:sp>
      <p:sp>
        <p:nvSpPr>
          <p:cNvPr id="5" name="Rectangle 4"/>
          <p:cNvSpPr/>
          <p:nvPr/>
        </p:nvSpPr>
        <p:spPr>
          <a:xfrm>
            <a:off x="2555776" y="4342165"/>
            <a:ext cx="4108241" cy="707886"/>
          </a:xfrm>
          <a:prstGeom prst="rect">
            <a:avLst/>
          </a:prstGeom>
        </p:spPr>
        <p:txBody>
          <a:bodyPr wrap="none">
            <a:spAutoFit/>
          </a:bodyPr>
          <a:lstStyle/>
          <a:p>
            <a:r>
              <a:rPr lang="en-US" sz="4000" b="1" dirty="0">
                <a:solidFill>
                  <a:schemeClr val="accent3">
                    <a:lumMod val="50000"/>
                  </a:schemeClr>
                </a:solidFill>
                <a:latin typeface="+mn-lt"/>
              </a:rPr>
              <a:t>CONFIDENTIALITY </a:t>
            </a:r>
          </a:p>
        </p:txBody>
      </p:sp>
      <p:sp>
        <p:nvSpPr>
          <p:cNvPr id="6" name="Rectangle 5"/>
          <p:cNvSpPr/>
          <p:nvPr/>
        </p:nvSpPr>
        <p:spPr>
          <a:xfrm>
            <a:off x="3434895" y="5169386"/>
            <a:ext cx="2350002" cy="707886"/>
          </a:xfrm>
          <a:prstGeom prst="rect">
            <a:avLst/>
          </a:prstGeom>
        </p:spPr>
        <p:txBody>
          <a:bodyPr wrap="none">
            <a:spAutoFit/>
          </a:bodyPr>
          <a:lstStyle/>
          <a:p>
            <a:r>
              <a:rPr lang="en-US" sz="4000" b="1" dirty="0">
                <a:solidFill>
                  <a:schemeClr val="accent3">
                    <a:lumMod val="50000"/>
                  </a:schemeClr>
                </a:solidFill>
                <a:latin typeface="+mn-lt"/>
              </a:rPr>
              <a:t>PRACTICE </a:t>
            </a:r>
          </a:p>
        </p:txBody>
      </p:sp>
    </p:spTree>
    <p:extLst>
      <p:ext uri="{BB962C8B-B14F-4D97-AF65-F5344CB8AC3E}">
        <p14:creationId xmlns:p14="http://schemas.microsoft.com/office/powerpoint/2010/main" val="898433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Webinar Reminders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3103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5. Which of the following statements IS true? </a:t>
            </a:r>
          </a:p>
          <a:p>
            <a:pPr marL="171450" lvl="0" indent="-514350">
              <a:buFont typeface="+mj-lt"/>
              <a:buAutoNum type="alphaLcParenR"/>
            </a:pPr>
            <a:r>
              <a:rPr lang="en-US" dirty="0"/>
              <a:t>We cannot be aware of our thoughts</a:t>
            </a:r>
          </a:p>
          <a:p>
            <a:pPr marL="171450" lvl="0" indent="-514350">
              <a:buFont typeface="+mj-lt"/>
              <a:buAutoNum type="alphaLcParenR"/>
            </a:pPr>
            <a:r>
              <a:rPr lang="en-US" dirty="0">
                <a:solidFill>
                  <a:srgbClr val="FF0000"/>
                </a:solidFill>
              </a:rPr>
              <a:t>It is easier to change our thoughts than to change our emotions</a:t>
            </a:r>
          </a:p>
          <a:p>
            <a:pPr marL="171450" lvl="0" indent="-514350">
              <a:buFont typeface="+mj-lt"/>
              <a:buAutoNum type="alphaLcParenR"/>
            </a:pPr>
            <a:r>
              <a:rPr lang="en-US" dirty="0"/>
              <a:t>It is easier to change our emotions than to change our thoughts</a:t>
            </a:r>
          </a:p>
          <a:p>
            <a:pPr marL="171450" lvl="0" indent="-514350">
              <a:buFont typeface="+mj-lt"/>
              <a:buAutoNum type="alphaLcParenR"/>
            </a:pPr>
            <a:r>
              <a:rPr lang="en-US" dirty="0"/>
              <a:t>We can only think in words </a:t>
            </a:r>
          </a:p>
          <a:p>
            <a:r>
              <a:rPr lang="en-US" dirty="0">
                <a:solidFill>
                  <a:srgbClr val="FF0000"/>
                </a:solidFill>
              </a:rPr>
              <a:t>Changing our thoughts is easier than changing our emotions, but by changing our thoughts we can indirectly change our emotions.</a:t>
            </a:r>
          </a:p>
          <a:p>
            <a:endParaRPr lang="en-US" dirty="0"/>
          </a:p>
          <a:p>
            <a:pPr lvl="0"/>
            <a:r>
              <a:rPr lang="en-US" dirty="0"/>
              <a:t>6. The mental self does NOT include _______ </a:t>
            </a:r>
          </a:p>
          <a:p>
            <a:pPr marL="171450" lvl="0" indent="-514350">
              <a:buFont typeface="+mj-lt"/>
              <a:buAutoNum type="alphaLcParenR"/>
            </a:pPr>
            <a:r>
              <a:rPr lang="en-US" dirty="0"/>
              <a:t>Imagination</a:t>
            </a:r>
          </a:p>
          <a:p>
            <a:pPr marL="171450" lvl="0" indent="-514350">
              <a:buFont typeface="+mj-lt"/>
              <a:buAutoNum type="alphaLcParenR"/>
            </a:pPr>
            <a:r>
              <a:rPr lang="en-US" dirty="0"/>
              <a:t>Thoughts</a:t>
            </a:r>
          </a:p>
          <a:p>
            <a:pPr marL="171450" lvl="0" indent="-514350">
              <a:buFont typeface="+mj-lt"/>
              <a:buAutoNum type="alphaLcParenR"/>
            </a:pPr>
            <a:r>
              <a:rPr lang="en-US" dirty="0"/>
              <a:t>Logic</a:t>
            </a:r>
          </a:p>
          <a:p>
            <a:pPr marL="171450" lvl="0" indent="-514350">
              <a:buFont typeface="+mj-lt"/>
              <a:buAutoNum type="alphaLcParenR"/>
            </a:pPr>
            <a:r>
              <a:rPr lang="en-US" dirty="0">
                <a:solidFill>
                  <a:srgbClr val="FF0000"/>
                </a:solidFill>
              </a:rPr>
              <a:t>Emotions</a:t>
            </a:r>
          </a:p>
          <a:p>
            <a:r>
              <a:rPr lang="en-US" dirty="0">
                <a:solidFill>
                  <a:srgbClr val="FF0000"/>
                </a:solidFill>
              </a:rPr>
              <a:t>The mental self does not include the emotions. </a:t>
            </a:r>
          </a:p>
          <a:p>
            <a:pPr marL="347663" marR="0" indent="0">
              <a:lnSpc>
                <a:spcPct val="115000"/>
              </a:lnSpc>
              <a:spcBef>
                <a:spcPts val="1200"/>
              </a:spcBef>
              <a:spcAft>
                <a:spcPts val="1000"/>
              </a:spcAft>
            </a:pPr>
            <a:r>
              <a:rPr lang="en-US" dirty="0">
                <a:ea typeface="Times New Roman"/>
                <a:cs typeface="Times New Roman"/>
              </a:rPr>
              <a:t> </a:t>
            </a:r>
          </a:p>
          <a:p>
            <a:endParaRPr lang="en-US" dirty="0"/>
          </a:p>
        </p:txBody>
      </p:sp>
    </p:spTree>
    <p:extLst>
      <p:ext uri="{BB962C8B-B14F-4D97-AF65-F5344CB8AC3E}">
        <p14:creationId xmlns:p14="http://schemas.microsoft.com/office/powerpoint/2010/main" val="80797147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Objectives</a:t>
            </a:r>
          </a:p>
        </p:txBody>
      </p:sp>
      <p:grpSp>
        <p:nvGrpSpPr>
          <p:cNvPr id="4" name="Group 3"/>
          <p:cNvGrpSpPr/>
          <p:nvPr/>
        </p:nvGrpSpPr>
        <p:grpSpPr>
          <a:xfrm>
            <a:off x="611560" y="1412776"/>
            <a:ext cx="7931224" cy="619693"/>
            <a:chOff x="0" y="457730"/>
            <a:chExt cx="7931224" cy="619693"/>
          </a:xfrm>
          <a:scene3d>
            <a:camera prst="orthographicFront"/>
            <a:lightRig rig="flat" dir="t"/>
          </a:scene3d>
        </p:grpSpPr>
        <p:sp>
          <p:nvSpPr>
            <p:cNvPr id="5" name="Rectangle 4"/>
            <p:cNvSpPr/>
            <p:nvPr/>
          </p:nvSpPr>
          <p:spPr>
            <a:xfrm>
              <a:off x="0" y="457730"/>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 name="TextBox 5"/>
            <p:cNvSpPr txBox="1"/>
            <p:nvPr/>
          </p:nvSpPr>
          <p:spPr>
            <a:xfrm>
              <a:off x="0" y="457730"/>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Communication – Methods and Impacts</a:t>
              </a:r>
            </a:p>
          </p:txBody>
        </p:sp>
      </p:grpSp>
      <p:grpSp>
        <p:nvGrpSpPr>
          <p:cNvPr id="7" name="Group 6"/>
          <p:cNvGrpSpPr/>
          <p:nvPr/>
        </p:nvGrpSpPr>
        <p:grpSpPr>
          <a:xfrm>
            <a:off x="611560" y="2365916"/>
            <a:ext cx="7931224" cy="619693"/>
            <a:chOff x="0" y="1326397"/>
            <a:chExt cx="7931224" cy="619693"/>
          </a:xfrm>
          <a:scene3d>
            <a:camera prst="orthographicFront"/>
            <a:lightRig rig="flat" dir="t"/>
          </a:scene3d>
        </p:grpSpPr>
        <p:sp>
          <p:nvSpPr>
            <p:cNvPr id="8" name="Rectangle 7"/>
            <p:cNvSpPr/>
            <p:nvPr/>
          </p:nvSpPr>
          <p:spPr>
            <a:xfrm>
              <a:off x="0" y="1326397"/>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TextBox 8"/>
            <p:cNvSpPr txBox="1"/>
            <p:nvPr/>
          </p:nvSpPr>
          <p:spPr>
            <a:xfrm>
              <a:off x="0" y="1326397"/>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Paraverbal Communication</a:t>
              </a:r>
            </a:p>
          </p:txBody>
        </p:sp>
      </p:grpSp>
      <p:grpSp>
        <p:nvGrpSpPr>
          <p:cNvPr id="10" name="Group 9"/>
          <p:cNvGrpSpPr/>
          <p:nvPr/>
        </p:nvGrpSpPr>
        <p:grpSpPr>
          <a:xfrm>
            <a:off x="619885" y="3319056"/>
            <a:ext cx="7931224" cy="619693"/>
            <a:chOff x="0" y="2195064"/>
            <a:chExt cx="7931224" cy="619693"/>
          </a:xfrm>
          <a:scene3d>
            <a:camera prst="orthographicFront"/>
            <a:lightRig rig="flat" dir="t"/>
          </a:scene3d>
        </p:grpSpPr>
        <p:sp>
          <p:nvSpPr>
            <p:cNvPr id="11" name="Rectangle 10"/>
            <p:cNvSpPr/>
            <p:nvPr/>
          </p:nvSpPr>
          <p:spPr>
            <a:xfrm>
              <a:off x="0" y="2195064"/>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2" name="TextBox 11"/>
            <p:cNvSpPr txBox="1"/>
            <p:nvPr/>
          </p:nvSpPr>
          <p:spPr>
            <a:xfrm>
              <a:off x="0" y="2195064"/>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Communicating with Meaning</a:t>
              </a:r>
            </a:p>
          </p:txBody>
        </p:sp>
      </p:grpSp>
      <p:grpSp>
        <p:nvGrpSpPr>
          <p:cNvPr id="13" name="Group 12"/>
          <p:cNvGrpSpPr/>
          <p:nvPr/>
        </p:nvGrpSpPr>
        <p:grpSpPr>
          <a:xfrm>
            <a:off x="619885" y="4272196"/>
            <a:ext cx="7931224" cy="606946"/>
            <a:chOff x="0" y="3063731"/>
            <a:chExt cx="7931224" cy="606946"/>
          </a:xfrm>
          <a:scene3d>
            <a:camera prst="orthographicFront"/>
            <a:lightRig rig="flat" dir="t"/>
          </a:scene3d>
        </p:grpSpPr>
        <p:sp>
          <p:nvSpPr>
            <p:cNvPr id="14" name="Rectangle 13"/>
            <p:cNvSpPr/>
            <p:nvPr/>
          </p:nvSpPr>
          <p:spPr>
            <a:xfrm>
              <a:off x="0" y="3063731"/>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15" name="TextBox 14"/>
            <p:cNvSpPr txBox="1"/>
            <p:nvPr/>
          </p:nvSpPr>
          <p:spPr>
            <a:xfrm>
              <a:off x="0" y="3063731"/>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Listening Skills</a:t>
              </a:r>
            </a:p>
          </p:txBody>
        </p:sp>
      </p:grpSp>
      <p:grpSp>
        <p:nvGrpSpPr>
          <p:cNvPr id="16" name="Group 15"/>
          <p:cNvGrpSpPr/>
          <p:nvPr/>
        </p:nvGrpSpPr>
        <p:grpSpPr>
          <a:xfrm>
            <a:off x="611560" y="5212590"/>
            <a:ext cx="7931224" cy="606946"/>
            <a:chOff x="0" y="3919650"/>
            <a:chExt cx="7931224" cy="606946"/>
          </a:xfrm>
          <a:scene3d>
            <a:camera prst="orthographicFront"/>
            <a:lightRig rig="flat" dir="t"/>
          </a:scene3d>
        </p:grpSpPr>
        <p:sp>
          <p:nvSpPr>
            <p:cNvPr id="17" name="Rectangle 16"/>
            <p:cNvSpPr/>
            <p:nvPr/>
          </p:nvSpPr>
          <p:spPr>
            <a:xfrm>
              <a:off x="0" y="3919650"/>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18" name="TextBox 17"/>
            <p:cNvSpPr txBox="1"/>
            <p:nvPr/>
          </p:nvSpPr>
          <p:spPr>
            <a:xfrm>
              <a:off x="0" y="3919650"/>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Questioning &amp; Establishing Common Ground</a:t>
              </a:r>
            </a:p>
          </p:txBody>
        </p:sp>
      </p:grpSp>
    </p:spTree>
    <p:extLst>
      <p:ext uri="{BB962C8B-B14F-4D97-AF65-F5344CB8AC3E}">
        <p14:creationId xmlns:p14="http://schemas.microsoft.com/office/powerpoint/2010/main" val="1923679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Why is this topic important to you?</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grpSp>
        <p:nvGrpSpPr>
          <p:cNvPr id="6" name="Group 5"/>
          <p:cNvGrpSpPr/>
          <p:nvPr/>
        </p:nvGrpSpPr>
        <p:grpSpPr>
          <a:xfrm>
            <a:off x="1115616" y="5517232"/>
            <a:ext cx="7056784" cy="576064"/>
            <a:chOff x="4288794" y="1047"/>
            <a:chExt cx="3479899" cy="2087939"/>
          </a:xfrm>
        </p:grpSpPr>
        <p:sp>
          <p:nvSpPr>
            <p:cNvPr id="7" name="Rectangle 6"/>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8" name="TextBox 7"/>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3600" kern="1200" dirty="0"/>
                <a:t>What are the effects?</a:t>
              </a:r>
            </a:p>
          </p:txBody>
        </p:sp>
      </p:grpSp>
      <p:sp>
        <p:nvSpPr>
          <p:cNvPr id="9" name="Title 2"/>
          <p:cNvSpPr txBox="1">
            <a:spLocks/>
          </p:cNvSpPr>
          <p:nvPr/>
        </p:nvSpPr>
        <p:spPr bwMode="auto">
          <a:xfrm>
            <a:off x="518864" y="4302224"/>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kern="1200">
                <a:solidFill>
                  <a:schemeClr val="tx1"/>
                </a:solidFill>
                <a:latin typeface="+mn-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sz="3400" i="1" dirty="0"/>
              <a:t>Why is knowing various</a:t>
            </a:r>
            <a:br>
              <a:rPr lang="en-US" sz="3400" i="1" dirty="0"/>
            </a:br>
            <a:r>
              <a:rPr lang="en-US" sz="3400" b="1" i="1" dirty="0">
                <a:solidFill>
                  <a:srgbClr val="00B050"/>
                </a:solidFill>
              </a:rPr>
              <a:t>Communication Strategies </a:t>
            </a:r>
            <a:r>
              <a:rPr lang="en-US" sz="3400" i="1" dirty="0"/>
              <a:t>necessary?</a:t>
            </a:r>
            <a:endParaRPr lang="en-US" sz="3400" dirty="0"/>
          </a:p>
        </p:txBody>
      </p:sp>
    </p:spTree>
    <p:extLst>
      <p:ext uri="{BB962C8B-B14F-4D97-AF65-F5344CB8AC3E}">
        <p14:creationId xmlns:p14="http://schemas.microsoft.com/office/powerpoint/2010/main" val="4150875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Big Picture</a:t>
            </a:r>
            <a:endParaRPr lang="en-US" strike="sngStrike" dirty="0"/>
          </a:p>
        </p:txBody>
      </p:sp>
      <p:sp>
        <p:nvSpPr>
          <p:cNvPr id="5" name="Text Placeholder 4"/>
          <p:cNvSpPr txBox="1">
            <a:spLocks/>
          </p:cNvSpPr>
          <p:nvPr/>
        </p:nvSpPr>
        <p:spPr bwMode="auto">
          <a:xfrm>
            <a:off x="827584" y="3861048"/>
            <a:ext cx="7452320"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800" i="1" dirty="0"/>
              <a:t>When you come right down to it, how many people speak the same language even when they speak the same language? </a:t>
            </a:r>
            <a:endParaRPr lang="en-US" sz="1800" dirty="0"/>
          </a:p>
          <a:p>
            <a:pPr algn="ctr"/>
            <a:r>
              <a:rPr lang="en-US" sz="1800" b="1" i="1" dirty="0"/>
              <a:t>Russell Hoban</a:t>
            </a:r>
            <a:endParaRPr lang="en-US" sz="1800" dirty="0"/>
          </a:p>
        </p:txBody>
      </p:sp>
    </p:spTree>
    <p:extLst>
      <p:ext uri="{BB962C8B-B14F-4D97-AF65-F5344CB8AC3E}">
        <p14:creationId xmlns:p14="http://schemas.microsoft.com/office/powerpoint/2010/main" val="17834443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Your Communication Challenge</a:t>
            </a:r>
          </a:p>
        </p:txBody>
      </p:sp>
      <p:sp>
        <p:nvSpPr>
          <p:cNvPr id="4" name="Content Placeholder 6"/>
          <p:cNvSpPr txBox="1">
            <a:spLocks/>
          </p:cNvSpPr>
          <p:nvPr/>
        </p:nvSpPr>
        <p:spPr>
          <a:xfrm>
            <a:off x="1115616" y="2160509"/>
            <a:ext cx="6624736" cy="3788771"/>
          </a:xfrm>
          <a:prstGeom prst="rect">
            <a:avLst/>
          </a:prstGeom>
        </p:spPr>
        <p:txBody>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4000" dirty="0"/>
              <a:t>Think of a recent situation where you faced a communication challenge. </a:t>
            </a:r>
          </a:p>
          <a:p>
            <a:endParaRPr lang="en-US" sz="4000" dirty="0"/>
          </a:p>
          <a:p>
            <a:pPr algn="ctr"/>
            <a:r>
              <a:rPr lang="en-US" sz="2000" dirty="0"/>
              <a:t>For Example: communicating a new process, where communication or lack thereof affected productivity, or where communication impacted decision making on a project.</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8627" y="1268760"/>
            <a:ext cx="2771402" cy="2607696"/>
          </a:xfrm>
          <a:prstGeom prst="rect">
            <a:avLst/>
          </a:prstGeom>
        </p:spPr>
      </p:pic>
    </p:spTree>
    <p:extLst>
      <p:ext uri="{BB962C8B-B14F-4D97-AF65-F5344CB8AC3E}">
        <p14:creationId xmlns:p14="http://schemas.microsoft.com/office/powerpoint/2010/main" val="89632710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a:t>What is Communication?</a:t>
            </a:r>
          </a:p>
        </p:txBody>
      </p:sp>
      <p:grpSp>
        <p:nvGrpSpPr>
          <p:cNvPr id="5" name="Group 4"/>
          <p:cNvGrpSpPr/>
          <p:nvPr/>
        </p:nvGrpSpPr>
        <p:grpSpPr>
          <a:xfrm>
            <a:off x="1043608" y="1484784"/>
            <a:ext cx="3479899" cy="2087939"/>
            <a:chOff x="460905" y="1047"/>
            <a:chExt cx="3479899" cy="2087939"/>
          </a:xfrm>
        </p:grpSpPr>
        <p:sp>
          <p:nvSpPr>
            <p:cNvPr id="6" name="Rectangle 5"/>
            <p:cNvSpPr/>
            <p:nvPr/>
          </p:nvSpPr>
          <p:spPr>
            <a:xfrm>
              <a:off x="460905" y="1047"/>
              <a:ext cx="3479899" cy="2087939"/>
            </a:xfrm>
            <a:prstGeom prst="rect">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sp>
          <p:nvSpPr>
            <p:cNvPr id="7" name="TextBox 6"/>
            <p:cNvSpPr txBox="1"/>
            <p:nvPr/>
          </p:nvSpPr>
          <p:spPr>
            <a:xfrm>
              <a:off x="460905"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Interchange of thoughts</a:t>
              </a:r>
            </a:p>
          </p:txBody>
        </p:sp>
      </p:grpSp>
      <p:grpSp>
        <p:nvGrpSpPr>
          <p:cNvPr id="8" name="Group 7"/>
          <p:cNvGrpSpPr/>
          <p:nvPr/>
        </p:nvGrpSpPr>
        <p:grpSpPr>
          <a:xfrm>
            <a:off x="1043608" y="3757908"/>
            <a:ext cx="3479899" cy="2087939"/>
            <a:chOff x="4288794" y="1047"/>
            <a:chExt cx="3479899" cy="2087939"/>
          </a:xfrm>
        </p:grpSpPr>
        <p:sp>
          <p:nvSpPr>
            <p:cNvPr id="9" name="Rectangle 8"/>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10" name="TextBox 9"/>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Speech</a:t>
              </a:r>
            </a:p>
          </p:txBody>
        </p:sp>
      </p:grpSp>
      <p:grpSp>
        <p:nvGrpSpPr>
          <p:cNvPr id="11" name="Group 10"/>
          <p:cNvGrpSpPr/>
          <p:nvPr/>
        </p:nvGrpSpPr>
        <p:grpSpPr>
          <a:xfrm>
            <a:off x="4668770" y="1495737"/>
            <a:ext cx="3479899" cy="2087939"/>
            <a:chOff x="460905" y="2436976"/>
            <a:chExt cx="3479899" cy="2087939"/>
          </a:xfrm>
        </p:grpSpPr>
        <p:sp>
          <p:nvSpPr>
            <p:cNvPr id="12" name="Rectangle 11"/>
            <p:cNvSpPr/>
            <p:nvPr/>
          </p:nvSpPr>
          <p:spPr>
            <a:xfrm>
              <a:off x="460905" y="2436976"/>
              <a:ext cx="3479899" cy="2087939"/>
            </a:xfrm>
            <a:prstGeom prst="rect">
              <a:avLst/>
            </a:pr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sp>
        <p:sp>
          <p:nvSpPr>
            <p:cNvPr id="13" name="TextBox 12"/>
            <p:cNvSpPr txBox="1"/>
            <p:nvPr/>
          </p:nvSpPr>
          <p:spPr>
            <a:xfrm>
              <a:off x="460905" y="2436976"/>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Writing</a:t>
              </a:r>
            </a:p>
          </p:txBody>
        </p:sp>
      </p:grpSp>
      <p:grpSp>
        <p:nvGrpSpPr>
          <p:cNvPr id="14" name="Group 13"/>
          <p:cNvGrpSpPr/>
          <p:nvPr/>
        </p:nvGrpSpPr>
        <p:grpSpPr>
          <a:xfrm>
            <a:off x="4668770" y="3757908"/>
            <a:ext cx="3479899" cy="2087939"/>
            <a:chOff x="4288794" y="2436976"/>
            <a:chExt cx="3479899" cy="2087939"/>
          </a:xfrm>
        </p:grpSpPr>
        <p:sp>
          <p:nvSpPr>
            <p:cNvPr id="15" name="Rectangle 14"/>
            <p:cNvSpPr/>
            <p:nvPr/>
          </p:nvSpPr>
          <p:spPr>
            <a:xfrm>
              <a:off x="4288794" y="2436976"/>
              <a:ext cx="3479899" cy="2087939"/>
            </a:xfrm>
            <a:prstGeom prst="rect">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16" name="TextBox 15"/>
            <p:cNvSpPr txBox="1"/>
            <p:nvPr/>
          </p:nvSpPr>
          <p:spPr>
            <a:xfrm>
              <a:off x="4288794" y="2436976"/>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Signs</a:t>
              </a:r>
            </a:p>
          </p:txBody>
        </p:sp>
      </p:grpSp>
    </p:spTree>
    <p:extLst>
      <p:ext uri="{BB962C8B-B14F-4D97-AF65-F5344CB8AC3E}">
        <p14:creationId xmlns:p14="http://schemas.microsoft.com/office/powerpoint/2010/main" val="3150481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a:t>How Do We Communicate?</a:t>
            </a:r>
          </a:p>
        </p:txBody>
      </p:sp>
      <p:grpSp>
        <p:nvGrpSpPr>
          <p:cNvPr id="12" name="Group 11"/>
          <p:cNvGrpSpPr/>
          <p:nvPr/>
        </p:nvGrpSpPr>
        <p:grpSpPr>
          <a:xfrm>
            <a:off x="568455" y="3516375"/>
            <a:ext cx="2534479" cy="740880"/>
            <a:chOff x="0" y="815901"/>
            <a:chExt cx="3326566" cy="740880"/>
          </a:xfrm>
          <a:scene3d>
            <a:camera prst="orthographicFront"/>
            <a:lightRig rig="flat" dir="t"/>
          </a:scene3d>
        </p:grpSpPr>
        <p:sp>
          <p:nvSpPr>
            <p:cNvPr id="13" name="Rounded Rectangle 12"/>
            <p:cNvSpPr/>
            <p:nvPr/>
          </p:nvSpPr>
          <p:spPr>
            <a:xfrm>
              <a:off x="0" y="815901"/>
              <a:ext cx="3326566" cy="740880"/>
            </a:xfrm>
            <a:prstGeom prst="roundRect">
              <a:avLst/>
            </a:prstGeom>
            <a:solidFill>
              <a:schemeClr val="accent6">
                <a:lumMod val="75000"/>
              </a:schemeClr>
            </a:solidFill>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4" name="Rounded Rectangle 6"/>
            <p:cNvSpPr txBox="1"/>
            <p:nvPr/>
          </p:nvSpPr>
          <p:spPr>
            <a:xfrm>
              <a:off x="1" y="852068"/>
              <a:ext cx="3290397" cy="6685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dirty="0"/>
                <a:t>V</a:t>
              </a:r>
              <a:r>
                <a:rPr lang="en-US" sz="2800" kern="1200" dirty="0"/>
                <a:t>erbal</a:t>
              </a:r>
            </a:p>
          </p:txBody>
        </p:sp>
      </p:grpSp>
      <p:grpSp>
        <p:nvGrpSpPr>
          <p:cNvPr id="41" name="Group 40"/>
          <p:cNvGrpSpPr/>
          <p:nvPr/>
        </p:nvGrpSpPr>
        <p:grpSpPr>
          <a:xfrm>
            <a:off x="3324261" y="3516375"/>
            <a:ext cx="2534479" cy="740880"/>
            <a:chOff x="0" y="815901"/>
            <a:chExt cx="3326566" cy="740880"/>
          </a:xfrm>
          <a:scene3d>
            <a:camera prst="orthographicFront"/>
            <a:lightRig rig="flat" dir="t"/>
          </a:scene3d>
        </p:grpSpPr>
        <p:sp>
          <p:nvSpPr>
            <p:cNvPr id="42" name="Rounded Rectangle 41"/>
            <p:cNvSpPr/>
            <p:nvPr/>
          </p:nvSpPr>
          <p:spPr>
            <a:xfrm>
              <a:off x="0" y="815901"/>
              <a:ext cx="3326566" cy="740880"/>
            </a:xfrm>
            <a:prstGeom prst="roundRect">
              <a:avLst/>
            </a:prstGeom>
            <a:solidFill>
              <a:schemeClr val="accent6">
                <a:lumMod val="75000"/>
              </a:schemeClr>
            </a:solidFill>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43" name="Rounded Rectangle 6"/>
            <p:cNvSpPr txBox="1"/>
            <p:nvPr/>
          </p:nvSpPr>
          <p:spPr>
            <a:xfrm>
              <a:off x="1" y="852068"/>
              <a:ext cx="3290397" cy="6685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Paraverbal</a:t>
              </a:r>
            </a:p>
          </p:txBody>
        </p:sp>
      </p:grpSp>
      <p:cxnSp>
        <p:nvCxnSpPr>
          <p:cNvPr id="4" name="Straight Arrow Connector 3"/>
          <p:cNvCxnSpPr>
            <a:endCxn id="13" idx="0"/>
          </p:cNvCxnSpPr>
          <p:nvPr/>
        </p:nvCxnSpPr>
        <p:spPr>
          <a:xfrm flipH="1">
            <a:off x="1835695" y="2323283"/>
            <a:ext cx="1" cy="1193092"/>
          </a:xfrm>
          <a:prstGeom prst="straightConnector1">
            <a:avLst/>
          </a:prstGeom>
          <a:ln w="57150">
            <a:tailEnd type="triangle"/>
          </a:ln>
        </p:spPr>
        <p:style>
          <a:lnRef idx="1">
            <a:schemeClr val="accent6"/>
          </a:lnRef>
          <a:fillRef idx="0">
            <a:schemeClr val="accent6"/>
          </a:fillRef>
          <a:effectRef idx="0">
            <a:schemeClr val="accent6"/>
          </a:effectRef>
          <a:fontRef idx="minor">
            <a:schemeClr val="tx1"/>
          </a:fontRef>
        </p:style>
      </p:cxnSp>
      <p:cxnSp>
        <p:nvCxnSpPr>
          <p:cNvPr id="9" name="Straight Arrow Connector 8"/>
          <p:cNvCxnSpPr>
            <a:endCxn id="42" idx="0"/>
          </p:cNvCxnSpPr>
          <p:nvPr/>
        </p:nvCxnSpPr>
        <p:spPr>
          <a:xfrm>
            <a:off x="1835696" y="2323283"/>
            <a:ext cx="2755805" cy="1193092"/>
          </a:xfrm>
          <a:prstGeom prst="straightConnector1">
            <a:avLst/>
          </a:prstGeom>
          <a:ln w="57150">
            <a:tailEnd type="triangle"/>
          </a:ln>
        </p:spPr>
        <p:style>
          <a:lnRef idx="1">
            <a:schemeClr val="accent6"/>
          </a:lnRef>
          <a:fillRef idx="0">
            <a:schemeClr val="accent6"/>
          </a:fillRef>
          <a:effectRef idx="0">
            <a:schemeClr val="accent6"/>
          </a:effectRef>
          <a:fontRef idx="minor">
            <a:schemeClr val="tx1"/>
          </a:fontRef>
        </p:style>
      </p:cxnSp>
      <p:grpSp>
        <p:nvGrpSpPr>
          <p:cNvPr id="74" name="Group 73"/>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75" name="Rounded Rectangle 74"/>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6"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77" name="Group 76"/>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78" name="Rounded Rectangle 77"/>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9"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0" name="Group 79"/>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81" name="Rounded Rectangle 80"/>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82"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spTree>
    <p:extLst>
      <p:ext uri="{BB962C8B-B14F-4D97-AF65-F5344CB8AC3E}">
        <p14:creationId xmlns:p14="http://schemas.microsoft.com/office/powerpoint/2010/main" val="2385199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fade">
                                      <p:cBhvr>
                                        <p:cTn id="23" dur="500"/>
                                        <p:tgtEl>
                                          <p:spTgt spid="4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7"/>
                                        </p:tgtEl>
                                        <p:attrNameLst>
                                          <p:attrName>style.visibility</p:attrName>
                                        </p:attrNameLst>
                                      </p:cBhvr>
                                      <p:to>
                                        <p:strVal val="visible"/>
                                      </p:to>
                                    </p:set>
                                    <p:animEffect transition="in" filter="fade">
                                      <p:cBhvr>
                                        <p:cTn id="28" dur="500"/>
                                        <p:tgtEl>
                                          <p:spTgt spid="7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80"/>
                                        </p:tgtEl>
                                        <p:attrNameLst>
                                          <p:attrName>style.visibility</p:attrName>
                                        </p:attrNameLst>
                                      </p:cBhvr>
                                      <p:to>
                                        <p:strVal val="visible"/>
                                      </p:to>
                                    </p:set>
                                    <p:animEffect transition="in" filter="fade">
                                      <p:cBhvr>
                                        <p:cTn id="33"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Environmental Factors in Communication</a:t>
            </a:r>
          </a:p>
        </p:txBody>
      </p:sp>
      <p:grpSp>
        <p:nvGrpSpPr>
          <p:cNvPr id="75" name="Group 74"/>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76" name="Rounded Rectangle 75"/>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7"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78" name="Group 77"/>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79" name="Rounded Rectangle 78"/>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80"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1" name="Group 80"/>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82" name="Rounded Rectangle 81"/>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83"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grpSp>
        <p:nvGrpSpPr>
          <p:cNvPr id="84" name="Group 83"/>
          <p:cNvGrpSpPr/>
          <p:nvPr/>
        </p:nvGrpSpPr>
        <p:grpSpPr>
          <a:xfrm>
            <a:off x="767521" y="2852938"/>
            <a:ext cx="2139696" cy="1049237"/>
            <a:chOff x="0" y="205478"/>
            <a:chExt cx="2139696" cy="1049237"/>
          </a:xfrm>
          <a:solidFill>
            <a:srgbClr val="7030A0"/>
          </a:solidFill>
          <a:scene3d>
            <a:camera prst="orthographicFront"/>
            <a:lightRig rig="flat" dir="t"/>
          </a:scene3d>
        </p:grpSpPr>
        <p:sp>
          <p:nvSpPr>
            <p:cNvPr id="85" name="Round Same Side Corner Rectangle 84"/>
            <p:cNvSpPr/>
            <p:nvPr/>
          </p:nvSpPr>
          <p:spPr>
            <a:xfrm>
              <a:off x="0" y="205478"/>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86" name="Round Same Side Corner Rectangle 4"/>
            <p:cNvSpPr txBox="1"/>
            <p:nvPr/>
          </p:nvSpPr>
          <p:spPr>
            <a:xfrm>
              <a:off x="20753" y="256707"/>
              <a:ext cx="206771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Method</a:t>
              </a:r>
            </a:p>
          </p:txBody>
        </p:sp>
      </p:grpSp>
      <p:grpSp>
        <p:nvGrpSpPr>
          <p:cNvPr id="87" name="Group 86"/>
          <p:cNvGrpSpPr/>
          <p:nvPr/>
        </p:nvGrpSpPr>
        <p:grpSpPr>
          <a:xfrm>
            <a:off x="3538992" y="2852937"/>
            <a:ext cx="2139696" cy="1049237"/>
            <a:chOff x="0" y="1738362"/>
            <a:chExt cx="2139696" cy="1049237"/>
          </a:xfrm>
          <a:noFill/>
          <a:scene3d>
            <a:camera prst="orthographicFront"/>
            <a:lightRig rig="flat" dir="t"/>
          </a:scene3d>
        </p:grpSpPr>
        <p:sp>
          <p:nvSpPr>
            <p:cNvPr id="88" name="Round Same Side Corner Rectangle 87"/>
            <p:cNvSpPr/>
            <p:nvPr/>
          </p:nvSpPr>
          <p:spPr>
            <a:xfrm>
              <a:off x="0" y="1738362"/>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89" name="Round Same Side Corner Rectangle 4"/>
            <p:cNvSpPr txBox="1"/>
            <p:nvPr/>
          </p:nvSpPr>
          <p:spPr>
            <a:xfrm>
              <a:off x="1" y="1789591"/>
              <a:ext cx="20884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Mass</a:t>
              </a:r>
            </a:p>
          </p:txBody>
        </p:sp>
      </p:grpSp>
      <p:grpSp>
        <p:nvGrpSpPr>
          <p:cNvPr id="90" name="Group 89"/>
          <p:cNvGrpSpPr/>
          <p:nvPr/>
        </p:nvGrpSpPr>
        <p:grpSpPr>
          <a:xfrm>
            <a:off x="6275296" y="2852936"/>
            <a:ext cx="2139696" cy="1049237"/>
            <a:chOff x="0" y="3271246"/>
            <a:chExt cx="2139696" cy="1049237"/>
          </a:xfrm>
          <a:noFill/>
          <a:scene3d>
            <a:camera prst="orthographicFront"/>
            <a:lightRig rig="flat" dir="t"/>
          </a:scene3d>
        </p:grpSpPr>
        <p:sp>
          <p:nvSpPr>
            <p:cNvPr id="91" name="Round Same Side Corner Rectangle 90"/>
            <p:cNvSpPr/>
            <p:nvPr/>
          </p:nvSpPr>
          <p:spPr>
            <a:xfrm>
              <a:off x="0" y="3271246"/>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92" name="Round Same Side Corner Rectangle 4"/>
            <p:cNvSpPr txBox="1"/>
            <p:nvPr/>
          </p:nvSpPr>
          <p:spPr>
            <a:xfrm>
              <a:off x="10201" y="3322475"/>
              <a:ext cx="20782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Audience</a:t>
              </a:r>
            </a:p>
          </p:txBody>
        </p:sp>
      </p:grpSp>
      <p:sp>
        <p:nvSpPr>
          <p:cNvPr id="93" name="Rectangle 92"/>
          <p:cNvSpPr/>
          <p:nvPr/>
        </p:nvSpPr>
        <p:spPr>
          <a:xfrm>
            <a:off x="611560" y="1412776"/>
            <a:ext cx="7848872" cy="1008112"/>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684980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Overview of Common Barriers</a:t>
            </a:r>
          </a:p>
        </p:txBody>
      </p:sp>
      <p:grpSp>
        <p:nvGrpSpPr>
          <p:cNvPr id="24" name="Group 23"/>
          <p:cNvGrpSpPr/>
          <p:nvPr/>
        </p:nvGrpSpPr>
        <p:grpSpPr>
          <a:xfrm>
            <a:off x="619170" y="4221090"/>
            <a:ext cx="2557121" cy="689200"/>
            <a:chOff x="0" y="205478"/>
            <a:chExt cx="2139696" cy="1049237"/>
          </a:xfrm>
          <a:solidFill>
            <a:schemeClr val="accent5">
              <a:lumMod val="75000"/>
            </a:schemeClr>
          </a:solidFill>
          <a:scene3d>
            <a:camera prst="orthographicFront"/>
            <a:lightRig rig="flat" dir="t"/>
          </a:scene3d>
        </p:grpSpPr>
        <p:sp>
          <p:nvSpPr>
            <p:cNvPr id="25" name="Round Same Side Corner Rectangle 24"/>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6"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Language / Culture</a:t>
              </a:r>
            </a:p>
          </p:txBody>
        </p:sp>
      </p:grpSp>
      <p:grpSp>
        <p:nvGrpSpPr>
          <p:cNvPr id="27" name="Group 26"/>
          <p:cNvGrpSpPr/>
          <p:nvPr/>
        </p:nvGrpSpPr>
        <p:grpSpPr>
          <a:xfrm>
            <a:off x="3390641" y="4221089"/>
            <a:ext cx="2557121" cy="689200"/>
            <a:chOff x="0" y="1738362"/>
            <a:chExt cx="2139696" cy="1049237"/>
          </a:xfrm>
          <a:solidFill>
            <a:schemeClr val="accent5">
              <a:lumMod val="75000"/>
            </a:schemeClr>
          </a:solidFill>
          <a:scene3d>
            <a:camera prst="orthographicFront"/>
            <a:lightRig rig="flat" dir="t"/>
          </a:scene3d>
        </p:grpSpPr>
        <p:sp>
          <p:nvSpPr>
            <p:cNvPr id="28" name="Round Same Side Corner Rectangle 27"/>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9"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Location / Scheduling</a:t>
              </a:r>
            </a:p>
          </p:txBody>
        </p:sp>
      </p:grpSp>
      <p:grpSp>
        <p:nvGrpSpPr>
          <p:cNvPr id="30" name="Group 29"/>
          <p:cNvGrpSpPr/>
          <p:nvPr/>
        </p:nvGrpSpPr>
        <p:grpSpPr>
          <a:xfrm>
            <a:off x="6126945" y="4221088"/>
            <a:ext cx="2557121" cy="689200"/>
            <a:chOff x="0" y="3271246"/>
            <a:chExt cx="2139696" cy="1049237"/>
          </a:xfrm>
          <a:solidFill>
            <a:schemeClr val="accent5">
              <a:lumMod val="75000"/>
            </a:schemeClr>
          </a:solidFill>
          <a:scene3d>
            <a:camera prst="orthographicFront"/>
            <a:lightRig rig="flat" dir="t"/>
          </a:scene3d>
        </p:grpSpPr>
        <p:sp>
          <p:nvSpPr>
            <p:cNvPr id="31" name="Round Same Side Corner Rectangle 30"/>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32"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sz="1600" dirty="0"/>
                <a:t>Lack of knowledge</a:t>
              </a:r>
              <a:endParaRPr lang="en-US" sz="1600" kern="1200" dirty="0"/>
            </a:p>
          </p:txBody>
        </p:sp>
      </p:grpSp>
      <p:grpSp>
        <p:nvGrpSpPr>
          <p:cNvPr id="51" name="Group 50"/>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52" name="Rounded Rectangle 51"/>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53"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54" name="Group 53"/>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55" name="Rounded Rectangle 54"/>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56"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57" name="Group 56"/>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58" name="Rounded Rectangle 57"/>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59"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grpSp>
        <p:nvGrpSpPr>
          <p:cNvPr id="60" name="Group 59"/>
          <p:cNvGrpSpPr/>
          <p:nvPr/>
        </p:nvGrpSpPr>
        <p:grpSpPr>
          <a:xfrm>
            <a:off x="767521" y="2852938"/>
            <a:ext cx="2139696" cy="1049237"/>
            <a:chOff x="0" y="205478"/>
            <a:chExt cx="2139696" cy="1049237"/>
          </a:xfrm>
          <a:solidFill>
            <a:srgbClr val="7030A0"/>
          </a:solidFill>
          <a:scene3d>
            <a:camera prst="orthographicFront"/>
            <a:lightRig rig="flat" dir="t"/>
          </a:scene3d>
        </p:grpSpPr>
        <p:sp>
          <p:nvSpPr>
            <p:cNvPr id="61" name="Round Same Side Corner Rectangle 60"/>
            <p:cNvSpPr/>
            <p:nvPr/>
          </p:nvSpPr>
          <p:spPr>
            <a:xfrm>
              <a:off x="0" y="205478"/>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2" name="Round Same Side Corner Rectangle 4"/>
            <p:cNvSpPr txBox="1"/>
            <p:nvPr/>
          </p:nvSpPr>
          <p:spPr>
            <a:xfrm>
              <a:off x="20753" y="256707"/>
              <a:ext cx="206771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Method</a:t>
              </a:r>
            </a:p>
          </p:txBody>
        </p:sp>
      </p:grpSp>
      <p:grpSp>
        <p:nvGrpSpPr>
          <p:cNvPr id="63" name="Group 62"/>
          <p:cNvGrpSpPr/>
          <p:nvPr/>
        </p:nvGrpSpPr>
        <p:grpSpPr>
          <a:xfrm>
            <a:off x="3538992" y="2852937"/>
            <a:ext cx="2139696" cy="1049237"/>
            <a:chOff x="0" y="1738362"/>
            <a:chExt cx="2139696" cy="1049237"/>
          </a:xfrm>
          <a:noFill/>
          <a:scene3d>
            <a:camera prst="orthographicFront"/>
            <a:lightRig rig="flat" dir="t"/>
          </a:scene3d>
        </p:grpSpPr>
        <p:sp>
          <p:nvSpPr>
            <p:cNvPr id="64" name="Round Same Side Corner Rectangle 63"/>
            <p:cNvSpPr/>
            <p:nvPr/>
          </p:nvSpPr>
          <p:spPr>
            <a:xfrm>
              <a:off x="0" y="1738362"/>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65" name="Round Same Side Corner Rectangle 4"/>
            <p:cNvSpPr txBox="1"/>
            <p:nvPr/>
          </p:nvSpPr>
          <p:spPr>
            <a:xfrm>
              <a:off x="1" y="1789591"/>
              <a:ext cx="20884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Mass</a:t>
              </a:r>
            </a:p>
          </p:txBody>
        </p:sp>
      </p:grpSp>
      <p:grpSp>
        <p:nvGrpSpPr>
          <p:cNvPr id="66" name="Group 65"/>
          <p:cNvGrpSpPr/>
          <p:nvPr/>
        </p:nvGrpSpPr>
        <p:grpSpPr>
          <a:xfrm>
            <a:off x="6275296" y="2852936"/>
            <a:ext cx="2139696" cy="1049237"/>
            <a:chOff x="0" y="3271246"/>
            <a:chExt cx="2139696" cy="1049237"/>
          </a:xfrm>
          <a:noFill/>
          <a:scene3d>
            <a:camera prst="orthographicFront"/>
            <a:lightRig rig="flat" dir="t"/>
          </a:scene3d>
        </p:grpSpPr>
        <p:sp>
          <p:nvSpPr>
            <p:cNvPr id="67" name="Round Same Side Corner Rectangle 66"/>
            <p:cNvSpPr/>
            <p:nvPr/>
          </p:nvSpPr>
          <p:spPr>
            <a:xfrm>
              <a:off x="0" y="3271246"/>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68" name="Round Same Side Corner Rectangle 4"/>
            <p:cNvSpPr txBox="1"/>
            <p:nvPr/>
          </p:nvSpPr>
          <p:spPr>
            <a:xfrm>
              <a:off x="10201" y="3322475"/>
              <a:ext cx="20782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Audience</a:t>
              </a:r>
            </a:p>
          </p:txBody>
        </p:sp>
      </p:grpSp>
      <p:sp>
        <p:nvSpPr>
          <p:cNvPr id="69" name="Rectangle 68"/>
          <p:cNvSpPr/>
          <p:nvPr/>
        </p:nvSpPr>
        <p:spPr>
          <a:xfrm>
            <a:off x="611560" y="1412776"/>
            <a:ext cx="7848872" cy="2808312"/>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0" name="Group 69"/>
          <p:cNvGrpSpPr/>
          <p:nvPr/>
        </p:nvGrpSpPr>
        <p:grpSpPr>
          <a:xfrm>
            <a:off x="611560" y="5085186"/>
            <a:ext cx="2557121" cy="689200"/>
            <a:chOff x="0" y="205478"/>
            <a:chExt cx="2139696" cy="1049237"/>
          </a:xfrm>
          <a:solidFill>
            <a:schemeClr val="accent5">
              <a:lumMod val="75000"/>
            </a:schemeClr>
          </a:solidFill>
          <a:scene3d>
            <a:camera prst="orthographicFront"/>
            <a:lightRig rig="flat" dir="t"/>
          </a:scene3d>
        </p:grpSpPr>
        <p:sp>
          <p:nvSpPr>
            <p:cNvPr id="71" name="Round Same Side Corner Rectangle 70"/>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2"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Styles / Interests</a:t>
              </a:r>
            </a:p>
          </p:txBody>
        </p:sp>
      </p:grpSp>
      <p:grpSp>
        <p:nvGrpSpPr>
          <p:cNvPr id="73" name="Group 72"/>
          <p:cNvGrpSpPr/>
          <p:nvPr/>
        </p:nvGrpSpPr>
        <p:grpSpPr>
          <a:xfrm>
            <a:off x="3383031" y="5085185"/>
            <a:ext cx="2557121" cy="689200"/>
            <a:chOff x="0" y="1738362"/>
            <a:chExt cx="2139696" cy="1049237"/>
          </a:xfrm>
          <a:solidFill>
            <a:schemeClr val="accent5">
              <a:lumMod val="75000"/>
            </a:schemeClr>
          </a:solidFill>
          <a:scene3d>
            <a:camera prst="orthographicFront"/>
            <a:lightRig rig="flat" dir="t"/>
          </a:scene3d>
        </p:grpSpPr>
        <p:sp>
          <p:nvSpPr>
            <p:cNvPr id="74" name="Round Same Side Corner Rectangle 73"/>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5"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Perspectives / Values</a:t>
              </a:r>
            </a:p>
          </p:txBody>
        </p:sp>
      </p:grpSp>
      <p:grpSp>
        <p:nvGrpSpPr>
          <p:cNvPr id="76" name="Group 75"/>
          <p:cNvGrpSpPr/>
          <p:nvPr/>
        </p:nvGrpSpPr>
        <p:grpSpPr>
          <a:xfrm>
            <a:off x="6119335" y="5085184"/>
            <a:ext cx="2557121" cy="689200"/>
            <a:chOff x="0" y="3271246"/>
            <a:chExt cx="2139696" cy="1049237"/>
          </a:xfrm>
          <a:solidFill>
            <a:schemeClr val="accent5">
              <a:lumMod val="75000"/>
            </a:schemeClr>
          </a:solidFill>
          <a:scene3d>
            <a:camera prst="orthographicFront"/>
            <a:lightRig rig="flat" dir="t"/>
          </a:scene3d>
        </p:grpSpPr>
        <p:sp>
          <p:nvSpPr>
            <p:cNvPr id="77" name="Round Same Side Corner Rectangle 76"/>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8"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sz="1600" dirty="0"/>
                <a:t>Technology</a:t>
              </a:r>
            </a:p>
          </p:txBody>
        </p:sp>
      </p:grpSp>
    </p:spTree>
    <p:extLst>
      <p:ext uri="{BB962C8B-B14F-4D97-AF65-F5344CB8AC3E}">
        <p14:creationId xmlns:p14="http://schemas.microsoft.com/office/powerpoint/2010/main" val="313235781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Reducing Barrier Tips</a:t>
            </a:r>
          </a:p>
        </p:txBody>
      </p:sp>
      <p:grpSp>
        <p:nvGrpSpPr>
          <p:cNvPr id="24" name="Group 23"/>
          <p:cNvGrpSpPr/>
          <p:nvPr/>
        </p:nvGrpSpPr>
        <p:grpSpPr>
          <a:xfrm>
            <a:off x="611560" y="1268760"/>
            <a:ext cx="2557121" cy="689200"/>
            <a:chOff x="0" y="205478"/>
            <a:chExt cx="2139696" cy="1049237"/>
          </a:xfrm>
          <a:solidFill>
            <a:schemeClr val="accent5">
              <a:lumMod val="75000"/>
            </a:schemeClr>
          </a:solidFill>
          <a:scene3d>
            <a:camera prst="orthographicFront"/>
            <a:lightRig rig="flat" dir="t"/>
          </a:scene3d>
        </p:grpSpPr>
        <p:sp>
          <p:nvSpPr>
            <p:cNvPr id="25" name="Round Same Side Corner Rectangle 24"/>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6"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Language / Culture</a:t>
              </a:r>
            </a:p>
          </p:txBody>
        </p:sp>
      </p:grpSp>
      <p:grpSp>
        <p:nvGrpSpPr>
          <p:cNvPr id="27" name="Group 26"/>
          <p:cNvGrpSpPr/>
          <p:nvPr/>
        </p:nvGrpSpPr>
        <p:grpSpPr>
          <a:xfrm>
            <a:off x="611560" y="2968148"/>
            <a:ext cx="2557121" cy="689200"/>
            <a:chOff x="0" y="1738362"/>
            <a:chExt cx="2139696" cy="1049237"/>
          </a:xfrm>
          <a:solidFill>
            <a:schemeClr val="accent5">
              <a:lumMod val="75000"/>
            </a:schemeClr>
          </a:solidFill>
          <a:scene3d>
            <a:camera prst="orthographicFront"/>
            <a:lightRig rig="flat" dir="t"/>
          </a:scene3d>
        </p:grpSpPr>
        <p:sp>
          <p:nvSpPr>
            <p:cNvPr id="28" name="Round Same Side Corner Rectangle 27"/>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9"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Location / Scheduling</a:t>
              </a:r>
            </a:p>
          </p:txBody>
        </p:sp>
      </p:grpSp>
      <p:grpSp>
        <p:nvGrpSpPr>
          <p:cNvPr id="30" name="Group 29"/>
          <p:cNvGrpSpPr/>
          <p:nvPr/>
        </p:nvGrpSpPr>
        <p:grpSpPr>
          <a:xfrm>
            <a:off x="611560" y="4667536"/>
            <a:ext cx="2557121" cy="689200"/>
            <a:chOff x="0" y="3271246"/>
            <a:chExt cx="2139696" cy="1049237"/>
          </a:xfrm>
          <a:solidFill>
            <a:schemeClr val="accent5">
              <a:lumMod val="75000"/>
            </a:schemeClr>
          </a:solidFill>
          <a:scene3d>
            <a:camera prst="orthographicFront"/>
            <a:lightRig rig="flat" dir="t"/>
          </a:scene3d>
        </p:grpSpPr>
        <p:sp>
          <p:nvSpPr>
            <p:cNvPr id="31" name="Round Same Side Corner Rectangle 30"/>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32"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dirty="0"/>
                <a:t>Lack of knowledge</a:t>
              </a:r>
              <a:endParaRPr lang="en-US" kern="1200" dirty="0"/>
            </a:p>
          </p:txBody>
        </p:sp>
      </p:grpSp>
      <p:grpSp>
        <p:nvGrpSpPr>
          <p:cNvPr id="70" name="Group 69"/>
          <p:cNvGrpSpPr/>
          <p:nvPr/>
        </p:nvGrpSpPr>
        <p:grpSpPr>
          <a:xfrm>
            <a:off x="611560" y="2118454"/>
            <a:ext cx="2557121" cy="689200"/>
            <a:chOff x="0" y="205478"/>
            <a:chExt cx="2139696" cy="1049237"/>
          </a:xfrm>
          <a:solidFill>
            <a:schemeClr val="accent5">
              <a:lumMod val="75000"/>
            </a:schemeClr>
          </a:solidFill>
          <a:scene3d>
            <a:camera prst="orthographicFront"/>
            <a:lightRig rig="flat" dir="t"/>
          </a:scene3d>
        </p:grpSpPr>
        <p:sp>
          <p:nvSpPr>
            <p:cNvPr id="71" name="Round Same Side Corner Rectangle 70"/>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2"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Styles / Interests</a:t>
              </a:r>
            </a:p>
          </p:txBody>
        </p:sp>
      </p:grpSp>
      <p:grpSp>
        <p:nvGrpSpPr>
          <p:cNvPr id="73" name="Group 72"/>
          <p:cNvGrpSpPr/>
          <p:nvPr/>
        </p:nvGrpSpPr>
        <p:grpSpPr>
          <a:xfrm>
            <a:off x="611560" y="3817842"/>
            <a:ext cx="2557121" cy="689200"/>
            <a:chOff x="0" y="1738362"/>
            <a:chExt cx="2139696" cy="1049237"/>
          </a:xfrm>
          <a:solidFill>
            <a:schemeClr val="accent5">
              <a:lumMod val="75000"/>
            </a:schemeClr>
          </a:solidFill>
          <a:scene3d>
            <a:camera prst="orthographicFront"/>
            <a:lightRig rig="flat" dir="t"/>
          </a:scene3d>
        </p:grpSpPr>
        <p:sp>
          <p:nvSpPr>
            <p:cNvPr id="74" name="Round Same Side Corner Rectangle 73"/>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5"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Perspectives / Values</a:t>
              </a:r>
            </a:p>
          </p:txBody>
        </p:sp>
      </p:grpSp>
      <p:grpSp>
        <p:nvGrpSpPr>
          <p:cNvPr id="76" name="Group 75"/>
          <p:cNvGrpSpPr/>
          <p:nvPr/>
        </p:nvGrpSpPr>
        <p:grpSpPr>
          <a:xfrm>
            <a:off x="611560" y="5517232"/>
            <a:ext cx="2557121" cy="689200"/>
            <a:chOff x="0" y="3271246"/>
            <a:chExt cx="2139696" cy="1049237"/>
          </a:xfrm>
          <a:solidFill>
            <a:schemeClr val="accent5">
              <a:lumMod val="75000"/>
            </a:schemeClr>
          </a:solidFill>
          <a:scene3d>
            <a:camera prst="orthographicFront"/>
            <a:lightRig rig="flat" dir="t"/>
          </a:scene3d>
        </p:grpSpPr>
        <p:sp>
          <p:nvSpPr>
            <p:cNvPr id="77" name="Round Same Side Corner Rectangle 76"/>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8"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dirty="0"/>
                <a:t>Technology</a:t>
              </a:r>
            </a:p>
          </p:txBody>
        </p:sp>
      </p:grpSp>
      <p:sp>
        <p:nvSpPr>
          <p:cNvPr id="3" name="TextBox 2"/>
          <p:cNvSpPr txBox="1"/>
          <p:nvPr/>
        </p:nvSpPr>
        <p:spPr>
          <a:xfrm>
            <a:off x="3491880" y="1302410"/>
            <a:ext cx="5040560" cy="5016758"/>
          </a:xfrm>
          <a:prstGeom prst="rect">
            <a:avLst/>
          </a:prstGeom>
          <a:noFill/>
        </p:spPr>
        <p:txBody>
          <a:bodyPr wrap="square" rtlCol="0">
            <a:spAutoFit/>
          </a:bodyPr>
          <a:lstStyle/>
          <a:p>
            <a:r>
              <a:rPr lang="en-US" sz="2000" b="1" dirty="0"/>
              <a:t>Prepare</a:t>
            </a:r>
          </a:p>
          <a:p>
            <a:pPr marL="285750" indent="-285750">
              <a:buFont typeface="Arial" panose="020B0604020202020204" pitchFamily="34" charset="0"/>
              <a:buChar char="•"/>
            </a:pPr>
            <a:r>
              <a:rPr lang="en-US" sz="2000" dirty="0"/>
              <a:t>Learn about the culture </a:t>
            </a:r>
          </a:p>
          <a:p>
            <a:pPr marL="285750" indent="-285750">
              <a:buFont typeface="Arial" panose="020B0604020202020204" pitchFamily="34" charset="0"/>
              <a:buChar char="•"/>
            </a:pPr>
            <a:r>
              <a:rPr lang="en-US" sz="2000" dirty="0"/>
              <a:t>Research the individual on LinkedIn or social media to see what interests them</a:t>
            </a:r>
          </a:p>
          <a:p>
            <a:pPr marL="742950" lvl="1" indent="-285750">
              <a:buFont typeface="Arial" panose="020B0604020202020204" pitchFamily="34" charset="0"/>
              <a:buChar char="•"/>
            </a:pPr>
            <a:endParaRPr lang="en-US" sz="2000" dirty="0"/>
          </a:p>
          <a:p>
            <a:r>
              <a:rPr lang="en-US" sz="2000" b="1" dirty="0"/>
              <a:t>Ask</a:t>
            </a:r>
          </a:p>
          <a:p>
            <a:pPr marL="285750" indent="-285750">
              <a:buFont typeface="Arial" panose="020B0604020202020204" pitchFamily="34" charset="0"/>
              <a:buChar char="•"/>
            </a:pPr>
            <a:r>
              <a:rPr lang="en-US" sz="2000" dirty="0"/>
              <a:t>About their communication preference (email, phone, chat, webcam, </a:t>
            </a:r>
            <a:r>
              <a:rPr lang="en-US" sz="2000" dirty="0" err="1"/>
              <a:t>etc</a:t>
            </a:r>
            <a:r>
              <a:rPr lang="en-US" sz="2000" dirty="0"/>
              <a:t>)</a:t>
            </a:r>
          </a:p>
          <a:p>
            <a:pPr marL="285750" indent="-285750">
              <a:buFont typeface="Arial" panose="020B0604020202020204" pitchFamily="34" charset="0"/>
              <a:buChar char="•"/>
            </a:pPr>
            <a:r>
              <a:rPr lang="en-US" sz="2000" dirty="0"/>
              <a:t>Articulate the differences and come to an agreement on what would work for you both</a:t>
            </a:r>
          </a:p>
          <a:p>
            <a:endParaRPr lang="en-US" sz="2000" dirty="0"/>
          </a:p>
          <a:p>
            <a:r>
              <a:rPr lang="en-US" sz="2000" b="1" dirty="0"/>
              <a:t>Take Action </a:t>
            </a:r>
          </a:p>
          <a:p>
            <a:pPr marL="285750" indent="-285750">
              <a:buFont typeface="Arial" panose="020B0604020202020204" pitchFamily="34" charset="0"/>
              <a:buChar char="•"/>
            </a:pPr>
            <a:r>
              <a:rPr lang="en-US" sz="2000" dirty="0"/>
              <a:t>Make accommodations to foster trust</a:t>
            </a:r>
          </a:p>
          <a:p>
            <a:pPr marL="285750" indent="-285750">
              <a:buFont typeface="Arial" panose="020B0604020202020204" pitchFamily="34" charset="0"/>
              <a:buChar char="•"/>
            </a:pPr>
            <a:r>
              <a:rPr lang="en-US" sz="2000" dirty="0"/>
              <a:t>Leverage experience and perspectives</a:t>
            </a:r>
          </a:p>
          <a:p>
            <a:pPr marL="285750" indent="-285750">
              <a:buFont typeface="Arial" panose="020B0604020202020204" pitchFamily="34" charset="0"/>
              <a:buChar char="•"/>
            </a:pPr>
            <a:r>
              <a:rPr lang="en-US" sz="2000" dirty="0"/>
              <a:t>Suggest alternatives and options  </a:t>
            </a:r>
          </a:p>
        </p:txBody>
      </p:sp>
    </p:spTree>
    <p:extLst>
      <p:ext uri="{BB962C8B-B14F-4D97-AF65-F5344CB8AC3E}">
        <p14:creationId xmlns:p14="http://schemas.microsoft.com/office/powerpoint/2010/main" val="376108780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Communication Challenge</a:t>
            </a:r>
          </a:p>
        </p:txBody>
      </p:sp>
      <p:sp>
        <p:nvSpPr>
          <p:cNvPr id="29" name="Rectangle 28"/>
          <p:cNvSpPr/>
          <p:nvPr/>
        </p:nvSpPr>
        <p:spPr>
          <a:xfrm>
            <a:off x="1115615" y="2079529"/>
            <a:ext cx="6912768" cy="1569660"/>
          </a:xfrm>
          <a:prstGeom prst="rect">
            <a:avLst/>
          </a:prstGeom>
        </p:spPr>
        <p:txBody>
          <a:bodyPr wrap="square">
            <a:spAutoFit/>
          </a:bodyPr>
          <a:lstStyle/>
          <a:p>
            <a:pPr algn="ctr"/>
            <a:r>
              <a:rPr lang="en-US" sz="3200" dirty="0"/>
              <a:t>How has technology changed the course of how we communicate and how things are communicated to us? </a:t>
            </a:r>
          </a:p>
        </p:txBody>
      </p:sp>
      <p:sp>
        <p:nvSpPr>
          <p:cNvPr id="5" name="TextBox 4"/>
          <p:cNvSpPr txBox="1"/>
          <p:nvPr/>
        </p:nvSpPr>
        <p:spPr>
          <a:xfrm rot="19720505">
            <a:off x="967595" y="4535548"/>
            <a:ext cx="1839221" cy="923330"/>
          </a:xfrm>
          <a:prstGeom prst="rect">
            <a:avLst/>
          </a:prstGeom>
          <a:noFill/>
        </p:spPr>
        <p:txBody>
          <a:bodyPr wrap="none" rtlCol="0">
            <a:spAutoFit/>
          </a:bodyPr>
          <a:lstStyle/>
          <a:p>
            <a:r>
              <a:rPr lang="en-US" sz="5400" dirty="0">
                <a:solidFill>
                  <a:schemeClr val="bg1">
                    <a:lumMod val="85000"/>
                  </a:schemeClr>
                </a:solidFill>
              </a:rPr>
              <a:t>www.</a:t>
            </a:r>
          </a:p>
        </p:txBody>
      </p:sp>
      <p:sp>
        <p:nvSpPr>
          <p:cNvPr id="30" name="TextBox 29"/>
          <p:cNvSpPr txBox="1"/>
          <p:nvPr/>
        </p:nvSpPr>
        <p:spPr>
          <a:xfrm>
            <a:off x="4934745" y="4151437"/>
            <a:ext cx="569387" cy="923330"/>
          </a:xfrm>
          <a:prstGeom prst="rect">
            <a:avLst/>
          </a:prstGeom>
          <a:noFill/>
        </p:spPr>
        <p:txBody>
          <a:bodyPr wrap="none" rtlCol="0">
            <a:spAutoFit/>
          </a:bodyPr>
          <a:lstStyle/>
          <a:p>
            <a:r>
              <a:rPr lang="en-US" sz="5400" dirty="0">
                <a:solidFill>
                  <a:schemeClr val="bg1">
                    <a:lumMod val="85000"/>
                  </a:schemeClr>
                </a:solidFill>
              </a:rPr>
              <a:t>#</a:t>
            </a:r>
          </a:p>
        </p:txBody>
      </p:sp>
      <p:sp>
        <p:nvSpPr>
          <p:cNvPr id="31" name="TextBox 30"/>
          <p:cNvSpPr txBox="1"/>
          <p:nvPr/>
        </p:nvSpPr>
        <p:spPr>
          <a:xfrm rot="1565771">
            <a:off x="6489386" y="4529872"/>
            <a:ext cx="1685077" cy="923330"/>
          </a:xfrm>
          <a:prstGeom prst="rect">
            <a:avLst/>
          </a:prstGeom>
          <a:noFill/>
        </p:spPr>
        <p:txBody>
          <a:bodyPr wrap="none" rtlCol="0">
            <a:spAutoFit/>
          </a:bodyPr>
          <a:lstStyle/>
          <a:p>
            <a:r>
              <a:rPr lang="en-US" sz="5400" dirty="0">
                <a:solidFill>
                  <a:schemeClr val="bg1">
                    <a:lumMod val="85000"/>
                  </a:schemeClr>
                </a:solidFill>
              </a:rPr>
              <a:t>.com</a:t>
            </a:r>
          </a:p>
        </p:txBody>
      </p:sp>
      <p:sp>
        <p:nvSpPr>
          <p:cNvPr id="32" name="TextBox 31"/>
          <p:cNvSpPr txBox="1"/>
          <p:nvPr/>
        </p:nvSpPr>
        <p:spPr>
          <a:xfrm>
            <a:off x="3702641" y="5284706"/>
            <a:ext cx="1838965" cy="923330"/>
          </a:xfrm>
          <a:prstGeom prst="rect">
            <a:avLst/>
          </a:prstGeom>
          <a:noFill/>
        </p:spPr>
        <p:txBody>
          <a:bodyPr wrap="none" rtlCol="0">
            <a:spAutoFit/>
          </a:bodyPr>
          <a:lstStyle/>
          <a:p>
            <a:r>
              <a:rPr lang="en-US" sz="5400" dirty="0">
                <a:solidFill>
                  <a:schemeClr val="bg1">
                    <a:lumMod val="85000"/>
                  </a:schemeClr>
                </a:solidFill>
              </a:rPr>
              <a:t>email</a:t>
            </a:r>
          </a:p>
        </p:txBody>
      </p:sp>
      <p:sp>
        <p:nvSpPr>
          <p:cNvPr id="33" name="TextBox 32"/>
          <p:cNvSpPr txBox="1"/>
          <p:nvPr/>
        </p:nvSpPr>
        <p:spPr>
          <a:xfrm rot="19563301">
            <a:off x="3479571" y="4151437"/>
            <a:ext cx="888385" cy="923330"/>
          </a:xfrm>
          <a:prstGeom prst="rect">
            <a:avLst/>
          </a:prstGeom>
          <a:noFill/>
        </p:spPr>
        <p:txBody>
          <a:bodyPr wrap="none" rtlCol="0">
            <a:spAutoFit/>
          </a:bodyPr>
          <a:lstStyle/>
          <a:p>
            <a:r>
              <a:rPr lang="en-US" sz="5400" dirty="0">
                <a:solidFill>
                  <a:schemeClr val="bg1">
                    <a:lumMod val="85000"/>
                  </a:schemeClr>
                </a:solidFill>
              </a:rPr>
              <a:t>@</a:t>
            </a:r>
          </a:p>
        </p:txBody>
      </p:sp>
    </p:spTree>
    <p:extLst>
      <p:ext uri="{BB962C8B-B14F-4D97-AF65-F5344CB8AC3E}">
        <p14:creationId xmlns:p14="http://schemas.microsoft.com/office/powerpoint/2010/main" val="10464248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5029200"/>
          </a:xfrm>
        </p:spPr>
        <p:txBody>
          <a:bodyPr>
            <a:noAutofit/>
          </a:bodyPr>
          <a:lstStyle/>
          <a:p>
            <a:pPr lvl="0"/>
            <a:r>
              <a:rPr lang="en-US" sz="2000" dirty="0"/>
              <a:t>7. Which of the following is NOT included in the description of the spiritual self?</a:t>
            </a:r>
          </a:p>
          <a:p>
            <a:pPr marL="171450" lvl="0" indent="-514350">
              <a:buFont typeface="+mj-lt"/>
              <a:buAutoNum type="alphaLcParenR"/>
            </a:pPr>
            <a:r>
              <a:rPr lang="en-US" sz="2000" dirty="0">
                <a:solidFill>
                  <a:srgbClr val="FF0000"/>
                </a:solidFill>
              </a:rPr>
              <a:t>Imagination</a:t>
            </a:r>
          </a:p>
          <a:p>
            <a:pPr marL="171450" lvl="0" indent="-514350">
              <a:buFont typeface="+mj-lt"/>
              <a:buAutoNum type="alphaLcParenR"/>
            </a:pPr>
            <a:r>
              <a:rPr lang="en-US" sz="2000" dirty="0"/>
              <a:t>Identity</a:t>
            </a:r>
          </a:p>
          <a:p>
            <a:pPr marL="171450" lvl="0" indent="-514350">
              <a:buFont typeface="+mj-lt"/>
              <a:buAutoNum type="alphaLcParenR"/>
            </a:pPr>
            <a:r>
              <a:rPr lang="en-US" sz="2000" dirty="0"/>
              <a:t>Motivation</a:t>
            </a:r>
          </a:p>
          <a:p>
            <a:pPr marL="171450" lvl="0" indent="-514350">
              <a:buFont typeface="+mj-lt"/>
              <a:buAutoNum type="alphaLcParenR"/>
            </a:pPr>
            <a:r>
              <a:rPr lang="en-US" sz="2000" dirty="0"/>
              <a:t>Values</a:t>
            </a:r>
          </a:p>
          <a:p>
            <a:r>
              <a:rPr lang="en-US" sz="2000" dirty="0">
                <a:solidFill>
                  <a:srgbClr val="FF0000"/>
                </a:solidFill>
              </a:rPr>
              <a:t>The imagination in this description of the self is part of the mental self and not the spiritual self. </a:t>
            </a:r>
          </a:p>
          <a:p>
            <a:pPr lvl="0"/>
            <a:r>
              <a:rPr lang="en-US" sz="2000" dirty="0"/>
              <a:t>8. What is another word for the spiritual self?</a:t>
            </a:r>
          </a:p>
          <a:p>
            <a:pPr marL="171450" lvl="0" indent="-514350">
              <a:buFont typeface="+mj-lt"/>
              <a:buAutoNum type="alphaLcParenR"/>
            </a:pPr>
            <a:r>
              <a:rPr lang="en-US" sz="2000" dirty="0"/>
              <a:t>God</a:t>
            </a:r>
          </a:p>
          <a:p>
            <a:pPr marL="171450" lvl="0" indent="-514350">
              <a:buFont typeface="+mj-lt"/>
              <a:buAutoNum type="alphaLcParenR"/>
            </a:pPr>
            <a:r>
              <a:rPr lang="en-US" sz="2000" dirty="0"/>
              <a:t>Devil</a:t>
            </a:r>
          </a:p>
          <a:p>
            <a:pPr marL="171450" lvl="0" indent="-514350">
              <a:buFont typeface="+mj-lt"/>
              <a:buAutoNum type="alphaLcParenR"/>
            </a:pPr>
            <a:r>
              <a:rPr lang="en-US" sz="2000" dirty="0"/>
              <a:t>Id </a:t>
            </a:r>
          </a:p>
          <a:p>
            <a:pPr marL="171450" lvl="0" indent="-514350">
              <a:buFont typeface="+mj-lt"/>
              <a:buAutoNum type="alphaLcParenR"/>
            </a:pPr>
            <a:r>
              <a:rPr lang="en-US" sz="2000" dirty="0">
                <a:solidFill>
                  <a:srgbClr val="FF0000"/>
                </a:solidFill>
              </a:rPr>
              <a:t>Soul</a:t>
            </a:r>
          </a:p>
          <a:p>
            <a:r>
              <a:rPr lang="en-US" sz="2000" dirty="0">
                <a:solidFill>
                  <a:srgbClr val="FF0000"/>
                </a:solidFill>
              </a:rPr>
              <a:t>Another word for the spiritual self is the soul. </a:t>
            </a:r>
          </a:p>
        </p:txBody>
      </p:sp>
    </p:spTree>
    <p:extLst>
      <p:ext uri="{BB962C8B-B14F-4D97-AF65-F5344CB8AC3E}">
        <p14:creationId xmlns:p14="http://schemas.microsoft.com/office/powerpoint/2010/main" val="80797147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The relationship is the communication bridge between people. </a:t>
            </a:r>
          </a:p>
          <a:p>
            <a:pPr algn="ctr">
              <a:spcBef>
                <a:spcPct val="0"/>
              </a:spcBef>
              <a:spcAft>
                <a:spcPts val="1000"/>
              </a:spcAft>
            </a:pPr>
            <a:r>
              <a:rPr lang="en-US" sz="1800" b="1" i="1" dirty="0">
                <a:latin typeface="+mj-lt"/>
                <a:cs typeface="Times New Roman" pitchFamily="18" charset="0"/>
              </a:rPr>
              <a:t>Alfred </a:t>
            </a:r>
            <a:r>
              <a:rPr lang="en-US" sz="1800" b="1" i="1" dirty="0" err="1">
                <a:latin typeface="+mj-lt"/>
                <a:cs typeface="Times New Roman" pitchFamily="18" charset="0"/>
              </a:rPr>
              <a:t>Kadushin</a:t>
            </a:r>
            <a:endParaRPr lang="en-US" sz="1800" b="1" i="1" dirty="0">
              <a:latin typeface="+mj-lt"/>
              <a:cs typeface="Times New Roman" pitchFamily="18" charset="0"/>
            </a:endParaRPr>
          </a:p>
        </p:txBody>
      </p:sp>
    </p:spTree>
    <p:extLst>
      <p:ext uri="{BB962C8B-B14F-4D97-AF65-F5344CB8AC3E}">
        <p14:creationId xmlns:p14="http://schemas.microsoft.com/office/powerpoint/2010/main" val="223645082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3" name="Rounded Rectangular Callout 2"/>
          <p:cNvSpPr/>
          <p:nvPr/>
        </p:nvSpPr>
        <p:spPr>
          <a:xfrm>
            <a:off x="683568" y="1628799"/>
            <a:ext cx="3168352" cy="1956923"/>
          </a:xfrm>
          <a:prstGeom prst="wedgeRoundRectCallout">
            <a:avLst>
              <a:gd name="adj1" fmla="val -3141"/>
              <a:gd name="adj2" fmla="val 72711"/>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800" dirty="0">
                <a:solidFill>
                  <a:srgbClr val="002060"/>
                </a:solidFill>
              </a:rPr>
              <a:t>“</a:t>
            </a:r>
            <a:r>
              <a:rPr lang="en-US" sz="4400" b="1" u="sng" dirty="0">
                <a:solidFill>
                  <a:srgbClr val="002060"/>
                </a:solidFill>
              </a:rPr>
              <a:t>I</a:t>
            </a:r>
            <a:r>
              <a:rPr lang="en-US" sz="2800" dirty="0">
                <a:solidFill>
                  <a:srgbClr val="002060"/>
                </a:solidFill>
              </a:rPr>
              <a:t> didn’t say you were wrong.” </a:t>
            </a:r>
          </a:p>
        </p:txBody>
      </p:sp>
      <p:sp>
        <p:nvSpPr>
          <p:cNvPr id="6" name="Rounded Rectangular Callout 5"/>
          <p:cNvSpPr/>
          <p:nvPr/>
        </p:nvSpPr>
        <p:spPr>
          <a:xfrm>
            <a:off x="3142184" y="4352397"/>
            <a:ext cx="3158008" cy="1956923"/>
          </a:xfrm>
          <a:prstGeom prst="wedgeRoundRectCallout">
            <a:avLst>
              <a:gd name="adj1" fmla="val -78862"/>
              <a:gd name="adj2" fmla="val -52495"/>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dirty="0">
                <a:solidFill>
                  <a:srgbClr val="002060"/>
                </a:solidFill>
              </a:rPr>
              <a:t>“I didn’t </a:t>
            </a:r>
            <a:r>
              <a:rPr lang="en-US" sz="4400" b="1" u="sng" dirty="0">
                <a:solidFill>
                  <a:srgbClr val="002060"/>
                </a:solidFill>
              </a:rPr>
              <a:t>say</a:t>
            </a:r>
            <a:r>
              <a:rPr lang="en-US" sz="2800" dirty="0">
                <a:solidFill>
                  <a:srgbClr val="002060"/>
                </a:solidFill>
              </a:rPr>
              <a:t> you were wrong.” </a:t>
            </a:r>
          </a:p>
        </p:txBody>
      </p:sp>
      <p:sp>
        <p:nvSpPr>
          <p:cNvPr id="7" name="Rounded Rectangular Callout 6"/>
          <p:cNvSpPr/>
          <p:nvPr/>
        </p:nvSpPr>
        <p:spPr>
          <a:xfrm>
            <a:off x="5148064" y="1628798"/>
            <a:ext cx="3240360" cy="1956923"/>
          </a:xfrm>
          <a:prstGeom prst="wedgeRoundRectCallout">
            <a:avLst>
              <a:gd name="adj1" fmla="val -43111"/>
              <a:gd name="adj2" fmla="val 77353"/>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800" dirty="0">
                <a:solidFill>
                  <a:srgbClr val="002060"/>
                </a:solidFill>
              </a:rPr>
              <a:t>“I didn’t say you were </a:t>
            </a:r>
            <a:r>
              <a:rPr lang="en-US" sz="4400" b="1" u="sng" dirty="0">
                <a:solidFill>
                  <a:srgbClr val="002060"/>
                </a:solidFill>
              </a:rPr>
              <a:t>wrong</a:t>
            </a:r>
            <a:r>
              <a:rPr lang="en-US" sz="2800" dirty="0">
                <a:solidFill>
                  <a:srgbClr val="002060"/>
                </a:solidFill>
              </a:rPr>
              <a:t>.”</a:t>
            </a:r>
          </a:p>
        </p:txBody>
      </p:sp>
    </p:spTree>
    <p:extLst>
      <p:ext uri="{BB962C8B-B14F-4D97-AF65-F5344CB8AC3E}">
        <p14:creationId xmlns:p14="http://schemas.microsoft.com/office/powerpoint/2010/main" val="3541716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5" name="Oval Callout 4"/>
          <p:cNvSpPr/>
          <p:nvPr/>
        </p:nvSpPr>
        <p:spPr>
          <a:xfrm>
            <a:off x="1907704" y="1340768"/>
            <a:ext cx="5900621" cy="2136433"/>
          </a:xfrm>
          <a:prstGeom prst="wedgeEllipseCallou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445746" y="1808819"/>
            <a:ext cx="4824536" cy="1200329"/>
          </a:xfrm>
          <a:prstGeom prst="rect">
            <a:avLst/>
          </a:prstGeom>
        </p:spPr>
        <p:txBody>
          <a:bodyPr wrap="square">
            <a:spAutoFit/>
          </a:bodyPr>
          <a:lstStyle/>
          <a:p>
            <a:pPr algn="ctr"/>
            <a:r>
              <a:rPr lang="en-US" sz="3600" b="1" dirty="0"/>
              <a:t>It’s not what you say, it’s how you say it.</a:t>
            </a:r>
          </a:p>
        </p:txBody>
      </p:sp>
      <p:sp>
        <p:nvSpPr>
          <p:cNvPr id="9" name="Rectangle 8"/>
          <p:cNvSpPr/>
          <p:nvPr/>
        </p:nvSpPr>
        <p:spPr>
          <a:xfrm>
            <a:off x="1112152" y="3928988"/>
            <a:ext cx="7564304" cy="2308324"/>
          </a:xfrm>
          <a:prstGeom prst="rect">
            <a:avLst/>
          </a:prstGeom>
        </p:spPr>
        <p:txBody>
          <a:bodyPr wrap="square">
            <a:spAutoFit/>
          </a:bodyPr>
          <a:lstStyle/>
          <a:p>
            <a:pPr>
              <a:spcBef>
                <a:spcPts val="0"/>
              </a:spcBef>
              <a:spcAft>
                <a:spcPts val="0"/>
              </a:spcAft>
            </a:pPr>
            <a:r>
              <a:rPr lang="en-US" sz="2400" b="1" dirty="0">
                <a:solidFill>
                  <a:srgbClr val="000000"/>
                </a:solidFill>
                <a:latin typeface="Calibri" panose="020F0502020204030204" pitchFamily="34" charset="0"/>
                <a:ea typeface="Calibri" panose="020F0502020204030204" pitchFamily="34" charset="0"/>
              </a:rPr>
              <a:t>Create a positive, authoritative tone by:</a:t>
            </a:r>
            <a:endParaRPr lang="en-US" sz="2400" b="1" dirty="0">
              <a:latin typeface="Times New Roman" panose="02020603050405020304" pitchFamily="18" charset="0"/>
              <a:ea typeface="Calibri" panose="020F0502020204030204" pitchFamily="34"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lowering the pitch of your voice a bit.</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Smile! </a:t>
            </a: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This will warm up anyone’s voice.</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Sit up straight while talking and while listening. </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rPr>
              <a:t>Monitor your inner monologue. Negative thinking will seep into the tone of your voice</a:t>
            </a:r>
            <a:endParaRPr lang="en-US"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7305122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dirty="0"/>
              <a:t>The Power of Pitch, Tone &amp; Speed</a:t>
            </a:r>
          </a:p>
        </p:txBody>
      </p:sp>
      <p:sp>
        <p:nvSpPr>
          <p:cNvPr id="2" name="Rectangle 1"/>
          <p:cNvSpPr/>
          <p:nvPr/>
        </p:nvSpPr>
        <p:spPr>
          <a:xfrm>
            <a:off x="648072" y="5362183"/>
            <a:ext cx="2940387" cy="461665"/>
          </a:xfrm>
          <a:prstGeom prst="rect">
            <a:avLst/>
          </a:prstGeom>
        </p:spPr>
        <p:txBody>
          <a:bodyPr wrap="square">
            <a:spAutoFit/>
          </a:bodyPr>
          <a:lstStyle/>
          <a:p>
            <a:pPr eaLnBrk="0" hangingPunct="0">
              <a:spcBef>
                <a:spcPct val="30000"/>
              </a:spcBef>
              <a:defRPr/>
            </a:pPr>
            <a:r>
              <a:rPr lang="en-US" sz="2400" dirty="0"/>
              <a:t>Examples of tones:</a:t>
            </a:r>
          </a:p>
        </p:txBody>
      </p:sp>
      <p:sp>
        <p:nvSpPr>
          <p:cNvPr id="4" name="Rectangle 3"/>
          <p:cNvSpPr/>
          <p:nvPr/>
        </p:nvSpPr>
        <p:spPr>
          <a:xfrm>
            <a:off x="3707904" y="5302949"/>
            <a:ext cx="2160240" cy="646331"/>
          </a:xfrm>
          <a:prstGeom prst="rect">
            <a:avLst/>
          </a:prstGeom>
        </p:spPr>
        <p:txBody>
          <a:bodyPr wrap="square">
            <a:spAutoFit/>
          </a:bodyPr>
          <a:lstStyle/>
          <a:p>
            <a:pPr marL="171450" indent="-171450">
              <a:buFont typeface="Arial" panose="020B0604020202020204" pitchFamily="34" charset="0"/>
              <a:buChar char="•"/>
            </a:pPr>
            <a:r>
              <a:rPr lang="en-US" dirty="0"/>
              <a:t>Rushed</a:t>
            </a:r>
          </a:p>
          <a:p>
            <a:pPr marL="171450" indent="-171450">
              <a:buFont typeface="Arial" panose="020B0604020202020204" pitchFamily="34" charset="0"/>
              <a:buChar char="•"/>
            </a:pPr>
            <a:r>
              <a:rPr lang="en-US" dirty="0"/>
              <a:t>Conversational</a:t>
            </a:r>
          </a:p>
        </p:txBody>
      </p:sp>
      <p:sp>
        <p:nvSpPr>
          <p:cNvPr id="11" name="Rectangle 10"/>
          <p:cNvSpPr/>
          <p:nvPr/>
        </p:nvSpPr>
        <p:spPr>
          <a:xfrm>
            <a:off x="5796136" y="5302949"/>
            <a:ext cx="1368152" cy="646331"/>
          </a:xfrm>
          <a:prstGeom prst="rect">
            <a:avLst/>
          </a:prstGeom>
        </p:spPr>
        <p:txBody>
          <a:bodyPr wrap="square">
            <a:spAutoFit/>
          </a:bodyPr>
          <a:lstStyle/>
          <a:p>
            <a:pPr marL="171450" indent="-171450">
              <a:buFont typeface="Arial" panose="020B0604020202020204" pitchFamily="34" charset="0"/>
              <a:buChar char="•"/>
            </a:pPr>
            <a:r>
              <a:rPr lang="en-US" dirty="0"/>
              <a:t>Bored</a:t>
            </a:r>
          </a:p>
          <a:p>
            <a:pPr marL="171450" indent="-171450">
              <a:buFont typeface="Arial" panose="020B0604020202020204" pitchFamily="34" charset="0"/>
              <a:buChar char="•"/>
            </a:pPr>
            <a:r>
              <a:rPr lang="en-US" dirty="0"/>
              <a:t>Worried</a:t>
            </a:r>
          </a:p>
        </p:txBody>
      </p:sp>
      <p:sp>
        <p:nvSpPr>
          <p:cNvPr id="13" name="Rectangle 12"/>
          <p:cNvSpPr/>
          <p:nvPr/>
        </p:nvSpPr>
        <p:spPr>
          <a:xfrm>
            <a:off x="648072" y="4322713"/>
            <a:ext cx="2940387" cy="461665"/>
          </a:xfrm>
          <a:prstGeom prst="rect">
            <a:avLst/>
          </a:prstGeom>
        </p:spPr>
        <p:txBody>
          <a:bodyPr wrap="square">
            <a:spAutoFit/>
          </a:bodyPr>
          <a:lstStyle/>
          <a:p>
            <a:pPr eaLnBrk="0" hangingPunct="0">
              <a:spcBef>
                <a:spcPct val="30000"/>
              </a:spcBef>
              <a:defRPr/>
            </a:pPr>
            <a:r>
              <a:rPr lang="en-US" sz="2400" dirty="0"/>
              <a:t>Examples of Pitch:</a:t>
            </a:r>
          </a:p>
        </p:txBody>
      </p:sp>
      <p:sp>
        <p:nvSpPr>
          <p:cNvPr id="15" name="Rectangle 14"/>
          <p:cNvSpPr/>
          <p:nvPr/>
        </p:nvSpPr>
        <p:spPr>
          <a:xfrm>
            <a:off x="7236296" y="5302949"/>
            <a:ext cx="1584176" cy="646331"/>
          </a:xfrm>
          <a:prstGeom prst="rect">
            <a:avLst/>
          </a:prstGeom>
        </p:spPr>
        <p:txBody>
          <a:bodyPr wrap="square">
            <a:spAutoFit/>
          </a:bodyPr>
          <a:lstStyle/>
          <a:p>
            <a:pPr marL="171450" indent="-171450">
              <a:buFont typeface="Arial" panose="020B0604020202020204" pitchFamily="34" charset="0"/>
              <a:buChar char="•"/>
            </a:pPr>
            <a:r>
              <a:rPr lang="en-US" dirty="0"/>
              <a:t>Happy</a:t>
            </a:r>
          </a:p>
          <a:p>
            <a:pPr marL="171450" indent="-171450">
              <a:buFont typeface="Arial" panose="020B0604020202020204" pitchFamily="34" charset="0"/>
              <a:buChar char="•"/>
            </a:pPr>
            <a:r>
              <a:rPr lang="en-US" dirty="0"/>
              <a:t>Indifferent</a:t>
            </a:r>
          </a:p>
        </p:txBody>
      </p:sp>
      <p:cxnSp>
        <p:nvCxnSpPr>
          <p:cNvPr id="16" name="Straight Connector 15"/>
          <p:cNvCxnSpPr/>
          <p:nvPr/>
        </p:nvCxnSpPr>
        <p:spPr>
          <a:xfrm>
            <a:off x="529208" y="5074151"/>
            <a:ext cx="8003232"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18" name="Straight Connector 17"/>
          <p:cNvCxnSpPr/>
          <p:nvPr/>
        </p:nvCxnSpPr>
        <p:spPr>
          <a:xfrm>
            <a:off x="529208" y="4008433"/>
            <a:ext cx="8003232" cy="0"/>
          </a:xfrm>
          <a:prstGeom prst="line">
            <a:avLst/>
          </a:prstGeom>
        </p:spPr>
        <p:style>
          <a:lnRef idx="1">
            <a:schemeClr val="accent3"/>
          </a:lnRef>
          <a:fillRef idx="0">
            <a:schemeClr val="accent3"/>
          </a:fillRef>
          <a:effectRef idx="0">
            <a:schemeClr val="accent3"/>
          </a:effectRef>
          <a:fontRef idx="minor">
            <a:schemeClr val="tx1"/>
          </a:fontRef>
        </p:style>
      </p:cxnSp>
      <p:sp>
        <p:nvSpPr>
          <p:cNvPr id="17" name="TextBox 16"/>
          <p:cNvSpPr txBox="1"/>
          <p:nvPr/>
        </p:nvSpPr>
        <p:spPr>
          <a:xfrm>
            <a:off x="4139952" y="1900203"/>
            <a:ext cx="800219" cy="1200329"/>
          </a:xfrm>
          <a:prstGeom prst="rect">
            <a:avLst/>
          </a:prstGeom>
          <a:noFill/>
        </p:spPr>
        <p:txBody>
          <a:bodyPr wrap="square" rtlCol="0">
            <a:spAutoFit/>
          </a:bodyPr>
          <a:lstStyle/>
          <a:p>
            <a:r>
              <a:rPr lang="en-US" sz="7200" dirty="0"/>
              <a:t>&amp;</a:t>
            </a:r>
          </a:p>
        </p:txBody>
      </p:sp>
      <p:grpSp>
        <p:nvGrpSpPr>
          <p:cNvPr id="20" name="Group 19"/>
          <p:cNvGrpSpPr/>
          <p:nvPr/>
        </p:nvGrpSpPr>
        <p:grpSpPr>
          <a:xfrm>
            <a:off x="4953853" y="1412776"/>
            <a:ext cx="3631298" cy="2097149"/>
            <a:chOff x="4163156" y="1"/>
            <a:chExt cx="3865228" cy="2232248"/>
          </a:xfrm>
        </p:grpSpPr>
        <p:sp>
          <p:nvSpPr>
            <p:cNvPr id="21" name="Flowchart: Manual Operation 20"/>
            <p:cNvSpPr/>
            <p:nvPr/>
          </p:nvSpPr>
          <p:spPr>
            <a:xfrm rot="16200000">
              <a:off x="4979646" y="-816489"/>
              <a:ext cx="2232248" cy="3865227"/>
            </a:xfrm>
            <a:prstGeom prst="flowChartManualOperation">
              <a:avLst/>
            </a:prstGeom>
          </p:spPr>
          <p:style>
            <a:lnRef idx="0">
              <a:schemeClr val="lt1">
                <a:hueOff val="0"/>
                <a:satOff val="0"/>
                <a:lumOff val="0"/>
                <a:alphaOff val="0"/>
              </a:schemeClr>
            </a:lnRef>
            <a:fillRef idx="3">
              <a:schemeClr val="accent3">
                <a:hueOff val="11250264"/>
                <a:satOff val="-16880"/>
                <a:lumOff val="-2745"/>
                <a:alphaOff val="0"/>
              </a:schemeClr>
            </a:fillRef>
            <a:effectRef idx="3">
              <a:schemeClr val="accent3">
                <a:hueOff val="11250264"/>
                <a:satOff val="-16880"/>
                <a:lumOff val="-2745"/>
                <a:alphaOff val="0"/>
              </a:schemeClr>
            </a:effectRef>
            <a:fontRef idx="minor">
              <a:schemeClr val="lt1"/>
            </a:fontRef>
          </p:style>
        </p:sp>
        <p:sp>
          <p:nvSpPr>
            <p:cNvPr id="22" name="Flowchart: Manual Operation 4"/>
            <p:cNvSpPr txBox="1"/>
            <p:nvPr/>
          </p:nvSpPr>
          <p:spPr>
            <a:xfrm rot="21600000">
              <a:off x="4163157" y="446450"/>
              <a:ext cx="3865227" cy="13393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dirty="0"/>
                <a:t>h</a:t>
              </a:r>
              <a:r>
                <a:rPr lang="en-US" sz="2800" kern="1200" dirty="0"/>
                <a:t>ow people react to it</a:t>
              </a:r>
            </a:p>
          </p:txBody>
        </p:sp>
      </p:grpSp>
      <p:grpSp>
        <p:nvGrpSpPr>
          <p:cNvPr id="19" name="Group 18"/>
          <p:cNvGrpSpPr/>
          <p:nvPr/>
        </p:nvGrpSpPr>
        <p:grpSpPr>
          <a:xfrm>
            <a:off x="539552" y="1429895"/>
            <a:ext cx="3631298" cy="2097149"/>
            <a:chOff x="648072" y="1429895"/>
            <a:chExt cx="3631298" cy="2097149"/>
          </a:xfrm>
        </p:grpSpPr>
        <p:sp>
          <p:nvSpPr>
            <p:cNvPr id="24" name="Flowchart: Manual Operation 23"/>
            <p:cNvSpPr/>
            <p:nvPr/>
          </p:nvSpPr>
          <p:spPr>
            <a:xfrm rot="5400000">
              <a:off x="1415147" y="662821"/>
              <a:ext cx="2097149" cy="3631297"/>
            </a:xfrm>
            <a:prstGeom prst="flowChartManualOperation">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25" name="Flowchart: Manual Operation 4"/>
            <p:cNvSpPr txBox="1"/>
            <p:nvPr/>
          </p:nvSpPr>
          <p:spPr>
            <a:xfrm>
              <a:off x="648072" y="1849326"/>
              <a:ext cx="3631297" cy="12582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kern="1200" dirty="0"/>
                <a:t>Your Voice</a:t>
              </a:r>
            </a:p>
          </p:txBody>
        </p:sp>
      </p:grpSp>
      <p:sp>
        <p:nvSpPr>
          <p:cNvPr id="27" name="Rectangle 26"/>
          <p:cNvSpPr/>
          <p:nvPr/>
        </p:nvSpPr>
        <p:spPr>
          <a:xfrm>
            <a:off x="4530824" y="4222829"/>
            <a:ext cx="3372436" cy="646331"/>
          </a:xfrm>
          <a:prstGeom prst="rect">
            <a:avLst/>
          </a:prstGeom>
        </p:spPr>
        <p:txBody>
          <a:bodyPr wrap="square">
            <a:spAutoFit/>
          </a:bodyPr>
          <a:lstStyle/>
          <a:p>
            <a:pPr marL="171450" indent="-171450">
              <a:buFont typeface="Arial" panose="020B0604020202020204" pitchFamily="34" charset="0"/>
              <a:buChar char="•"/>
            </a:pPr>
            <a:r>
              <a:rPr lang="en-US" dirty="0"/>
              <a:t>High = anxious / upset</a:t>
            </a:r>
          </a:p>
          <a:p>
            <a:pPr marL="171450" indent="-171450">
              <a:buFont typeface="Arial" panose="020B0604020202020204" pitchFamily="34" charset="0"/>
              <a:buChar char="•"/>
            </a:pPr>
            <a:r>
              <a:rPr lang="en-US" dirty="0"/>
              <a:t>Low = serious / authoritative</a:t>
            </a:r>
          </a:p>
        </p:txBody>
      </p:sp>
    </p:spTree>
    <p:extLst>
      <p:ext uri="{BB962C8B-B14F-4D97-AF65-F5344CB8AC3E}">
        <p14:creationId xmlns:p14="http://schemas.microsoft.com/office/powerpoint/2010/main" val="333229184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The Strength of Pitch, Tone &amp; Speed</a:t>
            </a:r>
          </a:p>
        </p:txBody>
      </p:sp>
      <p:grpSp>
        <p:nvGrpSpPr>
          <p:cNvPr id="7" name="Group 6"/>
          <p:cNvGrpSpPr/>
          <p:nvPr/>
        </p:nvGrpSpPr>
        <p:grpSpPr>
          <a:xfrm>
            <a:off x="1475656" y="1532434"/>
            <a:ext cx="6192688" cy="744200"/>
            <a:chOff x="3094" y="485441"/>
            <a:chExt cx="1860500" cy="744200"/>
          </a:xfrm>
          <a:scene3d>
            <a:camera prst="orthographicFront"/>
            <a:lightRig rig="flat" dir="t"/>
          </a:scene3d>
        </p:grpSpPr>
        <p:sp>
          <p:nvSpPr>
            <p:cNvPr id="8" name="Rectangle 7"/>
            <p:cNvSpPr/>
            <p:nvPr/>
          </p:nvSpPr>
          <p:spPr>
            <a:xfrm>
              <a:off x="3094" y="485441"/>
              <a:ext cx="1860500" cy="744200"/>
            </a:xfrm>
            <a:prstGeom prst="rect">
              <a:avLst/>
            </a:prstGeom>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TextBox 8"/>
            <p:cNvSpPr txBox="1"/>
            <p:nvPr/>
          </p:nvSpPr>
          <p:spPr>
            <a:xfrm>
              <a:off x="3094"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Tremendous effect</a:t>
              </a:r>
            </a:p>
          </p:txBody>
        </p:sp>
      </p:grpSp>
      <p:grpSp>
        <p:nvGrpSpPr>
          <p:cNvPr id="10" name="Group 9"/>
          <p:cNvGrpSpPr/>
          <p:nvPr/>
        </p:nvGrpSpPr>
        <p:grpSpPr>
          <a:xfrm>
            <a:off x="1475656" y="2788692"/>
            <a:ext cx="6192687" cy="744200"/>
            <a:chOff x="2124064" y="485441"/>
            <a:chExt cx="1860500" cy="744200"/>
          </a:xfrm>
          <a:scene3d>
            <a:camera prst="orthographicFront"/>
            <a:lightRig rig="flat" dir="t"/>
          </a:scene3d>
        </p:grpSpPr>
        <p:sp>
          <p:nvSpPr>
            <p:cNvPr id="11" name="Rectangle 10"/>
            <p:cNvSpPr/>
            <p:nvPr/>
          </p:nvSpPr>
          <p:spPr>
            <a:xfrm>
              <a:off x="2124064" y="485441"/>
              <a:ext cx="1860500" cy="744200"/>
            </a:xfrm>
            <a:prstGeom prst="rect">
              <a:avLst/>
            </a:prstGeom>
            <a:sp3d prstMaterial="plastic">
              <a:bevelT w="120900" h="88900"/>
              <a:bevelB w="88900" h="31750" prst="angle"/>
            </a:sp3d>
          </p:spPr>
          <p:style>
            <a:lnRef idx="1">
              <a:schemeClr val="accent3">
                <a:hueOff val="3750088"/>
                <a:satOff val="-5627"/>
                <a:lumOff val="-915"/>
                <a:alphaOff val="0"/>
              </a:schemeClr>
            </a:lnRef>
            <a:fillRef idx="3">
              <a:schemeClr val="accent3">
                <a:hueOff val="3750088"/>
                <a:satOff val="-5627"/>
                <a:lumOff val="-915"/>
                <a:alphaOff val="0"/>
              </a:schemeClr>
            </a:fillRef>
            <a:effectRef idx="2">
              <a:schemeClr val="accent3">
                <a:hueOff val="3750088"/>
                <a:satOff val="-5627"/>
                <a:lumOff val="-915"/>
                <a:alphaOff val="0"/>
              </a:schemeClr>
            </a:effectRef>
            <a:fontRef idx="minor">
              <a:schemeClr val="lt1"/>
            </a:fontRef>
          </p:style>
        </p:sp>
        <p:sp>
          <p:nvSpPr>
            <p:cNvPr id="12" name="TextBox 11"/>
            <p:cNvSpPr txBox="1"/>
            <p:nvPr/>
          </p:nvSpPr>
          <p:spPr>
            <a:xfrm>
              <a:off x="2124064"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Can make the listener feel anxious</a:t>
              </a:r>
            </a:p>
          </p:txBody>
        </p:sp>
      </p:grpSp>
      <p:grpSp>
        <p:nvGrpSpPr>
          <p:cNvPr id="13" name="Group 12"/>
          <p:cNvGrpSpPr/>
          <p:nvPr/>
        </p:nvGrpSpPr>
        <p:grpSpPr>
          <a:xfrm>
            <a:off x="1475656" y="4044950"/>
            <a:ext cx="6192688" cy="744200"/>
            <a:chOff x="4245035" y="485441"/>
            <a:chExt cx="1860500" cy="744200"/>
          </a:xfrm>
          <a:scene3d>
            <a:camera prst="orthographicFront"/>
            <a:lightRig rig="flat" dir="t"/>
          </a:scene3d>
        </p:grpSpPr>
        <p:sp>
          <p:nvSpPr>
            <p:cNvPr id="14" name="Rectangle 13"/>
            <p:cNvSpPr/>
            <p:nvPr/>
          </p:nvSpPr>
          <p:spPr>
            <a:xfrm>
              <a:off x="4245035" y="485441"/>
              <a:ext cx="1860500" cy="744200"/>
            </a:xfrm>
            <a:prstGeom prst="rect">
              <a:avLst/>
            </a:prstGeom>
            <a:sp3d prstMaterial="plastic">
              <a:bevelT w="120900" h="88900"/>
              <a:bevelB w="88900" h="31750" prst="angle"/>
            </a:sp3d>
          </p:spPr>
          <p:style>
            <a:lnRef idx="1">
              <a:schemeClr val="accent3">
                <a:hueOff val="7500176"/>
                <a:satOff val="-11253"/>
                <a:lumOff val="-1830"/>
                <a:alphaOff val="0"/>
              </a:schemeClr>
            </a:lnRef>
            <a:fillRef idx="3">
              <a:schemeClr val="accent3">
                <a:hueOff val="7500176"/>
                <a:satOff val="-11253"/>
                <a:lumOff val="-1830"/>
                <a:alphaOff val="0"/>
              </a:schemeClr>
            </a:fillRef>
            <a:effectRef idx="2">
              <a:schemeClr val="accent3">
                <a:hueOff val="7500176"/>
                <a:satOff val="-11253"/>
                <a:lumOff val="-1830"/>
                <a:alphaOff val="0"/>
              </a:schemeClr>
            </a:effectRef>
            <a:fontRef idx="minor">
              <a:schemeClr val="lt1"/>
            </a:fontRef>
          </p:style>
        </p:sp>
        <p:sp>
          <p:nvSpPr>
            <p:cNvPr id="15" name="TextBox 14"/>
            <p:cNvSpPr txBox="1"/>
            <p:nvPr/>
          </p:nvSpPr>
          <p:spPr>
            <a:xfrm>
              <a:off x="4245035"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Communicates importance</a:t>
              </a:r>
            </a:p>
          </p:txBody>
        </p:sp>
      </p:grpSp>
      <p:grpSp>
        <p:nvGrpSpPr>
          <p:cNvPr id="16" name="Group 15"/>
          <p:cNvGrpSpPr/>
          <p:nvPr/>
        </p:nvGrpSpPr>
        <p:grpSpPr>
          <a:xfrm>
            <a:off x="1475656" y="5301208"/>
            <a:ext cx="6192688" cy="744200"/>
            <a:chOff x="6366005" y="485441"/>
            <a:chExt cx="1860500" cy="744200"/>
          </a:xfrm>
          <a:scene3d>
            <a:camera prst="orthographicFront"/>
            <a:lightRig rig="flat" dir="t"/>
          </a:scene3d>
        </p:grpSpPr>
        <p:sp>
          <p:nvSpPr>
            <p:cNvPr id="17" name="Rectangle 16"/>
            <p:cNvSpPr/>
            <p:nvPr/>
          </p:nvSpPr>
          <p:spPr>
            <a:xfrm>
              <a:off x="6366005" y="485441"/>
              <a:ext cx="1860500" cy="744200"/>
            </a:xfrm>
            <a:prstGeom prst="rect">
              <a:avLst/>
            </a:prstGeom>
            <a:sp3d prstMaterial="plastic">
              <a:bevelT w="120900" h="88900"/>
              <a:bevelB w="88900" h="31750" prst="angle"/>
            </a:sp3d>
          </p:spPr>
          <p:style>
            <a:lnRef idx="1">
              <a:schemeClr val="accent3">
                <a:hueOff val="11250264"/>
                <a:satOff val="-16880"/>
                <a:lumOff val="-2745"/>
                <a:alphaOff val="0"/>
              </a:schemeClr>
            </a:lnRef>
            <a:fillRef idx="3">
              <a:schemeClr val="accent3">
                <a:hueOff val="11250264"/>
                <a:satOff val="-16880"/>
                <a:lumOff val="-2745"/>
                <a:alphaOff val="0"/>
              </a:schemeClr>
            </a:fillRef>
            <a:effectRef idx="2">
              <a:schemeClr val="accent3">
                <a:hueOff val="11250264"/>
                <a:satOff val="-16880"/>
                <a:lumOff val="-2745"/>
                <a:alphaOff val="0"/>
              </a:schemeClr>
            </a:effectRef>
            <a:fontRef idx="minor">
              <a:schemeClr val="lt1"/>
            </a:fontRef>
          </p:style>
        </p:sp>
        <p:sp>
          <p:nvSpPr>
            <p:cNvPr id="18" name="TextBox 17"/>
            <p:cNvSpPr txBox="1"/>
            <p:nvPr/>
          </p:nvSpPr>
          <p:spPr>
            <a:xfrm>
              <a:off x="6366005"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Moderate pace will seem natural</a:t>
              </a:r>
            </a:p>
          </p:txBody>
        </p:sp>
      </p:grpSp>
    </p:spTree>
    <p:extLst>
      <p:ext uri="{BB962C8B-B14F-4D97-AF65-F5344CB8AC3E}">
        <p14:creationId xmlns:p14="http://schemas.microsoft.com/office/powerpoint/2010/main" val="427852048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Speaking Like a STAR</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Many attempts to communicate are nullified by saying too much. </a:t>
            </a:r>
          </a:p>
          <a:p>
            <a:pPr algn="ctr">
              <a:spcBef>
                <a:spcPct val="0"/>
              </a:spcBef>
              <a:spcAft>
                <a:spcPts val="1000"/>
              </a:spcAft>
            </a:pPr>
            <a:r>
              <a:rPr lang="en-US" sz="1800" b="1" i="1" dirty="0">
                <a:latin typeface="+mj-lt"/>
                <a:cs typeface="Times New Roman" pitchFamily="18" charset="0"/>
              </a:rPr>
              <a:t>Robert Greenleaf</a:t>
            </a:r>
          </a:p>
        </p:txBody>
      </p:sp>
    </p:spTree>
    <p:extLst>
      <p:ext uri="{BB962C8B-B14F-4D97-AF65-F5344CB8AC3E}">
        <p14:creationId xmlns:p14="http://schemas.microsoft.com/office/powerpoint/2010/main" val="61581060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rc 8"/>
          <p:cNvSpPr/>
          <p:nvPr/>
        </p:nvSpPr>
        <p:spPr>
          <a:xfrm>
            <a:off x="3059832" y="2414486"/>
            <a:ext cx="3015183" cy="3015183"/>
          </a:xfrm>
          <a:prstGeom prst="arc">
            <a:avLst>
              <a:gd name="adj1" fmla="val 12032700"/>
              <a:gd name="adj2" fmla="val 9970600"/>
            </a:avLst>
          </a:prstGeom>
          <a:ln w="57150">
            <a:prstDash val="sysDot"/>
            <a:headEnd type="none" w="med" len="med"/>
            <a:tailEnd type="triangle"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2843808" y="1988840"/>
            <a:ext cx="3456384" cy="3456384"/>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3059832" y="1280954"/>
            <a:ext cx="2879699" cy="707886"/>
          </a:xfrm>
          <a:prstGeom prst="rect">
            <a:avLst/>
          </a:prstGeom>
        </p:spPr>
        <p:txBody>
          <a:bodyPr wrap="none">
            <a:spAutoFit/>
          </a:bodyPr>
          <a:lstStyle/>
          <a:p>
            <a:pPr lvl="0"/>
            <a:r>
              <a:rPr lang="en-US" sz="4000" b="1" dirty="0"/>
              <a:t>S</a:t>
            </a:r>
            <a:r>
              <a:rPr lang="en-US" sz="4000" dirty="0"/>
              <a:t>ITUATION</a:t>
            </a:r>
          </a:p>
        </p:txBody>
      </p:sp>
      <p:sp>
        <p:nvSpPr>
          <p:cNvPr id="5" name="Rectangle 4"/>
          <p:cNvSpPr/>
          <p:nvPr/>
        </p:nvSpPr>
        <p:spPr>
          <a:xfrm>
            <a:off x="6228781" y="3925669"/>
            <a:ext cx="1521570" cy="707886"/>
          </a:xfrm>
          <a:prstGeom prst="rect">
            <a:avLst/>
          </a:prstGeom>
        </p:spPr>
        <p:txBody>
          <a:bodyPr wrap="none">
            <a:spAutoFit/>
          </a:bodyPr>
          <a:lstStyle/>
          <a:p>
            <a:pPr lvl="0"/>
            <a:r>
              <a:rPr lang="en-US" sz="4000" b="1" dirty="0"/>
              <a:t>T</a:t>
            </a:r>
            <a:r>
              <a:rPr lang="en-US" sz="4000" dirty="0"/>
              <a:t>ASK</a:t>
            </a:r>
          </a:p>
        </p:txBody>
      </p:sp>
      <p:sp>
        <p:nvSpPr>
          <p:cNvPr id="6" name="Rectangle 5"/>
          <p:cNvSpPr/>
          <p:nvPr/>
        </p:nvSpPr>
        <p:spPr>
          <a:xfrm>
            <a:off x="3491880" y="5601434"/>
            <a:ext cx="2149948" cy="707886"/>
          </a:xfrm>
          <a:prstGeom prst="rect">
            <a:avLst/>
          </a:prstGeom>
        </p:spPr>
        <p:txBody>
          <a:bodyPr wrap="none">
            <a:spAutoFit/>
          </a:bodyPr>
          <a:lstStyle/>
          <a:p>
            <a:pPr lvl="0"/>
            <a:r>
              <a:rPr lang="en-US" sz="4000" b="1" dirty="0"/>
              <a:t>A</a:t>
            </a:r>
            <a:r>
              <a:rPr lang="en-US" sz="4000" dirty="0"/>
              <a:t>CTION</a:t>
            </a:r>
          </a:p>
        </p:txBody>
      </p:sp>
      <p:sp>
        <p:nvSpPr>
          <p:cNvPr id="7" name="Rectangle 6"/>
          <p:cNvSpPr/>
          <p:nvPr/>
        </p:nvSpPr>
        <p:spPr>
          <a:xfrm>
            <a:off x="1043608" y="3861048"/>
            <a:ext cx="2167966" cy="707886"/>
          </a:xfrm>
          <a:prstGeom prst="rect">
            <a:avLst/>
          </a:prstGeom>
        </p:spPr>
        <p:txBody>
          <a:bodyPr wrap="none">
            <a:spAutoFit/>
          </a:bodyPr>
          <a:lstStyle/>
          <a:p>
            <a:pPr lvl="0"/>
            <a:r>
              <a:rPr lang="en-US" sz="4000" b="1" dirty="0"/>
              <a:t>R</a:t>
            </a:r>
            <a:r>
              <a:rPr lang="en-US" sz="4000" dirty="0"/>
              <a:t>ESULT</a:t>
            </a:r>
          </a:p>
        </p:txBody>
      </p:sp>
    </p:spTree>
    <p:extLst>
      <p:ext uri="{BB962C8B-B14F-4D97-AF65-F5344CB8AC3E}">
        <p14:creationId xmlns:p14="http://schemas.microsoft.com/office/powerpoint/2010/main" val="1249443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rc 8"/>
          <p:cNvSpPr/>
          <p:nvPr/>
        </p:nvSpPr>
        <p:spPr>
          <a:xfrm>
            <a:off x="3059832" y="2414486"/>
            <a:ext cx="3015183" cy="3015183"/>
          </a:xfrm>
          <a:prstGeom prst="arc">
            <a:avLst>
              <a:gd name="adj1" fmla="val 12032700"/>
              <a:gd name="adj2" fmla="val 9970600"/>
            </a:avLst>
          </a:prstGeom>
          <a:ln w="57150">
            <a:prstDash val="sysDot"/>
            <a:headEnd type="none" w="med" len="med"/>
            <a:tailEnd type="triangle"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2843808" y="1988840"/>
            <a:ext cx="3456384" cy="3456384"/>
          </a:xfrm>
          <a:prstGeom prst="star5">
            <a:avLst/>
          </a:prstGeom>
          <a:gradFill flip="none" rotWithShape="1">
            <a:gsLst>
              <a:gs pos="47000">
                <a:srgbClr val="92D050"/>
              </a:gs>
              <a:gs pos="81000">
                <a:srgbClr val="FFC000"/>
              </a:gs>
              <a:gs pos="100000">
                <a:srgbClr val="92D050"/>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3059832" y="1280954"/>
            <a:ext cx="2879699" cy="707886"/>
          </a:xfrm>
          <a:prstGeom prst="rect">
            <a:avLst/>
          </a:prstGeom>
        </p:spPr>
        <p:txBody>
          <a:bodyPr wrap="none">
            <a:spAutoFit/>
          </a:bodyPr>
          <a:lstStyle/>
          <a:p>
            <a:pPr lvl="0"/>
            <a:r>
              <a:rPr lang="en-US" sz="4000" b="1" dirty="0"/>
              <a:t>S</a:t>
            </a:r>
            <a:r>
              <a:rPr lang="en-US" sz="4000" dirty="0"/>
              <a:t>ITUATION</a:t>
            </a:r>
          </a:p>
        </p:txBody>
      </p:sp>
      <p:sp>
        <p:nvSpPr>
          <p:cNvPr id="5" name="Rectangle 4"/>
          <p:cNvSpPr/>
          <p:nvPr/>
        </p:nvSpPr>
        <p:spPr>
          <a:xfrm>
            <a:off x="6228781" y="3925669"/>
            <a:ext cx="1521570" cy="707886"/>
          </a:xfrm>
          <a:prstGeom prst="rect">
            <a:avLst/>
          </a:prstGeom>
        </p:spPr>
        <p:txBody>
          <a:bodyPr wrap="none">
            <a:spAutoFit/>
          </a:bodyPr>
          <a:lstStyle/>
          <a:p>
            <a:pPr lvl="0"/>
            <a:r>
              <a:rPr lang="en-US" sz="4000" b="1" dirty="0"/>
              <a:t>T</a:t>
            </a:r>
            <a:r>
              <a:rPr lang="en-US" sz="4000" dirty="0"/>
              <a:t>ASK</a:t>
            </a:r>
          </a:p>
        </p:txBody>
      </p:sp>
      <p:sp>
        <p:nvSpPr>
          <p:cNvPr id="6" name="Rectangle 5"/>
          <p:cNvSpPr/>
          <p:nvPr/>
        </p:nvSpPr>
        <p:spPr>
          <a:xfrm>
            <a:off x="3491880" y="5601434"/>
            <a:ext cx="2149948" cy="707886"/>
          </a:xfrm>
          <a:prstGeom prst="rect">
            <a:avLst/>
          </a:prstGeom>
        </p:spPr>
        <p:txBody>
          <a:bodyPr wrap="none">
            <a:spAutoFit/>
          </a:bodyPr>
          <a:lstStyle/>
          <a:p>
            <a:pPr lvl="0"/>
            <a:r>
              <a:rPr lang="en-US" sz="4000" b="1" dirty="0"/>
              <a:t>A</a:t>
            </a:r>
            <a:r>
              <a:rPr lang="en-US" sz="4000" dirty="0"/>
              <a:t>CTION</a:t>
            </a:r>
          </a:p>
        </p:txBody>
      </p:sp>
      <p:sp>
        <p:nvSpPr>
          <p:cNvPr id="7" name="Rectangle 6"/>
          <p:cNvSpPr/>
          <p:nvPr/>
        </p:nvSpPr>
        <p:spPr>
          <a:xfrm>
            <a:off x="1043608" y="3861048"/>
            <a:ext cx="2167966" cy="707886"/>
          </a:xfrm>
          <a:prstGeom prst="rect">
            <a:avLst/>
          </a:prstGeom>
        </p:spPr>
        <p:txBody>
          <a:bodyPr wrap="none">
            <a:spAutoFit/>
          </a:bodyPr>
          <a:lstStyle/>
          <a:p>
            <a:pPr lvl="0"/>
            <a:r>
              <a:rPr lang="en-US" sz="4000" b="1" dirty="0"/>
              <a:t>R</a:t>
            </a:r>
            <a:r>
              <a:rPr lang="en-US" sz="4000" dirty="0"/>
              <a:t>ESULT</a:t>
            </a:r>
          </a:p>
        </p:txBody>
      </p:sp>
    </p:spTree>
    <p:extLst>
      <p:ext uri="{BB962C8B-B14F-4D97-AF65-F5344CB8AC3E}">
        <p14:creationId xmlns:p14="http://schemas.microsoft.com/office/powerpoint/2010/main" val="3755713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Listening Skills</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When people talk, listen completely. </a:t>
            </a:r>
          </a:p>
          <a:p>
            <a:pPr algn="ctr">
              <a:spcBef>
                <a:spcPct val="0"/>
              </a:spcBef>
              <a:spcAft>
                <a:spcPts val="1000"/>
              </a:spcAft>
            </a:pPr>
            <a:r>
              <a:rPr lang="en-US" sz="1800" b="1" i="1" dirty="0">
                <a:latin typeface="+mj-lt"/>
                <a:cs typeface="Times New Roman" pitchFamily="18" charset="0"/>
              </a:rPr>
              <a:t>Ernest Hemingway</a:t>
            </a:r>
          </a:p>
        </p:txBody>
      </p:sp>
    </p:spTree>
    <p:extLst>
      <p:ext uri="{BB962C8B-B14F-4D97-AF65-F5344CB8AC3E}">
        <p14:creationId xmlns:p14="http://schemas.microsoft.com/office/powerpoint/2010/main" val="232640820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Seven Ways to Listen Better Today</a:t>
            </a:r>
            <a:endParaRPr lang="en-CA" dirty="0"/>
          </a:p>
        </p:txBody>
      </p:sp>
      <p:sp>
        <p:nvSpPr>
          <p:cNvPr id="3" name="Rectangle 2"/>
          <p:cNvSpPr/>
          <p:nvPr/>
        </p:nvSpPr>
        <p:spPr>
          <a:xfrm>
            <a:off x="1834331" y="1484626"/>
            <a:ext cx="5673348" cy="4536819"/>
          </a:xfrm>
          <a:prstGeom prst="rect">
            <a:avLst/>
          </a:prstGeom>
        </p:spPr>
        <p:txBody>
          <a:bodyPr wrap="none">
            <a:spAutoFit/>
          </a:bodyPr>
          <a:lstStyle/>
          <a:p>
            <a:pPr marL="573088" lvl="0" indent="-504825">
              <a:lnSpc>
                <a:spcPct val="150000"/>
              </a:lnSpc>
              <a:buFont typeface="+mj-lt"/>
              <a:buAutoNum type="arabicPeriod"/>
            </a:pPr>
            <a:r>
              <a:rPr lang="en-US" sz="2800" dirty="0"/>
              <a:t>Listen, don’t talk</a:t>
            </a:r>
          </a:p>
          <a:p>
            <a:pPr marL="573088" indent="-504825">
              <a:lnSpc>
                <a:spcPct val="150000"/>
              </a:lnSpc>
              <a:buFont typeface="+mj-lt"/>
              <a:buAutoNum type="arabicPeriod"/>
            </a:pPr>
            <a:r>
              <a:rPr lang="en-US" sz="2800" dirty="0"/>
              <a:t>Avoid interruptions</a:t>
            </a:r>
          </a:p>
          <a:p>
            <a:pPr marL="573088" lvl="0" indent="-504825">
              <a:lnSpc>
                <a:spcPct val="150000"/>
              </a:lnSpc>
              <a:buFont typeface="+mj-lt"/>
              <a:buAutoNum type="arabicPeriod"/>
            </a:pPr>
            <a:r>
              <a:rPr lang="en-US" sz="2800" dirty="0"/>
              <a:t>10% talking</a:t>
            </a:r>
          </a:p>
          <a:p>
            <a:pPr marL="573088" indent="-504825">
              <a:lnSpc>
                <a:spcPct val="150000"/>
              </a:lnSpc>
              <a:buFont typeface="+mj-lt"/>
              <a:buAutoNum type="arabicPeriod"/>
            </a:pPr>
            <a:r>
              <a:rPr lang="en-US" sz="2800" dirty="0"/>
              <a:t>Related conversation</a:t>
            </a:r>
          </a:p>
          <a:p>
            <a:pPr marL="573088" lvl="0" indent="-504825">
              <a:lnSpc>
                <a:spcPct val="150000"/>
              </a:lnSpc>
              <a:buFont typeface="+mj-lt"/>
              <a:buAutoNum type="arabicPeriod"/>
            </a:pPr>
            <a:r>
              <a:rPr lang="en-US" sz="2800" dirty="0"/>
              <a:t>Do not offer advice</a:t>
            </a:r>
          </a:p>
          <a:p>
            <a:pPr marL="573088" indent="-504825">
              <a:lnSpc>
                <a:spcPct val="150000"/>
              </a:lnSpc>
              <a:buFont typeface="+mj-lt"/>
              <a:buAutoNum type="arabicPeriod"/>
            </a:pPr>
            <a:r>
              <a:rPr lang="en-US" sz="2800" dirty="0"/>
              <a:t>Be aware of your environment</a:t>
            </a:r>
          </a:p>
          <a:p>
            <a:pPr marL="573088" lvl="0" indent="-504825">
              <a:lnSpc>
                <a:spcPct val="150000"/>
              </a:lnSpc>
              <a:buFont typeface="+mj-lt"/>
              <a:buAutoNum type="arabicPeriod"/>
            </a:pPr>
            <a:r>
              <a:rPr lang="en-US" sz="2800" dirty="0"/>
              <a:t>Take notes if required</a:t>
            </a:r>
          </a:p>
        </p:txBody>
      </p:sp>
    </p:spTree>
    <p:extLst>
      <p:ext uri="{BB962C8B-B14F-4D97-AF65-F5344CB8AC3E}">
        <p14:creationId xmlns:p14="http://schemas.microsoft.com/office/powerpoint/2010/main" val="1850287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lvl="0"/>
            <a:r>
              <a:rPr lang="en-US" dirty="0"/>
              <a:t>9. Michael’s discovery that he was not okay with the alcohol theft was a result of expanding which type of awareness?</a:t>
            </a:r>
          </a:p>
          <a:p>
            <a:pPr marL="171450" lvl="0" indent="-514350">
              <a:buFont typeface="+mj-lt"/>
              <a:buAutoNum type="alphaLcParenR"/>
            </a:pPr>
            <a:r>
              <a:rPr lang="en-US" dirty="0">
                <a:solidFill>
                  <a:srgbClr val="FF0000"/>
                </a:solidFill>
              </a:rPr>
              <a:t>Spiritual</a:t>
            </a:r>
          </a:p>
          <a:p>
            <a:pPr marL="171450" lvl="0" indent="-514350">
              <a:buFont typeface="+mj-lt"/>
              <a:buAutoNum type="alphaLcParenR"/>
            </a:pPr>
            <a:r>
              <a:rPr lang="en-US" dirty="0"/>
              <a:t>Physical</a:t>
            </a:r>
          </a:p>
          <a:p>
            <a:pPr marL="171450" lvl="0" indent="-514350">
              <a:buFont typeface="+mj-lt"/>
              <a:buAutoNum type="alphaLcParenR"/>
            </a:pPr>
            <a:r>
              <a:rPr lang="en-US" dirty="0"/>
              <a:t>Emotional</a:t>
            </a:r>
          </a:p>
          <a:p>
            <a:pPr marL="171450" lvl="0" indent="-514350">
              <a:buFont typeface="+mj-lt"/>
              <a:buAutoNum type="alphaLcParenR"/>
            </a:pPr>
            <a:r>
              <a:rPr lang="en-US" dirty="0"/>
              <a:t>Logical</a:t>
            </a:r>
          </a:p>
          <a:p>
            <a:r>
              <a:rPr lang="en-US" dirty="0">
                <a:solidFill>
                  <a:srgbClr val="FF0000"/>
                </a:solidFill>
              </a:rPr>
              <a:t>Michael’s discovery that he did not approve of the alcohol theft was an expansion of his spiritual awareness because it meant understanding his own values more fully.</a:t>
            </a:r>
          </a:p>
          <a:p>
            <a:r>
              <a:rPr lang="en-US" dirty="0">
                <a:solidFill>
                  <a:srgbClr val="FF0000"/>
                </a:solidFill>
              </a:rPr>
              <a:t> </a:t>
            </a:r>
          </a:p>
          <a:p>
            <a:pPr lvl="0"/>
            <a:r>
              <a:rPr lang="en-US" dirty="0"/>
              <a:t>10. Despite becoming aware of his values, Michael’s inability to express his anger in a productive fashion was an example of lacking which type of self-awareness?</a:t>
            </a:r>
          </a:p>
          <a:p>
            <a:pPr marL="171450" lvl="0" indent="-514350">
              <a:buFont typeface="+mj-lt"/>
              <a:buAutoNum type="alphaLcParenR"/>
            </a:pPr>
            <a:r>
              <a:rPr lang="en-US" dirty="0"/>
              <a:t>Mental</a:t>
            </a:r>
          </a:p>
          <a:p>
            <a:pPr marL="171450" lvl="0" indent="-514350">
              <a:buFont typeface="+mj-lt"/>
              <a:buAutoNum type="alphaLcParenR"/>
            </a:pPr>
            <a:r>
              <a:rPr lang="en-US" dirty="0"/>
              <a:t>Physical</a:t>
            </a:r>
          </a:p>
          <a:p>
            <a:pPr marL="171450" lvl="0" indent="-514350">
              <a:buFont typeface="+mj-lt"/>
              <a:buAutoNum type="alphaLcParenR"/>
            </a:pPr>
            <a:r>
              <a:rPr lang="en-US" dirty="0">
                <a:solidFill>
                  <a:srgbClr val="FF0000"/>
                </a:solidFill>
              </a:rPr>
              <a:t>Emotional</a:t>
            </a:r>
          </a:p>
          <a:p>
            <a:pPr marL="171450" lvl="0" indent="-514350">
              <a:buFont typeface="+mj-lt"/>
              <a:buAutoNum type="alphaLcParenR"/>
            </a:pPr>
            <a:r>
              <a:rPr lang="en-US" dirty="0"/>
              <a:t>Somatic</a:t>
            </a:r>
          </a:p>
          <a:p>
            <a:r>
              <a:rPr lang="en-US" dirty="0">
                <a:solidFill>
                  <a:srgbClr val="FF0000"/>
                </a:solidFill>
              </a:rPr>
              <a:t>Michael’s inappropriate expression of his anger was an example of a lack of emotional self-awareness. </a:t>
            </a:r>
          </a:p>
        </p:txBody>
      </p:sp>
    </p:spTree>
    <p:extLst>
      <p:ext uri="{BB962C8B-B14F-4D97-AF65-F5344CB8AC3E}">
        <p14:creationId xmlns:p14="http://schemas.microsoft.com/office/powerpoint/2010/main" val="80797147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a:t>Understanding Active Listening</a:t>
            </a:r>
            <a:endParaRPr lang="en-CA" dirty="0"/>
          </a:p>
        </p:txBody>
      </p:sp>
      <p:grpSp>
        <p:nvGrpSpPr>
          <p:cNvPr id="4" name="Group 3"/>
          <p:cNvGrpSpPr/>
          <p:nvPr/>
        </p:nvGrpSpPr>
        <p:grpSpPr>
          <a:xfrm>
            <a:off x="2103040" y="1484784"/>
            <a:ext cx="5061248" cy="1368152"/>
            <a:chOff x="0" y="0"/>
            <a:chExt cx="8229600" cy="1414363"/>
          </a:xfrm>
          <a:effectLst>
            <a:outerShdw blurRad="50800" dist="38100" dir="2700000" algn="tl" rotWithShape="0">
              <a:prstClr val="black">
                <a:alpha val="40000"/>
              </a:prstClr>
            </a:outerShdw>
          </a:effectLst>
        </p:grpSpPr>
        <p:sp>
          <p:nvSpPr>
            <p:cNvPr id="5" name="Rounded Rectangle 4"/>
            <p:cNvSpPr/>
            <p:nvPr/>
          </p:nvSpPr>
          <p:spPr>
            <a:xfrm>
              <a:off x="0" y="0"/>
              <a:ext cx="8229600" cy="1414363"/>
            </a:xfrm>
            <a:prstGeom prst="roundRect">
              <a:avLst>
                <a:gd name="adj" fmla="val 10000"/>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6" name="Rounded Rectangle 4"/>
            <p:cNvSpPr txBox="1"/>
            <p:nvPr/>
          </p:nvSpPr>
          <p:spPr>
            <a:xfrm>
              <a:off x="216024" y="0"/>
              <a:ext cx="8013575"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Try to identify where the other person is coming from</a:t>
              </a:r>
            </a:p>
          </p:txBody>
        </p:sp>
      </p:grpSp>
      <p:grpSp>
        <p:nvGrpSpPr>
          <p:cNvPr id="7" name="Group 6"/>
          <p:cNvGrpSpPr/>
          <p:nvPr/>
        </p:nvGrpSpPr>
        <p:grpSpPr>
          <a:xfrm>
            <a:off x="2103040" y="2960948"/>
            <a:ext cx="5061248" cy="1368152"/>
            <a:chOff x="0" y="1555799"/>
            <a:chExt cx="8229600" cy="1414363"/>
          </a:xfrm>
          <a:effectLst>
            <a:outerShdw blurRad="50800" dist="38100" dir="2700000" algn="tl" rotWithShape="0">
              <a:prstClr val="black">
                <a:alpha val="40000"/>
              </a:prstClr>
            </a:outerShdw>
          </a:effectLst>
        </p:grpSpPr>
        <p:sp>
          <p:nvSpPr>
            <p:cNvPr id="8" name="Rounded Rectangle 7"/>
            <p:cNvSpPr/>
            <p:nvPr/>
          </p:nvSpPr>
          <p:spPr>
            <a:xfrm>
              <a:off x="0" y="1555799"/>
              <a:ext cx="8229600" cy="1414363"/>
            </a:xfrm>
            <a:prstGeom prst="roundRect">
              <a:avLst>
                <a:gd name="adj" fmla="val 10000"/>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9" name="Rounded Rectangle 4"/>
            <p:cNvSpPr txBox="1"/>
            <p:nvPr/>
          </p:nvSpPr>
          <p:spPr>
            <a:xfrm>
              <a:off x="0" y="1555799"/>
              <a:ext cx="8229599"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Listen attentively</a:t>
              </a:r>
            </a:p>
          </p:txBody>
        </p:sp>
      </p:grpSp>
      <p:grpSp>
        <p:nvGrpSpPr>
          <p:cNvPr id="10" name="Group 9"/>
          <p:cNvGrpSpPr/>
          <p:nvPr/>
        </p:nvGrpSpPr>
        <p:grpSpPr>
          <a:xfrm>
            <a:off x="2103040" y="4365104"/>
            <a:ext cx="5061248" cy="1440160"/>
            <a:chOff x="0" y="3037159"/>
            <a:chExt cx="8229600" cy="1488803"/>
          </a:xfrm>
          <a:effectLst>
            <a:outerShdw blurRad="50800" dist="38100" dir="2700000" algn="tl" rotWithShape="0">
              <a:prstClr val="black">
                <a:alpha val="40000"/>
              </a:prstClr>
            </a:outerShdw>
          </a:effectLst>
        </p:grpSpPr>
        <p:sp>
          <p:nvSpPr>
            <p:cNvPr id="11" name="Rounded Rectangle 10"/>
            <p:cNvSpPr/>
            <p:nvPr/>
          </p:nvSpPr>
          <p:spPr>
            <a:xfrm>
              <a:off x="0" y="3111599"/>
              <a:ext cx="8229600" cy="1414363"/>
            </a:xfrm>
            <a:prstGeom prst="roundRect">
              <a:avLst>
                <a:gd name="adj" fmla="val 10000"/>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12" name="Rounded Rectangle 4"/>
            <p:cNvSpPr txBox="1"/>
            <p:nvPr/>
          </p:nvSpPr>
          <p:spPr>
            <a:xfrm>
              <a:off x="181542" y="3037159"/>
              <a:ext cx="8048057"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Respond appropriately, either non-verbally, with a question, or by paraphrasing</a:t>
              </a:r>
            </a:p>
          </p:txBody>
        </p:sp>
      </p:grpSp>
    </p:spTree>
    <p:extLst>
      <p:ext uri="{BB962C8B-B14F-4D97-AF65-F5344CB8AC3E}">
        <p14:creationId xmlns:p14="http://schemas.microsoft.com/office/powerpoint/2010/main" val="72138588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dirty="0"/>
              <a:t>Sending Good Signals to Others</a:t>
            </a:r>
            <a:endParaRPr lang="en-CA" dirty="0"/>
          </a:p>
        </p:txBody>
      </p:sp>
      <p:grpSp>
        <p:nvGrpSpPr>
          <p:cNvPr id="5" name="Group 4"/>
          <p:cNvGrpSpPr/>
          <p:nvPr/>
        </p:nvGrpSpPr>
        <p:grpSpPr>
          <a:xfrm>
            <a:off x="446856" y="1628800"/>
            <a:ext cx="2252936" cy="1152128"/>
            <a:chOff x="0" y="0"/>
            <a:chExt cx="8229600" cy="1414363"/>
          </a:xfrm>
          <a:effectLst>
            <a:outerShdw blurRad="50800" dist="38100" dir="2700000" algn="tl" rotWithShape="0">
              <a:prstClr val="black">
                <a:alpha val="40000"/>
              </a:prstClr>
            </a:outerShdw>
          </a:effectLst>
        </p:grpSpPr>
        <p:sp>
          <p:nvSpPr>
            <p:cNvPr id="6" name="Rounded Rectangle 5"/>
            <p:cNvSpPr/>
            <p:nvPr/>
          </p:nvSpPr>
          <p:spPr>
            <a:xfrm>
              <a:off x="0" y="0"/>
              <a:ext cx="8229600" cy="1414363"/>
            </a:xfrm>
            <a:prstGeom prst="roundRect">
              <a:avLst>
                <a:gd name="adj" fmla="val 10000"/>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7" name="Rounded Rectangle 4"/>
            <p:cNvSpPr txBox="1"/>
            <p:nvPr/>
          </p:nvSpPr>
          <p:spPr>
            <a:xfrm>
              <a:off x="216024" y="0"/>
              <a:ext cx="8013575"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 name="Group 7"/>
          <p:cNvGrpSpPr/>
          <p:nvPr/>
        </p:nvGrpSpPr>
        <p:grpSpPr>
          <a:xfrm>
            <a:off x="446856" y="3016301"/>
            <a:ext cx="2252936" cy="1152128"/>
            <a:chOff x="0" y="1555799"/>
            <a:chExt cx="8229600" cy="1414363"/>
          </a:xfrm>
          <a:effectLst>
            <a:outerShdw blurRad="50800" dist="38100" dir="2700000" algn="tl" rotWithShape="0">
              <a:prstClr val="black">
                <a:alpha val="40000"/>
              </a:prstClr>
            </a:outerShdw>
          </a:effectLst>
        </p:grpSpPr>
        <p:sp>
          <p:nvSpPr>
            <p:cNvPr id="9" name="Rounded Rectangle 8"/>
            <p:cNvSpPr/>
            <p:nvPr/>
          </p:nvSpPr>
          <p:spPr>
            <a:xfrm>
              <a:off x="0" y="1555799"/>
              <a:ext cx="8229600" cy="1414363"/>
            </a:xfrm>
            <a:prstGeom prst="roundRect">
              <a:avLst>
                <a:gd name="adj" fmla="val 10000"/>
              </a:avLst>
            </a:pr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sp>
        <p:sp>
          <p:nvSpPr>
            <p:cNvPr id="10" name="Rounded Rectangle 4"/>
            <p:cNvSpPr txBox="1"/>
            <p:nvPr/>
          </p:nvSpPr>
          <p:spPr>
            <a:xfrm>
              <a:off x="0" y="1555799"/>
              <a:ext cx="8229599" cy="14143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Quasi-verbal</a:t>
              </a:r>
            </a:p>
          </p:txBody>
        </p:sp>
      </p:grpSp>
      <p:grpSp>
        <p:nvGrpSpPr>
          <p:cNvPr id="11" name="Group 10"/>
          <p:cNvGrpSpPr/>
          <p:nvPr/>
        </p:nvGrpSpPr>
        <p:grpSpPr>
          <a:xfrm>
            <a:off x="446856" y="4437112"/>
            <a:ext cx="2252936" cy="1152128"/>
            <a:chOff x="0" y="3111599"/>
            <a:chExt cx="8229600" cy="1414363"/>
          </a:xfrm>
          <a:effectLst>
            <a:outerShdw blurRad="50800" dist="38100" dir="2700000" algn="tl" rotWithShape="0">
              <a:prstClr val="black">
                <a:alpha val="40000"/>
              </a:prstClr>
            </a:outerShdw>
          </a:effectLst>
        </p:grpSpPr>
        <p:sp>
          <p:nvSpPr>
            <p:cNvPr id="12" name="Rounded Rectangle 11"/>
            <p:cNvSpPr/>
            <p:nvPr/>
          </p:nvSpPr>
          <p:spPr>
            <a:xfrm>
              <a:off x="0" y="3111599"/>
              <a:ext cx="8229600" cy="1414363"/>
            </a:xfrm>
            <a:prstGeom prst="roundRect">
              <a:avLst>
                <a:gd name="adj" fmla="val 10000"/>
              </a:avLst>
            </a:pr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13" name="Rounded Rectangle 4"/>
            <p:cNvSpPr txBox="1"/>
            <p:nvPr/>
          </p:nvSpPr>
          <p:spPr>
            <a:xfrm>
              <a:off x="181542" y="3111599"/>
              <a:ext cx="8048057"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Verbal</a:t>
              </a:r>
            </a:p>
          </p:txBody>
        </p:sp>
      </p:grpSp>
      <p:sp>
        <p:nvSpPr>
          <p:cNvPr id="2" name="Rectangle 1"/>
          <p:cNvSpPr/>
          <p:nvPr/>
        </p:nvSpPr>
        <p:spPr>
          <a:xfrm>
            <a:off x="2915816" y="1918573"/>
            <a:ext cx="4896544" cy="646331"/>
          </a:xfrm>
          <a:prstGeom prst="rect">
            <a:avLst/>
          </a:prstGeom>
        </p:spPr>
        <p:txBody>
          <a:bodyPr wrap="square">
            <a:spAutoFit/>
          </a:bodyPr>
          <a:lstStyle/>
          <a:p>
            <a:pPr>
              <a:defRPr/>
            </a:pPr>
            <a:r>
              <a:rPr lang="en-US" dirty="0"/>
              <a:t>Head nods and an interested facial expression will show the speaker that you are listening.</a:t>
            </a:r>
          </a:p>
        </p:txBody>
      </p:sp>
      <p:sp>
        <p:nvSpPr>
          <p:cNvPr id="3" name="Rectangle 2"/>
          <p:cNvSpPr/>
          <p:nvPr/>
        </p:nvSpPr>
        <p:spPr>
          <a:xfrm>
            <a:off x="2915816" y="3286725"/>
            <a:ext cx="4572000" cy="646331"/>
          </a:xfrm>
          <a:prstGeom prst="rect">
            <a:avLst/>
          </a:prstGeom>
        </p:spPr>
        <p:txBody>
          <a:bodyPr>
            <a:spAutoFit/>
          </a:bodyPr>
          <a:lstStyle/>
          <a:p>
            <a:pPr>
              <a:defRPr/>
            </a:pPr>
            <a:r>
              <a:rPr lang="en-US" dirty="0"/>
              <a:t>Show you are awake and interested in the conversation with “I see,” “I understand,” </a:t>
            </a:r>
          </a:p>
        </p:txBody>
      </p:sp>
      <p:sp>
        <p:nvSpPr>
          <p:cNvPr id="14" name="Rectangle 13"/>
          <p:cNvSpPr/>
          <p:nvPr/>
        </p:nvSpPr>
        <p:spPr>
          <a:xfrm>
            <a:off x="2915816" y="4521894"/>
            <a:ext cx="5424264" cy="923330"/>
          </a:xfrm>
          <a:prstGeom prst="rect">
            <a:avLst/>
          </a:prstGeom>
        </p:spPr>
        <p:txBody>
          <a:bodyPr wrap="square">
            <a:spAutoFit/>
          </a:bodyPr>
          <a:lstStyle/>
          <a:p>
            <a:r>
              <a:rPr lang="en-US" dirty="0"/>
              <a:t>Ask open questions using the six roots discussed earlier (who, what, where, when, why, how), paraphrase, and ask summary questions.</a:t>
            </a:r>
          </a:p>
        </p:txBody>
      </p:sp>
    </p:spTree>
    <p:extLst>
      <p:ext uri="{BB962C8B-B14F-4D97-AF65-F5344CB8AC3E}">
        <p14:creationId xmlns:p14="http://schemas.microsoft.com/office/powerpoint/2010/main" val="162954655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Questioning Skills &amp; Common Ground</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The important thing is not to stop questioning. </a:t>
            </a:r>
          </a:p>
          <a:p>
            <a:pPr algn="ctr">
              <a:spcBef>
                <a:spcPct val="0"/>
              </a:spcBef>
              <a:spcAft>
                <a:spcPts val="1000"/>
              </a:spcAft>
            </a:pPr>
            <a:r>
              <a:rPr lang="en-US" sz="1800" i="1" dirty="0">
                <a:latin typeface="+mj-lt"/>
                <a:cs typeface="Times New Roman" pitchFamily="18" charset="0"/>
              </a:rPr>
              <a:t>Curiosity has its own reason for existing.</a:t>
            </a:r>
          </a:p>
          <a:p>
            <a:pPr algn="ctr">
              <a:spcBef>
                <a:spcPct val="0"/>
              </a:spcBef>
              <a:spcAft>
                <a:spcPts val="1000"/>
              </a:spcAft>
            </a:pPr>
            <a:r>
              <a:rPr lang="en-US" sz="1800" b="1" i="1" dirty="0">
                <a:latin typeface="+mj-lt"/>
                <a:cs typeface="Times New Roman" pitchFamily="18" charset="0"/>
              </a:rPr>
              <a:t>Albert Einstein</a:t>
            </a:r>
          </a:p>
        </p:txBody>
      </p:sp>
    </p:spTree>
    <p:extLst>
      <p:ext uri="{BB962C8B-B14F-4D97-AF65-F5344CB8AC3E}">
        <p14:creationId xmlns:p14="http://schemas.microsoft.com/office/powerpoint/2010/main" val="165856254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Questioning</a:t>
            </a:r>
            <a:endParaRPr lang="en-US" strike="sngStrike" dirty="0"/>
          </a:p>
        </p:txBody>
      </p:sp>
      <p:graphicFrame>
        <p:nvGraphicFramePr>
          <p:cNvPr id="3" name="Diagram 2"/>
          <p:cNvGraphicFramePr/>
          <p:nvPr>
            <p:extLst/>
          </p:nvPr>
        </p:nvGraphicFramePr>
        <p:xfrm>
          <a:off x="765920" y="1628800"/>
          <a:ext cx="7920880" cy="4552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1527828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Probing Questioning</a:t>
            </a:r>
            <a:endParaRPr lang="en-US" strike="sngStrike" dirty="0"/>
          </a:p>
        </p:txBody>
      </p:sp>
      <p:sp>
        <p:nvSpPr>
          <p:cNvPr id="4" name="Rectangle 3"/>
          <p:cNvSpPr/>
          <p:nvPr/>
        </p:nvSpPr>
        <p:spPr>
          <a:xfrm>
            <a:off x="755012" y="2263512"/>
            <a:ext cx="7806592" cy="2677656"/>
          </a:xfrm>
          <a:prstGeom prst="rect">
            <a:avLst/>
          </a:prstGeom>
        </p:spPr>
        <p:txBody>
          <a:bodyPr wrap="square">
            <a:spAutoFit/>
          </a:bodyPr>
          <a:lstStyle/>
          <a:p>
            <a:pPr algn="ctr"/>
            <a:r>
              <a:rPr lang="en-US" sz="2400" b="1" dirty="0">
                <a:solidFill>
                  <a:srgbClr val="00B050"/>
                </a:solidFill>
              </a:rPr>
              <a:t>CLARIFICATION</a:t>
            </a:r>
          </a:p>
          <a:p>
            <a:endParaRPr lang="en-US" sz="2400" dirty="0">
              <a:solidFill>
                <a:srgbClr val="00B050"/>
              </a:solidFill>
            </a:endParaRPr>
          </a:p>
          <a:p>
            <a:r>
              <a:rPr lang="en-US" sz="2400" dirty="0"/>
              <a:t>Clarification questions often look like this:</a:t>
            </a:r>
          </a:p>
          <a:p>
            <a:pPr lvl="0"/>
            <a:r>
              <a:rPr lang="en-US" sz="2400" dirty="0"/>
              <a:t>“Please tell me more about…”</a:t>
            </a:r>
          </a:p>
          <a:p>
            <a:pPr lvl="0"/>
            <a:r>
              <a:rPr lang="en-US" sz="2400" dirty="0"/>
              <a:t>“What did you mean by…”</a:t>
            </a:r>
          </a:p>
          <a:p>
            <a:pPr lvl="0"/>
            <a:r>
              <a:rPr lang="en-US" sz="2400" dirty="0"/>
              <a:t>“What does … look like?” (Any of the five senses can be used here)</a:t>
            </a:r>
          </a:p>
        </p:txBody>
      </p:sp>
      <p:sp>
        <p:nvSpPr>
          <p:cNvPr id="5" name="Rectangle 4"/>
          <p:cNvSpPr/>
          <p:nvPr/>
        </p:nvSpPr>
        <p:spPr>
          <a:xfrm>
            <a:off x="706996" y="2263512"/>
            <a:ext cx="7902624" cy="2677656"/>
          </a:xfrm>
          <a:prstGeom prst="rect">
            <a:avLst/>
          </a:prstGeom>
        </p:spPr>
        <p:txBody>
          <a:bodyPr wrap="square">
            <a:spAutoFit/>
          </a:bodyPr>
          <a:lstStyle/>
          <a:p>
            <a:pPr algn="ctr"/>
            <a:r>
              <a:rPr lang="en-US" sz="2400" b="1" dirty="0">
                <a:solidFill>
                  <a:srgbClr val="00B050"/>
                </a:solidFill>
              </a:rPr>
              <a:t>SUMMARIZING</a:t>
            </a:r>
          </a:p>
          <a:p>
            <a:endParaRPr lang="en-US" sz="2400" dirty="0">
              <a:solidFill>
                <a:srgbClr val="00B050"/>
              </a:solidFill>
            </a:endParaRPr>
          </a:p>
          <a:p>
            <a:r>
              <a:rPr lang="en-US" sz="2400" dirty="0"/>
              <a:t>Example: “So you picked out a dress, had to get it fitted three times, and missed the wedding in the end?”</a:t>
            </a:r>
          </a:p>
          <a:p>
            <a:endParaRPr lang="en-US" sz="2400" dirty="0"/>
          </a:p>
          <a:p>
            <a:r>
              <a:rPr lang="en-US" sz="2400" dirty="0"/>
              <a:t>Remember, paraphrasing means repeating what you think the speaker said in your own words.</a:t>
            </a:r>
          </a:p>
        </p:txBody>
      </p:sp>
      <p:sp>
        <p:nvSpPr>
          <p:cNvPr id="6" name="Rectangle 5"/>
          <p:cNvSpPr/>
          <p:nvPr/>
        </p:nvSpPr>
        <p:spPr>
          <a:xfrm>
            <a:off x="1255120" y="2263512"/>
            <a:ext cx="6806376" cy="1938992"/>
          </a:xfrm>
          <a:prstGeom prst="rect">
            <a:avLst/>
          </a:prstGeom>
        </p:spPr>
        <p:txBody>
          <a:bodyPr wrap="square">
            <a:spAutoFit/>
          </a:bodyPr>
          <a:lstStyle/>
          <a:p>
            <a:pPr algn="ctr"/>
            <a:r>
              <a:rPr lang="en-US" sz="2400" b="1" dirty="0">
                <a:solidFill>
                  <a:srgbClr val="00B050"/>
                </a:solidFill>
              </a:rPr>
              <a:t>COMPLETENESS AND CORRECTNESS</a:t>
            </a:r>
          </a:p>
          <a:p>
            <a:endParaRPr lang="en-US" sz="2400" dirty="0"/>
          </a:p>
          <a:p>
            <a:r>
              <a:rPr lang="en-US" sz="2400" dirty="0"/>
              <a:t>Some examples of these questions include:</a:t>
            </a:r>
          </a:p>
          <a:p>
            <a:pPr lvl="0"/>
            <a:r>
              <a:rPr lang="en-US" sz="2400" dirty="0"/>
              <a:t>“What else happened after that?”</a:t>
            </a:r>
          </a:p>
          <a:p>
            <a:pPr lvl="0"/>
            <a:r>
              <a:rPr lang="en-US" sz="2400" dirty="0"/>
              <a:t>“Did that end the …”</a:t>
            </a:r>
          </a:p>
        </p:txBody>
      </p:sp>
      <p:sp>
        <p:nvSpPr>
          <p:cNvPr id="7" name="Rectangle 6"/>
          <p:cNvSpPr/>
          <p:nvPr/>
        </p:nvSpPr>
        <p:spPr>
          <a:xfrm>
            <a:off x="889908" y="2263512"/>
            <a:ext cx="7536800" cy="1938992"/>
          </a:xfrm>
          <a:prstGeom prst="rect">
            <a:avLst/>
          </a:prstGeom>
        </p:spPr>
        <p:txBody>
          <a:bodyPr wrap="square">
            <a:spAutoFit/>
          </a:bodyPr>
          <a:lstStyle/>
          <a:p>
            <a:pPr algn="ctr"/>
            <a:r>
              <a:rPr lang="en-US" sz="2400" b="1" dirty="0">
                <a:solidFill>
                  <a:srgbClr val="00B050"/>
                </a:solidFill>
              </a:rPr>
              <a:t>DETERMINING RELEVANCE</a:t>
            </a:r>
          </a:p>
          <a:p>
            <a:endParaRPr lang="en-US" sz="2400" dirty="0">
              <a:solidFill>
                <a:srgbClr val="00B050"/>
              </a:solidFill>
            </a:endParaRPr>
          </a:p>
          <a:p>
            <a:r>
              <a:rPr lang="en-US" sz="2400" dirty="0"/>
              <a:t>Some good ways to frame relevance questions are:</a:t>
            </a:r>
          </a:p>
          <a:p>
            <a:pPr lvl="0"/>
            <a:r>
              <a:rPr lang="en-US" sz="2400" dirty="0"/>
              <a:t>“How is that like…”</a:t>
            </a:r>
          </a:p>
          <a:p>
            <a:pPr lvl="0"/>
            <a:r>
              <a:rPr lang="en-US" sz="2400" dirty="0"/>
              <a:t>“How does that relate to…”</a:t>
            </a:r>
          </a:p>
        </p:txBody>
      </p:sp>
      <p:sp>
        <p:nvSpPr>
          <p:cNvPr id="8" name="Rectangle 7"/>
          <p:cNvSpPr/>
          <p:nvPr/>
        </p:nvSpPr>
        <p:spPr>
          <a:xfrm>
            <a:off x="1922544" y="2263512"/>
            <a:ext cx="5471528" cy="2308324"/>
          </a:xfrm>
          <a:prstGeom prst="rect">
            <a:avLst/>
          </a:prstGeom>
        </p:spPr>
        <p:txBody>
          <a:bodyPr wrap="square">
            <a:spAutoFit/>
          </a:bodyPr>
          <a:lstStyle/>
          <a:p>
            <a:pPr algn="ctr"/>
            <a:r>
              <a:rPr lang="en-US" sz="2400" b="1" dirty="0">
                <a:solidFill>
                  <a:srgbClr val="00B050"/>
                </a:solidFill>
              </a:rPr>
              <a:t>DRILLING DOWN</a:t>
            </a:r>
          </a:p>
          <a:p>
            <a:endParaRPr lang="en-US" sz="2400" dirty="0">
              <a:solidFill>
                <a:srgbClr val="00B050"/>
              </a:solidFill>
            </a:endParaRPr>
          </a:p>
          <a:p>
            <a:r>
              <a:rPr lang="en-US" sz="2400" dirty="0"/>
              <a:t>Useful helpers include:</a:t>
            </a:r>
          </a:p>
          <a:p>
            <a:pPr lvl="0"/>
            <a:r>
              <a:rPr lang="en-US" sz="2400" dirty="0"/>
              <a:t>“Describe…”</a:t>
            </a:r>
          </a:p>
          <a:p>
            <a:pPr lvl="0"/>
            <a:r>
              <a:rPr lang="en-US" sz="2400" dirty="0"/>
              <a:t>“What do you mean by…?” </a:t>
            </a:r>
          </a:p>
          <a:p>
            <a:pPr lvl="0"/>
            <a:r>
              <a:rPr lang="en-US" sz="2400" dirty="0"/>
              <a:t>“Could you please give an example?”</a:t>
            </a:r>
          </a:p>
        </p:txBody>
      </p:sp>
    </p:spTree>
    <p:extLst>
      <p:ext uri="{BB962C8B-B14F-4D97-AF65-F5344CB8AC3E}">
        <p14:creationId xmlns:p14="http://schemas.microsoft.com/office/powerpoint/2010/main" val="358016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6"/>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7"/>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6" grpId="0"/>
      <p:bldP spid="6" grpId="1"/>
      <p:bldP spid="7" grpId="0"/>
      <p:bldP spid="7" grpId="1"/>
      <p:bldP spid="8" grpId="0"/>
      <p:bldP spid="8" grpId="1"/>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Establishing Common Ground</a:t>
            </a:r>
          </a:p>
        </p:txBody>
      </p:sp>
      <p:sp>
        <p:nvSpPr>
          <p:cNvPr id="3" name="Rectangle 2"/>
          <p:cNvSpPr/>
          <p:nvPr/>
        </p:nvSpPr>
        <p:spPr>
          <a:xfrm>
            <a:off x="1115616" y="1340768"/>
            <a:ext cx="7416824" cy="4401205"/>
          </a:xfrm>
          <a:prstGeom prst="rect">
            <a:avLst/>
          </a:prstGeom>
        </p:spPr>
        <p:txBody>
          <a:bodyPr wrap="square">
            <a:spAutoFit/>
          </a:bodyPr>
          <a:lstStyle/>
          <a:p>
            <a:pPr>
              <a:lnSpc>
                <a:spcPct val="200000"/>
              </a:lnSpc>
            </a:pPr>
            <a:r>
              <a:rPr lang="en-US" sz="2800" b="1" dirty="0"/>
              <a:t>Provides ways to:</a:t>
            </a:r>
          </a:p>
          <a:p>
            <a:pPr marL="536575" indent="-615950">
              <a:lnSpc>
                <a:spcPct val="200000"/>
              </a:lnSpc>
              <a:buFont typeface="Wingdings" panose="05000000000000000000" pitchFamily="2" charset="2"/>
              <a:buChar char="q"/>
            </a:pPr>
            <a:r>
              <a:rPr lang="en-US" sz="2800" dirty="0"/>
              <a:t>Build relationships</a:t>
            </a:r>
          </a:p>
          <a:p>
            <a:pPr marL="536575" indent="-615950">
              <a:lnSpc>
                <a:spcPct val="200000"/>
              </a:lnSpc>
              <a:buFont typeface="Wingdings" panose="05000000000000000000" pitchFamily="2" charset="2"/>
              <a:buChar char="q"/>
            </a:pPr>
            <a:r>
              <a:rPr lang="en-US" sz="2800" dirty="0"/>
              <a:t>Share ideas and perspectives</a:t>
            </a:r>
          </a:p>
          <a:p>
            <a:pPr marL="536575" indent="-615950">
              <a:lnSpc>
                <a:spcPct val="200000"/>
              </a:lnSpc>
              <a:buFont typeface="Wingdings" panose="05000000000000000000" pitchFamily="2" charset="2"/>
              <a:buChar char="q"/>
            </a:pPr>
            <a:r>
              <a:rPr lang="en-US" sz="2800" dirty="0"/>
              <a:t>Open communication channels </a:t>
            </a:r>
          </a:p>
          <a:p>
            <a:pPr marL="536575" indent="-615950">
              <a:lnSpc>
                <a:spcPct val="200000"/>
              </a:lnSpc>
              <a:buFont typeface="Wingdings" panose="05000000000000000000" pitchFamily="2" charset="2"/>
              <a:buChar char="q"/>
            </a:pPr>
            <a:r>
              <a:rPr lang="en-US" sz="2800" dirty="0"/>
              <a:t>Sharing personal experiences</a:t>
            </a:r>
          </a:p>
        </p:txBody>
      </p:sp>
    </p:spTree>
    <p:extLst>
      <p:ext uri="{BB962C8B-B14F-4D97-AF65-F5344CB8AC3E}">
        <p14:creationId xmlns:p14="http://schemas.microsoft.com/office/powerpoint/2010/main" val="120502061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Common Ground Check List</a:t>
            </a:r>
          </a:p>
        </p:txBody>
      </p:sp>
      <p:sp>
        <p:nvSpPr>
          <p:cNvPr id="3" name="Rectangle 2"/>
          <p:cNvSpPr/>
          <p:nvPr/>
        </p:nvSpPr>
        <p:spPr>
          <a:xfrm>
            <a:off x="1115616" y="1210682"/>
            <a:ext cx="7416824" cy="5170646"/>
          </a:xfrm>
          <a:prstGeom prst="rect">
            <a:avLst/>
          </a:prstGeom>
        </p:spPr>
        <p:txBody>
          <a:bodyPr wrap="square">
            <a:spAutoFit/>
          </a:bodyPr>
          <a:lstStyle/>
          <a:p>
            <a:pPr>
              <a:lnSpc>
                <a:spcPct val="150000"/>
              </a:lnSpc>
            </a:pPr>
            <a:r>
              <a:rPr lang="en-US" sz="2800" b="1" dirty="0"/>
              <a:t>Common ground key elements include:</a:t>
            </a:r>
          </a:p>
          <a:p>
            <a:pPr marL="512763" indent="-457200">
              <a:lnSpc>
                <a:spcPct val="150000"/>
              </a:lnSpc>
              <a:buFont typeface="Wingdings" panose="05000000000000000000" pitchFamily="2" charset="2"/>
              <a:buChar char="q"/>
            </a:pPr>
            <a:r>
              <a:rPr lang="en-US" sz="2400" dirty="0"/>
              <a:t>Create guidelines for working together </a:t>
            </a:r>
          </a:p>
          <a:p>
            <a:pPr marL="512763" indent="-457200">
              <a:lnSpc>
                <a:spcPct val="150000"/>
              </a:lnSpc>
              <a:buFont typeface="Wingdings" panose="05000000000000000000" pitchFamily="2" charset="2"/>
              <a:buChar char="q"/>
            </a:pPr>
            <a:r>
              <a:rPr lang="en-US" sz="2400" dirty="0"/>
              <a:t>Forum to ask/answer questions</a:t>
            </a:r>
          </a:p>
          <a:p>
            <a:pPr marL="512763" indent="-457200">
              <a:lnSpc>
                <a:spcPct val="150000"/>
              </a:lnSpc>
              <a:buFont typeface="Wingdings" panose="05000000000000000000" pitchFamily="2" charset="2"/>
              <a:buChar char="q"/>
            </a:pPr>
            <a:r>
              <a:rPr lang="en-US" sz="2400" dirty="0"/>
              <a:t>Question assumptions – develop openness </a:t>
            </a:r>
          </a:p>
          <a:p>
            <a:pPr marL="512763" indent="-457200">
              <a:lnSpc>
                <a:spcPct val="150000"/>
              </a:lnSpc>
              <a:buFont typeface="Wingdings" panose="05000000000000000000" pitchFamily="2" charset="2"/>
              <a:buChar char="q"/>
            </a:pPr>
            <a:r>
              <a:rPr lang="en-US" sz="2400" dirty="0"/>
              <a:t>Listen actively</a:t>
            </a:r>
          </a:p>
          <a:p>
            <a:pPr marL="512763" indent="-457200">
              <a:lnSpc>
                <a:spcPct val="150000"/>
              </a:lnSpc>
              <a:buFont typeface="Wingdings" panose="05000000000000000000" pitchFamily="2" charset="2"/>
              <a:buChar char="q"/>
            </a:pPr>
            <a:r>
              <a:rPr lang="en-US" sz="2400" dirty="0"/>
              <a:t>Use open-ended and probing questioning</a:t>
            </a:r>
          </a:p>
          <a:p>
            <a:pPr marL="512763" indent="-457200">
              <a:lnSpc>
                <a:spcPct val="150000"/>
              </a:lnSpc>
              <a:buFont typeface="Wingdings" panose="05000000000000000000" pitchFamily="2" charset="2"/>
              <a:buChar char="q"/>
            </a:pPr>
            <a:r>
              <a:rPr lang="en-US" sz="2400" dirty="0"/>
              <a:t>Be an active communicator </a:t>
            </a:r>
          </a:p>
          <a:p>
            <a:pPr marL="512763" indent="-457200">
              <a:lnSpc>
                <a:spcPct val="150000"/>
              </a:lnSpc>
              <a:buFont typeface="Wingdings" panose="05000000000000000000" pitchFamily="2" charset="2"/>
              <a:buChar char="q"/>
            </a:pPr>
            <a:r>
              <a:rPr lang="en-US" sz="2400" dirty="0"/>
              <a:t>Use various ways to visually communicate </a:t>
            </a:r>
          </a:p>
          <a:p>
            <a:pPr marL="512763" indent="-457200">
              <a:lnSpc>
                <a:spcPct val="150000"/>
              </a:lnSpc>
              <a:buFont typeface="Wingdings" panose="05000000000000000000" pitchFamily="2" charset="2"/>
              <a:buChar char="q"/>
            </a:pPr>
            <a:r>
              <a:rPr lang="en-US" sz="2400" dirty="0"/>
              <a:t>Be adaptable – persist through setbacks</a:t>
            </a:r>
          </a:p>
        </p:txBody>
      </p:sp>
    </p:spTree>
    <p:extLst>
      <p:ext uri="{BB962C8B-B14F-4D97-AF65-F5344CB8AC3E}">
        <p14:creationId xmlns:p14="http://schemas.microsoft.com/office/powerpoint/2010/main" val="187773491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Wrapping Up</a:t>
            </a:r>
          </a:p>
        </p:txBody>
      </p:sp>
      <p:sp>
        <p:nvSpPr>
          <p:cNvPr id="3" name="Text Placeholder 4"/>
          <p:cNvSpPr txBox="1">
            <a:spLocks/>
          </p:cNvSpPr>
          <p:nvPr/>
        </p:nvSpPr>
        <p:spPr bwMode="auto">
          <a:xfrm>
            <a:off x="0" y="4149080"/>
            <a:ext cx="9144000" cy="18722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15000"/>
              </a:lnSpc>
              <a:spcBef>
                <a:spcPct val="0"/>
              </a:spcBef>
              <a:spcAft>
                <a:spcPts val="1000"/>
              </a:spcAft>
            </a:pPr>
            <a:r>
              <a:rPr lang="en-US" sz="1800" i="1" dirty="0">
                <a:latin typeface="+mj-lt"/>
                <a:cs typeface="Times New Roman" pitchFamily="18" charset="0"/>
              </a:rPr>
              <a:t>Communication is the real work of leadership</a:t>
            </a:r>
          </a:p>
          <a:p>
            <a:pPr algn="ctr">
              <a:lnSpc>
                <a:spcPct val="115000"/>
              </a:lnSpc>
              <a:spcBef>
                <a:spcPct val="0"/>
              </a:spcBef>
              <a:spcAft>
                <a:spcPts val="1000"/>
              </a:spcAft>
            </a:pPr>
            <a:r>
              <a:rPr lang="en-US" sz="1800" b="1" i="1" dirty="0">
                <a:latin typeface="+mj-lt"/>
                <a:cs typeface="Times New Roman" pitchFamily="18" charset="0"/>
              </a:rPr>
              <a:t>Nitin </a:t>
            </a:r>
            <a:r>
              <a:rPr lang="en-US" sz="1800" b="1" i="1" dirty="0" err="1">
                <a:latin typeface="+mj-lt"/>
                <a:cs typeface="Times New Roman" pitchFamily="18" charset="0"/>
              </a:rPr>
              <a:t>Nohria</a:t>
            </a:r>
            <a:endParaRPr lang="en-US" sz="1800" b="1" i="1" dirty="0">
              <a:latin typeface="+mj-lt"/>
              <a:cs typeface="Times New Roman" pitchFamily="18" charset="0"/>
            </a:endParaRPr>
          </a:p>
          <a:p>
            <a:pPr algn="ctr"/>
            <a:endParaRPr lang="en-CA" sz="1800" strike="sngStrike" dirty="0"/>
          </a:p>
        </p:txBody>
      </p:sp>
    </p:spTree>
    <p:extLst>
      <p:ext uri="{BB962C8B-B14F-4D97-AF65-F5344CB8AC3E}">
        <p14:creationId xmlns:p14="http://schemas.microsoft.com/office/powerpoint/2010/main" val="211107378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Action Items</a:t>
            </a:r>
          </a:p>
        </p:txBody>
      </p:sp>
      <p:sp>
        <p:nvSpPr>
          <p:cNvPr id="2" name="Content Placeholder 1"/>
          <p:cNvSpPr>
            <a:spLocks noGrp="1"/>
          </p:cNvSpPr>
          <p:nvPr>
            <p:ph sz="quarter" idx="10"/>
          </p:nvPr>
        </p:nvSpPr>
        <p:spPr>
          <a:xfrm>
            <a:off x="492551" y="1772816"/>
            <a:ext cx="8532440" cy="2448272"/>
          </a:xfrm>
        </p:spPr>
        <p:txBody>
          <a:bodyPr/>
          <a:lstStyle/>
          <a:p>
            <a:r>
              <a:rPr lang="en-US" sz="3600" b="1" dirty="0"/>
              <a:t>What communication strategies will YOU</a:t>
            </a:r>
          </a:p>
          <a:p>
            <a:pPr marL="1892300" indent="-457200">
              <a:buFont typeface="Arial" panose="020B0604020202020204" pitchFamily="34" charset="0"/>
              <a:buChar char="•"/>
            </a:pPr>
            <a:r>
              <a:rPr lang="en-US" sz="3000" dirty="0"/>
              <a:t>implement right way? </a:t>
            </a:r>
          </a:p>
          <a:p>
            <a:pPr marL="1892300" indent="-457200">
              <a:buFont typeface="Arial" panose="020B0604020202020204" pitchFamily="34" charset="0"/>
              <a:buChar char="•"/>
            </a:pPr>
            <a:r>
              <a:rPr lang="en-US" sz="3000" dirty="0"/>
              <a:t>reflect on?</a:t>
            </a:r>
          </a:p>
          <a:p>
            <a:pPr marL="1892300" indent="-457200">
              <a:buFont typeface="Arial" panose="020B0604020202020204" pitchFamily="34" charset="0"/>
              <a:buChar char="•"/>
            </a:pPr>
            <a:r>
              <a:rPr lang="en-US" sz="3000" dirty="0"/>
              <a:t>practice? </a:t>
            </a:r>
          </a:p>
        </p:txBody>
      </p:sp>
    </p:spTree>
    <p:extLst>
      <p:ext uri="{BB962C8B-B14F-4D97-AF65-F5344CB8AC3E}">
        <p14:creationId xmlns:p14="http://schemas.microsoft.com/office/powerpoint/2010/main" val="308979555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Words from the Wise</a:t>
            </a:r>
          </a:p>
        </p:txBody>
      </p:sp>
      <p:sp>
        <p:nvSpPr>
          <p:cNvPr id="5" name="Content Placeholder 1"/>
          <p:cNvSpPr txBox="1">
            <a:spLocks/>
          </p:cNvSpPr>
          <p:nvPr/>
        </p:nvSpPr>
        <p:spPr bwMode="auto">
          <a:xfrm>
            <a:off x="611560" y="2348466"/>
            <a:ext cx="8280920" cy="396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5000"/>
              </a:lnSpc>
              <a:spcBef>
                <a:spcPts val="1000"/>
              </a:spcBef>
              <a:spcAft>
                <a:spcPts val="600"/>
              </a:spcAft>
            </a:pPr>
            <a:r>
              <a:rPr lang="en-US" sz="1800" b="1" dirty="0">
                <a:solidFill>
                  <a:srgbClr val="000000"/>
                </a:solidFill>
              </a:rPr>
              <a:t>Recommended Reading List</a:t>
            </a:r>
            <a:endParaRPr lang="en-US" sz="1800" b="1" dirty="0">
              <a:solidFill>
                <a:srgbClr val="4F81BD"/>
              </a:solidFill>
            </a:endParaRPr>
          </a:p>
          <a:p>
            <a:r>
              <a:rPr lang="en-US" sz="1800" b="1" dirty="0"/>
              <a:t>Burley-Allen, M.</a:t>
            </a:r>
            <a:r>
              <a:rPr lang="en-US" sz="1800" dirty="0"/>
              <a:t> (1995). </a:t>
            </a:r>
            <a:r>
              <a:rPr lang="en-US" sz="1800" i="1" dirty="0"/>
              <a:t>Listening: The Forgotten Skill.</a:t>
            </a:r>
            <a:r>
              <a:rPr lang="en-US" sz="1800" dirty="0"/>
              <a:t> Wiley.</a:t>
            </a:r>
          </a:p>
          <a:p>
            <a:r>
              <a:rPr lang="en-US" sz="1800" b="1" dirty="0"/>
              <a:t>Carnegie, D.</a:t>
            </a:r>
            <a:r>
              <a:rPr lang="en-US" sz="1800" dirty="0"/>
              <a:t> (1936). </a:t>
            </a:r>
            <a:r>
              <a:rPr lang="en-US" sz="1800" i="1" dirty="0"/>
              <a:t>How to Win Friends and Influence People.</a:t>
            </a:r>
            <a:r>
              <a:rPr lang="en-US" sz="1800" dirty="0"/>
              <a:t> Simon &amp; Schuster.</a:t>
            </a:r>
          </a:p>
          <a:p>
            <a:r>
              <a:rPr lang="en-US" sz="1800" b="1" dirty="0"/>
              <a:t>Davis, M., &amp; McKay, M.</a:t>
            </a:r>
            <a:r>
              <a:rPr lang="en-US" sz="1800" dirty="0"/>
              <a:t> (2009). </a:t>
            </a:r>
            <a:r>
              <a:rPr lang="en-US" sz="1800" i="1" dirty="0"/>
              <a:t>Messages: The Communication Skills Book.</a:t>
            </a:r>
            <a:r>
              <a:rPr lang="en-US" sz="1800" dirty="0"/>
              <a:t> New Harbinger.</a:t>
            </a:r>
          </a:p>
          <a:p>
            <a:r>
              <a:rPr lang="en-US" sz="1800" b="1" dirty="0"/>
              <a:t>Fisher, R., </a:t>
            </a:r>
            <a:r>
              <a:rPr lang="en-US" sz="1800" b="1" dirty="0" err="1"/>
              <a:t>Heen</a:t>
            </a:r>
            <a:r>
              <a:rPr lang="en-US" sz="1800" b="1" dirty="0"/>
              <a:t>, S., &amp; Patton, B.</a:t>
            </a:r>
            <a:r>
              <a:rPr lang="en-US" sz="1800" dirty="0"/>
              <a:t> (2000). </a:t>
            </a:r>
            <a:r>
              <a:rPr lang="en-US" sz="1800" i="1" dirty="0"/>
              <a:t>Difficult Conversations: How to Discuss what Matters Most .</a:t>
            </a:r>
            <a:r>
              <a:rPr lang="en-US" sz="1800" dirty="0"/>
              <a:t> Penguin.</a:t>
            </a:r>
          </a:p>
          <a:p>
            <a:r>
              <a:rPr lang="en-US" sz="1800" b="1" dirty="0"/>
              <a:t>Lowndes, L.</a:t>
            </a:r>
            <a:r>
              <a:rPr lang="en-US" sz="1800" dirty="0"/>
              <a:t> (2003). </a:t>
            </a:r>
            <a:r>
              <a:rPr lang="en-US" sz="1800" i="1" dirty="0"/>
              <a:t>How to Talk to Anyone: 92 Little Tricks for Big Success in Relationships.</a:t>
            </a:r>
            <a:r>
              <a:rPr lang="en-US" sz="1800" dirty="0"/>
              <a:t> McGraw-Hill.</a:t>
            </a:r>
          </a:p>
          <a:p>
            <a:r>
              <a:rPr lang="en-US" sz="1800" b="1" dirty="0" err="1"/>
              <a:t>Ury</a:t>
            </a:r>
            <a:r>
              <a:rPr lang="en-US" sz="1800" b="1" dirty="0"/>
              <a:t>, W.</a:t>
            </a:r>
            <a:r>
              <a:rPr lang="en-US" sz="1800" dirty="0"/>
              <a:t> (2007). </a:t>
            </a:r>
            <a:r>
              <a:rPr lang="en-US" sz="1800" i="1" dirty="0"/>
              <a:t>The Power of a Positive No: How to Say No and Still Get to Yes.</a:t>
            </a:r>
            <a:r>
              <a:rPr lang="en-US" sz="1800" dirty="0"/>
              <a:t> Bantam.</a:t>
            </a:r>
          </a:p>
        </p:txBody>
      </p:sp>
      <p:sp>
        <p:nvSpPr>
          <p:cNvPr id="2" name="Rectangle 1"/>
          <p:cNvSpPr/>
          <p:nvPr/>
        </p:nvSpPr>
        <p:spPr>
          <a:xfrm>
            <a:off x="2286000" y="1268760"/>
            <a:ext cx="4572000" cy="743280"/>
          </a:xfrm>
          <a:prstGeom prst="rect">
            <a:avLst/>
          </a:prstGeom>
        </p:spPr>
        <p:txBody>
          <a:bodyPr>
            <a:spAutoFit/>
          </a:bodyPr>
          <a:lstStyle/>
          <a:p>
            <a:pPr lvl="0" algn="ctr" defTabSz="622300">
              <a:spcAft>
                <a:spcPct val="35000"/>
              </a:spcAft>
            </a:pPr>
            <a:r>
              <a:rPr lang="en-US" i="1" dirty="0"/>
              <a:t>Two monologues do not make a dialogue. </a:t>
            </a:r>
          </a:p>
          <a:p>
            <a:pPr lvl="0" algn="ctr" defTabSz="622300">
              <a:spcAft>
                <a:spcPct val="35000"/>
              </a:spcAft>
            </a:pPr>
            <a:r>
              <a:rPr lang="en-US" b="1" i="1" dirty="0"/>
              <a:t>Jeff Daly</a:t>
            </a:r>
          </a:p>
        </p:txBody>
      </p:sp>
    </p:spTree>
    <p:extLst>
      <p:ext uri="{BB962C8B-B14F-4D97-AF65-F5344CB8AC3E}">
        <p14:creationId xmlns:p14="http://schemas.microsoft.com/office/powerpoint/2010/main" val="2689336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r>
              <a:rPr lang="en-US" dirty="0"/>
              <a:t>Module Three: Awareness of the Physical Self</a:t>
            </a:r>
          </a:p>
        </p:txBody>
      </p:sp>
      <p:sp>
        <p:nvSpPr>
          <p:cNvPr id="14339" name="Content Placeholder 2"/>
          <p:cNvSpPr>
            <a:spLocks noGrp="1"/>
          </p:cNvSpPr>
          <p:nvPr>
            <p:ph idx="1"/>
          </p:nvPr>
        </p:nvSpPr>
        <p:spPr/>
        <p:txBody>
          <a:bodyPr>
            <a:normAutofit fontScale="92500" lnSpcReduction="20000"/>
          </a:bodyPr>
          <a:lstStyle/>
          <a:p>
            <a:pPr indent="0">
              <a:spcBef>
                <a:spcPct val="30000"/>
              </a:spcBef>
              <a:defRPr/>
            </a:pPr>
            <a:r>
              <a:rPr lang="en-US" dirty="0"/>
              <a:t>Even though we live inside physical bodies, so to speak, it’s not uncommon to proceed day in and day out without ever truly being aware of one’s body. An increased awareness of your physical body is the first step in improving both your physical and emotional health. Even though it is a first step, the importance of being aware of your physical self and the space it operates can’t be understated.</a:t>
            </a:r>
          </a:p>
        </p:txBody>
      </p:sp>
      <p:sp>
        <p:nvSpPr>
          <p:cNvPr id="14340" name="Text Placeholder 3"/>
          <p:cNvSpPr>
            <a:spLocks noGrp="1"/>
          </p:cNvSpPr>
          <p:nvPr>
            <p:ph type="body" sz="quarter" idx="10"/>
          </p:nvPr>
        </p:nvSpPr>
        <p:spPr>
          <a:ln>
            <a:miter lim="800000"/>
            <a:headEnd/>
            <a:tailEnd/>
          </a:ln>
        </p:spPr>
        <p:txBody>
          <a:bodyPr/>
          <a:lstStyle/>
          <a:p>
            <a:r>
              <a:rPr lang="en-US" i="1" dirty="0"/>
              <a:t>The body never lies.</a:t>
            </a:r>
            <a:endParaRPr lang="en-US" dirty="0"/>
          </a:p>
          <a:p>
            <a:r>
              <a:rPr lang="en-US" i="1" dirty="0"/>
              <a:t> </a:t>
            </a:r>
            <a:endParaRPr lang="en-US" dirty="0"/>
          </a:p>
          <a:p>
            <a:r>
              <a:rPr lang="en-US" b="1" i="1" dirty="0"/>
              <a:t>Martha Graham</a:t>
            </a:r>
            <a:endParaRPr lang="en-US" dirty="0"/>
          </a:p>
          <a:p>
            <a:endParaRPr lang="en-US"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683568" y="1194421"/>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3" name="Rectangle 32"/>
          <p:cNvSpPr/>
          <p:nvPr/>
        </p:nvSpPr>
        <p:spPr>
          <a:xfrm>
            <a:off x="683568" y="2444236"/>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4" name="Rectangle 33"/>
          <p:cNvSpPr/>
          <p:nvPr/>
        </p:nvSpPr>
        <p:spPr>
          <a:xfrm>
            <a:off x="683568" y="4003782"/>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5" name="Rectangle 34"/>
          <p:cNvSpPr/>
          <p:nvPr/>
        </p:nvSpPr>
        <p:spPr>
          <a:xfrm>
            <a:off x="683568" y="5628408"/>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p:cNvSpPr>
            <a:spLocks noGrp="1"/>
          </p:cNvSpPr>
          <p:nvPr>
            <p:ph type="title"/>
          </p:nvPr>
        </p:nvSpPr>
        <p:spPr/>
        <p:txBody>
          <a:bodyPr/>
          <a:lstStyle/>
          <a:p>
            <a:r>
              <a:rPr lang="en-US" dirty="0"/>
              <a:t>Worksheet</a:t>
            </a:r>
          </a:p>
        </p:txBody>
      </p:sp>
      <p:sp>
        <p:nvSpPr>
          <p:cNvPr id="14" name="Rectangle 13"/>
          <p:cNvSpPr/>
          <p:nvPr/>
        </p:nvSpPr>
        <p:spPr>
          <a:xfrm>
            <a:off x="899592" y="5628408"/>
            <a:ext cx="2232248" cy="369332"/>
          </a:xfrm>
          <a:prstGeom prst="rect">
            <a:avLst/>
          </a:prstGeom>
        </p:spPr>
        <p:txBody>
          <a:bodyPr wrap="square">
            <a:spAutoFit/>
          </a:bodyPr>
          <a:lstStyle/>
          <a:p>
            <a:r>
              <a:rPr lang="en-US" dirty="0">
                <a:solidFill>
                  <a:schemeClr val="bg1"/>
                </a:solidFill>
              </a:rPr>
              <a:t>List known barriers. </a:t>
            </a:r>
          </a:p>
        </p:txBody>
      </p:sp>
      <p:sp>
        <p:nvSpPr>
          <p:cNvPr id="15" name="Oval 14"/>
          <p:cNvSpPr/>
          <p:nvPr/>
        </p:nvSpPr>
        <p:spPr>
          <a:xfrm>
            <a:off x="367572" y="1156102"/>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1</a:t>
            </a:r>
          </a:p>
        </p:txBody>
      </p:sp>
      <p:sp>
        <p:nvSpPr>
          <p:cNvPr id="25" name="Oval 24"/>
          <p:cNvSpPr/>
          <p:nvPr/>
        </p:nvSpPr>
        <p:spPr>
          <a:xfrm>
            <a:off x="364391" y="2380238"/>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2</a:t>
            </a:r>
          </a:p>
        </p:txBody>
      </p:sp>
      <p:sp>
        <p:nvSpPr>
          <p:cNvPr id="26" name="Oval 25"/>
          <p:cNvSpPr/>
          <p:nvPr/>
        </p:nvSpPr>
        <p:spPr>
          <a:xfrm>
            <a:off x="339086" y="3933056"/>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3</a:t>
            </a:r>
          </a:p>
        </p:txBody>
      </p:sp>
      <p:sp>
        <p:nvSpPr>
          <p:cNvPr id="27" name="Oval 26"/>
          <p:cNvSpPr/>
          <p:nvPr/>
        </p:nvSpPr>
        <p:spPr>
          <a:xfrm>
            <a:off x="307829" y="5548590"/>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4</a:t>
            </a:r>
          </a:p>
        </p:txBody>
      </p:sp>
      <p:sp>
        <p:nvSpPr>
          <p:cNvPr id="29" name="Rectangle 28"/>
          <p:cNvSpPr/>
          <p:nvPr/>
        </p:nvSpPr>
        <p:spPr>
          <a:xfrm>
            <a:off x="899592" y="1194421"/>
            <a:ext cx="7569512" cy="369332"/>
          </a:xfrm>
          <a:prstGeom prst="rect">
            <a:avLst/>
          </a:prstGeom>
        </p:spPr>
        <p:txBody>
          <a:bodyPr wrap="square">
            <a:spAutoFit/>
          </a:bodyPr>
          <a:lstStyle/>
          <a:p>
            <a:r>
              <a:rPr lang="en-US" dirty="0">
                <a:solidFill>
                  <a:schemeClr val="bg1"/>
                </a:solidFill>
              </a:rPr>
              <a:t>Think of a recent situation where you faced a communication challenge.</a:t>
            </a:r>
          </a:p>
        </p:txBody>
      </p:sp>
      <p:sp>
        <p:nvSpPr>
          <p:cNvPr id="30" name="Rectangle 29"/>
          <p:cNvSpPr/>
          <p:nvPr/>
        </p:nvSpPr>
        <p:spPr>
          <a:xfrm>
            <a:off x="899592" y="2420888"/>
            <a:ext cx="7439749" cy="369332"/>
          </a:xfrm>
          <a:prstGeom prst="rect">
            <a:avLst/>
          </a:prstGeom>
        </p:spPr>
        <p:txBody>
          <a:bodyPr wrap="square">
            <a:spAutoFit/>
          </a:bodyPr>
          <a:lstStyle/>
          <a:p>
            <a:r>
              <a:rPr lang="en-US" dirty="0">
                <a:solidFill>
                  <a:schemeClr val="bg1"/>
                </a:solidFill>
              </a:rPr>
              <a:t>What were the primary and secondary communication methods used?</a:t>
            </a:r>
          </a:p>
        </p:txBody>
      </p:sp>
      <p:sp>
        <p:nvSpPr>
          <p:cNvPr id="31" name="Rectangle 30"/>
          <p:cNvSpPr/>
          <p:nvPr/>
        </p:nvSpPr>
        <p:spPr>
          <a:xfrm>
            <a:off x="899592" y="3973706"/>
            <a:ext cx="7602576" cy="369332"/>
          </a:xfrm>
          <a:prstGeom prst="rect">
            <a:avLst/>
          </a:prstGeom>
        </p:spPr>
        <p:txBody>
          <a:bodyPr wrap="square">
            <a:spAutoFit/>
          </a:bodyPr>
          <a:lstStyle/>
          <a:p>
            <a:r>
              <a:rPr lang="en-US" dirty="0">
                <a:solidFill>
                  <a:schemeClr val="bg1"/>
                </a:solidFill>
              </a:rPr>
              <a:t>Capture the environmental factors used in the situation. </a:t>
            </a:r>
          </a:p>
        </p:txBody>
      </p:sp>
      <p:sp>
        <p:nvSpPr>
          <p:cNvPr id="36" name="Rectangle 35"/>
          <p:cNvSpPr/>
          <p:nvPr/>
        </p:nvSpPr>
        <p:spPr>
          <a:xfrm>
            <a:off x="670314" y="2859537"/>
            <a:ext cx="1146469" cy="341632"/>
          </a:xfrm>
          <a:prstGeom prst="rect">
            <a:avLst/>
          </a:prstGeom>
        </p:spPr>
        <p:txBody>
          <a:bodyPr wrap="none">
            <a:spAutoFit/>
          </a:bodyPr>
          <a:lstStyle/>
          <a:p>
            <a:pPr lvl="0" algn="ctr" defTabSz="1244600">
              <a:lnSpc>
                <a:spcPct val="90000"/>
              </a:lnSpc>
              <a:spcAft>
                <a:spcPct val="35000"/>
              </a:spcAft>
            </a:pPr>
            <a:r>
              <a:rPr lang="en-US" dirty="0">
                <a:solidFill>
                  <a:schemeClr val="accent6">
                    <a:lumMod val="75000"/>
                  </a:schemeClr>
                </a:solidFill>
              </a:rPr>
              <a:t>SPOKEN</a:t>
            </a:r>
          </a:p>
        </p:txBody>
      </p:sp>
      <p:sp>
        <p:nvSpPr>
          <p:cNvPr id="37" name="Rectangle 36"/>
          <p:cNvSpPr/>
          <p:nvPr/>
        </p:nvSpPr>
        <p:spPr>
          <a:xfrm>
            <a:off x="670314" y="3189477"/>
            <a:ext cx="1685077" cy="341632"/>
          </a:xfrm>
          <a:prstGeom prst="rect">
            <a:avLst/>
          </a:prstGeom>
        </p:spPr>
        <p:txBody>
          <a:bodyPr wrap="none">
            <a:spAutoFit/>
          </a:bodyPr>
          <a:lstStyle/>
          <a:p>
            <a:pPr lvl="0" algn="ctr" defTabSz="1244600">
              <a:lnSpc>
                <a:spcPct val="90000"/>
              </a:lnSpc>
              <a:spcAft>
                <a:spcPct val="35000"/>
              </a:spcAft>
            </a:pPr>
            <a:r>
              <a:rPr lang="en-US" dirty="0">
                <a:solidFill>
                  <a:schemeClr val="accent6">
                    <a:lumMod val="75000"/>
                  </a:schemeClr>
                </a:solidFill>
              </a:rPr>
              <a:t>NON-VERBAL</a:t>
            </a:r>
          </a:p>
        </p:txBody>
      </p:sp>
      <p:sp>
        <p:nvSpPr>
          <p:cNvPr id="38" name="Rectangle 37"/>
          <p:cNvSpPr/>
          <p:nvPr/>
        </p:nvSpPr>
        <p:spPr>
          <a:xfrm>
            <a:off x="670314" y="3519416"/>
            <a:ext cx="1236237" cy="341632"/>
          </a:xfrm>
          <a:prstGeom prst="rect">
            <a:avLst/>
          </a:prstGeom>
        </p:spPr>
        <p:txBody>
          <a:bodyPr wrap="none">
            <a:spAutoFit/>
          </a:bodyPr>
          <a:lstStyle/>
          <a:p>
            <a:pPr lvl="0" algn="ctr" defTabSz="1244600">
              <a:lnSpc>
                <a:spcPct val="90000"/>
              </a:lnSpc>
              <a:spcAft>
                <a:spcPct val="35000"/>
              </a:spcAft>
            </a:pPr>
            <a:r>
              <a:rPr lang="en-US" dirty="0">
                <a:solidFill>
                  <a:schemeClr val="accent6">
                    <a:lumMod val="75000"/>
                  </a:schemeClr>
                </a:solidFill>
              </a:rPr>
              <a:t>WRITTEN</a:t>
            </a:r>
          </a:p>
        </p:txBody>
      </p:sp>
      <p:sp>
        <p:nvSpPr>
          <p:cNvPr id="39" name="Rectangle 38"/>
          <p:cNvSpPr/>
          <p:nvPr/>
        </p:nvSpPr>
        <p:spPr>
          <a:xfrm>
            <a:off x="728454" y="4496000"/>
            <a:ext cx="1184940" cy="341632"/>
          </a:xfrm>
          <a:prstGeom prst="rect">
            <a:avLst/>
          </a:prstGeom>
        </p:spPr>
        <p:txBody>
          <a:bodyPr wrap="none">
            <a:spAutoFit/>
          </a:bodyPr>
          <a:lstStyle/>
          <a:p>
            <a:pPr lvl="0" defTabSz="1244600">
              <a:lnSpc>
                <a:spcPct val="90000"/>
              </a:lnSpc>
              <a:spcAft>
                <a:spcPct val="35000"/>
              </a:spcAft>
            </a:pPr>
            <a:r>
              <a:rPr lang="en-US" dirty="0">
                <a:solidFill>
                  <a:schemeClr val="accent6">
                    <a:lumMod val="75000"/>
                  </a:schemeClr>
                </a:solidFill>
              </a:rPr>
              <a:t>METHOD</a:t>
            </a:r>
          </a:p>
        </p:txBody>
      </p:sp>
      <p:sp>
        <p:nvSpPr>
          <p:cNvPr id="40" name="Rectangle 39"/>
          <p:cNvSpPr/>
          <p:nvPr/>
        </p:nvSpPr>
        <p:spPr>
          <a:xfrm>
            <a:off x="728454" y="4825940"/>
            <a:ext cx="838691" cy="341632"/>
          </a:xfrm>
          <a:prstGeom prst="rect">
            <a:avLst/>
          </a:prstGeom>
        </p:spPr>
        <p:txBody>
          <a:bodyPr wrap="none">
            <a:spAutoFit/>
          </a:bodyPr>
          <a:lstStyle/>
          <a:p>
            <a:pPr lvl="0" defTabSz="1244600">
              <a:lnSpc>
                <a:spcPct val="90000"/>
              </a:lnSpc>
              <a:spcAft>
                <a:spcPct val="35000"/>
              </a:spcAft>
            </a:pPr>
            <a:r>
              <a:rPr lang="en-US" dirty="0">
                <a:solidFill>
                  <a:schemeClr val="accent6">
                    <a:lumMod val="75000"/>
                  </a:schemeClr>
                </a:solidFill>
              </a:rPr>
              <a:t>MASS</a:t>
            </a:r>
          </a:p>
        </p:txBody>
      </p:sp>
      <p:sp>
        <p:nvSpPr>
          <p:cNvPr id="41" name="Rectangle 40"/>
          <p:cNvSpPr/>
          <p:nvPr/>
        </p:nvSpPr>
        <p:spPr>
          <a:xfrm>
            <a:off x="728454" y="5155879"/>
            <a:ext cx="1377300" cy="341632"/>
          </a:xfrm>
          <a:prstGeom prst="rect">
            <a:avLst/>
          </a:prstGeom>
        </p:spPr>
        <p:txBody>
          <a:bodyPr wrap="none">
            <a:spAutoFit/>
          </a:bodyPr>
          <a:lstStyle/>
          <a:p>
            <a:pPr lvl="0" defTabSz="1244600">
              <a:lnSpc>
                <a:spcPct val="90000"/>
              </a:lnSpc>
              <a:spcAft>
                <a:spcPct val="35000"/>
              </a:spcAft>
            </a:pPr>
            <a:r>
              <a:rPr lang="en-US" dirty="0">
                <a:solidFill>
                  <a:schemeClr val="accent6">
                    <a:lumMod val="75000"/>
                  </a:schemeClr>
                </a:solidFill>
              </a:rPr>
              <a:t>AUDIENCE</a:t>
            </a:r>
          </a:p>
        </p:txBody>
      </p:sp>
    </p:spTree>
    <p:extLst>
      <p:ext uri="{BB962C8B-B14F-4D97-AF65-F5344CB8AC3E}">
        <p14:creationId xmlns:p14="http://schemas.microsoft.com/office/powerpoint/2010/main" val="308902630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179512" y="1340768"/>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756197" y="1342509"/>
            <a:ext cx="2612638" cy="646331"/>
          </a:xfrm>
          <a:prstGeom prst="rect">
            <a:avLst/>
          </a:prstGeom>
        </p:spPr>
        <p:txBody>
          <a:bodyPr wrap="none">
            <a:spAutoFit/>
          </a:bodyPr>
          <a:lstStyle/>
          <a:p>
            <a:pPr lvl="0"/>
            <a:r>
              <a:rPr lang="en-US" sz="3600" b="1" dirty="0"/>
              <a:t>S</a:t>
            </a:r>
            <a:r>
              <a:rPr lang="en-US" sz="3600" dirty="0"/>
              <a:t>ITUATION</a:t>
            </a:r>
          </a:p>
        </p:txBody>
      </p:sp>
      <p:sp>
        <p:nvSpPr>
          <p:cNvPr id="5" name="Rectangle 4"/>
          <p:cNvSpPr/>
          <p:nvPr/>
        </p:nvSpPr>
        <p:spPr>
          <a:xfrm>
            <a:off x="756197" y="2494637"/>
            <a:ext cx="1390124" cy="646331"/>
          </a:xfrm>
          <a:prstGeom prst="rect">
            <a:avLst/>
          </a:prstGeom>
        </p:spPr>
        <p:txBody>
          <a:bodyPr wrap="none">
            <a:spAutoFit/>
          </a:bodyPr>
          <a:lstStyle/>
          <a:p>
            <a:pPr lvl="0"/>
            <a:r>
              <a:rPr lang="en-US" sz="3600" b="1" dirty="0"/>
              <a:t>T</a:t>
            </a:r>
            <a:r>
              <a:rPr lang="en-US" sz="3600" dirty="0"/>
              <a:t>ASK</a:t>
            </a:r>
          </a:p>
        </p:txBody>
      </p:sp>
      <p:sp>
        <p:nvSpPr>
          <p:cNvPr id="6" name="Rectangle 5"/>
          <p:cNvSpPr/>
          <p:nvPr/>
        </p:nvSpPr>
        <p:spPr>
          <a:xfrm>
            <a:off x="756197" y="3717032"/>
            <a:ext cx="1954381" cy="646331"/>
          </a:xfrm>
          <a:prstGeom prst="rect">
            <a:avLst/>
          </a:prstGeom>
        </p:spPr>
        <p:txBody>
          <a:bodyPr wrap="none">
            <a:spAutoFit/>
          </a:bodyPr>
          <a:lstStyle/>
          <a:p>
            <a:pPr lvl="0"/>
            <a:r>
              <a:rPr lang="en-US" sz="3600" b="1" dirty="0"/>
              <a:t>A</a:t>
            </a:r>
            <a:r>
              <a:rPr lang="en-US" sz="3600" dirty="0"/>
              <a:t>CTION</a:t>
            </a:r>
          </a:p>
        </p:txBody>
      </p:sp>
      <p:sp>
        <p:nvSpPr>
          <p:cNvPr id="7" name="Rectangle 6"/>
          <p:cNvSpPr/>
          <p:nvPr/>
        </p:nvSpPr>
        <p:spPr>
          <a:xfrm>
            <a:off x="756197" y="5158933"/>
            <a:ext cx="1971437" cy="646331"/>
          </a:xfrm>
          <a:prstGeom prst="rect">
            <a:avLst/>
          </a:prstGeom>
        </p:spPr>
        <p:txBody>
          <a:bodyPr wrap="none">
            <a:spAutoFit/>
          </a:bodyPr>
          <a:lstStyle/>
          <a:p>
            <a:pPr lvl="0"/>
            <a:r>
              <a:rPr lang="en-US" sz="3600" b="1" dirty="0"/>
              <a:t>R</a:t>
            </a:r>
            <a:r>
              <a:rPr lang="en-US" sz="3600" dirty="0"/>
              <a:t>ESULT</a:t>
            </a:r>
          </a:p>
        </p:txBody>
      </p:sp>
      <p:sp>
        <p:nvSpPr>
          <p:cNvPr id="10" name="5-Point Star 9"/>
          <p:cNvSpPr/>
          <p:nvPr/>
        </p:nvSpPr>
        <p:spPr>
          <a:xfrm>
            <a:off x="179512" y="2492895"/>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5-Point Star 10"/>
          <p:cNvSpPr/>
          <p:nvPr/>
        </p:nvSpPr>
        <p:spPr>
          <a:xfrm>
            <a:off x="179512" y="3759133"/>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5-Point Star 11"/>
          <p:cNvSpPr/>
          <p:nvPr/>
        </p:nvSpPr>
        <p:spPr>
          <a:xfrm>
            <a:off x="179512" y="5157191"/>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3622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Scanning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704140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Progressive Relaxation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9113934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Physical Stressors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418818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Exercise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1081826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6566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dirty="0"/>
              <a:t>Module One: Getting Started</a:t>
            </a:r>
          </a:p>
        </p:txBody>
      </p:sp>
      <p:sp>
        <p:nvSpPr>
          <p:cNvPr id="6147" name="Content Placeholder 2"/>
          <p:cNvSpPr>
            <a:spLocks noGrp="1"/>
          </p:cNvSpPr>
          <p:nvPr>
            <p:ph idx="1"/>
          </p:nvPr>
        </p:nvSpPr>
        <p:spPr/>
        <p:txBody>
          <a:bodyPr>
            <a:normAutofit fontScale="92500" lnSpcReduction="10000"/>
          </a:bodyPr>
          <a:lstStyle/>
          <a:p>
            <a:r>
              <a:rPr lang="en-US" dirty="0"/>
              <a:t>A vital way of becoming more effective in both business and life is by becoming more self aware. If you can become aware of your self – your strengths and your weaknesses – then, you can become aware of the effects you create. Implementing the guidelines in this module is the first step in a continual process of deepening your awareness of your self and the effects you create. </a:t>
            </a:r>
          </a:p>
          <a:p>
            <a:endParaRPr lang="en-US" dirty="0"/>
          </a:p>
        </p:txBody>
      </p:sp>
      <p:sp>
        <p:nvSpPr>
          <p:cNvPr id="6148" name="Text Placeholder 3"/>
          <p:cNvSpPr>
            <a:spLocks noGrp="1"/>
          </p:cNvSpPr>
          <p:nvPr>
            <p:ph type="body" sz="quarter" idx="10"/>
          </p:nvPr>
        </p:nvSpPr>
        <p:spPr>
          <a:ln>
            <a:miter lim="800000"/>
            <a:headEnd/>
            <a:tailEnd/>
          </a:ln>
        </p:spPr>
        <p:txBody>
          <a:bodyPr/>
          <a:lstStyle/>
          <a:p>
            <a:r>
              <a:rPr lang="en-US" i="1" dirty="0"/>
              <a:t>In order to understand the world, one has to turn away from it on occasion.</a:t>
            </a:r>
          </a:p>
          <a:p>
            <a:endParaRPr lang="en-US" dirty="0"/>
          </a:p>
          <a:p>
            <a:r>
              <a:rPr lang="en-US" b="1" i="1" dirty="0"/>
              <a:t>Albert Camus</a:t>
            </a:r>
            <a:endParaRPr lang="en-US" dirty="0"/>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859654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6566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Autofit/>
          </a:bodyPr>
          <a:lstStyle/>
          <a:p>
            <a:pPr lvl="0"/>
            <a:r>
              <a:rPr lang="en-US" sz="2000" dirty="0"/>
              <a:t>1. Where do we tend to hold tension?</a:t>
            </a:r>
          </a:p>
          <a:p>
            <a:pPr marL="171450" lvl="0" indent="-514350">
              <a:buFont typeface="+mj-lt"/>
              <a:buAutoNum type="alphaLcParenR"/>
            </a:pPr>
            <a:r>
              <a:rPr lang="en-US" sz="2000" dirty="0">
                <a:solidFill>
                  <a:srgbClr val="FF0000"/>
                </a:solidFill>
              </a:rPr>
              <a:t>In our muscles</a:t>
            </a:r>
          </a:p>
          <a:p>
            <a:pPr marL="171450" lvl="0" indent="-514350">
              <a:buFont typeface="+mj-lt"/>
              <a:buAutoNum type="alphaLcParenR"/>
            </a:pPr>
            <a:r>
              <a:rPr lang="en-US" sz="2000" dirty="0"/>
              <a:t>In our bones</a:t>
            </a:r>
          </a:p>
          <a:p>
            <a:pPr marL="171450" lvl="0" indent="-514350">
              <a:buFont typeface="+mj-lt"/>
              <a:buAutoNum type="alphaLcParenR"/>
            </a:pPr>
            <a:r>
              <a:rPr lang="en-US" sz="2000" dirty="0"/>
              <a:t>In our nerves</a:t>
            </a:r>
          </a:p>
          <a:p>
            <a:pPr marL="171450" lvl="0" indent="-514350">
              <a:buFont typeface="+mj-lt"/>
              <a:buAutoNum type="alphaLcParenR"/>
            </a:pPr>
            <a:r>
              <a:rPr lang="en-US" sz="2000" dirty="0"/>
              <a:t>All of the above</a:t>
            </a:r>
          </a:p>
          <a:p>
            <a:r>
              <a:rPr lang="en-US" sz="2000" dirty="0">
                <a:solidFill>
                  <a:srgbClr val="FF0000"/>
                </a:solidFill>
              </a:rPr>
              <a:t>We tend to hold tension in our muscles because these can be contracted or released, unlike nerves and bones. </a:t>
            </a:r>
          </a:p>
          <a:p>
            <a:pPr lvl="0"/>
            <a:r>
              <a:rPr lang="en-US" sz="2000" dirty="0"/>
              <a:t>2. Scanning is a technique of _______. </a:t>
            </a:r>
          </a:p>
          <a:p>
            <a:pPr marL="171450" lvl="0" indent="-514350">
              <a:buFont typeface="+mj-lt"/>
              <a:buAutoNum type="alphaLcParenR"/>
            </a:pPr>
            <a:r>
              <a:rPr lang="en-US" sz="2000" dirty="0"/>
              <a:t>Reading</a:t>
            </a:r>
          </a:p>
          <a:p>
            <a:pPr marL="171450" lvl="0" indent="-514350">
              <a:buFont typeface="+mj-lt"/>
              <a:buAutoNum type="alphaLcParenR"/>
            </a:pPr>
            <a:r>
              <a:rPr lang="en-US" sz="2000" dirty="0"/>
              <a:t>Running</a:t>
            </a:r>
          </a:p>
          <a:p>
            <a:pPr marL="171450" lvl="0" indent="-514350">
              <a:buFont typeface="+mj-lt"/>
              <a:buAutoNum type="alphaLcParenR"/>
            </a:pPr>
            <a:r>
              <a:rPr lang="en-US" sz="2000" dirty="0">
                <a:solidFill>
                  <a:srgbClr val="FF0000"/>
                </a:solidFill>
              </a:rPr>
              <a:t>Meditating</a:t>
            </a:r>
          </a:p>
          <a:p>
            <a:pPr marL="171450" lvl="0" indent="-514350">
              <a:buFont typeface="+mj-lt"/>
              <a:buAutoNum type="alphaLcParenR"/>
            </a:pPr>
            <a:r>
              <a:rPr lang="en-US" sz="2000" dirty="0"/>
              <a:t>Exercising</a:t>
            </a:r>
          </a:p>
          <a:p>
            <a:r>
              <a:rPr lang="en-US" sz="2000" dirty="0">
                <a:solidFill>
                  <a:srgbClr val="FF0000"/>
                </a:solidFill>
              </a:rPr>
              <a:t>Scanning is a technique of mindfulness meditation where you focus your attention on various parts of your body. </a:t>
            </a:r>
          </a:p>
        </p:txBody>
      </p:sp>
    </p:spTree>
    <p:extLst>
      <p:ext uri="{BB962C8B-B14F-4D97-AF65-F5344CB8AC3E}">
        <p14:creationId xmlns:p14="http://schemas.microsoft.com/office/powerpoint/2010/main" val="1476566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rmAutofit fontScale="62500" lnSpcReduction="20000"/>
          </a:bodyPr>
          <a:lstStyle/>
          <a:p>
            <a:pPr lvl="0"/>
            <a:r>
              <a:rPr lang="en-US" dirty="0"/>
              <a:t>3. Why should some people consult their doctor before practicing progressive relaxation?</a:t>
            </a:r>
          </a:p>
          <a:p>
            <a:pPr marL="171450" lvl="0" indent="-514350">
              <a:buFont typeface="+mj-lt"/>
              <a:buAutoNum type="alphaLcParenR"/>
            </a:pPr>
            <a:r>
              <a:rPr lang="en-US" dirty="0"/>
              <a:t>They should get proper drugs first</a:t>
            </a:r>
          </a:p>
          <a:p>
            <a:pPr marL="171450" lvl="0" indent="-514350">
              <a:buFont typeface="+mj-lt"/>
              <a:buAutoNum type="alphaLcParenR"/>
            </a:pPr>
            <a:r>
              <a:rPr lang="en-US" dirty="0">
                <a:solidFill>
                  <a:srgbClr val="FF0000"/>
                </a:solidFill>
              </a:rPr>
              <a:t>They have had structural injuries where tensing muscles intentionally can be harmful</a:t>
            </a:r>
          </a:p>
          <a:p>
            <a:pPr marL="171450" lvl="0" indent="-514350">
              <a:buFont typeface="+mj-lt"/>
              <a:buAutoNum type="alphaLcParenR"/>
            </a:pPr>
            <a:r>
              <a:rPr lang="en-US" dirty="0"/>
              <a:t>They don’t need relaxation</a:t>
            </a:r>
          </a:p>
          <a:p>
            <a:pPr marL="171450" lvl="0" indent="-514350">
              <a:buFont typeface="+mj-lt"/>
              <a:buAutoNum type="alphaLcParenR"/>
            </a:pPr>
            <a:r>
              <a:rPr lang="en-US" dirty="0"/>
              <a:t>They can teach their doctor how to relax</a:t>
            </a:r>
          </a:p>
          <a:p>
            <a:r>
              <a:rPr lang="en-US" dirty="0">
                <a:solidFill>
                  <a:srgbClr val="FF0000"/>
                </a:solidFill>
              </a:rPr>
              <a:t>People who have had certain kinds of structural injuries should consult their doctor before practicing progressive relaxation because tensing muscles can in certain cases be harmful. </a:t>
            </a:r>
          </a:p>
          <a:p>
            <a:pPr lvl="0"/>
            <a:r>
              <a:rPr lang="en-US" dirty="0"/>
              <a:t>4. What is an immediate relaxation method called?</a:t>
            </a:r>
          </a:p>
          <a:p>
            <a:pPr marL="171450" lvl="0" indent="-514350">
              <a:buFont typeface="+mj-lt"/>
              <a:buAutoNum type="alphaLcParenR"/>
            </a:pPr>
            <a:r>
              <a:rPr lang="en-US" dirty="0"/>
              <a:t>Relaxation Moment</a:t>
            </a:r>
          </a:p>
          <a:p>
            <a:pPr marL="171450" lvl="0" indent="-514350">
              <a:buFont typeface="+mj-lt"/>
              <a:buAutoNum type="alphaLcParenR"/>
            </a:pPr>
            <a:r>
              <a:rPr lang="en-US" dirty="0"/>
              <a:t>Self Hypnosis</a:t>
            </a:r>
          </a:p>
          <a:p>
            <a:pPr marL="171450" lvl="0" indent="-514350">
              <a:buFont typeface="+mj-lt"/>
              <a:buAutoNum type="alphaLcParenR"/>
            </a:pPr>
            <a:r>
              <a:rPr lang="en-US" dirty="0"/>
              <a:t>Tension Tamer</a:t>
            </a:r>
          </a:p>
          <a:p>
            <a:pPr marL="171450" lvl="0" indent="-514350">
              <a:buFont typeface="+mj-lt"/>
              <a:buAutoNum type="alphaLcParenR"/>
            </a:pPr>
            <a:r>
              <a:rPr lang="en-US" dirty="0">
                <a:solidFill>
                  <a:srgbClr val="FF0000"/>
                </a:solidFill>
              </a:rPr>
              <a:t>Relaxation Response</a:t>
            </a:r>
          </a:p>
          <a:p>
            <a:r>
              <a:rPr lang="en-US" dirty="0">
                <a:solidFill>
                  <a:srgbClr val="FF0000"/>
                </a:solidFill>
              </a:rPr>
              <a:t>The Relaxation Response is a method of immediately relaxing without the need for lying down or meditating.</a:t>
            </a:r>
          </a:p>
          <a:p>
            <a:pPr marL="347663" marR="0" indent="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5393020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5. Which of the following is NOT a physical stressor?</a:t>
            </a:r>
          </a:p>
          <a:p>
            <a:pPr marL="171450" lvl="0" indent="-514350">
              <a:buFont typeface="+mj-lt"/>
              <a:buAutoNum type="alphaLcParenR"/>
            </a:pPr>
            <a:r>
              <a:rPr lang="en-US" dirty="0"/>
              <a:t>Cancer</a:t>
            </a:r>
          </a:p>
          <a:p>
            <a:pPr marL="171450" lvl="0" indent="-514350">
              <a:buFont typeface="+mj-lt"/>
              <a:buAutoNum type="alphaLcParenR"/>
            </a:pPr>
            <a:r>
              <a:rPr lang="en-US" dirty="0">
                <a:solidFill>
                  <a:srgbClr val="FF0000"/>
                </a:solidFill>
              </a:rPr>
              <a:t>Your boss’s angry email</a:t>
            </a:r>
          </a:p>
          <a:p>
            <a:pPr marL="171450" lvl="0" indent="-514350">
              <a:buFont typeface="+mj-lt"/>
              <a:buAutoNum type="alphaLcParenR"/>
            </a:pPr>
            <a:r>
              <a:rPr lang="en-US" dirty="0"/>
              <a:t>Indigestion</a:t>
            </a:r>
          </a:p>
          <a:p>
            <a:pPr marL="171450" lvl="0" indent="-514350">
              <a:buFont typeface="+mj-lt"/>
              <a:buAutoNum type="alphaLcParenR"/>
            </a:pPr>
            <a:r>
              <a:rPr lang="en-US" dirty="0"/>
              <a:t>Insomnia</a:t>
            </a:r>
          </a:p>
          <a:p>
            <a:r>
              <a:rPr lang="en-US" dirty="0">
                <a:solidFill>
                  <a:srgbClr val="FF0000"/>
                </a:solidFill>
              </a:rPr>
              <a:t>Your boss’s angry email is more likely to be an emotional or mental stressor than a physical one because the aspect of it that causes the stress is the mental idea that your boss is angry with you along with the emotions of insecurity and anxiety that this idea would generate.</a:t>
            </a:r>
          </a:p>
          <a:p>
            <a:pPr lvl="0"/>
            <a:r>
              <a:rPr lang="en-US" dirty="0"/>
              <a:t>6. Which of the following is NOT true?</a:t>
            </a:r>
          </a:p>
          <a:p>
            <a:pPr marL="171450" lvl="0" indent="-514350">
              <a:buFont typeface="+mj-lt"/>
              <a:buAutoNum type="alphaLcParenR"/>
            </a:pPr>
            <a:r>
              <a:rPr lang="en-US" dirty="0"/>
              <a:t>Physical stress is part of being alive</a:t>
            </a:r>
          </a:p>
          <a:p>
            <a:pPr marL="171450" lvl="0" indent="-514350">
              <a:buFont typeface="+mj-lt"/>
              <a:buAutoNum type="alphaLcParenR"/>
            </a:pPr>
            <a:r>
              <a:rPr lang="en-US" dirty="0"/>
              <a:t>You can eliminate physical stressors</a:t>
            </a:r>
          </a:p>
          <a:p>
            <a:pPr marL="171450" lvl="0" indent="-514350">
              <a:buFont typeface="+mj-lt"/>
              <a:buAutoNum type="alphaLcParenR"/>
            </a:pPr>
            <a:r>
              <a:rPr lang="en-US" dirty="0"/>
              <a:t>Ergonomic furniture can relieve physical stress</a:t>
            </a:r>
          </a:p>
          <a:p>
            <a:pPr marL="171450" lvl="0" indent="-514350">
              <a:buFont typeface="+mj-lt"/>
              <a:buAutoNum type="alphaLcParenR"/>
            </a:pPr>
            <a:r>
              <a:rPr lang="en-US" dirty="0">
                <a:solidFill>
                  <a:srgbClr val="FF0000"/>
                </a:solidFill>
              </a:rPr>
              <a:t>Smoking is not a physical stressor</a:t>
            </a:r>
          </a:p>
          <a:p>
            <a:r>
              <a:rPr lang="en-US" dirty="0">
                <a:solidFill>
                  <a:srgbClr val="FF0000"/>
                </a:solidFill>
              </a:rPr>
              <a:t>While people often smoke to relieve stress, it is also a physical stressor because it damages the body.</a:t>
            </a:r>
          </a:p>
          <a:p>
            <a:pPr marL="347663" marR="0" indent="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5393020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rmAutofit fontScale="70000" lnSpcReduction="20000"/>
          </a:bodyPr>
          <a:lstStyle/>
          <a:p>
            <a:pPr lvl="0"/>
            <a:r>
              <a:rPr lang="en-US" dirty="0"/>
              <a:t>7. Exercise relieves __________. </a:t>
            </a:r>
          </a:p>
          <a:p>
            <a:pPr marL="171450" lvl="0" indent="-514350">
              <a:buFont typeface="+mj-lt"/>
              <a:buAutoNum type="alphaLcParenR"/>
            </a:pPr>
            <a:r>
              <a:rPr lang="en-US" dirty="0">
                <a:solidFill>
                  <a:srgbClr val="FF0000"/>
                </a:solidFill>
              </a:rPr>
              <a:t>Depression</a:t>
            </a:r>
          </a:p>
          <a:p>
            <a:pPr marL="171450" lvl="0" indent="-514350">
              <a:buFont typeface="+mj-lt"/>
              <a:buAutoNum type="alphaLcParenR"/>
            </a:pPr>
            <a:r>
              <a:rPr lang="en-US" dirty="0"/>
              <a:t>Indigestion</a:t>
            </a:r>
          </a:p>
          <a:p>
            <a:pPr marL="171450" lvl="0" indent="-514350">
              <a:buFont typeface="+mj-lt"/>
              <a:buAutoNum type="alphaLcParenR"/>
            </a:pPr>
            <a:r>
              <a:rPr lang="en-US" dirty="0"/>
              <a:t>Arthritis</a:t>
            </a:r>
          </a:p>
          <a:p>
            <a:pPr marL="171450" lvl="0" indent="-514350">
              <a:buFont typeface="+mj-lt"/>
              <a:buAutoNum type="alphaLcParenR"/>
            </a:pPr>
            <a:r>
              <a:rPr lang="en-US" dirty="0"/>
              <a:t>None of the above</a:t>
            </a:r>
          </a:p>
          <a:p>
            <a:r>
              <a:rPr lang="en-US" dirty="0">
                <a:solidFill>
                  <a:srgbClr val="FF0000"/>
                </a:solidFill>
              </a:rPr>
              <a:t>Exercise has been shown to relieve depression but not indigestion or arthritis. </a:t>
            </a:r>
          </a:p>
          <a:p>
            <a:pPr lvl="0"/>
            <a:r>
              <a:rPr lang="en-US" dirty="0"/>
              <a:t>8. Which of the following is NOT an aspect of a good exercise regimen?</a:t>
            </a:r>
          </a:p>
          <a:p>
            <a:pPr marL="171450" lvl="0" indent="-514350">
              <a:buFont typeface="+mj-lt"/>
              <a:buAutoNum type="alphaLcParenR"/>
            </a:pPr>
            <a:r>
              <a:rPr lang="en-US" dirty="0"/>
              <a:t>Strength</a:t>
            </a:r>
          </a:p>
          <a:p>
            <a:pPr marL="171450" lvl="0" indent="-514350">
              <a:buFont typeface="+mj-lt"/>
              <a:buAutoNum type="alphaLcParenR"/>
            </a:pPr>
            <a:r>
              <a:rPr lang="en-US" dirty="0"/>
              <a:t>Balance</a:t>
            </a:r>
          </a:p>
          <a:p>
            <a:pPr marL="171450" lvl="0" indent="-514350">
              <a:buFont typeface="+mj-lt"/>
              <a:buAutoNum type="alphaLcParenR"/>
            </a:pPr>
            <a:r>
              <a:rPr lang="en-US" dirty="0">
                <a:solidFill>
                  <a:srgbClr val="FF0000"/>
                </a:solidFill>
              </a:rPr>
              <a:t>Speed</a:t>
            </a:r>
          </a:p>
          <a:p>
            <a:pPr marL="171450" lvl="0" indent="-514350">
              <a:buFont typeface="+mj-lt"/>
              <a:buAutoNum type="alphaLcParenR"/>
            </a:pPr>
            <a:r>
              <a:rPr lang="en-US" dirty="0"/>
              <a:t>Flexibility</a:t>
            </a:r>
          </a:p>
          <a:p>
            <a:r>
              <a:rPr lang="en-US" dirty="0">
                <a:solidFill>
                  <a:srgbClr val="FF0000"/>
                </a:solidFill>
              </a:rPr>
              <a:t>While exercises to increase speed might be good for professional athletes, a good exercise program for most people involves the aspects of strength, balance, flexibility, and endurance. </a:t>
            </a:r>
          </a:p>
        </p:txBody>
      </p:sp>
    </p:spTree>
    <p:extLst>
      <p:ext uri="{BB962C8B-B14F-4D97-AF65-F5344CB8AC3E}">
        <p14:creationId xmlns:p14="http://schemas.microsoft.com/office/powerpoint/2010/main" val="25393020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Autofit/>
          </a:bodyPr>
          <a:lstStyle/>
          <a:p>
            <a:pPr lvl="0"/>
            <a:r>
              <a:rPr lang="en-US" sz="2000" dirty="0"/>
              <a:t>9. How did Tana feel after exercising with Chandra?</a:t>
            </a:r>
          </a:p>
          <a:p>
            <a:pPr marL="171450" lvl="0" indent="-514350">
              <a:buFont typeface="+mj-lt"/>
              <a:buAutoNum type="alphaLcParenR"/>
            </a:pPr>
            <a:r>
              <a:rPr lang="en-US" sz="2000" dirty="0"/>
              <a:t>Depressed</a:t>
            </a:r>
          </a:p>
          <a:p>
            <a:pPr marL="171450" lvl="0" indent="-514350">
              <a:buFont typeface="+mj-lt"/>
              <a:buAutoNum type="alphaLcParenR"/>
            </a:pPr>
            <a:r>
              <a:rPr lang="en-US" sz="2000" dirty="0">
                <a:solidFill>
                  <a:srgbClr val="FF0000"/>
                </a:solidFill>
              </a:rPr>
              <a:t>Energized</a:t>
            </a:r>
          </a:p>
          <a:p>
            <a:pPr marL="171450" lvl="0" indent="-514350">
              <a:buFont typeface="+mj-lt"/>
              <a:buAutoNum type="alphaLcParenR"/>
            </a:pPr>
            <a:r>
              <a:rPr lang="en-US" sz="2000" dirty="0"/>
              <a:t>Frightened</a:t>
            </a:r>
          </a:p>
          <a:p>
            <a:pPr marL="171450" lvl="0" indent="-514350">
              <a:buFont typeface="+mj-lt"/>
              <a:buAutoNum type="alphaLcParenR"/>
            </a:pPr>
            <a:r>
              <a:rPr lang="en-US" sz="2000" dirty="0"/>
              <a:t>Jealous</a:t>
            </a:r>
          </a:p>
          <a:p>
            <a:r>
              <a:rPr lang="en-US" sz="2000" dirty="0">
                <a:solidFill>
                  <a:srgbClr val="FF0000"/>
                </a:solidFill>
              </a:rPr>
              <a:t>After exercising with Chandra, Tana felt energized. </a:t>
            </a:r>
          </a:p>
          <a:p>
            <a:pPr lvl="0"/>
            <a:r>
              <a:rPr lang="en-US" sz="2000" dirty="0">
                <a:solidFill>
                  <a:srgbClr val="FF0000"/>
                </a:solidFill>
              </a:rPr>
              <a:t>In addition to exercising, what other aspect of her physical self did. </a:t>
            </a:r>
          </a:p>
          <a:p>
            <a:pPr lvl="0"/>
            <a:r>
              <a:rPr lang="en-US" sz="2000" dirty="0"/>
              <a:t>10. Chandra pay attention to in order to mitigate the effects of sitting for long periods?</a:t>
            </a:r>
          </a:p>
          <a:p>
            <a:pPr marL="171450" lvl="0" indent="-514350">
              <a:buFont typeface="+mj-lt"/>
              <a:buAutoNum type="alphaLcParenR"/>
            </a:pPr>
            <a:r>
              <a:rPr lang="en-US" sz="2000" dirty="0"/>
              <a:t>Her shoes</a:t>
            </a:r>
          </a:p>
          <a:p>
            <a:pPr marL="171450" lvl="0" indent="-514350">
              <a:buFont typeface="+mj-lt"/>
              <a:buAutoNum type="alphaLcParenR"/>
            </a:pPr>
            <a:r>
              <a:rPr lang="en-US" sz="2000" dirty="0"/>
              <a:t>Her work chair</a:t>
            </a:r>
          </a:p>
          <a:p>
            <a:pPr marL="171450" lvl="0" indent="-514350">
              <a:buFont typeface="+mj-lt"/>
              <a:buAutoNum type="alphaLcParenR"/>
            </a:pPr>
            <a:r>
              <a:rPr lang="en-US" sz="2000" dirty="0"/>
              <a:t>Her gym membership</a:t>
            </a:r>
          </a:p>
          <a:p>
            <a:pPr marL="171450" lvl="0" indent="-514350">
              <a:buFont typeface="+mj-lt"/>
              <a:buAutoNum type="alphaLcParenR"/>
            </a:pPr>
            <a:r>
              <a:rPr lang="en-US" sz="2000" dirty="0">
                <a:solidFill>
                  <a:srgbClr val="FF0000"/>
                </a:solidFill>
              </a:rPr>
              <a:t>Her diet</a:t>
            </a:r>
          </a:p>
          <a:p>
            <a:r>
              <a:rPr lang="en-US" sz="2000" dirty="0">
                <a:solidFill>
                  <a:srgbClr val="FF0000"/>
                </a:solidFill>
              </a:rPr>
              <a:t>In addition to exercising, Chandra also paid attention to her diet. </a:t>
            </a:r>
          </a:p>
        </p:txBody>
      </p:sp>
    </p:spTree>
    <p:extLst>
      <p:ext uri="{BB962C8B-B14F-4D97-AF65-F5344CB8AC3E}">
        <p14:creationId xmlns:p14="http://schemas.microsoft.com/office/powerpoint/2010/main" val="25393020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r>
              <a:rPr lang="en-US" dirty="0"/>
              <a:t>Module Four: Time Management</a:t>
            </a:r>
          </a:p>
        </p:txBody>
      </p:sp>
      <p:sp>
        <p:nvSpPr>
          <p:cNvPr id="18435" name="Content Placeholder 2"/>
          <p:cNvSpPr>
            <a:spLocks noGrp="1"/>
          </p:cNvSpPr>
          <p:nvPr>
            <p:ph idx="1"/>
          </p:nvPr>
        </p:nvSpPr>
        <p:spPr/>
        <p:txBody>
          <a:bodyPr>
            <a:normAutofit/>
          </a:bodyPr>
          <a:lstStyle/>
          <a:p>
            <a:r>
              <a:rPr lang="en-US" dirty="0"/>
              <a:t>Another way of thinking of physical awareness is being aware of how you deploy yourself in your environment. This can be your work environment, your home environment, and any other environment in which you are engaged. You must become aware of how you spend your time and how to maximize that time.</a:t>
            </a:r>
          </a:p>
        </p:txBody>
      </p:sp>
      <p:sp>
        <p:nvSpPr>
          <p:cNvPr id="18436" name="Text Placeholder 3"/>
          <p:cNvSpPr>
            <a:spLocks noGrp="1"/>
          </p:cNvSpPr>
          <p:nvPr>
            <p:ph type="body" sz="quarter" idx="10"/>
          </p:nvPr>
        </p:nvSpPr>
        <p:spPr>
          <a:ln>
            <a:miter lim="800000"/>
            <a:headEnd/>
            <a:tailEnd/>
          </a:ln>
        </p:spPr>
        <p:txBody>
          <a:bodyPr/>
          <a:lstStyle/>
          <a:p>
            <a:r>
              <a:rPr lang="en-US" i="1" dirty="0"/>
              <a:t>Procrastination is the thief of time.</a:t>
            </a:r>
            <a:endParaRPr lang="en-US" dirty="0"/>
          </a:p>
          <a:p>
            <a:br>
              <a:rPr lang="en-US" dirty="0"/>
            </a:br>
            <a:r>
              <a:rPr lang="en-US" b="1" i="1" dirty="0"/>
              <a:t>Edward Young</a:t>
            </a:r>
            <a:endParaRPr lang="en-US" dirty="0"/>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Organization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390018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Goal Management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213460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a:bodyPr>
          <a:lstStyle/>
          <a:p>
            <a:r>
              <a:rPr lang="en-US" dirty="0"/>
              <a:t>Priorities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092996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522204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dirty="0"/>
              <a:t>Procrastination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7511599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594381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45611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5029200"/>
          </a:xfrm>
        </p:spPr>
        <p:txBody>
          <a:bodyPr>
            <a:normAutofit fontScale="62500" lnSpcReduction="20000"/>
          </a:bodyPr>
          <a:lstStyle/>
          <a:p>
            <a:pPr lvl="0"/>
            <a:r>
              <a:rPr lang="en-US" dirty="0"/>
              <a:t>1. Which of the following is an effective way to approach a large task? </a:t>
            </a:r>
          </a:p>
          <a:p>
            <a:pPr marL="171450" lvl="0" indent="-514350">
              <a:buFont typeface="+mj-lt"/>
              <a:buAutoNum type="alphaLcParenR"/>
            </a:pPr>
            <a:r>
              <a:rPr lang="en-US" dirty="0">
                <a:solidFill>
                  <a:srgbClr val="FF0000"/>
                </a:solidFill>
              </a:rPr>
              <a:t>Break it down into smaller tasks</a:t>
            </a:r>
          </a:p>
          <a:p>
            <a:pPr marL="171450" lvl="0" indent="-514350">
              <a:buFont typeface="+mj-lt"/>
              <a:buAutoNum type="alphaLcParenR"/>
            </a:pPr>
            <a:r>
              <a:rPr lang="en-US" dirty="0"/>
              <a:t>Procrastinate</a:t>
            </a:r>
          </a:p>
          <a:p>
            <a:pPr marL="171450" lvl="0" indent="-514350">
              <a:buFont typeface="+mj-lt"/>
              <a:buAutoNum type="alphaLcParenR"/>
            </a:pPr>
            <a:r>
              <a:rPr lang="en-US" dirty="0"/>
              <a:t>Ignore it</a:t>
            </a:r>
          </a:p>
          <a:p>
            <a:pPr marL="171450" lvl="0" indent="-514350">
              <a:buFont typeface="+mj-lt"/>
              <a:buAutoNum type="alphaLcParenR"/>
            </a:pPr>
            <a:r>
              <a:rPr lang="en-US" dirty="0"/>
              <a:t>None of the above</a:t>
            </a:r>
          </a:p>
          <a:p>
            <a:r>
              <a:rPr lang="en-US" dirty="0">
                <a:solidFill>
                  <a:srgbClr val="FF0000"/>
                </a:solidFill>
              </a:rPr>
              <a:t>Breaking down a large task into smaller tasks makes completing this task easier.  </a:t>
            </a:r>
          </a:p>
          <a:p>
            <a:endParaRPr lang="en-US" dirty="0">
              <a:solidFill>
                <a:srgbClr val="FF0000"/>
              </a:solidFill>
            </a:endParaRPr>
          </a:p>
          <a:p>
            <a:pPr lvl="0"/>
            <a:r>
              <a:rPr lang="en-US" dirty="0"/>
              <a:t>2. Which of the following are approaches to keeping an area organized?</a:t>
            </a:r>
          </a:p>
          <a:p>
            <a:pPr marL="171450" lvl="0" indent="-514350">
              <a:buFont typeface="+mj-lt"/>
              <a:buAutoNum type="alphaLcParenR"/>
            </a:pPr>
            <a:r>
              <a:rPr lang="en-US" dirty="0"/>
              <a:t>Remove clutter</a:t>
            </a:r>
          </a:p>
          <a:p>
            <a:pPr marL="171450" lvl="0" indent="-514350">
              <a:buFont typeface="+mj-lt"/>
              <a:buAutoNum type="alphaLcParenR"/>
            </a:pPr>
            <a:r>
              <a:rPr lang="en-US" dirty="0"/>
              <a:t>Clean up at the end of each day</a:t>
            </a:r>
          </a:p>
          <a:p>
            <a:pPr marL="171450" lvl="0" indent="-514350">
              <a:buFont typeface="+mj-lt"/>
              <a:buAutoNum type="alphaLcParenR"/>
            </a:pPr>
            <a:r>
              <a:rPr lang="en-US" dirty="0"/>
              <a:t>Schedule a weekly time for deeper cleaning</a:t>
            </a:r>
          </a:p>
          <a:p>
            <a:pPr marL="171450" lvl="0" indent="-514350">
              <a:buFont typeface="+mj-lt"/>
              <a:buAutoNum type="alphaLcParenR"/>
            </a:pPr>
            <a:r>
              <a:rPr lang="en-US" dirty="0">
                <a:solidFill>
                  <a:srgbClr val="FF0000"/>
                </a:solidFill>
              </a:rPr>
              <a:t>All of the above</a:t>
            </a:r>
          </a:p>
          <a:p>
            <a:r>
              <a:rPr lang="en-US" dirty="0">
                <a:solidFill>
                  <a:srgbClr val="FF0000"/>
                </a:solidFill>
              </a:rPr>
              <a:t>Removing clutter, cleaning your area at the end of each day, and scheduling a weekly cleaning period are all valid approaches to keeping an area organized. </a:t>
            </a:r>
          </a:p>
        </p:txBody>
      </p:sp>
    </p:spTree>
    <p:extLst>
      <p:ext uri="{BB962C8B-B14F-4D97-AF65-F5344CB8AC3E}">
        <p14:creationId xmlns:p14="http://schemas.microsoft.com/office/powerpoint/2010/main" val="34945611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876800"/>
          </a:xfrm>
        </p:spPr>
        <p:txBody>
          <a:bodyPr>
            <a:normAutofit fontScale="62500" lnSpcReduction="20000"/>
          </a:bodyPr>
          <a:lstStyle/>
          <a:p>
            <a:pPr lvl="0"/>
            <a:r>
              <a:rPr lang="en-US" dirty="0"/>
              <a:t>3. Which of the following is NOT part of the SMART acronym for setting goals?</a:t>
            </a:r>
          </a:p>
          <a:p>
            <a:pPr marL="171450" lvl="0" indent="-514350">
              <a:buFont typeface="+mj-lt"/>
              <a:buAutoNum type="alphaLcParenR"/>
            </a:pPr>
            <a:r>
              <a:rPr lang="en-US" dirty="0"/>
              <a:t>Specific</a:t>
            </a:r>
          </a:p>
          <a:p>
            <a:pPr marL="171450" lvl="0" indent="-514350">
              <a:buFont typeface="+mj-lt"/>
              <a:buAutoNum type="alphaLcParenR"/>
            </a:pPr>
            <a:r>
              <a:rPr lang="en-US" dirty="0">
                <a:solidFill>
                  <a:srgbClr val="FF0000"/>
                </a:solidFill>
              </a:rPr>
              <a:t>Accessible</a:t>
            </a:r>
          </a:p>
          <a:p>
            <a:pPr marL="171450" lvl="0" indent="-514350">
              <a:buFont typeface="+mj-lt"/>
              <a:buAutoNum type="alphaLcParenR"/>
            </a:pPr>
            <a:r>
              <a:rPr lang="en-US" dirty="0"/>
              <a:t>Measurable</a:t>
            </a:r>
          </a:p>
          <a:p>
            <a:pPr marL="171450" lvl="0" indent="-514350">
              <a:buFont typeface="+mj-lt"/>
              <a:buAutoNum type="alphaLcParenR"/>
            </a:pPr>
            <a:r>
              <a:rPr lang="en-US" dirty="0"/>
              <a:t>Time-Targeted</a:t>
            </a:r>
          </a:p>
          <a:p>
            <a:r>
              <a:rPr lang="en-US" dirty="0">
                <a:solidFill>
                  <a:srgbClr val="FF0000"/>
                </a:solidFill>
              </a:rPr>
              <a:t>SMART stands for Specific, Measurable, Achievable, Realistic, and Time-Targeted. </a:t>
            </a:r>
          </a:p>
          <a:p>
            <a:endParaRPr lang="en-US" dirty="0">
              <a:solidFill>
                <a:srgbClr val="FF0000"/>
              </a:solidFill>
            </a:endParaRPr>
          </a:p>
          <a:p>
            <a:pPr lvl="0"/>
            <a:r>
              <a:rPr lang="en-US" dirty="0"/>
              <a:t>4. What should you do if you fail to meet a milestone for a goal?</a:t>
            </a:r>
          </a:p>
          <a:p>
            <a:pPr marL="171450" lvl="0" indent="-514350">
              <a:buFont typeface="+mj-lt"/>
              <a:buAutoNum type="alphaLcParenR"/>
            </a:pPr>
            <a:r>
              <a:rPr lang="en-US" dirty="0"/>
              <a:t>Give up</a:t>
            </a:r>
          </a:p>
          <a:p>
            <a:pPr marL="171450" lvl="0" indent="-514350">
              <a:buFont typeface="+mj-lt"/>
              <a:buAutoNum type="alphaLcParenR"/>
            </a:pPr>
            <a:r>
              <a:rPr lang="en-US" dirty="0"/>
              <a:t>Beat yourself up </a:t>
            </a:r>
          </a:p>
          <a:p>
            <a:pPr marL="171450" lvl="0" indent="-514350">
              <a:buFont typeface="+mj-lt"/>
              <a:buAutoNum type="alphaLcParenR"/>
            </a:pPr>
            <a:r>
              <a:rPr lang="en-US" dirty="0">
                <a:solidFill>
                  <a:srgbClr val="FF0000"/>
                </a:solidFill>
              </a:rPr>
              <a:t>Determine how and why you missed the milestone</a:t>
            </a:r>
          </a:p>
          <a:p>
            <a:pPr marL="171450" lvl="0" indent="-514350">
              <a:buFont typeface="+mj-lt"/>
              <a:buAutoNum type="alphaLcParenR"/>
            </a:pPr>
            <a:r>
              <a:rPr lang="en-US" dirty="0"/>
              <a:t>None of the above</a:t>
            </a:r>
          </a:p>
          <a:p>
            <a:r>
              <a:rPr lang="en-US" dirty="0">
                <a:solidFill>
                  <a:srgbClr val="FF0000"/>
                </a:solidFill>
              </a:rPr>
              <a:t>If you fail to meet a milestone for a goal it is important not to beat yourself up or give up, but you should determine how and why you missed the milestone. </a:t>
            </a:r>
          </a:p>
        </p:txBody>
      </p:sp>
    </p:spTree>
    <p:extLst>
      <p:ext uri="{BB962C8B-B14F-4D97-AF65-F5344CB8AC3E}">
        <p14:creationId xmlns:p14="http://schemas.microsoft.com/office/powerpoint/2010/main" val="18715668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Autofit/>
          </a:bodyPr>
          <a:lstStyle/>
          <a:p>
            <a:pPr lvl="0"/>
            <a:r>
              <a:rPr lang="en-US" sz="2000" dirty="0"/>
              <a:t>5. When setting priorities it is important to schedule time for _______.</a:t>
            </a:r>
          </a:p>
          <a:p>
            <a:pPr marL="171450" lvl="0" indent="-514350">
              <a:buFont typeface="+mj-lt"/>
              <a:buAutoNum type="alphaLcParenR"/>
            </a:pPr>
            <a:r>
              <a:rPr lang="en-US" sz="2000" dirty="0"/>
              <a:t>Play</a:t>
            </a:r>
          </a:p>
          <a:p>
            <a:pPr marL="171450" lvl="0" indent="-514350">
              <a:buFont typeface="+mj-lt"/>
              <a:buAutoNum type="alphaLcParenR"/>
            </a:pPr>
            <a:r>
              <a:rPr lang="en-US" sz="2000" dirty="0"/>
              <a:t>Relaxation</a:t>
            </a:r>
          </a:p>
          <a:p>
            <a:pPr marL="171450" lvl="0" indent="-514350">
              <a:buFont typeface="+mj-lt"/>
              <a:buAutoNum type="alphaLcParenR"/>
            </a:pPr>
            <a:r>
              <a:rPr lang="en-US" sz="2000" dirty="0"/>
              <a:t>Neither A nor B</a:t>
            </a:r>
          </a:p>
          <a:p>
            <a:pPr marL="171450" lvl="0" indent="-514350">
              <a:buFont typeface="+mj-lt"/>
              <a:buAutoNum type="alphaLcParenR"/>
            </a:pPr>
            <a:r>
              <a:rPr lang="en-US" sz="2000" dirty="0">
                <a:solidFill>
                  <a:srgbClr val="FF0000"/>
                </a:solidFill>
              </a:rPr>
              <a:t>Both A and B</a:t>
            </a:r>
          </a:p>
          <a:p>
            <a:r>
              <a:rPr lang="en-US" sz="2000" dirty="0">
                <a:solidFill>
                  <a:srgbClr val="FF0000"/>
                </a:solidFill>
              </a:rPr>
              <a:t>It is important to schedule time for both play and relaxation in order to be effective. </a:t>
            </a:r>
          </a:p>
          <a:p>
            <a:pPr lvl="0"/>
            <a:r>
              <a:rPr lang="en-US" sz="2000" dirty="0"/>
              <a:t>6. Which of the following is NOT a method of prioritizing tasks that is discussed in this module?</a:t>
            </a:r>
          </a:p>
          <a:p>
            <a:pPr marL="171450" lvl="0" indent="-514350">
              <a:buFont typeface="+mj-lt"/>
              <a:buAutoNum type="alphaLcParenR"/>
            </a:pPr>
            <a:r>
              <a:rPr lang="en-US" sz="2000" dirty="0"/>
              <a:t>Eat a Frog</a:t>
            </a:r>
          </a:p>
          <a:p>
            <a:pPr marL="171450" lvl="0" indent="-514350">
              <a:buFont typeface="+mj-lt"/>
              <a:buAutoNum type="alphaLcParenR"/>
            </a:pPr>
            <a:r>
              <a:rPr lang="en-US" sz="2000" dirty="0">
                <a:solidFill>
                  <a:srgbClr val="FF0000"/>
                </a:solidFill>
              </a:rPr>
              <a:t>Silence a Canary</a:t>
            </a:r>
          </a:p>
          <a:p>
            <a:pPr marL="171450" lvl="0" indent="-514350">
              <a:buFont typeface="+mj-lt"/>
              <a:buAutoNum type="alphaLcParenR"/>
            </a:pPr>
            <a:r>
              <a:rPr lang="en-US" sz="2000" dirty="0"/>
              <a:t>Covey Quadrants</a:t>
            </a:r>
          </a:p>
          <a:p>
            <a:pPr marL="171450" lvl="0" indent="-514350">
              <a:buFont typeface="+mj-lt"/>
              <a:buAutoNum type="alphaLcParenR"/>
            </a:pPr>
            <a:r>
              <a:rPr lang="en-US" sz="2000" dirty="0"/>
              <a:t>Big Stuff First</a:t>
            </a:r>
          </a:p>
          <a:p>
            <a:r>
              <a:rPr lang="en-US" sz="2000" dirty="0">
                <a:solidFill>
                  <a:srgbClr val="FF0000"/>
                </a:solidFill>
              </a:rPr>
              <a:t>Silence a Canary is not mentioned as an approach towards setting priorities.  </a:t>
            </a:r>
          </a:p>
        </p:txBody>
      </p:sp>
    </p:spTree>
    <p:extLst>
      <p:ext uri="{BB962C8B-B14F-4D97-AF65-F5344CB8AC3E}">
        <p14:creationId xmlns:p14="http://schemas.microsoft.com/office/powerpoint/2010/main" val="18715668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Autofit/>
          </a:bodyPr>
          <a:lstStyle/>
          <a:p>
            <a:pPr lvl="0"/>
            <a:r>
              <a:rPr lang="en-US" sz="2000" dirty="0"/>
              <a:t>7. Which of the following is NOT a cause for procrastination?</a:t>
            </a:r>
          </a:p>
          <a:p>
            <a:pPr marL="171450" lvl="0" indent="-514350">
              <a:buFont typeface="+mj-lt"/>
              <a:buAutoNum type="alphaLcParenR"/>
            </a:pPr>
            <a:r>
              <a:rPr lang="en-US" sz="2000" dirty="0"/>
              <a:t>Perceived delay in a reward</a:t>
            </a:r>
          </a:p>
          <a:p>
            <a:pPr marL="171450" lvl="0" indent="-514350">
              <a:buFont typeface="+mj-lt"/>
              <a:buAutoNum type="alphaLcParenR"/>
            </a:pPr>
            <a:r>
              <a:rPr lang="en-US" sz="2000" dirty="0"/>
              <a:t>Lack of impulse control</a:t>
            </a:r>
          </a:p>
          <a:p>
            <a:pPr marL="171450" lvl="0" indent="-514350">
              <a:buFont typeface="+mj-lt"/>
              <a:buAutoNum type="alphaLcParenR"/>
            </a:pPr>
            <a:r>
              <a:rPr lang="en-US" sz="2000" dirty="0"/>
              <a:t>Distaste for the task</a:t>
            </a:r>
          </a:p>
          <a:p>
            <a:pPr marL="171450" lvl="0" indent="-514350">
              <a:buFont typeface="+mj-lt"/>
              <a:buAutoNum type="alphaLcParenR"/>
            </a:pPr>
            <a:r>
              <a:rPr lang="en-US" sz="2000" dirty="0">
                <a:solidFill>
                  <a:srgbClr val="FF0000"/>
                </a:solidFill>
              </a:rPr>
              <a:t>Enthusiasm for the task</a:t>
            </a:r>
          </a:p>
          <a:p>
            <a:r>
              <a:rPr lang="en-US" sz="2000" dirty="0">
                <a:solidFill>
                  <a:srgbClr val="FF0000"/>
                </a:solidFill>
              </a:rPr>
              <a:t>Enthusiasm for a task is far less likely to contribute to procrastination than the other three causes.</a:t>
            </a:r>
          </a:p>
          <a:p>
            <a:pPr lvl="0"/>
            <a:r>
              <a:rPr lang="en-US" sz="2000" dirty="0"/>
              <a:t>8. Which of the following is NOT an approach towards limiting procrastination?</a:t>
            </a:r>
          </a:p>
          <a:p>
            <a:pPr marL="171450" lvl="0" indent="-514350">
              <a:buFont typeface="+mj-lt"/>
              <a:buAutoNum type="alphaLcParenR"/>
            </a:pPr>
            <a:r>
              <a:rPr lang="en-US" sz="2000" dirty="0"/>
              <a:t>Get the help of a buddy</a:t>
            </a:r>
          </a:p>
          <a:p>
            <a:pPr marL="171450" lvl="0" indent="-514350">
              <a:buFont typeface="+mj-lt"/>
              <a:buAutoNum type="alphaLcParenR"/>
            </a:pPr>
            <a:r>
              <a:rPr lang="en-US" sz="2000" dirty="0"/>
              <a:t>Eliminate distractions</a:t>
            </a:r>
          </a:p>
          <a:p>
            <a:pPr marL="171450" lvl="0" indent="-514350">
              <a:buFont typeface="+mj-lt"/>
              <a:buAutoNum type="alphaLcParenR"/>
            </a:pPr>
            <a:r>
              <a:rPr lang="en-US" sz="2000" dirty="0"/>
              <a:t>Avoid over-complication</a:t>
            </a:r>
          </a:p>
          <a:p>
            <a:pPr marL="171450" lvl="0" indent="-514350">
              <a:buFont typeface="+mj-lt"/>
              <a:buAutoNum type="alphaLcParenR"/>
            </a:pPr>
            <a:r>
              <a:rPr lang="en-US" sz="2000" dirty="0">
                <a:solidFill>
                  <a:srgbClr val="FF0000"/>
                </a:solidFill>
              </a:rPr>
              <a:t>Pursue perfection</a:t>
            </a:r>
          </a:p>
          <a:p>
            <a:r>
              <a:rPr lang="en-US" sz="2000" dirty="0">
                <a:solidFill>
                  <a:srgbClr val="FF0000"/>
                </a:solidFill>
              </a:rPr>
              <a:t>The pursuit of perfection can lead to anxiety, which encourages procrastination. </a:t>
            </a:r>
          </a:p>
        </p:txBody>
      </p:sp>
    </p:spTree>
    <p:extLst>
      <p:ext uri="{BB962C8B-B14F-4D97-AF65-F5344CB8AC3E}">
        <p14:creationId xmlns:p14="http://schemas.microsoft.com/office/powerpoint/2010/main" val="18715668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876800"/>
          </a:xfrm>
        </p:spPr>
        <p:txBody>
          <a:bodyPr>
            <a:normAutofit lnSpcReduction="10000"/>
          </a:bodyPr>
          <a:lstStyle/>
          <a:p>
            <a:pPr lvl="0"/>
            <a:r>
              <a:rPr lang="en-US" sz="2000" dirty="0"/>
              <a:t>9. Which of the following is NOT a cause for procrastination?</a:t>
            </a:r>
          </a:p>
          <a:p>
            <a:pPr marL="171450" lvl="0" indent="-514350">
              <a:buFont typeface="+mj-lt"/>
              <a:buAutoNum type="alphaLcParenR"/>
            </a:pPr>
            <a:r>
              <a:rPr lang="en-US" sz="2000" dirty="0"/>
              <a:t>Perceived delay in a reward</a:t>
            </a:r>
          </a:p>
          <a:p>
            <a:pPr marL="171450" lvl="0" indent="-514350">
              <a:buFont typeface="+mj-lt"/>
              <a:buAutoNum type="alphaLcParenR"/>
            </a:pPr>
            <a:r>
              <a:rPr lang="en-US" sz="2000" dirty="0"/>
              <a:t>Lack of impulse control</a:t>
            </a:r>
          </a:p>
          <a:p>
            <a:pPr marL="171450" lvl="0" indent="-514350">
              <a:buFont typeface="+mj-lt"/>
              <a:buAutoNum type="alphaLcParenR"/>
            </a:pPr>
            <a:r>
              <a:rPr lang="en-US" sz="2000" dirty="0">
                <a:solidFill>
                  <a:srgbClr val="FF0000"/>
                </a:solidFill>
              </a:rPr>
              <a:t>Distaste for the task</a:t>
            </a:r>
          </a:p>
          <a:p>
            <a:pPr marL="171450" lvl="0" indent="-514350">
              <a:buFont typeface="+mj-lt"/>
              <a:buAutoNum type="alphaLcParenR"/>
            </a:pPr>
            <a:r>
              <a:rPr lang="en-US" sz="2000" dirty="0"/>
              <a:t>Enthusiasm for the task</a:t>
            </a:r>
          </a:p>
          <a:p>
            <a:r>
              <a:rPr lang="en-US" sz="2000" dirty="0">
                <a:solidFill>
                  <a:srgbClr val="FF0000"/>
                </a:solidFill>
              </a:rPr>
              <a:t>Enthusiasm for a task is far less likely to contribute to procrastination than the other three causes.</a:t>
            </a:r>
          </a:p>
          <a:p>
            <a:pPr lvl="0"/>
            <a:r>
              <a:rPr lang="en-US" sz="2000" dirty="0"/>
              <a:t>10. Which of the following is NOT an approach towards limiting procrastination?</a:t>
            </a:r>
          </a:p>
          <a:p>
            <a:pPr marL="171450" lvl="0" indent="-514350">
              <a:buFont typeface="+mj-lt"/>
              <a:buAutoNum type="alphaLcParenR"/>
            </a:pPr>
            <a:r>
              <a:rPr lang="en-US" sz="2000" dirty="0"/>
              <a:t>Get the help of a buddy</a:t>
            </a:r>
          </a:p>
          <a:p>
            <a:pPr marL="171450" lvl="0" indent="-514350">
              <a:buFont typeface="+mj-lt"/>
              <a:buAutoNum type="alphaLcParenR"/>
            </a:pPr>
            <a:r>
              <a:rPr lang="en-US" sz="2000" dirty="0"/>
              <a:t>Eliminate distractions</a:t>
            </a:r>
          </a:p>
          <a:p>
            <a:pPr marL="171450" lvl="0" indent="-514350">
              <a:buFont typeface="+mj-lt"/>
              <a:buAutoNum type="alphaLcParenR"/>
            </a:pPr>
            <a:r>
              <a:rPr lang="en-US" sz="2000" dirty="0"/>
              <a:t>Avoid over-complication</a:t>
            </a:r>
          </a:p>
          <a:p>
            <a:pPr marL="171450" lvl="0" indent="-514350">
              <a:buFont typeface="+mj-lt"/>
              <a:buAutoNum type="alphaLcParenR"/>
            </a:pPr>
            <a:r>
              <a:rPr lang="en-US" sz="2000" dirty="0">
                <a:solidFill>
                  <a:srgbClr val="FF0000"/>
                </a:solidFill>
              </a:rPr>
              <a:t>Pursue perfection</a:t>
            </a:r>
          </a:p>
          <a:p>
            <a:r>
              <a:rPr lang="en-US" sz="2000" dirty="0">
                <a:solidFill>
                  <a:srgbClr val="FF0000"/>
                </a:solidFill>
              </a:rPr>
              <a:t>The pursuit of perfection can lead to anxiety, which encourages procrastination. </a:t>
            </a:r>
          </a:p>
        </p:txBody>
      </p:sp>
    </p:spTree>
    <p:extLst>
      <p:ext uri="{BB962C8B-B14F-4D97-AF65-F5344CB8AC3E}">
        <p14:creationId xmlns:p14="http://schemas.microsoft.com/office/powerpoint/2010/main" val="18715668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r>
              <a:rPr lang="en-US" dirty="0"/>
              <a:t>Module Five: The Emotional Self</a:t>
            </a:r>
          </a:p>
        </p:txBody>
      </p:sp>
      <p:sp>
        <p:nvSpPr>
          <p:cNvPr id="23555" name="Content Placeholder 2"/>
          <p:cNvSpPr>
            <a:spLocks noGrp="1"/>
          </p:cNvSpPr>
          <p:nvPr>
            <p:ph idx="1"/>
          </p:nvPr>
        </p:nvSpPr>
        <p:spPr/>
        <p:txBody>
          <a:bodyPr>
            <a:normAutofit fontScale="85000" lnSpcReduction="20000"/>
          </a:bodyPr>
          <a:lstStyle/>
          <a:p>
            <a:r>
              <a:rPr lang="en-US" dirty="0"/>
              <a:t>The emotional aspect of the self has long been misunderstood. With the advent of agriculture, for the first time in human history, people did not have to wander and had food surpluses that went beyond the immediate moment. As a result, you suddenly had large groups of people living near each other. In order to limit the destructive impulses that tended to come out when large groups gathered, people began to champion concepts of reason and rationality. </a:t>
            </a:r>
          </a:p>
        </p:txBody>
      </p:sp>
      <p:sp>
        <p:nvSpPr>
          <p:cNvPr id="23556" name="Text Placeholder 3"/>
          <p:cNvSpPr>
            <a:spLocks noGrp="1"/>
          </p:cNvSpPr>
          <p:nvPr>
            <p:ph type="body" sz="quarter" idx="10"/>
          </p:nvPr>
        </p:nvSpPr>
        <p:spPr>
          <a:ln>
            <a:miter lim="800000"/>
            <a:headEnd/>
            <a:tailEnd/>
          </a:ln>
        </p:spPr>
        <p:txBody>
          <a:bodyPr/>
          <a:lstStyle/>
          <a:p>
            <a:r>
              <a:rPr lang="en-US" i="1" dirty="0"/>
              <a:t>The touchstone of validity is my own experience.</a:t>
            </a:r>
            <a:endParaRPr lang="en-US" dirty="0"/>
          </a:p>
          <a:p>
            <a:r>
              <a:rPr lang="en-US" i="1" dirty="0"/>
              <a:t> </a:t>
            </a:r>
            <a:endParaRPr lang="en-US" dirty="0"/>
          </a:p>
          <a:p>
            <a:r>
              <a:rPr lang="en-US" b="1" i="1" dirty="0"/>
              <a:t>Carl Rogers</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a:bodyPr>
          <a:lstStyle/>
          <a:p>
            <a:r>
              <a:rPr lang="en-US" dirty="0"/>
              <a:t>Validity of Emotions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550137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Utility of Emotions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532500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US" dirty="0"/>
              <a:t>Module Two: What is the Self?</a:t>
            </a:r>
          </a:p>
        </p:txBody>
      </p:sp>
      <p:sp>
        <p:nvSpPr>
          <p:cNvPr id="10243" name="Content Placeholder 2"/>
          <p:cNvSpPr>
            <a:spLocks noGrp="1"/>
          </p:cNvSpPr>
          <p:nvPr>
            <p:ph idx="1"/>
          </p:nvPr>
        </p:nvSpPr>
        <p:spPr/>
        <p:txBody>
          <a:bodyPr>
            <a:normAutofit lnSpcReduction="10000"/>
          </a:bodyPr>
          <a:lstStyle/>
          <a:p>
            <a:r>
              <a:rPr lang="en-US" dirty="0"/>
              <a:t>What is the self? To many, the answer might be so obvious that they haven’t given it much thought. No answer will be completely accurate or at all times precise. Instead , here is a temporary answer, good for the purposes of this course: the self is the aspect of an individual organism that is aware of its existence as an individual organism. </a:t>
            </a:r>
          </a:p>
        </p:txBody>
      </p:sp>
      <p:sp>
        <p:nvSpPr>
          <p:cNvPr id="10244" name="Text Placeholder 3"/>
          <p:cNvSpPr>
            <a:spLocks noGrp="1"/>
          </p:cNvSpPr>
          <p:nvPr>
            <p:ph type="body" sz="quarter" idx="10"/>
          </p:nvPr>
        </p:nvSpPr>
        <p:spPr>
          <a:ln>
            <a:miter lim="800000"/>
            <a:headEnd/>
            <a:tailEnd/>
          </a:ln>
        </p:spPr>
        <p:txBody>
          <a:bodyPr/>
          <a:lstStyle/>
          <a:p>
            <a:r>
              <a:rPr lang="en-US" i="1" dirty="0"/>
              <a:t>What lies behind us and what lies before us are tiny matters compared to what lies within us.</a:t>
            </a:r>
          </a:p>
          <a:p>
            <a:endParaRPr lang="en-US" dirty="0"/>
          </a:p>
          <a:p>
            <a:r>
              <a:rPr lang="en-US" b="1" i="1" dirty="0"/>
              <a:t>Ralph Waldo Emerson</a:t>
            </a:r>
            <a:endParaRPr lang="en-US" dirty="0"/>
          </a:p>
          <a:p>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a:bodyPr>
          <a:lstStyle/>
          <a:p>
            <a:r>
              <a:rPr lang="en-US" dirty="0"/>
              <a:t>Emotional Arousal</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131085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Emotional Valence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3928365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8748140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243100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Autofit/>
          </a:bodyPr>
          <a:lstStyle/>
          <a:p>
            <a:pPr lvl="0"/>
            <a:r>
              <a:rPr lang="en-US" sz="2000" dirty="0"/>
              <a:t>1. When someone says an emotion is valid, what do they mean?</a:t>
            </a:r>
          </a:p>
          <a:p>
            <a:pPr marL="171450" lvl="0" indent="-514350">
              <a:buFont typeface="+mj-lt"/>
              <a:buAutoNum type="alphaLcParenR"/>
            </a:pPr>
            <a:r>
              <a:rPr lang="en-US" sz="2000" dirty="0">
                <a:solidFill>
                  <a:srgbClr val="FF0000"/>
                </a:solidFill>
              </a:rPr>
              <a:t>It is the way a person truly feels</a:t>
            </a:r>
          </a:p>
          <a:p>
            <a:pPr marL="171450" lvl="0" indent="-514350">
              <a:buFont typeface="+mj-lt"/>
              <a:buAutoNum type="alphaLcParenR"/>
            </a:pPr>
            <a:r>
              <a:rPr lang="en-US" sz="2000" dirty="0"/>
              <a:t>It is appropriate to the situation</a:t>
            </a:r>
          </a:p>
          <a:p>
            <a:pPr marL="171450" lvl="0" indent="-514350">
              <a:buFont typeface="+mj-lt"/>
              <a:buAutoNum type="alphaLcParenR"/>
            </a:pPr>
            <a:r>
              <a:rPr lang="en-US" sz="2000" dirty="0"/>
              <a:t>It is always right to feel this way</a:t>
            </a:r>
          </a:p>
          <a:p>
            <a:pPr marL="171450" lvl="0" indent="-514350">
              <a:buFont typeface="+mj-lt"/>
              <a:buAutoNum type="alphaLcParenR"/>
            </a:pPr>
            <a:r>
              <a:rPr lang="en-US" sz="2000" dirty="0"/>
              <a:t>It should be ignored</a:t>
            </a:r>
          </a:p>
          <a:p>
            <a:r>
              <a:rPr lang="en-US" sz="2000" dirty="0">
                <a:solidFill>
                  <a:srgbClr val="FF0000"/>
                </a:solidFill>
              </a:rPr>
              <a:t>Emotions are valid because they honestly identify how a person feels in a given moment.</a:t>
            </a:r>
          </a:p>
          <a:p>
            <a:pPr lvl="0"/>
            <a:r>
              <a:rPr lang="en-US" sz="2000" dirty="0"/>
              <a:t>2. What can happen if you deny or ignore an emotion? </a:t>
            </a:r>
          </a:p>
          <a:p>
            <a:pPr marL="171450" lvl="0" indent="-514350">
              <a:buFont typeface="+mj-lt"/>
              <a:buAutoNum type="alphaLcParenR"/>
            </a:pPr>
            <a:r>
              <a:rPr lang="en-US" sz="2000" dirty="0"/>
              <a:t>It goes away</a:t>
            </a:r>
          </a:p>
          <a:p>
            <a:pPr marL="171450" lvl="0" indent="-514350">
              <a:buFont typeface="+mj-lt"/>
              <a:buAutoNum type="alphaLcParenR"/>
            </a:pPr>
            <a:r>
              <a:rPr lang="en-US" sz="2000" dirty="0">
                <a:solidFill>
                  <a:srgbClr val="FF0000"/>
                </a:solidFill>
              </a:rPr>
              <a:t>It can lead to a blow-up</a:t>
            </a:r>
          </a:p>
          <a:p>
            <a:pPr marL="171450" lvl="0" indent="-514350">
              <a:buFont typeface="+mj-lt"/>
              <a:buAutoNum type="alphaLcParenR"/>
            </a:pPr>
            <a:r>
              <a:rPr lang="en-US" sz="2000" dirty="0"/>
              <a:t>It transforms into peace</a:t>
            </a:r>
          </a:p>
          <a:p>
            <a:pPr marL="171450" lvl="0" indent="-514350">
              <a:buFont typeface="+mj-lt"/>
              <a:buAutoNum type="alphaLcParenR"/>
            </a:pPr>
            <a:r>
              <a:rPr lang="en-US" sz="2000" dirty="0"/>
              <a:t>It turns into logic</a:t>
            </a:r>
          </a:p>
          <a:p>
            <a:r>
              <a:rPr lang="en-US" sz="2000" dirty="0">
                <a:solidFill>
                  <a:srgbClr val="FF0000"/>
                </a:solidFill>
              </a:rPr>
              <a:t>If you attempt to ignore or deny an emotion, it can fester until you have a blow-up or a breakdown. </a:t>
            </a:r>
          </a:p>
        </p:txBody>
      </p:sp>
    </p:spTree>
    <p:extLst>
      <p:ext uri="{BB962C8B-B14F-4D97-AF65-F5344CB8AC3E}">
        <p14:creationId xmlns:p14="http://schemas.microsoft.com/office/powerpoint/2010/main" val="24243100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62500" lnSpcReduction="20000"/>
          </a:bodyPr>
          <a:lstStyle/>
          <a:p>
            <a:pPr lvl="0"/>
            <a:r>
              <a:rPr lang="en-US" dirty="0"/>
              <a:t>3. What is the effect of fear called?</a:t>
            </a:r>
          </a:p>
          <a:p>
            <a:pPr marL="171450" lvl="0" indent="-514350">
              <a:buFont typeface="+mj-lt"/>
              <a:buAutoNum type="alphaLcParenR"/>
            </a:pPr>
            <a:r>
              <a:rPr lang="en-US" dirty="0"/>
              <a:t>Tend and befriend</a:t>
            </a:r>
          </a:p>
          <a:p>
            <a:pPr marL="171450" lvl="0" indent="-514350">
              <a:buFont typeface="+mj-lt"/>
              <a:buAutoNum type="alphaLcParenR"/>
            </a:pPr>
            <a:r>
              <a:rPr lang="en-US" dirty="0">
                <a:solidFill>
                  <a:srgbClr val="FF0000"/>
                </a:solidFill>
              </a:rPr>
              <a:t>Fight or flight</a:t>
            </a:r>
          </a:p>
          <a:p>
            <a:pPr marL="171450" lvl="0" indent="-514350">
              <a:buFont typeface="+mj-lt"/>
              <a:buAutoNum type="alphaLcParenR"/>
            </a:pPr>
            <a:r>
              <a:rPr lang="en-US" dirty="0"/>
              <a:t>Seek and Destroy</a:t>
            </a:r>
          </a:p>
          <a:p>
            <a:pPr marL="171450" lvl="0" indent="-514350">
              <a:buFont typeface="+mj-lt"/>
              <a:buAutoNum type="alphaLcParenR"/>
            </a:pPr>
            <a:r>
              <a:rPr lang="en-US" dirty="0"/>
              <a:t>Run to the Hills</a:t>
            </a:r>
          </a:p>
          <a:p>
            <a:r>
              <a:rPr lang="en-US" dirty="0">
                <a:solidFill>
                  <a:srgbClr val="FF0000"/>
                </a:solidFill>
              </a:rPr>
              <a:t>Fight or flight is the most common effect of feeling fear. Tend and befriend is a recent hypothesis about alternative responses to fear in women, but it is disputed among neuroscientists. Seek and destroy and run to the hills are lyrics to songs.</a:t>
            </a:r>
          </a:p>
          <a:p>
            <a:pPr lvl="0"/>
            <a:r>
              <a:rPr lang="en-US" dirty="0"/>
              <a:t>4. Why is it helpful to identify your emotional state?</a:t>
            </a:r>
          </a:p>
          <a:p>
            <a:pPr marL="171450" lvl="0" indent="-514350">
              <a:buFont typeface="+mj-lt"/>
              <a:buAutoNum type="alphaLcParenR"/>
            </a:pPr>
            <a:r>
              <a:rPr lang="en-US" dirty="0"/>
              <a:t>To prevent you from being irrational</a:t>
            </a:r>
          </a:p>
          <a:p>
            <a:pPr marL="171450" lvl="0" indent="-514350">
              <a:buFont typeface="+mj-lt"/>
              <a:buAutoNum type="alphaLcParenR"/>
            </a:pPr>
            <a:r>
              <a:rPr lang="en-US" dirty="0"/>
              <a:t>So you can hide it from others</a:t>
            </a:r>
          </a:p>
          <a:p>
            <a:pPr marL="171450" lvl="0" indent="-514350">
              <a:buFont typeface="+mj-lt"/>
              <a:buAutoNum type="alphaLcParenR"/>
            </a:pPr>
            <a:r>
              <a:rPr lang="en-US" dirty="0"/>
              <a:t>Only pleasant emotions are helpful</a:t>
            </a:r>
          </a:p>
          <a:p>
            <a:pPr marL="171450" lvl="0" indent="-514350">
              <a:buFont typeface="+mj-lt"/>
              <a:buAutoNum type="alphaLcParenR"/>
            </a:pPr>
            <a:r>
              <a:rPr lang="en-US" dirty="0">
                <a:solidFill>
                  <a:srgbClr val="FF0000"/>
                </a:solidFill>
              </a:rPr>
              <a:t>It provides important information about your environment and your assessment of that environment</a:t>
            </a:r>
          </a:p>
          <a:p>
            <a:r>
              <a:rPr lang="en-US" dirty="0">
                <a:solidFill>
                  <a:srgbClr val="FF0000"/>
                </a:solidFill>
              </a:rPr>
              <a:t>Both pleasant and unpleasant emotions are helpful in providing information about your environment and your assessment of that environment.</a:t>
            </a:r>
          </a:p>
          <a:p>
            <a:endParaRPr lang="en-US" dirty="0"/>
          </a:p>
        </p:txBody>
      </p:sp>
    </p:spTree>
    <p:extLst>
      <p:ext uri="{BB962C8B-B14F-4D97-AF65-F5344CB8AC3E}">
        <p14:creationId xmlns:p14="http://schemas.microsoft.com/office/powerpoint/2010/main" val="8072483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a:bodyPr>
          <a:lstStyle/>
          <a:p>
            <a:pPr lvl="0"/>
            <a:r>
              <a:rPr lang="en-US" sz="2000" dirty="0"/>
              <a:t>5. Which of the following is NOT a high arousal emotion?</a:t>
            </a:r>
          </a:p>
          <a:p>
            <a:pPr marL="171450" lvl="0" indent="-514350">
              <a:buFont typeface="+mj-lt"/>
              <a:buAutoNum type="alphaLcParenR"/>
            </a:pPr>
            <a:r>
              <a:rPr lang="en-US" sz="2000" dirty="0">
                <a:solidFill>
                  <a:srgbClr val="FF0000"/>
                </a:solidFill>
              </a:rPr>
              <a:t>Depression</a:t>
            </a:r>
          </a:p>
          <a:p>
            <a:pPr marL="171450" lvl="0" indent="-514350">
              <a:buFont typeface="+mj-lt"/>
              <a:buAutoNum type="alphaLcParenR"/>
            </a:pPr>
            <a:r>
              <a:rPr lang="en-US" sz="2000" dirty="0"/>
              <a:t>Anger</a:t>
            </a:r>
          </a:p>
          <a:p>
            <a:pPr marL="171450" lvl="0" indent="-514350">
              <a:buFont typeface="+mj-lt"/>
              <a:buAutoNum type="alphaLcParenR"/>
            </a:pPr>
            <a:r>
              <a:rPr lang="en-US" sz="2000" dirty="0"/>
              <a:t>Fear</a:t>
            </a:r>
          </a:p>
          <a:p>
            <a:pPr marL="171450" lvl="0" indent="-514350">
              <a:buFont typeface="+mj-lt"/>
              <a:buAutoNum type="alphaLcParenR"/>
            </a:pPr>
            <a:r>
              <a:rPr lang="en-US" sz="2000" dirty="0"/>
              <a:t>Desire</a:t>
            </a:r>
          </a:p>
          <a:p>
            <a:r>
              <a:rPr lang="en-US" sz="2000" dirty="0">
                <a:solidFill>
                  <a:srgbClr val="FF0000"/>
                </a:solidFill>
              </a:rPr>
              <a:t>Depression is a low arousal emotion.</a:t>
            </a:r>
          </a:p>
          <a:p>
            <a:endParaRPr lang="en-US" sz="2000" dirty="0">
              <a:solidFill>
                <a:srgbClr val="FF0000"/>
              </a:solidFill>
            </a:endParaRPr>
          </a:p>
          <a:p>
            <a:pPr lvl="0"/>
            <a:r>
              <a:rPr lang="en-US" sz="2000" dirty="0"/>
              <a:t>6. What does emotional granularity refer to?</a:t>
            </a:r>
          </a:p>
          <a:p>
            <a:pPr marL="171450" lvl="0" indent="-514350">
              <a:buFont typeface="+mj-lt"/>
              <a:buAutoNum type="alphaLcParenR"/>
            </a:pPr>
            <a:r>
              <a:rPr lang="en-US" sz="2000" dirty="0"/>
              <a:t>Heavy emotions</a:t>
            </a:r>
          </a:p>
          <a:p>
            <a:pPr marL="171450" lvl="0" indent="-514350">
              <a:buFont typeface="+mj-lt"/>
              <a:buAutoNum type="alphaLcParenR"/>
            </a:pPr>
            <a:r>
              <a:rPr lang="en-US" sz="2000" dirty="0"/>
              <a:t>Hippie emotions</a:t>
            </a:r>
          </a:p>
          <a:p>
            <a:pPr marL="171450" lvl="0" indent="-514350">
              <a:buFont typeface="+mj-lt"/>
              <a:buAutoNum type="alphaLcParenR"/>
            </a:pPr>
            <a:r>
              <a:rPr lang="en-US" sz="2000" dirty="0">
                <a:solidFill>
                  <a:srgbClr val="FF0000"/>
                </a:solidFill>
              </a:rPr>
              <a:t>The ability to identify emotions in yourself</a:t>
            </a:r>
          </a:p>
          <a:p>
            <a:pPr marL="171450" lvl="0" indent="-514350">
              <a:buFont typeface="+mj-lt"/>
              <a:buAutoNum type="alphaLcParenR"/>
            </a:pPr>
            <a:r>
              <a:rPr lang="en-US" sz="2000" dirty="0"/>
              <a:t>The ability to repress emotions in yourself</a:t>
            </a:r>
          </a:p>
          <a:p>
            <a:r>
              <a:rPr lang="en-US" sz="2000" dirty="0">
                <a:solidFill>
                  <a:srgbClr val="FF0000"/>
                </a:solidFill>
              </a:rPr>
              <a:t>Emotional granularity refers to the ability to identify your emotions. </a:t>
            </a:r>
          </a:p>
        </p:txBody>
      </p:sp>
    </p:spTree>
    <p:extLst>
      <p:ext uri="{BB962C8B-B14F-4D97-AF65-F5344CB8AC3E}">
        <p14:creationId xmlns:p14="http://schemas.microsoft.com/office/powerpoint/2010/main" val="8072483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70000" lnSpcReduction="20000"/>
          </a:bodyPr>
          <a:lstStyle/>
          <a:p>
            <a:pPr lvl="0"/>
            <a:r>
              <a:rPr lang="en-US" dirty="0"/>
              <a:t>7. What does emotional valence refer to?</a:t>
            </a:r>
          </a:p>
          <a:p>
            <a:pPr marL="171450" lvl="0" indent="-514350">
              <a:buFont typeface="+mj-lt"/>
              <a:buAutoNum type="alphaLcParenR"/>
            </a:pPr>
            <a:r>
              <a:rPr lang="en-US" dirty="0">
                <a:solidFill>
                  <a:srgbClr val="FF0000"/>
                </a:solidFill>
              </a:rPr>
              <a:t>Whether an emotion is pleasant or unpleasant</a:t>
            </a:r>
          </a:p>
          <a:p>
            <a:pPr marL="171450" lvl="0" indent="-514350">
              <a:buFont typeface="+mj-lt"/>
              <a:buAutoNum type="alphaLcParenR"/>
            </a:pPr>
            <a:r>
              <a:rPr lang="en-US" dirty="0"/>
              <a:t>Whether an emotion is appropriate or inappropriate</a:t>
            </a:r>
          </a:p>
          <a:p>
            <a:pPr marL="171450" lvl="0" indent="-514350">
              <a:buFont typeface="+mj-lt"/>
              <a:buAutoNum type="alphaLcParenR"/>
            </a:pPr>
            <a:r>
              <a:rPr lang="en-US" dirty="0"/>
              <a:t>Whether an emotion is valid or invalid</a:t>
            </a:r>
          </a:p>
          <a:p>
            <a:pPr marL="171450" lvl="0" indent="-514350">
              <a:buFont typeface="+mj-lt"/>
              <a:buAutoNum type="alphaLcParenR"/>
            </a:pPr>
            <a:r>
              <a:rPr lang="en-US" dirty="0"/>
              <a:t>The change from one emotion to another</a:t>
            </a:r>
          </a:p>
          <a:p>
            <a:r>
              <a:rPr lang="en-US" dirty="0">
                <a:solidFill>
                  <a:srgbClr val="FF0000"/>
                </a:solidFill>
              </a:rPr>
              <a:t>Emotional valence refers to the scale of emotions from pleasant to unpleasant. </a:t>
            </a:r>
          </a:p>
          <a:p>
            <a:endParaRPr lang="en-US" dirty="0">
              <a:solidFill>
                <a:srgbClr val="FF0000"/>
              </a:solidFill>
            </a:endParaRPr>
          </a:p>
          <a:p>
            <a:pPr lvl="0"/>
            <a:r>
              <a:rPr lang="en-US" dirty="0"/>
              <a:t>8. What does an unpleasant emotion indicate?</a:t>
            </a:r>
          </a:p>
          <a:p>
            <a:pPr marL="171450" lvl="0" indent="-514350">
              <a:buFont typeface="+mj-lt"/>
              <a:buAutoNum type="alphaLcParenR"/>
            </a:pPr>
            <a:r>
              <a:rPr lang="en-US" dirty="0"/>
              <a:t>Someone is in deep trouble</a:t>
            </a:r>
          </a:p>
          <a:p>
            <a:pPr marL="171450" lvl="0" indent="-514350">
              <a:buFont typeface="+mj-lt"/>
              <a:buAutoNum type="alphaLcParenR"/>
            </a:pPr>
            <a:r>
              <a:rPr lang="en-US" dirty="0"/>
              <a:t>You’re getting sick</a:t>
            </a:r>
          </a:p>
          <a:p>
            <a:pPr marL="171450" lvl="0" indent="-514350">
              <a:buFont typeface="+mj-lt"/>
              <a:buAutoNum type="alphaLcParenR"/>
            </a:pPr>
            <a:r>
              <a:rPr lang="en-US" dirty="0">
                <a:solidFill>
                  <a:srgbClr val="FF0000"/>
                </a:solidFill>
              </a:rPr>
              <a:t>Something needs to change</a:t>
            </a:r>
          </a:p>
          <a:p>
            <a:pPr marL="171450" lvl="0" indent="-514350">
              <a:buFont typeface="+mj-lt"/>
              <a:buAutoNum type="alphaLcParenR"/>
            </a:pPr>
            <a:r>
              <a:rPr lang="en-US" dirty="0"/>
              <a:t>You’re wrong</a:t>
            </a:r>
          </a:p>
          <a:p>
            <a:r>
              <a:rPr lang="en-US" dirty="0">
                <a:solidFill>
                  <a:srgbClr val="FF0000"/>
                </a:solidFill>
              </a:rPr>
              <a:t>The presence of an unpleasant emotion indicates something needs to change. </a:t>
            </a:r>
          </a:p>
        </p:txBody>
      </p:sp>
    </p:spTree>
    <p:extLst>
      <p:ext uri="{BB962C8B-B14F-4D97-AF65-F5344CB8AC3E}">
        <p14:creationId xmlns:p14="http://schemas.microsoft.com/office/powerpoint/2010/main" val="8072483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a:bodyPr>
          <a:lstStyle/>
          <a:p>
            <a:pPr lvl="0"/>
            <a:r>
              <a:rPr lang="en-US" sz="2000" dirty="0"/>
              <a:t>9. How did Aria respond to her anxiety about her father?</a:t>
            </a:r>
          </a:p>
          <a:p>
            <a:pPr marL="171450" lvl="0" indent="-514350">
              <a:buFont typeface="+mj-lt"/>
              <a:buAutoNum type="alphaLcParenR"/>
            </a:pPr>
            <a:r>
              <a:rPr lang="en-US" sz="2000" dirty="0"/>
              <a:t>She studied fencing</a:t>
            </a:r>
          </a:p>
          <a:p>
            <a:pPr marL="171450" lvl="0" indent="-514350">
              <a:buFont typeface="+mj-lt"/>
              <a:buAutoNum type="alphaLcParenR"/>
            </a:pPr>
            <a:r>
              <a:rPr lang="en-US" sz="2000" dirty="0">
                <a:solidFill>
                  <a:srgbClr val="FF0000"/>
                </a:solidFill>
              </a:rPr>
              <a:t>She fought with her sister</a:t>
            </a:r>
          </a:p>
          <a:p>
            <a:pPr marL="171450" lvl="0" indent="-514350">
              <a:buFont typeface="+mj-lt"/>
              <a:buAutoNum type="alphaLcParenR"/>
            </a:pPr>
            <a:r>
              <a:rPr lang="en-US" sz="2000" dirty="0"/>
              <a:t>She learned how to sew</a:t>
            </a:r>
          </a:p>
          <a:p>
            <a:pPr marL="171450" lvl="0" indent="-514350">
              <a:buFont typeface="+mj-lt"/>
              <a:buAutoNum type="alphaLcParenR"/>
            </a:pPr>
            <a:r>
              <a:rPr lang="en-US" sz="2000" dirty="0"/>
              <a:t>She found a job for her father</a:t>
            </a:r>
          </a:p>
          <a:p>
            <a:r>
              <a:rPr lang="en-US" sz="2000" dirty="0">
                <a:solidFill>
                  <a:srgbClr val="FF0000"/>
                </a:solidFill>
              </a:rPr>
              <a:t>Aria responded to her anxiety by fighting with her sister. </a:t>
            </a:r>
          </a:p>
          <a:p>
            <a:endParaRPr lang="en-US" sz="2000" dirty="0">
              <a:solidFill>
                <a:srgbClr val="FF0000"/>
              </a:solidFill>
            </a:endParaRPr>
          </a:p>
          <a:p>
            <a:pPr lvl="0"/>
            <a:r>
              <a:rPr lang="en-US" sz="2000" dirty="0"/>
              <a:t>10. How did Sally respond to her anxiety about her father?</a:t>
            </a:r>
          </a:p>
          <a:p>
            <a:pPr marL="171450" lvl="0" indent="-514350">
              <a:buFont typeface="+mj-lt"/>
              <a:buAutoNum type="alphaLcParenR"/>
            </a:pPr>
            <a:r>
              <a:rPr lang="en-US" sz="2000" dirty="0"/>
              <a:t>She studied fencing</a:t>
            </a:r>
          </a:p>
          <a:p>
            <a:pPr marL="171450" lvl="0" indent="-514350">
              <a:buFont typeface="+mj-lt"/>
              <a:buAutoNum type="alphaLcParenR"/>
            </a:pPr>
            <a:r>
              <a:rPr lang="en-US" sz="2000" dirty="0"/>
              <a:t>She learned how to sew</a:t>
            </a:r>
          </a:p>
          <a:p>
            <a:pPr marL="171450" lvl="0" indent="-514350">
              <a:buFont typeface="+mj-lt"/>
              <a:buAutoNum type="alphaLcParenR"/>
            </a:pPr>
            <a:r>
              <a:rPr lang="en-US" sz="2000" dirty="0"/>
              <a:t>She begged her father’s boss to reinstate him</a:t>
            </a:r>
          </a:p>
          <a:p>
            <a:pPr marL="171450" lvl="0" indent="-514350">
              <a:buFont typeface="+mj-lt"/>
              <a:buAutoNum type="alphaLcParenR"/>
            </a:pPr>
            <a:r>
              <a:rPr lang="en-US" sz="2000" dirty="0">
                <a:solidFill>
                  <a:srgbClr val="FF0000"/>
                </a:solidFill>
              </a:rPr>
              <a:t>She looked for a new job for her father</a:t>
            </a:r>
          </a:p>
          <a:p>
            <a:r>
              <a:rPr lang="en-US" sz="2000" dirty="0">
                <a:solidFill>
                  <a:srgbClr val="FF0000"/>
                </a:solidFill>
              </a:rPr>
              <a:t>Sally responded to her anxiety by helping her father find a new job.</a:t>
            </a:r>
          </a:p>
        </p:txBody>
      </p:sp>
    </p:spTree>
    <p:extLst>
      <p:ext uri="{BB962C8B-B14F-4D97-AF65-F5344CB8AC3E}">
        <p14:creationId xmlns:p14="http://schemas.microsoft.com/office/powerpoint/2010/main" val="8072483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Autofit/>
          </a:bodyPr>
          <a:lstStyle/>
          <a:p>
            <a:r>
              <a:rPr lang="en-US" sz="3200" dirty="0"/>
              <a:t>Module Six: Mood Management</a:t>
            </a:r>
          </a:p>
        </p:txBody>
      </p:sp>
      <p:sp>
        <p:nvSpPr>
          <p:cNvPr id="28675" name="Content Placeholder 2"/>
          <p:cNvSpPr>
            <a:spLocks noGrp="1"/>
          </p:cNvSpPr>
          <p:nvPr>
            <p:ph idx="1"/>
          </p:nvPr>
        </p:nvSpPr>
        <p:spPr/>
        <p:txBody>
          <a:bodyPr>
            <a:normAutofit/>
          </a:bodyPr>
          <a:lstStyle/>
          <a:p>
            <a:r>
              <a:rPr lang="en-US" dirty="0"/>
              <a:t>If you cannot control how you feel and avoiding your feelings has negative consequences, the only recourse you have left is to manage your emotions. This involves understanding not only how you feel, but what use you can make of your feelings.</a:t>
            </a:r>
          </a:p>
          <a:p>
            <a:endParaRPr lang="en-US" dirty="0"/>
          </a:p>
        </p:txBody>
      </p:sp>
      <p:sp>
        <p:nvSpPr>
          <p:cNvPr id="28676" name="Text Placeholder 3"/>
          <p:cNvSpPr>
            <a:spLocks noGrp="1"/>
          </p:cNvSpPr>
          <p:nvPr>
            <p:ph type="body" sz="quarter" idx="10"/>
          </p:nvPr>
        </p:nvSpPr>
        <p:spPr>
          <a:ln>
            <a:miter lim="800000"/>
            <a:headEnd/>
            <a:tailEnd/>
          </a:ln>
        </p:spPr>
        <p:txBody>
          <a:bodyPr/>
          <a:lstStyle/>
          <a:p>
            <a:r>
              <a:rPr lang="en-US" i="1" dirty="0"/>
              <a:t>The happiness of your life depends upon the quality of your thoughts.</a:t>
            </a:r>
          </a:p>
          <a:p>
            <a:endParaRPr lang="en-US" dirty="0"/>
          </a:p>
          <a:p>
            <a:r>
              <a:rPr lang="en-US" b="1" i="1" dirty="0"/>
              <a:t>Marcus Antonius</a:t>
            </a:r>
            <a:endParaRPr lang="en-US" dirty="0"/>
          </a:p>
          <a:p>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normAutofit/>
          </a:bodyPr>
          <a:lstStyle/>
          <a:p>
            <a:r>
              <a:rPr lang="en-US" dirty="0"/>
              <a:t>Emotional Intelligence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80506268"/>
              </p:ext>
            </p:extLst>
          </p:nvPr>
        </p:nvGraphicFramePr>
        <p:xfrm>
          <a:off x="0" y="16764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a:bodyPr>
          <a:lstStyle/>
          <a:p>
            <a:r>
              <a:rPr lang="en-US" dirty="0"/>
              <a:t>The Physical Self</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7628353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Categories of Emotion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4574917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Increasing Arousal</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7581524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Decreasing Arousal</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420974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2282207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1. What is Emotional Intelligence?</a:t>
            </a:r>
          </a:p>
          <a:p>
            <a:pPr marL="171450" lvl="0" indent="-514350">
              <a:buFont typeface="+mj-lt"/>
              <a:buAutoNum type="alphaLcParenR"/>
            </a:pPr>
            <a:r>
              <a:rPr lang="en-US" dirty="0"/>
              <a:t>Understanding what your emotion signifies</a:t>
            </a:r>
          </a:p>
          <a:p>
            <a:pPr marL="171450" lvl="0" indent="-514350">
              <a:buFont typeface="+mj-lt"/>
              <a:buAutoNum type="alphaLcParenR"/>
            </a:pPr>
            <a:r>
              <a:rPr lang="en-US" dirty="0"/>
              <a:t>Understanding how to make an emotion work for you</a:t>
            </a:r>
          </a:p>
          <a:p>
            <a:pPr marL="171450" lvl="0" indent="-514350">
              <a:buFont typeface="+mj-lt"/>
              <a:buAutoNum type="alphaLcParenR"/>
            </a:pPr>
            <a:r>
              <a:rPr lang="en-US" dirty="0"/>
              <a:t>Understanding an appropriate and effective way to express your emotions</a:t>
            </a:r>
          </a:p>
          <a:p>
            <a:pPr marL="171450" lvl="0" indent="-514350">
              <a:buFont typeface="+mj-lt"/>
              <a:buAutoNum type="alphaLcParenR"/>
            </a:pPr>
            <a:r>
              <a:rPr lang="en-US" dirty="0">
                <a:solidFill>
                  <a:srgbClr val="FF0000"/>
                </a:solidFill>
              </a:rPr>
              <a:t>All of the above</a:t>
            </a:r>
          </a:p>
          <a:p>
            <a:r>
              <a:rPr lang="en-US" dirty="0">
                <a:solidFill>
                  <a:srgbClr val="FF0000"/>
                </a:solidFill>
              </a:rPr>
              <a:t>Emotional intelligence is understanding what your emotion signifies, how to appropriately and effectively express it, and how to make it work for you. </a:t>
            </a:r>
          </a:p>
          <a:p>
            <a:pPr lvl="0"/>
            <a:r>
              <a:rPr lang="en-US" dirty="0"/>
              <a:t>2. Which of the following statements is true?</a:t>
            </a:r>
          </a:p>
          <a:p>
            <a:pPr marL="171450" lvl="0" indent="-514350">
              <a:buFont typeface="+mj-lt"/>
              <a:buAutoNum type="alphaLcParenR"/>
            </a:pPr>
            <a:r>
              <a:rPr lang="en-US" dirty="0"/>
              <a:t>Yelling “Serenity Now!” is a good way to express your emotions</a:t>
            </a:r>
          </a:p>
          <a:p>
            <a:pPr marL="171450" lvl="0" indent="-514350">
              <a:buFont typeface="+mj-lt"/>
              <a:buAutoNum type="alphaLcParenR"/>
            </a:pPr>
            <a:r>
              <a:rPr lang="en-US" dirty="0">
                <a:solidFill>
                  <a:srgbClr val="FF0000"/>
                </a:solidFill>
              </a:rPr>
              <a:t>You should acknowledge your emotions but you do not always have to express them to others</a:t>
            </a:r>
          </a:p>
          <a:p>
            <a:pPr marL="171450" lvl="0" indent="-514350">
              <a:buFont typeface="+mj-lt"/>
              <a:buAutoNum type="alphaLcParenR"/>
            </a:pPr>
            <a:r>
              <a:rPr lang="en-US" dirty="0"/>
              <a:t>You should always express your emotions to everyone</a:t>
            </a:r>
          </a:p>
          <a:p>
            <a:pPr marL="171450" lvl="0" indent="-514350">
              <a:buFont typeface="+mj-lt"/>
              <a:buAutoNum type="alphaLcParenR"/>
            </a:pPr>
            <a:r>
              <a:rPr lang="en-US" dirty="0"/>
              <a:t>None of the above statements are true</a:t>
            </a:r>
          </a:p>
          <a:p>
            <a:r>
              <a:rPr lang="en-US" dirty="0">
                <a:solidFill>
                  <a:srgbClr val="FF0000"/>
                </a:solidFill>
              </a:rPr>
              <a:t>Acknowledging and identifying emotions to yourself is helpful, but you do not always need to express them to others. </a:t>
            </a:r>
          </a:p>
        </p:txBody>
      </p:sp>
    </p:spTree>
    <p:extLst>
      <p:ext uri="{BB962C8B-B14F-4D97-AF65-F5344CB8AC3E}">
        <p14:creationId xmlns:p14="http://schemas.microsoft.com/office/powerpoint/2010/main" val="42137977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a:bodyPr>
          <a:lstStyle/>
          <a:p>
            <a:pPr lvl="0"/>
            <a:r>
              <a:rPr lang="en-US" sz="2000" dirty="0"/>
              <a:t>3. Which emotions are low arousal and narrowly focused?</a:t>
            </a:r>
          </a:p>
          <a:p>
            <a:pPr marL="171450" lvl="0" indent="-514350">
              <a:buFont typeface="+mj-lt"/>
              <a:buAutoNum type="alphaLcParenR"/>
            </a:pPr>
            <a:r>
              <a:rPr lang="en-US" sz="2000" dirty="0"/>
              <a:t>High performance emotions</a:t>
            </a:r>
          </a:p>
          <a:p>
            <a:pPr marL="171450" lvl="0" indent="-514350">
              <a:buFont typeface="+mj-lt"/>
              <a:buAutoNum type="alphaLcParenR"/>
            </a:pPr>
            <a:r>
              <a:rPr lang="en-US" sz="2000" dirty="0"/>
              <a:t>Swing emotions</a:t>
            </a:r>
          </a:p>
          <a:p>
            <a:pPr marL="171450" lvl="0" indent="-514350">
              <a:buFont typeface="+mj-lt"/>
              <a:buAutoNum type="alphaLcParenR"/>
            </a:pPr>
            <a:r>
              <a:rPr lang="en-US" sz="2000" dirty="0">
                <a:solidFill>
                  <a:srgbClr val="FF0000"/>
                </a:solidFill>
              </a:rPr>
              <a:t>Blue emotions</a:t>
            </a:r>
          </a:p>
          <a:p>
            <a:pPr marL="171450" lvl="0" indent="-514350">
              <a:buFont typeface="+mj-lt"/>
              <a:buAutoNum type="alphaLcParenR"/>
            </a:pPr>
            <a:r>
              <a:rPr lang="en-US" sz="2000" dirty="0"/>
              <a:t>None of the above</a:t>
            </a:r>
          </a:p>
          <a:p>
            <a:r>
              <a:rPr lang="en-US" sz="2000" dirty="0">
                <a:solidFill>
                  <a:srgbClr val="FF0000"/>
                </a:solidFill>
              </a:rPr>
              <a:t>Blue emotions are marked by low arousal levels and a narrow focus.</a:t>
            </a:r>
          </a:p>
          <a:p>
            <a:pPr lvl="0"/>
            <a:r>
              <a:rPr lang="en-US" sz="2000" dirty="0"/>
              <a:t>4. Which of the following is a swing emotion?</a:t>
            </a:r>
          </a:p>
          <a:p>
            <a:pPr marL="171450" lvl="0" indent="-514350">
              <a:buFont typeface="+mj-lt"/>
              <a:buAutoNum type="alphaLcParenR"/>
            </a:pPr>
            <a:r>
              <a:rPr lang="en-US" sz="2000" dirty="0"/>
              <a:t>Boredom</a:t>
            </a:r>
          </a:p>
          <a:p>
            <a:pPr marL="171450" lvl="0" indent="-514350">
              <a:buFont typeface="+mj-lt"/>
              <a:buAutoNum type="alphaLcParenR"/>
            </a:pPr>
            <a:r>
              <a:rPr lang="en-US" sz="2000" dirty="0"/>
              <a:t>Satisfaction</a:t>
            </a:r>
          </a:p>
          <a:p>
            <a:pPr marL="171450" lvl="0" indent="-514350">
              <a:buFont typeface="+mj-lt"/>
              <a:buAutoNum type="alphaLcParenR"/>
            </a:pPr>
            <a:r>
              <a:rPr lang="en-US" sz="2000" dirty="0"/>
              <a:t>Enthusiasm</a:t>
            </a:r>
          </a:p>
          <a:p>
            <a:pPr marL="171450" lvl="0" indent="-514350">
              <a:buFont typeface="+mj-lt"/>
              <a:buAutoNum type="alphaLcParenR"/>
            </a:pPr>
            <a:r>
              <a:rPr lang="en-US" sz="2000" dirty="0">
                <a:solidFill>
                  <a:srgbClr val="FF0000"/>
                </a:solidFill>
              </a:rPr>
              <a:t>Anger</a:t>
            </a:r>
          </a:p>
          <a:p>
            <a:r>
              <a:rPr lang="en-US" sz="2000" dirty="0">
                <a:solidFill>
                  <a:srgbClr val="FF0000"/>
                </a:solidFill>
              </a:rPr>
              <a:t>Anger is a swing emotion because it can lead to either high or low performance. </a:t>
            </a:r>
          </a:p>
        </p:txBody>
      </p:sp>
    </p:spTree>
    <p:extLst>
      <p:ext uri="{BB962C8B-B14F-4D97-AF65-F5344CB8AC3E}">
        <p14:creationId xmlns:p14="http://schemas.microsoft.com/office/powerpoint/2010/main" val="38211793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a:bodyPr>
          <a:lstStyle/>
          <a:p>
            <a:pPr lvl="0"/>
            <a:r>
              <a:rPr lang="en-US" sz="2000" dirty="0"/>
              <a:t>5. Which of the following is NOT a way to increase arousal?</a:t>
            </a:r>
          </a:p>
          <a:p>
            <a:pPr marL="171450" lvl="0" indent="-514350">
              <a:buFont typeface="+mj-lt"/>
              <a:buAutoNum type="alphaLcParenR"/>
            </a:pPr>
            <a:r>
              <a:rPr lang="en-US" sz="2000" dirty="0"/>
              <a:t>Singing</a:t>
            </a:r>
          </a:p>
          <a:p>
            <a:pPr marL="171450" lvl="0" indent="-514350">
              <a:buFont typeface="+mj-lt"/>
              <a:buAutoNum type="alphaLcParenR"/>
            </a:pPr>
            <a:r>
              <a:rPr lang="en-US" sz="2000" dirty="0">
                <a:solidFill>
                  <a:srgbClr val="FF0000"/>
                </a:solidFill>
              </a:rPr>
              <a:t>Sleeping</a:t>
            </a:r>
          </a:p>
          <a:p>
            <a:pPr marL="171450" lvl="0" indent="-514350">
              <a:buFont typeface="+mj-lt"/>
              <a:buAutoNum type="alphaLcParenR"/>
            </a:pPr>
            <a:r>
              <a:rPr lang="en-US" sz="2000" dirty="0"/>
              <a:t>Dancing</a:t>
            </a:r>
          </a:p>
          <a:p>
            <a:pPr marL="171450" lvl="0" indent="-514350">
              <a:buFont typeface="+mj-lt"/>
              <a:buAutoNum type="alphaLcParenR"/>
            </a:pPr>
            <a:r>
              <a:rPr lang="en-US" sz="2000" dirty="0"/>
              <a:t>Playing</a:t>
            </a:r>
          </a:p>
          <a:p>
            <a:r>
              <a:rPr lang="en-US" sz="2000" dirty="0">
                <a:solidFill>
                  <a:srgbClr val="FF0000"/>
                </a:solidFill>
              </a:rPr>
              <a:t>Sleeping decreases your arousal level and often compounds blue emotions such as depression. </a:t>
            </a:r>
          </a:p>
          <a:p>
            <a:pPr lvl="0"/>
            <a:r>
              <a:rPr lang="en-US" sz="2000" dirty="0"/>
              <a:t>6. What emotion can you cultivate by increasing your arousal level?</a:t>
            </a:r>
          </a:p>
          <a:p>
            <a:pPr marL="171450" lvl="0" indent="-514350">
              <a:buFont typeface="+mj-lt"/>
              <a:buAutoNum type="alphaLcParenR"/>
            </a:pPr>
            <a:r>
              <a:rPr lang="en-US" sz="2000" dirty="0"/>
              <a:t>Disappointment</a:t>
            </a:r>
          </a:p>
          <a:p>
            <a:pPr marL="171450" lvl="0" indent="-514350">
              <a:buFont typeface="+mj-lt"/>
              <a:buAutoNum type="alphaLcParenR"/>
            </a:pPr>
            <a:r>
              <a:rPr lang="en-US" sz="2000" dirty="0"/>
              <a:t>Boredom</a:t>
            </a:r>
          </a:p>
          <a:p>
            <a:pPr marL="171450" lvl="0" indent="-514350">
              <a:buFont typeface="+mj-lt"/>
              <a:buAutoNum type="alphaLcParenR"/>
            </a:pPr>
            <a:r>
              <a:rPr lang="en-US" sz="2000" dirty="0"/>
              <a:t>Calm</a:t>
            </a:r>
          </a:p>
          <a:p>
            <a:pPr marL="171450" lvl="0" indent="-514350">
              <a:buFont typeface="+mj-lt"/>
              <a:buAutoNum type="alphaLcParenR"/>
            </a:pPr>
            <a:r>
              <a:rPr lang="en-US" sz="2000" dirty="0">
                <a:solidFill>
                  <a:srgbClr val="FF0000"/>
                </a:solidFill>
              </a:rPr>
              <a:t>Enthusiasm</a:t>
            </a:r>
          </a:p>
          <a:p>
            <a:r>
              <a:rPr lang="en-US" sz="2000" dirty="0">
                <a:solidFill>
                  <a:srgbClr val="FF0000"/>
                </a:solidFill>
              </a:rPr>
              <a:t>Increasing your arousal levels can cultivate enthusiasm. </a:t>
            </a:r>
          </a:p>
        </p:txBody>
      </p:sp>
    </p:spTree>
    <p:extLst>
      <p:ext uri="{BB962C8B-B14F-4D97-AF65-F5344CB8AC3E}">
        <p14:creationId xmlns:p14="http://schemas.microsoft.com/office/powerpoint/2010/main" val="38211793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Autofit/>
          </a:bodyPr>
          <a:lstStyle/>
          <a:p>
            <a:pPr lvl="0"/>
            <a:r>
              <a:rPr lang="en-US" sz="2000" dirty="0"/>
              <a:t>7. What is another word for decreasing arousal?</a:t>
            </a:r>
          </a:p>
          <a:p>
            <a:pPr marL="171450" lvl="0" indent="-514350">
              <a:buFont typeface="+mj-lt"/>
              <a:buAutoNum type="alphaLcParenR"/>
            </a:pPr>
            <a:r>
              <a:rPr lang="en-US" sz="2000" dirty="0">
                <a:solidFill>
                  <a:srgbClr val="FF0000"/>
                </a:solidFill>
              </a:rPr>
              <a:t>Venting</a:t>
            </a:r>
          </a:p>
          <a:p>
            <a:pPr marL="171450" lvl="0" indent="-514350">
              <a:buFont typeface="+mj-lt"/>
              <a:buAutoNum type="alphaLcParenR"/>
            </a:pPr>
            <a:r>
              <a:rPr lang="en-US" sz="2000" dirty="0"/>
              <a:t>Vaining</a:t>
            </a:r>
          </a:p>
          <a:p>
            <a:pPr marL="171450" lvl="0" indent="-514350">
              <a:buFont typeface="+mj-lt"/>
              <a:buAutoNum type="alphaLcParenR"/>
            </a:pPr>
            <a:r>
              <a:rPr lang="en-US" sz="2000" dirty="0"/>
              <a:t>Vaning</a:t>
            </a:r>
          </a:p>
          <a:p>
            <a:pPr marL="171450" lvl="0" indent="-514350">
              <a:buFont typeface="+mj-lt"/>
              <a:buAutoNum type="alphaLcParenR"/>
            </a:pPr>
            <a:r>
              <a:rPr lang="en-US" sz="2000" dirty="0"/>
              <a:t>Voting</a:t>
            </a:r>
          </a:p>
          <a:p>
            <a:r>
              <a:rPr lang="en-US" sz="2000" dirty="0">
                <a:solidFill>
                  <a:srgbClr val="FF0000"/>
                </a:solidFill>
              </a:rPr>
              <a:t>Venting is another word for decreasing arousal, although voting can sometimes help.</a:t>
            </a:r>
          </a:p>
          <a:p>
            <a:pPr lvl="0"/>
            <a:r>
              <a:rPr lang="en-US" sz="2000" dirty="0"/>
              <a:t>8. Which of the following actions does NOT decrease arousal?</a:t>
            </a:r>
          </a:p>
          <a:p>
            <a:pPr marL="171450" lvl="0" indent="-514350">
              <a:buFont typeface="+mj-lt"/>
              <a:buAutoNum type="alphaLcParenR"/>
            </a:pPr>
            <a:r>
              <a:rPr lang="en-US" sz="2000" dirty="0"/>
              <a:t>Shouting</a:t>
            </a:r>
          </a:p>
          <a:p>
            <a:pPr marL="171450" lvl="0" indent="-514350">
              <a:buFont typeface="+mj-lt"/>
              <a:buAutoNum type="alphaLcParenR"/>
            </a:pPr>
            <a:r>
              <a:rPr lang="en-US" sz="2000" dirty="0"/>
              <a:t>Exercising</a:t>
            </a:r>
          </a:p>
          <a:p>
            <a:pPr marL="171450" lvl="0" indent="-514350">
              <a:buFont typeface="+mj-lt"/>
              <a:buAutoNum type="alphaLcParenR"/>
            </a:pPr>
            <a:r>
              <a:rPr lang="en-US" sz="2000" dirty="0">
                <a:solidFill>
                  <a:srgbClr val="FF0000"/>
                </a:solidFill>
              </a:rPr>
              <a:t>Fighting</a:t>
            </a:r>
          </a:p>
          <a:p>
            <a:pPr marL="171450" lvl="0" indent="-514350">
              <a:buFont typeface="+mj-lt"/>
              <a:buAutoNum type="alphaLcParenR"/>
            </a:pPr>
            <a:r>
              <a:rPr lang="en-US" sz="2000" dirty="0"/>
              <a:t>Breathing</a:t>
            </a:r>
          </a:p>
          <a:p>
            <a:r>
              <a:rPr lang="en-US" sz="2000" dirty="0">
                <a:solidFill>
                  <a:srgbClr val="FF0000"/>
                </a:solidFill>
              </a:rPr>
              <a:t>Fighting does not decrease arousal levels. Shouting can decrease arousal levels but it can also increase arousal as well.</a:t>
            </a:r>
          </a:p>
        </p:txBody>
      </p:sp>
    </p:spTree>
    <p:extLst>
      <p:ext uri="{BB962C8B-B14F-4D97-AF65-F5344CB8AC3E}">
        <p14:creationId xmlns:p14="http://schemas.microsoft.com/office/powerpoint/2010/main" val="38211793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9. What was the nature of Luke’s emotional state?</a:t>
            </a:r>
          </a:p>
          <a:p>
            <a:pPr marL="171450" lvl="0" indent="-514350">
              <a:buFont typeface="+mj-lt"/>
              <a:buAutoNum type="alphaLcParenR"/>
            </a:pPr>
            <a:r>
              <a:rPr lang="en-US" dirty="0">
                <a:solidFill>
                  <a:srgbClr val="FF0000"/>
                </a:solidFill>
              </a:rPr>
              <a:t>High arousal, unpleasant</a:t>
            </a:r>
          </a:p>
          <a:p>
            <a:pPr marL="171450" lvl="0" indent="-514350">
              <a:buFont typeface="+mj-lt"/>
              <a:buAutoNum type="alphaLcParenR"/>
            </a:pPr>
            <a:r>
              <a:rPr lang="en-US" dirty="0"/>
              <a:t>Low arousal, pleasant</a:t>
            </a:r>
          </a:p>
          <a:p>
            <a:pPr marL="171450" lvl="0" indent="-514350">
              <a:buFont typeface="+mj-lt"/>
              <a:buAutoNum type="alphaLcParenR"/>
            </a:pPr>
            <a:r>
              <a:rPr lang="en-US" dirty="0"/>
              <a:t>High arousal, pleasant</a:t>
            </a:r>
          </a:p>
          <a:p>
            <a:pPr marL="171450" lvl="0" indent="-514350">
              <a:buFont typeface="+mj-lt"/>
              <a:buAutoNum type="alphaLcParenR"/>
            </a:pPr>
            <a:r>
              <a:rPr lang="en-US" dirty="0"/>
              <a:t>Low arousal, unpleasant</a:t>
            </a:r>
          </a:p>
          <a:p>
            <a:r>
              <a:rPr lang="en-US" dirty="0">
                <a:solidFill>
                  <a:srgbClr val="FF0000"/>
                </a:solidFill>
              </a:rPr>
              <a:t>Luke felt angry and frustrated, which are unpleasant and high arousal emotions. </a:t>
            </a:r>
          </a:p>
          <a:p>
            <a:pPr lvl="0"/>
            <a:r>
              <a:rPr lang="en-US" dirty="0"/>
              <a:t>10. What is a good way to address both high and low arousal emotions that are unpleasant?</a:t>
            </a:r>
          </a:p>
          <a:p>
            <a:pPr marL="171450" lvl="0" indent="-514350">
              <a:buFont typeface="+mj-lt"/>
              <a:buAutoNum type="alphaLcParenR"/>
            </a:pPr>
            <a:r>
              <a:rPr lang="en-US" dirty="0"/>
              <a:t>Attack the person who caused the emotions</a:t>
            </a:r>
          </a:p>
          <a:p>
            <a:pPr marL="171450" lvl="0" indent="-514350">
              <a:buFont typeface="+mj-lt"/>
              <a:buAutoNum type="alphaLcParenR"/>
            </a:pPr>
            <a:r>
              <a:rPr lang="en-US" dirty="0"/>
              <a:t>Ignore the emotions until they subside</a:t>
            </a:r>
          </a:p>
          <a:p>
            <a:pPr marL="171450" lvl="0" indent="-514350">
              <a:buFont typeface="+mj-lt"/>
              <a:buAutoNum type="alphaLcParenR"/>
            </a:pPr>
            <a:r>
              <a:rPr lang="en-US" dirty="0">
                <a:solidFill>
                  <a:srgbClr val="FF0000"/>
                </a:solidFill>
              </a:rPr>
              <a:t>Exercise</a:t>
            </a:r>
          </a:p>
          <a:p>
            <a:pPr marL="171450" lvl="0" indent="-514350">
              <a:buFont typeface="+mj-lt"/>
              <a:buAutoNum type="alphaLcParenR"/>
            </a:pPr>
            <a:r>
              <a:rPr lang="en-US" dirty="0"/>
              <a:t>Venting</a:t>
            </a:r>
          </a:p>
          <a:p>
            <a:r>
              <a:rPr lang="en-US" dirty="0">
                <a:solidFill>
                  <a:srgbClr val="FF0000"/>
                </a:solidFill>
              </a:rPr>
              <a:t>Exercise is a good way to address both high and low arousal emotions. Venting can help with high arousal emotions, but can frequently lead to increasing the effects of low arousal emotions</a:t>
            </a:r>
          </a:p>
        </p:txBody>
      </p:sp>
    </p:spTree>
    <p:extLst>
      <p:ext uri="{BB962C8B-B14F-4D97-AF65-F5344CB8AC3E}">
        <p14:creationId xmlns:p14="http://schemas.microsoft.com/office/powerpoint/2010/main" val="38211793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US" dirty="0"/>
              <a:t>Module Seven: The Mental Self</a:t>
            </a:r>
          </a:p>
        </p:txBody>
      </p:sp>
      <p:sp>
        <p:nvSpPr>
          <p:cNvPr id="34819" name="Content Placeholder 2"/>
          <p:cNvSpPr>
            <a:spLocks noGrp="1"/>
          </p:cNvSpPr>
          <p:nvPr>
            <p:ph idx="1"/>
          </p:nvPr>
        </p:nvSpPr>
        <p:spPr/>
        <p:txBody>
          <a:bodyPr>
            <a:normAutofit/>
          </a:bodyPr>
          <a:lstStyle/>
          <a:p>
            <a:r>
              <a:rPr lang="en-US" dirty="0"/>
              <a:t>Strictly speaking, it is not possible to control your emotions. However, your thought processes often determine how you assess a situation, and it’s that assessment where emotions can come into play. In developing greater self-awareness, you must become aware of your mental self.</a:t>
            </a:r>
          </a:p>
        </p:txBody>
      </p:sp>
      <p:sp>
        <p:nvSpPr>
          <p:cNvPr id="34820" name="Text Placeholder 3"/>
          <p:cNvSpPr>
            <a:spLocks noGrp="1"/>
          </p:cNvSpPr>
          <p:nvPr>
            <p:ph type="body" sz="quarter" idx="10"/>
          </p:nvPr>
        </p:nvSpPr>
        <p:spPr>
          <a:xfrm>
            <a:off x="7391400" y="381000"/>
            <a:ext cx="1752600" cy="4572000"/>
          </a:xfrm>
          <a:ln>
            <a:miter lim="800000"/>
            <a:headEnd/>
            <a:tailEnd/>
          </a:ln>
        </p:spPr>
        <p:txBody>
          <a:bodyPr/>
          <a:lstStyle/>
          <a:p>
            <a:r>
              <a:rPr lang="en-US" i="1" dirty="0"/>
              <a:t>We are addicted to our thoughts. We cannot change anything if we cannot change our thinking.</a:t>
            </a:r>
          </a:p>
          <a:p>
            <a:endParaRPr lang="en-US" dirty="0"/>
          </a:p>
          <a:p>
            <a:r>
              <a:rPr lang="en-US" b="1" i="1" dirty="0"/>
              <a:t>Santosh Kalwar</a:t>
            </a:r>
            <a:endParaRPr lang="en-US" dirty="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a:bodyPr>
          <a:lstStyle/>
          <a:p>
            <a:r>
              <a:rPr lang="en-US" dirty="0"/>
              <a:t>The Emotional Self</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257383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Thinking Style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794927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Learning Style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565004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a:t>Personality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385964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Stinking Thinking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794927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786250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63347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lvl="0"/>
            <a:r>
              <a:rPr lang="en-US" sz="2200" dirty="0"/>
              <a:t>1. A person with a _________ thinking style will agree with this statement: “The devil is in the details.”</a:t>
            </a:r>
          </a:p>
          <a:p>
            <a:pPr marL="171450" lvl="0" indent="-514350">
              <a:buFont typeface="+mj-lt"/>
              <a:buAutoNum type="alphaLcParenR"/>
            </a:pPr>
            <a:r>
              <a:rPr lang="en-US" sz="2200" dirty="0"/>
              <a:t>Global</a:t>
            </a:r>
          </a:p>
          <a:p>
            <a:pPr marL="171450" lvl="0" indent="-514350">
              <a:buFont typeface="+mj-lt"/>
              <a:buAutoNum type="alphaLcParenR"/>
            </a:pPr>
            <a:r>
              <a:rPr lang="en-US" sz="2200" dirty="0">
                <a:solidFill>
                  <a:srgbClr val="FF0000"/>
                </a:solidFill>
              </a:rPr>
              <a:t>Linear</a:t>
            </a:r>
          </a:p>
          <a:p>
            <a:pPr marL="171450" lvl="0" indent="-514350">
              <a:buFont typeface="+mj-lt"/>
              <a:buAutoNum type="alphaLcParenR"/>
            </a:pPr>
            <a:r>
              <a:rPr lang="en-US" sz="2200" dirty="0"/>
              <a:t>Worldly</a:t>
            </a:r>
          </a:p>
          <a:p>
            <a:pPr marL="171450" lvl="0" indent="-514350">
              <a:buFont typeface="+mj-lt"/>
              <a:buAutoNum type="alphaLcParenR"/>
            </a:pPr>
            <a:r>
              <a:rPr lang="en-US" sz="2200" dirty="0"/>
              <a:t>Serial</a:t>
            </a:r>
          </a:p>
          <a:p>
            <a:r>
              <a:rPr lang="en-US" sz="2200" dirty="0">
                <a:solidFill>
                  <a:srgbClr val="FF0000"/>
                </a:solidFill>
              </a:rPr>
              <a:t>A linear thinking style focuses on the details more than the big picture.</a:t>
            </a:r>
          </a:p>
          <a:p>
            <a:pPr lvl="0"/>
            <a:r>
              <a:rPr lang="en-US" sz="2200" dirty="0"/>
              <a:t>2. Global thinkers prefer to work with which type of thinker?</a:t>
            </a:r>
          </a:p>
          <a:p>
            <a:pPr marL="171450" lvl="0" indent="-514350">
              <a:buFont typeface="+mj-lt"/>
              <a:buAutoNum type="alphaLcParenR"/>
            </a:pPr>
            <a:r>
              <a:rPr lang="en-US" sz="2200" dirty="0"/>
              <a:t>Serial</a:t>
            </a:r>
          </a:p>
          <a:p>
            <a:pPr marL="171450" lvl="0" indent="-514350">
              <a:buFont typeface="+mj-lt"/>
              <a:buAutoNum type="alphaLcParenR"/>
            </a:pPr>
            <a:r>
              <a:rPr lang="en-US" sz="2200" dirty="0"/>
              <a:t>Worldly</a:t>
            </a:r>
          </a:p>
          <a:p>
            <a:pPr marL="171450" lvl="0" indent="-514350">
              <a:buFont typeface="+mj-lt"/>
              <a:buAutoNum type="alphaLcParenR"/>
            </a:pPr>
            <a:r>
              <a:rPr lang="en-US" sz="2200" dirty="0">
                <a:solidFill>
                  <a:srgbClr val="FF0000"/>
                </a:solidFill>
              </a:rPr>
              <a:t>Global</a:t>
            </a:r>
          </a:p>
          <a:p>
            <a:pPr marL="171450" lvl="0" indent="-514350">
              <a:buFont typeface="+mj-lt"/>
              <a:buAutoNum type="alphaLcParenR"/>
            </a:pPr>
            <a:r>
              <a:rPr lang="en-US" sz="2200" dirty="0"/>
              <a:t>Linear</a:t>
            </a:r>
          </a:p>
          <a:p>
            <a:r>
              <a:rPr lang="en-US" sz="2200" dirty="0">
                <a:solidFill>
                  <a:srgbClr val="FF0000"/>
                </a:solidFill>
              </a:rPr>
              <a:t>Global thinkers tend to prefer working with other global thinkers because they can understand how they think. </a:t>
            </a:r>
          </a:p>
          <a:p>
            <a:pPr marL="347663" marR="0" indent="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2863347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a:bodyPr>
          <a:lstStyle/>
          <a:p>
            <a:pPr lvl="0"/>
            <a:r>
              <a:rPr lang="en-US" sz="2000" dirty="0"/>
              <a:t>3. Which learning style emphasizes learning by doing?</a:t>
            </a:r>
          </a:p>
          <a:p>
            <a:pPr marL="171450" lvl="0" indent="-514350">
              <a:buFont typeface="+mj-lt"/>
              <a:buAutoNum type="alphaLcParenR"/>
            </a:pPr>
            <a:r>
              <a:rPr lang="en-US" sz="2000" dirty="0">
                <a:solidFill>
                  <a:srgbClr val="FF0000"/>
                </a:solidFill>
              </a:rPr>
              <a:t>Tactile</a:t>
            </a:r>
          </a:p>
          <a:p>
            <a:pPr marL="171450" lvl="0" indent="-514350">
              <a:buFont typeface="+mj-lt"/>
              <a:buAutoNum type="alphaLcParenR"/>
            </a:pPr>
            <a:r>
              <a:rPr lang="en-US" sz="2000" dirty="0"/>
              <a:t>Visual</a:t>
            </a:r>
          </a:p>
          <a:p>
            <a:pPr marL="171450" lvl="0" indent="-514350">
              <a:buFont typeface="+mj-lt"/>
              <a:buAutoNum type="alphaLcParenR"/>
            </a:pPr>
            <a:r>
              <a:rPr lang="en-US" sz="2000" dirty="0"/>
              <a:t>Auditory</a:t>
            </a:r>
          </a:p>
          <a:p>
            <a:pPr marL="171450" lvl="0" indent="-514350">
              <a:buFont typeface="+mj-lt"/>
              <a:buAutoNum type="alphaLcParenR"/>
            </a:pPr>
            <a:r>
              <a:rPr lang="en-US" sz="2000" dirty="0"/>
              <a:t>Linear</a:t>
            </a:r>
          </a:p>
          <a:p>
            <a:r>
              <a:rPr lang="en-US" sz="2000" dirty="0">
                <a:solidFill>
                  <a:srgbClr val="FF0000"/>
                </a:solidFill>
              </a:rPr>
              <a:t>Tactile learners prefer to learn by doing. </a:t>
            </a:r>
          </a:p>
          <a:p>
            <a:endParaRPr lang="en-US" sz="2000" dirty="0">
              <a:solidFill>
                <a:srgbClr val="FF0000"/>
              </a:solidFill>
            </a:endParaRPr>
          </a:p>
          <a:p>
            <a:pPr lvl="0"/>
            <a:r>
              <a:rPr lang="en-US" sz="2000" dirty="0"/>
              <a:t>4. Which style of learning is enhanced by recording lectures?</a:t>
            </a:r>
          </a:p>
          <a:p>
            <a:pPr marL="171450" lvl="0" indent="-514350">
              <a:buFont typeface="+mj-lt"/>
              <a:buAutoNum type="alphaLcParenR"/>
            </a:pPr>
            <a:r>
              <a:rPr lang="en-US" sz="2000" dirty="0"/>
              <a:t>Tactile</a:t>
            </a:r>
          </a:p>
          <a:p>
            <a:pPr marL="171450" lvl="0" indent="-514350">
              <a:buFont typeface="+mj-lt"/>
              <a:buAutoNum type="alphaLcParenR"/>
            </a:pPr>
            <a:r>
              <a:rPr lang="en-US" sz="2000" dirty="0"/>
              <a:t>Global</a:t>
            </a:r>
          </a:p>
          <a:p>
            <a:pPr marL="171450" lvl="0" indent="-514350">
              <a:buFont typeface="+mj-lt"/>
              <a:buAutoNum type="alphaLcParenR"/>
            </a:pPr>
            <a:r>
              <a:rPr lang="en-US" sz="2000" dirty="0"/>
              <a:t>Linear</a:t>
            </a:r>
          </a:p>
          <a:p>
            <a:pPr marL="171450" lvl="0" indent="-514350">
              <a:buFont typeface="+mj-lt"/>
              <a:buAutoNum type="alphaLcParenR"/>
            </a:pPr>
            <a:r>
              <a:rPr lang="en-US" sz="2000" dirty="0">
                <a:solidFill>
                  <a:srgbClr val="FF0000"/>
                </a:solidFill>
              </a:rPr>
              <a:t>Auditory</a:t>
            </a:r>
          </a:p>
          <a:p>
            <a:r>
              <a:rPr lang="en-US" sz="2000" dirty="0">
                <a:solidFill>
                  <a:srgbClr val="FF0000"/>
                </a:solidFill>
              </a:rPr>
              <a:t>Auditory learners can enhance their learning by recording lectures. </a:t>
            </a:r>
          </a:p>
        </p:txBody>
      </p:sp>
    </p:spTree>
    <p:extLst>
      <p:ext uri="{BB962C8B-B14F-4D97-AF65-F5344CB8AC3E}">
        <p14:creationId xmlns:p14="http://schemas.microsoft.com/office/powerpoint/2010/main" val="29696438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lnSpcReduction="10000"/>
          </a:bodyPr>
          <a:lstStyle/>
          <a:p>
            <a:pPr lvl="0"/>
            <a:r>
              <a:rPr lang="en-US" sz="2000" dirty="0"/>
              <a:t>5. Which personality type energizes by spending time alone?</a:t>
            </a:r>
          </a:p>
          <a:p>
            <a:pPr marL="171450" lvl="0" indent="-514350">
              <a:buFont typeface="+mj-lt"/>
              <a:buAutoNum type="alphaLcParenR"/>
            </a:pPr>
            <a:r>
              <a:rPr lang="en-US" sz="2000" dirty="0"/>
              <a:t>Judging</a:t>
            </a:r>
          </a:p>
          <a:p>
            <a:pPr marL="171450" lvl="0" indent="-514350">
              <a:buFont typeface="+mj-lt"/>
              <a:buAutoNum type="alphaLcParenR"/>
            </a:pPr>
            <a:r>
              <a:rPr lang="en-US" sz="2000" dirty="0"/>
              <a:t>Extravert</a:t>
            </a:r>
          </a:p>
          <a:p>
            <a:pPr marL="171450" lvl="0" indent="-514350">
              <a:buFont typeface="+mj-lt"/>
              <a:buAutoNum type="alphaLcParenR"/>
            </a:pPr>
            <a:r>
              <a:rPr lang="en-US" sz="2000" dirty="0">
                <a:solidFill>
                  <a:srgbClr val="FF0000"/>
                </a:solidFill>
              </a:rPr>
              <a:t>Introvert</a:t>
            </a:r>
          </a:p>
          <a:p>
            <a:pPr marL="171450" lvl="0" indent="-514350">
              <a:buFont typeface="+mj-lt"/>
              <a:buAutoNum type="alphaLcParenR"/>
            </a:pPr>
            <a:r>
              <a:rPr lang="en-US" sz="2000" dirty="0"/>
              <a:t>None of the above</a:t>
            </a:r>
          </a:p>
          <a:p>
            <a:r>
              <a:rPr lang="en-US" sz="2000" dirty="0">
                <a:solidFill>
                  <a:srgbClr val="FF0000"/>
                </a:solidFill>
              </a:rPr>
              <a:t>Introverts energize through solitary activity.</a:t>
            </a:r>
          </a:p>
          <a:p>
            <a:pPr lvl="0"/>
            <a:r>
              <a:rPr lang="en-US" sz="2000" dirty="0"/>
              <a:t>6. While a personality is not an actual thing, it is a useful _______.</a:t>
            </a:r>
          </a:p>
          <a:p>
            <a:pPr marL="171450" lvl="0" indent="-514350">
              <a:buFont typeface="+mj-lt"/>
              <a:buAutoNum type="alphaLcParenR"/>
            </a:pPr>
            <a:r>
              <a:rPr lang="en-US" sz="2000" dirty="0"/>
              <a:t>Fantasy</a:t>
            </a:r>
          </a:p>
          <a:p>
            <a:pPr marL="171450" lvl="0" indent="-514350">
              <a:buFont typeface="+mj-lt"/>
              <a:buAutoNum type="alphaLcParenR"/>
            </a:pPr>
            <a:r>
              <a:rPr lang="en-US" sz="2000" dirty="0">
                <a:solidFill>
                  <a:srgbClr val="FF0000"/>
                </a:solidFill>
              </a:rPr>
              <a:t>Construct</a:t>
            </a:r>
          </a:p>
          <a:p>
            <a:pPr marL="171450" lvl="0" indent="-514350">
              <a:buFont typeface="+mj-lt"/>
              <a:buAutoNum type="alphaLcParenR"/>
            </a:pPr>
            <a:r>
              <a:rPr lang="en-US" sz="2000" dirty="0"/>
              <a:t>Theory</a:t>
            </a:r>
          </a:p>
          <a:p>
            <a:pPr marL="171450" lvl="0" indent="-514350">
              <a:buFont typeface="+mj-lt"/>
              <a:buAutoNum type="alphaLcParenR"/>
            </a:pPr>
            <a:r>
              <a:rPr lang="en-US" sz="2000" dirty="0"/>
              <a:t>Activity</a:t>
            </a:r>
          </a:p>
          <a:p>
            <a:r>
              <a:rPr lang="en-US" sz="2000" dirty="0">
                <a:solidFill>
                  <a:srgbClr val="FF0000"/>
                </a:solidFill>
              </a:rPr>
              <a:t>While there is no part of the brain that can be pointed to as the personality part, as a construct, personality can be useful for understanding why some people prefer company to solitude and vice versa.</a:t>
            </a:r>
          </a:p>
        </p:txBody>
      </p:sp>
    </p:spTree>
    <p:extLst>
      <p:ext uri="{BB962C8B-B14F-4D97-AF65-F5344CB8AC3E}">
        <p14:creationId xmlns:p14="http://schemas.microsoft.com/office/powerpoint/2010/main" val="29696438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7. “This class is stupid” is an example of which distorted thinking style?</a:t>
            </a:r>
          </a:p>
          <a:p>
            <a:pPr marL="171450" lvl="0" indent="-514350">
              <a:buFont typeface="+mj-lt"/>
              <a:buAutoNum type="alphaLcParenR"/>
            </a:pPr>
            <a:r>
              <a:rPr lang="en-US" dirty="0">
                <a:solidFill>
                  <a:srgbClr val="FF0000"/>
                </a:solidFill>
              </a:rPr>
              <a:t>Destructive labeling</a:t>
            </a:r>
          </a:p>
          <a:p>
            <a:pPr marL="171450" lvl="0" indent="-514350">
              <a:buFont typeface="+mj-lt"/>
              <a:buAutoNum type="alphaLcParenR"/>
            </a:pPr>
            <a:r>
              <a:rPr lang="en-US" dirty="0"/>
              <a:t>Magnification</a:t>
            </a:r>
          </a:p>
          <a:p>
            <a:pPr marL="171450" lvl="0" indent="-514350">
              <a:buFont typeface="+mj-lt"/>
              <a:buAutoNum type="alphaLcParenR"/>
            </a:pPr>
            <a:r>
              <a:rPr lang="en-US" dirty="0"/>
              <a:t>Personalizing</a:t>
            </a:r>
          </a:p>
          <a:p>
            <a:pPr marL="171450" lvl="0" indent="-514350">
              <a:buFont typeface="+mj-lt"/>
              <a:buAutoNum type="alphaLcParenR"/>
            </a:pPr>
            <a:r>
              <a:rPr lang="en-US" dirty="0"/>
              <a:t>Imperative thinking</a:t>
            </a:r>
          </a:p>
          <a:p>
            <a:r>
              <a:rPr lang="en-US" dirty="0">
                <a:solidFill>
                  <a:srgbClr val="FF0000"/>
                </a:solidFill>
              </a:rPr>
              <a:t>This statement is an example of destructive labeling. You can counteract this statement by providing a specific example of how the class is stupid</a:t>
            </a:r>
          </a:p>
          <a:p>
            <a:pPr lvl="0"/>
            <a:r>
              <a:rPr lang="en-US" dirty="0"/>
              <a:t>8. Which of the following is NOT a strategy for handling a distorted thought?</a:t>
            </a:r>
          </a:p>
          <a:p>
            <a:pPr marL="171450" lvl="0" indent="-514350">
              <a:buFont typeface="+mj-lt"/>
              <a:buAutoNum type="alphaLcParenR"/>
            </a:pPr>
            <a:r>
              <a:rPr lang="en-US" dirty="0"/>
              <a:t>Reframing the problem using the statement, “The problem is not ______. The real problem is ________.”</a:t>
            </a:r>
          </a:p>
          <a:p>
            <a:pPr marL="171450" lvl="0" indent="-514350">
              <a:buFont typeface="+mj-lt"/>
              <a:buAutoNum type="alphaLcParenR"/>
            </a:pPr>
            <a:r>
              <a:rPr lang="en-US" dirty="0">
                <a:solidFill>
                  <a:srgbClr val="FF0000"/>
                </a:solidFill>
              </a:rPr>
              <a:t>Asking yourself why the other person hates you</a:t>
            </a:r>
          </a:p>
          <a:p>
            <a:pPr marL="171450" lvl="0" indent="-514350">
              <a:buFont typeface="+mj-lt"/>
              <a:buAutoNum type="alphaLcParenR"/>
            </a:pPr>
            <a:r>
              <a:rPr lang="en-US" dirty="0"/>
              <a:t>Reconceiving the thought in a complete sentence</a:t>
            </a:r>
          </a:p>
          <a:p>
            <a:pPr marL="171450" lvl="0" indent="-514350">
              <a:buFont typeface="+mj-lt"/>
              <a:buAutoNum type="alphaLcParenR"/>
            </a:pPr>
            <a:r>
              <a:rPr lang="en-US" dirty="0"/>
              <a:t>Asking yourself if the situation is really as bad as you’re thought suggests</a:t>
            </a:r>
          </a:p>
          <a:p>
            <a:r>
              <a:rPr lang="en-US" dirty="0">
                <a:solidFill>
                  <a:srgbClr val="FF0000"/>
                </a:solidFill>
              </a:rPr>
              <a:t>Asking yourself why the other person hates you can actually lead to more distorted thinking, but asking the person directly if there is a problem can help correct the distorted thought. The other choices are additional strategies for handling distorted thoughts</a:t>
            </a:r>
          </a:p>
        </p:txBody>
      </p:sp>
    </p:spTree>
    <p:extLst>
      <p:ext uri="{BB962C8B-B14F-4D97-AF65-F5344CB8AC3E}">
        <p14:creationId xmlns:p14="http://schemas.microsoft.com/office/powerpoint/2010/main" val="29696438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9. What personality type was Shana?</a:t>
            </a:r>
          </a:p>
          <a:p>
            <a:pPr marL="171450" lvl="0" indent="-514350">
              <a:buFont typeface="+mj-lt"/>
              <a:buAutoNum type="alphaLcParenR"/>
            </a:pPr>
            <a:r>
              <a:rPr lang="en-US" dirty="0">
                <a:solidFill>
                  <a:srgbClr val="FF0000"/>
                </a:solidFill>
              </a:rPr>
              <a:t>Introvert</a:t>
            </a:r>
          </a:p>
          <a:p>
            <a:pPr marL="171450" lvl="0" indent="-514350">
              <a:buFont typeface="+mj-lt"/>
              <a:buAutoNum type="alphaLcParenR"/>
            </a:pPr>
            <a:r>
              <a:rPr lang="en-US" dirty="0"/>
              <a:t>Extravert </a:t>
            </a:r>
          </a:p>
          <a:p>
            <a:pPr marL="171450" lvl="0" indent="-514350">
              <a:buFont typeface="+mj-lt"/>
              <a:buAutoNum type="alphaLcParenR"/>
            </a:pPr>
            <a:r>
              <a:rPr lang="en-US" dirty="0"/>
              <a:t>Type A</a:t>
            </a:r>
          </a:p>
          <a:p>
            <a:pPr marL="171450" lvl="0" indent="-514350">
              <a:buFont typeface="+mj-lt"/>
              <a:buAutoNum type="alphaLcParenR"/>
            </a:pPr>
            <a:r>
              <a:rPr lang="en-US" dirty="0"/>
              <a:t>Hermit</a:t>
            </a:r>
          </a:p>
          <a:p>
            <a:r>
              <a:rPr lang="en-US" dirty="0">
                <a:solidFill>
                  <a:srgbClr val="FF0000"/>
                </a:solidFill>
              </a:rPr>
              <a:t>After Shana took a personality test, she discovered that she was an introvert.</a:t>
            </a:r>
          </a:p>
          <a:p>
            <a:pPr lvl="0"/>
            <a:endParaRPr lang="en-US" dirty="0"/>
          </a:p>
          <a:p>
            <a:pPr lvl="0"/>
            <a:r>
              <a:rPr lang="en-US" dirty="0"/>
              <a:t>10. How was Shana more able to go out with Martha?</a:t>
            </a:r>
          </a:p>
          <a:p>
            <a:pPr marL="171450" lvl="0" indent="-514350">
              <a:buFont typeface="+mj-lt"/>
              <a:buAutoNum type="alphaLcParenR"/>
            </a:pPr>
            <a:r>
              <a:rPr lang="en-US" dirty="0"/>
              <a:t>She decided to let being around others energize her</a:t>
            </a:r>
          </a:p>
          <a:p>
            <a:pPr marL="171450" lvl="0" indent="-514350">
              <a:buFont typeface="+mj-lt"/>
              <a:buAutoNum type="alphaLcParenR"/>
            </a:pPr>
            <a:r>
              <a:rPr lang="en-US" dirty="0"/>
              <a:t>She ignored her own needs and put Martha’s needs first</a:t>
            </a:r>
          </a:p>
          <a:p>
            <a:pPr marL="514350" lvl="0" indent="-514350">
              <a:buFont typeface="+mj-lt"/>
              <a:buAutoNum type="alphaLcParenR"/>
            </a:pPr>
            <a:r>
              <a:rPr lang="en-US" dirty="0">
                <a:solidFill>
                  <a:srgbClr val="FF0000"/>
                </a:solidFill>
              </a:rPr>
              <a:t>She took care of her needs first by scheduling more alone time to re-energize</a:t>
            </a:r>
          </a:p>
          <a:p>
            <a:pPr marL="514350" lvl="0" indent="-514350">
              <a:buFont typeface="+mj-lt"/>
              <a:buAutoNum type="alphaLcParenR"/>
            </a:pPr>
            <a:r>
              <a:rPr lang="en-US" dirty="0"/>
              <a:t>She underwent shock therapy to change her personality from an introvert to an extravert</a:t>
            </a:r>
          </a:p>
          <a:p>
            <a:r>
              <a:rPr lang="en-US" dirty="0">
                <a:solidFill>
                  <a:srgbClr val="FF0000"/>
                </a:solidFill>
              </a:rPr>
              <a:t>By attending to her need for alone time, Shana felt more able to go out with Martha from time to time.</a:t>
            </a:r>
          </a:p>
        </p:txBody>
      </p:sp>
    </p:spTree>
    <p:extLst>
      <p:ext uri="{BB962C8B-B14F-4D97-AF65-F5344CB8AC3E}">
        <p14:creationId xmlns:p14="http://schemas.microsoft.com/office/powerpoint/2010/main" val="2969643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The Mental Self</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7985793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fontScale="90000"/>
          </a:bodyPr>
          <a:lstStyle/>
          <a:p>
            <a:r>
              <a:rPr lang="en-US" dirty="0"/>
              <a:t>Module Eight: Interpersonal Awareness</a:t>
            </a:r>
          </a:p>
        </p:txBody>
      </p:sp>
      <p:sp>
        <p:nvSpPr>
          <p:cNvPr id="39939" name="Content Placeholder 2"/>
          <p:cNvSpPr>
            <a:spLocks noGrp="1"/>
          </p:cNvSpPr>
          <p:nvPr>
            <p:ph idx="1"/>
          </p:nvPr>
        </p:nvSpPr>
        <p:spPr/>
        <p:txBody>
          <a:bodyPr>
            <a:normAutofit/>
          </a:bodyPr>
          <a:lstStyle/>
          <a:p>
            <a:r>
              <a:rPr lang="en-US" dirty="0"/>
              <a:t>As you develop a greater degree of self awareness, you will also become more aware of the dynamics at play in your interactions with others. When you have a greater awareness of thinking, learning, and personality styles, you also have a responsibility to be more adaptable in your interactions with others. </a:t>
            </a:r>
          </a:p>
          <a:p>
            <a:endParaRPr lang="en-US" dirty="0"/>
          </a:p>
        </p:txBody>
      </p:sp>
      <p:sp>
        <p:nvSpPr>
          <p:cNvPr id="39940" name="Text Placeholder 3"/>
          <p:cNvSpPr>
            <a:spLocks noGrp="1"/>
          </p:cNvSpPr>
          <p:nvPr>
            <p:ph type="body" sz="quarter" idx="10"/>
          </p:nvPr>
        </p:nvSpPr>
        <p:spPr>
          <a:ln>
            <a:miter lim="800000"/>
            <a:headEnd/>
            <a:tailEnd/>
          </a:ln>
        </p:spPr>
        <p:txBody>
          <a:bodyPr/>
          <a:lstStyle/>
          <a:p>
            <a:r>
              <a:rPr lang="en-US" i="1" dirty="0"/>
              <a:t>The thing that’s important to know is that you never know. You’re always sort of feeling your way.</a:t>
            </a:r>
          </a:p>
          <a:p>
            <a:endParaRPr lang="en-US" dirty="0"/>
          </a:p>
          <a:p>
            <a:r>
              <a:rPr lang="en-US" b="1" i="1" dirty="0"/>
              <a:t>Diane Arbus</a:t>
            </a:r>
            <a:endParaRPr lang="en-US" dirty="0"/>
          </a:p>
          <a:p>
            <a:endParaRPr lang="en-US"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Addressing Different Thinking Styles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173157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Addressing Different Learning Styles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7918214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a:t>Active Listening and Body Language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892385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a:t>Transactional Analysis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21609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689024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4620509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1. If you have a global thinking style, how can you address someone with a linear thinking style?</a:t>
            </a:r>
          </a:p>
          <a:p>
            <a:pPr marL="171450" lvl="0" indent="-514350">
              <a:buFont typeface="+mj-lt"/>
              <a:buAutoNum type="alphaLcParenR"/>
            </a:pPr>
            <a:r>
              <a:rPr lang="en-US" dirty="0"/>
              <a:t>Explain the situation in theoretical terms</a:t>
            </a:r>
          </a:p>
          <a:p>
            <a:pPr marL="171450" lvl="0" indent="-514350">
              <a:buFont typeface="+mj-lt"/>
              <a:buAutoNum type="alphaLcParenR"/>
            </a:pPr>
            <a:r>
              <a:rPr lang="en-US" dirty="0"/>
              <a:t>Develop an abstract model</a:t>
            </a:r>
          </a:p>
          <a:p>
            <a:pPr marL="171450" lvl="0" indent="-514350">
              <a:buFont typeface="+mj-lt"/>
              <a:buAutoNum type="alphaLcParenR"/>
            </a:pPr>
            <a:r>
              <a:rPr lang="en-US" dirty="0">
                <a:solidFill>
                  <a:srgbClr val="FF0000"/>
                </a:solidFill>
              </a:rPr>
              <a:t>Give a detailed, step-by-step description</a:t>
            </a:r>
          </a:p>
          <a:p>
            <a:pPr marL="171450" lvl="0" indent="-514350">
              <a:buFont typeface="+mj-lt"/>
              <a:buAutoNum type="alphaLcParenR"/>
            </a:pPr>
            <a:r>
              <a:rPr lang="en-US" dirty="0"/>
              <a:t>Speak loudly and slowly</a:t>
            </a:r>
          </a:p>
          <a:p>
            <a:r>
              <a:rPr lang="en-US" dirty="0">
                <a:solidFill>
                  <a:srgbClr val="FF0000"/>
                </a:solidFill>
              </a:rPr>
              <a:t>Explaining the steps and details of a situation is a good way to address someone who thinks in a linear fashion.</a:t>
            </a:r>
          </a:p>
          <a:p>
            <a:pPr lvl="0"/>
            <a:endParaRPr lang="en-US" dirty="0"/>
          </a:p>
          <a:p>
            <a:pPr lvl="0"/>
            <a:r>
              <a:rPr lang="en-US" dirty="0"/>
              <a:t>2. Which of the following statements is NOT true about thinking styles?</a:t>
            </a:r>
          </a:p>
          <a:p>
            <a:pPr marL="171450" lvl="0" indent="-514350">
              <a:buFont typeface="+mj-lt"/>
              <a:buAutoNum type="alphaLcParenR"/>
            </a:pPr>
            <a:r>
              <a:rPr lang="en-US" dirty="0"/>
              <a:t>Global thinkers prefer other global thinkers</a:t>
            </a:r>
          </a:p>
          <a:p>
            <a:pPr marL="171450" lvl="0" indent="-514350">
              <a:buFont typeface="+mj-lt"/>
              <a:buAutoNum type="alphaLcParenR"/>
            </a:pPr>
            <a:r>
              <a:rPr lang="en-US" dirty="0"/>
              <a:t>Linear thinkers prefer other linear thinkers</a:t>
            </a:r>
          </a:p>
          <a:p>
            <a:pPr marL="171450" lvl="0" indent="-514350">
              <a:buFont typeface="+mj-lt"/>
              <a:buAutoNum type="alphaLcParenR"/>
            </a:pPr>
            <a:r>
              <a:rPr lang="en-US" dirty="0"/>
              <a:t>Both thinking styles can complement each other</a:t>
            </a:r>
          </a:p>
          <a:p>
            <a:pPr marL="171450" lvl="0" indent="-514350">
              <a:buFont typeface="+mj-lt"/>
              <a:buAutoNum type="alphaLcParenR"/>
            </a:pPr>
            <a:r>
              <a:rPr lang="en-US" dirty="0">
                <a:solidFill>
                  <a:srgbClr val="FF0000"/>
                </a:solidFill>
              </a:rPr>
              <a:t>All of the above</a:t>
            </a:r>
          </a:p>
          <a:p>
            <a:r>
              <a:rPr lang="en-US" dirty="0">
                <a:solidFill>
                  <a:srgbClr val="FF0000"/>
                </a:solidFill>
              </a:rPr>
              <a:t>Although people with the same thinking styles prefer working with each other, people with different thinking styles can complement each other.</a:t>
            </a:r>
          </a:p>
        </p:txBody>
      </p:sp>
    </p:spTree>
    <p:extLst>
      <p:ext uri="{BB962C8B-B14F-4D97-AF65-F5344CB8AC3E}">
        <p14:creationId xmlns:p14="http://schemas.microsoft.com/office/powerpoint/2010/main" val="44620509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Autofit/>
          </a:bodyPr>
          <a:lstStyle/>
          <a:p>
            <a:pPr lvl="0"/>
            <a:r>
              <a:rPr lang="en-US" sz="2000" dirty="0"/>
              <a:t>3. How would you teach someone with a visual learning style?</a:t>
            </a:r>
          </a:p>
          <a:p>
            <a:pPr marL="171450" lvl="0" indent="-514350">
              <a:buFont typeface="+mj-lt"/>
              <a:buAutoNum type="alphaLcParenR"/>
            </a:pPr>
            <a:r>
              <a:rPr lang="en-US" sz="2000" dirty="0">
                <a:solidFill>
                  <a:srgbClr val="FF0000"/>
                </a:solidFill>
              </a:rPr>
              <a:t>Demonstrate what you are trying to teach them to do</a:t>
            </a:r>
          </a:p>
          <a:p>
            <a:pPr marL="171450" lvl="0" indent="-514350">
              <a:buFont typeface="+mj-lt"/>
              <a:buAutoNum type="alphaLcParenR"/>
            </a:pPr>
            <a:r>
              <a:rPr lang="en-US" sz="2000" dirty="0"/>
              <a:t>Make them do what you are trying to teach them to do</a:t>
            </a:r>
          </a:p>
          <a:p>
            <a:pPr marL="171450" lvl="0" indent="-514350">
              <a:buFont typeface="+mj-lt"/>
              <a:buAutoNum type="alphaLcParenR"/>
            </a:pPr>
            <a:r>
              <a:rPr lang="en-US" sz="2000" dirty="0"/>
              <a:t>Tell them the instructions</a:t>
            </a:r>
          </a:p>
          <a:p>
            <a:pPr marL="171450" lvl="0" indent="-514350">
              <a:buFont typeface="+mj-lt"/>
              <a:buAutoNum type="alphaLcParenR"/>
            </a:pPr>
            <a:r>
              <a:rPr lang="en-US" sz="2000" dirty="0"/>
              <a:t>None of the above</a:t>
            </a:r>
          </a:p>
          <a:p>
            <a:r>
              <a:rPr lang="en-US" sz="2000" dirty="0">
                <a:solidFill>
                  <a:srgbClr val="FF0000"/>
                </a:solidFill>
              </a:rPr>
              <a:t>Demonstrating what you’re trying to teach them gives visual learners a way of seeing what you are trying to teach.</a:t>
            </a:r>
          </a:p>
          <a:p>
            <a:pPr lvl="0"/>
            <a:r>
              <a:rPr lang="en-US" sz="2000" dirty="0"/>
              <a:t>4. How would you teach someone with an auditory learning style?</a:t>
            </a:r>
          </a:p>
          <a:p>
            <a:pPr marL="171450" lvl="0" indent="-514350">
              <a:buFont typeface="+mj-lt"/>
              <a:buAutoNum type="alphaLcParenR"/>
            </a:pPr>
            <a:r>
              <a:rPr lang="en-US" sz="2000" dirty="0">
                <a:solidFill>
                  <a:srgbClr val="FF0000"/>
                </a:solidFill>
              </a:rPr>
              <a:t>Tell them the instructions</a:t>
            </a:r>
          </a:p>
          <a:p>
            <a:pPr marL="171450" lvl="0" indent="-514350">
              <a:buFont typeface="+mj-lt"/>
              <a:buAutoNum type="alphaLcParenR"/>
            </a:pPr>
            <a:r>
              <a:rPr lang="en-US" sz="2000" dirty="0"/>
              <a:t>Demonstrate what you are trying to teach them to do</a:t>
            </a:r>
          </a:p>
          <a:p>
            <a:pPr marL="171450" lvl="0" indent="-514350">
              <a:buFont typeface="+mj-lt"/>
              <a:buAutoNum type="alphaLcParenR"/>
            </a:pPr>
            <a:r>
              <a:rPr lang="en-US" sz="2000" dirty="0"/>
              <a:t>Make them do what you are trying to teach them to do</a:t>
            </a:r>
          </a:p>
          <a:p>
            <a:pPr marL="171450" lvl="0" indent="-514350">
              <a:buFont typeface="+mj-lt"/>
              <a:buAutoNum type="alphaLcParenR"/>
            </a:pPr>
            <a:r>
              <a:rPr lang="en-US" sz="2000" dirty="0"/>
              <a:t>None of the above</a:t>
            </a:r>
          </a:p>
          <a:p>
            <a:r>
              <a:rPr lang="en-US" sz="2000" dirty="0">
                <a:solidFill>
                  <a:srgbClr val="FF0000"/>
                </a:solidFill>
              </a:rPr>
              <a:t>Telling auditory learners the instructions helps them to learn more comfortably because it engages their hearing.</a:t>
            </a:r>
          </a:p>
        </p:txBody>
      </p:sp>
    </p:spTree>
    <p:extLst>
      <p:ext uri="{BB962C8B-B14F-4D97-AF65-F5344CB8AC3E}">
        <p14:creationId xmlns:p14="http://schemas.microsoft.com/office/powerpoint/2010/main" val="311321083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Autofit/>
          </a:bodyPr>
          <a:lstStyle/>
          <a:p>
            <a:pPr lvl="0"/>
            <a:r>
              <a:rPr lang="en-US" sz="2000" dirty="0"/>
              <a:t>5. Which is true of active listening?</a:t>
            </a:r>
          </a:p>
          <a:p>
            <a:pPr marL="171450" lvl="0" indent="-514350">
              <a:buFont typeface="+mj-lt"/>
              <a:buAutoNum type="alphaLcParenR"/>
            </a:pPr>
            <a:r>
              <a:rPr lang="en-US" sz="2000" dirty="0">
                <a:solidFill>
                  <a:srgbClr val="FF0000"/>
                </a:solidFill>
              </a:rPr>
              <a:t>You must listen with genuine interest</a:t>
            </a:r>
          </a:p>
          <a:p>
            <a:pPr marL="171450" lvl="0" indent="-514350">
              <a:buFont typeface="+mj-lt"/>
              <a:buAutoNum type="alphaLcParenR"/>
            </a:pPr>
            <a:r>
              <a:rPr lang="en-US" sz="2000" dirty="0"/>
              <a:t>It is a list of tricks that can convince someone you are listening</a:t>
            </a:r>
          </a:p>
          <a:p>
            <a:pPr marL="171450" lvl="0" indent="-514350">
              <a:buFont typeface="+mj-lt"/>
              <a:buAutoNum type="alphaLcParenR"/>
            </a:pPr>
            <a:r>
              <a:rPr lang="en-US" sz="2000" dirty="0"/>
              <a:t>It is not as effective as passive listening</a:t>
            </a:r>
          </a:p>
          <a:p>
            <a:pPr marL="171450" lvl="0" indent="-514350">
              <a:buFont typeface="+mj-lt"/>
              <a:buAutoNum type="alphaLcParenR"/>
            </a:pPr>
            <a:r>
              <a:rPr lang="en-US" sz="2000" dirty="0"/>
              <a:t>None of these statements are true</a:t>
            </a:r>
          </a:p>
          <a:p>
            <a:r>
              <a:rPr lang="en-US" sz="2000" dirty="0">
                <a:solidFill>
                  <a:srgbClr val="FF0000"/>
                </a:solidFill>
              </a:rPr>
              <a:t>Active listening involves genuine interest in what you are listening to. </a:t>
            </a:r>
          </a:p>
          <a:p>
            <a:pPr lvl="0"/>
            <a:r>
              <a:rPr lang="en-US" sz="2000" dirty="0"/>
              <a:t>6. Which of the following is NOT an approach to active listening?</a:t>
            </a:r>
          </a:p>
          <a:p>
            <a:pPr marL="171450" lvl="0" indent="-514350">
              <a:buFont typeface="+mj-lt"/>
              <a:buAutoNum type="alphaLcParenR"/>
            </a:pPr>
            <a:r>
              <a:rPr lang="en-US" sz="2000" dirty="0"/>
              <a:t>Using non-verbal encouragers such as nodding</a:t>
            </a:r>
          </a:p>
          <a:p>
            <a:pPr marL="171450" lvl="0" indent="-514350">
              <a:buFont typeface="+mj-lt"/>
              <a:buAutoNum type="alphaLcParenR"/>
            </a:pPr>
            <a:r>
              <a:rPr lang="en-US" sz="2000" dirty="0">
                <a:solidFill>
                  <a:srgbClr val="FF0000"/>
                </a:solidFill>
              </a:rPr>
              <a:t>Writing down what you are going to ask the other person once that person stops talking</a:t>
            </a:r>
          </a:p>
          <a:p>
            <a:pPr marL="171450" lvl="0" indent="-514350">
              <a:buFont typeface="+mj-lt"/>
              <a:buAutoNum type="alphaLcParenR"/>
            </a:pPr>
            <a:r>
              <a:rPr lang="en-US" sz="2000" dirty="0"/>
              <a:t>Using verbal encouragers</a:t>
            </a:r>
          </a:p>
          <a:p>
            <a:pPr marL="171450" lvl="0" indent="-514350">
              <a:buFont typeface="+mj-lt"/>
              <a:buAutoNum type="alphaLcParenR"/>
            </a:pPr>
            <a:r>
              <a:rPr lang="en-US" sz="2000" dirty="0"/>
              <a:t>Asking open-ended questions</a:t>
            </a:r>
          </a:p>
          <a:p>
            <a:r>
              <a:rPr lang="en-US" sz="2000" dirty="0">
                <a:solidFill>
                  <a:srgbClr val="FF0000"/>
                </a:solidFill>
              </a:rPr>
              <a:t>Writing down a question you want to ask while the other person is still talking takes you out of listening to that person. </a:t>
            </a:r>
          </a:p>
        </p:txBody>
      </p:sp>
    </p:spTree>
    <p:extLst>
      <p:ext uri="{BB962C8B-B14F-4D97-AF65-F5344CB8AC3E}">
        <p14:creationId xmlns:p14="http://schemas.microsoft.com/office/powerpoint/2010/main" val="311321083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7. Parent mode is _______.</a:t>
            </a:r>
          </a:p>
          <a:p>
            <a:pPr marL="171450" lvl="0" indent="-514350">
              <a:buFont typeface="+mj-lt"/>
              <a:buAutoNum type="alphaLcParenR"/>
            </a:pPr>
            <a:r>
              <a:rPr lang="en-US" dirty="0"/>
              <a:t>The ideal mode to be in</a:t>
            </a:r>
          </a:p>
          <a:p>
            <a:pPr marL="171450" lvl="0" indent="-514350">
              <a:buFont typeface="+mj-lt"/>
              <a:buAutoNum type="alphaLcParenR"/>
            </a:pPr>
            <a:r>
              <a:rPr lang="en-US" dirty="0">
                <a:solidFill>
                  <a:srgbClr val="FF0000"/>
                </a:solidFill>
              </a:rPr>
              <a:t>The mode that imitates how you saw authority figures act when you were a child</a:t>
            </a:r>
          </a:p>
          <a:p>
            <a:pPr marL="171450" lvl="0" indent="-514350">
              <a:buFont typeface="+mj-lt"/>
              <a:buAutoNum type="alphaLcParenR"/>
            </a:pPr>
            <a:r>
              <a:rPr lang="en-US" dirty="0"/>
              <a:t>Preferable to child mode</a:t>
            </a:r>
          </a:p>
          <a:p>
            <a:pPr marL="171450" lvl="0" indent="-514350">
              <a:buFont typeface="+mj-lt"/>
              <a:buAutoNum type="alphaLcParenR"/>
            </a:pPr>
            <a:r>
              <a:rPr lang="en-US" dirty="0"/>
              <a:t>All of the above</a:t>
            </a:r>
          </a:p>
          <a:p>
            <a:r>
              <a:rPr lang="en-US" dirty="0">
                <a:solidFill>
                  <a:srgbClr val="FF0000"/>
                </a:solidFill>
              </a:rPr>
              <a:t>Parent mode imitates how you experienced the behavior of authority figures when you were a child, but it is neither preferable to child mode nor the ideal mode to be in, which would be adult mode. </a:t>
            </a:r>
          </a:p>
          <a:p>
            <a:pPr lvl="0"/>
            <a:r>
              <a:rPr lang="en-US" dirty="0"/>
              <a:t>8. Modes that contribute to a recurring cycle of behavior are called ________.</a:t>
            </a:r>
          </a:p>
          <a:p>
            <a:pPr marL="171450" lvl="0" indent="-514350">
              <a:buFont typeface="+mj-lt"/>
              <a:buAutoNum type="alphaLcParenR"/>
            </a:pPr>
            <a:r>
              <a:rPr lang="en-US" dirty="0"/>
              <a:t>Crossed</a:t>
            </a:r>
          </a:p>
          <a:p>
            <a:pPr marL="171450" lvl="0" indent="-514350">
              <a:buFont typeface="+mj-lt"/>
              <a:buAutoNum type="alphaLcParenR"/>
            </a:pPr>
            <a:r>
              <a:rPr lang="en-US" dirty="0"/>
              <a:t>Adult</a:t>
            </a:r>
          </a:p>
          <a:p>
            <a:pPr marL="171450" lvl="0" indent="-514350">
              <a:buFont typeface="+mj-lt"/>
              <a:buAutoNum type="alphaLcParenR"/>
            </a:pPr>
            <a:r>
              <a:rPr lang="en-US" dirty="0"/>
              <a:t>Parent</a:t>
            </a:r>
          </a:p>
          <a:p>
            <a:pPr marL="171450" lvl="0" indent="-514350">
              <a:buFont typeface="+mj-lt"/>
              <a:buAutoNum type="alphaLcParenR"/>
            </a:pPr>
            <a:r>
              <a:rPr lang="en-US" dirty="0">
                <a:solidFill>
                  <a:srgbClr val="FF0000"/>
                </a:solidFill>
              </a:rPr>
              <a:t>Complementary</a:t>
            </a:r>
          </a:p>
          <a:p>
            <a:r>
              <a:rPr lang="en-US" dirty="0">
                <a:solidFill>
                  <a:srgbClr val="FF0000"/>
                </a:solidFill>
              </a:rPr>
              <a:t>Complementary modes (Parent-Child, Child-Parent, Child-Child, Adult-Adult) contribute to a recurrent cycle of behavior</a:t>
            </a:r>
          </a:p>
        </p:txBody>
      </p:sp>
    </p:spTree>
    <p:extLst>
      <p:ext uri="{BB962C8B-B14F-4D97-AF65-F5344CB8AC3E}">
        <p14:creationId xmlns:p14="http://schemas.microsoft.com/office/powerpoint/2010/main" val="3113210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The Spiritual Self</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253353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983146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lvl="0"/>
            <a:r>
              <a:rPr lang="en-US" dirty="0"/>
              <a:t>9. How did Grace accommodate Priscilla’s learning style?</a:t>
            </a:r>
          </a:p>
          <a:p>
            <a:pPr marL="171450" lvl="0" indent="-514350">
              <a:buFont typeface="+mj-lt"/>
              <a:buAutoNum type="alphaLcParenR"/>
            </a:pPr>
            <a:r>
              <a:rPr lang="en-US" dirty="0"/>
              <a:t>She made Priscilla do all the work because Priscilla was a tactile learner</a:t>
            </a:r>
          </a:p>
          <a:p>
            <a:pPr marL="171450" lvl="0" indent="-514350">
              <a:buFont typeface="+mj-lt"/>
              <a:buAutoNum type="alphaLcParenR"/>
            </a:pPr>
            <a:r>
              <a:rPr lang="en-US" dirty="0">
                <a:solidFill>
                  <a:srgbClr val="FF0000"/>
                </a:solidFill>
              </a:rPr>
              <a:t>She presented the information in a power point program because Priscilla was a visual learner</a:t>
            </a:r>
          </a:p>
          <a:p>
            <a:pPr marL="171450" lvl="0" indent="-514350">
              <a:buFont typeface="+mj-lt"/>
              <a:buAutoNum type="alphaLcParenR"/>
            </a:pPr>
            <a:r>
              <a:rPr lang="en-US" dirty="0"/>
              <a:t>She told Priscilla what she had found in her research because Priscilla was an auditory learner</a:t>
            </a:r>
          </a:p>
          <a:p>
            <a:pPr marL="171450" lvl="0" indent="-514350">
              <a:buFont typeface="+mj-lt"/>
              <a:buAutoNum type="alphaLcParenR"/>
            </a:pPr>
            <a:r>
              <a:rPr lang="en-US" dirty="0"/>
              <a:t>None of the above</a:t>
            </a:r>
          </a:p>
          <a:p>
            <a:r>
              <a:rPr lang="en-US" dirty="0">
                <a:solidFill>
                  <a:srgbClr val="FF0000"/>
                </a:solidFill>
              </a:rPr>
              <a:t>Grace accommodated Priscilla’s visual learning style by presenting the information via power point. </a:t>
            </a:r>
          </a:p>
          <a:p>
            <a:endParaRPr lang="en-US" dirty="0">
              <a:solidFill>
                <a:srgbClr val="FF0000"/>
              </a:solidFill>
            </a:endParaRPr>
          </a:p>
          <a:p>
            <a:pPr lvl="0"/>
            <a:r>
              <a:rPr lang="en-US" dirty="0"/>
              <a:t>10. In this case study, Priscilla and Grace allowed their differences in style to ______ each other.</a:t>
            </a:r>
          </a:p>
          <a:p>
            <a:pPr marL="171450" lvl="0" indent="-514350">
              <a:buFont typeface="+mj-lt"/>
              <a:buAutoNum type="alphaLcParenR"/>
            </a:pPr>
            <a:r>
              <a:rPr lang="en-US" dirty="0"/>
              <a:t>Outperform</a:t>
            </a:r>
          </a:p>
          <a:p>
            <a:pPr marL="171450" lvl="0" indent="-514350">
              <a:buFont typeface="+mj-lt"/>
              <a:buAutoNum type="alphaLcParenR"/>
            </a:pPr>
            <a:r>
              <a:rPr lang="en-US" dirty="0">
                <a:solidFill>
                  <a:srgbClr val="FF0000"/>
                </a:solidFill>
              </a:rPr>
              <a:t>Complement</a:t>
            </a:r>
          </a:p>
          <a:p>
            <a:pPr marL="171450" lvl="0" indent="-514350">
              <a:buFont typeface="+mj-lt"/>
              <a:buAutoNum type="alphaLcParenR"/>
            </a:pPr>
            <a:r>
              <a:rPr lang="en-US" dirty="0"/>
              <a:t>Praise</a:t>
            </a:r>
          </a:p>
          <a:p>
            <a:pPr marL="171450" lvl="0" indent="-514350">
              <a:buFont typeface="+mj-lt"/>
              <a:buAutoNum type="alphaLcParenR"/>
            </a:pPr>
            <a:r>
              <a:rPr lang="en-US" dirty="0"/>
              <a:t>Interfere with</a:t>
            </a:r>
          </a:p>
          <a:p>
            <a:r>
              <a:rPr lang="en-US" dirty="0">
                <a:solidFill>
                  <a:srgbClr val="FF0000"/>
                </a:solidFill>
              </a:rPr>
              <a:t>Despite the tendency of different style thinkers to not work well together, Grace and Priscilla used the awareness of their differences in thinking style to complement each other. </a:t>
            </a:r>
          </a:p>
        </p:txBody>
      </p:sp>
    </p:spTree>
    <p:extLst>
      <p:ext uri="{BB962C8B-B14F-4D97-AF65-F5344CB8AC3E}">
        <p14:creationId xmlns:p14="http://schemas.microsoft.com/office/powerpoint/2010/main" val="311321083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r>
              <a:rPr lang="en-US" dirty="0"/>
              <a:t>Module Nine: The Spiritual Self</a:t>
            </a:r>
          </a:p>
        </p:txBody>
      </p:sp>
      <p:sp>
        <p:nvSpPr>
          <p:cNvPr id="45059" name="Content Placeholder 2"/>
          <p:cNvSpPr>
            <a:spLocks noGrp="1"/>
          </p:cNvSpPr>
          <p:nvPr>
            <p:ph idx="1"/>
          </p:nvPr>
        </p:nvSpPr>
        <p:spPr/>
        <p:txBody>
          <a:bodyPr>
            <a:normAutofit fontScale="92500" lnSpcReduction="10000"/>
          </a:bodyPr>
          <a:lstStyle/>
          <a:p>
            <a:r>
              <a:rPr lang="en-US" dirty="0"/>
              <a:t>Developing awareness of the spiritual self is the capstone to developing awareness of one’s whole self. When you begin to focus on spiritual development, all other approaches to increasing your self-awareness become enhanced because frequently a key step to becoming more aware of your body, heart , and mind involves paying attention to the needs of your soul.</a:t>
            </a:r>
          </a:p>
          <a:p>
            <a:endParaRPr lang="en-US" dirty="0"/>
          </a:p>
        </p:txBody>
      </p:sp>
      <p:sp>
        <p:nvSpPr>
          <p:cNvPr id="45060" name="Text Placeholder 3"/>
          <p:cNvSpPr>
            <a:spLocks noGrp="1"/>
          </p:cNvSpPr>
          <p:nvPr>
            <p:ph type="body" sz="quarter" idx="10"/>
          </p:nvPr>
        </p:nvSpPr>
        <p:spPr>
          <a:ln>
            <a:miter lim="800000"/>
            <a:headEnd/>
            <a:tailEnd/>
          </a:ln>
        </p:spPr>
        <p:txBody>
          <a:bodyPr/>
          <a:lstStyle/>
          <a:p>
            <a:r>
              <a:rPr lang="en-US" i="1" dirty="0"/>
              <a:t>There is no greater agony than bearing an untold story inside you.</a:t>
            </a:r>
          </a:p>
          <a:p>
            <a:endParaRPr lang="en-US" dirty="0"/>
          </a:p>
          <a:p>
            <a:r>
              <a:rPr lang="en-US" b="1" i="1" dirty="0"/>
              <a:t>Maya Angelou</a:t>
            </a:r>
            <a:br>
              <a:rPr lang="en-US" b="1" i="1" dirty="0"/>
            </a:br>
            <a:endParaRPr lang="en-US" dirty="0"/>
          </a:p>
          <a:p>
            <a:endParaRPr lang="en-US"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Mindfulness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446580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Meditation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865614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Cultivating Positivity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928439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Gratitude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447620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5275286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9467727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1. What is the term for the constant chatter of our thoughts?</a:t>
            </a:r>
          </a:p>
          <a:p>
            <a:pPr marL="171450" lvl="0" indent="-514350">
              <a:buFont typeface="+mj-lt"/>
              <a:buAutoNum type="alphaLcParenR"/>
            </a:pPr>
            <a:r>
              <a:rPr lang="en-US" dirty="0">
                <a:solidFill>
                  <a:srgbClr val="FF0000"/>
                </a:solidFill>
              </a:rPr>
              <a:t>Monkey mind</a:t>
            </a:r>
          </a:p>
          <a:p>
            <a:pPr marL="171450" lvl="0" indent="-514350">
              <a:buFont typeface="+mj-lt"/>
              <a:buAutoNum type="alphaLcParenR"/>
            </a:pPr>
            <a:r>
              <a:rPr lang="en-US" dirty="0"/>
              <a:t>Bovine brain</a:t>
            </a:r>
          </a:p>
          <a:p>
            <a:pPr marL="171450" lvl="0" indent="-514350">
              <a:buFont typeface="+mj-lt"/>
              <a:buAutoNum type="alphaLcParenR"/>
            </a:pPr>
            <a:r>
              <a:rPr lang="en-US" dirty="0"/>
              <a:t>Serpent soul</a:t>
            </a:r>
          </a:p>
          <a:p>
            <a:pPr marL="171450" lvl="0" indent="-514350">
              <a:buFont typeface="+mj-lt"/>
              <a:buAutoNum type="alphaLcParenR"/>
            </a:pPr>
            <a:r>
              <a:rPr lang="en-US" dirty="0"/>
              <a:t>None of the above</a:t>
            </a:r>
          </a:p>
          <a:p>
            <a:r>
              <a:rPr lang="en-US" dirty="0">
                <a:solidFill>
                  <a:srgbClr val="FF0000"/>
                </a:solidFill>
              </a:rPr>
              <a:t>The term monkey mind refers to the constant chatter from our thoughts.</a:t>
            </a:r>
          </a:p>
          <a:p>
            <a:endParaRPr lang="en-US" dirty="0">
              <a:solidFill>
                <a:srgbClr val="FF0000"/>
              </a:solidFill>
            </a:endParaRPr>
          </a:p>
          <a:p>
            <a:pPr lvl="0"/>
            <a:r>
              <a:rPr lang="en-US" dirty="0"/>
              <a:t>2. What is the difference between mindfulness and living in the moment?</a:t>
            </a:r>
          </a:p>
          <a:p>
            <a:pPr marL="171450" lvl="0" indent="-514350">
              <a:buFont typeface="+mj-lt"/>
              <a:buAutoNum type="alphaLcParenR"/>
            </a:pPr>
            <a:r>
              <a:rPr lang="en-US" dirty="0"/>
              <a:t>There is no difference</a:t>
            </a:r>
          </a:p>
          <a:p>
            <a:pPr marL="171450" lvl="0" indent="-514350">
              <a:buFont typeface="+mj-lt"/>
              <a:buAutoNum type="alphaLcParenR"/>
            </a:pPr>
            <a:r>
              <a:rPr lang="en-US" dirty="0"/>
              <a:t>Mindfulness focuses on the past</a:t>
            </a:r>
          </a:p>
          <a:p>
            <a:pPr marL="171450" lvl="0" indent="-514350">
              <a:buFont typeface="+mj-lt"/>
              <a:buAutoNum type="alphaLcParenR"/>
            </a:pPr>
            <a:r>
              <a:rPr lang="en-US" dirty="0">
                <a:solidFill>
                  <a:srgbClr val="FF0000"/>
                </a:solidFill>
              </a:rPr>
              <a:t>Mindfulness involves paying a certain kind of attention to things we normally would ignore</a:t>
            </a:r>
          </a:p>
          <a:p>
            <a:pPr marL="171450" lvl="0" indent="-514350">
              <a:buFont typeface="+mj-lt"/>
              <a:buAutoNum type="alphaLcParenR"/>
            </a:pPr>
            <a:r>
              <a:rPr lang="en-US" dirty="0"/>
              <a:t>Mindfulness involves daydreaming</a:t>
            </a:r>
          </a:p>
          <a:p>
            <a:r>
              <a:rPr lang="en-US" dirty="0">
                <a:solidFill>
                  <a:srgbClr val="FF0000"/>
                </a:solidFill>
              </a:rPr>
              <a:t>Mindfulness is more than focusing on the present moment. It involves becoming aware of aspects of the moment that you would normally ignore.</a:t>
            </a:r>
          </a:p>
        </p:txBody>
      </p:sp>
    </p:spTree>
    <p:extLst>
      <p:ext uri="{BB962C8B-B14F-4D97-AF65-F5344CB8AC3E}">
        <p14:creationId xmlns:p14="http://schemas.microsoft.com/office/powerpoint/2010/main" val="169467727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3. Which meditation is most helpful for increasing positive feelings?</a:t>
            </a:r>
          </a:p>
          <a:p>
            <a:pPr marL="171450" lvl="0" indent="-514350">
              <a:buFont typeface="+mj-lt"/>
              <a:buAutoNum type="alphaLcParenR"/>
            </a:pPr>
            <a:r>
              <a:rPr lang="en-US" dirty="0"/>
              <a:t>Mindfulness meditation</a:t>
            </a:r>
          </a:p>
          <a:p>
            <a:pPr marL="171450" lvl="0" indent="-514350">
              <a:buFont typeface="+mj-lt"/>
              <a:buAutoNum type="alphaLcParenR"/>
            </a:pPr>
            <a:r>
              <a:rPr lang="en-US" dirty="0"/>
              <a:t>Progressive relaxation</a:t>
            </a:r>
          </a:p>
          <a:p>
            <a:pPr marL="171450" lvl="0" indent="-514350">
              <a:buFont typeface="+mj-lt"/>
              <a:buAutoNum type="alphaLcParenR"/>
            </a:pPr>
            <a:r>
              <a:rPr lang="en-US" dirty="0"/>
              <a:t>Transcendental meditation</a:t>
            </a:r>
          </a:p>
          <a:p>
            <a:pPr marL="171450" lvl="0" indent="-514350">
              <a:buFont typeface="+mj-lt"/>
              <a:buAutoNum type="alphaLcParenR"/>
            </a:pPr>
            <a:r>
              <a:rPr lang="en-US" dirty="0">
                <a:solidFill>
                  <a:srgbClr val="FF0000"/>
                </a:solidFill>
              </a:rPr>
              <a:t>Loving-kindness meditation</a:t>
            </a:r>
          </a:p>
          <a:p>
            <a:r>
              <a:rPr lang="en-US" dirty="0">
                <a:solidFill>
                  <a:srgbClr val="FF0000"/>
                </a:solidFill>
              </a:rPr>
              <a:t>While each method of meditation will improve your positive feelings, the loving-kindness meditation can help the most. </a:t>
            </a:r>
          </a:p>
          <a:p>
            <a:pPr lvl="0"/>
            <a:r>
              <a:rPr lang="en-US" dirty="0"/>
              <a:t>4. What does the simple meditation technique included in this course accomplish?</a:t>
            </a:r>
          </a:p>
          <a:p>
            <a:pPr marL="171450" lvl="0" indent="-514350">
              <a:buFont typeface="+mj-lt"/>
              <a:buAutoNum type="alphaLcParenR"/>
            </a:pPr>
            <a:r>
              <a:rPr lang="en-US" dirty="0"/>
              <a:t>It relaxes you</a:t>
            </a:r>
          </a:p>
          <a:p>
            <a:pPr marL="171450" lvl="0" indent="-514350">
              <a:buFont typeface="+mj-lt"/>
              <a:buAutoNum type="alphaLcParenR"/>
            </a:pPr>
            <a:r>
              <a:rPr lang="en-US" dirty="0"/>
              <a:t>It makes you feel more calm</a:t>
            </a:r>
          </a:p>
          <a:p>
            <a:pPr marL="171450" lvl="0" indent="-514350">
              <a:buFont typeface="+mj-lt"/>
              <a:buAutoNum type="alphaLcParenR"/>
            </a:pPr>
            <a:r>
              <a:rPr lang="en-US" dirty="0"/>
              <a:t>It quiets your thoughts</a:t>
            </a:r>
          </a:p>
          <a:p>
            <a:pPr marL="171450" lvl="0" indent="-514350">
              <a:buFont typeface="+mj-lt"/>
              <a:buAutoNum type="alphaLcParenR"/>
            </a:pPr>
            <a:r>
              <a:rPr lang="en-US" dirty="0">
                <a:solidFill>
                  <a:srgbClr val="FF0000"/>
                </a:solidFill>
              </a:rPr>
              <a:t>All of the above</a:t>
            </a:r>
          </a:p>
          <a:p>
            <a:r>
              <a:rPr lang="en-US" dirty="0">
                <a:solidFill>
                  <a:srgbClr val="FF0000"/>
                </a:solidFill>
              </a:rPr>
              <a:t>This technique of meditation helps with all of these. Its main goal is to quiet your thoughts (which is also an acceptable answer in order to emphasize that there is no right or wrong approach to this technique).</a:t>
            </a:r>
          </a:p>
        </p:txBody>
      </p:sp>
    </p:spTree>
    <p:extLst>
      <p:ext uri="{BB962C8B-B14F-4D97-AF65-F5344CB8AC3E}">
        <p14:creationId xmlns:p14="http://schemas.microsoft.com/office/powerpoint/2010/main" val="284017274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5. Who does forgiveness benefit the most?</a:t>
            </a:r>
          </a:p>
          <a:p>
            <a:pPr marL="171450" lvl="0" indent="-514350">
              <a:buFont typeface="+mj-lt"/>
              <a:buAutoNum type="alphaLcParenR"/>
            </a:pPr>
            <a:r>
              <a:rPr lang="en-US" dirty="0">
                <a:solidFill>
                  <a:srgbClr val="FF0000"/>
                </a:solidFill>
              </a:rPr>
              <a:t>The person doing the forgiving</a:t>
            </a:r>
          </a:p>
          <a:p>
            <a:pPr marL="171450" lvl="0" indent="-514350">
              <a:buFont typeface="+mj-lt"/>
              <a:buAutoNum type="alphaLcParenR"/>
            </a:pPr>
            <a:r>
              <a:rPr lang="en-US" dirty="0"/>
              <a:t>The person being forgiven</a:t>
            </a:r>
          </a:p>
          <a:p>
            <a:pPr marL="171450" lvl="0" indent="-514350">
              <a:buFont typeface="+mj-lt"/>
              <a:buAutoNum type="alphaLcParenR"/>
            </a:pPr>
            <a:r>
              <a:rPr lang="en-US" dirty="0"/>
              <a:t>It does not benefit anyone</a:t>
            </a:r>
          </a:p>
          <a:p>
            <a:pPr marL="171450" lvl="0" indent="-514350">
              <a:buFont typeface="+mj-lt"/>
              <a:buAutoNum type="alphaLcParenR"/>
            </a:pPr>
            <a:r>
              <a:rPr lang="en-US" dirty="0"/>
              <a:t>All of the above</a:t>
            </a:r>
          </a:p>
          <a:p>
            <a:r>
              <a:rPr lang="en-US" dirty="0">
                <a:solidFill>
                  <a:srgbClr val="FF0000"/>
                </a:solidFill>
              </a:rPr>
              <a:t>Forgiveness benefits the person doing the forgiving the most because it allows that person to let go of resentment and hate, which weighs that person down. </a:t>
            </a:r>
          </a:p>
          <a:p>
            <a:pPr lvl="0"/>
            <a:r>
              <a:rPr lang="en-US" dirty="0"/>
              <a:t>6. What is a way to help you begin to forgive someone with whom you are angry?</a:t>
            </a:r>
          </a:p>
          <a:p>
            <a:pPr marL="171450" lvl="0" indent="-514350">
              <a:buFont typeface="+mj-lt"/>
              <a:buAutoNum type="alphaLcParenR"/>
            </a:pPr>
            <a:r>
              <a:rPr lang="en-US" dirty="0"/>
              <a:t>Insist that person apologizes</a:t>
            </a:r>
          </a:p>
          <a:p>
            <a:pPr marL="171450" lvl="0" indent="-514350">
              <a:buFont typeface="+mj-lt"/>
              <a:buAutoNum type="alphaLcParenR"/>
            </a:pPr>
            <a:r>
              <a:rPr lang="en-US" dirty="0"/>
              <a:t>Watch that person be punished</a:t>
            </a:r>
          </a:p>
          <a:p>
            <a:pPr marL="171450" lvl="0" indent="-514350">
              <a:buFont typeface="+mj-lt"/>
              <a:buAutoNum type="alphaLcParenR"/>
            </a:pPr>
            <a:r>
              <a:rPr lang="en-US" dirty="0"/>
              <a:t>Tell that person exactly what you think about him or her</a:t>
            </a:r>
          </a:p>
          <a:p>
            <a:pPr marL="171450" lvl="0" indent="-514350">
              <a:buFont typeface="+mj-lt"/>
              <a:buAutoNum type="alphaLcParenR"/>
            </a:pPr>
            <a:r>
              <a:rPr lang="en-US" dirty="0">
                <a:solidFill>
                  <a:srgbClr val="FF0000"/>
                </a:solidFill>
              </a:rPr>
              <a:t>Make a list of things you appreciate or like about that person</a:t>
            </a:r>
          </a:p>
          <a:p>
            <a:r>
              <a:rPr lang="en-US" dirty="0">
                <a:solidFill>
                  <a:srgbClr val="FF0000"/>
                </a:solidFill>
              </a:rPr>
              <a:t>Listing things that you appreciate and like about a person helps you to forgive that person.</a:t>
            </a:r>
          </a:p>
        </p:txBody>
      </p:sp>
    </p:spTree>
    <p:extLst>
      <p:ext uri="{BB962C8B-B14F-4D97-AF65-F5344CB8AC3E}">
        <p14:creationId xmlns:p14="http://schemas.microsoft.com/office/powerpoint/2010/main" val="2840172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249202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98314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7. According to this manual, when is a good time to write in your gratitude journal?</a:t>
            </a:r>
          </a:p>
          <a:p>
            <a:pPr marL="171450" lvl="0" indent="-514350">
              <a:buFont typeface="+mj-lt"/>
              <a:buAutoNum type="alphaLcParenR"/>
            </a:pPr>
            <a:r>
              <a:rPr lang="en-US" dirty="0">
                <a:solidFill>
                  <a:srgbClr val="FF0000"/>
                </a:solidFill>
              </a:rPr>
              <a:t>After you eat breakfast</a:t>
            </a:r>
          </a:p>
          <a:p>
            <a:pPr marL="171450" lvl="0" indent="-514350">
              <a:buFont typeface="+mj-lt"/>
              <a:buAutoNum type="alphaLcParenR"/>
            </a:pPr>
            <a:r>
              <a:rPr lang="en-US" dirty="0"/>
              <a:t>After you eat lunch</a:t>
            </a:r>
          </a:p>
          <a:p>
            <a:pPr marL="171450" lvl="0" indent="-514350">
              <a:buFont typeface="+mj-lt"/>
              <a:buAutoNum type="alphaLcParenR"/>
            </a:pPr>
            <a:r>
              <a:rPr lang="en-US" dirty="0"/>
              <a:t>After you get home from work</a:t>
            </a:r>
          </a:p>
          <a:p>
            <a:pPr marL="171450" lvl="0" indent="-514350">
              <a:buFont typeface="+mj-lt"/>
              <a:buAutoNum type="alphaLcParenR"/>
            </a:pPr>
            <a:r>
              <a:rPr lang="en-US" dirty="0"/>
              <a:t>Right before you go to sleep</a:t>
            </a:r>
          </a:p>
          <a:p>
            <a:r>
              <a:rPr lang="en-US" dirty="0">
                <a:solidFill>
                  <a:srgbClr val="FF0000"/>
                </a:solidFill>
              </a:rPr>
              <a:t>Writing in your gratitude journal right after breakfast helps you in two ways: it puts your day on positive footing and it ties your practice to another regular activity. </a:t>
            </a:r>
          </a:p>
          <a:p>
            <a:pPr lvl="0"/>
            <a:r>
              <a:rPr lang="en-US" dirty="0"/>
              <a:t>8. How many things should you list in your gratitude journal entries?</a:t>
            </a:r>
          </a:p>
          <a:p>
            <a:pPr marL="171450" lvl="0" indent="-514350">
              <a:buFont typeface="+mj-lt"/>
              <a:buAutoNum type="alphaLcParenR"/>
            </a:pPr>
            <a:r>
              <a:rPr lang="en-US" dirty="0"/>
              <a:t>Four</a:t>
            </a:r>
          </a:p>
          <a:p>
            <a:pPr marL="171450" lvl="0" indent="-514350">
              <a:buFont typeface="+mj-lt"/>
              <a:buAutoNum type="alphaLcParenR"/>
            </a:pPr>
            <a:r>
              <a:rPr lang="en-US" dirty="0"/>
              <a:t>Three </a:t>
            </a:r>
          </a:p>
          <a:p>
            <a:pPr marL="171450" lvl="0" indent="-514350">
              <a:buFont typeface="+mj-lt"/>
              <a:buAutoNum type="alphaLcParenR"/>
            </a:pPr>
            <a:r>
              <a:rPr lang="en-US" dirty="0"/>
              <a:t>Twenty </a:t>
            </a:r>
          </a:p>
          <a:p>
            <a:pPr marL="171450" lvl="0" indent="-514350">
              <a:buFont typeface="+mj-lt"/>
              <a:buAutoNum type="alphaLcParenR"/>
            </a:pPr>
            <a:r>
              <a:rPr lang="en-US" dirty="0">
                <a:solidFill>
                  <a:srgbClr val="FF0000"/>
                </a:solidFill>
              </a:rPr>
              <a:t>Five</a:t>
            </a:r>
          </a:p>
          <a:p>
            <a:r>
              <a:rPr lang="en-US" dirty="0">
                <a:solidFill>
                  <a:srgbClr val="FF0000"/>
                </a:solidFill>
              </a:rPr>
              <a:t>Listing five things is just enough to make you think about what is positive in your life without it being too easy, too hard, or too time consuming.</a:t>
            </a:r>
          </a:p>
        </p:txBody>
      </p:sp>
    </p:spTree>
    <p:extLst>
      <p:ext uri="{BB962C8B-B14F-4D97-AF65-F5344CB8AC3E}">
        <p14:creationId xmlns:p14="http://schemas.microsoft.com/office/powerpoint/2010/main" val="284017274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a:bodyPr>
          <a:lstStyle/>
          <a:p>
            <a:pPr lvl="0"/>
            <a:r>
              <a:rPr lang="en-US" sz="2000" dirty="0"/>
              <a:t>9. What kind of person was Oprah?</a:t>
            </a:r>
          </a:p>
          <a:p>
            <a:pPr marL="171450" lvl="0" indent="-514350">
              <a:buFont typeface="+mj-lt"/>
              <a:buAutoNum type="alphaLcParenR"/>
            </a:pPr>
            <a:r>
              <a:rPr lang="en-US" sz="2000" dirty="0"/>
              <a:t>Enthusiastic</a:t>
            </a:r>
          </a:p>
          <a:p>
            <a:pPr marL="171450" lvl="0" indent="-514350">
              <a:buFont typeface="+mj-lt"/>
              <a:buAutoNum type="alphaLcParenR"/>
            </a:pPr>
            <a:r>
              <a:rPr lang="en-US" sz="2000" dirty="0"/>
              <a:t>Optimistic</a:t>
            </a:r>
          </a:p>
          <a:p>
            <a:pPr marL="171450" lvl="0" indent="-514350">
              <a:buFont typeface="+mj-lt"/>
              <a:buAutoNum type="alphaLcParenR"/>
            </a:pPr>
            <a:r>
              <a:rPr lang="en-US" sz="2000" dirty="0"/>
              <a:t>Grateful</a:t>
            </a:r>
          </a:p>
          <a:p>
            <a:pPr marL="171450" lvl="0" indent="-514350">
              <a:buFont typeface="+mj-lt"/>
              <a:buAutoNum type="alphaLcParenR"/>
            </a:pPr>
            <a:r>
              <a:rPr lang="en-US" sz="2000" dirty="0">
                <a:solidFill>
                  <a:srgbClr val="FF0000"/>
                </a:solidFill>
              </a:rPr>
              <a:t>All of the above</a:t>
            </a:r>
          </a:p>
          <a:p>
            <a:r>
              <a:rPr lang="en-US" sz="2000" dirty="0">
                <a:solidFill>
                  <a:srgbClr val="FF0000"/>
                </a:solidFill>
              </a:rPr>
              <a:t>Oprah was enthusiastic, optimistic, and grateful. </a:t>
            </a:r>
          </a:p>
          <a:p>
            <a:pPr lvl="0"/>
            <a:r>
              <a:rPr lang="en-US" sz="2000" dirty="0"/>
              <a:t>10. How did Darla get the job?</a:t>
            </a:r>
          </a:p>
          <a:p>
            <a:pPr marL="171450" lvl="0" indent="-514350">
              <a:buFont typeface="+mj-lt"/>
              <a:buAutoNum type="alphaLcParenR"/>
            </a:pPr>
            <a:r>
              <a:rPr lang="en-US" sz="2000" dirty="0">
                <a:solidFill>
                  <a:srgbClr val="FF0000"/>
                </a:solidFill>
              </a:rPr>
              <a:t>Being positive</a:t>
            </a:r>
          </a:p>
          <a:p>
            <a:pPr marL="171450" lvl="0" indent="-514350">
              <a:buFont typeface="+mj-lt"/>
              <a:buAutoNum type="alphaLcParenR"/>
            </a:pPr>
            <a:r>
              <a:rPr lang="en-US" sz="2000" dirty="0"/>
              <a:t>Being cynical</a:t>
            </a:r>
          </a:p>
          <a:p>
            <a:pPr marL="171450" lvl="0" indent="-514350">
              <a:buFont typeface="+mj-lt"/>
              <a:buAutoNum type="alphaLcParenR"/>
            </a:pPr>
            <a:r>
              <a:rPr lang="en-US" sz="2000" dirty="0"/>
              <a:t>Being more experienced</a:t>
            </a:r>
          </a:p>
          <a:p>
            <a:pPr marL="171450" lvl="0" indent="-514350">
              <a:buFont typeface="+mj-lt"/>
              <a:buAutoNum type="alphaLcParenR"/>
            </a:pPr>
            <a:r>
              <a:rPr lang="en-US" sz="2000" dirty="0"/>
              <a:t>All of the above</a:t>
            </a:r>
          </a:p>
          <a:p>
            <a:r>
              <a:rPr lang="en-US" sz="2000" dirty="0">
                <a:solidFill>
                  <a:srgbClr val="FF0000"/>
                </a:solidFill>
              </a:rPr>
              <a:t>Darla’s positivity was infectious to her interviewers which made them hire her despite having other applicants that were more experienced.</a:t>
            </a:r>
          </a:p>
        </p:txBody>
      </p:sp>
    </p:spTree>
    <p:extLst>
      <p:ext uri="{BB962C8B-B14F-4D97-AF65-F5344CB8AC3E}">
        <p14:creationId xmlns:p14="http://schemas.microsoft.com/office/powerpoint/2010/main" val="284017274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fontScale="90000"/>
          </a:bodyPr>
          <a:lstStyle/>
          <a:p>
            <a:r>
              <a:rPr lang="en-US" dirty="0"/>
              <a:t>Module Ten: Limitations of Self Awareness</a:t>
            </a:r>
          </a:p>
        </p:txBody>
      </p:sp>
      <p:sp>
        <p:nvSpPr>
          <p:cNvPr id="50179" name="Content Placeholder 2"/>
          <p:cNvSpPr>
            <a:spLocks noGrp="1"/>
          </p:cNvSpPr>
          <p:nvPr>
            <p:ph idx="1"/>
          </p:nvPr>
        </p:nvSpPr>
        <p:spPr/>
        <p:txBody>
          <a:bodyPr>
            <a:normAutofit/>
          </a:bodyPr>
          <a:lstStyle/>
          <a:p>
            <a:r>
              <a:rPr lang="en-US" dirty="0"/>
              <a:t>Increasing your self-awareness can be a highly enriching experience. However, it is only a prelude towards greater awareness of your place among others. In fact, too much focus on your self can have detrimental effects.</a:t>
            </a:r>
          </a:p>
        </p:txBody>
      </p:sp>
      <p:sp>
        <p:nvSpPr>
          <p:cNvPr id="50180" name="Text Placeholder 3"/>
          <p:cNvSpPr>
            <a:spLocks noGrp="1"/>
          </p:cNvSpPr>
          <p:nvPr>
            <p:ph type="body" sz="quarter" idx="10"/>
          </p:nvPr>
        </p:nvSpPr>
        <p:spPr>
          <a:ln>
            <a:miter lim="800000"/>
            <a:headEnd/>
            <a:tailEnd/>
          </a:ln>
        </p:spPr>
        <p:txBody>
          <a:bodyPr/>
          <a:lstStyle/>
          <a:p>
            <a:r>
              <a:rPr lang="en-US" i="1" dirty="0"/>
              <a:t>Humility is not thinking less of yourself, it’s thinking of yourself less.</a:t>
            </a:r>
          </a:p>
          <a:p>
            <a:endParaRPr lang="en-US" dirty="0"/>
          </a:p>
          <a:p>
            <a:r>
              <a:rPr lang="en-US" b="1" i="1" dirty="0"/>
              <a:t>C.S. Lewis</a:t>
            </a:r>
            <a:endParaRPr lang="en-US"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Navel Gazing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132690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Excessive Self Discipline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074290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Developing Humility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011864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Developing Empathy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511974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749257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8649387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a:bodyPr>
          <a:lstStyle/>
          <a:p>
            <a:pPr lvl="0"/>
            <a:r>
              <a:rPr lang="en-US" sz="2000" dirty="0"/>
              <a:t>1. According to the module, what is one approach to avoid navel gazing?</a:t>
            </a:r>
          </a:p>
          <a:p>
            <a:pPr marL="171450" lvl="0" indent="-514350">
              <a:buFont typeface="+mj-lt"/>
              <a:buAutoNum type="alphaLcParenR"/>
            </a:pPr>
            <a:r>
              <a:rPr lang="en-US" sz="2000" dirty="0">
                <a:solidFill>
                  <a:srgbClr val="FF0000"/>
                </a:solidFill>
              </a:rPr>
              <a:t>Serve others</a:t>
            </a:r>
          </a:p>
          <a:p>
            <a:pPr marL="171450" lvl="0" indent="-514350">
              <a:buFont typeface="+mj-lt"/>
              <a:buAutoNum type="alphaLcParenR"/>
            </a:pPr>
            <a:r>
              <a:rPr lang="en-US" sz="2000" dirty="0"/>
              <a:t>Write a memoir</a:t>
            </a:r>
          </a:p>
          <a:p>
            <a:pPr marL="171450" lvl="0" indent="-514350">
              <a:buFont typeface="+mj-lt"/>
              <a:buAutoNum type="alphaLcParenR"/>
            </a:pPr>
            <a:r>
              <a:rPr lang="en-US" sz="2000" dirty="0"/>
              <a:t>Stare at your belly button</a:t>
            </a:r>
          </a:p>
          <a:p>
            <a:pPr marL="171450" lvl="0" indent="-514350">
              <a:buFont typeface="+mj-lt"/>
              <a:buAutoNum type="alphaLcParenR"/>
            </a:pPr>
            <a:r>
              <a:rPr lang="en-US" sz="2000" dirty="0"/>
              <a:t>Tell people about yourself</a:t>
            </a:r>
          </a:p>
          <a:p>
            <a:r>
              <a:rPr lang="en-US" sz="2000" dirty="0">
                <a:solidFill>
                  <a:srgbClr val="FF0000"/>
                </a:solidFill>
              </a:rPr>
              <a:t>Serving others is a way of getting out of yourself.</a:t>
            </a:r>
          </a:p>
          <a:p>
            <a:endParaRPr lang="en-US" sz="2000" dirty="0">
              <a:solidFill>
                <a:srgbClr val="FF0000"/>
              </a:solidFill>
            </a:endParaRPr>
          </a:p>
          <a:p>
            <a:pPr lvl="0"/>
            <a:r>
              <a:rPr lang="en-US" sz="2000" dirty="0"/>
              <a:t>2. Why is navel gazing dangerous?</a:t>
            </a:r>
          </a:p>
          <a:p>
            <a:pPr marL="171450" lvl="0" indent="-514350">
              <a:buFont typeface="+mj-lt"/>
              <a:buAutoNum type="alphaLcParenR"/>
            </a:pPr>
            <a:r>
              <a:rPr lang="en-US" sz="2000" dirty="0"/>
              <a:t>It isn’t</a:t>
            </a:r>
          </a:p>
          <a:p>
            <a:pPr marL="171450" lvl="0" indent="-514350">
              <a:buFont typeface="+mj-lt"/>
              <a:buAutoNum type="alphaLcParenR"/>
            </a:pPr>
            <a:r>
              <a:rPr lang="en-US" sz="2000" dirty="0"/>
              <a:t>You get neck cramps</a:t>
            </a:r>
          </a:p>
          <a:p>
            <a:pPr marL="171450" lvl="0" indent="-514350">
              <a:buFont typeface="+mj-lt"/>
              <a:buAutoNum type="alphaLcParenR"/>
            </a:pPr>
            <a:r>
              <a:rPr lang="en-US" sz="2000" dirty="0">
                <a:solidFill>
                  <a:srgbClr val="FF0000"/>
                </a:solidFill>
              </a:rPr>
              <a:t>You get stuck in a self-centered mindset</a:t>
            </a:r>
          </a:p>
          <a:p>
            <a:pPr marL="171450" lvl="0" indent="-514350">
              <a:buFont typeface="+mj-lt"/>
              <a:buAutoNum type="alphaLcParenR"/>
            </a:pPr>
            <a:r>
              <a:rPr lang="en-US" sz="2000" dirty="0"/>
              <a:t>You start to hallucinate</a:t>
            </a:r>
          </a:p>
          <a:p>
            <a:r>
              <a:rPr lang="en-US" sz="2000" dirty="0">
                <a:solidFill>
                  <a:srgbClr val="FF0000"/>
                </a:solidFill>
              </a:rPr>
              <a:t>Navel gazing is dangerous because you get stuck in a self-centered mindset. </a:t>
            </a:r>
          </a:p>
        </p:txBody>
      </p:sp>
    </p:spTree>
    <p:extLst>
      <p:ext uri="{BB962C8B-B14F-4D97-AF65-F5344CB8AC3E}">
        <p14:creationId xmlns:p14="http://schemas.microsoft.com/office/powerpoint/2010/main" val="358649387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a:bodyPr>
          <a:lstStyle/>
          <a:p>
            <a:pPr lvl="0"/>
            <a:r>
              <a:rPr lang="en-US" sz="2000" dirty="0"/>
              <a:t>3. What does excessive self-discipline foster?</a:t>
            </a:r>
          </a:p>
          <a:p>
            <a:pPr marL="171450" lvl="0" indent="-514350">
              <a:buFont typeface="+mj-lt"/>
              <a:buAutoNum type="alphaLcParenR"/>
            </a:pPr>
            <a:r>
              <a:rPr lang="en-US" sz="2000" dirty="0"/>
              <a:t>Overblown sense of self-importance</a:t>
            </a:r>
          </a:p>
          <a:p>
            <a:pPr marL="171450" lvl="0" indent="-514350">
              <a:buFont typeface="+mj-lt"/>
              <a:buAutoNum type="alphaLcParenR"/>
            </a:pPr>
            <a:r>
              <a:rPr lang="en-US" sz="2000" dirty="0"/>
              <a:t>Rebellion</a:t>
            </a:r>
          </a:p>
          <a:p>
            <a:pPr marL="171450" lvl="0" indent="-514350">
              <a:buFont typeface="+mj-lt"/>
              <a:buAutoNum type="alphaLcParenR"/>
            </a:pPr>
            <a:r>
              <a:rPr lang="en-US" sz="2000" dirty="0"/>
              <a:t>Arrogance</a:t>
            </a:r>
          </a:p>
          <a:p>
            <a:pPr marL="171450" lvl="0" indent="-514350">
              <a:buFont typeface="+mj-lt"/>
              <a:buAutoNum type="alphaLcParenR"/>
            </a:pPr>
            <a:r>
              <a:rPr lang="en-US" sz="2000" dirty="0">
                <a:solidFill>
                  <a:srgbClr val="FF0000"/>
                </a:solidFill>
              </a:rPr>
              <a:t>All of the above</a:t>
            </a:r>
          </a:p>
          <a:p>
            <a:r>
              <a:rPr lang="en-US" sz="2000" dirty="0">
                <a:solidFill>
                  <a:srgbClr val="FF0000"/>
                </a:solidFill>
              </a:rPr>
              <a:t>Excessive self-discipline can foster all of these traits.</a:t>
            </a:r>
          </a:p>
          <a:p>
            <a:endParaRPr lang="en-US" sz="2000" dirty="0">
              <a:solidFill>
                <a:srgbClr val="FF0000"/>
              </a:solidFill>
            </a:endParaRPr>
          </a:p>
          <a:p>
            <a:pPr lvl="0"/>
            <a:r>
              <a:rPr lang="en-US" sz="2000" dirty="0"/>
              <a:t>4. What two things are helpful for fostering creativity?</a:t>
            </a:r>
          </a:p>
          <a:p>
            <a:pPr marL="171450" lvl="0" indent="-514350">
              <a:buFont typeface="+mj-lt"/>
              <a:buAutoNum type="alphaLcParenR"/>
            </a:pPr>
            <a:r>
              <a:rPr lang="en-US" sz="2000" dirty="0"/>
              <a:t>Self-discipline and routine</a:t>
            </a:r>
          </a:p>
          <a:p>
            <a:pPr marL="171450" lvl="0" indent="-514350">
              <a:buFont typeface="+mj-lt"/>
              <a:buAutoNum type="alphaLcParenR"/>
            </a:pPr>
            <a:r>
              <a:rPr lang="en-US" sz="2000" dirty="0"/>
              <a:t>Self-loathing and cynicism</a:t>
            </a:r>
          </a:p>
          <a:p>
            <a:pPr marL="171450" lvl="0" indent="-514350">
              <a:buFont typeface="+mj-lt"/>
              <a:buAutoNum type="alphaLcParenR"/>
            </a:pPr>
            <a:r>
              <a:rPr lang="en-US" sz="2000" dirty="0"/>
              <a:t>Self-righteousness and self-importance</a:t>
            </a:r>
          </a:p>
          <a:p>
            <a:pPr marL="171450" lvl="0" indent="-514350">
              <a:buFont typeface="+mj-lt"/>
              <a:buAutoNum type="alphaLcParenR"/>
            </a:pPr>
            <a:r>
              <a:rPr lang="en-US" sz="2000" dirty="0">
                <a:solidFill>
                  <a:srgbClr val="FF0000"/>
                </a:solidFill>
              </a:rPr>
              <a:t>Spontaneity and Play </a:t>
            </a:r>
          </a:p>
          <a:p>
            <a:r>
              <a:rPr lang="en-US" sz="2000" dirty="0">
                <a:solidFill>
                  <a:srgbClr val="FF0000"/>
                </a:solidFill>
              </a:rPr>
              <a:t>Play and spontaneity help foster creativity.</a:t>
            </a:r>
          </a:p>
        </p:txBody>
      </p:sp>
    </p:spTree>
    <p:extLst>
      <p:ext uri="{BB962C8B-B14F-4D97-AF65-F5344CB8AC3E}">
        <p14:creationId xmlns:p14="http://schemas.microsoft.com/office/powerpoint/2010/main" val="117767214"/>
      </p:ext>
    </p:extLst>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0</TotalTime>
  <Words>30182</Words>
  <Application>Microsoft Office PowerPoint</Application>
  <PresentationFormat>On-screen Show (4:3)</PresentationFormat>
  <Paragraphs>3192</Paragraphs>
  <Slides>151</Slides>
  <Notes>150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151</vt:i4>
      </vt:variant>
    </vt:vector>
  </HeadingPairs>
  <TitlesOfParts>
    <vt:vector size="163" baseType="lpstr">
      <vt:lpstr>Arial</vt:lpstr>
      <vt:lpstr>Calibri</vt:lpstr>
      <vt:lpstr>Cambria</vt:lpstr>
      <vt:lpstr>Georgia</vt:lpstr>
      <vt:lpstr>Helvetica Neue</vt:lpstr>
      <vt:lpstr>Knowledge Medium</vt:lpstr>
      <vt:lpstr>Symbol</vt:lpstr>
      <vt:lpstr>Times</vt:lpstr>
      <vt:lpstr>Times New Roman</vt:lpstr>
      <vt:lpstr>Wingdings</vt:lpstr>
      <vt:lpstr>ヒラギノ角ゴ Pro W3</vt:lpstr>
      <vt:lpstr>PowerPoint Slides</vt:lpstr>
      <vt:lpstr>PowerPoint Presentation</vt:lpstr>
      <vt:lpstr>Module One: Getting Started</vt:lpstr>
      <vt:lpstr>Workshop Objectives</vt:lpstr>
      <vt:lpstr>Module Two: What is the Self?</vt:lpstr>
      <vt:lpstr>The Physical Self</vt:lpstr>
      <vt:lpstr>The Emotional Self</vt:lpstr>
      <vt:lpstr>The Mental Self</vt:lpstr>
      <vt:lpstr>The Spiritual Self</vt:lpstr>
      <vt:lpstr>Case Study</vt:lpstr>
      <vt:lpstr>Module Two: Review Questions</vt:lpstr>
      <vt:lpstr>Module Two: Review Questions</vt:lpstr>
      <vt:lpstr>Module Two: Review Questions</vt:lpstr>
      <vt:lpstr>Module Two: Review Questions</vt:lpstr>
      <vt:lpstr>Module Two: Review Questions</vt:lpstr>
      <vt:lpstr>Module Three: Awareness of the Physical Self</vt:lpstr>
      <vt:lpstr>Scanning</vt:lpstr>
      <vt:lpstr>Progressive Relaxation</vt:lpstr>
      <vt:lpstr>Physical Stressors</vt:lpstr>
      <vt:lpstr>Exercise</vt:lpstr>
      <vt:lpstr>Case Study</vt:lpstr>
      <vt:lpstr>Module Three: Review Questions</vt:lpstr>
      <vt:lpstr>Module Three: Review Questions</vt:lpstr>
      <vt:lpstr>Module Three: Review Questions</vt:lpstr>
      <vt:lpstr>Module Three: Review Questions</vt:lpstr>
      <vt:lpstr>Module Three: Review Questions</vt:lpstr>
      <vt:lpstr>Module Four: Time Management</vt:lpstr>
      <vt:lpstr>Organization </vt:lpstr>
      <vt:lpstr>Goal Management</vt:lpstr>
      <vt:lpstr>Priorities</vt:lpstr>
      <vt:lpstr>Procrastination</vt:lpstr>
      <vt:lpstr>Case Study</vt:lpstr>
      <vt:lpstr>Module Four: Review Questions</vt:lpstr>
      <vt:lpstr>Module Four: Review Questions</vt:lpstr>
      <vt:lpstr>Module Four: Review Questions</vt:lpstr>
      <vt:lpstr>Module Four: Review Questions</vt:lpstr>
      <vt:lpstr>Module Four: Review Questions</vt:lpstr>
      <vt:lpstr>Module Five: The Emotional Self</vt:lpstr>
      <vt:lpstr>Validity of Emotions </vt:lpstr>
      <vt:lpstr>Utility of Emotions</vt:lpstr>
      <vt:lpstr>Emotional Arousal</vt:lpstr>
      <vt:lpstr>Emotional Valence</vt:lpstr>
      <vt:lpstr>Case Study</vt:lpstr>
      <vt:lpstr>Module Five: Review Questions</vt:lpstr>
      <vt:lpstr>Module Five: Review Questions</vt:lpstr>
      <vt:lpstr>Module Five: Review Questions</vt:lpstr>
      <vt:lpstr>Module Five: Review Questions</vt:lpstr>
      <vt:lpstr>Module Five: Review Questions</vt:lpstr>
      <vt:lpstr>Module Six: Mood Management</vt:lpstr>
      <vt:lpstr>Emotional Intelligence</vt:lpstr>
      <vt:lpstr>Categories of Emotion</vt:lpstr>
      <vt:lpstr>Increasing Arousal</vt:lpstr>
      <vt:lpstr>Decreasing Arousal</vt:lpstr>
      <vt:lpstr>Case Study</vt:lpstr>
      <vt:lpstr>Module Six: Review Questions</vt:lpstr>
      <vt:lpstr>Module Six: Review Questions</vt:lpstr>
      <vt:lpstr>Module Six: Review Questions</vt:lpstr>
      <vt:lpstr>Module Six: Review Questions</vt:lpstr>
      <vt:lpstr>Module Six: Review Questions</vt:lpstr>
      <vt:lpstr>Module Seven: The Mental Self</vt:lpstr>
      <vt:lpstr>Thinking Style</vt:lpstr>
      <vt:lpstr>Learning Style</vt:lpstr>
      <vt:lpstr>Personality</vt:lpstr>
      <vt:lpstr>Stinking Thinking</vt:lpstr>
      <vt:lpstr>Case Study</vt:lpstr>
      <vt:lpstr>Module Seven: Review Questions</vt:lpstr>
      <vt:lpstr>Module Seven: Review Questions</vt:lpstr>
      <vt:lpstr>Module Seven: Review Questions</vt:lpstr>
      <vt:lpstr>Module Seven: Review Questions</vt:lpstr>
      <vt:lpstr>Module Seven: Review Questions</vt:lpstr>
      <vt:lpstr>Module Eight: Interpersonal Awareness</vt:lpstr>
      <vt:lpstr>Addressing Different Thinking Styles</vt:lpstr>
      <vt:lpstr>Addressing Different Learning Styles</vt:lpstr>
      <vt:lpstr>Active Listening and Body Language</vt:lpstr>
      <vt:lpstr>Transactional Analysis </vt:lpstr>
      <vt:lpstr>Case Study</vt:lpstr>
      <vt:lpstr>Module Eight: Review Questions</vt:lpstr>
      <vt:lpstr>Module Eight: Review Questions</vt:lpstr>
      <vt:lpstr>Module Eight: Review Questions</vt:lpstr>
      <vt:lpstr>Module Eight: Review Questions</vt:lpstr>
      <vt:lpstr>Module Eight: Review Questions</vt:lpstr>
      <vt:lpstr>Module Nine: The Spiritual Self</vt:lpstr>
      <vt:lpstr>Mindfulness </vt:lpstr>
      <vt:lpstr>Meditation</vt:lpstr>
      <vt:lpstr>Cultivating Positivity</vt:lpstr>
      <vt:lpstr>Gratitude</vt:lpstr>
      <vt:lpstr>Case Study</vt:lpstr>
      <vt:lpstr>Module Nine: Review Questions</vt:lpstr>
      <vt:lpstr>Module Nine: Review Questions</vt:lpstr>
      <vt:lpstr>Module Nine: Review Questions</vt:lpstr>
      <vt:lpstr>Module Nine: Review Questions</vt:lpstr>
      <vt:lpstr>Module Nine: Review Questions</vt:lpstr>
      <vt:lpstr>Module Ten: Limitations of Self Awareness</vt:lpstr>
      <vt:lpstr>Navel Gazing</vt:lpstr>
      <vt:lpstr>Excessive Self Discipline</vt:lpstr>
      <vt:lpstr>Developing Humility</vt:lpstr>
      <vt:lpstr>Developing Empathy</vt:lpstr>
      <vt:lpstr>Case Study</vt:lpstr>
      <vt:lpstr>Module Ten: Review Questions</vt:lpstr>
      <vt:lpstr>Module Ten: Review Questions</vt:lpstr>
      <vt:lpstr>Module Ten: Review Questions</vt:lpstr>
      <vt:lpstr>Module Ten: Review Questions</vt:lpstr>
      <vt:lpstr>Module Ten: Review Questions</vt:lpstr>
      <vt:lpstr>Module Eleven: Independence versus Interdependence</vt:lpstr>
      <vt:lpstr>What is Interdependence?</vt:lpstr>
      <vt:lpstr>Systems Theory</vt:lpstr>
      <vt:lpstr>More than the Sum of All Parts</vt:lpstr>
      <vt:lpstr>Team Building</vt:lpstr>
      <vt:lpstr>Case Study</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Communication Strategies</vt:lpstr>
      <vt:lpstr>Communication Strategies</vt:lpstr>
      <vt:lpstr>House Keeping</vt:lpstr>
      <vt:lpstr>Webinar Reminders</vt:lpstr>
      <vt:lpstr>Objectives</vt:lpstr>
      <vt:lpstr>Why is this topic important to you?</vt:lpstr>
      <vt:lpstr>The Big Picture</vt:lpstr>
      <vt:lpstr>Your Communication Challenge</vt:lpstr>
      <vt:lpstr>What is Communication?</vt:lpstr>
      <vt:lpstr>How Do We Communicate?</vt:lpstr>
      <vt:lpstr>Environmental Factors in Communication</vt:lpstr>
      <vt:lpstr>Overview of Common Barriers</vt:lpstr>
      <vt:lpstr>Reducing Barrier Tips</vt:lpstr>
      <vt:lpstr>Communication Challenge</vt:lpstr>
      <vt:lpstr>Paraverbal Communication Skills</vt:lpstr>
      <vt:lpstr>Paraverbal Communication Skills</vt:lpstr>
      <vt:lpstr>Paraverbal Communication Skills</vt:lpstr>
      <vt:lpstr>The Power of Pitch, Tone &amp; Speed</vt:lpstr>
      <vt:lpstr>The Strength of Pitch, Tone &amp; Speed</vt:lpstr>
      <vt:lpstr>Speaking Like a STAR</vt:lpstr>
      <vt:lpstr>STAR Model</vt:lpstr>
      <vt:lpstr>STAR Model</vt:lpstr>
      <vt:lpstr>Listening Skills</vt:lpstr>
      <vt:lpstr>Seven Ways to Listen Better Today</vt:lpstr>
      <vt:lpstr>Understanding Active Listening</vt:lpstr>
      <vt:lpstr>Sending Good Signals to Others</vt:lpstr>
      <vt:lpstr>Questioning Skills &amp; Common Ground</vt:lpstr>
      <vt:lpstr>Types of Questioning</vt:lpstr>
      <vt:lpstr>Types of Probing Questioning</vt:lpstr>
      <vt:lpstr>Establishing Common Ground</vt:lpstr>
      <vt:lpstr>Common Ground Check List</vt:lpstr>
      <vt:lpstr>Wrapping Up</vt:lpstr>
      <vt:lpstr>Action Items</vt:lpstr>
      <vt:lpstr>Words from the Wise</vt:lpstr>
      <vt:lpstr>Worksheet</vt:lpstr>
      <vt:lpstr>STAR Model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2013-06-18T14:04:28Z</dcterms:created>
  <dcterms:modified xsi:type="dcterms:W3CDTF">2016-07-05T15:23:32Z</dcterms:modified>
</cp:coreProperties>
</file>