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2.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3.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4.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5.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6.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9.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0.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1.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2.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5.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6.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7.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0.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1.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2.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5.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6.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7.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8.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51.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52.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53.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54.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57.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58.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59.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60.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63.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64.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65.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66.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67.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30"/>
  </p:notesMasterIdLst>
  <p:sldIdLst>
    <p:sldId id="442" r:id="rId2"/>
    <p:sldId id="443" r:id="rId3"/>
    <p:sldId id="444" r:id="rId4"/>
    <p:sldId id="445" r:id="rId5"/>
    <p:sldId id="446" r:id="rId6"/>
    <p:sldId id="447" r:id="rId7"/>
    <p:sldId id="441" r:id="rId8"/>
    <p:sldId id="323" r:id="rId9"/>
    <p:sldId id="324" r:id="rId10"/>
    <p:sldId id="327" r:id="rId11"/>
    <p:sldId id="330" r:id="rId12"/>
    <p:sldId id="329" r:id="rId13"/>
    <p:sldId id="328" r:id="rId14"/>
    <p:sldId id="378" r:id="rId15"/>
    <p:sldId id="377" r:id="rId16"/>
    <p:sldId id="379" r:id="rId17"/>
    <p:sldId id="380" r:id="rId18"/>
    <p:sldId id="381" r:id="rId19"/>
    <p:sldId id="331" r:id="rId20"/>
    <p:sldId id="334" r:id="rId21"/>
    <p:sldId id="333" r:id="rId22"/>
    <p:sldId id="332" r:id="rId23"/>
    <p:sldId id="383" r:id="rId24"/>
    <p:sldId id="382" r:id="rId25"/>
    <p:sldId id="384" r:id="rId26"/>
    <p:sldId id="385" r:id="rId27"/>
    <p:sldId id="386" r:id="rId28"/>
    <p:sldId id="335" r:id="rId29"/>
    <p:sldId id="336" r:id="rId30"/>
    <p:sldId id="337" r:id="rId31"/>
    <p:sldId id="339" r:id="rId32"/>
    <p:sldId id="338" r:id="rId33"/>
    <p:sldId id="389" r:id="rId34"/>
    <p:sldId id="388" r:id="rId35"/>
    <p:sldId id="387" r:id="rId36"/>
    <p:sldId id="391" r:id="rId37"/>
    <p:sldId id="394" r:id="rId38"/>
    <p:sldId id="390" r:id="rId39"/>
    <p:sldId id="392" r:id="rId40"/>
    <p:sldId id="393" r:id="rId41"/>
    <p:sldId id="395" r:id="rId42"/>
    <p:sldId id="396" r:id="rId43"/>
    <p:sldId id="397" r:id="rId44"/>
    <p:sldId id="398" r:id="rId45"/>
    <p:sldId id="340" r:id="rId46"/>
    <p:sldId id="341" r:id="rId47"/>
    <p:sldId id="344" r:id="rId48"/>
    <p:sldId id="343" r:id="rId49"/>
    <p:sldId id="342" r:id="rId50"/>
    <p:sldId id="401" r:id="rId51"/>
    <p:sldId id="400" r:id="rId52"/>
    <p:sldId id="399" r:id="rId53"/>
    <p:sldId id="402" r:id="rId54"/>
    <p:sldId id="403" r:id="rId55"/>
    <p:sldId id="404" r:id="rId56"/>
    <p:sldId id="405" r:id="rId57"/>
    <p:sldId id="345" r:id="rId58"/>
    <p:sldId id="346" r:id="rId59"/>
    <p:sldId id="350" r:id="rId60"/>
    <p:sldId id="349" r:id="rId61"/>
    <p:sldId id="348" r:id="rId62"/>
    <p:sldId id="406" r:id="rId63"/>
    <p:sldId id="347" r:id="rId64"/>
    <p:sldId id="407" r:id="rId65"/>
    <p:sldId id="408" r:id="rId66"/>
    <p:sldId id="351" r:id="rId67"/>
    <p:sldId id="352" r:id="rId68"/>
    <p:sldId id="355" r:id="rId69"/>
    <p:sldId id="409" r:id="rId70"/>
    <p:sldId id="354" r:id="rId71"/>
    <p:sldId id="353" r:id="rId72"/>
    <p:sldId id="410" r:id="rId73"/>
    <p:sldId id="411" r:id="rId74"/>
    <p:sldId id="412" r:id="rId75"/>
    <p:sldId id="356" r:id="rId76"/>
    <p:sldId id="360" r:id="rId77"/>
    <p:sldId id="359" r:id="rId78"/>
    <p:sldId id="358" r:id="rId79"/>
    <p:sldId id="414" r:id="rId80"/>
    <p:sldId id="413" r:id="rId81"/>
    <p:sldId id="415" r:id="rId82"/>
    <p:sldId id="357" r:id="rId83"/>
    <p:sldId id="416" r:id="rId84"/>
    <p:sldId id="417" r:id="rId85"/>
    <p:sldId id="418" r:id="rId86"/>
    <p:sldId id="419" r:id="rId87"/>
    <p:sldId id="361" r:id="rId88"/>
    <p:sldId id="365" r:id="rId89"/>
    <p:sldId id="364" r:id="rId90"/>
    <p:sldId id="363" r:id="rId91"/>
    <p:sldId id="362" r:id="rId92"/>
    <p:sldId id="422" r:id="rId93"/>
    <p:sldId id="421" r:id="rId94"/>
    <p:sldId id="423" r:id="rId95"/>
    <p:sldId id="420" r:id="rId96"/>
    <p:sldId id="424" r:id="rId97"/>
    <p:sldId id="425" r:id="rId98"/>
    <p:sldId id="426" r:id="rId99"/>
    <p:sldId id="366" r:id="rId100"/>
    <p:sldId id="370" r:id="rId101"/>
    <p:sldId id="369" r:id="rId102"/>
    <p:sldId id="368" r:id="rId103"/>
    <p:sldId id="367" r:id="rId104"/>
    <p:sldId id="429" r:id="rId105"/>
    <p:sldId id="430" r:id="rId106"/>
    <p:sldId id="428" r:id="rId107"/>
    <p:sldId id="427" r:id="rId108"/>
    <p:sldId id="431" r:id="rId109"/>
    <p:sldId id="432" r:id="rId110"/>
    <p:sldId id="433" r:id="rId111"/>
    <p:sldId id="371" r:id="rId112"/>
    <p:sldId id="376" r:id="rId113"/>
    <p:sldId id="375" r:id="rId114"/>
    <p:sldId id="374" r:id="rId115"/>
    <p:sldId id="373" r:id="rId116"/>
    <p:sldId id="434" r:id="rId117"/>
    <p:sldId id="435" r:id="rId118"/>
    <p:sldId id="436" r:id="rId119"/>
    <p:sldId id="372" r:id="rId120"/>
    <p:sldId id="437" r:id="rId121"/>
    <p:sldId id="438" r:id="rId122"/>
    <p:sldId id="439" r:id="rId123"/>
    <p:sldId id="440" r:id="rId124"/>
    <p:sldId id="319" r:id="rId125"/>
    <p:sldId id="320" r:id="rId126"/>
    <p:sldId id="448" r:id="rId127"/>
    <p:sldId id="449" r:id="rId128"/>
    <p:sldId id="450" r:id="rId12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EAFA6"/>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44752" autoAdjust="0"/>
  </p:normalViewPr>
  <p:slideViewPr>
    <p:cSldViewPr>
      <p:cViewPr varScale="1">
        <p:scale>
          <a:sx n="68" d="100"/>
          <a:sy n="68" d="100"/>
        </p:scale>
        <p:origin x="254"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notesMaster" Target="notesMasters/notesMaster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A20DFB4-54DE-478E-9A1D-7C6DB427A345}"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4944F887-965E-43F2-9701-02F9B8576FA9}">
      <dgm:prSet phldrT="[Text]"/>
      <dgm:spPr/>
      <dgm:t>
        <a:bodyPr/>
        <a:lstStyle/>
        <a:p>
          <a:r>
            <a:rPr lang="en-US" dirty="0"/>
            <a:t>XYZ Paper Company commenced operation with 10 employees</a:t>
          </a:r>
        </a:p>
      </dgm:t>
    </dgm:pt>
    <dgm:pt modelId="{E4749575-26D0-4BC1-B495-F3EF8833F772}" type="parTrans" cxnId="{D17F0A1B-6438-4023-A155-A8053BEBB670}">
      <dgm:prSet/>
      <dgm:spPr/>
      <dgm:t>
        <a:bodyPr/>
        <a:lstStyle/>
        <a:p>
          <a:endParaRPr lang="en-US"/>
        </a:p>
      </dgm:t>
    </dgm:pt>
    <dgm:pt modelId="{234DA93F-C733-4AED-AB8D-26F9D268C413}" type="sibTrans" cxnId="{D17F0A1B-6438-4023-A155-A8053BEBB670}">
      <dgm:prSet/>
      <dgm:spPr/>
      <dgm:t>
        <a:bodyPr/>
        <a:lstStyle/>
        <a:p>
          <a:endParaRPr lang="en-US"/>
        </a:p>
      </dgm:t>
    </dgm:pt>
    <dgm:pt modelId="{0502A98C-CB63-4EC2-9415-CAFE4CA42DC4}">
      <dgm:prSet phldrT="[Text]"/>
      <dgm:spPr/>
      <dgm:t>
        <a:bodyPr/>
        <a:lstStyle/>
        <a:p>
          <a:r>
            <a:rPr lang="en-US" dirty="0"/>
            <a:t>At its first year mark, CEO, Jane Davis decided it was necessary to evaluate the performance </a:t>
          </a:r>
        </a:p>
      </dgm:t>
    </dgm:pt>
    <dgm:pt modelId="{54285310-EB2D-418D-92C4-377491DF590F}" type="parTrans" cxnId="{9999FDA0-7091-43CD-A477-DB86CA93BC71}">
      <dgm:prSet/>
      <dgm:spPr/>
      <dgm:t>
        <a:bodyPr/>
        <a:lstStyle/>
        <a:p>
          <a:endParaRPr lang="en-US"/>
        </a:p>
      </dgm:t>
    </dgm:pt>
    <dgm:pt modelId="{600F5639-2429-4793-9E79-A5B6E3E2DC58}" type="sibTrans" cxnId="{9999FDA0-7091-43CD-A477-DB86CA93BC71}">
      <dgm:prSet/>
      <dgm:spPr/>
      <dgm:t>
        <a:bodyPr/>
        <a:lstStyle/>
        <a:p>
          <a:endParaRPr lang="en-US"/>
        </a:p>
      </dgm:t>
    </dgm:pt>
    <dgm:pt modelId="{E1365FE5-06E2-42F7-8127-DDD30B641D9D}">
      <dgm:prSet phldrT="[Text]"/>
      <dgm:spPr/>
      <dgm:t>
        <a:bodyPr/>
        <a:lstStyle/>
        <a:p>
          <a:r>
            <a:rPr lang="en-US" dirty="0"/>
            <a:t>Jane employed an incentive program in which employees received a percentage of every sale made</a:t>
          </a:r>
        </a:p>
      </dgm:t>
    </dgm:pt>
    <dgm:pt modelId="{67CE4B81-151D-4FD5-AF65-B3AD613BCE34}" type="parTrans" cxnId="{81336D90-DB03-45E2-A30A-F89B50CDA9E5}">
      <dgm:prSet/>
      <dgm:spPr/>
      <dgm:t>
        <a:bodyPr/>
        <a:lstStyle/>
        <a:p>
          <a:endParaRPr lang="en-US"/>
        </a:p>
      </dgm:t>
    </dgm:pt>
    <dgm:pt modelId="{9AD2C198-67E7-45F1-9D24-D554C30BBEC7}" type="sibTrans" cxnId="{81336D90-DB03-45E2-A30A-F89B50CDA9E5}">
      <dgm:prSet/>
      <dgm:spPr/>
      <dgm:t>
        <a:bodyPr/>
        <a:lstStyle/>
        <a:p>
          <a:endParaRPr lang="en-US"/>
        </a:p>
      </dgm:t>
    </dgm:pt>
    <dgm:pt modelId="{A250D279-8CF1-4BFF-B92F-596358A70D06}">
      <dgm:prSet phldrT="[Text]"/>
      <dgm:spPr/>
      <dgm:t>
        <a:bodyPr/>
        <a:lstStyle/>
        <a:p>
          <a:r>
            <a:rPr lang="en-US" dirty="0"/>
            <a:t>The company was on track to increase in sales by 10%</a:t>
          </a:r>
        </a:p>
      </dgm:t>
    </dgm:pt>
    <dgm:pt modelId="{D0B8490B-8E76-4DFD-BAF4-3C8FFEB6A137}" type="parTrans" cxnId="{9175884D-D89F-44C4-8723-F18341F470B0}">
      <dgm:prSet/>
      <dgm:spPr/>
    </dgm:pt>
    <dgm:pt modelId="{E33AB1D0-4260-479C-B1A6-6486E21B36E8}" type="sibTrans" cxnId="{9175884D-D89F-44C4-8723-F18341F470B0}">
      <dgm:prSet/>
      <dgm:spPr/>
    </dgm:pt>
    <dgm:pt modelId="{DF2EEB8B-BED8-461D-876B-F3A8457FB416}" type="pres">
      <dgm:prSet presAssocID="{4A20DFB4-54DE-478E-9A1D-7C6DB427A345}" presName="layout" presStyleCnt="0">
        <dgm:presLayoutVars>
          <dgm:chMax/>
          <dgm:chPref/>
          <dgm:dir/>
          <dgm:animOne val="branch"/>
          <dgm:animLvl val="lvl"/>
          <dgm:resizeHandles/>
        </dgm:presLayoutVars>
      </dgm:prSet>
      <dgm:spPr/>
    </dgm:pt>
    <dgm:pt modelId="{20145F88-37FC-41B7-9E55-5A4DB9B6A452}" type="pres">
      <dgm:prSet presAssocID="{4944F887-965E-43F2-9701-02F9B8576FA9}" presName="root" presStyleCnt="0">
        <dgm:presLayoutVars>
          <dgm:chMax/>
          <dgm:chPref val="4"/>
        </dgm:presLayoutVars>
      </dgm:prSet>
      <dgm:spPr/>
    </dgm:pt>
    <dgm:pt modelId="{8571FD8C-3259-4446-B956-F94F2D3ED97A}" type="pres">
      <dgm:prSet presAssocID="{4944F887-965E-43F2-9701-02F9B8576FA9}" presName="rootComposite" presStyleCnt="0">
        <dgm:presLayoutVars/>
      </dgm:prSet>
      <dgm:spPr/>
    </dgm:pt>
    <dgm:pt modelId="{09E68D97-48D5-4225-B2E2-69C5C801E79C}" type="pres">
      <dgm:prSet presAssocID="{4944F887-965E-43F2-9701-02F9B8576FA9}" presName="rootText" presStyleLbl="node0" presStyleIdx="0" presStyleCnt="1">
        <dgm:presLayoutVars>
          <dgm:chMax/>
          <dgm:chPref val="4"/>
        </dgm:presLayoutVars>
      </dgm:prSet>
      <dgm:spPr/>
    </dgm:pt>
    <dgm:pt modelId="{2FBD4D5B-1197-4856-B662-4391E02197BD}" type="pres">
      <dgm:prSet presAssocID="{4944F887-965E-43F2-9701-02F9B8576FA9}" presName="childShape" presStyleCnt="0">
        <dgm:presLayoutVars>
          <dgm:chMax val="0"/>
          <dgm:chPref val="0"/>
        </dgm:presLayoutVars>
      </dgm:prSet>
      <dgm:spPr/>
    </dgm:pt>
    <dgm:pt modelId="{69E98816-B7FE-4E27-BFC8-AFBEB6A07976}" type="pres">
      <dgm:prSet presAssocID="{0502A98C-CB63-4EC2-9415-CAFE4CA42DC4}" presName="childComposite" presStyleCnt="0">
        <dgm:presLayoutVars>
          <dgm:chMax val="0"/>
          <dgm:chPref val="0"/>
        </dgm:presLayoutVars>
      </dgm:prSet>
      <dgm:spPr/>
    </dgm:pt>
    <dgm:pt modelId="{0BFCD52B-D048-4911-A092-E2793372BB6B}" type="pres">
      <dgm:prSet presAssocID="{0502A98C-CB63-4EC2-9415-CAFE4CA42DC4}" presName="Image" presStyleLbl="node1" presStyleIdx="0" presStyleCnt="3"/>
      <dgm:spPr>
        <a:solidFill>
          <a:schemeClr val="accent2">
            <a:hueOff val="0"/>
            <a:satOff val="0"/>
            <a:lumOff val="0"/>
          </a:schemeClr>
        </a:solidFill>
      </dgm:spPr>
    </dgm:pt>
    <dgm:pt modelId="{184B41FF-B328-4F28-A286-117BDAA29EB1}" type="pres">
      <dgm:prSet presAssocID="{0502A98C-CB63-4EC2-9415-CAFE4CA42DC4}" presName="childText" presStyleLbl="lnNode1" presStyleIdx="0" presStyleCnt="3">
        <dgm:presLayoutVars>
          <dgm:chMax val="0"/>
          <dgm:chPref val="0"/>
          <dgm:bulletEnabled val="1"/>
        </dgm:presLayoutVars>
      </dgm:prSet>
      <dgm:spPr/>
    </dgm:pt>
    <dgm:pt modelId="{5180935F-A404-4B7E-99E6-F54D02433AB1}" type="pres">
      <dgm:prSet presAssocID="{E1365FE5-06E2-42F7-8127-DDD30B641D9D}" presName="childComposite" presStyleCnt="0">
        <dgm:presLayoutVars>
          <dgm:chMax val="0"/>
          <dgm:chPref val="0"/>
        </dgm:presLayoutVars>
      </dgm:prSet>
      <dgm:spPr/>
    </dgm:pt>
    <dgm:pt modelId="{408907CE-3E6B-4D56-80D2-9CCE476B9391}" type="pres">
      <dgm:prSet presAssocID="{E1365FE5-06E2-42F7-8127-DDD30B641D9D}" presName="Image" presStyleLbl="node1" presStyleIdx="1" presStyleCnt="3"/>
      <dgm:spPr>
        <a:solidFill>
          <a:schemeClr val="accent2">
            <a:hueOff val="2340759"/>
            <a:satOff val="-2919"/>
            <a:lumOff val="686"/>
          </a:schemeClr>
        </a:solidFill>
      </dgm:spPr>
    </dgm:pt>
    <dgm:pt modelId="{CB54BD32-522F-4719-A35A-4FDBB5F28BFE}" type="pres">
      <dgm:prSet presAssocID="{E1365FE5-06E2-42F7-8127-DDD30B641D9D}" presName="childText" presStyleLbl="lnNode1" presStyleIdx="1" presStyleCnt="3">
        <dgm:presLayoutVars>
          <dgm:chMax val="0"/>
          <dgm:chPref val="0"/>
          <dgm:bulletEnabled val="1"/>
        </dgm:presLayoutVars>
      </dgm:prSet>
      <dgm:spPr/>
    </dgm:pt>
    <dgm:pt modelId="{1C7E7846-9CDA-4050-BD3D-50C39D7393B1}" type="pres">
      <dgm:prSet presAssocID="{A250D279-8CF1-4BFF-B92F-596358A70D06}" presName="childComposite" presStyleCnt="0">
        <dgm:presLayoutVars>
          <dgm:chMax val="0"/>
          <dgm:chPref val="0"/>
        </dgm:presLayoutVars>
      </dgm:prSet>
      <dgm:spPr/>
    </dgm:pt>
    <dgm:pt modelId="{88F3B5F9-3DAB-410C-9DC1-9FB34518378F}" type="pres">
      <dgm:prSet presAssocID="{A250D279-8CF1-4BFF-B92F-596358A70D06}" presName="Image" presStyleLbl="node1" presStyleIdx="2" presStyleCnt="3"/>
      <dgm:spPr>
        <a:solidFill>
          <a:schemeClr val="accent2">
            <a:hueOff val="4681519"/>
            <a:satOff val="-5839"/>
            <a:lumOff val="1373"/>
          </a:schemeClr>
        </a:solidFill>
      </dgm:spPr>
    </dgm:pt>
    <dgm:pt modelId="{423DDEF5-B199-4F29-B1CE-2E39F0580713}" type="pres">
      <dgm:prSet presAssocID="{A250D279-8CF1-4BFF-B92F-596358A70D06}" presName="childText" presStyleLbl="lnNode1" presStyleIdx="2" presStyleCnt="3">
        <dgm:presLayoutVars>
          <dgm:chMax val="0"/>
          <dgm:chPref val="0"/>
          <dgm:bulletEnabled val="1"/>
        </dgm:presLayoutVars>
      </dgm:prSet>
      <dgm:spPr/>
    </dgm:pt>
  </dgm:ptLst>
  <dgm:cxnLst>
    <dgm:cxn modelId="{D17F0A1B-6438-4023-A155-A8053BEBB670}" srcId="{4A20DFB4-54DE-478E-9A1D-7C6DB427A345}" destId="{4944F887-965E-43F2-9701-02F9B8576FA9}" srcOrd="0" destOrd="0" parTransId="{E4749575-26D0-4BC1-B495-F3EF8833F772}" sibTransId="{234DA93F-C733-4AED-AB8D-26F9D268C413}"/>
    <dgm:cxn modelId="{CD14EB1B-ACB6-49E1-9BEF-2CAD2290B718}" type="presOf" srcId="{0502A98C-CB63-4EC2-9415-CAFE4CA42DC4}" destId="{184B41FF-B328-4F28-A286-117BDAA29EB1}" srcOrd="0" destOrd="0" presId="urn:microsoft.com/office/officeart/2008/layout/PictureAccentList"/>
    <dgm:cxn modelId="{B7DCFE1E-EAA1-495C-8CA5-CD07930FA4CE}" type="presOf" srcId="{E1365FE5-06E2-42F7-8127-DDD30B641D9D}" destId="{CB54BD32-522F-4719-A35A-4FDBB5F28BFE}" srcOrd="0" destOrd="0" presId="urn:microsoft.com/office/officeart/2008/layout/PictureAccentList"/>
    <dgm:cxn modelId="{9175884D-D89F-44C4-8723-F18341F470B0}" srcId="{4944F887-965E-43F2-9701-02F9B8576FA9}" destId="{A250D279-8CF1-4BFF-B92F-596358A70D06}" srcOrd="2" destOrd="0" parTransId="{D0B8490B-8E76-4DFD-BAF4-3C8FFEB6A137}" sibTransId="{E33AB1D0-4260-479C-B1A6-6486E21B36E8}"/>
    <dgm:cxn modelId="{81336D90-DB03-45E2-A30A-F89B50CDA9E5}" srcId="{4944F887-965E-43F2-9701-02F9B8576FA9}" destId="{E1365FE5-06E2-42F7-8127-DDD30B641D9D}" srcOrd="1" destOrd="0" parTransId="{67CE4B81-151D-4FD5-AF65-B3AD613BCE34}" sibTransId="{9AD2C198-67E7-45F1-9D24-D554C30BBEC7}"/>
    <dgm:cxn modelId="{07A5BEA0-D07D-4DF9-8D4D-D439F15AC9EC}" type="presOf" srcId="{4944F887-965E-43F2-9701-02F9B8576FA9}" destId="{09E68D97-48D5-4225-B2E2-69C5C801E79C}" srcOrd="0" destOrd="0" presId="urn:microsoft.com/office/officeart/2008/layout/PictureAccentList"/>
    <dgm:cxn modelId="{9999FDA0-7091-43CD-A477-DB86CA93BC71}" srcId="{4944F887-965E-43F2-9701-02F9B8576FA9}" destId="{0502A98C-CB63-4EC2-9415-CAFE4CA42DC4}" srcOrd="0" destOrd="0" parTransId="{54285310-EB2D-418D-92C4-377491DF590F}" sibTransId="{600F5639-2429-4793-9E79-A5B6E3E2DC58}"/>
    <dgm:cxn modelId="{EB8B57E1-2488-4467-9CC4-B4B3C147205C}" type="presOf" srcId="{A250D279-8CF1-4BFF-B92F-596358A70D06}" destId="{423DDEF5-B199-4F29-B1CE-2E39F0580713}" srcOrd="0" destOrd="0" presId="urn:microsoft.com/office/officeart/2008/layout/PictureAccentList"/>
    <dgm:cxn modelId="{A5E755E6-B158-4114-99DE-1E5A9E7C09F7}" type="presOf" srcId="{4A20DFB4-54DE-478E-9A1D-7C6DB427A345}" destId="{DF2EEB8B-BED8-461D-876B-F3A8457FB416}" srcOrd="0" destOrd="0" presId="urn:microsoft.com/office/officeart/2008/layout/PictureAccentList"/>
    <dgm:cxn modelId="{51599A1C-BC17-4E59-9850-A9A9DFAE93C4}" type="presParOf" srcId="{DF2EEB8B-BED8-461D-876B-F3A8457FB416}" destId="{20145F88-37FC-41B7-9E55-5A4DB9B6A452}" srcOrd="0" destOrd="0" presId="urn:microsoft.com/office/officeart/2008/layout/PictureAccentList"/>
    <dgm:cxn modelId="{A3F0C9FB-C096-4032-8D73-4F0855E74CD5}" type="presParOf" srcId="{20145F88-37FC-41B7-9E55-5A4DB9B6A452}" destId="{8571FD8C-3259-4446-B956-F94F2D3ED97A}" srcOrd="0" destOrd="0" presId="urn:microsoft.com/office/officeart/2008/layout/PictureAccentList"/>
    <dgm:cxn modelId="{674736E2-5005-45CE-BC8F-8CA5B0781586}" type="presParOf" srcId="{8571FD8C-3259-4446-B956-F94F2D3ED97A}" destId="{09E68D97-48D5-4225-B2E2-69C5C801E79C}" srcOrd="0" destOrd="0" presId="urn:microsoft.com/office/officeart/2008/layout/PictureAccentList"/>
    <dgm:cxn modelId="{1ADD0C0E-442B-4F87-AC7A-6674E34659DE}" type="presParOf" srcId="{20145F88-37FC-41B7-9E55-5A4DB9B6A452}" destId="{2FBD4D5B-1197-4856-B662-4391E02197BD}" srcOrd="1" destOrd="0" presId="urn:microsoft.com/office/officeart/2008/layout/PictureAccentList"/>
    <dgm:cxn modelId="{1A3C22B7-6C05-4674-9C18-7AD675CC987F}" type="presParOf" srcId="{2FBD4D5B-1197-4856-B662-4391E02197BD}" destId="{69E98816-B7FE-4E27-BFC8-AFBEB6A07976}" srcOrd="0" destOrd="0" presId="urn:microsoft.com/office/officeart/2008/layout/PictureAccentList"/>
    <dgm:cxn modelId="{1E02CD74-6A6F-4D4F-9938-C886DE526A5F}" type="presParOf" srcId="{69E98816-B7FE-4E27-BFC8-AFBEB6A07976}" destId="{0BFCD52B-D048-4911-A092-E2793372BB6B}" srcOrd="0" destOrd="0" presId="urn:microsoft.com/office/officeart/2008/layout/PictureAccentList"/>
    <dgm:cxn modelId="{D3E1CCA9-7CE5-4CE7-926E-EB3701A13596}" type="presParOf" srcId="{69E98816-B7FE-4E27-BFC8-AFBEB6A07976}" destId="{184B41FF-B328-4F28-A286-117BDAA29EB1}" srcOrd="1" destOrd="0" presId="urn:microsoft.com/office/officeart/2008/layout/PictureAccentList"/>
    <dgm:cxn modelId="{76964A22-D645-4141-9DDA-D007DF291A93}" type="presParOf" srcId="{2FBD4D5B-1197-4856-B662-4391E02197BD}" destId="{5180935F-A404-4B7E-99E6-F54D02433AB1}" srcOrd="1" destOrd="0" presId="urn:microsoft.com/office/officeart/2008/layout/PictureAccentList"/>
    <dgm:cxn modelId="{5A3D7295-728E-4631-837C-3D881F3DF5EF}" type="presParOf" srcId="{5180935F-A404-4B7E-99E6-F54D02433AB1}" destId="{408907CE-3E6B-4D56-80D2-9CCE476B9391}" srcOrd="0" destOrd="0" presId="urn:microsoft.com/office/officeart/2008/layout/PictureAccentList"/>
    <dgm:cxn modelId="{47812B3D-91AB-4272-AC91-AFAF11B0E11D}" type="presParOf" srcId="{5180935F-A404-4B7E-99E6-F54D02433AB1}" destId="{CB54BD32-522F-4719-A35A-4FDBB5F28BFE}" srcOrd="1" destOrd="0" presId="urn:microsoft.com/office/officeart/2008/layout/PictureAccentList"/>
    <dgm:cxn modelId="{3834FC17-D61B-463D-8F29-4B2B9E163EFB}" type="presParOf" srcId="{2FBD4D5B-1197-4856-B662-4391E02197BD}" destId="{1C7E7846-9CDA-4050-BD3D-50C39D7393B1}" srcOrd="2" destOrd="0" presId="urn:microsoft.com/office/officeart/2008/layout/PictureAccentList"/>
    <dgm:cxn modelId="{54C33AF7-662E-4210-886B-51626338F087}" type="presParOf" srcId="{1C7E7846-9CDA-4050-BD3D-50C39D7393B1}" destId="{88F3B5F9-3DAB-410C-9DC1-9FB34518378F}" srcOrd="0" destOrd="0" presId="urn:microsoft.com/office/officeart/2008/layout/PictureAccentList"/>
    <dgm:cxn modelId="{4983EA4C-B76F-4BCE-AEEF-24D8B35D8636}" type="presParOf" srcId="{1C7E7846-9CDA-4050-BD3D-50C39D7393B1}" destId="{423DDEF5-B199-4F29-B1CE-2E39F0580713}"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50E705A-31DC-4D2E-BE42-B6E14DBAD21C}" type="doc">
      <dgm:prSet loTypeId="urn:microsoft.com/office/officeart/2005/8/layout/chevron2" loCatId="list" qsTypeId="urn:microsoft.com/office/officeart/2005/8/quickstyle/simple1" qsCatId="simple" csTypeId="urn:microsoft.com/office/officeart/2005/8/colors/colorful3" csCatId="colorful" phldr="1"/>
      <dgm:spPr/>
      <dgm:t>
        <a:bodyPr/>
        <a:lstStyle/>
        <a:p>
          <a:endParaRPr lang="en-US"/>
        </a:p>
      </dgm:t>
    </dgm:pt>
    <dgm:pt modelId="{D9C92415-E24C-4B21-B6E2-01FC24510B24}">
      <dgm:prSet phldrT="[Text]" custT="1"/>
      <dgm:spPr/>
      <dgm:t>
        <a:bodyPr/>
        <a:lstStyle/>
        <a:p>
          <a:r>
            <a:rPr lang="en-US" sz="4400" b="1" dirty="0"/>
            <a:t>S</a:t>
          </a:r>
        </a:p>
      </dgm:t>
    </dgm:pt>
    <dgm:pt modelId="{016B8D54-E6E6-4E19-90B5-6471A27C1E98}" type="parTrans" cxnId="{BE768362-51E1-44B6-B0E7-C4D45C95E3A4}">
      <dgm:prSet/>
      <dgm:spPr/>
      <dgm:t>
        <a:bodyPr/>
        <a:lstStyle/>
        <a:p>
          <a:endParaRPr lang="en-US"/>
        </a:p>
      </dgm:t>
    </dgm:pt>
    <dgm:pt modelId="{EE9BB1A3-7D8C-4B13-A170-06074EFC9E93}" type="sibTrans" cxnId="{BE768362-51E1-44B6-B0E7-C4D45C95E3A4}">
      <dgm:prSet/>
      <dgm:spPr/>
      <dgm:t>
        <a:bodyPr/>
        <a:lstStyle/>
        <a:p>
          <a:endParaRPr lang="en-US"/>
        </a:p>
      </dgm:t>
    </dgm:pt>
    <dgm:pt modelId="{6D850F5B-2C57-4346-A70E-26E67C50705F}">
      <dgm:prSet phldrT="[Text]" custT="1"/>
      <dgm:spPr/>
      <dgm:t>
        <a:bodyPr/>
        <a:lstStyle/>
        <a:p>
          <a:r>
            <a:rPr lang="en-US" sz="4400" b="1" dirty="0"/>
            <a:t>M</a:t>
          </a:r>
        </a:p>
      </dgm:t>
    </dgm:pt>
    <dgm:pt modelId="{EC57E17D-5243-4616-B4D0-326F398646A4}" type="parTrans" cxnId="{5DAAB255-1216-4E02-99A7-36C36E05368A}">
      <dgm:prSet/>
      <dgm:spPr/>
      <dgm:t>
        <a:bodyPr/>
        <a:lstStyle/>
        <a:p>
          <a:endParaRPr lang="en-US"/>
        </a:p>
      </dgm:t>
    </dgm:pt>
    <dgm:pt modelId="{2F62F475-31DE-427C-BD08-DF044C4AE07B}" type="sibTrans" cxnId="{5DAAB255-1216-4E02-99A7-36C36E05368A}">
      <dgm:prSet/>
      <dgm:spPr/>
      <dgm:t>
        <a:bodyPr/>
        <a:lstStyle/>
        <a:p>
          <a:endParaRPr lang="en-US"/>
        </a:p>
      </dgm:t>
    </dgm:pt>
    <dgm:pt modelId="{2DAB6757-71BA-441E-8455-ADBE61581276}">
      <dgm:prSet phldrT="[Text]" custT="1"/>
      <dgm:spPr/>
      <dgm:t>
        <a:bodyPr/>
        <a:lstStyle/>
        <a:p>
          <a:r>
            <a:rPr lang="en-US" sz="4400" b="1" dirty="0"/>
            <a:t>A</a:t>
          </a:r>
        </a:p>
      </dgm:t>
    </dgm:pt>
    <dgm:pt modelId="{5AC60966-FCB8-4E06-BE6E-8D5A1FB72C86}" type="parTrans" cxnId="{4CFBE949-D3CB-4FCE-853B-EAB10245041F}">
      <dgm:prSet/>
      <dgm:spPr/>
      <dgm:t>
        <a:bodyPr/>
        <a:lstStyle/>
        <a:p>
          <a:endParaRPr lang="en-US"/>
        </a:p>
      </dgm:t>
    </dgm:pt>
    <dgm:pt modelId="{43EDB2A0-008B-4834-85D8-B6C182F21326}" type="sibTrans" cxnId="{4CFBE949-D3CB-4FCE-853B-EAB10245041F}">
      <dgm:prSet/>
      <dgm:spPr/>
      <dgm:t>
        <a:bodyPr/>
        <a:lstStyle/>
        <a:p>
          <a:endParaRPr lang="en-US"/>
        </a:p>
      </dgm:t>
    </dgm:pt>
    <dgm:pt modelId="{C360EF77-4739-4C30-AB0B-0EC91154893B}">
      <dgm:prSet phldrT="[Text]" custT="1"/>
      <dgm:spPr/>
      <dgm:t>
        <a:bodyPr/>
        <a:lstStyle/>
        <a:p>
          <a:r>
            <a:rPr lang="en-US" sz="4400" b="1" dirty="0"/>
            <a:t>R</a:t>
          </a:r>
        </a:p>
      </dgm:t>
    </dgm:pt>
    <dgm:pt modelId="{5F31355B-1619-40CD-80D9-64F734E5E75C}" type="parTrans" cxnId="{71D14B9D-6B8E-43A6-BE11-68C8CE5F03EB}">
      <dgm:prSet/>
      <dgm:spPr/>
      <dgm:t>
        <a:bodyPr/>
        <a:lstStyle/>
        <a:p>
          <a:endParaRPr lang="en-US"/>
        </a:p>
      </dgm:t>
    </dgm:pt>
    <dgm:pt modelId="{C214AFEC-5DDA-4CA9-9BB2-70F52348618B}" type="sibTrans" cxnId="{71D14B9D-6B8E-43A6-BE11-68C8CE5F03EB}">
      <dgm:prSet/>
      <dgm:spPr/>
      <dgm:t>
        <a:bodyPr/>
        <a:lstStyle/>
        <a:p>
          <a:endParaRPr lang="en-US"/>
        </a:p>
      </dgm:t>
    </dgm:pt>
    <dgm:pt modelId="{2900185C-E848-4158-8DB6-6E1B60FBE545}">
      <dgm:prSet phldrT="[Text]" custT="1"/>
      <dgm:spPr/>
      <dgm:t>
        <a:bodyPr/>
        <a:lstStyle/>
        <a:p>
          <a:r>
            <a:rPr lang="en-US" sz="4400" b="1" dirty="0"/>
            <a:t>T</a:t>
          </a:r>
        </a:p>
      </dgm:t>
    </dgm:pt>
    <dgm:pt modelId="{47505859-CDA0-4BC7-BE39-21CE8B64B73C}" type="parTrans" cxnId="{4CFAD4BF-5AB5-4A07-A5DF-C10FA2008C8E}">
      <dgm:prSet/>
      <dgm:spPr/>
      <dgm:t>
        <a:bodyPr/>
        <a:lstStyle/>
        <a:p>
          <a:endParaRPr lang="en-US"/>
        </a:p>
      </dgm:t>
    </dgm:pt>
    <dgm:pt modelId="{AA60FE3A-20B7-4EE7-BCBC-57442748CD7B}" type="sibTrans" cxnId="{4CFAD4BF-5AB5-4A07-A5DF-C10FA2008C8E}">
      <dgm:prSet/>
      <dgm:spPr/>
      <dgm:t>
        <a:bodyPr/>
        <a:lstStyle/>
        <a:p>
          <a:endParaRPr lang="en-US"/>
        </a:p>
      </dgm:t>
    </dgm:pt>
    <dgm:pt modelId="{ECD4F139-E3E7-4404-A62D-E3EDEB2EEB96}">
      <dgm:prSet/>
      <dgm:spPr/>
      <dgm:t>
        <a:bodyPr/>
        <a:lstStyle/>
        <a:p>
          <a:r>
            <a:rPr lang="en-US" b="1"/>
            <a:t>Specific</a:t>
          </a:r>
          <a:endParaRPr lang="en-US"/>
        </a:p>
      </dgm:t>
    </dgm:pt>
    <dgm:pt modelId="{C4EE228B-4A7E-4E3F-AB7D-B1E8D0FD010E}" type="parTrans" cxnId="{F2D1C090-7CD4-47D3-913A-C26A8692BE63}">
      <dgm:prSet/>
      <dgm:spPr/>
    </dgm:pt>
    <dgm:pt modelId="{5E0DF0E2-8871-4003-B8AB-22A7281FAE2D}" type="sibTrans" cxnId="{F2D1C090-7CD4-47D3-913A-C26A8692BE63}">
      <dgm:prSet/>
      <dgm:spPr/>
    </dgm:pt>
    <dgm:pt modelId="{75F71F56-8794-4D64-A769-49A1989DB504}">
      <dgm:prSet/>
      <dgm:spPr/>
      <dgm:t>
        <a:bodyPr/>
        <a:lstStyle/>
        <a:p>
          <a:r>
            <a:rPr lang="en-US" b="1"/>
            <a:t>Measurable</a:t>
          </a:r>
          <a:endParaRPr lang="en-US"/>
        </a:p>
      </dgm:t>
    </dgm:pt>
    <dgm:pt modelId="{7FB87A77-75C8-43A8-92BB-BB36D838D871}" type="parTrans" cxnId="{D9C8B53C-B4A1-4FB7-A37B-E4ECA0B92A5B}">
      <dgm:prSet/>
      <dgm:spPr/>
    </dgm:pt>
    <dgm:pt modelId="{D5FD003B-77DB-4AD8-AE6B-34F576B43348}" type="sibTrans" cxnId="{D9C8B53C-B4A1-4FB7-A37B-E4ECA0B92A5B}">
      <dgm:prSet/>
      <dgm:spPr/>
    </dgm:pt>
    <dgm:pt modelId="{0AFABA3C-1F96-4DD9-A020-986DE5D6AD35}">
      <dgm:prSet/>
      <dgm:spPr/>
      <dgm:t>
        <a:bodyPr/>
        <a:lstStyle/>
        <a:p>
          <a:r>
            <a:rPr lang="en-US" b="1"/>
            <a:t>Attainable</a:t>
          </a:r>
          <a:endParaRPr lang="en-US"/>
        </a:p>
      </dgm:t>
    </dgm:pt>
    <dgm:pt modelId="{F2F4AA9B-D057-441C-BB8B-84D7793B2A85}" type="parTrans" cxnId="{9936E732-A422-40F0-B9D3-1BF35D9DDA49}">
      <dgm:prSet/>
      <dgm:spPr/>
    </dgm:pt>
    <dgm:pt modelId="{0B649939-3378-46E9-983F-36C2DE044691}" type="sibTrans" cxnId="{9936E732-A422-40F0-B9D3-1BF35D9DDA49}">
      <dgm:prSet/>
      <dgm:spPr/>
    </dgm:pt>
    <dgm:pt modelId="{37EFB5D1-27AE-46D1-BF89-A96951205959}">
      <dgm:prSet/>
      <dgm:spPr/>
      <dgm:t>
        <a:bodyPr/>
        <a:lstStyle/>
        <a:p>
          <a:r>
            <a:rPr lang="en-US" b="1"/>
            <a:t>Realistic</a:t>
          </a:r>
          <a:endParaRPr lang="en-US"/>
        </a:p>
      </dgm:t>
    </dgm:pt>
    <dgm:pt modelId="{6C67197E-99F4-4EBD-92FA-D875D2A0EC33}" type="parTrans" cxnId="{B151C389-408C-410F-B2BE-FE76A14356E8}">
      <dgm:prSet/>
      <dgm:spPr/>
    </dgm:pt>
    <dgm:pt modelId="{8DA5643E-99EA-4849-9590-537DF4EF7B5A}" type="sibTrans" cxnId="{B151C389-408C-410F-B2BE-FE76A14356E8}">
      <dgm:prSet/>
      <dgm:spPr/>
    </dgm:pt>
    <dgm:pt modelId="{A13841AF-3C96-4E31-BF94-0DBCA0F10404}">
      <dgm:prSet/>
      <dgm:spPr/>
      <dgm:t>
        <a:bodyPr/>
        <a:lstStyle/>
        <a:p>
          <a:r>
            <a:rPr lang="en-US" b="1"/>
            <a:t>Timely</a:t>
          </a:r>
          <a:endParaRPr lang="en-US"/>
        </a:p>
      </dgm:t>
    </dgm:pt>
    <dgm:pt modelId="{01735B5D-7357-459E-8D92-7006E26D4E3C}" type="parTrans" cxnId="{86196DAA-E238-4AFC-8B4B-2E335DC5E452}">
      <dgm:prSet/>
      <dgm:spPr/>
    </dgm:pt>
    <dgm:pt modelId="{8952156A-D677-4415-85DA-CFF439095492}" type="sibTrans" cxnId="{86196DAA-E238-4AFC-8B4B-2E335DC5E452}">
      <dgm:prSet/>
      <dgm:spPr/>
    </dgm:pt>
    <dgm:pt modelId="{65449007-4361-49F7-A8D9-3DBEA7AF5DAB}" type="pres">
      <dgm:prSet presAssocID="{850E705A-31DC-4D2E-BE42-B6E14DBAD21C}" presName="linearFlow" presStyleCnt="0">
        <dgm:presLayoutVars>
          <dgm:dir/>
          <dgm:animLvl val="lvl"/>
          <dgm:resizeHandles val="exact"/>
        </dgm:presLayoutVars>
      </dgm:prSet>
      <dgm:spPr/>
    </dgm:pt>
    <dgm:pt modelId="{055892F0-CC9E-464D-AC7F-C73578DFBEC5}" type="pres">
      <dgm:prSet presAssocID="{D9C92415-E24C-4B21-B6E2-01FC24510B24}" presName="composite" presStyleCnt="0"/>
      <dgm:spPr/>
    </dgm:pt>
    <dgm:pt modelId="{1846E0B9-B3EB-4A7A-A5A8-38D75F8C4625}" type="pres">
      <dgm:prSet presAssocID="{D9C92415-E24C-4B21-B6E2-01FC24510B24}" presName="parentText" presStyleLbl="alignNode1" presStyleIdx="0" presStyleCnt="5">
        <dgm:presLayoutVars>
          <dgm:chMax val="1"/>
          <dgm:bulletEnabled val="1"/>
        </dgm:presLayoutVars>
      </dgm:prSet>
      <dgm:spPr/>
    </dgm:pt>
    <dgm:pt modelId="{3A3FF54C-2F43-4F4E-AB3A-3EDBE1C1B449}" type="pres">
      <dgm:prSet presAssocID="{D9C92415-E24C-4B21-B6E2-01FC24510B24}" presName="descendantText" presStyleLbl="alignAcc1" presStyleIdx="0" presStyleCnt="5">
        <dgm:presLayoutVars>
          <dgm:bulletEnabled val="1"/>
        </dgm:presLayoutVars>
      </dgm:prSet>
      <dgm:spPr/>
    </dgm:pt>
    <dgm:pt modelId="{E2AF2C01-F3E5-4849-8699-AB68A404A7AE}" type="pres">
      <dgm:prSet presAssocID="{EE9BB1A3-7D8C-4B13-A170-06074EFC9E93}" presName="sp" presStyleCnt="0"/>
      <dgm:spPr/>
    </dgm:pt>
    <dgm:pt modelId="{96ECED6C-9F79-4DED-8D08-91B3CC02604C}" type="pres">
      <dgm:prSet presAssocID="{6D850F5B-2C57-4346-A70E-26E67C50705F}" presName="composite" presStyleCnt="0"/>
      <dgm:spPr/>
    </dgm:pt>
    <dgm:pt modelId="{64D955A1-8707-49D0-82B4-6E87402B4054}" type="pres">
      <dgm:prSet presAssocID="{6D850F5B-2C57-4346-A70E-26E67C50705F}" presName="parentText" presStyleLbl="alignNode1" presStyleIdx="1" presStyleCnt="5">
        <dgm:presLayoutVars>
          <dgm:chMax val="1"/>
          <dgm:bulletEnabled val="1"/>
        </dgm:presLayoutVars>
      </dgm:prSet>
      <dgm:spPr/>
    </dgm:pt>
    <dgm:pt modelId="{66325F9E-385A-4FF9-A638-D5EDC666D421}" type="pres">
      <dgm:prSet presAssocID="{6D850F5B-2C57-4346-A70E-26E67C50705F}" presName="descendantText" presStyleLbl="alignAcc1" presStyleIdx="1" presStyleCnt="5">
        <dgm:presLayoutVars>
          <dgm:bulletEnabled val="1"/>
        </dgm:presLayoutVars>
      </dgm:prSet>
      <dgm:spPr/>
    </dgm:pt>
    <dgm:pt modelId="{1DDE2185-963A-4D2D-8E27-532AC998DA03}" type="pres">
      <dgm:prSet presAssocID="{2F62F475-31DE-427C-BD08-DF044C4AE07B}" presName="sp" presStyleCnt="0"/>
      <dgm:spPr/>
    </dgm:pt>
    <dgm:pt modelId="{0302DC63-F663-4B63-9205-0D50F168D99B}" type="pres">
      <dgm:prSet presAssocID="{2DAB6757-71BA-441E-8455-ADBE61581276}" presName="composite" presStyleCnt="0"/>
      <dgm:spPr/>
    </dgm:pt>
    <dgm:pt modelId="{F78B7497-0D05-42B8-956E-61609C4BB19F}" type="pres">
      <dgm:prSet presAssocID="{2DAB6757-71BA-441E-8455-ADBE61581276}" presName="parentText" presStyleLbl="alignNode1" presStyleIdx="2" presStyleCnt="5">
        <dgm:presLayoutVars>
          <dgm:chMax val="1"/>
          <dgm:bulletEnabled val="1"/>
        </dgm:presLayoutVars>
      </dgm:prSet>
      <dgm:spPr/>
    </dgm:pt>
    <dgm:pt modelId="{B5C65A04-8490-45EB-A0B8-00C7EE034443}" type="pres">
      <dgm:prSet presAssocID="{2DAB6757-71BA-441E-8455-ADBE61581276}" presName="descendantText" presStyleLbl="alignAcc1" presStyleIdx="2" presStyleCnt="5">
        <dgm:presLayoutVars>
          <dgm:bulletEnabled val="1"/>
        </dgm:presLayoutVars>
      </dgm:prSet>
      <dgm:spPr/>
    </dgm:pt>
    <dgm:pt modelId="{066BB706-2C48-411D-A145-69B318F1441C}" type="pres">
      <dgm:prSet presAssocID="{43EDB2A0-008B-4834-85D8-B6C182F21326}" presName="sp" presStyleCnt="0"/>
      <dgm:spPr/>
    </dgm:pt>
    <dgm:pt modelId="{CCCCB0C9-73BF-4C93-A4B2-B69154BC080D}" type="pres">
      <dgm:prSet presAssocID="{C360EF77-4739-4C30-AB0B-0EC91154893B}" presName="composite" presStyleCnt="0"/>
      <dgm:spPr/>
    </dgm:pt>
    <dgm:pt modelId="{A13A97E1-D2E5-4EC9-BFCE-C9F990893AC7}" type="pres">
      <dgm:prSet presAssocID="{C360EF77-4739-4C30-AB0B-0EC91154893B}" presName="parentText" presStyleLbl="alignNode1" presStyleIdx="3" presStyleCnt="5">
        <dgm:presLayoutVars>
          <dgm:chMax val="1"/>
          <dgm:bulletEnabled val="1"/>
        </dgm:presLayoutVars>
      </dgm:prSet>
      <dgm:spPr/>
    </dgm:pt>
    <dgm:pt modelId="{209C6ACF-77B4-4037-8C70-A2F520AF249D}" type="pres">
      <dgm:prSet presAssocID="{C360EF77-4739-4C30-AB0B-0EC91154893B}" presName="descendantText" presStyleLbl="alignAcc1" presStyleIdx="3" presStyleCnt="5">
        <dgm:presLayoutVars>
          <dgm:bulletEnabled val="1"/>
        </dgm:presLayoutVars>
      </dgm:prSet>
      <dgm:spPr/>
    </dgm:pt>
    <dgm:pt modelId="{DA3408EF-8B75-40E3-9C5A-D29CB523E3A0}" type="pres">
      <dgm:prSet presAssocID="{C214AFEC-5DDA-4CA9-9BB2-70F52348618B}" presName="sp" presStyleCnt="0"/>
      <dgm:spPr/>
    </dgm:pt>
    <dgm:pt modelId="{60C9F7D9-A2A8-4B6A-95F0-B31B60BF3B16}" type="pres">
      <dgm:prSet presAssocID="{2900185C-E848-4158-8DB6-6E1B60FBE545}" presName="composite" presStyleCnt="0"/>
      <dgm:spPr/>
    </dgm:pt>
    <dgm:pt modelId="{19DFD781-B9F6-4498-82C7-9858E3EE1455}" type="pres">
      <dgm:prSet presAssocID="{2900185C-E848-4158-8DB6-6E1B60FBE545}" presName="parentText" presStyleLbl="alignNode1" presStyleIdx="4" presStyleCnt="5">
        <dgm:presLayoutVars>
          <dgm:chMax val="1"/>
          <dgm:bulletEnabled val="1"/>
        </dgm:presLayoutVars>
      </dgm:prSet>
      <dgm:spPr/>
    </dgm:pt>
    <dgm:pt modelId="{30BF09E6-1630-4075-AA5E-1E5DA8AFF624}" type="pres">
      <dgm:prSet presAssocID="{2900185C-E848-4158-8DB6-6E1B60FBE545}" presName="descendantText" presStyleLbl="alignAcc1" presStyleIdx="4" presStyleCnt="5">
        <dgm:presLayoutVars>
          <dgm:bulletEnabled val="1"/>
        </dgm:presLayoutVars>
      </dgm:prSet>
      <dgm:spPr/>
    </dgm:pt>
  </dgm:ptLst>
  <dgm:cxnLst>
    <dgm:cxn modelId="{EC412E1D-03E1-4BC8-A13A-FF2A2CF7C885}" type="presOf" srcId="{2DAB6757-71BA-441E-8455-ADBE61581276}" destId="{F78B7497-0D05-42B8-956E-61609C4BB19F}" srcOrd="0" destOrd="0" presId="urn:microsoft.com/office/officeart/2005/8/layout/chevron2"/>
    <dgm:cxn modelId="{9936E732-A422-40F0-B9D3-1BF35D9DDA49}" srcId="{2DAB6757-71BA-441E-8455-ADBE61581276}" destId="{0AFABA3C-1F96-4DD9-A020-986DE5D6AD35}" srcOrd="0" destOrd="0" parTransId="{F2F4AA9B-D057-441C-BB8B-84D7793B2A85}" sibTransId="{0B649939-3378-46E9-983F-36C2DE044691}"/>
    <dgm:cxn modelId="{19747434-BB51-4C38-A10B-486CA0BC165F}" type="presOf" srcId="{0AFABA3C-1F96-4DD9-A020-986DE5D6AD35}" destId="{B5C65A04-8490-45EB-A0B8-00C7EE034443}" srcOrd="0" destOrd="0" presId="urn:microsoft.com/office/officeart/2005/8/layout/chevron2"/>
    <dgm:cxn modelId="{D9C8B53C-B4A1-4FB7-A37B-E4ECA0B92A5B}" srcId="{6D850F5B-2C57-4346-A70E-26E67C50705F}" destId="{75F71F56-8794-4D64-A769-49A1989DB504}" srcOrd="0" destOrd="0" parTransId="{7FB87A77-75C8-43A8-92BB-BB36D838D871}" sibTransId="{D5FD003B-77DB-4AD8-AE6B-34F576B43348}"/>
    <dgm:cxn modelId="{BE768362-51E1-44B6-B0E7-C4D45C95E3A4}" srcId="{850E705A-31DC-4D2E-BE42-B6E14DBAD21C}" destId="{D9C92415-E24C-4B21-B6E2-01FC24510B24}" srcOrd="0" destOrd="0" parTransId="{016B8D54-E6E6-4E19-90B5-6471A27C1E98}" sibTransId="{EE9BB1A3-7D8C-4B13-A170-06074EFC9E93}"/>
    <dgm:cxn modelId="{8E33E345-51DC-4387-8657-154DF96C816F}" type="presOf" srcId="{2900185C-E848-4158-8DB6-6E1B60FBE545}" destId="{19DFD781-B9F6-4498-82C7-9858E3EE1455}" srcOrd="0" destOrd="0" presId="urn:microsoft.com/office/officeart/2005/8/layout/chevron2"/>
    <dgm:cxn modelId="{4CFBE949-D3CB-4FCE-853B-EAB10245041F}" srcId="{850E705A-31DC-4D2E-BE42-B6E14DBAD21C}" destId="{2DAB6757-71BA-441E-8455-ADBE61581276}" srcOrd="2" destOrd="0" parTransId="{5AC60966-FCB8-4E06-BE6E-8D5A1FB72C86}" sibTransId="{43EDB2A0-008B-4834-85D8-B6C182F21326}"/>
    <dgm:cxn modelId="{6DC30675-C395-4058-95D4-D8BA5271831E}" type="presOf" srcId="{37EFB5D1-27AE-46D1-BF89-A96951205959}" destId="{209C6ACF-77B4-4037-8C70-A2F520AF249D}" srcOrd="0" destOrd="0" presId="urn:microsoft.com/office/officeart/2005/8/layout/chevron2"/>
    <dgm:cxn modelId="{5DAAB255-1216-4E02-99A7-36C36E05368A}" srcId="{850E705A-31DC-4D2E-BE42-B6E14DBAD21C}" destId="{6D850F5B-2C57-4346-A70E-26E67C50705F}" srcOrd="1" destOrd="0" parTransId="{EC57E17D-5243-4616-B4D0-326F398646A4}" sibTransId="{2F62F475-31DE-427C-BD08-DF044C4AE07B}"/>
    <dgm:cxn modelId="{FEF7D97C-80E8-44C9-A93C-7589FD0D913E}" type="presOf" srcId="{75F71F56-8794-4D64-A769-49A1989DB504}" destId="{66325F9E-385A-4FF9-A638-D5EDC666D421}" srcOrd="0" destOrd="0" presId="urn:microsoft.com/office/officeart/2005/8/layout/chevron2"/>
    <dgm:cxn modelId="{12C1C37F-6ECD-48E6-B511-850C9D8A9DE4}" type="presOf" srcId="{850E705A-31DC-4D2E-BE42-B6E14DBAD21C}" destId="{65449007-4361-49F7-A8D9-3DBEA7AF5DAB}" srcOrd="0" destOrd="0" presId="urn:microsoft.com/office/officeart/2005/8/layout/chevron2"/>
    <dgm:cxn modelId="{E6DB7685-D8AE-41E0-82E3-24025CF33B1A}" type="presOf" srcId="{C360EF77-4739-4C30-AB0B-0EC91154893B}" destId="{A13A97E1-D2E5-4EC9-BFCE-C9F990893AC7}" srcOrd="0" destOrd="0" presId="urn:microsoft.com/office/officeart/2005/8/layout/chevron2"/>
    <dgm:cxn modelId="{B151C389-408C-410F-B2BE-FE76A14356E8}" srcId="{C360EF77-4739-4C30-AB0B-0EC91154893B}" destId="{37EFB5D1-27AE-46D1-BF89-A96951205959}" srcOrd="0" destOrd="0" parTransId="{6C67197E-99F4-4EBD-92FA-D875D2A0EC33}" sibTransId="{8DA5643E-99EA-4849-9590-537DF4EF7B5A}"/>
    <dgm:cxn modelId="{F2D1C090-7CD4-47D3-913A-C26A8692BE63}" srcId="{D9C92415-E24C-4B21-B6E2-01FC24510B24}" destId="{ECD4F139-E3E7-4404-A62D-E3EDEB2EEB96}" srcOrd="0" destOrd="0" parTransId="{C4EE228B-4A7E-4E3F-AB7D-B1E8D0FD010E}" sibTransId="{5E0DF0E2-8871-4003-B8AB-22A7281FAE2D}"/>
    <dgm:cxn modelId="{71D14B9D-6B8E-43A6-BE11-68C8CE5F03EB}" srcId="{850E705A-31DC-4D2E-BE42-B6E14DBAD21C}" destId="{C360EF77-4739-4C30-AB0B-0EC91154893B}" srcOrd="3" destOrd="0" parTransId="{5F31355B-1619-40CD-80D9-64F734E5E75C}" sibTransId="{C214AFEC-5DDA-4CA9-9BB2-70F52348618B}"/>
    <dgm:cxn modelId="{86196DAA-E238-4AFC-8B4B-2E335DC5E452}" srcId="{2900185C-E848-4158-8DB6-6E1B60FBE545}" destId="{A13841AF-3C96-4E31-BF94-0DBCA0F10404}" srcOrd="0" destOrd="0" parTransId="{01735B5D-7357-459E-8D92-7006E26D4E3C}" sibTransId="{8952156A-D677-4415-85DA-CFF439095492}"/>
    <dgm:cxn modelId="{4CFAD4BF-5AB5-4A07-A5DF-C10FA2008C8E}" srcId="{850E705A-31DC-4D2E-BE42-B6E14DBAD21C}" destId="{2900185C-E848-4158-8DB6-6E1B60FBE545}" srcOrd="4" destOrd="0" parTransId="{47505859-CDA0-4BC7-BE39-21CE8B64B73C}" sibTransId="{AA60FE3A-20B7-4EE7-BCBC-57442748CD7B}"/>
    <dgm:cxn modelId="{AC9551C4-F5A4-40FF-9B15-7314A0DC0F1C}" type="presOf" srcId="{ECD4F139-E3E7-4404-A62D-E3EDEB2EEB96}" destId="{3A3FF54C-2F43-4F4E-AB3A-3EDBE1C1B449}" srcOrd="0" destOrd="0" presId="urn:microsoft.com/office/officeart/2005/8/layout/chevron2"/>
    <dgm:cxn modelId="{41AF40C6-8CE0-4784-A028-C68E0B7C21B7}" type="presOf" srcId="{6D850F5B-2C57-4346-A70E-26E67C50705F}" destId="{64D955A1-8707-49D0-82B4-6E87402B4054}" srcOrd="0" destOrd="0" presId="urn:microsoft.com/office/officeart/2005/8/layout/chevron2"/>
    <dgm:cxn modelId="{CD3155D3-3888-4D66-9BDF-4843987C4EFA}" type="presOf" srcId="{D9C92415-E24C-4B21-B6E2-01FC24510B24}" destId="{1846E0B9-B3EB-4A7A-A5A8-38D75F8C4625}" srcOrd="0" destOrd="0" presId="urn:microsoft.com/office/officeart/2005/8/layout/chevron2"/>
    <dgm:cxn modelId="{6585E7D3-920E-4583-B3A9-8051E04ACA29}" type="presOf" srcId="{A13841AF-3C96-4E31-BF94-0DBCA0F10404}" destId="{30BF09E6-1630-4075-AA5E-1E5DA8AFF624}" srcOrd="0" destOrd="0" presId="urn:microsoft.com/office/officeart/2005/8/layout/chevron2"/>
    <dgm:cxn modelId="{1DA5FDB1-9360-4FD2-BA86-F16E71497894}" type="presParOf" srcId="{65449007-4361-49F7-A8D9-3DBEA7AF5DAB}" destId="{055892F0-CC9E-464D-AC7F-C73578DFBEC5}" srcOrd="0" destOrd="0" presId="urn:microsoft.com/office/officeart/2005/8/layout/chevron2"/>
    <dgm:cxn modelId="{D4F96851-D649-4CDE-A46F-8BF1FD39E4F6}" type="presParOf" srcId="{055892F0-CC9E-464D-AC7F-C73578DFBEC5}" destId="{1846E0B9-B3EB-4A7A-A5A8-38D75F8C4625}" srcOrd="0" destOrd="0" presId="urn:microsoft.com/office/officeart/2005/8/layout/chevron2"/>
    <dgm:cxn modelId="{4871C983-D688-40AB-9E6F-4DEA567EC46F}" type="presParOf" srcId="{055892F0-CC9E-464D-AC7F-C73578DFBEC5}" destId="{3A3FF54C-2F43-4F4E-AB3A-3EDBE1C1B449}" srcOrd="1" destOrd="0" presId="urn:microsoft.com/office/officeart/2005/8/layout/chevron2"/>
    <dgm:cxn modelId="{B17092FA-B380-40A3-AAE2-2329AD1A6C03}" type="presParOf" srcId="{65449007-4361-49F7-A8D9-3DBEA7AF5DAB}" destId="{E2AF2C01-F3E5-4849-8699-AB68A404A7AE}" srcOrd="1" destOrd="0" presId="urn:microsoft.com/office/officeart/2005/8/layout/chevron2"/>
    <dgm:cxn modelId="{9F8854C5-3F0E-4FF7-B219-76145C37EC31}" type="presParOf" srcId="{65449007-4361-49F7-A8D9-3DBEA7AF5DAB}" destId="{96ECED6C-9F79-4DED-8D08-91B3CC02604C}" srcOrd="2" destOrd="0" presId="urn:microsoft.com/office/officeart/2005/8/layout/chevron2"/>
    <dgm:cxn modelId="{6F1C6D6C-6179-47EB-80B0-BB5E4AA29728}" type="presParOf" srcId="{96ECED6C-9F79-4DED-8D08-91B3CC02604C}" destId="{64D955A1-8707-49D0-82B4-6E87402B4054}" srcOrd="0" destOrd="0" presId="urn:microsoft.com/office/officeart/2005/8/layout/chevron2"/>
    <dgm:cxn modelId="{CB6E79F6-FAE1-4C1B-8F2E-6570682849F0}" type="presParOf" srcId="{96ECED6C-9F79-4DED-8D08-91B3CC02604C}" destId="{66325F9E-385A-4FF9-A638-D5EDC666D421}" srcOrd="1" destOrd="0" presId="urn:microsoft.com/office/officeart/2005/8/layout/chevron2"/>
    <dgm:cxn modelId="{6597096B-F0C5-4617-BDBA-F29D0394971F}" type="presParOf" srcId="{65449007-4361-49F7-A8D9-3DBEA7AF5DAB}" destId="{1DDE2185-963A-4D2D-8E27-532AC998DA03}" srcOrd="3" destOrd="0" presId="urn:microsoft.com/office/officeart/2005/8/layout/chevron2"/>
    <dgm:cxn modelId="{337930C0-0469-40DC-BDD3-C16771060132}" type="presParOf" srcId="{65449007-4361-49F7-A8D9-3DBEA7AF5DAB}" destId="{0302DC63-F663-4B63-9205-0D50F168D99B}" srcOrd="4" destOrd="0" presId="urn:microsoft.com/office/officeart/2005/8/layout/chevron2"/>
    <dgm:cxn modelId="{6872FCAD-4F6A-4644-AAAE-3E0ECFBB25B6}" type="presParOf" srcId="{0302DC63-F663-4B63-9205-0D50F168D99B}" destId="{F78B7497-0D05-42B8-956E-61609C4BB19F}" srcOrd="0" destOrd="0" presId="urn:microsoft.com/office/officeart/2005/8/layout/chevron2"/>
    <dgm:cxn modelId="{12987778-0E0C-431D-BEE5-59323F21D9FA}" type="presParOf" srcId="{0302DC63-F663-4B63-9205-0D50F168D99B}" destId="{B5C65A04-8490-45EB-A0B8-00C7EE034443}" srcOrd="1" destOrd="0" presId="urn:microsoft.com/office/officeart/2005/8/layout/chevron2"/>
    <dgm:cxn modelId="{760491A6-42D7-41D5-B94C-5B740898092D}" type="presParOf" srcId="{65449007-4361-49F7-A8D9-3DBEA7AF5DAB}" destId="{066BB706-2C48-411D-A145-69B318F1441C}" srcOrd="5" destOrd="0" presId="urn:microsoft.com/office/officeart/2005/8/layout/chevron2"/>
    <dgm:cxn modelId="{8AB421A8-D5D7-46DA-A2CA-79732216A391}" type="presParOf" srcId="{65449007-4361-49F7-A8D9-3DBEA7AF5DAB}" destId="{CCCCB0C9-73BF-4C93-A4B2-B69154BC080D}" srcOrd="6" destOrd="0" presId="urn:microsoft.com/office/officeart/2005/8/layout/chevron2"/>
    <dgm:cxn modelId="{337B1F92-4BA3-4E0D-80C9-76880AD29B82}" type="presParOf" srcId="{CCCCB0C9-73BF-4C93-A4B2-B69154BC080D}" destId="{A13A97E1-D2E5-4EC9-BFCE-C9F990893AC7}" srcOrd="0" destOrd="0" presId="urn:microsoft.com/office/officeart/2005/8/layout/chevron2"/>
    <dgm:cxn modelId="{6795FF11-6985-477C-9685-DDD57C8B1D03}" type="presParOf" srcId="{CCCCB0C9-73BF-4C93-A4B2-B69154BC080D}" destId="{209C6ACF-77B4-4037-8C70-A2F520AF249D}" srcOrd="1" destOrd="0" presId="urn:microsoft.com/office/officeart/2005/8/layout/chevron2"/>
    <dgm:cxn modelId="{47CA3728-40F6-4663-A71B-3C01072DC169}" type="presParOf" srcId="{65449007-4361-49F7-A8D9-3DBEA7AF5DAB}" destId="{DA3408EF-8B75-40E3-9C5A-D29CB523E3A0}" srcOrd="7" destOrd="0" presId="urn:microsoft.com/office/officeart/2005/8/layout/chevron2"/>
    <dgm:cxn modelId="{4F29FE4D-6CDF-419A-B1C1-00F99B3B80E5}" type="presParOf" srcId="{65449007-4361-49F7-A8D9-3DBEA7AF5DAB}" destId="{60C9F7D9-A2A8-4B6A-95F0-B31B60BF3B16}" srcOrd="8" destOrd="0" presId="urn:microsoft.com/office/officeart/2005/8/layout/chevron2"/>
    <dgm:cxn modelId="{6257732E-C3EB-40F8-89DD-9D59395D0F40}" type="presParOf" srcId="{60C9F7D9-A2A8-4B6A-95F0-B31B60BF3B16}" destId="{19DFD781-B9F6-4498-82C7-9858E3EE1455}" srcOrd="0" destOrd="0" presId="urn:microsoft.com/office/officeart/2005/8/layout/chevron2"/>
    <dgm:cxn modelId="{E33E7697-7007-4FAC-A31F-C6A0494D4C35}" type="presParOf" srcId="{60C9F7D9-A2A8-4B6A-95F0-B31B60BF3B16}" destId="{30BF09E6-1630-4075-AA5E-1E5DA8AFF624}"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932596C-78DD-4077-AA38-91238CCD8B45}" type="doc">
      <dgm:prSet loTypeId="urn:diagrams.loki3.com/BracketList+Icon" loCatId="list" qsTypeId="urn:microsoft.com/office/officeart/2005/8/quickstyle/simple1" qsCatId="simple" csTypeId="urn:microsoft.com/office/officeart/2005/8/colors/colorful3" csCatId="colorful" phldr="1"/>
      <dgm:spPr/>
      <dgm:t>
        <a:bodyPr/>
        <a:lstStyle/>
        <a:p>
          <a:endParaRPr lang="en-US"/>
        </a:p>
      </dgm:t>
    </dgm:pt>
    <dgm:pt modelId="{DDEE85CE-1E44-427F-B210-325D46FFA758}">
      <dgm:prSet phldrT="[Text]"/>
      <dgm:spPr/>
      <dgm:t>
        <a:bodyPr/>
        <a:lstStyle/>
        <a:p>
          <a:r>
            <a:rPr lang="en-US" dirty="0"/>
            <a:t>General goal</a:t>
          </a:r>
        </a:p>
      </dgm:t>
    </dgm:pt>
    <dgm:pt modelId="{7ADC7293-7632-4E7B-8669-6054E78F9AF0}" type="parTrans" cxnId="{63A8A0B8-0DD1-41F6-A591-429268E1650E}">
      <dgm:prSet/>
      <dgm:spPr/>
      <dgm:t>
        <a:bodyPr/>
        <a:lstStyle/>
        <a:p>
          <a:endParaRPr lang="en-US"/>
        </a:p>
      </dgm:t>
    </dgm:pt>
    <dgm:pt modelId="{29845796-5425-49A4-8EA0-FD0AD872DAA0}" type="sibTrans" cxnId="{63A8A0B8-0DD1-41F6-A591-429268E1650E}">
      <dgm:prSet/>
      <dgm:spPr/>
      <dgm:t>
        <a:bodyPr/>
        <a:lstStyle/>
        <a:p>
          <a:endParaRPr lang="en-US"/>
        </a:p>
      </dgm:t>
    </dgm:pt>
    <dgm:pt modelId="{582FBE94-542E-4171-B45C-BB8C5A534600}">
      <dgm:prSet phldrT="[Text]"/>
      <dgm:spPr/>
      <dgm:t>
        <a:bodyPr/>
        <a:lstStyle/>
        <a:p>
          <a:r>
            <a:rPr lang="en-US" dirty="0"/>
            <a:t>Improve performance.</a:t>
          </a:r>
        </a:p>
      </dgm:t>
    </dgm:pt>
    <dgm:pt modelId="{E210DB36-A6E8-48BB-904D-B81F88E7C83C}" type="parTrans" cxnId="{1456DA2E-BCD6-4875-9FE9-008C567F3DD3}">
      <dgm:prSet/>
      <dgm:spPr/>
      <dgm:t>
        <a:bodyPr/>
        <a:lstStyle/>
        <a:p>
          <a:endParaRPr lang="en-US"/>
        </a:p>
      </dgm:t>
    </dgm:pt>
    <dgm:pt modelId="{16CFEE4A-EB87-401A-A336-96702163D261}" type="sibTrans" cxnId="{1456DA2E-BCD6-4875-9FE9-008C567F3DD3}">
      <dgm:prSet/>
      <dgm:spPr/>
      <dgm:t>
        <a:bodyPr/>
        <a:lstStyle/>
        <a:p>
          <a:endParaRPr lang="en-US"/>
        </a:p>
      </dgm:t>
    </dgm:pt>
    <dgm:pt modelId="{4E1E2C5D-F010-4581-9876-4EC41DA0D596}">
      <dgm:prSet phldrT="[Text]"/>
      <dgm:spPr/>
      <dgm:t>
        <a:bodyPr/>
        <a:lstStyle/>
        <a:p>
          <a:r>
            <a:rPr lang="en-US" dirty="0"/>
            <a:t>Specific goal</a:t>
          </a:r>
        </a:p>
      </dgm:t>
    </dgm:pt>
    <dgm:pt modelId="{874AC684-EA8F-4497-A1D0-51E297A65F1B}" type="parTrans" cxnId="{E7D88F29-B358-4C5F-BDAC-11443F75CFFA}">
      <dgm:prSet/>
      <dgm:spPr/>
      <dgm:t>
        <a:bodyPr/>
        <a:lstStyle/>
        <a:p>
          <a:endParaRPr lang="en-US"/>
        </a:p>
      </dgm:t>
    </dgm:pt>
    <dgm:pt modelId="{A86B0654-5F00-45F0-92D5-E5B4369B9B85}" type="sibTrans" cxnId="{E7D88F29-B358-4C5F-BDAC-11443F75CFFA}">
      <dgm:prSet/>
      <dgm:spPr/>
      <dgm:t>
        <a:bodyPr/>
        <a:lstStyle/>
        <a:p>
          <a:endParaRPr lang="en-US"/>
        </a:p>
      </dgm:t>
    </dgm:pt>
    <dgm:pt modelId="{02A0157B-EE2E-4542-A3E3-205A6B06FAAA}">
      <dgm:prSet phldrT="[Text]"/>
      <dgm:spPr/>
      <dgm:t>
        <a:bodyPr/>
        <a:lstStyle/>
        <a:p>
          <a:r>
            <a:rPr lang="en-US" dirty="0"/>
            <a:t>Meet with your mentor once a week.</a:t>
          </a:r>
        </a:p>
      </dgm:t>
    </dgm:pt>
    <dgm:pt modelId="{AF795AB3-ED26-4BC3-9101-AF7C9EFCED49}" type="parTrans" cxnId="{E97A4532-9D3F-43CB-B24D-C6C6A625C680}">
      <dgm:prSet/>
      <dgm:spPr/>
      <dgm:t>
        <a:bodyPr/>
        <a:lstStyle/>
        <a:p>
          <a:endParaRPr lang="en-US"/>
        </a:p>
      </dgm:t>
    </dgm:pt>
    <dgm:pt modelId="{6A7A5049-05CE-4417-B28D-0128686E4138}" type="sibTrans" cxnId="{E97A4532-9D3F-43CB-B24D-C6C6A625C680}">
      <dgm:prSet/>
      <dgm:spPr/>
      <dgm:t>
        <a:bodyPr/>
        <a:lstStyle/>
        <a:p>
          <a:endParaRPr lang="en-US"/>
        </a:p>
      </dgm:t>
    </dgm:pt>
    <dgm:pt modelId="{AE4E9A7C-0D2B-4643-A28F-8EDCF43DC1A6}" type="pres">
      <dgm:prSet presAssocID="{2932596C-78DD-4077-AA38-91238CCD8B45}" presName="Name0" presStyleCnt="0">
        <dgm:presLayoutVars>
          <dgm:dir/>
          <dgm:animLvl val="lvl"/>
          <dgm:resizeHandles val="exact"/>
        </dgm:presLayoutVars>
      </dgm:prSet>
      <dgm:spPr/>
    </dgm:pt>
    <dgm:pt modelId="{4BF12AE0-45AA-4E00-8C05-1EBAC191F1AF}" type="pres">
      <dgm:prSet presAssocID="{DDEE85CE-1E44-427F-B210-325D46FFA758}" presName="linNode" presStyleCnt="0"/>
      <dgm:spPr/>
    </dgm:pt>
    <dgm:pt modelId="{1A8D3D8B-7C4B-401A-A933-E567E47E1B1B}" type="pres">
      <dgm:prSet presAssocID="{DDEE85CE-1E44-427F-B210-325D46FFA758}" presName="parTx" presStyleLbl="revTx" presStyleIdx="0" presStyleCnt="2">
        <dgm:presLayoutVars>
          <dgm:chMax val="1"/>
          <dgm:bulletEnabled val="1"/>
        </dgm:presLayoutVars>
      </dgm:prSet>
      <dgm:spPr/>
    </dgm:pt>
    <dgm:pt modelId="{70933FB9-4E5A-44B5-BC15-D27406FB79BE}" type="pres">
      <dgm:prSet presAssocID="{DDEE85CE-1E44-427F-B210-325D46FFA758}" presName="bracket" presStyleLbl="parChTrans1D1" presStyleIdx="0" presStyleCnt="2"/>
      <dgm:spPr/>
    </dgm:pt>
    <dgm:pt modelId="{EA8A90AD-6D4B-4969-B903-4E26D20489E0}" type="pres">
      <dgm:prSet presAssocID="{DDEE85CE-1E44-427F-B210-325D46FFA758}" presName="spH" presStyleCnt="0"/>
      <dgm:spPr/>
    </dgm:pt>
    <dgm:pt modelId="{ECCF3C2A-30F9-4478-A691-97567DD8C590}" type="pres">
      <dgm:prSet presAssocID="{DDEE85CE-1E44-427F-B210-325D46FFA758}" presName="desTx" presStyleLbl="node1" presStyleIdx="0" presStyleCnt="2">
        <dgm:presLayoutVars>
          <dgm:bulletEnabled val="1"/>
        </dgm:presLayoutVars>
      </dgm:prSet>
      <dgm:spPr/>
    </dgm:pt>
    <dgm:pt modelId="{F311A71E-553D-4711-A5EC-F0E6C3F3A4E5}" type="pres">
      <dgm:prSet presAssocID="{29845796-5425-49A4-8EA0-FD0AD872DAA0}" presName="spV" presStyleCnt="0"/>
      <dgm:spPr/>
    </dgm:pt>
    <dgm:pt modelId="{5285C6D1-958C-47E7-B128-53DF92BA1B87}" type="pres">
      <dgm:prSet presAssocID="{4E1E2C5D-F010-4581-9876-4EC41DA0D596}" presName="linNode" presStyleCnt="0"/>
      <dgm:spPr/>
    </dgm:pt>
    <dgm:pt modelId="{7D5DEF28-36B6-45F2-B7B0-88042689DE28}" type="pres">
      <dgm:prSet presAssocID="{4E1E2C5D-F010-4581-9876-4EC41DA0D596}" presName="parTx" presStyleLbl="revTx" presStyleIdx="1" presStyleCnt="2">
        <dgm:presLayoutVars>
          <dgm:chMax val="1"/>
          <dgm:bulletEnabled val="1"/>
        </dgm:presLayoutVars>
      </dgm:prSet>
      <dgm:spPr/>
    </dgm:pt>
    <dgm:pt modelId="{09EE3D5C-8AC1-4CFC-8F25-BEA405687AF0}" type="pres">
      <dgm:prSet presAssocID="{4E1E2C5D-F010-4581-9876-4EC41DA0D596}" presName="bracket" presStyleLbl="parChTrans1D1" presStyleIdx="1" presStyleCnt="2"/>
      <dgm:spPr/>
    </dgm:pt>
    <dgm:pt modelId="{4C024FA2-9F95-4702-87C9-17E1E8042AB7}" type="pres">
      <dgm:prSet presAssocID="{4E1E2C5D-F010-4581-9876-4EC41DA0D596}" presName="spH" presStyleCnt="0"/>
      <dgm:spPr/>
    </dgm:pt>
    <dgm:pt modelId="{0DEAD6ED-55F7-4D52-8B85-DB0E66A57534}" type="pres">
      <dgm:prSet presAssocID="{4E1E2C5D-F010-4581-9876-4EC41DA0D596}" presName="desTx" presStyleLbl="node1" presStyleIdx="1" presStyleCnt="2">
        <dgm:presLayoutVars>
          <dgm:bulletEnabled val="1"/>
        </dgm:presLayoutVars>
      </dgm:prSet>
      <dgm:spPr/>
    </dgm:pt>
  </dgm:ptLst>
  <dgm:cxnLst>
    <dgm:cxn modelId="{B01CDC13-A79B-438D-A73D-7AE527D82E99}" type="presOf" srcId="{02A0157B-EE2E-4542-A3E3-205A6B06FAAA}" destId="{0DEAD6ED-55F7-4D52-8B85-DB0E66A57534}" srcOrd="0" destOrd="0" presId="urn:diagrams.loki3.com/BracketList+Icon"/>
    <dgm:cxn modelId="{E7D88F29-B358-4C5F-BDAC-11443F75CFFA}" srcId="{2932596C-78DD-4077-AA38-91238CCD8B45}" destId="{4E1E2C5D-F010-4581-9876-4EC41DA0D596}" srcOrd="1" destOrd="0" parTransId="{874AC684-EA8F-4497-A1D0-51E297A65F1B}" sibTransId="{A86B0654-5F00-45F0-92D5-E5B4369B9B85}"/>
    <dgm:cxn modelId="{1456DA2E-BCD6-4875-9FE9-008C567F3DD3}" srcId="{DDEE85CE-1E44-427F-B210-325D46FFA758}" destId="{582FBE94-542E-4171-B45C-BB8C5A534600}" srcOrd="0" destOrd="0" parTransId="{E210DB36-A6E8-48BB-904D-B81F88E7C83C}" sibTransId="{16CFEE4A-EB87-401A-A336-96702163D261}"/>
    <dgm:cxn modelId="{E97A4532-9D3F-43CB-B24D-C6C6A625C680}" srcId="{4E1E2C5D-F010-4581-9876-4EC41DA0D596}" destId="{02A0157B-EE2E-4542-A3E3-205A6B06FAAA}" srcOrd="0" destOrd="0" parTransId="{AF795AB3-ED26-4BC3-9101-AF7C9EFCED49}" sibTransId="{6A7A5049-05CE-4417-B28D-0128686E4138}"/>
    <dgm:cxn modelId="{724ECB6E-6B7C-4944-93EC-23A9D4103771}" type="presOf" srcId="{582FBE94-542E-4171-B45C-BB8C5A534600}" destId="{ECCF3C2A-30F9-4478-A691-97567DD8C590}" srcOrd="0" destOrd="0" presId="urn:diagrams.loki3.com/BracketList+Icon"/>
    <dgm:cxn modelId="{C1E9AB89-DC1A-490F-BD72-639A041D2D7D}" type="presOf" srcId="{4E1E2C5D-F010-4581-9876-4EC41DA0D596}" destId="{7D5DEF28-36B6-45F2-B7B0-88042689DE28}" srcOrd="0" destOrd="0" presId="urn:diagrams.loki3.com/BracketList+Icon"/>
    <dgm:cxn modelId="{384C2CA8-547A-4858-9894-B21808D43078}" type="presOf" srcId="{2932596C-78DD-4077-AA38-91238CCD8B45}" destId="{AE4E9A7C-0D2B-4643-A28F-8EDCF43DC1A6}" srcOrd="0" destOrd="0" presId="urn:diagrams.loki3.com/BracketList+Icon"/>
    <dgm:cxn modelId="{63A8A0B8-0DD1-41F6-A591-429268E1650E}" srcId="{2932596C-78DD-4077-AA38-91238CCD8B45}" destId="{DDEE85CE-1E44-427F-B210-325D46FFA758}" srcOrd="0" destOrd="0" parTransId="{7ADC7293-7632-4E7B-8669-6054E78F9AF0}" sibTransId="{29845796-5425-49A4-8EA0-FD0AD872DAA0}"/>
    <dgm:cxn modelId="{09573EFE-B3D7-42CA-9608-94FCA6994CF6}" type="presOf" srcId="{DDEE85CE-1E44-427F-B210-325D46FFA758}" destId="{1A8D3D8B-7C4B-401A-A933-E567E47E1B1B}" srcOrd="0" destOrd="0" presId="urn:diagrams.loki3.com/BracketList+Icon"/>
    <dgm:cxn modelId="{5B48CE5F-0654-49F2-8A1A-8EFA857EDDD6}" type="presParOf" srcId="{AE4E9A7C-0D2B-4643-A28F-8EDCF43DC1A6}" destId="{4BF12AE0-45AA-4E00-8C05-1EBAC191F1AF}" srcOrd="0" destOrd="0" presId="urn:diagrams.loki3.com/BracketList+Icon"/>
    <dgm:cxn modelId="{7CB2E24F-1D85-4FCE-A74A-8F04BBCF4D10}" type="presParOf" srcId="{4BF12AE0-45AA-4E00-8C05-1EBAC191F1AF}" destId="{1A8D3D8B-7C4B-401A-A933-E567E47E1B1B}" srcOrd="0" destOrd="0" presId="urn:diagrams.loki3.com/BracketList+Icon"/>
    <dgm:cxn modelId="{45143939-145D-45CB-98AA-A04FF97F2488}" type="presParOf" srcId="{4BF12AE0-45AA-4E00-8C05-1EBAC191F1AF}" destId="{70933FB9-4E5A-44B5-BC15-D27406FB79BE}" srcOrd="1" destOrd="0" presId="urn:diagrams.loki3.com/BracketList+Icon"/>
    <dgm:cxn modelId="{D4E47B7F-E40A-4699-ADC9-0AAE6930B21B}" type="presParOf" srcId="{4BF12AE0-45AA-4E00-8C05-1EBAC191F1AF}" destId="{EA8A90AD-6D4B-4969-B903-4E26D20489E0}" srcOrd="2" destOrd="0" presId="urn:diagrams.loki3.com/BracketList+Icon"/>
    <dgm:cxn modelId="{F4A4163E-33B2-4EB9-B61D-0548FD517425}" type="presParOf" srcId="{4BF12AE0-45AA-4E00-8C05-1EBAC191F1AF}" destId="{ECCF3C2A-30F9-4478-A691-97567DD8C590}" srcOrd="3" destOrd="0" presId="urn:diagrams.loki3.com/BracketList+Icon"/>
    <dgm:cxn modelId="{00A80E0B-B95C-4180-9C13-D3F54B099E68}" type="presParOf" srcId="{AE4E9A7C-0D2B-4643-A28F-8EDCF43DC1A6}" destId="{F311A71E-553D-4711-A5EC-F0E6C3F3A4E5}" srcOrd="1" destOrd="0" presId="urn:diagrams.loki3.com/BracketList+Icon"/>
    <dgm:cxn modelId="{CB66D40B-D877-4845-81E7-0996B4E0B305}" type="presParOf" srcId="{AE4E9A7C-0D2B-4643-A28F-8EDCF43DC1A6}" destId="{5285C6D1-958C-47E7-B128-53DF92BA1B87}" srcOrd="2" destOrd="0" presId="urn:diagrams.loki3.com/BracketList+Icon"/>
    <dgm:cxn modelId="{69EAD64C-ABC3-4FEF-B02B-565D5DDB284A}" type="presParOf" srcId="{5285C6D1-958C-47E7-B128-53DF92BA1B87}" destId="{7D5DEF28-36B6-45F2-B7B0-88042689DE28}" srcOrd="0" destOrd="0" presId="urn:diagrams.loki3.com/BracketList+Icon"/>
    <dgm:cxn modelId="{6B0264D5-C19B-4148-86A7-712A12A9FA3B}" type="presParOf" srcId="{5285C6D1-958C-47E7-B128-53DF92BA1B87}" destId="{09EE3D5C-8AC1-4CFC-8F25-BEA405687AF0}" srcOrd="1" destOrd="0" presId="urn:diagrams.loki3.com/BracketList+Icon"/>
    <dgm:cxn modelId="{4C78D75E-963B-4BAB-BE35-B83D19967ED4}" type="presParOf" srcId="{5285C6D1-958C-47E7-B128-53DF92BA1B87}" destId="{4C024FA2-9F95-4702-87C9-17E1E8042AB7}" srcOrd="2" destOrd="0" presId="urn:diagrams.loki3.com/BracketList+Icon"/>
    <dgm:cxn modelId="{9F6EE943-B40F-4381-8EC8-4E46892F6749}" type="presParOf" srcId="{5285C6D1-958C-47E7-B128-53DF92BA1B87}" destId="{0DEAD6ED-55F7-4D52-8B85-DB0E66A57534}"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3F943AC-89B1-4EE0-8D20-C2DAB244AA3A}"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E6F7B5A0-213E-4CAD-AD8D-E1E92C68B0C9}">
      <dgm:prSet phldrT="[Text]"/>
      <dgm:spPr/>
      <dgm:t>
        <a:bodyPr/>
        <a:lstStyle/>
        <a:p>
          <a:r>
            <a:rPr lang="en-US" b="0" dirty="0"/>
            <a:t>General goal</a:t>
          </a:r>
        </a:p>
      </dgm:t>
    </dgm:pt>
    <dgm:pt modelId="{2A4D1EA5-DFF8-484C-A4DD-D25B4D412575}" type="parTrans" cxnId="{99D36285-A434-4A04-9480-D77DDE2F2045}">
      <dgm:prSet/>
      <dgm:spPr/>
      <dgm:t>
        <a:bodyPr/>
        <a:lstStyle/>
        <a:p>
          <a:endParaRPr lang="en-US"/>
        </a:p>
      </dgm:t>
    </dgm:pt>
    <dgm:pt modelId="{07D46CD7-F298-4723-91DF-A17C9E242A2D}" type="sibTrans" cxnId="{99D36285-A434-4A04-9480-D77DDE2F2045}">
      <dgm:prSet/>
      <dgm:spPr/>
      <dgm:t>
        <a:bodyPr/>
        <a:lstStyle/>
        <a:p>
          <a:endParaRPr lang="en-US"/>
        </a:p>
      </dgm:t>
    </dgm:pt>
    <dgm:pt modelId="{E2E744A7-7D26-4F8E-8B55-CC521028C2C2}">
      <dgm:prSet phldrT="[Text]"/>
      <dgm:spPr/>
      <dgm:t>
        <a:bodyPr/>
        <a:lstStyle/>
        <a:p>
          <a:r>
            <a:rPr lang="en-US" dirty="0"/>
            <a:t>Increase sales.</a:t>
          </a:r>
        </a:p>
      </dgm:t>
    </dgm:pt>
    <dgm:pt modelId="{B8573A7A-7AC1-43F3-AEDA-50A2B84BF34D}" type="parTrans" cxnId="{AB9EB889-EA4F-4E60-8E1E-8DF4DB939D9C}">
      <dgm:prSet/>
      <dgm:spPr/>
      <dgm:t>
        <a:bodyPr/>
        <a:lstStyle/>
        <a:p>
          <a:endParaRPr lang="en-US"/>
        </a:p>
      </dgm:t>
    </dgm:pt>
    <dgm:pt modelId="{ACA5B990-3355-4EF4-8C72-7BB3BB95BF3F}" type="sibTrans" cxnId="{AB9EB889-EA4F-4E60-8E1E-8DF4DB939D9C}">
      <dgm:prSet/>
      <dgm:spPr/>
      <dgm:t>
        <a:bodyPr/>
        <a:lstStyle/>
        <a:p>
          <a:endParaRPr lang="en-US"/>
        </a:p>
      </dgm:t>
    </dgm:pt>
    <dgm:pt modelId="{3B4B9D29-A6AC-4678-A800-0491853C9DB8}">
      <dgm:prSet phldrT="[Text]"/>
      <dgm:spPr/>
      <dgm:t>
        <a:bodyPr/>
        <a:lstStyle/>
        <a:p>
          <a:r>
            <a:rPr lang="en-US" b="0" dirty="0"/>
            <a:t>Measurable goal</a:t>
          </a:r>
        </a:p>
      </dgm:t>
    </dgm:pt>
    <dgm:pt modelId="{A29708DA-EB27-490C-95FB-02CBD131B310}" type="parTrans" cxnId="{4ED5F1B4-D5BC-4F56-85D1-E4B96B3DAC3B}">
      <dgm:prSet/>
      <dgm:spPr/>
      <dgm:t>
        <a:bodyPr/>
        <a:lstStyle/>
        <a:p>
          <a:endParaRPr lang="en-US"/>
        </a:p>
      </dgm:t>
    </dgm:pt>
    <dgm:pt modelId="{EDECE23F-52FA-47DA-8D85-5DC3DF19C349}" type="sibTrans" cxnId="{4ED5F1B4-D5BC-4F56-85D1-E4B96B3DAC3B}">
      <dgm:prSet/>
      <dgm:spPr/>
      <dgm:t>
        <a:bodyPr/>
        <a:lstStyle/>
        <a:p>
          <a:endParaRPr lang="en-US"/>
        </a:p>
      </dgm:t>
    </dgm:pt>
    <dgm:pt modelId="{A8A12938-262F-4299-8065-47076E5BED81}">
      <dgm:prSet phldrT="[Text]"/>
      <dgm:spPr/>
      <dgm:t>
        <a:bodyPr/>
        <a:lstStyle/>
        <a:p>
          <a:r>
            <a:rPr lang="en-US" dirty="0"/>
            <a:t>Increase sales 7 percent over last year’s.</a:t>
          </a:r>
        </a:p>
      </dgm:t>
    </dgm:pt>
    <dgm:pt modelId="{A7CEF700-7DD0-4281-8726-8F96C72D13C2}" type="parTrans" cxnId="{A4CDE62C-A9BC-4BD8-8DA3-E0AAF1CF1549}">
      <dgm:prSet/>
      <dgm:spPr/>
    </dgm:pt>
    <dgm:pt modelId="{DC5F5A22-5D12-4757-80A5-2D21ABA435A7}" type="sibTrans" cxnId="{A4CDE62C-A9BC-4BD8-8DA3-E0AAF1CF1549}">
      <dgm:prSet/>
      <dgm:spPr/>
    </dgm:pt>
    <dgm:pt modelId="{F5BA37A4-D87D-4980-877A-D7D49F0AA4C9}" type="pres">
      <dgm:prSet presAssocID="{43F943AC-89B1-4EE0-8D20-C2DAB244AA3A}" presName="Name0" presStyleCnt="0">
        <dgm:presLayoutVars>
          <dgm:dir/>
          <dgm:animLvl val="lvl"/>
          <dgm:resizeHandles/>
        </dgm:presLayoutVars>
      </dgm:prSet>
      <dgm:spPr/>
    </dgm:pt>
    <dgm:pt modelId="{F673AAE3-52EE-470F-B9E8-CDA5DA114AC4}" type="pres">
      <dgm:prSet presAssocID="{E6F7B5A0-213E-4CAD-AD8D-E1E92C68B0C9}" presName="linNode" presStyleCnt="0"/>
      <dgm:spPr/>
    </dgm:pt>
    <dgm:pt modelId="{4D9F0538-5084-4ADB-A88E-655C8E5FC3E7}" type="pres">
      <dgm:prSet presAssocID="{E6F7B5A0-213E-4CAD-AD8D-E1E92C68B0C9}" presName="parentShp" presStyleLbl="node1" presStyleIdx="0" presStyleCnt="2">
        <dgm:presLayoutVars>
          <dgm:bulletEnabled val="1"/>
        </dgm:presLayoutVars>
      </dgm:prSet>
      <dgm:spPr/>
    </dgm:pt>
    <dgm:pt modelId="{DD689A82-D0E3-494C-9134-CA262FB31395}" type="pres">
      <dgm:prSet presAssocID="{E6F7B5A0-213E-4CAD-AD8D-E1E92C68B0C9}" presName="childShp" presStyleLbl="bgAccFollowNode1" presStyleIdx="0" presStyleCnt="2">
        <dgm:presLayoutVars>
          <dgm:bulletEnabled val="1"/>
        </dgm:presLayoutVars>
      </dgm:prSet>
      <dgm:spPr/>
    </dgm:pt>
    <dgm:pt modelId="{1BFDB6F6-76E4-41FA-92B3-AA337E431418}" type="pres">
      <dgm:prSet presAssocID="{07D46CD7-F298-4723-91DF-A17C9E242A2D}" presName="spacing" presStyleCnt="0"/>
      <dgm:spPr/>
    </dgm:pt>
    <dgm:pt modelId="{C233FB4B-669D-4418-84C3-AA2F15EC32CD}" type="pres">
      <dgm:prSet presAssocID="{3B4B9D29-A6AC-4678-A800-0491853C9DB8}" presName="linNode" presStyleCnt="0"/>
      <dgm:spPr/>
    </dgm:pt>
    <dgm:pt modelId="{80469A0E-06AA-4805-A85F-DA8EA5E424F1}" type="pres">
      <dgm:prSet presAssocID="{3B4B9D29-A6AC-4678-A800-0491853C9DB8}" presName="parentShp" presStyleLbl="node1" presStyleIdx="1" presStyleCnt="2">
        <dgm:presLayoutVars>
          <dgm:bulletEnabled val="1"/>
        </dgm:presLayoutVars>
      </dgm:prSet>
      <dgm:spPr/>
    </dgm:pt>
    <dgm:pt modelId="{AF8FEA15-A402-4FE1-BDEA-A846640A2426}" type="pres">
      <dgm:prSet presAssocID="{3B4B9D29-A6AC-4678-A800-0491853C9DB8}" presName="childShp" presStyleLbl="bgAccFollowNode1" presStyleIdx="1" presStyleCnt="2">
        <dgm:presLayoutVars>
          <dgm:bulletEnabled val="1"/>
        </dgm:presLayoutVars>
      </dgm:prSet>
      <dgm:spPr/>
    </dgm:pt>
  </dgm:ptLst>
  <dgm:cxnLst>
    <dgm:cxn modelId="{44E8012A-846A-4097-B9AC-5EC3E80DF797}" type="presOf" srcId="{E2E744A7-7D26-4F8E-8B55-CC521028C2C2}" destId="{DD689A82-D0E3-494C-9134-CA262FB31395}" srcOrd="0" destOrd="0" presId="urn:microsoft.com/office/officeart/2005/8/layout/vList6"/>
    <dgm:cxn modelId="{A4CDE62C-A9BC-4BD8-8DA3-E0AAF1CF1549}" srcId="{3B4B9D29-A6AC-4678-A800-0491853C9DB8}" destId="{A8A12938-262F-4299-8065-47076E5BED81}" srcOrd="0" destOrd="0" parTransId="{A7CEF700-7DD0-4281-8726-8F96C72D13C2}" sibTransId="{DC5F5A22-5D12-4757-80A5-2D21ABA435A7}"/>
    <dgm:cxn modelId="{86D1782D-BC2B-4084-8166-67D46C10C938}" type="presOf" srcId="{3B4B9D29-A6AC-4678-A800-0491853C9DB8}" destId="{80469A0E-06AA-4805-A85F-DA8EA5E424F1}" srcOrd="0" destOrd="0" presId="urn:microsoft.com/office/officeart/2005/8/layout/vList6"/>
    <dgm:cxn modelId="{FD597E5B-EF61-4523-B78C-99194467211B}" type="presOf" srcId="{A8A12938-262F-4299-8065-47076E5BED81}" destId="{AF8FEA15-A402-4FE1-BDEA-A846640A2426}" srcOrd="0" destOrd="0" presId="urn:microsoft.com/office/officeart/2005/8/layout/vList6"/>
    <dgm:cxn modelId="{0125C447-C28E-4BE2-BFE3-662E4C9DEBFA}" type="presOf" srcId="{43F943AC-89B1-4EE0-8D20-C2DAB244AA3A}" destId="{F5BA37A4-D87D-4980-877A-D7D49F0AA4C9}" srcOrd="0" destOrd="0" presId="urn:microsoft.com/office/officeart/2005/8/layout/vList6"/>
    <dgm:cxn modelId="{A74C4554-47ED-48F8-88E1-8445A8F9027A}" type="presOf" srcId="{E6F7B5A0-213E-4CAD-AD8D-E1E92C68B0C9}" destId="{4D9F0538-5084-4ADB-A88E-655C8E5FC3E7}" srcOrd="0" destOrd="0" presId="urn:microsoft.com/office/officeart/2005/8/layout/vList6"/>
    <dgm:cxn modelId="{99D36285-A434-4A04-9480-D77DDE2F2045}" srcId="{43F943AC-89B1-4EE0-8D20-C2DAB244AA3A}" destId="{E6F7B5A0-213E-4CAD-AD8D-E1E92C68B0C9}" srcOrd="0" destOrd="0" parTransId="{2A4D1EA5-DFF8-484C-A4DD-D25B4D412575}" sibTransId="{07D46CD7-F298-4723-91DF-A17C9E242A2D}"/>
    <dgm:cxn modelId="{AB9EB889-EA4F-4E60-8E1E-8DF4DB939D9C}" srcId="{E6F7B5A0-213E-4CAD-AD8D-E1E92C68B0C9}" destId="{E2E744A7-7D26-4F8E-8B55-CC521028C2C2}" srcOrd="0" destOrd="0" parTransId="{B8573A7A-7AC1-43F3-AEDA-50A2B84BF34D}" sibTransId="{ACA5B990-3355-4EF4-8C72-7BB3BB95BF3F}"/>
    <dgm:cxn modelId="{4ED5F1B4-D5BC-4F56-85D1-E4B96B3DAC3B}" srcId="{43F943AC-89B1-4EE0-8D20-C2DAB244AA3A}" destId="{3B4B9D29-A6AC-4678-A800-0491853C9DB8}" srcOrd="1" destOrd="0" parTransId="{A29708DA-EB27-490C-95FB-02CBD131B310}" sibTransId="{EDECE23F-52FA-47DA-8D85-5DC3DF19C349}"/>
    <dgm:cxn modelId="{2D1A35AC-953E-45FA-AF1E-DF198E6C609E}" type="presParOf" srcId="{F5BA37A4-D87D-4980-877A-D7D49F0AA4C9}" destId="{F673AAE3-52EE-470F-B9E8-CDA5DA114AC4}" srcOrd="0" destOrd="0" presId="urn:microsoft.com/office/officeart/2005/8/layout/vList6"/>
    <dgm:cxn modelId="{F7CE778C-AE36-4F69-9495-E3D5382A44B4}" type="presParOf" srcId="{F673AAE3-52EE-470F-B9E8-CDA5DA114AC4}" destId="{4D9F0538-5084-4ADB-A88E-655C8E5FC3E7}" srcOrd="0" destOrd="0" presId="urn:microsoft.com/office/officeart/2005/8/layout/vList6"/>
    <dgm:cxn modelId="{734806C5-3997-48F7-AAA4-BA35BD7E3B03}" type="presParOf" srcId="{F673AAE3-52EE-470F-B9E8-CDA5DA114AC4}" destId="{DD689A82-D0E3-494C-9134-CA262FB31395}" srcOrd="1" destOrd="0" presId="urn:microsoft.com/office/officeart/2005/8/layout/vList6"/>
    <dgm:cxn modelId="{FAA98C11-4850-4741-A8B9-B15A30769EDD}" type="presParOf" srcId="{F5BA37A4-D87D-4980-877A-D7D49F0AA4C9}" destId="{1BFDB6F6-76E4-41FA-92B3-AA337E431418}" srcOrd="1" destOrd="0" presId="urn:microsoft.com/office/officeart/2005/8/layout/vList6"/>
    <dgm:cxn modelId="{006F1493-9E0C-4647-B74F-9110BFBBBFFF}" type="presParOf" srcId="{F5BA37A4-D87D-4980-877A-D7D49F0AA4C9}" destId="{C233FB4B-669D-4418-84C3-AA2F15EC32CD}" srcOrd="2" destOrd="0" presId="urn:microsoft.com/office/officeart/2005/8/layout/vList6"/>
    <dgm:cxn modelId="{AC4FD0FB-3136-4AD0-BAF3-E5231DA0CD3B}" type="presParOf" srcId="{C233FB4B-669D-4418-84C3-AA2F15EC32CD}" destId="{80469A0E-06AA-4805-A85F-DA8EA5E424F1}" srcOrd="0" destOrd="0" presId="urn:microsoft.com/office/officeart/2005/8/layout/vList6"/>
    <dgm:cxn modelId="{6AD7316C-E457-4D11-A6AF-63571ED42281}" type="presParOf" srcId="{C233FB4B-669D-4418-84C3-AA2F15EC32CD}" destId="{AF8FEA15-A402-4FE1-BDEA-A846640A2426}"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563512A-49A7-4900-9112-968F51C27ADA}" type="doc">
      <dgm:prSet loTypeId="urn:microsoft.com/office/officeart/2005/8/layout/hierarchy3" loCatId="list" qsTypeId="urn:microsoft.com/office/officeart/2005/8/quickstyle/simple1" qsCatId="simple" csTypeId="urn:microsoft.com/office/officeart/2005/8/colors/colorful3" csCatId="colorful" phldr="1"/>
      <dgm:spPr/>
      <dgm:t>
        <a:bodyPr/>
        <a:lstStyle/>
        <a:p>
          <a:endParaRPr lang="en-US"/>
        </a:p>
      </dgm:t>
    </dgm:pt>
    <dgm:pt modelId="{FBC26F31-086D-4F44-8F86-8F272D6C4DD1}">
      <dgm:prSet phldrT="[Text]"/>
      <dgm:spPr/>
      <dgm:t>
        <a:bodyPr/>
        <a:lstStyle/>
        <a:p>
          <a:r>
            <a:rPr lang="en-US" b="1" dirty="0"/>
            <a:t>Unattainable goal</a:t>
          </a:r>
          <a:endParaRPr lang="en-US" dirty="0"/>
        </a:p>
      </dgm:t>
    </dgm:pt>
    <dgm:pt modelId="{798589B5-82FE-4506-8A71-194103EEE9B7}" type="parTrans" cxnId="{4B707651-F41B-46BA-926F-FD93DD3A8FA0}">
      <dgm:prSet/>
      <dgm:spPr/>
      <dgm:t>
        <a:bodyPr/>
        <a:lstStyle/>
        <a:p>
          <a:endParaRPr lang="en-US"/>
        </a:p>
      </dgm:t>
    </dgm:pt>
    <dgm:pt modelId="{5D6B2C72-852F-4CAC-9645-B9B7145A3789}" type="sibTrans" cxnId="{4B707651-F41B-46BA-926F-FD93DD3A8FA0}">
      <dgm:prSet/>
      <dgm:spPr/>
      <dgm:t>
        <a:bodyPr/>
        <a:lstStyle/>
        <a:p>
          <a:endParaRPr lang="en-US"/>
        </a:p>
      </dgm:t>
    </dgm:pt>
    <dgm:pt modelId="{82214D5C-152A-47FD-8829-BA93EA58C93D}">
      <dgm:prSet phldrT="[Text]"/>
      <dgm:spPr/>
      <dgm:t>
        <a:bodyPr/>
        <a:lstStyle/>
        <a:p>
          <a:r>
            <a:rPr lang="en-US" dirty="0"/>
            <a:t>Reduce turnover by 90 percent.</a:t>
          </a:r>
        </a:p>
      </dgm:t>
    </dgm:pt>
    <dgm:pt modelId="{81026EA8-50A0-4ECE-8C0F-ECCFE568884F}" type="parTrans" cxnId="{5E21A6EF-78D4-4522-AFED-B24F4F872DBD}">
      <dgm:prSet/>
      <dgm:spPr/>
      <dgm:t>
        <a:bodyPr/>
        <a:lstStyle/>
        <a:p>
          <a:endParaRPr lang="en-US"/>
        </a:p>
      </dgm:t>
    </dgm:pt>
    <dgm:pt modelId="{368228F7-3225-472A-8BF0-489D93BC05ED}" type="sibTrans" cxnId="{5E21A6EF-78D4-4522-AFED-B24F4F872DBD}">
      <dgm:prSet/>
      <dgm:spPr/>
      <dgm:t>
        <a:bodyPr/>
        <a:lstStyle/>
        <a:p>
          <a:endParaRPr lang="en-US"/>
        </a:p>
      </dgm:t>
    </dgm:pt>
    <dgm:pt modelId="{5C02958E-1D5A-4D46-9315-534EDF1C00F4}">
      <dgm:prSet phldrT="[Text]"/>
      <dgm:spPr/>
      <dgm:t>
        <a:bodyPr/>
        <a:lstStyle/>
        <a:p>
          <a:r>
            <a:rPr lang="en-US" b="1" dirty="0"/>
            <a:t>Attainable goal</a:t>
          </a:r>
          <a:endParaRPr lang="en-US" dirty="0"/>
        </a:p>
      </dgm:t>
    </dgm:pt>
    <dgm:pt modelId="{A50C8E8C-CD9D-4073-A94E-B049D2BCE7FE}" type="parTrans" cxnId="{F77BB73A-F1D7-4551-B3CE-A6DCF4253069}">
      <dgm:prSet/>
      <dgm:spPr/>
      <dgm:t>
        <a:bodyPr/>
        <a:lstStyle/>
        <a:p>
          <a:endParaRPr lang="en-US"/>
        </a:p>
      </dgm:t>
    </dgm:pt>
    <dgm:pt modelId="{AAA67B39-D6DE-42A8-8888-3A058F15F381}" type="sibTrans" cxnId="{F77BB73A-F1D7-4551-B3CE-A6DCF4253069}">
      <dgm:prSet/>
      <dgm:spPr/>
      <dgm:t>
        <a:bodyPr/>
        <a:lstStyle/>
        <a:p>
          <a:endParaRPr lang="en-US"/>
        </a:p>
      </dgm:t>
    </dgm:pt>
    <dgm:pt modelId="{C65CA03E-C6EE-4C04-B5A6-B43B127799A5}">
      <dgm:prSet phldrT="[Text]"/>
      <dgm:spPr/>
      <dgm:t>
        <a:bodyPr/>
        <a:lstStyle/>
        <a:p>
          <a:r>
            <a:rPr lang="en-US" dirty="0"/>
            <a:t>Reduce turnover by 10 percent.</a:t>
          </a:r>
        </a:p>
      </dgm:t>
    </dgm:pt>
    <dgm:pt modelId="{5AB7C8B9-CE60-4FEF-B805-10F4EC0B6D0D}" type="parTrans" cxnId="{139ED422-50EF-4B6A-AA33-DE0F612B8777}">
      <dgm:prSet/>
      <dgm:spPr/>
      <dgm:t>
        <a:bodyPr/>
        <a:lstStyle/>
        <a:p>
          <a:endParaRPr lang="en-US"/>
        </a:p>
      </dgm:t>
    </dgm:pt>
    <dgm:pt modelId="{248E96A3-FEC4-4BB8-9763-87C82379DD8F}" type="sibTrans" cxnId="{139ED422-50EF-4B6A-AA33-DE0F612B8777}">
      <dgm:prSet/>
      <dgm:spPr/>
      <dgm:t>
        <a:bodyPr/>
        <a:lstStyle/>
        <a:p>
          <a:endParaRPr lang="en-US"/>
        </a:p>
      </dgm:t>
    </dgm:pt>
    <dgm:pt modelId="{368965EE-3B95-47DF-A389-A89D4635E3BB}" type="pres">
      <dgm:prSet presAssocID="{E563512A-49A7-4900-9112-968F51C27ADA}" presName="diagram" presStyleCnt="0">
        <dgm:presLayoutVars>
          <dgm:chPref val="1"/>
          <dgm:dir/>
          <dgm:animOne val="branch"/>
          <dgm:animLvl val="lvl"/>
          <dgm:resizeHandles/>
        </dgm:presLayoutVars>
      </dgm:prSet>
      <dgm:spPr/>
    </dgm:pt>
    <dgm:pt modelId="{FD148F7E-4878-43A9-829F-AA16173461BE}" type="pres">
      <dgm:prSet presAssocID="{FBC26F31-086D-4F44-8F86-8F272D6C4DD1}" presName="root" presStyleCnt="0"/>
      <dgm:spPr/>
    </dgm:pt>
    <dgm:pt modelId="{94779ECC-81E8-4F8E-9E02-3D16A83F6E3E}" type="pres">
      <dgm:prSet presAssocID="{FBC26F31-086D-4F44-8F86-8F272D6C4DD1}" presName="rootComposite" presStyleCnt="0"/>
      <dgm:spPr/>
    </dgm:pt>
    <dgm:pt modelId="{5A143975-DA06-48FC-BF6D-E362475B77C5}" type="pres">
      <dgm:prSet presAssocID="{FBC26F31-086D-4F44-8F86-8F272D6C4DD1}" presName="rootText" presStyleLbl="node1" presStyleIdx="0" presStyleCnt="2"/>
      <dgm:spPr/>
    </dgm:pt>
    <dgm:pt modelId="{45D6D2E1-1A05-4F1A-9AF9-3265C1C0460C}" type="pres">
      <dgm:prSet presAssocID="{FBC26F31-086D-4F44-8F86-8F272D6C4DD1}" presName="rootConnector" presStyleLbl="node1" presStyleIdx="0" presStyleCnt="2"/>
      <dgm:spPr/>
    </dgm:pt>
    <dgm:pt modelId="{9056CAB4-14F8-438B-9D09-8933031FD4EE}" type="pres">
      <dgm:prSet presAssocID="{FBC26F31-086D-4F44-8F86-8F272D6C4DD1}" presName="childShape" presStyleCnt="0"/>
      <dgm:spPr/>
    </dgm:pt>
    <dgm:pt modelId="{B9A13565-C9E2-43EF-9269-2EA764BA5C67}" type="pres">
      <dgm:prSet presAssocID="{81026EA8-50A0-4ECE-8C0F-ECCFE568884F}" presName="Name13" presStyleLbl="parChTrans1D2" presStyleIdx="0" presStyleCnt="2"/>
      <dgm:spPr/>
    </dgm:pt>
    <dgm:pt modelId="{369BCA4F-A589-4616-8738-45537B2F0772}" type="pres">
      <dgm:prSet presAssocID="{82214D5C-152A-47FD-8829-BA93EA58C93D}" presName="childText" presStyleLbl="bgAcc1" presStyleIdx="0" presStyleCnt="2">
        <dgm:presLayoutVars>
          <dgm:bulletEnabled val="1"/>
        </dgm:presLayoutVars>
      </dgm:prSet>
      <dgm:spPr/>
    </dgm:pt>
    <dgm:pt modelId="{9CEB695F-C904-4E47-A5E1-17C790749C99}" type="pres">
      <dgm:prSet presAssocID="{5C02958E-1D5A-4D46-9315-534EDF1C00F4}" presName="root" presStyleCnt="0"/>
      <dgm:spPr/>
    </dgm:pt>
    <dgm:pt modelId="{28C44B37-4647-4BC7-AD13-CDFADF906559}" type="pres">
      <dgm:prSet presAssocID="{5C02958E-1D5A-4D46-9315-534EDF1C00F4}" presName="rootComposite" presStyleCnt="0"/>
      <dgm:spPr/>
    </dgm:pt>
    <dgm:pt modelId="{A81BCD3C-6882-46C7-AB49-DB04E5582C12}" type="pres">
      <dgm:prSet presAssocID="{5C02958E-1D5A-4D46-9315-534EDF1C00F4}" presName="rootText" presStyleLbl="node1" presStyleIdx="1" presStyleCnt="2"/>
      <dgm:spPr/>
    </dgm:pt>
    <dgm:pt modelId="{40FACFEC-8420-4B37-A347-ED0A7E56AEC9}" type="pres">
      <dgm:prSet presAssocID="{5C02958E-1D5A-4D46-9315-534EDF1C00F4}" presName="rootConnector" presStyleLbl="node1" presStyleIdx="1" presStyleCnt="2"/>
      <dgm:spPr/>
    </dgm:pt>
    <dgm:pt modelId="{9E4F2162-D2C5-4450-970D-BB242AC75B97}" type="pres">
      <dgm:prSet presAssocID="{5C02958E-1D5A-4D46-9315-534EDF1C00F4}" presName="childShape" presStyleCnt="0"/>
      <dgm:spPr/>
    </dgm:pt>
    <dgm:pt modelId="{B9D52F0F-794F-42F1-8739-4D6BF8F3B559}" type="pres">
      <dgm:prSet presAssocID="{5AB7C8B9-CE60-4FEF-B805-10F4EC0B6D0D}" presName="Name13" presStyleLbl="parChTrans1D2" presStyleIdx="1" presStyleCnt="2"/>
      <dgm:spPr/>
    </dgm:pt>
    <dgm:pt modelId="{DC3DE910-1D49-43B7-8532-4460D7A8AA74}" type="pres">
      <dgm:prSet presAssocID="{C65CA03E-C6EE-4C04-B5A6-B43B127799A5}" presName="childText" presStyleLbl="bgAcc1" presStyleIdx="1" presStyleCnt="2">
        <dgm:presLayoutVars>
          <dgm:bulletEnabled val="1"/>
        </dgm:presLayoutVars>
      </dgm:prSet>
      <dgm:spPr/>
    </dgm:pt>
  </dgm:ptLst>
  <dgm:cxnLst>
    <dgm:cxn modelId="{7627B214-E0BD-4CD3-89A6-A020C604CB1F}" type="presOf" srcId="{FBC26F31-086D-4F44-8F86-8F272D6C4DD1}" destId="{5A143975-DA06-48FC-BF6D-E362475B77C5}" srcOrd="0" destOrd="0" presId="urn:microsoft.com/office/officeart/2005/8/layout/hierarchy3"/>
    <dgm:cxn modelId="{139ED422-50EF-4B6A-AA33-DE0F612B8777}" srcId="{5C02958E-1D5A-4D46-9315-534EDF1C00F4}" destId="{C65CA03E-C6EE-4C04-B5A6-B43B127799A5}" srcOrd="0" destOrd="0" parTransId="{5AB7C8B9-CE60-4FEF-B805-10F4EC0B6D0D}" sibTransId="{248E96A3-FEC4-4BB8-9763-87C82379DD8F}"/>
    <dgm:cxn modelId="{5EE57829-BA8F-4B51-AAED-35AA64947AC0}" type="presOf" srcId="{5AB7C8B9-CE60-4FEF-B805-10F4EC0B6D0D}" destId="{B9D52F0F-794F-42F1-8739-4D6BF8F3B559}" srcOrd="0" destOrd="0" presId="urn:microsoft.com/office/officeart/2005/8/layout/hierarchy3"/>
    <dgm:cxn modelId="{F77BB73A-F1D7-4551-B3CE-A6DCF4253069}" srcId="{E563512A-49A7-4900-9112-968F51C27ADA}" destId="{5C02958E-1D5A-4D46-9315-534EDF1C00F4}" srcOrd="1" destOrd="0" parTransId="{A50C8E8C-CD9D-4073-A94E-B049D2BCE7FE}" sibTransId="{AAA67B39-D6DE-42A8-8888-3A058F15F381}"/>
    <dgm:cxn modelId="{4B707651-F41B-46BA-926F-FD93DD3A8FA0}" srcId="{E563512A-49A7-4900-9112-968F51C27ADA}" destId="{FBC26F31-086D-4F44-8F86-8F272D6C4DD1}" srcOrd="0" destOrd="0" parTransId="{798589B5-82FE-4506-8A71-194103EEE9B7}" sibTransId="{5D6B2C72-852F-4CAC-9645-B9B7145A3789}"/>
    <dgm:cxn modelId="{6DDD6956-E31A-4E50-BF7E-25BDF6438204}" type="presOf" srcId="{5C02958E-1D5A-4D46-9315-534EDF1C00F4}" destId="{A81BCD3C-6882-46C7-AB49-DB04E5582C12}" srcOrd="0" destOrd="0" presId="urn:microsoft.com/office/officeart/2005/8/layout/hierarchy3"/>
    <dgm:cxn modelId="{FE81BD56-3E1C-4A95-8DC3-DCC974321EEF}" type="presOf" srcId="{82214D5C-152A-47FD-8829-BA93EA58C93D}" destId="{369BCA4F-A589-4616-8738-45537B2F0772}" srcOrd="0" destOrd="0" presId="urn:microsoft.com/office/officeart/2005/8/layout/hierarchy3"/>
    <dgm:cxn modelId="{1C9848A3-F422-43F4-8064-F44436917149}" type="presOf" srcId="{E563512A-49A7-4900-9112-968F51C27ADA}" destId="{368965EE-3B95-47DF-A389-A89D4635E3BB}" srcOrd="0" destOrd="0" presId="urn:microsoft.com/office/officeart/2005/8/layout/hierarchy3"/>
    <dgm:cxn modelId="{E37634AF-7E2D-4D72-8338-44E0BBFD0BD2}" type="presOf" srcId="{81026EA8-50A0-4ECE-8C0F-ECCFE568884F}" destId="{B9A13565-C9E2-43EF-9269-2EA764BA5C67}" srcOrd="0" destOrd="0" presId="urn:microsoft.com/office/officeart/2005/8/layout/hierarchy3"/>
    <dgm:cxn modelId="{F2EB14B7-4074-42AF-920B-7E674598FC08}" type="presOf" srcId="{5C02958E-1D5A-4D46-9315-534EDF1C00F4}" destId="{40FACFEC-8420-4B37-A347-ED0A7E56AEC9}" srcOrd="1" destOrd="0" presId="urn:microsoft.com/office/officeart/2005/8/layout/hierarchy3"/>
    <dgm:cxn modelId="{5E21A6EF-78D4-4522-AFED-B24F4F872DBD}" srcId="{FBC26F31-086D-4F44-8F86-8F272D6C4DD1}" destId="{82214D5C-152A-47FD-8829-BA93EA58C93D}" srcOrd="0" destOrd="0" parTransId="{81026EA8-50A0-4ECE-8C0F-ECCFE568884F}" sibTransId="{368228F7-3225-472A-8BF0-489D93BC05ED}"/>
    <dgm:cxn modelId="{BBD229F2-A899-4D34-81A5-CD1EA6BE06EB}" type="presOf" srcId="{C65CA03E-C6EE-4C04-B5A6-B43B127799A5}" destId="{DC3DE910-1D49-43B7-8532-4460D7A8AA74}" srcOrd="0" destOrd="0" presId="urn:microsoft.com/office/officeart/2005/8/layout/hierarchy3"/>
    <dgm:cxn modelId="{08AEC3F3-29AB-47DB-AE04-4F55E1CAAE52}" type="presOf" srcId="{FBC26F31-086D-4F44-8F86-8F272D6C4DD1}" destId="{45D6D2E1-1A05-4F1A-9AF9-3265C1C0460C}" srcOrd="1" destOrd="0" presId="urn:microsoft.com/office/officeart/2005/8/layout/hierarchy3"/>
    <dgm:cxn modelId="{D22C5E6E-640C-4670-9915-A5E68509BFD1}" type="presParOf" srcId="{368965EE-3B95-47DF-A389-A89D4635E3BB}" destId="{FD148F7E-4878-43A9-829F-AA16173461BE}" srcOrd="0" destOrd="0" presId="urn:microsoft.com/office/officeart/2005/8/layout/hierarchy3"/>
    <dgm:cxn modelId="{9330A5ED-2643-4817-9651-237D5BD85D4A}" type="presParOf" srcId="{FD148F7E-4878-43A9-829F-AA16173461BE}" destId="{94779ECC-81E8-4F8E-9E02-3D16A83F6E3E}" srcOrd="0" destOrd="0" presId="urn:microsoft.com/office/officeart/2005/8/layout/hierarchy3"/>
    <dgm:cxn modelId="{5E164FBC-6B01-4F91-B3C0-0F36864223F4}" type="presParOf" srcId="{94779ECC-81E8-4F8E-9E02-3D16A83F6E3E}" destId="{5A143975-DA06-48FC-BF6D-E362475B77C5}" srcOrd="0" destOrd="0" presId="urn:microsoft.com/office/officeart/2005/8/layout/hierarchy3"/>
    <dgm:cxn modelId="{13F47E7C-C676-4CFC-A6CA-DEE5A1D93C96}" type="presParOf" srcId="{94779ECC-81E8-4F8E-9E02-3D16A83F6E3E}" destId="{45D6D2E1-1A05-4F1A-9AF9-3265C1C0460C}" srcOrd="1" destOrd="0" presId="urn:microsoft.com/office/officeart/2005/8/layout/hierarchy3"/>
    <dgm:cxn modelId="{1AB79D1C-6DC6-42E9-A460-8BB13C2C7A3C}" type="presParOf" srcId="{FD148F7E-4878-43A9-829F-AA16173461BE}" destId="{9056CAB4-14F8-438B-9D09-8933031FD4EE}" srcOrd="1" destOrd="0" presId="urn:microsoft.com/office/officeart/2005/8/layout/hierarchy3"/>
    <dgm:cxn modelId="{85749ADF-B4DB-40B2-88E4-845686152501}" type="presParOf" srcId="{9056CAB4-14F8-438B-9D09-8933031FD4EE}" destId="{B9A13565-C9E2-43EF-9269-2EA764BA5C67}" srcOrd="0" destOrd="0" presId="urn:microsoft.com/office/officeart/2005/8/layout/hierarchy3"/>
    <dgm:cxn modelId="{8AB3661C-D844-4195-B8B2-1249F1F3190E}" type="presParOf" srcId="{9056CAB4-14F8-438B-9D09-8933031FD4EE}" destId="{369BCA4F-A589-4616-8738-45537B2F0772}" srcOrd="1" destOrd="0" presId="urn:microsoft.com/office/officeart/2005/8/layout/hierarchy3"/>
    <dgm:cxn modelId="{FCF164DB-5300-4848-A73B-53AC48E073EF}" type="presParOf" srcId="{368965EE-3B95-47DF-A389-A89D4635E3BB}" destId="{9CEB695F-C904-4E47-A5E1-17C790749C99}" srcOrd="1" destOrd="0" presId="urn:microsoft.com/office/officeart/2005/8/layout/hierarchy3"/>
    <dgm:cxn modelId="{95EB2C14-078C-47C5-A84F-225251D0B4DD}" type="presParOf" srcId="{9CEB695F-C904-4E47-A5E1-17C790749C99}" destId="{28C44B37-4647-4BC7-AD13-CDFADF906559}" srcOrd="0" destOrd="0" presId="urn:microsoft.com/office/officeart/2005/8/layout/hierarchy3"/>
    <dgm:cxn modelId="{D91C182B-1A93-4EB7-875B-17EC9DAA6CD5}" type="presParOf" srcId="{28C44B37-4647-4BC7-AD13-CDFADF906559}" destId="{A81BCD3C-6882-46C7-AB49-DB04E5582C12}" srcOrd="0" destOrd="0" presId="urn:microsoft.com/office/officeart/2005/8/layout/hierarchy3"/>
    <dgm:cxn modelId="{C39EABF7-2345-48FF-B6A8-7DEEF713234D}" type="presParOf" srcId="{28C44B37-4647-4BC7-AD13-CDFADF906559}" destId="{40FACFEC-8420-4B37-A347-ED0A7E56AEC9}" srcOrd="1" destOrd="0" presId="urn:microsoft.com/office/officeart/2005/8/layout/hierarchy3"/>
    <dgm:cxn modelId="{E459DD20-27E8-48AF-87FA-31DEC4A78693}" type="presParOf" srcId="{9CEB695F-C904-4E47-A5E1-17C790749C99}" destId="{9E4F2162-D2C5-4450-970D-BB242AC75B97}" srcOrd="1" destOrd="0" presId="urn:microsoft.com/office/officeart/2005/8/layout/hierarchy3"/>
    <dgm:cxn modelId="{A1B18569-2047-4B8B-BAF6-7CA22CF56592}" type="presParOf" srcId="{9E4F2162-D2C5-4450-970D-BB242AC75B97}" destId="{B9D52F0F-794F-42F1-8739-4D6BF8F3B559}" srcOrd="0" destOrd="0" presId="urn:microsoft.com/office/officeart/2005/8/layout/hierarchy3"/>
    <dgm:cxn modelId="{2D0320F9-49B4-4CC0-BF21-0D25904BA1D4}" type="presParOf" srcId="{9E4F2162-D2C5-4450-970D-BB242AC75B97}" destId="{DC3DE910-1D49-43B7-8532-4460D7A8AA74}"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88B5F17-A2BA-425B-8F11-525DFBC6638E}"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n-US"/>
        </a:p>
      </dgm:t>
    </dgm:pt>
    <dgm:pt modelId="{44984032-4CBD-4941-A9E2-2FAF6EBBF5D4}">
      <dgm:prSet phldrT="[Text]"/>
      <dgm:spPr/>
      <dgm:t>
        <a:bodyPr/>
        <a:lstStyle/>
        <a:p>
          <a:r>
            <a:rPr lang="en-US" dirty="0"/>
            <a:t>The production department currently makes 200 cars a week.</a:t>
          </a:r>
        </a:p>
      </dgm:t>
    </dgm:pt>
    <dgm:pt modelId="{4C49F4E1-2911-43FE-A852-B75776E0F483}" type="parTrans" cxnId="{37644026-4C3F-4185-90CF-3712642C0418}">
      <dgm:prSet/>
      <dgm:spPr/>
      <dgm:t>
        <a:bodyPr/>
        <a:lstStyle/>
        <a:p>
          <a:endParaRPr lang="en-US"/>
        </a:p>
      </dgm:t>
    </dgm:pt>
    <dgm:pt modelId="{C7F8FBA2-80D5-4264-A42A-18EF38A364BD}" type="sibTrans" cxnId="{37644026-4C3F-4185-90CF-3712642C0418}">
      <dgm:prSet/>
      <dgm:spPr/>
      <dgm:t>
        <a:bodyPr/>
        <a:lstStyle/>
        <a:p>
          <a:endParaRPr lang="en-US"/>
        </a:p>
      </dgm:t>
    </dgm:pt>
    <dgm:pt modelId="{CE703493-458A-4295-A57D-BE8FB948DB09}">
      <dgm:prSet phldrT="[Text]" custT="1"/>
      <dgm:spPr/>
      <dgm:t>
        <a:bodyPr/>
        <a:lstStyle/>
        <a:p>
          <a:r>
            <a:rPr lang="en-US" sz="4400" b="1" dirty="0"/>
            <a:t>Realistic Goal</a:t>
          </a:r>
          <a:endParaRPr lang="en-US" sz="4400" dirty="0"/>
        </a:p>
      </dgm:t>
    </dgm:pt>
    <dgm:pt modelId="{9D5B5C21-43DB-4049-BC4F-803210BE7F95}" type="parTrans" cxnId="{E39496B9-0CD4-4BDE-B118-049836AA5795}">
      <dgm:prSet/>
      <dgm:spPr/>
      <dgm:t>
        <a:bodyPr/>
        <a:lstStyle/>
        <a:p>
          <a:endParaRPr lang="en-US"/>
        </a:p>
      </dgm:t>
    </dgm:pt>
    <dgm:pt modelId="{6BBC1812-5B3A-4016-B43D-14CDCAE303A8}" type="sibTrans" cxnId="{E39496B9-0CD4-4BDE-B118-049836AA5795}">
      <dgm:prSet/>
      <dgm:spPr/>
      <dgm:t>
        <a:bodyPr/>
        <a:lstStyle/>
        <a:p>
          <a:endParaRPr lang="en-US"/>
        </a:p>
      </dgm:t>
    </dgm:pt>
    <dgm:pt modelId="{FA1F8876-AD75-4EED-BFA8-91690672FFF9}">
      <dgm:prSet/>
      <dgm:spPr/>
      <dgm:t>
        <a:bodyPr/>
        <a:lstStyle/>
        <a:p>
          <a:r>
            <a:rPr lang="en-US"/>
            <a:t>With new training, they will create 225 a week.</a:t>
          </a:r>
        </a:p>
      </dgm:t>
    </dgm:pt>
    <dgm:pt modelId="{D9749F76-5DFB-4BED-8D31-2AB84F78B39F}" type="parTrans" cxnId="{63470735-B543-4CA7-97D1-5B176E1158E4}">
      <dgm:prSet/>
      <dgm:spPr/>
      <dgm:t>
        <a:bodyPr/>
        <a:lstStyle/>
        <a:p>
          <a:endParaRPr lang="en-US"/>
        </a:p>
      </dgm:t>
    </dgm:pt>
    <dgm:pt modelId="{AF98C370-22D2-4368-9E21-6DFD89A0BA68}" type="sibTrans" cxnId="{63470735-B543-4CA7-97D1-5B176E1158E4}">
      <dgm:prSet/>
      <dgm:spPr/>
      <dgm:t>
        <a:bodyPr/>
        <a:lstStyle/>
        <a:p>
          <a:endParaRPr lang="en-US"/>
        </a:p>
      </dgm:t>
    </dgm:pt>
    <dgm:pt modelId="{54CB7424-7379-4406-8B46-3AD29F63297E}" type="pres">
      <dgm:prSet presAssocID="{988B5F17-A2BA-425B-8F11-525DFBC6638E}" presName="Name0" presStyleCnt="0">
        <dgm:presLayoutVars>
          <dgm:dir/>
          <dgm:animLvl val="lvl"/>
          <dgm:resizeHandles val="exact"/>
        </dgm:presLayoutVars>
      </dgm:prSet>
      <dgm:spPr/>
    </dgm:pt>
    <dgm:pt modelId="{CF026455-F260-45E5-9375-63F3F647894C}" type="pres">
      <dgm:prSet presAssocID="{FA1F8876-AD75-4EED-BFA8-91690672FFF9}" presName="boxAndChildren" presStyleCnt="0"/>
      <dgm:spPr/>
    </dgm:pt>
    <dgm:pt modelId="{0962441F-736E-4EAB-9FCC-1D30591C8818}" type="pres">
      <dgm:prSet presAssocID="{FA1F8876-AD75-4EED-BFA8-91690672FFF9}" presName="parentTextBox" presStyleLbl="node1" presStyleIdx="0" presStyleCnt="3"/>
      <dgm:spPr/>
    </dgm:pt>
    <dgm:pt modelId="{3E68759F-8C84-40E3-AC1A-AE22E51C819B}" type="pres">
      <dgm:prSet presAssocID="{6BBC1812-5B3A-4016-B43D-14CDCAE303A8}" presName="sp" presStyleCnt="0"/>
      <dgm:spPr/>
    </dgm:pt>
    <dgm:pt modelId="{E1F1E651-2F78-444E-B26B-A149194BC7F8}" type="pres">
      <dgm:prSet presAssocID="{CE703493-458A-4295-A57D-BE8FB948DB09}" presName="arrowAndChildren" presStyleCnt="0"/>
      <dgm:spPr/>
    </dgm:pt>
    <dgm:pt modelId="{F1681A10-2E84-48B9-AF4F-02F002D00AC7}" type="pres">
      <dgm:prSet presAssocID="{CE703493-458A-4295-A57D-BE8FB948DB09}" presName="parentTextArrow" presStyleLbl="node1" presStyleIdx="1" presStyleCnt="3"/>
      <dgm:spPr/>
    </dgm:pt>
    <dgm:pt modelId="{59358D47-1B99-4700-B0B1-2D69D3B6BF6A}" type="pres">
      <dgm:prSet presAssocID="{C7F8FBA2-80D5-4264-A42A-18EF38A364BD}" presName="sp" presStyleCnt="0"/>
      <dgm:spPr/>
    </dgm:pt>
    <dgm:pt modelId="{B81C3E3C-1609-400A-BE62-AF875533F9C3}" type="pres">
      <dgm:prSet presAssocID="{44984032-4CBD-4941-A9E2-2FAF6EBBF5D4}" presName="arrowAndChildren" presStyleCnt="0"/>
      <dgm:spPr/>
    </dgm:pt>
    <dgm:pt modelId="{1A76714E-AFE9-4F27-AF73-09FEA15F8707}" type="pres">
      <dgm:prSet presAssocID="{44984032-4CBD-4941-A9E2-2FAF6EBBF5D4}" presName="parentTextArrow" presStyleLbl="node1" presStyleIdx="2" presStyleCnt="3"/>
      <dgm:spPr/>
    </dgm:pt>
  </dgm:ptLst>
  <dgm:cxnLst>
    <dgm:cxn modelId="{37644026-4C3F-4185-90CF-3712642C0418}" srcId="{988B5F17-A2BA-425B-8F11-525DFBC6638E}" destId="{44984032-4CBD-4941-A9E2-2FAF6EBBF5D4}" srcOrd="0" destOrd="0" parTransId="{4C49F4E1-2911-43FE-A852-B75776E0F483}" sibTransId="{C7F8FBA2-80D5-4264-A42A-18EF38A364BD}"/>
    <dgm:cxn modelId="{4F506628-CDB6-49A5-A631-C02241F2333C}" type="presOf" srcId="{44984032-4CBD-4941-A9E2-2FAF6EBBF5D4}" destId="{1A76714E-AFE9-4F27-AF73-09FEA15F8707}" srcOrd="0" destOrd="0" presId="urn:microsoft.com/office/officeart/2005/8/layout/process4"/>
    <dgm:cxn modelId="{63470735-B543-4CA7-97D1-5B176E1158E4}" srcId="{988B5F17-A2BA-425B-8F11-525DFBC6638E}" destId="{FA1F8876-AD75-4EED-BFA8-91690672FFF9}" srcOrd="2" destOrd="0" parTransId="{D9749F76-5DFB-4BED-8D31-2AB84F78B39F}" sibTransId="{AF98C370-22D2-4368-9E21-6DFD89A0BA68}"/>
    <dgm:cxn modelId="{05629550-98E8-4D7F-ABE5-C9115A876A49}" type="presOf" srcId="{CE703493-458A-4295-A57D-BE8FB948DB09}" destId="{F1681A10-2E84-48B9-AF4F-02F002D00AC7}" srcOrd="0" destOrd="0" presId="urn:microsoft.com/office/officeart/2005/8/layout/process4"/>
    <dgm:cxn modelId="{2BB79079-6599-4C7C-9E65-FCAB4BA190E6}" type="presOf" srcId="{FA1F8876-AD75-4EED-BFA8-91690672FFF9}" destId="{0962441F-736E-4EAB-9FCC-1D30591C8818}" srcOrd="0" destOrd="0" presId="urn:microsoft.com/office/officeart/2005/8/layout/process4"/>
    <dgm:cxn modelId="{E39496B9-0CD4-4BDE-B118-049836AA5795}" srcId="{988B5F17-A2BA-425B-8F11-525DFBC6638E}" destId="{CE703493-458A-4295-A57D-BE8FB948DB09}" srcOrd="1" destOrd="0" parTransId="{9D5B5C21-43DB-4049-BC4F-803210BE7F95}" sibTransId="{6BBC1812-5B3A-4016-B43D-14CDCAE303A8}"/>
    <dgm:cxn modelId="{EBF6EEF0-39D7-4B0A-8303-AE283119E72A}" type="presOf" srcId="{988B5F17-A2BA-425B-8F11-525DFBC6638E}" destId="{54CB7424-7379-4406-8B46-3AD29F63297E}" srcOrd="0" destOrd="0" presId="urn:microsoft.com/office/officeart/2005/8/layout/process4"/>
    <dgm:cxn modelId="{81748EF2-D015-4952-8AAE-9200C26B8F3C}" type="presParOf" srcId="{54CB7424-7379-4406-8B46-3AD29F63297E}" destId="{CF026455-F260-45E5-9375-63F3F647894C}" srcOrd="0" destOrd="0" presId="urn:microsoft.com/office/officeart/2005/8/layout/process4"/>
    <dgm:cxn modelId="{932BAD69-C49C-4013-B190-02EDC2ECB650}" type="presParOf" srcId="{CF026455-F260-45E5-9375-63F3F647894C}" destId="{0962441F-736E-4EAB-9FCC-1D30591C8818}" srcOrd="0" destOrd="0" presId="urn:microsoft.com/office/officeart/2005/8/layout/process4"/>
    <dgm:cxn modelId="{A577AA70-651A-44AD-9C2F-0837F91A24B3}" type="presParOf" srcId="{54CB7424-7379-4406-8B46-3AD29F63297E}" destId="{3E68759F-8C84-40E3-AC1A-AE22E51C819B}" srcOrd="1" destOrd="0" presId="urn:microsoft.com/office/officeart/2005/8/layout/process4"/>
    <dgm:cxn modelId="{5058AC1C-923A-49F8-AC3A-BD2758718207}" type="presParOf" srcId="{54CB7424-7379-4406-8B46-3AD29F63297E}" destId="{E1F1E651-2F78-444E-B26B-A149194BC7F8}" srcOrd="2" destOrd="0" presId="urn:microsoft.com/office/officeart/2005/8/layout/process4"/>
    <dgm:cxn modelId="{62350EDE-E15E-42D8-9B2E-065F78F01716}" type="presParOf" srcId="{E1F1E651-2F78-444E-B26B-A149194BC7F8}" destId="{F1681A10-2E84-48B9-AF4F-02F002D00AC7}" srcOrd="0" destOrd="0" presId="urn:microsoft.com/office/officeart/2005/8/layout/process4"/>
    <dgm:cxn modelId="{B3D4BA1D-F30D-4142-85F8-122FA2727571}" type="presParOf" srcId="{54CB7424-7379-4406-8B46-3AD29F63297E}" destId="{59358D47-1B99-4700-B0B1-2D69D3B6BF6A}" srcOrd="3" destOrd="0" presId="urn:microsoft.com/office/officeart/2005/8/layout/process4"/>
    <dgm:cxn modelId="{06AAE6C9-FA65-46E6-B349-5253ACC9FC69}" type="presParOf" srcId="{54CB7424-7379-4406-8B46-3AD29F63297E}" destId="{B81C3E3C-1609-400A-BE62-AF875533F9C3}" srcOrd="4" destOrd="0" presId="urn:microsoft.com/office/officeart/2005/8/layout/process4"/>
    <dgm:cxn modelId="{04DEF3E3-5A7C-4924-803F-633552AAE5AB}" type="presParOf" srcId="{B81C3E3C-1609-400A-BE62-AF875533F9C3}" destId="{1A76714E-AFE9-4F27-AF73-09FEA15F8707}"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D9032A8-32E5-41BB-B0E6-49618AAA3088}" type="doc">
      <dgm:prSet loTypeId="urn:microsoft.com/office/officeart/2005/8/layout/hProcess9" loCatId="process" qsTypeId="urn:microsoft.com/office/officeart/2005/8/quickstyle/simple1" qsCatId="simple" csTypeId="urn:microsoft.com/office/officeart/2005/8/colors/colorful3" csCatId="colorful" phldr="1"/>
      <dgm:spPr/>
    </dgm:pt>
    <dgm:pt modelId="{D0EFA4F6-11EE-4DEC-A5A5-9F77AB8253AC}">
      <dgm:prSet phldrT="[Text]"/>
      <dgm:spPr/>
      <dgm:t>
        <a:bodyPr/>
        <a:lstStyle/>
        <a:p>
          <a:r>
            <a:rPr lang="en-US" b="1" dirty="0"/>
            <a:t>General goal</a:t>
          </a:r>
          <a:r>
            <a:rPr lang="en-US" dirty="0"/>
            <a:t>: Increase sales.</a:t>
          </a:r>
        </a:p>
      </dgm:t>
    </dgm:pt>
    <dgm:pt modelId="{D62B1FCF-9E58-44DF-9FB5-90BF4AFD23E5}" type="parTrans" cxnId="{E2D5782A-C8E3-47BE-AF18-6CAA3FF222CD}">
      <dgm:prSet/>
      <dgm:spPr/>
      <dgm:t>
        <a:bodyPr/>
        <a:lstStyle/>
        <a:p>
          <a:endParaRPr lang="en-US"/>
        </a:p>
      </dgm:t>
    </dgm:pt>
    <dgm:pt modelId="{61040C8A-F8BF-4F39-B827-C3318447A70A}" type="sibTrans" cxnId="{E2D5782A-C8E3-47BE-AF18-6CAA3FF222CD}">
      <dgm:prSet/>
      <dgm:spPr/>
      <dgm:t>
        <a:bodyPr/>
        <a:lstStyle/>
        <a:p>
          <a:endParaRPr lang="en-US"/>
        </a:p>
      </dgm:t>
    </dgm:pt>
    <dgm:pt modelId="{B251EA04-35DA-4193-8D30-03A746704F6F}">
      <dgm:prSet phldrT="[Text]"/>
      <dgm:spPr/>
      <dgm:t>
        <a:bodyPr/>
        <a:lstStyle/>
        <a:p>
          <a:r>
            <a:rPr lang="en-US" b="1" dirty="0"/>
            <a:t>Timely goal</a:t>
          </a:r>
          <a:r>
            <a:rPr lang="en-US" dirty="0"/>
            <a:t>: Increase sales within six months.</a:t>
          </a:r>
        </a:p>
      </dgm:t>
    </dgm:pt>
    <dgm:pt modelId="{14F4FE0F-6E78-486E-9851-60A854A7F30D}" type="parTrans" cxnId="{73CE12C8-C2F2-4774-AE0E-F3F328A7C6D5}">
      <dgm:prSet/>
      <dgm:spPr/>
      <dgm:t>
        <a:bodyPr/>
        <a:lstStyle/>
        <a:p>
          <a:endParaRPr lang="en-US"/>
        </a:p>
      </dgm:t>
    </dgm:pt>
    <dgm:pt modelId="{7B34E101-535B-498E-8056-7A376045ABF4}" type="sibTrans" cxnId="{73CE12C8-C2F2-4774-AE0E-F3F328A7C6D5}">
      <dgm:prSet/>
      <dgm:spPr/>
      <dgm:t>
        <a:bodyPr/>
        <a:lstStyle/>
        <a:p>
          <a:endParaRPr lang="en-US"/>
        </a:p>
      </dgm:t>
    </dgm:pt>
    <dgm:pt modelId="{17A553D5-B4CA-4526-AA81-B31B3CDADD4E}" type="pres">
      <dgm:prSet presAssocID="{3D9032A8-32E5-41BB-B0E6-49618AAA3088}" presName="CompostProcess" presStyleCnt="0">
        <dgm:presLayoutVars>
          <dgm:dir/>
          <dgm:resizeHandles val="exact"/>
        </dgm:presLayoutVars>
      </dgm:prSet>
      <dgm:spPr/>
    </dgm:pt>
    <dgm:pt modelId="{F7BAC87A-DE76-418E-8964-3CFCA2CB218F}" type="pres">
      <dgm:prSet presAssocID="{3D9032A8-32E5-41BB-B0E6-49618AAA3088}" presName="arrow" presStyleLbl="bgShp" presStyleIdx="0" presStyleCnt="1"/>
      <dgm:spPr/>
    </dgm:pt>
    <dgm:pt modelId="{21C57F09-8D45-4BEB-9BCE-70AFC2B744FD}" type="pres">
      <dgm:prSet presAssocID="{3D9032A8-32E5-41BB-B0E6-49618AAA3088}" presName="linearProcess" presStyleCnt="0"/>
      <dgm:spPr/>
    </dgm:pt>
    <dgm:pt modelId="{9AE36978-05B4-4551-A346-F8C2FC84938B}" type="pres">
      <dgm:prSet presAssocID="{D0EFA4F6-11EE-4DEC-A5A5-9F77AB8253AC}" presName="textNode" presStyleLbl="node1" presStyleIdx="0" presStyleCnt="2">
        <dgm:presLayoutVars>
          <dgm:bulletEnabled val="1"/>
        </dgm:presLayoutVars>
      </dgm:prSet>
      <dgm:spPr/>
    </dgm:pt>
    <dgm:pt modelId="{7C808DA8-BD83-4D17-AF8F-AAFDC48A5E0C}" type="pres">
      <dgm:prSet presAssocID="{61040C8A-F8BF-4F39-B827-C3318447A70A}" presName="sibTrans" presStyleCnt="0"/>
      <dgm:spPr/>
    </dgm:pt>
    <dgm:pt modelId="{BAEF7758-15B4-4815-8CCD-D9BAF7473AAA}" type="pres">
      <dgm:prSet presAssocID="{B251EA04-35DA-4193-8D30-03A746704F6F}" presName="textNode" presStyleLbl="node1" presStyleIdx="1" presStyleCnt="2">
        <dgm:presLayoutVars>
          <dgm:bulletEnabled val="1"/>
        </dgm:presLayoutVars>
      </dgm:prSet>
      <dgm:spPr/>
    </dgm:pt>
  </dgm:ptLst>
  <dgm:cxnLst>
    <dgm:cxn modelId="{E2D5782A-C8E3-47BE-AF18-6CAA3FF222CD}" srcId="{3D9032A8-32E5-41BB-B0E6-49618AAA3088}" destId="{D0EFA4F6-11EE-4DEC-A5A5-9F77AB8253AC}" srcOrd="0" destOrd="0" parTransId="{D62B1FCF-9E58-44DF-9FB5-90BF4AFD23E5}" sibTransId="{61040C8A-F8BF-4F39-B827-C3318447A70A}"/>
    <dgm:cxn modelId="{3F6B436C-6958-4B83-90F1-E6EC45F0C03E}" type="presOf" srcId="{B251EA04-35DA-4193-8D30-03A746704F6F}" destId="{BAEF7758-15B4-4815-8CCD-D9BAF7473AAA}" srcOrd="0" destOrd="0" presId="urn:microsoft.com/office/officeart/2005/8/layout/hProcess9"/>
    <dgm:cxn modelId="{1B66C28D-D519-4CE3-A015-BA8399008241}" type="presOf" srcId="{D0EFA4F6-11EE-4DEC-A5A5-9F77AB8253AC}" destId="{9AE36978-05B4-4551-A346-F8C2FC84938B}" srcOrd="0" destOrd="0" presId="urn:microsoft.com/office/officeart/2005/8/layout/hProcess9"/>
    <dgm:cxn modelId="{A91ECEC1-4140-4508-9D88-7A33EC068638}" type="presOf" srcId="{3D9032A8-32E5-41BB-B0E6-49618AAA3088}" destId="{17A553D5-B4CA-4526-AA81-B31B3CDADD4E}" srcOrd="0" destOrd="0" presId="urn:microsoft.com/office/officeart/2005/8/layout/hProcess9"/>
    <dgm:cxn modelId="{73CE12C8-C2F2-4774-AE0E-F3F328A7C6D5}" srcId="{3D9032A8-32E5-41BB-B0E6-49618AAA3088}" destId="{B251EA04-35DA-4193-8D30-03A746704F6F}" srcOrd="1" destOrd="0" parTransId="{14F4FE0F-6E78-486E-9851-60A854A7F30D}" sibTransId="{7B34E101-535B-498E-8056-7A376045ABF4}"/>
    <dgm:cxn modelId="{46F2F15B-9540-47F5-B1EC-047807B36CF5}" type="presParOf" srcId="{17A553D5-B4CA-4526-AA81-B31B3CDADD4E}" destId="{F7BAC87A-DE76-418E-8964-3CFCA2CB218F}" srcOrd="0" destOrd="0" presId="urn:microsoft.com/office/officeart/2005/8/layout/hProcess9"/>
    <dgm:cxn modelId="{623420B6-1AF7-4753-943F-AAD0D5F9CDF0}" type="presParOf" srcId="{17A553D5-B4CA-4526-AA81-B31B3CDADD4E}" destId="{21C57F09-8D45-4BEB-9BCE-70AFC2B744FD}" srcOrd="1" destOrd="0" presId="urn:microsoft.com/office/officeart/2005/8/layout/hProcess9"/>
    <dgm:cxn modelId="{E4F3716E-3AFA-4582-A323-44799826D59E}" type="presParOf" srcId="{21C57F09-8D45-4BEB-9BCE-70AFC2B744FD}" destId="{9AE36978-05B4-4551-A346-F8C2FC84938B}" srcOrd="0" destOrd="0" presId="urn:microsoft.com/office/officeart/2005/8/layout/hProcess9"/>
    <dgm:cxn modelId="{34E6BF6A-AD94-46BD-9B9B-ACE5F8821B81}" type="presParOf" srcId="{21C57F09-8D45-4BEB-9BCE-70AFC2B744FD}" destId="{7C808DA8-BD83-4D17-AF8F-AAFDC48A5E0C}" srcOrd="1" destOrd="0" presId="urn:microsoft.com/office/officeart/2005/8/layout/hProcess9"/>
    <dgm:cxn modelId="{C95866C1-493A-4A6D-BF43-EDFFDD56CE07}" type="presParOf" srcId="{21C57F09-8D45-4BEB-9BCE-70AFC2B744FD}" destId="{BAEF7758-15B4-4815-8CCD-D9BAF7473AAA}"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F0F088F-4BFB-41C0-8D75-9895258C90BA}" type="doc">
      <dgm:prSet loTypeId="urn:diagrams.loki3.com/VaryingWidthList+Icon" loCatId="list" qsTypeId="urn:microsoft.com/office/officeart/2005/8/quickstyle/simple1" qsCatId="simple" csTypeId="urn:microsoft.com/office/officeart/2005/8/colors/colorful3" csCatId="colorful" phldr="1"/>
      <dgm:spPr/>
    </dgm:pt>
    <dgm:pt modelId="{183A5CEC-1191-4A77-B12C-B162962C9AA8}">
      <dgm:prSet phldrT="[Text]"/>
      <dgm:spPr/>
      <dgm:t>
        <a:bodyPr/>
        <a:lstStyle/>
        <a:p>
          <a:r>
            <a:rPr lang="en-US" dirty="0"/>
            <a:t>Were the goals and objectives achieved?</a:t>
          </a:r>
        </a:p>
      </dgm:t>
    </dgm:pt>
    <dgm:pt modelId="{059B2EE1-6BEB-46D6-ABBE-59BEA21EF955}" type="parTrans" cxnId="{C8439A8C-B620-4BAC-A101-1C760CFFA2F4}">
      <dgm:prSet/>
      <dgm:spPr/>
      <dgm:t>
        <a:bodyPr/>
        <a:lstStyle/>
        <a:p>
          <a:endParaRPr lang="en-US"/>
        </a:p>
      </dgm:t>
    </dgm:pt>
    <dgm:pt modelId="{27B32DB4-AE3F-4877-95AC-7049C6F2184A}" type="sibTrans" cxnId="{C8439A8C-B620-4BAC-A101-1C760CFFA2F4}">
      <dgm:prSet/>
      <dgm:spPr/>
      <dgm:t>
        <a:bodyPr/>
        <a:lstStyle/>
        <a:p>
          <a:endParaRPr lang="en-US"/>
        </a:p>
      </dgm:t>
    </dgm:pt>
    <dgm:pt modelId="{8BFE5384-61ED-44FF-B349-6E3958D690FA}">
      <dgm:prSet phldrT="[Text]"/>
      <dgm:spPr/>
      <dgm:t>
        <a:bodyPr/>
        <a:lstStyle/>
        <a:p>
          <a:r>
            <a:rPr lang="en-US" dirty="0"/>
            <a:t>Were they achieved in the established time frame?</a:t>
          </a:r>
        </a:p>
      </dgm:t>
    </dgm:pt>
    <dgm:pt modelId="{71EDD335-3607-4FE0-8785-A8D9F6226808}" type="parTrans" cxnId="{C68BF6D9-FB8F-43C8-8D15-E2C212C9710C}">
      <dgm:prSet/>
      <dgm:spPr/>
      <dgm:t>
        <a:bodyPr/>
        <a:lstStyle/>
        <a:p>
          <a:endParaRPr lang="en-US"/>
        </a:p>
      </dgm:t>
    </dgm:pt>
    <dgm:pt modelId="{8CBEE7D8-DF9F-406B-8A8B-D21535AEC76B}" type="sibTrans" cxnId="{C68BF6D9-FB8F-43C8-8D15-E2C212C9710C}">
      <dgm:prSet/>
      <dgm:spPr/>
      <dgm:t>
        <a:bodyPr/>
        <a:lstStyle/>
        <a:p>
          <a:endParaRPr lang="en-US"/>
        </a:p>
      </dgm:t>
    </dgm:pt>
    <dgm:pt modelId="{3563E628-5725-49C8-8321-A78EC8A5F622}">
      <dgm:prSet phldrT="[Text]"/>
      <dgm:spPr/>
      <dgm:t>
        <a:bodyPr/>
        <a:lstStyle/>
        <a:p>
          <a:r>
            <a:rPr lang="en-US" dirty="0"/>
            <a:t>What is the feedback from employees and leadership?</a:t>
          </a:r>
        </a:p>
      </dgm:t>
    </dgm:pt>
    <dgm:pt modelId="{EF88B5CE-DECB-4AE0-9984-8C01F4CB5849}" type="parTrans" cxnId="{D32F30CD-BD21-41BA-AF9F-4CE54F0FC775}">
      <dgm:prSet/>
      <dgm:spPr/>
      <dgm:t>
        <a:bodyPr/>
        <a:lstStyle/>
        <a:p>
          <a:endParaRPr lang="en-US"/>
        </a:p>
      </dgm:t>
    </dgm:pt>
    <dgm:pt modelId="{5F877AE3-C8F0-422A-87FB-76C5A1138749}" type="sibTrans" cxnId="{D32F30CD-BD21-41BA-AF9F-4CE54F0FC775}">
      <dgm:prSet/>
      <dgm:spPr/>
      <dgm:t>
        <a:bodyPr/>
        <a:lstStyle/>
        <a:p>
          <a:endParaRPr lang="en-US"/>
        </a:p>
      </dgm:t>
    </dgm:pt>
    <dgm:pt modelId="{340408A2-5E15-469E-B7F0-A3C1B3033DEF}">
      <dgm:prSet phldrT="[Text]"/>
      <dgm:spPr/>
      <dgm:t>
        <a:bodyPr/>
        <a:lstStyle/>
        <a:p>
          <a:r>
            <a:rPr lang="en-US" dirty="0"/>
            <a:t>What are the financial gains or losses?</a:t>
          </a:r>
        </a:p>
      </dgm:t>
    </dgm:pt>
    <dgm:pt modelId="{80D5C1F0-93F2-4737-B8F9-4C2F5D0BC84B}" type="parTrans" cxnId="{2EFE304A-7E49-46AA-B2E0-92F16864F052}">
      <dgm:prSet/>
      <dgm:spPr/>
      <dgm:t>
        <a:bodyPr/>
        <a:lstStyle/>
        <a:p>
          <a:endParaRPr lang="en-US"/>
        </a:p>
      </dgm:t>
    </dgm:pt>
    <dgm:pt modelId="{97BC03E4-3D2F-4D2A-8158-71BF04C40593}" type="sibTrans" cxnId="{2EFE304A-7E49-46AA-B2E0-92F16864F052}">
      <dgm:prSet/>
      <dgm:spPr/>
      <dgm:t>
        <a:bodyPr/>
        <a:lstStyle/>
        <a:p>
          <a:endParaRPr lang="en-US"/>
        </a:p>
      </dgm:t>
    </dgm:pt>
    <dgm:pt modelId="{71C82796-B9CF-49BC-A5B0-74CB11CDCB56}" type="pres">
      <dgm:prSet presAssocID="{7F0F088F-4BFB-41C0-8D75-9895258C90BA}" presName="Name0" presStyleCnt="0">
        <dgm:presLayoutVars>
          <dgm:resizeHandles/>
        </dgm:presLayoutVars>
      </dgm:prSet>
      <dgm:spPr/>
    </dgm:pt>
    <dgm:pt modelId="{4778B4CB-7EDB-4861-A4C2-8EF1592BF583}" type="pres">
      <dgm:prSet presAssocID="{183A5CEC-1191-4A77-B12C-B162962C9AA8}" presName="text" presStyleLbl="node1" presStyleIdx="0" presStyleCnt="4" custScaleX="146410">
        <dgm:presLayoutVars>
          <dgm:bulletEnabled val="1"/>
        </dgm:presLayoutVars>
      </dgm:prSet>
      <dgm:spPr/>
    </dgm:pt>
    <dgm:pt modelId="{8FCF025C-46AC-4F3D-B312-59C1C85D15B3}" type="pres">
      <dgm:prSet presAssocID="{27B32DB4-AE3F-4877-95AC-7049C6F2184A}" presName="space" presStyleCnt="0"/>
      <dgm:spPr/>
    </dgm:pt>
    <dgm:pt modelId="{D8940207-4CD8-45B8-A34F-DCE60D710744}" type="pres">
      <dgm:prSet presAssocID="{8BFE5384-61ED-44FF-B349-6E3958D690FA}" presName="text" presStyleLbl="node1" presStyleIdx="1" presStyleCnt="4" custScaleX="146410">
        <dgm:presLayoutVars>
          <dgm:bulletEnabled val="1"/>
        </dgm:presLayoutVars>
      </dgm:prSet>
      <dgm:spPr/>
    </dgm:pt>
    <dgm:pt modelId="{3EB6C18A-EF9B-44F1-8100-2558AC5370C7}" type="pres">
      <dgm:prSet presAssocID="{8CBEE7D8-DF9F-406B-8A8B-D21535AEC76B}" presName="space" presStyleCnt="0"/>
      <dgm:spPr/>
    </dgm:pt>
    <dgm:pt modelId="{C0ACB51F-5588-4035-AB83-1E6C7FFCD9B7}" type="pres">
      <dgm:prSet presAssocID="{3563E628-5725-49C8-8321-A78EC8A5F622}" presName="text" presStyleLbl="node1" presStyleIdx="2" presStyleCnt="4" custScaleX="146410">
        <dgm:presLayoutVars>
          <dgm:bulletEnabled val="1"/>
        </dgm:presLayoutVars>
      </dgm:prSet>
      <dgm:spPr/>
    </dgm:pt>
    <dgm:pt modelId="{A0CECED4-E59A-41E0-83B9-38E95F63B315}" type="pres">
      <dgm:prSet presAssocID="{5F877AE3-C8F0-422A-87FB-76C5A1138749}" presName="space" presStyleCnt="0"/>
      <dgm:spPr/>
    </dgm:pt>
    <dgm:pt modelId="{18CD420E-A8EE-4406-9F72-EED75CC37A62}" type="pres">
      <dgm:prSet presAssocID="{340408A2-5E15-469E-B7F0-A3C1B3033DEF}" presName="text" presStyleLbl="node1" presStyleIdx="3" presStyleCnt="4" custScaleX="146410">
        <dgm:presLayoutVars>
          <dgm:bulletEnabled val="1"/>
        </dgm:presLayoutVars>
      </dgm:prSet>
      <dgm:spPr/>
    </dgm:pt>
  </dgm:ptLst>
  <dgm:cxnLst>
    <dgm:cxn modelId="{1B3EA411-8710-4848-99D7-65B715D3766B}" type="presOf" srcId="{3563E628-5725-49C8-8321-A78EC8A5F622}" destId="{C0ACB51F-5588-4035-AB83-1E6C7FFCD9B7}" srcOrd="0" destOrd="0" presId="urn:diagrams.loki3.com/VaryingWidthList+Icon"/>
    <dgm:cxn modelId="{FF56C533-9A96-46C7-AABC-74115A2D81B3}" type="presOf" srcId="{340408A2-5E15-469E-B7F0-A3C1B3033DEF}" destId="{18CD420E-A8EE-4406-9F72-EED75CC37A62}" srcOrd="0" destOrd="0" presId="urn:diagrams.loki3.com/VaryingWidthList+Icon"/>
    <dgm:cxn modelId="{2EFE304A-7E49-46AA-B2E0-92F16864F052}" srcId="{7F0F088F-4BFB-41C0-8D75-9895258C90BA}" destId="{340408A2-5E15-469E-B7F0-A3C1B3033DEF}" srcOrd="3" destOrd="0" parTransId="{80D5C1F0-93F2-4737-B8F9-4C2F5D0BC84B}" sibTransId="{97BC03E4-3D2F-4D2A-8158-71BF04C40593}"/>
    <dgm:cxn modelId="{5F49DE72-20BB-46BD-BA2D-DACBE9857E3F}" type="presOf" srcId="{8BFE5384-61ED-44FF-B349-6E3958D690FA}" destId="{D8940207-4CD8-45B8-A34F-DCE60D710744}" srcOrd="0" destOrd="0" presId="urn:diagrams.loki3.com/VaryingWidthList+Icon"/>
    <dgm:cxn modelId="{748AF888-08D6-4D9B-8A13-594B1ECA6CF2}" type="presOf" srcId="{7F0F088F-4BFB-41C0-8D75-9895258C90BA}" destId="{71C82796-B9CF-49BC-A5B0-74CB11CDCB56}" srcOrd="0" destOrd="0" presId="urn:diagrams.loki3.com/VaryingWidthList+Icon"/>
    <dgm:cxn modelId="{C8439A8C-B620-4BAC-A101-1C760CFFA2F4}" srcId="{7F0F088F-4BFB-41C0-8D75-9895258C90BA}" destId="{183A5CEC-1191-4A77-B12C-B162962C9AA8}" srcOrd="0" destOrd="0" parTransId="{059B2EE1-6BEB-46D6-ABBE-59BEA21EF955}" sibTransId="{27B32DB4-AE3F-4877-95AC-7049C6F2184A}"/>
    <dgm:cxn modelId="{96AB1C97-62EA-4C6D-9FDC-329E3A51730C}" type="presOf" srcId="{183A5CEC-1191-4A77-B12C-B162962C9AA8}" destId="{4778B4CB-7EDB-4861-A4C2-8EF1592BF583}" srcOrd="0" destOrd="0" presId="urn:diagrams.loki3.com/VaryingWidthList+Icon"/>
    <dgm:cxn modelId="{D32F30CD-BD21-41BA-AF9F-4CE54F0FC775}" srcId="{7F0F088F-4BFB-41C0-8D75-9895258C90BA}" destId="{3563E628-5725-49C8-8321-A78EC8A5F622}" srcOrd="2" destOrd="0" parTransId="{EF88B5CE-DECB-4AE0-9984-8C01F4CB5849}" sibTransId="{5F877AE3-C8F0-422A-87FB-76C5A1138749}"/>
    <dgm:cxn modelId="{C68BF6D9-FB8F-43C8-8D15-E2C212C9710C}" srcId="{7F0F088F-4BFB-41C0-8D75-9895258C90BA}" destId="{8BFE5384-61ED-44FF-B349-6E3958D690FA}" srcOrd="1" destOrd="0" parTransId="{71EDD335-3607-4FE0-8785-A8D9F6226808}" sibTransId="{8CBEE7D8-DF9F-406B-8A8B-D21535AEC76B}"/>
    <dgm:cxn modelId="{36786C83-29A8-4D57-82E8-2620B5AD2CE5}" type="presParOf" srcId="{71C82796-B9CF-49BC-A5B0-74CB11CDCB56}" destId="{4778B4CB-7EDB-4861-A4C2-8EF1592BF583}" srcOrd="0" destOrd="0" presId="urn:diagrams.loki3.com/VaryingWidthList+Icon"/>
    <dgm:cxn modelId="{2A04747E-48EB-42DA-B048-4C9DB241F9F4}" type="presParOf" srcId="{71C82796-B9CF-49BC-A5B0-74CB11CDCB56}" destId="{8FCF025C-46AC-4F3D-B312-59C1C85D15B3}" srcOrd="1" destOrd="0" presId="urn:diagrams.loki3.com/VaryingWidthList+Icon"/>
    <dgm:cxn modelId="{2AC4A8D8-A75D-4C33-A598-95749B398155}" type="presParOf" srcId="{71C82796-B9CF-49BC-A5B0-74CB11CDCB56}" destId="{D8940207-4CD8-45B8-A34F-DCE60D710744}" srcOrd="2" destOrd="0" presId="urn:diagrams.loki3.com/VaryingWidthList+Icon"/>
    <dgm:cxn modelId="{AC468FAE-3E6C-4C6A-ABC6-4DA87992768F}" type="presParOf" srcId="{71C82796-B9CF-49BC-A5B0-74CB11CDCB56}" destId="{3EB6C18A-EF9B-44F1-8100-2558AC5370C7}" srcOrd="3" destOrd="0" presId="urn:diagrams.loki3.com/VaryingWidthList+Icon"/>
    <dgm:cxn modelId="{E9319367-2650-4D0A-908E-D16BAB11528D}" type="presParOf" srcId="{71C82796-B9CF-49BC-A5B0-74CB11CDCB56}" destId="{C0ACB51F-5588-4035-AB83-1E6C7FFCD9B7}" srcOrd="4" destOrd="0" presId="urn:diagrams.loki3.com/VaryingWidthList+Icon"/>
    <dgm:cxn modelId="{F6FB8A22-5671-4FEA-A2E9-BDC564910AC7}" type="presParOf" srcId="{71C82796-B9CF-49BC-A5B0-74CB11CDCB56}" destId="{A0CECED4-E59A-41E0-83B9-38E95F63B315}" srcOrd="5" destOrd="0" presId="urn:diagrams.loki3.com/VaryingWidthList+Icon"/>
    <dgm:cxn modelId="{741C358B-6183-4DB7-8932-E5F3C9F79288}" type="presParOf" srcId="{71C82796-B9CF-49BC-A5B0-74CB11CDCB56}" destId="{18CD420E-A8EE-4406-9F72-EED75CC37A62}"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81BFDAD8-3E0F-4F8C-B61B-E87C950B973A}"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FC90539F-C3C0-4B32-AC36-E442F8EE30FB}">
      <dgm:prSet phldrT="[Text]"/>
      <dgm:spPr/>
      <dgm:t>
        <a:bodyPr/>
        <a:lstStyle/>
        <a:p>
          <a:r>
            <a:rPr lang="en-US" dirty="0"/>
            <a:t>A startup IT company needed to increase profits and productivity</a:t>
          </a:r>
        </a:p>
      </dgm:t>
    </dgm:pt>
    <dgm:pt modelId="{CDC8C905-5966-47A0-B601-07CA6384610C}" type="parTrans" cxnId="{C5416174-9063-4951-8AB9-A71F24F249C2}">
      <dgm:prSet/>
      <dgm:spPr/>
      <dgm:t>
        <a:bodyPr/>
        <a:lstStyle/>
        <a:p>
          <a:endParaRPr lang="en-US"/>
        </a:p>
      </dgm:t>
    </dgm:pt>
    <dgm:pt modelId="{1BA4BEF1-73A0-4011-9459-CD117CBB8322}" type="sibTrans" cxnId="{C5416174-9063-4951-8AB9-A71F24F249C2}">
      <dgm:prSet/>
      <dgm:spPr/>
      <dgm:t>
        <a:bodyPr/>
        <a:lstStyle/>
        <a:p>
          <a:endParaRPr lang="en-US"/>
        </a:p>
      </dgm:t>
    </dgm:pt>
    <dgm:pt modelId="{263B17F6-E540-4614-9FDE-83650386B5CF}">
      <dgm:prSet phldrT="[Text]"/>
      <dgm:spPr/>
      <dgm:t>
        <a:bodyPr/>
        <a:lstStyle/>
        <a:p>
          <a:r>
            <a:rPr lang="en-US" dirty="0"/>
            <a:t>The management team created a set of goals to motivate employees</a:t>
          </a:r>
        </a:p>
      </dgm:t>
    </dgm:pt>
    <dgm:pt modelId="{8D13A141-600B-484C-9969-3C4A742F6ABB}" type="parTrans" cxnId="{C2A8AC04-8B40-4CDA-A38D-78E5F0292911}">
      <dgm:prSet/>
      <dgm:spPr/>
      <dgm:t>
        <a:bodyPr/>
        <a:lstStyle/>
        <a:p>
          <a:endParaRPr lang="en-US"/>
        </a:p>
      </dgm:t>
    </dgm:pt>
    <dgm:pt modelId="{7D459CDD-7B3F-4F9A-BDC7-E1864A56FF23}" type="sibTrans" cxnId="{C2A8AC04-8B40-4CDA-A38D-78E5F0292911}">
      <dgm:prSet/>
      <dgm:spPr/>
      <dgm:t>
        <a:bodyPr/>
        <a:lstStyle/>
        <a:p>
          <a:endParaRPr lang="en-US"/>
        </a:p>
      </dgm:t>
    </dgm:pt>
    <dgm:pt modelId="{6269E37E-4779-4005-B0D5-3BC1D9ADF8E2}">
      <dgm:prSet phldrT="[Text]"/>
      <dgm:spPr>
        <a:solidFill>
          <a:srgbClr val="5EAFA6"/>
        </a:solidFill>
      </dgm:spPr>
      <dgm:t>
        <a:bodyPr/>
        <a:lstStyle/>
        <a:p>
          <a:r>
            <a:rPr lang="en-US" dirty="0"/>
            <a:t>One goal was to double sales within a month</a:t>
          </a:r>
        </a:p>
      </dgm:t>
    </dgm:pt>
    <dgm:pt modelId="{D3894754-A91F-43EE-AFCB-A5697BD3A9DC}" type="parTrans" cxnId="{C5C07AA8-1AEC-420A-846E-552D8215B6FB}">
      <dgm:prSet/>
      <dgm:spPr/>
      <dgm:t>
        <a:bodyPr/>
        <a:lstStyle/>
        <a:p>
          <a:endParaRPr lang="en-US"/>
        </a:p>
      </dgm:t>
    </dgm:pt>
    <dgm:pt modelId="{F33A8890-B029-4002-9D3C-5B00640984C7}" type="sibTrans" cxnId="{C5C07AA8-1AEC-420A-846E-552D8215B6FB}">
      <dgm:prSet/>
      <dgm:spPr/>
      <dgm:t>
        <a:bodyPr/>
        <a:lstStyle/>
        <a:p>
          <a:endParaRPr lang="en-US"/>
        </a:p>
      </dgm:t>
    </dgm:pt>
    <dgm:pt modelId="{9706F757-8633-4553-B01C-904EF8673ABC}">
      <dgm:prSet phldrT="[Text]"/>
      <dgm:spPr/>
      <dgm:t>
        <a:bodyPr/>
        <a:lstStyle/>
        <a:p>
          <a:r>
            <a:rPr lang="en-US" dirty="0"/>
            <a:t>Rather than achieving the goal, sales actually slipped</a:t>
          </a:r>
        </a:p>
      </dgm:t>
    </dgm:pt>
    <dgm:pt modelId="{BA0C972B-FFC7-44FF-92AA-BB8321B74CEB}" type="parTrans" cxnId="{C9CD7A87-3ED3-48CC-B20D-C86EE7A34438}">
      <dgm:prSet/>
      <dgm:spPr/>
    </dgm:pt>
    <dgm:pt modelId="{45A45C12-6E7D-4354-A00B-9609E05C26EC}" type="sibTrans" cxnId="{C9CD7A87-3ED3-48CC-B20D-C86EE7A34438}">
      <dgm:prSet/>
      <dgm:spPr/>
    </dgm:pt>
    <dgm:pt modelId="{9535B9E2-C94B-4AD1-8162-E84E33D63EE8}" type="pres">
      <dgm:prSet presAssocID="{81BFDAD8-3E0F-4F8C-B61B-E87C950B973A}" presName="layout" presStyleCnt="0">
        <dgm:presLayoutVars>
          <dgm:chMax/>
          <dgm:chPref/>
          <dgm:dir/>
          <dgm:animOne val="branch"/>
          <dgm:animLvl val="lvl"/>
          <dgm:resizeHandles/>
        </dgm:presLayoutVars>
      </dgm:prSet>
      <dgm:spPr/>
    </dgm:pt>
    <dgm:pt modelId="{5C7365E2-3FED-4592-A9AA-29D1ECBFEF7C}" type="pres">
      <dgm:prSet presAssocID="{FC90539F-C3C0-4B32-AC36-E442F8EE30FB}" presName="root" presStyleCnt="0">
        <dgm:presLayoutVars>
          <dgm:chMax/>
          <dgm:chPref val="4"/>
        </dgm:presLayoutVars>
      </dgm:prSet>
      <dgm:spPr/>
    </dgm:pt>
    <dgm:pt modelId="{DEC70D99-D348-4A45-9F06-FF304D9C73E7}" type="pres">
      <dgm:prSet presAssocID="{FC90539F-C3C0-4B32-AC36-E442F8EE30FB}" presName="rootComposite" presStyleCnt="0">
        <dgm:presLayoutVars/>
      </dgm:prSet>
      <dgm:spPr/>
    </dgm:pt>
    <dgm:pt modelId="{CF2B265E-1E27-4FE1-B432-12F5116A8C9F}" type="pres">
      <dgm:prSet presAssocID="{FC90539F-C3C0-4B32-AC36-E442F8EE30FB}" presName="rootText" presStyleLbl="node0" presStyleIdx="0" presStyleCnt="1">
        <dgm:presLayoutVars>
          <dgm:chMax/>
          <dgm:chPref val="4"/>
        </dgm:presLayoutVars>
      </dgm:prSet>
      <dgm:spPr/>
    </dgm:pt>
    <dgm:pt modelId="{BE14361A-4B96-47F9-91C1-35A9C831CADD}" type="pres">
      <dgm:prSet presAssocID="{FC90539F-C3C0-4B32-AC36-E442F8EE30FB}" presName="childShape" presStyleCnt="0">
        <dgm:presLayoutVars>
          <dgm:chMax val="0"/>
          <dgm:chPref val="0"/>
        </dgm:presLayoutVars>
      </dgm:prSet>
      <dgm:spPr/>
    </dgm:pt>
    <dgm:pt modelId="{75844CBA-34BF-4AA6-A7D3-ADDF69E7E78B}" type="pres">
      <dgm:prSet presAssocID="{263B17F6-E540-4614-9FDE-83650386B5CF}" presName="childComposite" presStyleCnt="0">
        <dgm:presLayoutVars>
          <dgm:chMax val="0"/>
          <dgm:chPref val="0"/>
        </dgm:presLayoutVars>
      </dgm:prSet>
      <dgm:spPr/>
    </dgm:pt>
    <dgm:pt modelId="{D7FE3154-3029-42C6-8A63-C5A1735095C0}" type="pres">
      <dgm:prSet presAssocID="{263B17F6-E540-4614-9FDE-83650386B5CF}" presName="Image" presStyleLbl="node1" presStyleIdx="0" presStyleCnt="3"/>
      <dgm:spPr>
        <a:solidFill>
          <a:schemeClr val="accent3">
            <a:hueOff val="0"/>
            <a:satOff val="0"/>
            <a:lumOff val="0"/>
          </a:schemeClr>
        </a:solidFill>
      </dgm:spPr>
    </dgm:pt>
    <dgm:pt modelId="{E3DF42D5-3D5C-423B-BAC3-53E2BF7D2C9F}" type="pres">
      <dgm:prSet presAssocID="{263B17F6-E540-4614-9FDE-83650386B5CF}" presName="childText" presStyleLbl="lnNode1" presStyleIdx="0" presStyleCnt="3">
        <dgm:presLayoutVars>
          <dgm:chMax val="0"/>
          <dgm:chPref val="0"/>
          <dgm:bulletEnabled val="1"/>
        </dgm:presLayoutVars>
      </dgm:prSet>
      <dgm:spPr/>
    </dgm:pt>
    <dgm:pt modelId="{E80367EB-BE3C-47CC-B62B-AC2A00CE3F0C}" type="pres">
      <dgm:prSet presAssocID="{6269E37E-4779-4005-B0D5-3BC1D9ADF8E2}" presName="childComposite" presStyleCnt="0">
        <dgm:presLayoutVars>
          <dgm:chMax val="0"/>
          <dgm:chPref val="0"/>
        </dgm:presLayoutVars>
      </dgm:prSet>
      <dgm:spPr/>
    </dgm:pt>
    <dgm:pt modelId="{0DE5E114-E44D-4C01-AE7D-F2101BCC047F}" type="pres">
      <dgm:prSet presAssocID="{6269E37E-4779-4005-B0D5-3BC1D9ADF8E2}" presName="Image" presStyleLbl="node1" presStyleIdx="1" presStyleCnt="3"/>
      <dgm:spPr>
        <a:solidFill>
          <a:srgbClr val="5EAFA6"/>
        </a:solidFill>
      </dgm:spPr>
    </dgm:pt>
    <dgm:pt modelId="{796471B1-2C16-45D1-B082-7256D1B33E60}" type="pres">
      <dgm:prSet presAssocID="{6269E37E-4779-4005-B0D5-3BC1D9ADF8E2}" presName="childText" presStyleLbl="lnNode1" presStyleIdx="1" presStyleCnt="3">
        <dgm:presLayoutVars>
          <dgm:chMax val="0"/>
          <dgm:chPref val="0"/>
          <dgm:bulletEnabled val="1"/>
        </dgm:presLayoutVars>
      </dgm:prSet>
      <dgm:spPr/>
    </dgm:pt>
    <dgm:pt modelId="{2A562A9A-637B-4E3B-B614-1ECDADC5BD36}" type="pres">
      <dgm:prSet presAssocID="{9706F757-8633-4553-B01C-904EF8673ABC}" presName="childComposite" presStyleCnt="0">
        <dgm:presLayoutVars>
          <dgm:chMax val="0"/>
          <dgm:chPref val="0"/>
        </dgm:presLayoutVars>
      </dgm:prSet>
      <dgm:spPr/>
    </dgm:pt>
    <dgm:pt modelId="{1FA93408-CE60-4024-B901-5FFDF04E58A3}" type="pres">
      <dgm:prSet presAssocID="{9706F757-8633-4553-B01C-904EF8673ABC}" presName="Image" presStyleLbl="node1" presStyleIdx="2" presStyleCnt="3"/>
      <dgm:spPr>
        <a:solidFill>
          <a:schemeClr val="accent3">
            <a:hueOff val="11250264"/>
            <a:satOff val="-16880"/>
            <a:lumOff val="-2745"/>
          </a:schemeClr>
        </a:solidFill>
      </dgm:spPr>
    </dgm:pt>
    <dgm:pt modelId="{954B9843-44B3-477F-BCF2-0BA9FF71A880}" type="pres">
      <dgm:prSet presAssocID="{9706F757-8633-4553-B01C-904EF8673ABC}" presName="childText" presStyleLbl="lnNode1" presStyleIdx="2" presStyleCnt="3">
        <dgm:presLayoutVars>
          <dgm:chMax val="0"/>
          <dgm:chPref val="0"/>
          <dgm:bulletEnabled val="1"/>
        </dgm:presLayoutVars>
      </dgm:prSet>
      <dgm:spPr/>
    </dgm:pt>
  </dgm:ptLst>
  <dgm:cxnLst>
    <dgm:cxn modelId="{C2A8AC04-8B40-4CDA-A38D-78E5F0292911}" srcId="{FC90539F-C3C0-4B32-AC36-E442F8EE30FB}" destId="{263B17F6-E540-4614-9FDE-83650386B5CF}" srcOrd="0" destOrd="0" parTransId="{8D13A141-600B-484C-9969-3C4A742F6ABB}" sibTransId="{7D459CDD-7B3F-4F9A-BDC7-E1864A56FF23}"/>
    <dgm:cxn modelId="{A2187105-4FFF-46D6-8033-907234C1B5B7}" type="presOf" srcId="{263B17F6-E540-4614-9FDE-83650386B5CF}" destId="{E3DF42D5-3D5C-423B-BAC3-53E2BF7D2C9F}" srcOrd="0" destOrd="0" presId="urn:microsoft.com/office/officeart/2008/layout/PictureAccentList"/>
    <dgm:cxn modelId="{3BD79D71-9F94-4D15-90F1-3026916D2EF7}" type="presOf" srcId="{9706F757-8633-4553-B01C-904EF8673ABC}" destId="{954B9843-44B3-477F-BCF2-0BA9FF71A880}" srcOrd="0" destOrd="0" presId="urn:microsoft.com/office/officeart/2008/layout/PictureAccentList"/>
    <dgm:cxn modelId="{C5416174-9063-4951-8AB9-A71F24F249C2}" srcId="{81BFDAD8-3E0F-4F8C-B61B-E87C950B973A}" destId="{FC90539F-C3C0-4B32-AC36-E442F8EE30FB}" srcOrd="0" destOrd="0" parTransId="{CDC8C905-5966-47A0-B601-07CA6384610C}" sibTransId="{1BA4BEF1-73A0-4011-9459-CD117CBB8322}"/>
    <dgm:cxn modelId="{D6D0BD77-773E-4A67-BDF9-4E1323FD7321}" type="presOf" srcId="{81BFDAD8-3E0F-4F8C-B61B-E87C950B973A}" destId="{9535B9E2-C94B-4AD1-8162-E84E33D63EE8}" srcOrd="0" destOrd="0" presId="urn:microsoft.com/office/officeart/2008/layout/PictureAccentList"/>
    <dgm:cxn modelId="{76FC9385-38FE-448F-9A1A-FBA0E2EA24DB}" type="presOf" srcId="{FC90539F-C3C0-4B32-AC36-E442F8EE30FB}" destId="{CF2B265E-1E27-4FE1-B432-12F5116A8C9F}" srcOrd="0" destOrd="0" presId="urn:microsoft.com/office/officeart/2008/layout/PictureAccentList"/>
    <dgm:cxn modelId="{C9CD7A87-3ED3-48CC-B20D-C86EE7A34438}" srcId="{FC90539F-C3C0-4B32-AC36-E442F8EE30FB}" destId="{9706F757-8633-4553-B01C-904EF8673ABC}" srcOrd="2" destOrd="0" parTransId="{BA0C972B-FFC7-44FF-92AA-BB8321B74CEB}" sibTransId="{45A45C12-6E7D-4354-A00B-9609E05C26EC}"/>
    <dgm:cxn modelId="{C345CB9D-629E-44B5-9533-95E83F2B09D9}" type="presOf" srcId="{6269E37E-4779-4005-B0D5-3BC1D9ADF8E2}" destId="{796471B1-2C16-45D1-B082-7256D1B33E60}" srcOrd="0" destOrd="0" presId="urn:microsoft.com/office/officeart/2008/layout/PictureAccentList"/>
    <dgm:cxn modelId="{C5C07AA8-1AEC-420A-846E-552D8215B6FB}" srcId="{FC90539F-C3C0-4B32-AC36-E442F8EE30FB}" destId="{6269E37E-4779-4005-B0D5-3BC1D9ADF8E2}" srcOrd="1" destOrd="0" parTransId="{D3894754-A91F-43EE-AFCB-A5697BD3A9DC}" sibTransId="{F33A8890-B029-4002-9D3C-5B00640984C7}"/>
    <dgm:cxn modelId="{4C3B88CF-D362-443D-A9E6-2B1F68CF3F08}" type="presParOf" srcId="{9535B9E2-C94B-4AD1-8162-E84E33D63EE8}" destId="{5C7365E2-3FED-4592-A9AA-29D1ECBFEF7C}" srcOrd="0" destOrd="0" presId="urn:microsoft.com/office/officeart/2008/layout/PictureAccentList"/>
    <dgm:cxn modelId="{9CA69A98-CB89-4E9D-9C7E-1BFE409E7E6C}" type="presParOf" srcId="{5C7365E2-3FED-4592-A9AA-29D1ECBFEF7C}" destId="{DEC70D99-D348-4A45-9F06-FF304D9C73E7}" srcOrd="0" destOrd="0" presId="urn:microsoft.com/office/officeart/2008/layout/PictureAccentList"/>
    <dgm:cxn modelId="{8D1CC306-EF38-48E0-A491-DDA109123BFC}" type="presParOf" srcId="{DEC70D99-D348-4A45-9F06-FF304D9C73E7}" destId="{CF2B265E-1E27-4FE1-B432-12F5116A8C9F}" srcOrd="0" destOrd="0" presId="urn:microsoft.com/office/officeart/2008/layout/PictureAccentList"/>
    <dgm:cxn modelId="{54D4AF2F-131B-430D-88BB-CDD617D9689A}" type="presParOf" srcId="{5C7365E2-3FED-4592-A9AA-29D1ECBFEF7C}" destId="{BE14361A-4B96-47F9-91C1-35A9C831CADD}" srcOrd="1" destOrd="0" presId="urn:microsoft.com/office/officeart/2008/layout/PictureAccentList"/>
    <dgm:cxn modelId="{5FFC8222-9A74-4F43-B46B-EFD501BB7306}" type="presParOf" srcId="{BE14361A-4B96-47F9-91C1-35A9C831CADD}" destId="{75844CBA-34BF-4AA6-A7D3-ADDF69E7E78B}" srcOrd="0" destOrd="0" presId="urn:microsoft.com/office/officeart/2008/layout/PictureAccentList"/>
    <dgm:cxn modelId="{E7C3ECB2-8D37-4433-B3B6-1E7E820E2C4F}" type="presParOf" srcId="{75844CBA-34BF-4AA6-A7D3-ADDF69E7E78B}" destId="{D7FE3154-3029-42C6-8A63-C5A1735095C0}" srcOrd="0" destOrd="0" presId="urn:microsoft.com/office/officeart/2008/layout/PictureAccentList"/>
    <dgm:cxn modelId="{36ACB147-1E58-4087-9222-F386D11786FC}" type="presParOf" srcId="{75844CBA-34BF-4AA6-A7D3-ADDF69E7E78B}" destId="{E3DF42D5-3D5C-423B-BAC3-53E2BF7D2C9F}" srcOrd="1" destOrd="0" presId="urn:microsoft.com/office/officeart/2008/layout/PictureAccentList"/>
    <dgm:cxn modelId="{52870881-A90A-4AB8-AAAF-032EEEF455B3}" type="presParOf" srcId="{BE14361A-4B96-47F9-91C1-35A9C831CADD}" destId="{E80367EB-BE3C-47CC-B62B-AC2A00CE3F0C}" srcOrd="1" destOrd="0" presId="urn:microsoft.com/office/officeart/2008/layout/PictureAccentList"/>
    <dgm:cxn modelId="{CF3F02C3-33CA-4CCC-9527-D858989E1ABA}" type="presParOf" srcId="{E80367EB-BE3C-47CC-B62B-AC2A00CE3F0C}" destId="{0DE5E114-E44D-4C01-AE7D-F2101BCC047F}" srcOrd="0" destOrd="0" presId="urn:microsoft.com/office/officeart/2008/layout/PictureAccentList"/>
    <dgm:cxn modelId="{98A9E050-552F-4E3C-AFE7-966B347178FC}" type="presParOf" srcId="{E80367EB-BE3C-47CC-B62B-AC2A00CE3F0C}" destId="{796471B1-2C16-45D1-B082-7256D1B33E60}" srcOrd="1" destOrd="0" presId="urn:microsoft.com/office/officeart/2008/layout/PictureAccentList"/>
    <dgm:cxn modelId="{00B85170-329C-4C8F-A5E4-CBA303A333ED}" type="presParOf" srcId="{BE14361A-4B96-47F9-91C1-35A9C831CADD}" destId="{2A562A9A-637B-4E3B-B614-1ECDADC5BD36}" srcOrd="2" destOrd="0" presId="urn:microsoft.com/office/officeart/2008/layout/PictureAccentList"/>
    <dgm:cxn modelId="{25B5FA1D-F4B3-4AF5-97F5-B408A0F96434}" type="presParOf" srcId="{2A562A9A-637B-4E3B-B614-1ECDADC5BD36}" destId="{1FA93408-CE60-4024-B901-5FFDF04E58A3}" srcOrd="0" destOrd="0" presId="urn:microsoft.com/office/officeart/2008/layout/PictureAccentList"/>
    <dgm:cxn modelId="{0C84D779-CFAF-4C28-A9BD-F26567930720}" type="presParOf" srcId="{2A562A9A-637B-4E3B-B614-1ECDADC5BD36}" destId="{954B9843-44B3-477F-BCF2-0BA9FF71A880}"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7E9DE94-66D0-49E5-A787-43BB17097516}"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6FFDDD9A-085C-4268-98A0-FA4D338A7762}">
      <dgm:prSet phldrT="[Text]"/>
      <dgm:spPr/>
      <dgm:t>
        <a:bodyPr/>
        <a:lstStyle/>
        <a:p>
          <a:r>
            <a:rPr lang="en-US" dirty="0"/>
            <a:t>Plan before making goals</a:t>
          </a:r>
        </a:p>
      </dgm:t>
    </dgm:pt>
    <dgm:pt modelId="{C216B2D9-B6C7-4D3F-B14A-CBC40E322553}" type="parTrans" cxnId="{02EB1993-02D9-4680-A409-64D1D6B8573D}">
      <dgm:prSet/>
      <dgm:spPr/>
      <dgm:t>
        <a:bodyPr/>
        <a:lstStyle/>
        <a:p>
          <a:endParaRPr lang="en-US"/>
        </a:p>
      </dgm:t>
    </dgm:pt>
    <dgm:pt modelId="{84C9358A-DCEE-4D8D-8DA2-B107F958DD2D}" type="sibTrans" cxnId="{02EB1993-02D9-4680-A409-64D1D6B8573D}">
      <dgm:prSet/>
      <dgm:spPr/>
      <dgm:t>
        <a:bodyPr/>
        <a:lstStyle/>
        <a:p>
          <a:endParaRPr lang="en-US"/>
        </a:p>
      </dgm:t>
    </dgm:pt>
    <dgm:pt modelId="{E3186174-4257-4983-80ED-F4170BBB08A5}">
      <dgm:prSet phldrT="[Text]"/>
      <dgm:spPr/>
      <dgm:t>
        <a:bodyPr/>
        <a:lstStyle/>
        <a:p>
          <a:r>
            <a:rPr lang="en-US" dirty="0"/>
            <a:t>Where you want to be</a:t>
          </a:r>
        </a:p>
      </dgm:t>
    </dgm:pt>
    <dgm:pt modelId="{7AB7D1B6-79F0-48F7-9F6F-0E4A511202FD}" type="parTrans" cxnId="{2EE2DC68-9C76-415F-8AE8-2A7716403A98}">
      <dgm:prSet/>
      <dgm:spPr/>
      <dgm:t>
        <a:bodyPr/>
        <a:lstStyle/>
        <a:p>
          <a:endParaRPr lang="en-US"/>
        </a:p>
      </dgm:t>
    </dgm:pt>
    <dgm:pt modelId="{178C1EF0-719F-45E7-BC02-DFC427BD8A80}" type="sibTrans" cxnId="{2EE2DC68-9C76-415F-8AE8-2A7716403A98}">
      <dgm:prSet/>
      <dgm:spPr/>
      <dgm:t>
        <a:bodyPr/>
        <a:lstStyle/>
        <a:p>
          <a:endParaRPr lang="en-US"/>
        </a:p>
      </dgm:t>
    </dgm:pt>
    <dgm:pt modelId="{05C63EE7-79B7-43AA-95A7-22612719AF36}">
      <dgm:prSet phldrT="[Text]"/>
      <dgm:spPr/>
      <dgm:t>
        <a:bodyPr/>
        <a:lstStyle/>
        <a:p>
          <a:r>
            <a:rPr lang="en-US" dirty="0"/>
            <a:t>How you will get there</a:t>
          </a:r>
        </a:p>
      </dgm:t>
    </dgm:pt>
    <dgm:pt modelId="{2CF57F95-1961-412C-917C-020338CBCB6E}" type="parTrans" cxnId="{66607857-A15E-4DFD-9813-484FAF49A96A}">
      <dgm:prSet/>
      <dgm:spPr/>
      <dgm:t>
        <a:bodyPr/>
        <a:lstStyle/>
        <a:p>
          <a:endParaRPr lang="en-US"/>
        </a:p>
      </dgm:t>
    </dgm:pt>
    <dgm:pt modelId="{BE587238-FB20-4E19-90CF-2871341F2599}" type="sibTrans" cxnId="{66607857-A15E-4DFD-9813-484FAF49A96A}">
      <dgm:prSet/>
      <dgm:spPr/>
      <dgm:t>
        <a:bodyPr/>
        <a:lstStyle/>
        <a:p>
          <a:endParaRPr lang="en-US"/>
        </a:p>
      </dgm:t>
    </dgm:pt>
    <dgm:pt modelId="{6DD7BEF7-E0A6-4F0B-BC0A-E9F1B5B6E411}">
      <dgm:prSet phldrT="[Text]"/>
      <dgm:spPr/>
      <dgm:t>
        <a:bodyPr/>
        <a:lstStyle/>
        <a:p>
          <a:r>
            <a:rPr lang="en-US" dirty="0"/>
            <a:t>Values of the organization</a:t>
          </a:r>
        </a:p>
      </dgm:t>
    </dgm:pt>
    <dgm:pt modelId="{F7B00748-96AB-4747-B88B-2A3742770860}" type="parTrans" cxnId="{561BF2CA-3C62-4A33-8397-EA2D04CE06D1}">
      <dgm:prSet/>
      <dgm:spPr/>
      <dgm:t>
        <a:bodyPr/>
        <a:lstStyle/>
        <a:p>
          <a:endParaRPr lang="en-US"/>
        </a:p>
      </dgm:t>
    </dgm:pt>
    <dgm:pt modelId="{E8313BD7-6D30-4708-B098-2D39207DAC80}" type="sibTrans" cxnId="{561BF2CA-3C62-4A33-8397-EA2D04CE06D1}">
      <dgm:prSet/>
      <dgm:spPr/>
      <dgm:t>
        <a:bodyPr/>
        <a:lstStyle/>
        <a:p>
          <a:endParaRPr lang="en-US"/>
        </a:p>
      </dgm:t>
    </dgm:pt>
    <dgm:pt modelId="{887045C2-CA74-4DEC-AB43-148D07C260D8}" type="pres">
      <dgm:prSet presAssocID="{47E9DE94-66D0-49E5-A787-43BB17097516}" presName="diagram" presStyleCnt="0">
        <dgm:presLayoutVars>
          <dgm:dir/>
          <dgm:resizeHandles val="exact"/>
        </dgm:presLayoutVars>
      </dgm:prSet>
      <dgm:spPr/>
    </dgm:pt>
    <dgm:pt modelId="{5EC0A6D6-F7B8-48B7-B86E-AA9DCD9748A2}" type="pres">
      <dgm:prSet presAssocID="{6FFDDD9A-085C-4268-98A0-FA4D338A7762}" presName="node" presStyleLbl="node1" presStyleIdx="0" presStyleCnt="4">
        <dgm:presLayoutVars>
          <dgm:bulletEnabled val="1"/>
        </dgm:presLayoutVars>
      </dgm:prSet>
      <dgm:spPr/>
    </dgm:pt>
    <dgm:pt modelId="{54F6F333-4CAB-49D8-BE90-053B642500DD}" type="pres">
      <dgm:prSet presAssocID="{84C9358A-DCEE-4D8D-8DA2-B107F958DD2D}" presName="sibTrans" presStyleCnt="0"/>
      <dgm:spPr/>
    </dgm:pt>
    <dgm:pt modelId="{B908F14C-217E-40FD-A295-0069B62C14A6}" type="pres">
      <dgm:prSet presAssocID="{E3186174-4257-4983-80ED-F4170BBB08A5}" presName="node" presStyleLbl="node1" presStyleIdx="1" presStyleCnt="4">
        <dgm:presLayoutVars>
          <dgm:bulletEnabled val="1"/>
        </dgm:presLayoutVars>
      </dgm:prSet>
      <dgm:spPr/>
    </dgm:pt>
    <dgm:pt modelId="{90646956-3E59-4E9B-821C-31D81C5F4874}" type="pres">
      <dgm:prSet presAssocID="{178C1EF0-719F-45E7-BC02-DFC427BD8A80}" presName="sibTrans" presStyleCnt="0"/>
      <dgm:spPr/>
    </dgm:pt>
    <dgm:pt modelId="{638EE412-27F4-4325-AF20-356BE13CCC33}" type="pres">
      <dgm:prSet presAssocID="{05C63EE7-79B7-43AA-95A7-22612719AF36}" presName="node" presStyleLbl="node1" presStyleIdx="2" presStyleCnt="4">
        <dgm:presLayoutVars>
          <dgm:bulletEnabled val="1"/>
        </dgm:presLayoutVars>
      </dgm:prSet>
      <dgm:spPr/>
    </dgm:pt>
    <dgm:pt modelId="{768F5AEE-2C1D-4027-A5F9-13C344723E9D}" type="pres">
      <dgm:prSet presAssocID="{BE587238-FB20-4E19-90CF-2871341F2599}" presName="sibTrans" presStyleCnt="0"/>
      <dgm:spPr/>
    </dgm:pt>
    <dgm:pt modelId="{0E45619A-2311-4329-8035-4BA375B6BEA0}" type="pres">
      <dgm:prSet presAssocID="{6DD7BEF7-E0A6-4F0B-BC0A-E9F1B5B6E411}" presName="node" presStyleLbl="node1" presStyleIdx="3" presStyleCnt="4">
        <dgm:presLayoutVars>
          <dgm:bulletEnabled val="1"/>
        </dgm:presLayoutVars>
      </dgm:prSet>
      <dgm:spPr/>
    </dgm:pt>
  </dgm:ptLst>
  <dgm:cxnLst>
    <dgm:cxn modelId="{03AA6F46-052F-48D1-B9B8-767CC522B1A2}" type="presOf" srcId="{6FFDDD9A-085C-4268-98A0-FA4D338A7762}" destId="{5EC0A6D6-F7B8-48B7-B86E-AA9DCD9748A2}" srcOrd="0" destOrd="0" presId="urn:microsoft.com/office/officeart/2005/8/layout/default"/>
    <dgm:cxn modelId="{2EE2DC68-9C76-415F-8AE8-2A7716403A98}" srcId="{47E9DE94-66D0-49E5-A787-43BB17097516}" destId="{E3186174-4257-4983-80ED-F4170BBB08A5}" srcOrd="1" destOrd="0" parTransId="{7AB7D1B6-79F0-48F7-9F6F-0E4A511202FD}" sibTransId="{178C1EF0-719F-45E7-BC02-DFC427BD8A80}"/>
    <dgm:cxn modelId="{66607857-A15E-4DFD-9813-484FAF49A96A}" srcId="{47E9DE94-66D0-49E5-A787-43BB17097516}" destId="{05C63EE7-79B7-43AA-95A7-22612719AF36}" srcOrd="2" destOrd="0" parTransId="{2CF57F95-1961-412C-917C-020338CBCB6E}" sibTransId="{BE587238-FB20-4E19-90CF-2871341F2599}"/>
    <dgm:cxn modelId="{DBFF0081-DA41-4091-B559-125FE6CDA993}" type="presOf" srcId="{05C63EE7-79B7-43AA-95A7-22612719AF36}" destId="{638EE412-27F4-4325-AF20-356BE13CCC33}" srcOrd="0" destOrd="0" presId="urn:microsoft.com/office/officeart/2005/8/layout/default"/>
    <dgm:cxn modelId="{02EB1993-02D9-4680-A409-64D1D6B8573D}" srcId="{47E9DE94-66D0-49E5-A787-43BB17097516}" destId="{6FFDDD9A-085C-4268-98A0-FA4D338A7762}" srcOrd="0" destOrd="0" parTransId="{C216B2D9-B6C7-4D3F-B14A-CBC40E322553}" sibTransId="{84C9358A-DCEE-4D8D-8DA2-B107F958DD2D}"/>
    <dgm:cxn modelId="{8EF7FEA2-1926-4B31-BA84-EFF39A870EF6}" type="presOf" srcId="{6DD7BEF7-E0A6-4F0B-BC0A-E9F1B5B6E411}" destId="{0E45619A-2311-4329-8035-4BA375B6BEA0}" srcOrd="0" destOrd="0" presId="urn:microsoft.com/office/officeart/2005/8/layout/default"/>
    <dgm:cxn modelId="{561BF2CA-3C62-4A33-8397-EA2D04CE06D1}" srcId="{47E9DE94-66D0-49E5-A787-43BB17097516}" destId="{6DD7BEF7-E0A6-4F0B-BC0A-E9F1B5B6E411}" srcOrd="3" destOrd="0" parTransId="{F7B00748-96AB-4747-B88B-2A3742770860}" sibTransId="{E8313BD7-6D30-4708-B098-2D39207DAC80}"/>
    <dgm:cxn modelId="{036B69F0-E402-4295-949A-3F7D01EE43E2}" type="presOf" srcId="{47E9DE94-66D0-49E5-A787-43BB17097516}" destId="{887045C2-CA74-4DEC-AB43-148D07C260D8}" srcOrd="0" destOrd="0" presId="urn:microsoft.com/office/officeart/2005/8/layout/default"/>
    <dgm:cxn modelId="{C6C3D2FF-B2BB-433E-B7E0-C101AAFFF890}" type="presOf" srcId="{E3186174-4257-4983-80ED-F4170BBB08A5}" destId="{B908F14C-217E-40FD-A295-0069B62C14A6}" srcOrd="0" destOrd="0" presId="urn:microsoft.com/office/officeart/2005/8/layout/default"/>
    <dgm:cxn modelId="{48AB86AB-D2FA-4DE8-8B18-5C43499AAE74}" type="presParOf" srcId="{887045C2-CA74-4DEC-AB43-148D07C260D8}" destId="{5EC0A6D6-F7B8-48B7-B86E-AA9DCD9748A2}" srcOrd="0" destOrd="0" presId="urn:microsoft.com/office/officeart/2005/8/layout/default"/>
    <dgm:cxn modelId="{6C91B8B4-69B4-498A-B31C-05D7D7F7C1D1}" type="presParOf" srcId="{887045C2-CA74-4DEC-AB43-148D07C260D8}" destId="{54F6F333-4CAB-49D8-BE90-053B642500DD}" srcOrd="1" destOrd="0" presId="urn:microsoft.com/office/officeart/2005/8/layout/default"/>
    <dgm:cxn modelId="{2B16B025-D5B0-48E8-B331-872081F88139}" type="presParOf" srcId="{887045C2-CA74-4DEC-AB43-148D07C260D8}" destId="{B908F14C-217E-40FD-A295-0069B62C14A6}" srcOrd="2" destOrd="0" presId="urn:microsoft.com/office/officeart/2005/8/layout/default"/>
    <dgm:cxn modelId="{2B73DEC0-3919-4C2E-B77A-B4F617F7A537}" type="presParOf" srcId="{887045C2-CA74-4DEC-AB43-148D07C260D8}" destId="{90646956-3E59-4E9B-821C-31D81C5F4874}" srcOrd="3" destOrd="0" presId="urn:microsoft.com/office/officeart/2005/8/layout/default"/>
    <dgm:cxn modelId="{5726488C-1447-4196-8BC9-9166F7C904B9}" type="presParOf" srcId="{887045C2-CA74-4DEC-AB43-148D07C260D8}" destId="{638EE412-27F4-4325-AF20-356BE13CCC33}" srcOrd="4" destOrd="0" presId="urn:microsoft.com/office/officeart/2005/8/layout/default"/>
    <dgm:cxn modelId="{66637A33-3938-4A5F-9CFD-D22881D00FEE}" type="presParOf" srcId="{887045C2-CA74-4DEC-AB43-148D07C260D8}" destId="{768F5AEE-2C1D-4027-A5F9-13C344723E9D}" srcOrd="5" destOrd="0" presId="urn:microsoft.com/office/officeart/2005/8/layout/default"/>
    <dgm:cxn modelId="{DCE8CCA3-8B53-4331-AAB4-8ED0FAF2C211}" type="presParOf" srcId="{887045C2-CA74-4DEC-AB43-148D07C260D8}" destId="{0E45619A-2311-4329-8035-4BA375B6BEA0}"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894946-0FC3-48A1-9A39-3ECF7C141EFB}"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10AC512E-D3DB-4749-BD6D-863591F9D71C}">
      <dgm:prSet phldrT="[Text]"/>
      <dgm:spPr/>
      <dgm:t>
        <a:bodyPr/>
        <a:lstStyle/>
        <a:p>
          <a:r>
            <a:rPr lang="en-US" dirty="0"/>
            <a:t>Define performance management</a:t>
          </a:r>
        </a:p>
      </dgm:t>
    </dgm:pt>
    <dgm:pt modelId="{6D3CC901-BF97-4E9A-89A9-8C0317151D92}" type="parTrans" cxnId="{6A102191-1EE7-42D9-8FD6-0F31B8E2FE45}">
      <dgm:prSet/>
      <dgm:spPr/>
      <dgm:t>
        <a:bodyPr/>
        <a:lstStyle/>
        <a:p>
          <a:endParaRPr lang="en-US"/>
        </a:p>
      </dgm:t>
    </dgm:pt>
    <dgm:pt modelId="{6893E648-3EF0-45E3-AE4C-E18F16B210B6}" type="sibTrans" cxnId="{6A102191-1EE7-42D9-8FD6-0F31B8E2FE45}">
      <dgm:prSet/>
      <dgm:spPr/>
      <dgm:t>
        <a:bodyPr/>
        <a:lstStyle/>
        <a:p>
          <a:endParaRPr lang="en-US"/>
        </a:p>
      </dgm:t>
    </dgm:pt>
    <dgm:pt modelId="{78CE185E-CAF7-4663-92B2-964CB41BE84D}">
      <dgm:prSet phldrT="[Text]"/>
      <dgm:spPr/>
      <dgm:t>
        <a:bodyPr/>
        <a:lstStyle/>
        <a:p>
          <a:r>
            <a:rPr lang="en-US" dirty="0"/>
            <a:t>Provide feedback</a:t>
          </a:r>
        </a:p>
      </dgm:t>
    </dgm:pt>
    <dgm:pt modelId="{62FAB9F9-D303-48B9-92FB-25083C447DFC}" type="parTrans" cxnId="{6D9DBCCC-194F-422A-A8D2-B0D82DE2F9C9}">
      <dgm:prSet/>
      <dgm:spPr/>
      <dgm:t>
        <a:bodyPr/>
        <a:lstStyle/>
        <a:p>
          <a:endParaRPr lang="en-US"/>
        </a:p>
      </dgm:t>
    </dgm:pt>
    <dgm:pt modelId="{923F3C83-F18C-43F4-AE70-F3B0CE9B9399}" type="sibTrans" cxnId="{6D9DBCCC-194F-422A-A8D2-B0D82DE2F9C9}">
      <dgm:prSet/>
      <dgm:spPr/>
      <dgm:t>
        <a:bodyPr/>
        <a:lstStyle/>
        <a:p>
          <a:endParaRPr lang="en-US"/>
        </a:p>
      </dgm:t>
    </dgm:pt>
    <dgm:pt modelId="{A1801FF3-2CD5-4E0E-8AE2-80FE71D3B0C9}">
      <dgm:prSet phldrT="[Text]"/>
      <dgm:spPr/>
      <dgm:t>
        <a:bodyPr/>
        <a:lstStyle/>
        <a:p>
          <a:r>
            <a:rPr lang="en-US" dirty="0"/>
            <a:t>Effective goal-setting</a:t>
          </a:r>
        </a:p>
      </dgm:t>
    </dgm:pt>
    <dgm:pt modelId="{57FB3063-AD5F-4016-9398-31097C9697BF}" type="parTrans" cxnId="{0E823B4A-FBFC-4D7C-9874-563661DB10E1}">
      <dgm:prSet/>
      <dgm:spPr/>
      <dgm:t>
        <a:bodyPr/>
        <a:lstStyle/>
        <a:p>
          <a:endParaRPr lang="en-US"/>
        </a:p>
      </dgm:t>
    </dgm:pt>
    <dgm:pt modelId="{55089F60-2E8F-4AD1-A084-EDFC30239B14}" type="sibTrans" cxnId="{0E823B4A-FBFC-4D7C-9874-563661DB10E1}">
      <dgm:prSet/>
      <dgm:spPr/>
      <dgm:t>
        <a:bodyPr/>
        <a:lstStyle/>
        <a:p>
          <a:endParaRPr lang="en-US"/>
        </a:p>
      </dgm:t>
    </dgm:pt>
    <dgm:pt modelId="{85831E6A-9AD5-4140-AC6B-B960D17C269F}" type="pres">
      <dgm:prSet presAssocID="{F9894946-0FC3-48A1-9A39-3ECF7C141EFB}" presName="Name0" presStyleCnt="0">
        <dgm:presLayoutVars>
          <dgm:dir/>
          <dgm:resizeHandles val="exact"/>
        </dgm:presLayoutVars>
      </dgm:prSet>
      <dgm:spPr/>
    </dgm:pt>
    <dgm:pt modelId="{02FACDCB-B6F5-426C-A2B9-0012AF7FCD76}" type="pres">
      <dgm:prSet presAssocID="{10AC512E-D3DB-4749-BD6D-863591F9D71C}" presName="node" presStyleLbl="node1" presStyleIdx="0" presStyleCnt="3">
        <dgm:presLayoutVars>
          <dgm:bulletEnabled val="1"/>
        </dgm:presLayoutVars>
      </dgm:prSet>
      <dgm:spPr/>
    </dgm:pt>
    <dgm:pt modelId="{4368B5B6-4889-4E56-92B6-D1D68FE9494B}" type="pres">
      <dgm:prSet presAssocID="{6893E648-3EF0-45E3-AE4C-E18F16B210B6}" presName="sibTrans" presStyleCnt="0"/>
      <dgm:spPr/>
    </dgm:pt>
    <dgm:pt modelId="{7F395FAB-6A5A-4C74-98AB-B9BD4B789882}" type="pres">
      <dgm:prSet presAssocID="{78CE185E-CAF7-4663-92B2-964CB41BE84D}" presName="node" presStyleLbl="node1" presStyleIdx="1" presStyleCnt="3">
        <dgm:presLayoutVars>
          <dgm:bulletEnabled val="1"/>
        </dgm:presLayoutVars>
      </dgm:prSet>
      <dgm:spPr/>
    </dgm:pt>
    <dgm:pt modelId="{4C9D7B2F-3D48-4FE8-91E3-F48F45195921}" type="pres">
      <dgm:prSet presAssocID="{923F3C83-F18C-43F4-AE70-F3B0CE9B9399}" presName="sibTrans" presStyleCnt="0"/>
      <dgm:spPr/>
    </dgm:pt>
    <dgm:pt modelId="{E8E9E1C8-FB43-4FEB-A563-8A807CD90F92}" type="pres">
      <dgm:prSet presAssocID="{A1801FF3-2CD5-4E0E-8AE2-80FE71D3B0C9}" presName="node" presStyleLbl="node1" presStyleIdx="2" presStyleCnt="3">
        <dgm:presLayoutVars>
          <dgm:bulletEnabled val="1"/>
        </dgm:presLayoutVars>
      </dgm:prSet>
      <dgm:spPr/>
    </dgm:pt>
  </dgm:ptLst>
  <dgm:cxnLst>
    <dgm:cxn modelId="{D128045E-E1FE-43AB-B48F-CA68193284DD}" type="presOf" srcId="{A1801FF3-2CD5-4E0E-8AE2-80FE71D3B0C9}" destId="{E8E9E1C8-FB43-4FEB-A563-8A807CD90F92}" srcOrd="0" destOrd="0" presId="urn:microsoft.com/office/officeart/2005/8/layout/hList6"/>
    <dgm:cxn modelId="{1CD03D48-6D9C-4872-BD15-9A087B6643D9}" type="presOf" srcId="{F9894946-0FC3-48A1-9A39-3ECF7C141EFB}" destId="{85831E6A-9AD5-4140-AC6B-B960D17C269F}" srcOrd="0" destOrd="0" presId="urn:microsoft.com/office/officeart/2005/8/layout/hList6"/>
    <dgm:cxn modelId="{0E823B4A-FBFC-4D7C-9874-563661DB10E1}" srcId="{F9894946-0FC3-48A1-9A39-3ECF7C141EFB}" destId="{A1801FF3-2CD5-4E0E-8AE2-80FE71D3B0C9}" srcOrd="2" destOrd="0" parTransId="{57FB3063-AD5F-4016-9398-31097C9697BF}" sibTransId="{55089F60-2E8F-4AD1-A084-EDFC30239B14}"/>
    <dgm:cxn modelId="{704D996A-E06C-4F6C-B047-11C5ACC06DE0}" type="presOf" srcId="{10AC512E-D3DB-4749-BD6D-863591F9D71C}" destId="{02FACDCB-B6F5-426C-A2B9-0012AF7FCD76}" srcOrd="0" destOrd="0" presId="urn:microsoft.com/office/officeart/2005/8/layout/hList6"/>
    <dgm:cxn modelId="{6A102191-1EE7-42D9-8FD6-0F31B8E2FE45}" srcId="{F9894946-0FC3-48A1-9A39-3ECF7C141EFB}" destId="{10AC512E-D3DB-4749-BD6D-863591F9D71C}" srcOrd="0" destOrd="0" parTransId="{6D3CC901-BF97-4E9A-89A9-8C0317151D92}" sibTransId="{6893E648-3EF0-45E3-AE4C-E18F16B210B6}"/>
    <dgm:cxn modelId="{0E4FCCC5-635B-4B68-8F99-107A40472274}" type="presOf" srcId="{78CE185E-CAF7-4663-92B2-964CB41BE84D}" destId="{7F395FAB-6A5A-4C74-98AB-B9BD4B789882}" srcOrd="0" destOrd="0" presId="urn:microsoft.com/office/officeart/2005/8/layout/hList6"/>
    <dgm:cxn modelId="{6D9DBCCC-194F-422A-A8D2-B0D82DE2F9C9}" srcId="{F9894946-0FC3-48A1-9A39-3ECF7C141EFB}" destId="{78CE185E-CAF7-4663-92B2-964CB41BE84D}" srcOrd="1" destOrd="0" parTransId="{62FAB9F9-D303-48B9-92FB-25083C447DFC}" sibTransId="{923F3C83-F18C-43F4-AE70-F3B0CE9B9399}"/>
    <dgm:cxn modelId="{A23CB94D-A681-40E1-9743-DEDD7890E515}" type="presParOf" srcId="{85831E6A-9AD5-4140-AC6B-B960D17C269F}" destId="{02FACDCB-B6F5-426C-A2B9-0012AF7FCD76}" srcOrd="0" destOrd="0" presId="urn:microsoft.com/office/officeart/2005/8/layout/hList6"/>
    <dgm:cxn modelId="{24ED32A7-793D-4CC8-BFD8-F9D85EE0E05D}" type="presParOf" srcId="{85831E6A-9AD5-4140-AC6B-B960D17C269F}" destId="{4368B5B6-4889-4E56-92B6-D1D68FE9494B}" srcOrd="1" destOrd="0" presId="urn:microsoft.com/office/officeart/2005/8/layout/hList6"/>
    <dgm:cxn modelId="{3180EEB2-20C4-4B3F-A495-BE35A3A46072}" type="presParOf" srcId="{85831E6A-9AD5-4140-AC6B-B960D17C269F}" destId="{7F395FAB-6A5A-4C74-98AB-B9BD4B789882}" srcOrd="2" destOrd="0" presId="urn:microsoft.com/office/officeart/2005/8/layout/hList6"/>
    <dgm:cxn modelId="{1AF05DA5-D226-47D1-9C65-5EEAD1429AD5}" type="presParOf" srcId="{85831E6A-9AD5-4140-AC6B-B960D17C269F}" destId="{4C9D7B2F-3D48-4FE8-91E3-F48F45195921}" srcOrd="3" destOrd="0" presId="urn:microsoft.com/office/officeart/2005/8/layout/hList6"/>
    <dgm:cxn modelId="{D5C32B42-B806-4ED7-A60E-17C49F00696C}" type="presParOf" srcId="{85831E6A-9AD5-4140-AC6B-B960D17C269F}" destId="{E8E9E1C8-FB43-4FEB-A563-8A807CD90F92}"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C70AF8A5-ED85-41B7-8CF1-127B8D72C768}" type="doc">
      <dgm:prSet loTypeId="urn:diagrams.loki3.com/VaryingWidthList+Icon" loCatId="list" qsTypeId="urn:microsoft.com/office/officeart/2005/8/quickstyle/simple1" qsCatId="simple" csTypeId="urn:microsoft.com/office/officeart/2005/8/colors/colorful1" csCatId="colorful" phldr="1"/>
      <dgm:spPr/>
      <dgm:t>
        <a:bodyPr/>
        <a:lstStyle/>
        <a:p>
          <a:endParaRPr lang="en-US"/>
        </a:p>
      </dgm:t>
    </dgm:pt>
    <dgm:pt modelId="{DD1E9679-D57B-4791-B83B-F33FC9815DC0}">
      <dgm:prSet phldrT="[Text]"/>
      <dgm:spPr/>
      <dgm:t>
        <a:bodyPr/>
        <a:lstStyle/>
        <a:p>
          <a:r>
            <a:rPr lang="en-US" dirty="0"/>
            <a:t>Required skills</a:t>
          </a:r>
        </a:p>
      </dgm:t>
    </dgm:pt>
    <dgm:pt modelId="{CA4A40E0-D495-479F-A6EA-A296014D16D0}" type="parTrans" cxnId="{F684CE3F-E97A-42DD-BF5B-5AFE734BB656}">
      <dgm:prSet/>
      <dgm:spPr/>
      <dgm:t>
        <a:bodyPr/>
        <a:lstStyle/>
        <a:p>
          <a:endParaRPr lang="en-US"/>
        </a:p>
      </dgm:t>
    </dgm:pt>
    <dgm:pt modelId="{82EF12E7-FEF8-4435-B74E-5D64714961FB}" type="sibTrans" cxnId="{F684CE3F-E97A-42DD-BF5B-5AFE734BB656}">
      <dgm:prSet/>
      <dgm:spPr/>
      <dgm:t>
        <a:bodyPr/>
        <a:lstStyle/>
        <a:p>
          <a:endParaRPr lang="en-US"/>
        </a:p>
      </dgm:t>
    </dgm:pt>
    <dgm:pt modelId="{862FBF04-3796-4569-97C8-2F7D3A2CE3E0}">
      <dgm:prSet phldrT="[Text]"/>
      <dgm:spPr/>
      <dgm:t>
        <a:bodyPr/>
        <a:lstStyle/>
        <a:p>
          <a:r>
            <a:rPr lang="en-US" dirty="0"/>
            <a:t>Determine who to hire</a:t>
          </a:r>
        </a:p>
      </dgm:t>
    </dgm:pt>
    <dgm:pt modelId="{BE011809-26C8-4289-A8AB-F84CDC1B8E4F}" type="parTrans" cxnId="{6DA0B284-6176-48C1-BAD8-9350BFC555D7}">
      <dgm:prSet/>
      <dgm:spPr/>
      <dgm:t>
        <a:bodyPr/>
        <a:lstStyle/>
        <a:p>
          <a:endParaRPr lang="en-US"/>
        </a:p>
      </dgm:t>
    </dgm:pt>
    <dgm:pt modelId="{EAB7E4A7-7147-4E1F-BAC5-29CEEFF8D53D}" type="sibTrans" cxnId="{6DA0B284-6176-48C1-BAD8-9350BFC555D7}">
      <dgm:prSet/>
      <dgm:spPr/>
      <dgm:t>
        <a:bodyPr/>
        <a:lstStyle/>
        <a:p>
          <a:endParaRPr lang="en-US"/>
        </a:p>
      </dgm:t>
    </dgm:pt>
    <dgm:pt modelId="{56B3EB0C-FE0E-4741-9DCD-CFF56175283F}">
      <dgm:prSet phldrT="[Text]"/>
      <dgm:spPr/>
      <dgm:t>
        <a:bodyPr/>
        <a:lstStyle/>
        <a:p>
          <a:r>
            <a:rPr lang="en-US" dirty="0"/>
            <a:t>How to train</a:t>
          </a:r>
        </a:p>
      </dgm:t>
    </dgm:pt>
    <dgm:pt modelId="{6C95C3D6-CE19-4BDE-A578-00A457D7E7A6}" type="parTrans" cxnId="{672FB752-000B-4519-A4C8-2E9AAD851666}">
      <dgm:prSet/>
      <dgm:spPr/>
      <dgm:t>
        <a:bodyPr/>
        <a:lstStyle/>
        <a:p>
          <a:endParaRPr lang="en-US"/>
        </a:p>
      </dgm:t>
    </dgm:pt>
    <dgm:pt modelId="{50FA7E89-1B7C-47D9-9393-4D8CFC4DC51D}" type="sibTrans" cxnId="{672FB752-000B-4519-A4C8-2E9AAD851666}">
      <dgm:prSet/>
      <dgm:spPr/>
      <dgm:t>
        <a:bodyPr/>
        <a:lstStyle/>
        <a:p>
          <a:endParaRPr lang="en-US"/>
        </a:p>
      </dgm:t>
    </dgm:pt>
    <dgm:pt modelId="{17CFEA9F-C689-4CB4-B7D8-00D47222EA3A}" type="pres">
      <dgm:prSet presAssocID="{C70AF8A5-ED85-41B7-8CF1-127B8D72C768}" presName="Name0" presStyleCnt="0">
        <dgm:presLayoutVars>
          <dgm:resizeHandles/>
        </dgm:presLayoutVars>
      </dgm:prSet>
      <dgm:spPr/>
    </dgm:pt>
    <dgm:pt modelId="{0C3BF415-966F-46F7-B943-B298D80BD236}" type="pres">
      <dgm:prSet presAssocID="{DD1E9679-D57B-4791-B83B-F33FC9815DC0}" presName="text" presStyleLbl="node1" presStyleIdx="0" presStyleCnt="3">
        <dgm:presLayoutVars>
          <dgm:bulletEnabled val="1"/>
        </dgm:presLayoutVars>
      </dgm:prSet>
      <dgm:spPr/>
    </dgm:pt>
    <dgm:pt modelId="{2385E995-33DF-4A13-87C9-64C33E90152E}" type="pres">
      <dgm:prSet presAssocID="{82EF12E7-FEF8-4435-B74E-5D64714961FB}" presName="space" presStyleCnt="0"/>
      <dgm:spPr/>
    </dgm:pt>
    <dgm:pt modelId="{A8F64218-9224-4AA5-95A0-0CA01F8A3E1D}" type="pres">
      <dgm:prSet presAssocID="{862FBF04-3796-4569-97C8-2F7D3A2CE3E0}" presName="text" presStyleLbl="node1" presStyleIdx="1" presStyleCnt="3">
        <dgm:presLayoutVars>
          <dgm:bulletEnabled val="1"/>
        </dgm:presLayoutVars>
      </dgm:prSet>
      <dgm:spPr/>
    </dgm:pt>
    <dgm:pt modelId="{FE342B67-7422-4EA0-835C-F6A6A2886A5A}" type="pres">
      <dgm:prSet presAssocID="{EAB7E4A7-7147-4E1F-BAC5-29CEEFF8D53D}" presName="space" presStyleCnt="0"/>
      <dgm:spPr/>
    </dgm:pt>
    <dgm:pt modelId="{C4F24CA8-0ABF-435C-A48E-C67B6272EE29}" type="pres">
      <dgm:prSet presAssocID="{56B3EB0C-FE0E-4741-9DCD-CFF56175283F}" presName="text" presStyleLbl="node1" presStyleIdx="2" presStyleCnt="3">
        <dgm:presLayoutVars>
          <dgm:bulletEnabled val="1"/>
        </dgm:presLayoutVars>
      </dgm:prSet>
      <dgm:spPr/>
    </dgm:pt>
  </dgm:ptLst>
  <dgm:cxnLst>
    <dgm:cxn modelId="{A8613A30-2E00-488B-9EB1-6EF69B6E2AC7}" type="presOf" srcId="{C70AF8A5-ED85-41B7-8CF1-127B8D72C768}" destId="{17CFEA9F-C689-4CB4-B7D8-00D47222EA3A}" srcOrd="0" destOrd="0" presId="urn:diagrams.loki3.com/VaryingWidthList+Icon"/>
    <dgm:cxn modelId="{F684CE3F-E97A-42DD-BF5B-5AFE734BB656}" srcId="{C70AF8A5-ED85-41B7-8CF1-127B8D72C768}" destId="{DD1E9679-D57B-4791-B83B-F33FC9815DC0}" srcOrd="0" destOrd="0" parTransId="{CA4A40E0-D495-479F-A6EA-A296014D16D0}" sibTransId="{82EF12E7-FEF8-4435-B74E-5D64714961FB}"/>
    <dgm:cxn modelId="{F59C3049-646D-4E37-A488-34FD1BA76F93}" type="presOf" srcId="{862FBF04-3796-4569-97C8-2F7D3A2CE3E0}" destId="{A8F64218-9224-4AA5-95A0-0CA01F8A3E1D}" srcOrd="0" destOrd="0" presId="urn:diagrams.loki3.com/VaryingWidthList+Icon"/>
    <dgm:cxn modelId="{4BF56C52-A482-4AA5-8343-E36970222961}" type="presOf" srcId="{DD1E9679-D57B-4791-B83B-F33FC9815DC0}" destId="{0C3BF415-966F-46F7-B943-B298D80BD236}" srcOrd="0" destOrd="0" presId="urn:diagrams.loki3.com/VaryingWidthList+Icon"/>
    <dgm:cxn modelId="{672FB752-000B-4519-A4C8-2E9AAD851666}" srcId="{C70AF8A5-ED85-41B7-8CF1-127B8D72C768}" destId="{56B3EB0C-FE0E-4741-9DCD-CFF56175283F}" srcOrd="2" destOrd="0" parTransId="{6C95C3D6-CE19-4BDE-A578-00A457D7E7A6}" sibTransId="{50FA7E89-1B7C-47D9-9393-4D8CFC4DC51D}"/>
    <dgm:cxn modelId="{6DA0B284-6176-48C1-BAD8-9350BFC555D7}" srcId="{C70AF8A5-ED85-41B7-8CF1-127B8D72C768}" destId="{862FBF04-3796-4569-97C8-2F7D3A2CE3E0}" srcOrd="1" destOrd="0" parTransId="{BE011809-26C8-4289-A8AB-F84CDC1B8E4F}" sibTransId="{EAB7E4A7-7147-4E1F-BAC5-29CEEFF8D53D}"/>
    <dgm:cxn modelId="{174ED092-CB98-4923-8C82-9389EBD1AED6}" type="presOf" srcId="{56B3EB0C-FE0E-4741-9DCD-CFF56175283F}" destId="{C4F24CA8-0ABF-435C-A48E-C67B6272EE29}" srcOrd="0" destOrd="0" presId="urn:diagrams.loki3.com/VaryingWidthList+Icon"/>
    <dgm:cxn modelId="{814057AC-6296-49DA-91D5-1AE60A74A960}" type="presParOf" srcId="{17CFEA9F-C689-4CB4-B7D8-00D47222EA3A}" destId="{0C3BF415-966F-46F7-B943-B298D80BD236}" srcOrd="0" destOrd="0" presId="urn:diagrams.loki3.com/VaryingWidthList+Icon"/>
    <dgm:cxn modelId="{A724FA79-FF74-442A-84B7-8F2B111D2E19}" type="presParOf" srcId="{17CFEA9F-C689-4CB4-B7D8-00D47222EA3A}" destId="{2385E995-33DF-4A13-87C9-64C33E90152E}" srcOrd="1" destOrd="0" presId="urn:diagrams.loki3.com/VaryingWidthList+Icon"/>
    <dgm:cxn modelId="{8648D206-7C9E-45DE-ACC5-4E69FB2A14A7}" type="presParOf" srcId="{17CFEA9F-C689-4CB4-B7D8-00D47222EA3A}" destId="{A8F64218-9224-4AA5-95A0-0CA01F8A3E1D}" srcOrd="2" destOrd="0" presId="urn:diagrams.loki3.com/VaryingWidthList+Icon"/>
    <dgm:cxn modelId="{A5FD8A91-926D-47D9-90F9-32A726333617}" type="presParOf" srcId="{17CFEA9F-C689-4CB4-B7D8-00D47222EA3A}" destId="{FE342B67-7422-4EA0-835C-F6A6A2886A5A}" srcOrd="3" destOrd="0" presId="urn:diagrams.loki3.com/VaryingWidthList+Icon"/>
    <dgm:cxn modelId="{92BC4192-8EE4-4D46-875C-FA29ABAA280F}" type="presParOf" srcId="{17CFEA9F-C689-4CB4-B7D8-00D47222EA3A}" destId="{C4F24CA8-0ABF-435C-A48E-C67B6272EE29}"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54349FF8-6EC0-44E5-A75F-825BA08E5BEA}"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BA880B81-0F28-44AE-B490-8B5B9A146F94}">
      <dgm:prSet phldrT="[Text]"/>
      <dgm:spPr/>
      <dgm:t>
        <a:bodyPr/>
        <a:lstStyle/>
        <a:p>
          <a:r>
            <a:rPr lang="en-US" dirty="0"/>
            <a:t>Need to be SMART</a:t>
          </a:r>
        </a:p>
      </dgm:t>
    </dgm:pt>
    <dgm:pt modelId="{AE3A3812-6443-44BC-83CB-87D3AAE2D27E}" type="parTrans" cxnId="{CA83B85F-1F26-4CD7-997D-0E542B8654AA}">
      <dgm:prSet/>
      <dgm:spPr/>
      <dgm:t>
        <a:bodyPr/>
        <a:lstStyle/>
        <a:p>
          <a:endParaRPr lang="en-US"/>
        </a:p>
      </dgm:t>
    </dgm:pt>
    <dgm:pt modelId="{C91DE2C4-34B8-4958-8B1B-117808BB9E5A}" type="sibTrans" cxnId="{CA83B85F-1F26-4CD7-997D-0E542B8654AA}">
      <dgm:prSet/>
      <dgm:spPr/>
      <dgm:t>
        <a:bodyPr/>
        <a:lstStyle/>
        <a:p>
          <a:endParaRPr lang="en-US"/>
        </a:p>
      </dgm:t>
    </dgm:pt>
    <dgm:pt modelId="{807EFE90-73BE-47D7-B505-AAD52B4B9266}">
      <dgm:prSet phldrT="[Text]"/>
      <dgm:spPr/>
      <dgm:t>
        <a:bodyPr/>
        <a:lstStyle/>
        <a:p>
          <a:r>
            <a:rPr lang="en-US" dirty="0"/>
            <a:t>Behavior</a:t>
          </a:r>
        </a:p>
      </dgm:t>
    </dgm:pt>
    <dgm:pt modelId="{9C9DC9CC-7B93-4ED5-A0C8-220BAA27ABF4}" type="parTrans" cxnId="{DDDEEE1C-6ED4-45D2-8B3C-9C1122AF57AD}">
      <dgm:prSet/>
      <dgm:spPr/>
      <dgm:t>
        <a:bodyPr/>
        <a:lstStyle/>
        <a:p>
          <a:endParaRPr lang="en-US"/>
        </a:p>
      </dgm:t>
    </dgm:pt>
    <dgm:pt modelId="{F7C5F5A7-D1A1-4F63-97B4-C1B65DCB9D5F}" type="sibTrans" cxnId="{DDDEEE1C-6ED4-45D2-8B3C-9C1122AF57AD}">
      <dgm:prSet/>
      <dgm:spPr/>
      <dgm:t>
        <a:bodyPr/>
        <a:lstStyle/>
        <a:p>
          <a:endParaRPr lang="en-US"/>
        </a:p>
      </dgm:t>
    </dgm:pt>
    <dgm:pt modelId="{B282A913-2821-4692-8BEA-11AF736CD6E8}">
      <dgm:prSet phldrT="[Text]"/>
      <dgm:spPr/>
      <dgm:t>
        <a:bodyPr/>
        <a:lstStyle/>
        <a:p>
          <a:r>
            <a:rPr lang="en-US" dirty="0"/>
            <a:t>Competency</a:t>
          </a:r>
        </a:p>
      </dgm:t>
    </dgm:pt>
    <dgm:pt modelId="{701E3775-9508-402A-819A-5051F8EBF9ED}" type="parTrans" cxnId="{DCCB1902-7249-44F1-A936-411DC3E641DC}">
      <dgm:prSet/>
      <dgm:spPr/>
      <dgm:t>
        <a:bodyPr/>
        <a:lstStyle/>
        <a:p>
          <a:endParaRPr lang="en-US"/>
        </a:p>
      </dgm:t>
    </dgm:pt>
    <dgm:pt modelId="{7CAFD59E-F1DA-4DD0-9BB2-4089F38E4AE0}" type="sibTrans" cxnId="{DCCB1902-7249-44F1-A936-411DC3E641DC}">
      <dgm:prSet/>
      <dgm:spPr/>
      <dgm:t>
        <a:bodyPr/>
        <a:lstStyle/>
        <a:p>
          <a:endParaRPr lang="en-US"/>
        </a:p>
      </dgm:t>
    </dgm:pt>
    <dgm:pt modelId="{50D31A5A-6756-418B-ADF3-591726E59B2D}">
      <dgm:prSet phldrT="[Text]"/>
      <dgm:spPr/>
      <dgm:t>
        <a:bodyPr/>
        <a:lstStyle/>
        <a:p>
          <a:r>
            <a:rPr lang="en-US" dirty="0"/>
            <a:t>Results</a:t>
          </a:r>
        </a:p>
      </dgm:t>
    </dgm:pt>
    <dgm:pt modelId="{C9C5648F-0F4A-40A3-9CCB-F31B654C0A5C}" type="parTrans" cxnId="{B4501DAD-3536-43AC-90FE-291B2D5230B5}">
      <dgm:prSet/>
      <dgm:spPr/>
      <dgm:t>
        <a:bodyPr/>
        <a:lstStyle/>
        <a:p>
          <a:endParaRPr lang="en-US"/>
        </a:p>
      </dgm:t>
    </dgm:pt>
    <dgm:pt modelId="{5B3F19BA-85A1-4634-A59A-0673AF2F2C21}" type="sibTrans" cxnId="{B4501DAD-3536-43AC-90FE-291B2D5230B5}">
      <dgm:prSet/>
      <dgm:spPr/>
      <dgm:t>
        <a:bodyPr/>
        <a:lstStyle/>
        <a:p>
          <a:endParaRPr lang="en-US"/>
        </a:p>
      </dgm:t>
    </dgm:pt>
    <dgm:pt modelId="{8CE4F589-52E1-4464-B120-62D598533CC1}" type="pres">
      <dgm:prSet presAssocID="{54349FF8-6EC0-44E5-A75F-825BA08E5BEA}" presName="linear" presStyleCnt="0">
        <dgm:presLayoutVars>
          <dgm:animLvl val="lvl"/>
          <dgm:resizeHandles val="exact"/>
        </dgm:presLayoutVars>
      </dgm:prSet>
      <dgm:spPr/>
    </dgm:pt>
    <dgm:pt modelId="{21134760-FA6A-411A-82EB-3D11822C4B8A}" type="pres">
      <dgm:prSet presAssocID="{BA880B81-0F28-44AE-B490-8B5B9A146F94}" presName="parentText" presStyleLbl="node1" presStyleIdx="0" presStyleCnt="4">
        <dgm:presLayoutVars>
          <dgm:chMax val="0"/>
          <dgm:bulletEnabled val="1"/>
        </dgm:presLayoutVars>
      </dgm:prSet>
      <dgm:spPr/>
    </dgm:pt>
    <dgm:pt modelId="{D0B76F26-5E82-4691-98E3-679CCFC4FC28}" type="pres">
      <dgm:prSet presAssocID="{C91DE2C4-34B8-4958-8B1B-117808BB9E5A}" presName="spacer" presStyleCnt="0"/>
      <dgm:spPr/>
    </dgm:pt>
    <dgm:pt modelId="{FA234754-C111-4AF7-AE37-A67FD92B8089}" type="pres">
      <dgm:prSet presAssocID="{807EFE90-73BE-47D7-B505-AAD52B4B9266}" presName="parentText" presStyleLbl="node1" presStyleIdx="1" presStyleCnt="4">
        <dgm:presLayoutVars>
          <dgm:chMax val="0"/>
          <dgm:bulletEnabled val="1"/>
        </dgm:presLayoutVars>
      </dgm:prSet>
      <dgm:spPr/>
    </dgm:pt>
    <dgm:pt modelId="{EEE7BEAF-6CB6-4630-AF5A-2DB3F172A085}" type="pres">
      <dgm:prSet presAssocID="{F7C5F5A7-D1A1-4F63-97B4-C1B65DCB9D5F}" presName="spacer" presStyleCnt="0"/>
      <dgm:spPr/>
    </dgm:pt>
    <dgm:pt modelId="{3B659C31-4811-4327-B78E-284767F1EE2D}" type="pres">
      <dgm:prSet presAssocID="{B282A913-2821-4692-8BEA-11AF736CD6E8}" presName="parentText" presStyleLbl="node1" presStyleIdx="2" presStyleCnt="4">
        <dgm:presLayoutVars>
          <dgm:chMax val="0"/>
          <dgm:bulletEnabled val="1"/>
        </dgm:presLayoutVars>
      </dgm:prSet>
      <dgm:spPr/>
    </dgm:pt>
    <dgm:pt modelId="{FC1BB7B4-2F4B-4203-B99B-2B8AF535E18F}" type="pres">
      <dgm:prSet presAssocID="{7CAFD59E-F1DA-4DD0-9BB2-4089F38E4AE0}" presName="spacer" presStyleCnt="0"/>
      <dgm:spPr/>
    </dgm:pt>
    <dgm:pt modelId="{2A658D3F-6E7B-4055-9FA3-147FC6B3888B}" type="pres">
      <dgm:prSet presAssocID="{50D31A5A-6756-418B-ADF3-591726E59B2D}" presName="parentText" presStyleLbl="node1" presStyleIdx="3" presStyleCnt="4">
        <dgm:presLayoutVars>
          <dgm:chMax val="0"/>
          <dgm:bulletEnabled val="1"/>
        </dgm:presLayoutVars>
      </dgm:prSet>
      <dgm:spPr/>
    </dgm:pt>
  </dgm:ptLst>
  <dgm:cxnLst>
    <dgm:cxn modelId="{DCCB1902-7249-44F1-A936-411DC3E641DC}" srcId="{54349FF8-6EC0-44E5-A75F-825BA08E5BEA}" destId="{B282A913-2821-4692-8BEA-11AF736CD6E8}" srcOrd="2" destOrd="0" parTransId="{701E3775-9508-402A-819A-5051F8EBF9ED}" sibTransId="{7CAFD59E-F1DA-4DD0-9BB2-4089F38E4AE0}"/>
    <dgm:cxn modelId="{DDDEEE1C-6ED4-45D2-8B3C-9C1122AF57AD}" srcId="{54349FF8-6EC0-44E5-A75F-825BA08E5BEA}" destId="{807EFE90-73BE-47D7-B505-AAD52B4B9266}" srcOrd="1" destOrd="0" parTransId="{9C9DC9CC-7B93-4ED5-A0C8-220BAA27ABF4}" sibTransId="{F7C5F5A7-D1A1-4F63-97B4-C1B65DCB9D5F}"/>
    <dgm:cxn modelId="{0A29362A-3BA6-43A4-A47E-C511BB9BB0E4}" type="presOf" srcId="{BA880B81-0F28-44AE-B490-8B5B9A146F94}" destId="{21134760-FA6A-411A-82EB-3D11822C4B8A}" srcOrd="0" destOrd="0" presId="urn:microsoft.com/office/officeart/2005/8/layout/vList2"/>
    <dgm:cxn modelId="{2F857D3C-3B3D-4494-AC57-E31C2CF763A2}" type="presOf" srcId="{50D31A5A-6756-418B-ADF3-591726E59B2D}" destId="{2A658D3F-6E7B-4055-9FA3-147FC6B3888B}" srcOrd="0" destOrd="0" presId="urn:microsoft.com/office/officeart/2005/8/layout/vList2"/>
    <dgm:cxn modelId="{CA83B85F-1F26-4CD7-997D-0E542B8654AA}" srcId="{54349FF8-6EC0-44E5-A75F-825BA08E5BEA}" destId="{BA880B81-0F28-44AE-B490-8B5B9A146F94}" srcOrd="0" destOrd="0" parTransId="{AE3A3812-6443-44BC-83CB-87D3AAE2D27E}" sibTransId="{C91DE2C4-34B8-4958-8B1B-117808BB9E5A}"/>
    <dgm:cxn modelId="{DCC6868C-EA3C-4AB8-8EA4-02DC8A58BDC9}" type="presOf" srcId="{B282A913-2821-4692-8BEA-11AF736CD6E8}" destId="{3B659C31-4811-4327-B78E-284767F1EE2D}" srcOrd="0" destOrd="0" presId="urn:microsoft.com/office/officeart/2005/8/layout/vList2"/>
    <dgm:cxn modelId="{B4501DAD-3536-43AC-90FE-291B2D5230B5}" srcId="{54349FF8-6EC0-44E5-A75F-825BA08E5BEA}" destId="{50D31A5A-6756-418B-ADF3-591726E59B2D}" srcOrd="3" destOrd="0" parTransId="{C9C5648F-0F4A-40A3-9CCB-F31B654C0A5C}" sibTransId="{5B3F19BA-85A1-4634-A59A-0673AF2F2C21}"/>
    <dgm:cxn modelId="{47AD30F8-04D9-4600-8771-7CB6281E0405}" type="presOf" srcId="{54349FF8-6EC0-44E5-A75F-825BA08E5BEA}" destId="{8CE4F589-52E1-4464-B120-62D598533CC1}" srcOrd="0" destOrd="0" presId="urn:microsoft.com/office/officeart/2005/8/layout/vList2"/>
    <dgm:cxn modelId="{95488EFC-15F9-49A9-8CE7-38E19A90D8D7}" type="presOf" srcId="{807EFE90-73BE-47D7-B505-AAD52B4B9266}" destId="{FA234754-C111-4AF7-AE37-A67FD92B8089}" srcOrd="0" destOrd="0" presId="urn:microsoft.com/office/officeart/2005/8/layout/vList2"/>
    <dgm:cxn modelId="{4D3EAB82-8EE1-4F3C-9834-63A7A1A77E98}" type="presParOf" srcId="{8CE4F589-52E1-4464-B120-62D598533CC1}" destId="{21134760-FA6A-411A-82EB-3D11822C4B8A}" srcOrd="0" destOrd="0" presId="urn:microsoft.com/office/officeart/2005/8/layout/vList2"/>
    <dgm:cxn modelId="{555A41F0-F182-45AD-9788-72274AF88AE7}" type="presParOf" srcId="{8CE4F589-52E1-4464-B120-62D598533CC1}" destId="{D0B76F26-5E82-4691-98E3-679CCFC4FC28}" srcOrd="1" destOrd="0" presId="urn:microsoft.com/office/officeart/2005/8/layout/vList2"/>
    <dgm:cxn modelId="{43201D95-49D6-4887-BC0E-A27DF2C50EF5}" type="presParOf" srcId="{8CE4F589-52E1-4464-B120-62D598533CC1}" destId="{FA234754-C111-4AF7-AE37-A67FD92B8089}" srcOrd="2" destOrd="0" presId="urn:microsoft.com/office/officeart/2005/8/layout/vList2"/>
    <dgm:cxn modelId="{F6058B9C-B097-4D1B-BDF9-1AA129770335}" type="presParOf" srcId="{8CE4F589-52E1-4464-B120-62D598533CC1}" destId="{EEE7BEAF-6CB6-4630-AF5A-2DB3F172A085}" srcOrd="3" destOrd="0" presId="urn:microsoft.com/office/officeart/2005/8/layout/vList2"/>
    <dgm:cxn modelId="{BD6988B1-3B07-425C-B575-3EE631BDFCCF}" type="presParOf" srcId="{8CE4F589-52E1-4464-B120-62D598533CC1}" destId="{3B659C31-4811-4327-B78E-284767F1EE2D}" srcOrd="4" destOrd="0" presId="urn:microsoft.com/office/officeart/2005/8/layout/vList2"/>
    <dgm:cxn modelId="{39CA9D36-8D74-45AD-BB6D-B0E3C04C6D04}" type="presParOf" srcId="{8CE4F589-52E1-4464-B120-62D598533CC1}" destId="{FC1BB7B4-2F4B-4203-B99B-2B8AF535E18F}" srcOrd="5" destOrd="0" presId="urn:microsoft.com/office/officeart/2005/8/layout/vList2"/>
    <dgm:cxn modelId="{3079AB20-E8EC-441E-B37C-CE859BE3B0B1}" type="presParOf" srcId="{8CE4F589-52E1-4464-B120-62D598533CC1}" destId="{2A658D3F-6E7B-4055-9FA3-147FC6B3888B}"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6A9A6745-A6F1-44E4-BCC4-53B9AB7DEAAB}" type="doc">
      <dgm:prSet loTypeId="urn:microsoft.com/office/officeart/2005/8/layout/process4" loCatId="list" qsTypeId="urn:microsoft.com/office/officeart/2005/8/quickstyle/simple1" qsCatId="simple" csTypeId="urn:microsoft.com/office/officeart/2005/8/colors/colorful1" csCatId="colorful" phldr="1"/>
      <dgm:spPr/>
      <dgm:t>
        <a:bodyPr/>
        <a:lstStyle/>
        <a:p>
          <a:endParaRPr lang="en-US"/>
        </a:p>
      </dgm:t>
    </dgm:pt>
    <dgm:pt modelId="{ED57833B-C3C0-4DB2-9094-FEADF44AEFD5}">
      <dgm:prSet phldrT="[Text]" custT="1"/>
      <dgm:spPr/>
      <dgm:t>
        <a:bodyPr/>
        <a:lstStyle/>
        <a:p>
          <a:r>
            <a:rPr lang="en-US" sz="3200" b="1" dirty="0">
              <a:solidFill>
                <a:schemeClr val="bg1"/>
              </a:solidFill>
            </a:rPr>
            <a:t>Lead by example</a:t>
          </a:r>
          <a:endParaRPr lang="en-US" sz="3200" dirty="0">
            <a:solidFill>
              <a:schemeClr val="bg1"/>
            </a:solidFill>
          </a:endParaRPr>
        </a:p>
      </dgm:t>
    </dgm:pt>
    <dgm:pt modelId="{C8E62F66-48AD-4A0B-98AB-300FDB6D0C39}" type="parTrans" cxnId="{25848DF7-ED86-474A-A4F4-2A956FD872B2}">
      <dgm:prSet/>
      <dgm:spPr/>
      <dgm:t>
        <a:bodyPr/>
        <a:lstStyle/>
        <a:p>
          <a:endParaRPr lang="en-US"/>
        </a:p>
      </dgm:t>
    </dgm:pt>
    <dgm:pt modelId="{4005DC70-53AF-4CCB-B276-87EA561ADEA1}" type="sibTrans" cxnId="{25848DF7-ED86-474A-A4F4-2A956FD872B2}">
      <dgm:prSet/>
      <dgm:spPr/>
      <dgm:t>
        <a:bodyPr/>
        <a:lstStyle/>
        <a:p>
          <a:endParaRPr lang="en-US"/>
        </a:p>
      </dgm:t>
    </dgm:pt>
    <dgm:pt modelId="{E4565D24-C6B8-4B67-A525-C6A40508C131}">
      <dgm:prSet phldrT="[Text]" custT="1"/>
      <dgm:spPr/>
      <dgm:t>
        <a:bodyPr/>
        <a:lstStyle/>
        <a:p>
          <a:r>
            <a:rPr lang="en-US" sz="3200" b="1" dirty="0">
              <a:solidFill>
                <a:schemeClr val="bg1"/>
              </a:solidFill>
            </a:rPr>
            <a:t>Meet with individuals</a:t>
          </a:r>
          <a:endParaRPr lang="en-US" sz="3200" dirty="0">
            <a:solidFill>
              <a:schemeClr val="bg1"/>
            </a:solidFill>
          </a:endParaRPr>
        </a:p>
      </dgm:t>
    </dgm:pt>
    <dgm:pt modelId="{256FBD04-0624-44B9-9779-68A18507FE03}" type="parTrans" cxnId="{058DAC41-296F-488C-9743-C4199F68E0A5}">
      <dgm:prSet/>
      <dgm:spPr/>
      <dgm:t>
        <a:bodyPr/>
        <a:lstStyle/>
        <a:p>
          <a:endParaRPr lang="en-US"/>
        </a:p>
      </dgm:t>
    </dgm:pt>
    <dgm:pt modelId="{029AB750-BE1E-4989-9EB2-BAC0BFD9F935}" type="sibTrans" cxnId="{058DAC41-296F-488C-9743-C4199F68E0A5}">
      <dgm:prSet/>
      <dgm:spPr/>
      <dgm:t>
        <a:bodyPr/>
        <a:lstStyle/>
        <a:p>
          <a:endParaRPr lang="en-US"/>
        </a:p>
      </dgm:t>
    </dgm:pt>
    <dgm:pt modelId="{B6094AC6-7D29-4628-8C4D-6908A5489200}">
      <dgm:prSet phldrT="[Text]" custT="1"/>
      <dgm:spPr/>
      <dgm:t>
        <a:bodyPr/>
        <a:lstStyle/>
        <a:p>
          <a:r>
            <a:rPr lang="en-US" sz="3200" b="1" dirty="0">
              <a:solidFill>
                <a:schemeClr val="bg1"/>
              </a:solidFill>
            </a:rPr>
            <a:t>Delegate</a:t>
          </a:r>
          <a:endParaRPr lang="en-US" sz="3200" dirty="0">
            <a:solidFill>
              <a:schemeClr val="bg1"/>
            </a:solidFill>
          </a:endParaRPr>
        </a:p>
      </dgm:t>
    </dgm:pt>
    <dgm:pt modelId="{0AD5CBD4-1578-4AE9-898D-E0BAD888DACE}" type="parTrans" cxnId="{FD72CFC8-FAA1-41F9-BC58-12D5B5699FF5}">
      <dgm:prSet/>
      <dgm:spPr/>
      <dgm:t>
        <a:bodyPr/>
        <a:lstStyle/>
        <a:p>
          <a:endParaRPr lang="en-US"/>
        </a:p>
      </dgm:t>
    </dgm:pt>
    <dgm:pt modelId="{086F5905-8BC9-4507-B018-41393CC5A85C}" type="sibTrans" cxnId="{FD72CFC8-FAA1-41F9-BC58-12D5B5699FF5}">
      <dgm:prSet/>
      <dgm:spPr/>
      <dgm:t>
        <a:bodyPr/>
        <a:lstStyle/>
        <a:p>
          <a:endParaRPr lang="en-US"/>
        </a:p>
      </dgm:t>
    </dgm:pt>
    <dgm:pt modelId="{49059BBC-929B-4028-8606-BDB98441EAD7}">
      <dgm:prSet phldrT="[Text]" custT="1"/>
      <dgm:spPr/>
      <dgm:t>
        <a:bodyPr/>
        <a:lstStyle/>
        <a:p>
          <a:r>
            <a:rPr lang="en-US" sz="3200" b="1" dirty="0">
              <a:solidFill>
                <a:schemeClr val="bg1"/>
              </a:solidFill>
            </a:rPr>
            <a:t>Inform</a:t>
          </a:r>
          <a:endParaRPr lang="en-US" sz="3200" dirty="0">
            <a:solidFill>
              <a:schemeClr val="bg1"/>
            </a:solidFill>
          </a:endParaRPr>
        </a:p>
      </dgm:t>
    </dgm:pt>
    <dgm:pt modelId="{FF5987CB-99E7-4D10-ABF1-827E09F65C66}" type="parTrans" cxnId="{BB3DA08B-CE63-490A-9180-78DB2DF129EA}">
      <dgm:prSet/>
      <dgm:spPr/>
      <dgm:t>
        <a:bodyPr/>
        <a:lstStyle/>
        <a:p>
          <a:endParaRPr lang="en-US"/>
        </a:p>
      </dgm:t>
    </dgm:pt>
    <dgm:pt modelId="{5B38DA70-5260-42F2-8400-DFC08DE0E520}" type="sibTrans" cxnId="{BB3DA08B-CE63-490A-9180-78DB2DF129EA}">
      <dgm:prSet/>
      <dgm:spPr/>
      <dgm:t>
        <a:bodyPr/>
        <a:lstStyle/>
        <a:p>
          <a:endParaRPr lang="en-US"/>
        </a:p>
      </dgm:t>
    </dgm:pt>
    <dgm:pt modelId="{AD2D8CFE-1947-470F-AD6F-074DC148997F}">
      <dgm:prSet phldrT="[Text]" custT="1"/>
      <dgm:spPr/>
      <dgm:t>
        <a:bodyPr/>
        <a:lstStyle/>
        <a:p>
          <a:r>
            <a:rPr lang="en-US" sz="3200" b="1" dirty="0">
              <a:solidFill>
                <a:schemeClr val="bg1"/>
              </a:solidFill>
            </a:rPr>
            <a:t>Reward employees</a:t>
          </a:r>
          <a:endParaRPr lang="en-US" sz="3200" dirty="0">
            <a:solidFill>
              <a:schemeClr val="bg1"/>
            </a:solidFill>
          </a:endParaRPr>
        </a:p>
      </dgm:t>
    </dgm:pt>
    <dgm:pt modelId="{04CB3A9B-8442-483F-93D0-28206FF87145}" type="parTrans" cxnId="{07AC4487-99E0-42B0-9D6C-F9E688D6A035}">
      <dgm:prSet/>
      <dgm:spPr/>
      <dgm:t>
        <a:bodyPr/>
        <a:lstStyle/>
        <a:p>
          <a:endParaRPr lang="en-US"/>
        </a:p>
      </dgm:t>
    </dgm:pt>
    <dgm:pt modelId="{49A1DB22-3952-4AAD-878F-0EE957B58D3C}" type="sibTrans" cxnId="{07AC4487-99E0-42B0-9D6C-F9E688D6A035}">
      <dgm:prSet/>
      <dgm:spPr/>
      <dgm:t>
        <a:bodyPr/>
        <a:lstStyle/>
        <a:p>
          <a:endParaRPr lang="en-US"/>
        </a:p>
      </dgm:t>
    </dgm:pt>
    <dgm:pt modelId="{CE949E3D-D421-4F4B-A0E9-F443D4B16310}">
      <dgm:prSet phldrT="[Text]" custT="1"/>
      <dgm:spPr/>
      <dgm:t>
        <a:bodyPr/>
        <a:lstStyle/>
        <a:p>
          <a:r>
            <a:rPr lang="en-US" sz="3200" b="1" dirty="0">
              <a:solidFill>
                <a:schemeClr val="bg1"/>
              </a:solidFill>
            </a:rPr>
            <a:t>Celebrate</a:t>
          </a:r>
          <a:endParaRPr lang="en-US" sz="3200" dirty="0">
            <a:solidFill>
              <a:schemeClr val="bg1"/>
            </a:solidFill>
          </a:endParaRPr>
        </a:p>
      </dgm:t>
    </dgm:pt>
    <dgm:pt modelId="{B08D678E-58E1-45C3-AFF0-685BA977F73E}" type="parTrans" cxnId="{B60E33F7-68C5-4893-ADF2-9FED07B38DF7}">
      <dgm:prSet/>
      <dgm:spPr/>
      <dgm:t>
        <a:bodyPr/>
        <a:lstStyle/>
        <a:p>
          <a:endParaRPr lang="en-US"/>
        </a:p>
      </dgm:t>
    </dgm:pt>
    <dgm:pt modelId="{DAF6B51B-F0F0-40C2-960B-4BAB01EB860D}" type="sibTrans" cxnId="{B60E33F7-68C5-4893-ADF2-9FED07B38DF7}">
      <dgm:prSet/>
      <dgm:spPr/>
      <dgm:t>
        <a:bodyPr/>
        <a:lstStyle/>
        <a:p>
          <a:endParaRPr lang="en-US"/>
        </a:p>
      </dgm:t>
    </dgm:pt>
    <dgm:pt modelId="{476D753A-EF28-46AB-948D-DC63D8015DE9}" type="pres">
      <dgm:prSet presAssocID="{6A9A6745-A6F1-44E4-BCC4-53B9AB7DEAAB}" presName="Name0" presStyleCnt="0">
        <dgm:presLayoutVars>
          <dgm:dir/>
          <dgm:animLvl val="lvl"/>
          <dgm:resizeHandles val="exact"/>
        </dgm:presLayoutVars>
      </dgm:prSet>
      <dgm:spPr/>
    </dgm:pt>
    <dgm:pt modelId="{9BDCFBF3-CF85-47F4-88FF-56D32A2664D4}" type="pres">
      <dgm:prSet presAssocID="{49059BBC-929B-4028-8606-BDB98441EAD7}" presName="boxAndChildren" presStyleCnt="0"/>
      <dgm:spPr/>
    </dgm:pt>
    <dgm:pt modelId="{68636890-AD83-404F-9EE4-C28F7F59FC3D}" type="pres">
      <dgm:prSet presAssocID="{49059BBC-929B-4028-8606-BDB98441EAD7}" presName="parentTextBox" presStyleLbl="node1" presStyleIdx="0" presStyleCnt="3"/>
      <dgm:spPr/>
    </dgm:pt>
    <dgm:pt modelId="{BA28D841-3267-443B-A3B7-DC9670ADED85}" type="pres">
      <dgm:prSet presAssocID="{49059BBC-929B-4028-8606-BDB98441EAD7}" presName="entireBox" presStyleLbl="node1" presStyleIdx="0" presStyleCnt="3"/>
      <dgm:spPr/>
    </dgm:pt>
    <dgm:pt modelId="{FC10EEBA-16D2-4BF9-8200-B134EB977CE2}" type="pres">
      <dgm:prSet presAssocID="{49059BBC-929B-4028-8606-BDB98441EAD7}" presName="descendantBox" presStyleCnt="0"/>
      <dgm:spPr/>
    </dgm:pt>
    <dgm:pt modelId="{A2BCE773-BF14-471B-97E2-49430228CE7D}" type="pres">
      <dgm:prSet presAssocID="{CE949E3D-D421-4F4B-A0E9-F443D4B16310}" presName="childTextBox" presStyleLbl="fgAccFollowNode1" presStyleIdx="0" presStyleCnt="3">
        <dgm:presLayoutVars>
          <dgm:bulletEnabled val="1"/>
        </dgm:presLayoutVars>
      </dgm:prSet>
      <dgm:spPr/>
    </dgm:pt>
    <dgm:pt modelId="{D1BEAE2D-1DEA-4312-93B3-0F674535B9BE}" type="pres">
      <dgm:prSet presAssocID="{49A1DB22-3952-4AAD-878F-0EE957B58D3C}" presName="sp" presStyleCnt="0"/>
      <dgm:spPr/>
    </dgm:pt>
    <dgm:pt modelId="{CC2B1A4A-C3DB-4D38-B2FC-20D337B15EF5}" type="pres">
      <dgm:prSet presAssocID="{AD2D8CFE-1947-470F-AD6F-074DC148997F}" presName="arrowAndChildren" presStyleCnt="0"/>
      <dgm:spPr/>
    </dgm:pt>
    <dgm:pt modelId="{0DE3CF2A-3A1F-47AA-B714-D9B7E6727179}" type="pres">
      <dgm:prSet presAssocID="{AD2D8CFE-1947-470F-AD6F-074DC148997F}" presName="parentTextArrow" presStyleLbl="node1" presStyleIdx="0" presStyleCnt="3"/>
      <dgm:spPr/>
    </dgm:pt>
    <dgm:pt modelId="{D4B4868B-0AA8-467F-B7AB-577B5C7A1219}" type="pres">
      <dgm:prSet presAssocID="{AD2D8CFE-1947-470F-AD6F-074DC148997F}" presName="arrow" presStyleLbl="node1" presStyleIdx="1" presStyleCnt="3"/>
      <dgm:spPr/>
    </dgm:pt>
    <dgm:pt modelId="{AA29F56C-3B86-4974-ADE8-7A7CF551AF13}" type="pres">
      <dgm:prSet presAssocID="{AD2D8CFE-1947-470F-AD6F-074DC148997F}" presName="descendantArrow" presStyleCnt="0"/>
      <dgm:spPr/>
    </dgm:pt>
    <dgm:pt modelId="{E45DB66A-BA98-4459-A2A7-D0CD014BAF4B}" type="pres">
      <dgm:prSet presAssocID="{B6094AC6-7D29-4628-8C4D-6908A5489200}" presName="childTextArrow" presStyleLbl="fgAccFollowNode1" presStyleIdx="1" presStyleCnt="3">
        <dgm:presLayoutVars>
          <dgm:bulletEnabled val="1"/>
        </dgm:presLayoutVars>
      </dgm:prSet>
      <dgm:spPr/>
    </dgm:pt>
    <dgm:pt modelId="{CE46DD5C-6439-4B1B-9BE3-566F024B5E93}" type="pres">
      <dgm:prSet presAssocID="{4005DC70-53AF-4CCB-B276-87EA561ADEA1}" presName="sp" presStyleCnt="0"/>
      <dgm:spPr/>
    </dgm:pt>
    <dgm:pt modelId="{9395AED2-201D-414E-9C2A-D129EE1515F6}" type="pres">
      <dgm:prSet presAssocID="{ED57833B-C3C0-4DB2-9094-FEADF44AEFD5}" presName="arrowAndChildren" presStyleCnt="0"/>
      <dgm:spPr/>
    </dgm:pt>
    <dgm:pt modelId="{2C9D3AFC-4BF6-4D9A-8C26-FF0928287983}" type="pres">
      <dgm:prSet presAssocID="{ED57833B-C3C0-4DB2-9094-FEADF44AEFD5}" presName="parentTextArrow" presStyleLbl="node1" presStyleIdx="1" presStyleCnt="3"/>
      <dgm:spPr/>
    </dgm:pt>
    <dgm:pt modelId="{0ACB9101-AC35-4F42-86CA-28A8775EAD80}" type="pres">
      <dgm:prSet presAssocID="{ED57833B-C3C0-4DB2-9094-FEADF44AEFD5}" presName="arrow" presStyleLbl="node1" presStyleIdx="2" presStyleCnt="3"/>
      <dgm:spPr/>
    </dgm:pt>
    <dgm:pt modelId="{07079E83-C7CE-40B4-851D-423661F90ACD}" type="pres">
      <dgm:prSet presAssocID="{ED57833B-C3C0-4DB2-9094-FEADF44AEFD5}" presName="descendantArrow" presStyleCnt="0"/>
      <dgm:spPr/>
    </dgm:pt>
    <dgm:pt modelId="{E35FA67C-2B77-4AFF-B30D-0D99787DFEA7}" type="pres">
      <dgm:prSet presAssocID="{E4565D24-C6B8-4B67-A525-C6A40508C131}" presName="childTextArrow" presStyleLbl="fgAccFollowNode1" presStyleIdx="2" presStyleCnt="3">
        <dgm:presLayoutVars>
          <dgm:bulletEnabled val="1"/>
        </dgm:presLayoutVars>
      </dgm:prSet>
      <dgm:spPr/>
    </dgm:pt>
  </dgm:ptLst>
  <dgm:cxnLst>
    <dgm:cxn modelId="{5A820B17-72A9-429C-8001-7B16FEA178CC}" type="presOf" srcId="{CE949E3D-D421-4F4B-A0E9-F443D4B16310}" destId="{A2BCE773-BF14-471B-97E2-49430228CE7D}" srcOrd="0" destOrd="0" presId="urn:microsoft.com/office/officeart/2005/8/layout/process4"/>
    <dgm:cxn modelId="{21E58B21-90B7-44F5-B419-8CEF4AAB3F22}" type="presOf" srcId="{E4565D24-C6B8-4B67-A525-C6A40508C131}" destId="{E35FA67C-2B77-4AFF-B30D-0D99787DFEA7}" srcOrd="0" destOrd="0" presId="urn:microsoft.com/office/officeart/2005/8/layout/process4"/>
    <dgm:cxn modelId="{058DAC41-296F-488C-9743-C4199F68E0A5}" srcId="{ED57833B-C3C0-4DB2-9094-FEADF44AEFD5}" destId="{E4565D24-C6B8-4B67-A525-C6A40508C131}" srcOrd="0" destOrd="0" parTransId="{256FBD04-0624-44B9-9779-68A18507FE03}" sibTransId="{029AB750-BE1E-4989-9EB2-BAC0BFD9F935}"/>
    <dgm:cxn modelId="{0DB9C371-3F14-4027-A0B6-CB5D2C03253A}" type="presOf" srcId="{ED57833B-C3C0-4DB2-9094-FEADF44AEFD5}" destId="{2C9D3AFC-4BF6-4D9A-8C26-FF0928287983}" srcOrd="0" destOrd="0" presId="urn:microsoft.com/office/officeart/2005/8/layout/process4"/>
    <dgm:cxn modelId="{85368074-B030-494C-A2F2-690C2E51F86A}" type="presOf" srcId="{AD2D8CFE-1947-470F-AD6F-074DC148997F}" destId="{0DE3CF2A-3A1F-47AA-B714-D9B7E6727179}" srcOrd="0" destOrd="0" presId="urn:microsoft.com/office/officeart/2005/8/layout/process4"/>
    <dgm:cxn modelId="{94C8AE59-3F12-4E1A-88CA-12EEEAC54ECB}" type="presOf" srcId="{49059BBC-929B-4028-8606-BDB98441EAD7}" destId="{BA28D841-3267-443B-A3B7-DC9670ADED85}" srcOrd="1" destOrd="0" presId="urn:microsoft.com/office/officeart/2005/8/layout/process4"/>
    <dgm:cxn modelId="{07AC4487-99E0-42B0-9D6C-F9E688D6A035}" srcId="{6A9A6745-A6F1-44E4-BCC4-53B9AB7DEAAB}" destId="{AD2D8CFE-1947-470F-AD6F-074DC148997F}" srcOrd="1" destOrd="0" parTransId="{04CB3A9B-8442-483F-93D0-28206FF87145}" sibTransId="{49A1DB22-3952-4AAD-878F-0EE957B58D3C}"/>
    <dgm:cxn modelId="{BB3DA08B-CE63-490A-9180-78DB2DF129EA}" srcId="{6A9A6745-A6F1-44E4-BCC4-53B9AB7DEAAB}" destId="{49059BBC-929B-4028-8606-BDB98441EAD7}" srcOrd="2" destOrd="0" parTransId="{FF5987CB-99E7-4D10-ABF1-827E09F65C66}" sibTransId="{5B38DA70-5260-42F2-8400-DFC08DE0E520}"/>
    <dgm:cxn modelId="{FD72CFC8-FAA1-41F9-BC58-12D5B5699FF5}" srcId="{AD2D8CFE-1947-470F-AD6F-074DC148997F}" destId="{B6094AC6-7D29-4628-8C4D-6908A5489200}" srcOrd="0" destOrd="0" parTransId="{0AD5CBD4-1578-4AE9-898D-E0BAD888DACE}" sibTransId="{086F5905-8BC9-4507-B018-41393CC5A85C}"/>
    <dgm:cxn modelId="{D92723C9-2528-428A-B426-7E10526F2E3A}" type="presOf" srcId="{AD2D8CFE-1947-470F-AD6F-074DC148997F}" destId="{D4B4868B-0AA8-467F-B7AB-577B5C7A1219}" srcOrd="1" destOrd="0" presId="urn:microsoft.com/office/officeart/2005/8/layout/process4"/>
    <dgm:cxn modelId="{7797FBD4-B521-4C3E-B207-4C21042F5670}" type="presOf" srcId="{6A9A6745-A6F1-44E4-BCC4-53B9AB7DEAAB}" destId="{476D753A-EF28-46AB-948D-DC63D8015DE9}" srcOrd="0" destOrd="0" presId="urn:microsoft.com/office/officeart/2005/8/layout/process4"/>
    <dgm:cxn modelId="{EDA853E1-EEF4-469D-8AA6-31CE68A70E64}" type="presOf" srcId="{49059BBC-929B-4028-8606-BDB98441EAD7}" destId="{68636890-AD83-404F-9EE4-C28F7F59FC3D}" srcOrd="0" destOrd="0" presId="urn:microsoft.com/office/officeart/2005/8/layout/process4"/>
    <dgm:cxn modelId="{3464DFE6-D1B7-4C06-BE33-1DEAE8603593}" type="presOf" srcId="{ED57833B-C3C0-4DB2-9094-FEADF44AEFD5}" destId="{0ACB9101-AC35-4F42-86CA-28A8775EAD80}" srcOrd="1" destOrd="0" presId="urn:microsoft.com/office/officeart/2005/8/layout/process4"/>
    <dgm:cxn modelId="{F0E9B1F6-9717-4140-80FA-A8510418A02B}" type="presOf" srcId="{B6094AC6-7D29-4628-8C4D-6908A5489200}" destId="{E45DB66A-BA98-4459-A2A7-D0CD014BAF4B}" srcOrd="0" destOrd="0" presId="urn:microsoft.com/office/officeart/2005/8/layout/process4"/>
    <dgm:cxn modelId="{B60E33F7-68C5-4893-ADF2-9FED07B38DF7}" srcId="{49059BBC-929B-4028-8606-BDB98441EAD7}" destId="{CE949E3D-D421-4F4B-A0E9-F443D4B16310}" srcOrd="0" destOrd="0" parTransId="{B08D678E-58E1-45C3-AFF0-685BA977F73E}" sibTransId="{DAF6B51B-F0F0-40C2-960B-4BAB01EB860D}"/>
    <dgm:cxn modelId="{25848DF7-ED86-474A-A4F4-2A956FD872B2}" srcId="{6A9A6745-A6F1-44E4-BCC4-53B9AB7DEAAB}" destId="{ED57833B-C3C0-4DB2-9094-FEADF44AEFD5}" srcOrd="0" destOrd="0" parTransId="{C8E62F66-48AD-4A0B-98AB-300FDB6D0C39}" sibTransId="{4005DC70-53AF-4CCB-B276-87EA561ADEA1}"/>
    <dgm:cxn modelId="{F870DF67-002C-4F60-898E-EAF2D1D897CD}" type="presParOf" srcId="{476D753A-EF28-46AB-948D-DC63D8015DE9}" destId="{9BDCFBF3-CF85-47F4-88FF-56D32A2664D4}" srcOrd="0" destOrd="0" presId="urn:microsoft.com/office/officeart/2005/8/layout/process4"/>
    <dgm:cxn modelId="{A8B1BEEE-BC92-4210-9A58-B9A026687A7C}" type="presParOf" srcId="{9BDCFBF3-CF85-47F4-88FF-56D32A2664D4}" destId="{68636890-AD83-404F-9EE4-C28F7F59FC3D}" srcOrd="0" destOrd="0" presId="urn:microsoft.com/office/officeart/2005/8/layout/process4"/>
    <dgm:cxn modelId="{8285612D-B398-4476-98E4-F9285A7AEB8A}" type="presParOf" srcId="{9BDCFBF3-CF85-47F4-88FF-56D32A2664D4}" destId="{BA28D841-3267-443B-A3B7-DC9670ADED85}" srcOrd="1" destOrd="0" presId="urn:microsoft.com/office/officeart/2005/8/layout/process4"/>
    <dgm:cxn modelId="{3FD9292F-2A32-493C-859E-E6A9C78EAAD1}" type="presParOf" srcId="{9BDCFBF3-CF85-47F4-88FF-56D32A2664D4}" destId="{FC10EEBA-16D2-4BF9-8200-B134EB977CE2}" srcOrd="2" destOrd="0" presId="urn:microsoft.com/office/officeart/2005/8/layout/process4"/>
    <dgm:cxn modelId="{5EC7BD55-142C-4A3E-A14D-37BB73D10623}" type="presParOf" srcId="{FC10EEBA-16D2-4BF9-8200-B134EB977CE2}" destId="{A2BCE773-BF14-471B-97E2-49430228CE7D}" srcOrd="0" destOrd="0" presId="urn:microsoft.com/office/officeart/2005/8/layout/process4"/>
    <dgm:cxn modelId="{99C6D219-0D34-4228-8842-950DE0C2671C}" type="presParOf" srcId="{476D753A-EF28-46AB-948D-DC63D8015DE9}" destId="{D1BEAE2D-1DEA-4312-93B3-0F674535B9BE}" srcOrd="1" destOrd="0" presId="urn:microsoft.com/office/officeart/2005/8/layout/process4"/>
    <dgm:cxn modelId="{7CBA1C62-3CFC-404B-A49C-331050A5A3F3}" type="presParOf" srcId="{476D753A-EF28-46AB-948D-DC63D8015DE9}" destId="{CC2B1A4A-C3DB-4D38-B2FC-20D337B15EF5}" srcOrd="2" destOrd="0" presId="urn:microsoft.com/office/officeart/2005/8/layout/process4"/>
    <dgm:cxn modelId="{76A249CF-3F2F-4014-A76E-2B1AFC0E638F}" type="presParOf" srcId="{CC2B1A4A-C3DB-4D38-B2FC-20D337B15EF5}" destId="{0DE3CF2A-3A1F-47AA-B714-D9B7E6727179}" srcOrd="0" destOrd="0" presId="urn:microsoft.com/office/officeart/2005/8/layout/process4"/>
    <dgm:cxn modelId="{4DA34262-7D43-493F-AFE1-AB0E2064DE01}" type="presParOf" srcId="{CC2B1A4A-C3DB-4D38-B2FC-20D337B15EF5}" destId="{D4B4868B-0AA8-467F-B7AB-577B5C7A1219}" srcOrd="1" destOrd="0" presId="urn:microsoft.com/office/officeart/2005/8/layout/process4"/>
    <dgm:cxn modelId="{E846BFE6-56E7-43A7-BF44-023FC493EF70}" type="presParOf" srcId="{CC2B1A4A-C3DB-4D38-B2FC-20D337B15EF5}" destId="{AA29F56C-3B86-4974-ADE8-7A7CF551AF13}" srcOrd="2" destOrd="0" presId="urn:microsoft.com/office/officeart/2005/8/layout/process4"/>
    <dgm:cxn modelId="{758576F9-250C-4ACC-B7CF-11C7FCAD5A23}" type="presParOf" srcId="{AA29F56C-3B86-4974-ADE8-7A7CF551AF13}" destId="{E45DB66A-BA98-4459-A2A7-D0CD014BAF4B}" srcOrd="0" destOrd="0" presId="urn:microsoft.com/office/officeart/2005/8/layout/process4"/>
    <dgm:cxn modelId="{DB494FD6-3D62-428D-B760-7E6962E919D5}" type="presParOf" srcId="{476D753A-EF28-46AB-948D-DC63D8015DE9}" destId="{CE46DD5C-6439-4B1B-9BE3-566F024B5E93}" srcOrd="3" destOrd="0" presId="urn:microsoft.com/office/officeart/2005/8/layout/process4"/>
    <dgm:cxn modelId="{677EE7F3-FE57-403C-AC6B-26E4120031F6}" type="presParOf" srcId="{476D753A-EF28-46AB-948D-DC63D8015DE9}" destId="{9395AED2-201D-414E-9C2A-D129EE1515F6}" srcOrd="4" destOrd="0" presId="urn:microsoft.com/office/officeart/2005/8/layout/process4"/>
    <dgm:cxn modelId="{336B9FA1-8617-4299-8B8E-25D2C0FE7B7E}" type="presParOf" srcId="{9395AED2-201D-414E-9C2A-D129EE1515F6}" destId="{2C9D3AFC-4BF6-4D9A-8C26-FF0928287983}" srcOrd="0" destOrd="0" presId="urn:microsoft.com/office/officeart/2005/8/layout/process4"/>
    <dgm:cxn modelId="{A04B88FD-2B62-4BE1-B8B3-7487B0668134}" type="presParOf" srcId="{9395AED2-201D-414E-9C2A-D129EE1515F6}" destId="{0ACB9101-AC35-4F42-86CA-28A8775EAD80}" srcOrd="1" destOrd="0" presId="urn:microsoft.com/office/officeart/2005/8/layout/process4"/>
    <dgm:cxn modelId="{BB2EFA64-76F1-47BF-A739-63D353222352}" type="presParOf" srcId="{9395AED2-201D-414E-9C2A-D129EE1515F6}" destId="{07079E83-C7CE-40B4-851D-423661F90ACD}" srcOrd="2" destOrd="0" presId="urn:microsoft.com/office/officeart/2005/8/layout/process4"/>
    <dgm:cxn modelId="{A0FDF52C-35A6-4AB7-8FF5-7CCD472A3757}" type="presParOf" srcId="{07079E83-C7CE-40B4-851D-423661F90ACD}" destId="{E35FA67C-2B77-4AFF-B30D-0D99787DFEA7}"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D07BA416-68C0-48DA-BFB7-707667443CB8}"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602DC375-7644-445E-A3CA-DCC18C293C60}">
      <dgm:prSet phldrT="[Text]"/>
      <dgm:spPr/>
      <dgm:t>
        <a:bodyPr/>
        <a:lstStyle/>
        <a:p>
          <a:r>
            <a:rPr lang="en-US" dirty="0"/>
            <a:t>A retail chain created individual sales goals for each employee</a:t>
          </a:r>
        </a:p>
      </dgm:t>
    </dgm:pt>
    <dgm:pt modelId="{90DB7EC6-CDF1-4C71-97D2-67C59ACED977}" type="parTrans" cxnId="{D56FF510-645E-492D-A043-BA3D72165E7F}">
      <dgm:prSet/>
      <dgm:spPr/>
      <dgm:t>
        <a:bodyPr/>
        <a:lstStyle/>
        <a:p>
          <a:endParaRPr lang="en-US"/>
        </a:p>
      </dgm:t>
    </dgm:pt>
    <dgm:pt modelId="{A5AC35AD-3EC0-4255-A8E5-BD662F2DDBC6}" type="sibTrans" cxnId="{D56FF510-645E-492D-A043-BA3D72165E7F}">
      <dgm:prSet/>
      <dgm:spPr/>
      <dgm:t>
        <a:bodyPr/>
        <a:lstStyle/>
        <a:p>
          <a:endParaRPr lang="en-US"/>
        </a:p>
      </dgm:t>
    </dgm:pt>
    <dgm:pt modelId="{FF1A7BCE-03E7-453D-9A78-9A163A2B6600}">
      <dgm:prSet phldrT="[Text]"/>
      <dgm:spPr/>
      <dgm:t>
        <a:bodyPr/>
        <a:lstStyle/>
        <a:p>
          <a:r>
            <a:rPr lang="en-US" dirty="0"/>
            <a:t>The effort to increase sales was counter- productive</a:t>
          </a:r>
        </a:p>
      </dgm:t>
    </dgm:pt>
    <dgm:pt modelId="{D97492BE-C737-4BB4-BC6B-5893FD6215D0}" type="parTrans" cxnId="{A0F33E09-1E74-45F1-A618-831312F11272}">
      <dgm:prSet/>
      <dgm:spPr/>
      <dgm:t>
        <a:bodyPr/>
        <a:lstStyle/>
        <a:p>
          <a:endParaRPr lang="en-US"/>
        </a:p>
      </dgm:t>
    </dgm:pt>
    <dgm:pt modelId="{791D35C3-8B1F-4427-96DC-F7154B796C50}" type="sibTrans" cxnId="{A0F33E09-1E74-45F1-A618-831312F11272}">
      <dgm:prSet/>
      <dgm:spPr/>
      <dgm:t>
        <a:bodyPr/>
        <a:lstStyle/>
        <a:p>
          <a:endParaRPr lang="en-US"/>
        </a:p>
      </dgm:t>
    </dgm:pt>
    <dgm:pt modelId="{424CB004-DC2A-4D43-B32D-08D9A24E924B}">
      <dgm:prSet phldrT="[Text]"/>
      <dgm:spPr/>
      <dgm:t>
        <a:bodyPr/>
        <a:lstStyle/>
        <a:p>
          <a:r>
            <a:rPr lang="en-US" dirty="0"/>
            <a:t>The company then trained employees, and shared new sales techniques</a:t>
          </a:r>
        </a:p>
      </dgm:t>
    </dgm:pt>
    <dgm:pt modelId="{190E9ABF-A697-4032-B707-9854B4E5674D}" type="parTrans" cxnId="{459C6C75-32EB-43D8-9663-8DCDAA035AC1}">
      <dgm:prSet/>
      <dgm:spPr/>
      <dgm:t>
        <a:bodyPr/>
        <a:lstStyle/>
        <a:p>
          <a:endParaRPr lang="en-US"/>
        </a:p>
      </dgm:t>
    </dgm:pt>
    <dgm:pt modelId="{0E713EFF-752C-44E0-9E57-57EF2927EEC7}" type="sibTrans" cxnId="{459C6C75-32EB-43D8-9663-8DCDAA035AC1}">
      <dgm:prSet/>
      <dgm:spPr/>
      <dgm:t>
        <a:bodyPr/>
        <a:lstStyle/>
        <a:p>
          <a:endParaRPr lang="en-US"/>
        </a:p>
      </dgm:t>
    </dgm:pt>
    <dgm:pt modelId="{12CAC0CC-4B6C-4B11-9050-9E6D1EF8B357}">
      <dgm:prSet phldrT="[Text]"/>
      <dgm:spPr/>
      <dgm:t>
        <a:bodyPr/>
        <a:lstStyle/>
        <a:p>
          <a:r>
            <a:rPr lang="en-US" dirty="0"/>
            <a:t>Profits increased by 8 percent six months after adapting the performance goals.</a:t>
          </a:r>
        </a:p>
      </dgm:t>
    </dgm:pt>
    <dgm:pt modelId="{B80B1740-CC23-4E61-A3C5-13F3599AC6C0}" type="parTrans" cxnId="{9CAB9DD7-4AF0-4FC3-AB51-DA52DD588480}">
      <dgm:prSet/>
      <dgm:spPr/>
    </dgm:pt>
    <dgm:pt modelId="{3EF5A5C7-A946-4ED5-987D-FD3601625D17}" type="sibTrans" cxnId="{9CAB9DD7-4AF0-4FC3-AB51-DA52DD588480}">
      <dgm:prSet/>
      <dgm:spPr/>
    </dgm:pt>
    <dgm:pt modelId="{EB9BCAAD-2652-436E-8688-27B7CB061C00}" type="pres">
      <dgm:prSet presAssocID="{D07BA416-68C0-48DA-BFB7-707667443CB8}" presName="layout" presStyleCnt="0">
        <dgm:presLayoutVars>
          <dgm:chMax/>
          <dgm:chPref/>
          <dgm:dir/>
          <dgm:animOne val="branch"/>
          <dgm:animLvl val="lvl"/>
          <dgm:resizeHandles/>
        </dgm:presLayoutVars>
      </dgm:prSet>
      <dgm:spPr/>
    </dgm:pt>
    <dgm:pt modelId="{D712702D-B04B-4BDB-952E-E2F53A969212}" type="pres">
      <dgm:prSet presAssocID="{602DC375-7644-445E-A3CA-DCC18C293C60}" presName="root" presStyleCnt="0">
        <dgm:presLayoutVars>
          <dgm:chMax/>
          <dgm:chPref val="4"/>
        </dgm:presLayoutVars>
      </dgm:prSet>
      <dgm:spPr/>
    </dgm:pt>
    <dgm:pt modelId="{24D8D9CC-A88F-48A3-A2EC-C9B850E7BFAA}" type="pres">
      <dgm:prSet presAssocID="{602DC375-7644-445E-A3CA-DCC18C293C60}" presName="rootComposite" presStyleCnt="0">
        <dgm:presLayoutVars/>
      </dgm:prSet>
      <dgm:spPr/>
    </dgm:pt>
    <dgm:pt modelId="{E48B468A-CF27-4A3F-A912-E897C818694E}" type="pres">
      <dgm:prSet presAssocID="{602DC375-7644-445E-A3CA-DCC18C293C60}" presName="rootText" presStyleLbl="node0" presStyleIdx="0" presStyleCnt="1">
        <dgm:presLayoutVars>
          <dgm:chMax/>
          <dgm:chPref val="4"/>
        </dgm:presLayoutVars>
      </dgm:prSet>
      <dgm:spPr/>
    </dgm:pt>
    <dgm:pt modelId="{5F2C456B-7D9A-4FCA-8255-543A75BDEDBC}" type="pres">
      <dgm:prSet presAssocID="{602DC375-7644-445E-A3CA-DCC18C293C60}" presName="childShape" presStyleCnt="0">
        <dgm:presLayoutVars>
          <dgm:chMax val="0"/>
          <dgm:chPref val="0"/>
        </dgm:presLayoutVars>
      </dgm:prSet>
      <dgm:spPr/>
    </dgm:pt>
    <dgm:pt modelId="{BCDD3914-AFBE-4EBF-BDF3-E66964E3971A}" type="pres">
      <dgm:prSet presAssocID="{FF1A7BCE-03E7-453D-9A78-9A163A2B6600}" presName="childComposite" presStyleCnt="0">
        <dgm:presLayoutVars>
          <dgm:chMax val="0"/>
          <dgm:chPref val="0"/>
        </dgm:presLayoutVars>
      </dgm:prSet>
      <dgm:spPr/>
    </dgm:pt>
    <dgm:pt modelId="{EF26D4A2-33D4-4B08-A7FE-A014B10FA280}" type="pres">
      <dgm:prSet presAssocID="{FF1A7BCE-03E7-453D-9A78-9A163A2B6600}" presName="Image" presStyleLbl="node1" presStyleIdx="0" presStyleCnt="3"/>
      <dgm:spPr>
        <a:solidFill>
          <a:schemeClr val="accent2">
            <a:hueOff val="0"/>
            <a:satOff val="0"/>
            <a:lumOff val="0"/>
          </a:schemeClr>
        </a:solidFill>
      </dgm:spPr>
    </dgm:pt>
    <dgm:pt modelId="{8265A21D-015D-46D5-838E-36118311B88B}" type="pres">
      <dgm:prSet presAssocID="{FF1A7BCE-03E7-453D-9A78-9A163A2B6600}" presName="childText" presStyleLbl="lnNode1" presStyleIdx="0" presStyleCnt="3">
        <dgm:presLayoutVars>
          <dgm:chMax val="0"/>
          <dgm:chPref val="0"/>
          <dgm:bulletEnabled val="1"/>
        </dgm:presLayoutVars>
      </dgm:prSet>
      <dgm:spPr/>
    </dgm:pt>
    <dgm:pt modelId="{15920E9A-F3E5-4AB2-A77B-071E198E1F20}" type="pres">
      <dgm:prSet presAssocID="{424CB004-DC2A-4D43-B32D-08D9A24E924B}" presName="childComposite" presStyleCnt="0">
        <dgm:presLayoutVars>
          <dgm:chMax val="0"/>
          <dgm:chPref val="0"/>
        </dgm:presLayoutVars>
      </dgm:prSet>
      <dgm:spPr/>
    </dgm:pt>
    <dgm:pt modelId="{51DF5811-CD4D-442D-A450-B646EF93C023}" type="pres">
      <dgm:prSet presAssocID="{424CB004-DC2A-4D43-B32D-08D9A24E924B}" presName="Image" presStyleLbl="node1" presStyleIdx="1" presStyleCnt="3"/>
      <dgm:spPr>
        <a:solidFill>
          <a:schemeClr val="accent3">
            <a:hueOff val="0"/>
            <a:satOff val="0"/>
            <a:lumOff val="0"/>
          </a:schemeClr>
        </a:solidFill>
      </dgm:spPr>
    </dgm:pt>
    <dgm:pt modelId="{97F4A243-0FF1-48BD-B2D4-783915D6E04B}" type="pres">
      <dgm:prSet presAssocID="{424CB004-DC2A-4D43-B32D-08D9A24E924B}" presName="childText" presStyleLbl="lnNode1" presStyleIdx="1" presStyleCnt="3">
        <dgm:presLayoutVars>
          <dgm:chMax val="0"/>
          <dgm:chPref val="0"/>
          <dgm:bulletEnabled val="1"/>
        </dgm:presLayoutVars>
      </dgm:prSet>
      <dgm:spPr/>
    </dgm:pt>
    <dgm:pt modelId="{F6AEC572-D56A-4C3C-8953-551499316E48}" type="pres">
      <dgm:prSet presAssocID="{12CAC0CC-4B6C-4B11-9050-9E6D1EF8B357}" presName="childComposite" presStyleCnt="0">
        <dgm:presLayoutVars>
          <dgm:chMax val="0"/>
          <dgm:chPref val="0"/>
        </dgm:presLayoutVars>
      </dgm:prSet>
      <dgm:spPr/>
    </dgm:pt>
    <dgm:pt modelId="{2160EEC9-6070-4135-8C01-3654950D4B97}" type="pres">
      <dgm:prSet presAssocID="{12CAC0CC-4B6C-4B11-9050-9E6D1EF8B357}" presName="Image" presStyleLbl="node1" presStyleIdx="2" presStyleCnt="3"/>
      <dgm:spPr>
        <a:solidFill>
          <a:schemeClr val="accent4">
            <a:hueOff val="0"/>
            <a:satOff val="0"/>
            <a:lumOff val="0"/>
          </a:schemeClr>
        </a:solidFill>
      </dgm:spPr>
    </dgm:pt>
    <dgm:pt modelId="{FEC121C2-950B-4A31-A6D4-41615569FF0D}" type="pres">
      <dgm:prSet presAssocID="{12CAC0CC-4B6C-4B11-9050-9E6D1EF8B357}" presName="childText" presStyleLbl="lnNode1" presStyleIdx="2" presStyleCnt="3">
        <dgm:presLayoutVars>
          <dgm:chMax val="0"/>
          <dgm:chPref val="0"/>
          <dgm:bulletEnabled val="1"/>
        </dgm:presLayoutVars>
      </dgm:prSet>
      <dgm:spPr/>
    </dgm:pt>
  </dgm:ptLst>
  <dgm:cxnLst>
    <dgm:cxn modelId="{A0F33E09-1E74-45F1-A618-831312F11272}" srcId="{602DC375-7644-445E-A3CA-DCC18C293C60}" destId="{FF1A7BCE-03E7-453D-9A78-9A163A2B6600}" srcOrd="0" destOrd="0" parTransId="{D97492BE-C737-4BB4-BC6B-5893FD6215D0}" sibTransId="{791D35C3-8B1F-4427-96DC-F7154B796C50}"/>
    <dgm:cxn modelId="{E34C100D-3D71-4232-BC82-F249D0953444}" type="presOf" srcId="{424CB004-DC2A-4D43-B32D-08D9A24E924B}" destId="{97F4A243-0FF1-48BD-B2D4-783915D6E04B}" srcOrd="0" destOrd="0" presId="urn:microsoft.com/office/officeart/2008/layout/PictureAccentList"/>
    <dgm:cxn modelId="{310CBF0F-24AD-4065-93C9-BE6064B14217}" type="presOf" srcId="{FF1A7BCE-03E7-453D-9A78-9A163A2B6600}" destId="{8265A21D-015D-46D5-838E-36118311B88B}" srcOrd="0" destOrd="0" presId="urn:microsoft.com/office/officeart/2008/layout/PictureAccentList"/>
    <dgm:cxn modelId="{D56FF510-645E-492D-A043-BA3D72165E7F}" srcId="{D07BA416-68C0-48DA-BFB7-707667443CB8}" destId="{602DC375-7644-445E-A3CA-DCC18C293C60}" srcOrd="0" destOrd="0" parTransId="{90DB7EC6-CDF1-4C71-97D2-67C59ACED977}" sibTransId="{A5AC35AD-3EC0-4255-A8E5-BD662F2DDBC6}"/>
    <dgm:cxn modelId="{C0E94A34-EB2F-4101-8794-1E11D9A537CE}" type="presOf" srcId="{602DC375-7644-445E-A3CA-DCC18C293C60}" destId="{E48B468A-CF27-4A3F-A912-E897C818694E}" srcOrd="0" destOrd="0" presId="urn:microsoft.com/office/officeart/2008/layout/PictureAccentList"/>
    <dgm:cxn modelId="{459C6C75-32EB-43D8-9663-8DCDAA035AC1}" srcId="{602DC375-7644-445E-A3CA-DCC18C293C60}" destId="{424CB004-DC2A-4D43-B32D-08D9A24E924B}" srcOrd="1" destOrd="0" parTransId="{190E9ABF-A697-4032-B707-9854B4E5674D}" sibTransId="{0E713EFF-752C-44E0-9E57-57EF2927EEC7}"/>
    <dgm:cxn modelId="{A42C25D7-C8EE-4E12-8C41-D811FCDEE575}" type="presOf" srcId="{D07BA416-68C0-48DA-BFB7-707667443CB8}" destId="{EB9BCAAD-2652-436E-8688-27B7CB061C00}" srcOrd="0" destOrd="0" presId="urn:microsoft.com/office/officeart/2008/layout/PictureAccentList"/>
    <dgm:cxn modelId="{9CAB9DD7-4AF0-4FC3-AB51-DA52DD588480}" srcId="{602DC375-7644-445E-A3CA-DCC18C293C60}" destId="{12CAC0CC-4B6C-4B11-9050-9E6D1EF8B357}" srcOrd="2" destOrd="0" parTransId="{B80B1740-CC23-4E61-A3C5-13F3599AC6C0}" sibTransId="{3EF5A5C7-A946-4ED5-987D-FD3601625D17}"/>
    <dgm:cxn modelId="{C57F5AF3-4EE3-4853-8DBB-E6CD8F692CFB}" type="presOf" srcId="{12CAC0CC-4B6C-4B11-9050-9E6D1EF8B357}" destId="{FEC121C2-950B-4A31-A6D4-41615569FF0D}" srcOrd="0" destOrd="0" presId="urn:microsoft.com/office/officeart/2008/layout/PictureAccentList"/>
    <dgm:cxn modelId="{2E25EA0D-6824-42CD-8B8B-965E6DE72B7D}" type="presParOf" srcId="{EB9BCAAD-2652-436E-8688-27B7CB061C00}" destId="{D712702D-B04B-4BDB-952E-E2F53A969212}" srcOrd="0" destOrd="0" presId="urn:microsoft.com/office/officeart/2008/layout/PictureAccentList"/>
    <dgm:cxn modelId="{82F502D7-7F72-44BB-9B48-FE0BCB46CEB0}" type="presParOf" srcId="{D712702D-B04B-4BDB-952E-E2F53A969212}" destId="{24D8D9CC-A88F-48A3-A2EC-C9B850E7BFAA}" srcOrd="0" destOrd="0" presId="urn:microsoft.com/office/officeart/2008/layout/PictureAccentList"/>
    <dgm:cxn modelId="{BF5B61E1-B1D8-4F86-AA6E-4789C0A45A47}" type="presParOf" srcId="{24D8D9CC-A88F-48A3-A2EC-C9B850E7BFAA}" destId="{E48B468A-CF27-4A3F-A912-E897C818694E}" srcOrd="0" destOrd="0" presId="urn:microsoft.com/office/officeart/2008/layout/PictureAccentList"/>
    <dgm:cxn modelId="{C3039DFB-9018-4885-9E60-E1BD6B5F4CDD}" type="presParOf" srcId="{D712702D-B04B-4BDB-952E-E2F53A969212}" destId="{5F2C456B-7D9A-4FCA-8255-543A75BDEDBC}" srcOrd="1" destOrd="0" presId="urn:microsoft.com/office/officeart/2008/layout/PictureAccentList"/>
    <dgm:cxn modelId="{CC1CC159-294E-4A91-98A8-4CF3C93A175F}" type="presParOf" srcId="{5F2C456B-7D9A-4FCA-8255-543A75BDEDBC}" destId="{BCDD3914-AFBE-4EBF-BDF3-E66964E3971A}" srcOrd="0" destOrd="0" presId="urn:microsoft.com/office/officeart/2008/layout/PictureAccentList"/>
    <dgm:cxn modelId="{0FC85217-119A-4BF4-9CDC-71C2D76BC923}" type="presParOf" srcId="{BCDD3914-AFBE-4EBF-BDF3-E66964E3971A}" destId="{EF26D4A2-33D4-4B08-A7FE-A014B10FA280}" srcOrd="0" destOrd="0" presId="urn:microsoft.com/office/officeart/2008/layout/PictureAccentList"/>
    <dgm:cxn modelId="{50B9F617-D1EF-4946-A047-4C34BC1A744D}" type="presParOf" srcId="{BCDD3914-AFBE-4EBF-BDF3-E66964E3971A}" destId="{8265A21D-015D-46D5-838E-36118311B88B}" srcOrd="1" destOrd="0" presId="urn:microsoft.com/office/officeart/2008/layout/PictureAccentList"/>
    <dgm:cxn modelId="{54CAB933-57D6-4D54-8A8B-8E4FB76B3C5F}" type="presParOf" srcId="{5F2C456B-7D9A-4FCA-8255-543A75BDEDBC}" destId="{15920E9A-F3E5-4AB2-A77B-071E198E1F20}" srcOrd="1" destOrd="0" presId="urn:microsoft.com/office/officeart/2008/layout/PictureAccentList"/>
    <dgm:cxn modelId="{3C156691-A6D6-4735-AB1C-2F7F3576CE14}" type="presParOf" srcId="{15920E9A-F3E5-4AB2-A77B-071E198E1F20}" destId="{51DF5811-CD4D-442D-A450-B646EF93C023}" srcOrd="0" destOrd="0" presId="urn:microsoft.com/office/officeart/2008/layout/PictureAccentList"/>
    <dgm:cxn modelId="{5DB4F141-254D-45E7-89CB-8996B3C18995}" type="presParOf" srcId="{15920E9A-F3E5-4AB2-A77B-071E198E1F20}" destId="{97F4A243-0FF1-48BD-B2D4-783915D6E04B}" srcOrd="1" destOrd="0" presId="urn:microsoft.com/office/officeart/2008/layout/PictureAccentList"/>
    <dgm:cxn modelId="{663F9048-F89E-4703-9A07-A26A680841F3}" type="presParOf" srcId="{5F2C456B-7D9A-4FCA-8255-543A75BDEDBC}" destId="{F6AEC572-D56A-4C3C-8953-551499316E48}" srcOrd="2" destOrd="0" presId="urn:microsoft.com/office/officeart/2008/layout/PictureAccentList"/>
    <dgm:cxn modelId="{2A135263-D4DC-4B6B-A15C-7A3A0ADD5F2C}" type="presParOf" srcId="{F6AEC572-D56A-4C3C-8953-551499316E48}" destId="{2160EEC9-6070-4135-8C01-3654950D4B97}" srcOrd="0" destOrd="0" presId="urn:microsoft.com/office/officeart/2008/layout/PictureAccentList"/>
    <dgm:cxn modelId="{FB1B408A-75B0-4208-9108-1DD89C00FA2C}" type="presParOf" srcId="{F6AEC572-D56A-4C3C-8953-551499316E48}" destId="{FEC121C2-950B-4A31-A6D4-41615569FF0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BF66C0F4-2F15-45F1-BEFD-ADB73CFAD2DB}"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4FBE18D9-2F8A-4BA0-9CC6-E8D5449B1D03}">
      <dgm:prSet phldrT="[Text]" custT="1"/>
      <dgm:spPr/>
      <dgm:t>
        <a:bodyPr/>
        <a:lstStyle/>
        <a:p>
          <a:pPr algn="r"/>
          <a:r>
            <a:rPr lang="en-US" sz="4800" dirty="0"/>
            <a:t>Anonymous</a:t>
          </a:r>
        </a:p>
      </dgm:t>
    </dgm:pt>
    <dgm:pt modelId="{93C72058-C5B8-45B2-A8BE-B9BAD14603EB}" type="parTrans" cxnId="{3DAB1AA9-CE83-44F8-8B55-663D554AA9A2}">
      <dgm:prSet/>
      <dgm:spPr/>
      <dgm:t>
        <a:bodyPr/>
        <a:lstStyle/>
        <a:p>
          <a:endParaRPr lang="en-US"/>
        </a:p>
      </dgm:t>
    </dgm:pt>
    <dgm:pt modelId="{D1CF8F1C-EF60-4E55-A7FF-CA03C07EFF1B}" type="sibTrans" cxnId="{3DAB1AA9-CE83-44F8-8B55-663D554AA9A2}">
      <dgm:prSet/>
      <dgm:spPr/>
      <dgm:t>
        <a:bodyPr/>
        <a:lstStyle/>
        <a:p>
          <a:endParaRPr lang="en-US"/>
        </a:p>
      </dgm:t>
    </dgm:pt>
    <dgm:pt modelId="{C4CBB51E-4291-4B16-9D46-FB7AAC347EFD}">
      <dgm:prSet phldrT="[Text]" custT="1"/>
      <dgm:spPr/>
      <dgm:t>
        <a:bodyPr/>
        <a:lstStyle/>
        <a:p>
          <a:pPr algn="r"/>
          <a:r>
            <a:rPr lang="en-US" sz="4800" dirty="0"/>
            <a:t>Peers and management</a:t>
          </a:r>
        </a:p>
      </dgm:t>
    </dgm:pt>
    <dgm:pt modelId="{45F70C21-C5C8-4590-BB7B-42ABE0517869}" type="parTrans" cxnId="{1E4E99C0-C799-4FBE-9C76-17A349005287}">
      <dgm:prSet/>
      <dgm:spPr/>
      <dgm:t>
        <a:bodyPr/>
        <a:lstStyle/>
        <a:p>
          <a:endParaRPr lang="en-US"/>
        </a:p>
      </dgm:t>
    </dgm:pt>
    <dgm:pt modelId="{3DC37D57-9634-44FF-9956-6FF4B3DFCF3D}" type="sibTrans" cxnId="{1E4E99C0-C799-4FBE-9C76-17A349005287}">
      <dgm:prSet/>
      <dgm:spPr/>
      <dgm:t>
        <a:bodyPr/>
        <a:lstStyle/>
        <a:p>
          <a:endParaRPr lang="en-US"/>
        </a:p>
      </dgm:t>
    </dgm:pt>
    <dgm:pt modelId="{E1D1BE4F-DF7D-47A6-9F38-DA5C16C05403}">
      <dgm:prSet phldrT="[Text]" custT="1"/>
      <dgm:spPr/>
      <dgm:t>
        <a:bodyPr/>
        <a:lstStyle/>
        <a:p>
          <a:pPr algn="r"/>
          <a:r>
            <a:rPr lang="en-US" sz="4800" dirty="0"/>
            <a:t>Self-evaluate</a:t>
          </a:r>
        </a:p>
      </dgm:t>
    </dgm:pt>
    <dgm:pt modelId="{D8F35BAE-00B2-468C-B947-AB22F54C781F}" type="parTrans" cxnId="{5D3AE67F-2429-4EEF-A57B-463704BD1EB4}">
      <dgm:prSet/>
      <dgm:spPr/>
      <dgm:t>
        <a:bodyPr/>
        <a:lstStyle/>
        <a:p>
          <a:endParaRPr lang="en-US"/>
        </a:p>
      </dgm:t>
    </dgm:pt>
    <dgm:pt modelId="{C19F55AC-CF05-410E-B97F-392B72CAD14D}" type="sibTrans" cxnId="{5D3AE67F-2429-4EEF-A57B-463704BD1EB4}">
      <dgm:prSet/>
      <dgm:spPr/>
      <dgm:t>
        <a:bodyPr/>
        <a:lstStyle/>
        <a:p>
          <a:endParaRPr lang="en-US"/>
        </a:p>
      </dgm:t>
    </dgm:pt>
    <dgm:pt modelId="{525576F7-B1A8-4191-9663-C4FCD7E596CD}" type="pres">
      <dgm:prSet presAssocID="{BF66C0F4-2F15-45F1-BEFD-ADB73CFAD2DB}" presName="Name0" presStyleCnt="0">
        <dgm:presLayoutVars>
          <dgm:dir/>
          <dgm:animLvl val="lvl"/>
          <dgm:resizeHandles/>
        </dgm:presLayoutVars>
      </dgm:prSet>
      <dgm:spPr/>
    </dgm:pt>
    <dgm:pt modelId="{9E2D817E-F381-46B3-AAAC-F4993B23152A}" type="pres">
      <dgm:prSet presAssocID="{4FBE18D9-2F8A-4BA0-9CC6-E8D5449B1D03}" presName="linNode" presStyleCnt="0"/>
      <dgm:spPr/>
    </dgm:pt>
    <dgm:pt modelId="{A2EB42E8-0412-4C61-9434-9E8BFCEFCC24}" type="pres">
      <dgm:prSet presAssocID="{4FBE18D9-2F8A-4BA0-9CC6-E8D5449B1D03}" presName="parentShp" presStyleLbl="node1" presStyleIdx="0" presStyleCnt="3" custScaleX="194872">
        <dgm:presLayoutVars>
          <dgm:bulletEnabled val="1"/>
        </dgm:presLayoutVars>
      </dgm:prSet>
      <dgm:spPr/>
    </dgm:pt>
    <dgm:pt modelId="{7FE38099-CDA4-467C-A3F8-30047003A097}" type="pres">
      <dgm:prSet presAssocID="{4FBE18D9-2F8A-4BA0-9CC6-E8D5449B1D03}" presName="childShp" presStyleLbl="bgAccFollowNode1" presStyleIdx="0" presStyleCnt="3">
        <dgm:presLayoutVars>
          <dgm:bulletEnabled val="1"/>
        </dgm:presLayoutVars>
      </dgm:prSet>
      <dgm:spPr/>
    </dgm:pt>
    <dgm:pt modelId="{77003471-15D0-4043-81BE-9AAD02F80897}" type="pres">
      <dgm:prSet presAssocID="{D1CF8F1C-EF60-4E55-A7FF-CA03C07EFF1B}" presName="spacing" presStyleCnt="0"/>
      <dgm:spPr/>
    </dgm:pt>
    <dgm:pt modelId="{ABDAE70A-2D40-462A-BAEB-D7D2B4E092A7}" type="pres">
      <dgm:prSet presAssocID="{C4CBB51E-4291-4B16-9D46-FB7AAC347EFD}" presName="linNode" presStyleCnt="0"/>
      <dgm:spPr/>
    </dgm:pt>
    <dgm:pt modelId="{987DD275-2A19-4669-8662-F181F478F95B}" type="pres">
      <dgm:prSet presAssocID="{C4CBB51E-4291-4B16-9D46-FB7AAC347EFD}" presName="parentShp" presStyleLbl="node1" presStyleIdx="1" presStyleCnt="3" custScaleX="194872">
        <dgm:presLayoutVars>
          <dgm:bulletEnabled val="1"/>
        </dgm:presLayoutVars>
      </dgm:prSet>
      <dgm:spPr/>
    </dgm:pt>
    <dgm:pt modelId="{E54C5C5A-6AEE-418E-80C8-95783B2FB067}" type="pres">
      <dgm:prSet presAssocID="{C4CBB51E-4291-4B16-9D46-FB7AAC347EFD}" presName="childShp" presStyleLbl="bgAccFollowNode1" presStyleIdx="1" presStyleCnt="3">
        <dgm:presLayoutVars>
          <dgm:bulletEnabled val="1"/>
        </dgm:presLayoutVars>
      </dgm:prSet>
      <dgm:spPr/>
    </dgm:pt>
    <dgm:pt modelId="{D81CB166-4DCB-44BF-A141-62C91A7C6442}" type="pres">
      <dgm:prSet presAssocID="{3DC37D57-9634-44FF-9956-6FF4B3DFCF3D}" presName="spacing" presStyleCnt="0"/>
      <dgm:spPr/>
    </dgm:pt>
    <dgm:pt modelId="{C73CFB45-3D95-456E-B81C-96D75E25CEEB}" type="pres">
      <dgm:prSet presAssocID="{E1D1BE4F-DF7D-47A6-9F38-DA5C16C05403}" presName="linNode" presStyleCnt="0"/>
      <dgm:spPr/>
    </dgm:pt>
    <dgm:pt modelId="{7666F0CD-09C9-47FE-A34A-FCC5B52E78C4}" type="pres">
      <dgm:prSet presAssocID="{E1D1BE4F-DF7D-47A6-9F38-DA5C16C05403}" presName="parentShp" presStyleLbl="node1" presStyleIdx="2" presStyleCnt="3" custScaleX="194872">
        <dgm:presLayoutVars>
          <dgm:bulletEnabled val="1"/>
        </dgm:presLayoutVars>
      </dgm:prSet>
      <dgm:spPr/>
    </dgm:pt>
    <dgm:pt modelId="{7E53EF2C-215C-4D09-A1E9-77827748FC89}" type="pres">
      <dgm:prSet presAssocID="{E1D1BE4F-DF7D-47A6-9F38-DA5C16C05403}" presName="childShp" presStyleLbl="bgAccFollowNode1" presStyleIdx="2" presStyleCnt="3">
        <dgm:presLayoutVars>
          <dgm:bulletEnabled val="1"/>
        </dgm:presLayoutVars>
      </dgm:prSet>
      <dgm:spPr/>
    </dgm:pt>
  </dgm:ptLst>
  <dgm:cxnLst>
    <dgm:cxn modelId="{D679A476-B9D4-43EB-AA83-0079D1F17CEB}" type="presOf" srcId="{BF66C0F4-2F15-45F1-BEFD-ADB73CFAD2DB}" destId="{525576F7-B1A8-4191-9663-C4FCD7E596CD}" srcOrd="0" destOrd="0" presId="urn:microsoft.com/office/officeart/2005/8/layout/vList6"/>
    <dgm:cxn modelId="{5D3AE67F-2429-4EEF-A57B-463704BD1EB4}" srcId="{BF66C0F4-2F15-45F1-BEFD-ADB73CFAD2DB}" destId="{E1D1BE4F-DF7D-47A6-9F38-DA5C16C05403}" srcOrd="2" destOrd="0" parTransId="{D8F35BAE-00B2-468C-B947-AB22F54C781F}" sibTransId="{C19F55AC-CF05-410E-B97F-392B72CAD14D}"/>
    <dgm:cxn modelId="{6882FE84-CDA2-4246-9475-B1B751B368C0}" type="presOf" srcId="{C4CBB51E-4291-4B16-9D46-FB7AAC347EFD}" destId="{987DD275-2A19-4669-8662-F181F478F95B}" srcOrd="0" destOrd="0" presId="urn:microsoft.com/office/officeart/2005/8/layout/vList6"/>
    <dgm:cxn modelId="{1758CBA8-F25A-497A-972A-671E5D3695E9}" type="presOf" srcId="{E1D1BE4F-DF7D-47A6-9F38-DA5C16C05403}" destId="{7666F0CD-09C9-47FE-A34A-FCC5B52E78C4}" srcOrd="0" destOrd="0" presId="urn:microsoft.com/office/officeart/2005/8/layout/vList6"/>
    <dgm:cxn modelId="{3DAB1AA9-CE83-44F8-8B55-663D554AA9A2}" srcId="{BF66C0F4-2F15-45F1-BEFD-ADB73CFAD2DB}" destId="{4FBE18D9-2F8A-4BA0-9CC6-E8D5449B1D03}" srcOrd="0" destOrd="0" parTransId="{93C72058-C5B8-45B2-A8BE-B9BAD14603EB}" sibTransId="{D1CF8F1C-EF60-4E55-A7FF-CA03C07EFF1B}"/>
    <dgm:cxn modelId="{1E4E99C0-C799-4FBE-9C76-17A349005287}" srcId="{BF66C0F4-2F15-45F1-BEFD-ADB73CFAD2DB}" destId="{C4CBB51E-4291-4B16-9D46-FB7AAC347EFD}" srcOrd="1" destOrd="0" parTransId="{45F70C21-C5C8-4590-BB7B-42ABE0517869}" sibTransId="{3DC37D57-9634-44FF-9956-6FF4B3DFCF3D}"/>
    <dgm:cxn modelId="{F9AAD6C0-4D33-46B3-9F56-A6058E88C5AD}" type="presOf" srcId="{4FBE18D9-2F8A-4BA0-9CC6-E8D5449B1D03}" destId="{A2EB42E8-0412-4C61-9434-9E8BFCEFCC24}" srcOrd="0" destOrd="0" presId="urn:microsoft.com/office/officeart/2005/8/layout/vList6"/>
    <dgm:cxn modelId="{8F6A7881-008C-4BE4-95AE-5D7CA51D082C}" type="presParOf" srcId="{525576F7-B1A8-4191-9663-C4FCD7E596CD}" destId="{9E2D817E-F381-46B3-AAAC-F4993B23152A}" srcOrd="0" destOrd="0" presId="urn:microsoft.com/office/officeart/2005/8/layout/vList6"/>
    <dgm:cxn modelId="{D1AF6378-2976-4E21-B1FA-AADD4C5067BF}" type="presParOf" srcId="{9E2D817E-F381-46B3-AAAC-F4993B23152A}" destId="{A2EB42E8-0412-4C61-9434-9E8BFCEFCC24}" srcOrd="0" destOrd="0" presId="urn:microsoft.com/office/officeart/2005/8/layout/vList6"/>
    <dgm:cxn modelId="{7B438146-C47D-4604-9368-054F2BDD61C3}" type="presParOf" srcId="{9E2D817E-F381-46B3-AAAC-F4993B23152A}" destId="{7FE38099-CDA4-467C-A3F8-30047003A097}" srcOrd="1" destOrd="0" presId="urn:microsoft.com/office/officeart/2005/8/layout/vList6"/>
    <dgm:cxn modelId="{96A60676-BD3F-4E25-8DF2-20C9EC144F94}" type="presParOf" srcId="{525576F7-B1A8-4191-9663-C4FCD7E596CD}" destId="{77003471-15D0-4043-81BE-9AAD02F80897}" srcOrd="1" destOrd="0" presId="urn:microsoft.com/office/officeart/2005/8/layout/vList6"/>
    <dgm:cxn modelId="{4E8EBFFE-FA66-41DD-95EA-39345D34A886}" type="presParOf" srcId="{525576F7-B1A8-4191-9663-C4FCD7E596CD}" destId="{ABDAE70A-2D40-462A-BAEB-D7D2B4E092A7}" srcOrd="2" destOrd="0" presId="urn:microsoft.com/office/officeart/2005/8/layout/vList6"/>
    <dgm:cxn modelId="{908A5B05-CE6A-4B2B-90BB-BAAA3F3C626D}" type="presParOf" srcId="{ABDAE70A-2D40-462A-BAEB-D7D2B4E092A7}" destId="{987DD275-2A19-4669-8662-F181F478F95B}" srcOrd="0" destOrd="0" presId="urn:microsoft.com/office/officeart/2005/8/layout/vList6"/>
    <dgm:cxn modelId="{E1718289-06CC-4B60-9FEE-071EBDB9A218}" type="presParOf" srcId="{ABDAE70A-2D40-462A-BAEB-D7D2B4E092A7}" destId="{E54C5C5A-6AEE-418E-80C8-95783B2FB067}" srcOrd="1" destOrd="0" presId="urn:microsoft.com/office/officeart/2005/8/layout/vList6"/>
    <dgm:cxn modelId="{2FCB27B8-1473-431A-96BB-CA4E1AAAD50C}" type="presParOf" srcId="{525576F7-B1A8-4191-9663-C4FCD7E596CD}" destId="{D81CB166-4DCB-44BF-A141-62C91A7C6442}" srcOrd="3" destOrd="0" presId="urn:microsoft.com/office/officeart/2005/8/layout/vList6"/>
    <dgm:cxn modelId="{F77921B7-300B-4D73-B008-AD355735422B}" type="presParOf" srcId="{525576F7-B1A8-4191-9663-C4FCD7E596CD}" destId="{C73CFB45-3D95-456E-B81C-96D75E25CEEB}" srcOrd="4" destOrd="0" presId="urn:microsoft.com/office/officeart/2005/8/layout/vList6"/>
    <dgm:cxn modelId="{D6A2AFF3-A8B5-47D8-8F67-0459FA904EDD}" type="presParOf" srcId="{C73CFB45-3D95-456E-B81C-96D75E25CEEB}" destId="{7666F0CD-09C9-47FE-A34A-FCC5B52E78C4}" srcOrd="0" destOrd="0" presId="urn:microsoft.com/office/officeart/2005/8/layout/vList6"/>
    <dgm:cxn modelId="{224B9C53-E10F-4C15-8E78-3235CB247053}" type="presParOf" srcId="{C73CFB45-3D95-456E-B81C-96D75E25CEEB}" destId="{7E53EF2C-215C-4D09-A1E9-77827748FC89}"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4DB29E3B-A03A-41E2-93CC-4AA29E20CF9C}"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63484B68-9155-4A12-8600-46858E39BE01}">
      <dgm:prSet phldrT="[Text]"/>
      <dgm:spPr/>
      <dgm:t>
        <a:bodyPr/>
        <a:lstStyle/>
        <a:p>
          <a:r>
            <a:rPr lang="en-US" dirty="0"/>
            <a:t>Better picture of performance</a:t>
          </a:r>
        </a:p>
      </dgm:t>
    </dgm:pt>
    <dgm:pt modelId="{7FE4F1ED-650A-4CE5-9141-E3C68C9AFB2F}" type="parTrans" cxnId="{5C6C91D2-5C05-414B-B573-188FA857567E}">
      <dgm:prSet/>
      <dgm:spPr/>
      <dgm:t>
        <a:bodyPr/>
        <a:lstStyle/>
        <a:p>
          <a:endParaRPr lang="en-US"/>
        </a:p>
      </dgm:t>
    </dgm:pt>
    <dgm:pt modelId="{33B95E6A-5109-42E1-AB23-C46AE8D61B44}" type="sibTrans" cxnId="{5C6C91D2-5C05-414B-B573-188FA857567E}">
      <dgm:prSet/>
      <dgm:spPr/>
      <dgm:t>
        <a:bodyPr/>
        <a:lstStyle/>
        <a:p>
          <a:endParaRPr lang="en-US"/>
        </a:p>
      </dgm:t>
    </dgm:pt>
    <dgm:pt modelId="{20F96306-315A-4966-9F09-D67BDE480FC1}">
      <dgm:prSet phldrT="[Text]"/>
      <dgm:spPr/>
      <dgm:t>
        <a:bodyPr/>
        <a:lstStyle/>
        <a:p>
          <a:r>
            <a:rPr lang="en-US" dirty="0"/>
            <a:t>360 seems more fair</a:t>
          </a:r>
        </a:p>
      </dgm:t>
    </dgm:pt>
    <dgm:pt modelId="{9C9F68E4-23A7-49F6-AFD9-71D97AE168FE}" type="parTrans" cxnId="{76016ED1-1EDF-4B5A-AC70-A461166E3A3B}">
      <dgm:prSet/>
      <dgm:spPr/>
      <dgm:t>
        <a:bodyPr/>
        <a:lstStyle/>
        <a:p>
          <a:endParaRPr lang="en-US"/>
        </a:p>
      </dgm:t>
    </dgm:pt>
    <dgm:pt modelId="{A35DF38A-EBE1-4FDB-85A1-05D7B8A89065}" type="sibTrans" cxnId="{76016ED1-1EDF-4B5A-AC70-A461166E3A3B}">
      <dgm:prSet/>
      <dgm:spPr/>
      <dgm:t>
        <a:bodyPr/>
        <a:lstStyle/>
        <a:p>
          <a:endParaRPr lang="en-US"/>
        </a:p>
      </dgm:t>
    </dgm:pt>
    <dgm:pt modelId="{FA4A83F4-3876-426F-9B0A-71653A675B5D}">
      <dgm:prSet phldrT="[Text]"/>
      <dgm:spPr/>
      <dgm:t>
        <a:bodyPr/>
        <a:lstStyle/>
        <a:p>
          <a:r>
            <a:rPr lang="en-US" dirty="0"/>
            <a:t>Encourages cooperation</a:t>
          </a:r>
        </a:p>
      </dgm:t>
    </dgm:pt>
    <dgm:pt modelId="{126F708F-DF56-41E2-BC9C-8A670AAF2B2A}" type="parTrans" cxnId="{3926C08E-C613-4FBD-9AF6-D9F85C56A32A}">
      <dgm:prSet/>
      <dgm:spPr/>
      <dgm:t>
        <a:bodyPr/>
        <a:lstStyle/>
        <a:p>
          <a:endParaRPr lang="en-US"/>
        </a:p>
      </dgm:t>
    </dgm:pt>
    <dgm:pt modelId="{FD17FA73-024C-4502-B37D-3A6FC94691DA}" type="sibTrans" cxnId="{3926C08E-C613-4FBD-9AF6-D9F85C56A32A}">
      <dgm:prSet/>
      <dgm:spPr/>
      <dgm:t>
        <a:bodyPr/>
        <a:lstStyle/>
        <a:p>
          <a:endParaRPr lang="en-US"/>
        </a:p>
      </dgm:t>
    </dgm:pt>
    <dgm:pt modelId="{9820B6EC-9154-461E-AD74-B94DFB28D7DF}" type="pres">
      <dgm:prSet presAssocID="{4DB29E3B-A03A-41E2-93CC-4AA29E20CF9C}" presName="Name0" presStyleCnt="0">
        <dgm:presLayoutVars>
          <dgm:chMax val="7"/>
          <dgm:chPref val="7"/>
          <dgm:dir/>
        </dgm:presLayoutVars>
      </dgm:prSet>
      <dgm:spPr/>
    </dgm:pt>
    <dgm:pt modelId="{3B5966C6-632F-44F2-B8BF-2557D968136A}" type="pres">
      <dgm:prSet presAssocID="{4DB29E3B-A03A-41E2-93CC-4AA29E20CF9C}" presName="Name1" presStyleCnt="0"/>
      <dgm:spPr/>
    </dgm:pt>
    <dgm:pt modelId="{9DFC42EE-E8F5-4621-9AA3-B8A8895FE158}" type="pres">
      <dgm:prSet presAssocID="{4DB29E3B-A03A-41E2-93CC-4AA29E20CF9C}" presName="cycle" presStyleCnt="0"/>
      <dgm:spPr/>
    </dgm:pt>
    <dgm:pt modelId="{BB041037-7931-4C29-AA0F-E22BA0636FFC}" type="pres">
      <dgm:prSet presAssocID="{4DB29E3B-A03A-41E2-93CC-4AA29E20CF9C}" presName="srcNode" presStyleLbl="node1" presStyleIdx="0" presStyleCnt="3"/>
      <dgm:spPr/>
    </dgm:pt>
    <dgm:pt modelId="{E3ECD388-8BDE-4984-B12B-8E0F29887E8B}" type="pres">
      <dgm:prSet presAssocID="{4DB29E3B-A03A-41E2-93CC-4AA29E20CF9C}" presName="conn" presStyleLbl="parChTrans1D2" presStyleIdx="0" presStyleCnt="1"/>
      <dgm:spPr/>
    </dgm:pt>
    <dgm:pt modelId="{62A98148-E8DA-4FE6-AB10-B4B56DCA79EA}" type="pres">
      <dgm:prSet presAssocID="{4DB29E3B-A03A-41E2-93CC-4AA29E20CF9C}" presName="extraNode" presStyleLbl="node1" presStyleIdx="0" presStyleCnt="3"/>
      <dgm:spPr/>
    </dgm:pt>
    <dgm:pt modelId="{6E8006B0-0B77-455F-8147-EA4C0B95FEA1}" type="pres">
      <dgm:prSet presAssocID="{4DB29E3B-A03A-41E2-93CC-4AA29E20CF9C}" presName="dstNode" presStyleLbl="node1" presStyleIdx="0" presStyleCnt="3"/>
      <dgm:spPr/>
    </dgm:pt>
    <dgm:pt modelId="{0157017C-2B35-4FF3-BF2D-9513DC0DBC5F}" type="pres">
      <dgm:prSet presAssocID="{63484B68-9155-4A12-8600-46858E39BE01}" presName="text_1" presStyleLbl="node1" presStyleIdx="0" presStyleCnt="3">
        <dgm:presLayoutVars>
          <dgm:bulletEnabled val="1"/>
        </dgm:presLayoutVars>
      </dgm:prSet>
      <dgm:spPr/>
    </dgm:pt>
    <dgm:pt modelId="{2E54B2B1-8347-4D13-9247-1BD8840B2C83}" type="pres">
      <dgm:prSet presAssocID="{63484B68-9155-4A12-8600-46858E39BE01}" presName="accent_1" presStyleCnt="0"/>
      <dgm:spPr/>
    </dgm:pt>
    <dgm:pt modelId="{3F0E52A7-981F-442C-A16B-AE627C255067}" type="pres">
      <dgm:prSet presAssocID="{63484B68-9155-4A12-8600-46858E39BE01}" presName="accentRepeatNode" presStyleLbl="solidFgAcc1" presStyleIdx="0" presStyleCnt="3"/>
      <dgm:spPr/>
    </dgm:pt>
    <dgm:pt modelId="{08DFC474-917B-4DE2-959B-CD2D813FCB29}" type="pres">
      <dgm:prSet presAssocID="{20F96306-315A-4966-9F09-D67BDE480FC1}" presName="text_2" presStyleLbl="node1" presStyleIdx="1" presStyleCnt="3">
        <dgm:presLayoutVars>
          <dgm:bulletEnabled val="1"/>
        </dgm:presLayoutVars>
      </dgm:prSet>
      <dgm:spPr/>
    </dgm:pt>
    <dgm:pt modelId="{75151C97-EA14-41C4-B0D6-3C581AE21F96}" type="pres">
      <dgm:prSet presAssocID="{20F96306-315A-4966-9F09-D67BDE480FC1}" presName="accent_2" presStyleCnt="0"/>
      <dgm:spPr/>
    </dgm:pt>
    <dgm:pt modelId="{D0039E42-8C0D-41AE-9AA9-307EB66D3DF1}" type="pres">
      <dgm:prSet presAssocID="{20F96306-315A-4966-9F09-D67BDE480FC1}" presName="accentRepeatNode" presStyleLbl="solidFgAcc1" presStyleIdx="1" presStyleCnt="3"/>
      <dgm:spPr/>
    </dgm:pt>
    <dgm:pt modelId="{9C5C078A-ECA0-4282-B4BB-4037223F79B1}" type="pres">
      <dgm:prSet presAssocID="{FA4A83F4-3876-426F-9B0A-71653A675B5D}" presName="text_3" presStyleLbl="node1" presStyleIdx="2" presStyleCnt="3">
        <dgm:presLayoutVars>
          <dgm:bulletEnabled val="1"/>
        </dgm:presLayoutVars>
      </dgm:prSet>
      <dgm:spPr/>
    </dgm:pt>
    <dgm:pt modelId="{98648C18-E83A-479A-953F-460724F142A1}" type="pres">
      <dgm:prSet presAssocID="{FA4A83F4-3876-426F-9B0A-71653A675B5D}" presName="accent_3" presStyleCnt="0"/>
      <dgm:spPr/>
    </dgm:pt>
    <dgm:pt modelId="{7E2CF7DE-B077-4738-A019-9AEF8307168F}" type="pres">
      <dgm:prSet presAssocID="{FA4A83F4-3876-426F-9B0A-71653A675B5D}" presName="accentRepeatNode" presStyleLbl="solidFgAcc1" presStyleIdx="2" presStyleCnt="3"/>
      <dgm:spPr/>
    </dgm:pt>
  </dgm:ptLst>
  <dgm:cxnLst>
    <dgm:cxn modelId="{DFE5F719-F9F7-4A31-9415-4F4C286FDC09}" type="presOf" srcId="{20F96306-315A-4966-9F09-D67BDE480FC1}" destId="{08DFC474-917B-4DE2-959B-CD2D813FCB29}" srcOrd="0" destOrd="0" presId="urn:microsoft.com/office/officeart/2008/layout/VerticalCurvedList"/>
    <dgm:cxn modelId="{C21E8643-123F-4415-9C13-9538FA18CBBA}" type="presOf" srcId="{4DB29E3B-A03A-41E2-93CC-4AA29E20CF9C}" destId="{9820B6EC-9154-461E-AD74-B94DFB28D7DF}" srcOrd="0" destOrd="0" presId="urn:microsoft.com/office/officeart/2008/layout/VerticalCurvedList"/>
    <dgm:cxn modelId="{02707474-5C81-467E-BDBE-84E1E9F41717}" type="presOf" srcId="{FA4A83F4-3876-426F-9B0A-71653A675B5D}" destId="{9C5C078A-ECA0-4282-B4BB-4037223F79B1}" srcOrd="0" destOrd="0" presId="urn:microsoft.com/office/officeart/2008/layout/VerticalCurvedList"/>
    <dgm:cxn modelId="{3926C08E-C613-4FBD-9AF6-D9F85C56A32A}" srcId="{4DB29E3B-A03A-41E2-93CC-4AA29E20CF9C}" destId="{FA4A83F4-3876-426F-9B0A-71653A675B5D}" srcOrd="2" destOrd="0" parTransId="{126F708F-DF56-41E2-BC9C-8A670AAF2B2A}" sibTransId="{FD17FA73-024C-4502-B37D-3A6FC94691DA}"/>
    <dgm:cxn modelId="{76016ED1-1EDF-4B5A-AC70-A461166E3A3B}" srcId="{4DB29E3B-A03A-41E2-93CC-4AA29E20CF9C}" destId="{20F96306-315A-4966-9F09-D67BDE480FC1}" srcOrd="1" destOrd="0" parTransId="{9C9F68E4-23A7-49F6-AFD9-71D97AE168FE}" sibTransId="{A35DF38A-EBE1-4FDB-85A1-05D7B8A89065}"/>
    <dgm:cxn modelId="{2E5E7CD1-3913-4896-B532-78D2D067CA91}" type="presOf" srcId="{63484B68-9155-4A12-8600-46858E39BE01}" destId="{0157017C-2B35-4FF3-BF2D-9513DC0DBC5F}" srcOrd="0" destOrd="0" presId="urn:microsoft.com/office/officeart/2008/layout/VerticalCurvedList"/>
    <dgm:cxn modelId="{5C6C91D2-5C05-414B-B573-188FA857567E}" srcId="{4DB29E3B-A03A-41E2-93CC-4AA29E20CF9C}" destId="{63484B68-9155-4A12-8600-46858E39BE01}" srcOrd="0" destOrd="0" parTransId="{7FE4F1ED-650A-4CE5-9141-E3C68C9AFB2F}" sibTransId="{33B95E6A-5109-42E1-AB23-C46AE8D61B44}"/>
    <dgm:cxn modelId="{EE7BDDE6-FA05-4547-9E5F-B8E609B78CFA}" type="presOf" srcId="{33B95E6A-5109-42E1-AB23-C46AE8D61B44}" destId="{E3ECD388-8BDE-4984-B12B-8E0F29887E8B}" srcOrd="0" destOrd="0" presId="urn:microsoft.com/office/officeart/2008/layout/VerticalCurvedList"/>
    <dgm:cxn modelId="{55170C19-C1EE-4E1D-988E-2F2F4B14C154}" type="presParOf" srcId="{9820B6EC-9154-461E-AD74-B94DFB28D7DF}" destId="{3B5966C6-632F-44F2-B8BF-2557D968136A}" srcOrd="0" destOrd="0" presId="urn:microsoft.com/office/officeart/2008/layout/VerticalCurvedList"/>
    <dgm:cxn modelId="{BB98BAAF-BB4B-4B54-BF30-03632A317C54}" type="presParOf" srcId="{3B5966C6-632F-44F2-B8BF-2557D968136A}" destId="{9DFC42EE-E8F5-4621-9AA3-B8A8895FE158}" srcOrd="0" destOrd="0" presId="urn:microsoft.com/office/officeart/2008/layout/VerticalCurvedList"/>
    <dgm:cxn modelId="{5F94F6BC-AF2D-4103-A2BD-EA8EFB5D6CDF}" type="presParOf" srcId="{9DFC42EE-E8F5-4621-9AA3-B8A8895FE158}" destId="{BB041037-7931-4C29-AA0F-E22BA0636FFC}" srcOrd="0" destOrd="0" presId="urn:microsoft.com/office/officeart/2008/layout/VerticalCurvedList"/>
    <dgm:cxn modelId="{2179100D-C9BF-4418-BC3E-DF94C00B0785}" type="presParOf" srcId="{9DFC42EE-E8F5-4621-9AA3-B8A8895FE158}" destId="{E3ECD388-8BDE-4984-B12B-8E0F29887E8B}" srcOrd="1" destOrd="0" presId="urn:microsoft.com/office/officeart/2008/layout/VerticalCurvedList"/>
    <dgm:cxn modelId="{90C3C0A9-4300-43E8-B3EC-60CF5BBA1DF9}" type="presParOf" srcId="{9DFC42EE-E8F5-4621-9AA3-B8A8895FE158}" destId="{62A98148-E8DA-4FE6-AB10-B4B56DCA79EA}" srcOrd="2" destOrd="0" presId="urn:microsoft.com/office/officeart/2008/layout/VerticalCurvedList"/>
    <dgm:cxn modelId="{618D7E46-6A15-4A1B-A63C-DD166248B207}" type="presParOf" srcId="{9DFC42EE-E8F5-4621-9AA3-B8A8895FE158}" destId="{6E8006B0-0B77-455F-8147-EA4C0B95FEA1}" srcOrd="3" destOrd="0" presId="urn:microsoft.com/office/officeart/2008/layout/VerticalCurvedList"/>
    <dgm:cxn modelId="{FBEC0DE1-1371-47AA-8845-F4B9CC12733E}" type="presParOf" srcId="{3B5966C6-632F-44F2-B8BF-2557D968136A}" destId="{0157017C-2B35-4FF3-BF2D-9513DC0DBC5F}" srcOrd="1" destOrd="0" presId="urn:microsoft.com/office/officeart/2008/layout/VerticalCurvedList"/>
    <dgm:cxn modelId="{E67ED13E-2549-4D09-80B3-C41EFB4F31D7}" type="presParOf" srcId="{3B5966C6-632F-44F2-B8BF-2557D968136A}" destId="{2E54B2B1-8347-4D13-9247-1BD8840B2C83}" srcOrd="2" destOrd="0" presId="urn:microsoft.com/office/officeart/2008/layout/VerticalCurvedList"/>
    <dgm:cxn modelId="{DC9B4257-53B3-4BF6-9442-483EAEA2B650}" type="presParOf" srcId="{2E54B2B1-8347-4D13-9247-1BD8840B2C83}" destId="{3F0E52A7-981F-442C-A16B-AE627C255067}" srcOrd="0" destOrd="0" presId="urn:microsoft.com/office/officeart/2008/layout/VerticalCurvedList"/>
    <dgm:cxn modelId="{071F83BA-CFDB-41E0-8DA1-195BB5A0EA97}" type="presParOf" srcId="{3B5966C6-632F-44F2-B8BF-2557D968136A}" destId="{08DFC474-917B-4DE2-959B-CD2D813FCB29}" srcOrd="3" destOrd="0" presId="urn:microsoft.com/office/officeart/2008/layout/VerticalCurvedList"/>
    <dgm:cxn modelId="{F767F41F-8830-4E8A-8FC2-0D198A3EC4AF}" type="presParOf" srcId="{3B5966C6-632F-44F2-B8BF-2557D968136A}" destId="{75151C97-EA14-41C4-B0D6-3C581AE21F96}" srcOrd="4" destOrd="0" presId="urn:microsoft.com/office/officeart/2008/layout/VerticalCurvedList"/>
    <dgm:cxn modelId="{B75722E9-4151-4BD5-94E8-0E3EC9EA54AA}" type="presParOf" srcId="{75151C97-EA14-41C4-B0D6-3C581AE21F96}" destId="{D0039E42-8C0D-41AE-9AA9-307EB66D3DF1}" srcOrd="0" destOrd="0" presId="urn:microsoft.com/office/officeart/2008/layout/VerticalCurvedList"/>
    <dgm:cxn modelId="{700344D5-6351-4DEF-9176-F39F6788DFBE}" type="presParOf" srcId="{3B5966C6-632F-44F2-B8BF-2557D968136A}" destId="{9C5C078A-ECA0-4282-B4BB-4037223F79B1}" srcOrd="5" destOrd="0" presId="urn:microsoft.com/office/officeart/2008/layout/VerticalCurvedList"/>
    <dgm:cxn modelId="{693FEFAF-A9EE-4D28-A0CD-A39046CC59E7}" type="presParOf" srcId="{3B5966C6-632F-44F2-B8BF-2557D968136A}" destId="{98648C18-E83A-479A-953F-460724F142A1}" srcOrd="6" destOrd="0" presId="urn:microsoft.com/office/officeart/2008/layout/VerticalCurvedList"/>
    <dgm:cxn modelId="{EA3EBFA9-6073-42CB-8B60-C3F9FC4BB540}" type="presParOf" srcId="{98648C18-E83A-479A-953F-460724F142A1}" destId="{7E2CF7DE-B077-4738-A019-9AEF8307168F}"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F823E699-3E9C-4C25-A5B7-CC44D32364AB}" type="doc">
      <dgm:prSet loTypeId="urn:microsoft.com/office/officeart/2005/8/layout/target3" loCatId="list" qsTypeId="urn:microsoft.com/office/officeart/2005/8/quickstyle/simple1" qsCatId="simple" csTypeId="urn:microsoft.com/office/officeart/2005/8/colors/colorful2" csCatId="colorful" phldr="1"/>
      <dgm:spPr/>
      <dgm:t>
        <a:bodyPr/>
        <a:lstStyle/>
        <a:p>
          <a:endParaRPr lang="en-US"/>
        </a:p>
      </dgm:t>
    </dgm:pt>
    <dgm:pt modelId="{D5487887-F855-448C-9ADA-D54C56C063CE}">
      <dgm:prSet phldrT="[Text]"/>
      <dgm:spPr/>
      <dgm:t>
        <a:bodyPr/>
        <a:lstStyle/>
        <a:p>
          <a:r>
            <a:rPr lang="en-US" dirty="0"/>
            <a:t>Scale of 1 to 10</a:t>
          </a:r>
        </a:p>
      </dgm:t>
    </dgm:pt>
    <dgm:pt modelId="{798887CD-852F-45EC-BC33-D714721BC9A0}" type="parTrans" cxnId="{0F8CCF78-5A1B-422A-8F3A-CB6594940291}">
      <dgm:prSet/>
      <dgm:spPr/>
      <dgm:t>
        <a:bodyPr/>
        <a:lstStyle/>
        <a:p>
          <a:endParaRPr lang="en-US"/>
        </a:p>
      </dgm:t>
    </dgm:pt>
    <dgm:pt modelId="{D62FFB3A-5C4A-4216-BC42-D9E8076D82BB}" type="sibTrans" cxnId="{0F8CCF78-5A1B-422A-8F3A-CB6594940291}">
      <dgm:prSet/>
      <dgm:spPr/>
      <dgm:t>
        <a:bodyPr/>
        <a:lstStyle/>
        <a:p>
          <a:endParaRPr lang="en-US"/>
        </a:p>
      </dgm:t>
    </dgm:pt>
    <dgm:pt modelId="{973A6A1E-820B-4C8E-8C5C-E8FA63B3DA37}">
      <dgm:prSet phldrT="[Text]"/>
      <dgm:spPr/>
      <dgm:t>
        <a:bodyPr/>
        <a:lstStyle/>
        <a:p>
          <a:r>
            <a:rPr lang="en-US" dirty="0"/>
            <a:t>Comments</a:t>
          </a:r>
        </a:p>
      </dgm:t>
    </dgm:pt>
    <dgm:pt modelId="{5DCEABA9-AB43-4FAD-A8C0-7A0B3B1904C9}" type="parTrans" cxnId="{F4460386-062C-4F64-BED6-1910D9F7C7A0}">
      <dgm:prSet/>
      <dgm:spPr/>
      <dgm:t>
        <a:bodyPr/>
        <a:lstStyle/>
        <a:p>
          <a:endParaRPr lang="en-US"/>
        </a:p>
      </dgm:t>
    </dgm:pt>
    <dgm:pt modelId="{CB3D84D7-DFC0-42EE-BD8B-39C4F1E09CD3}" type="sibTrans" cxnId="{F4460386-062C-4F64-BED6-1910D9F7C7A0}">
      <dgm:prSet/>
      <dgm:spPr/>
      <dgm:t>
        <a:bodyPr/>
        <a:lstStyle/>
        <a:p>
          <a:endParaRPr lang="en-US"/>
        </a:p>
      </dgm:t>
    </dgm:pt>
    <dgm:pt modelId="{3C760367-1850-4F3B-959D-8B8DDD736F70}">
      <dgm:prSet phldrT="[Text]"/>
      <dgm:spPr/>
      <dgm:t>
        <a:bodyPr/>
        <a:lstStyle/>
        <a:p>
          <a:r>
            <a:rPr lang="en-US" dirty="0"/>
            <a:t>Scores are averaged</a:t>
          </a:r>
        </a:p>
      </dgm:t>
    </dgm:pt>
    <dgm:pt modelId="{48E0DF8F-411D-4336-AEDC-8567C8435762}" type="parTrans" cxnId="{9676AA74-516E-4E1A-A22E-74A3F6A9A334}">
      <dgm:prSet/>
      <dgm:spPr/>
      <dgm:t>
        <a:bodyPr/>
        <a:lstStyle/>
        <a:p>
          <a:endParaRPr lang="en-US"/>
        </a:p>
      </dgm:t>
    </dgm:pt>
    <dgm:pt modelId="{72AF4F2F-2E34-461E-87D8-2F17B9F73B52}" type="sibTrans" cxnId="{9676AA74-516E-4E1A-A22E-74A3F6A9A334}">
      <dgm:prSet/>
      <dgm:spPr/>
      <dgm:t>
        <a:bodyPr/>
        <a:lstStyle/>
        <a:p>
          <a:endParaRPr lang="en-US"/>
        </a:p>
      </dgm:t>
    </dgm:pt>
    <dgm:pt modelId="{324F1483-8E73-4190-A29C-AA41019EA665}" type="pres">
      <dgm:prSet presAssocID="{F823E699-3E9C-4C25-A5B7-CC44D32364AB}" presName="Name0" presStyleCnt="0">
        <dgm:presLayoutVars>
          <dgm:chMax val="7"/>
          <dgm:dir/>
          <dgm:animLvl val="lvl"/>
          <dgm:resizeHandles val="exact"/>
        </dgm:presLayoutVars>
      </dgm:prSet>
      <dgm:spPr/>
    </dgm:pt>
    <dgm:pt modelId="{F32828D8-107C-4B64-941E-B26F948C9FE1}" type="pres">
      <dgm:prSet presAssocID="{D5487887-F855-448C-9ADA-D54C56C063CE}" presName="circle1" presStyleLbl="node1" presStyleIdx="0" presStyleCnt="3"/>
      <dgm:spPr/>
    </dgm:pt>
    <dgm:pt modelId="{D55BFB6D-B382-4B95-8F63-16A93056325B}" type="pres">
      <dgm:prSet presAssocID="{D5487887-F855-448C-9ADA-D54C56C063CE}" presName="space" presStyleCnt="0"/>
      <dgm:spPr/>
    </dgm:pt>
    <dgm:pt modelId="{C8ADE5BC-B74C-441C-A0A9-634F39728D9F}" type="pres">
      <dgm:prSet presAssocID="{D5487887-F855-448C-9ADA-D54C56C063CE}" presName="rect1" presStyleLbl="alignAcc1" presStyleIdx="0" presStyleCnt="3"/>
      <dgm:spPr/>
    </dgm:pt>
    <dgm:pt modelId="{80DBD3C7-A5D4-4EB0-B98E-B1D3034EC778}" type="pres">
      <dgm:prSet presAssocID="{973A6A1E-820B-4C8E-8C5C-E8FA63B3DA37}" presName="vertSpace2" presStyleLbl="node1" presStyleIdx="0" presStyleCnt="3"/>
      <dgm:spPr/>
    </dgm:pt>
    <dgm:pt modelId="{A7CD1DF0-99FA-48DC-9D0F-402B5F20DEC6}" type="pres">
      <dgm:prSet presAssocID="{973A6A1E-820B-4C8E-8C5C-E8FA63B3DA37}" presName="circle2" presStyleLbl="node1" presStyleIdx="1" presStyleCnt="3"/>
      <dgm:spPr/>
    </dgm:pt>
    <dgm:pt modelId="{B6C2908F-DE26-48DD-9097-0DD8E5261006}" type="pres">
      <dgm:prSet presAssocID="{973A6A1E-820B-4C8E-8C5C-E8FA63B3DA37}" presName="rect2" presStyleLbl="alignAcc1" presStyleIdx="1" presStyleCnt="3"/>
      <dgm:spPr/>
    </dgm:pt>
    <dgm:pt modelId="{1ED2FFEA-0CD9-4930-ACD6-28473BB35F8A}" type="pres">
      <dgm:prSet presAssocID="{3C760367-1850-4F3B-959D-8B8DDD736F70}" presName="vertSpace3" presStyleLbl="node1" presStyleIdx="1" presStyleCnt="3"/>
      <dgm:spPr/>
    </dgm:pt>
    <dgm:pt modelId="{BC9CD670-B23A-4DBA-A7BF-802D2DDE77D1}" type="pres">
      <dgm:prSet presAssocID="{3C760367-1850-4F3B-959D-8B8DDD736F70}" presName="circle3" presStyleLbl="node1" presStyleIdx="2" presStyleCnt="3"/>
      <dgm:spPr/>
    </dgm:pt>
    <dgm:pt modelId="{B3E96024-8865-493C-8DBF-50D38C39D930}" type="pres">
      <dgm:prSet presAssocID="{3C760367-1850-4F3B-959D-8B8DDD736F70}" presName="rect3" presStyleLbl="alignAcc1" presStyleIdx="2" presStyleCnt="3"/>
      <dgm:spPr/>
    </dgm:pt>
    <dgm:pt modelId="{4D109466-FE2B-484E-B2F5-9DE48516BBBF}" type="pres">
      <dgm:prSet presAssocID="{D5487887-F855-448C-9ADA-D54C56C063CE}" presName="rect1ParTxNoCh" presStyleLbl="alignAcc1" presStyleIdx="2" presStyleCnt="3">
        <dgm:presLayoutVars>
          <dgm:chMax val="1"/>
          <dgm:bulletEnabled val="1"/>
        </dgm:presLayoutVars>
      </dgm:prSet>
      <dgm:spPr/>
    </dgm:pt>
    <dgm:pt modelId="{480F0210-2D9C-4E6F-8CD2-14C0F8782CA1}" type="pres">
      <dgm:prSet presAssocID="{973A6A1E-820B-4C8E-8C5C-E8FA63B3DA37}" presName="rect2ParTxNoCh" presStyleLbl="alignAcc1" presStyleIdx="2" presStyleCnt="3">
        <dgm:presLayoutVars>
          <dgm:chMax val="1"/>
          <dgm:bulletEnabled val="1"/>
        </dgm:presLayoutVars>
      </dgm:prSet>
      <dgm:spPr/>
    </dgm:pt>
    <dgm:pt modelId="{67EB7578-CB88-486C-A7B6-FAF651725E83}" type="pres">
      <dgm:prSet presAssocID="{3C760367-1850-4F3B-959D-8B8DDD736F70}" presName="rect3ParTxNoCh" presStyleLbl="alignAcc1" presStyleIdx="2" presStyleCnt="3">
        <dgm:presLayoutVars>
          <dgm:chMax val="1"/>
          <dgm:bulletEnabled val="1"/>
        </dgm:presLayoutVars>
      </dgm:prSet>
      <dgm:spPr/>
    </dgm:pt>
  </dgm:ptLst>
  <dgm:cxnLst>
    <dgm:cxn modelId="{192BE049-5D78-4502-9DC5-ADADE6DFFE3F}" type="presOf" srcId="{D5487887-F855-448C-9ADA-D54C56C063CE}" destId="{C8ADE5BC-B74C-441C-A0A9-634F39728D9F}" srcOrd="0" destOrd="0" presId="urn:microsoft.com/office/officeart/2005/8/layout/target3"/>
    <dgm:cxn modelId="{A218294E-73FF-47D8-A813-81CED5CA48D1}" type="presOf" srcId="{973A6A1E-820B-4C8E-8C5C-E8FA63B3DA37}" destId="{480F0210-2D9C-4E6F-8CD2-14C0F8782CA1}" srcOrd="1" destOrd="0" presId="urn:microsoft.com/office/officeart/2005/8/layout/target3"/>
    <dgm:cxn modelId="{9676AA74-516E-4E1A-A22E-74A3F6A9A334}" srcId="{F823E699-3E9C-4C25-A5B7-CC44D32364AB}" destId="{3C760367-1850-4F3B-959D-8B8DDD736F70}" srcOrd="2" destOrd="0" parTransId="{48E0DF8F-411D-4336-AEDC-8567C8435762}" sibTransId="{72AF4F2F-2E34-461E-87D8-2F17B9F73B52}"/>
    <dgm:cxn modelId="{4E59A575-75F2-46AA-A02F-1A069B134E61}" type="presOf" srcId="{973A6A1E-820B-4C8E-8C5C-E8FA63B3DA37}" destId="{B6C2908F-DE26-48DD-9097-0DD8E5261006}" srcOrd="0" destOrd="0" presId="urn:microsoft.com/office/officeart/2005/8/layout/target3"/>
    <dgm:cxn modelId="{0F8CCF78-5A1B-422A-8F3A-CB6594940291}" srcId="{F823E699-3E9C-4C25-A5B7-CC44D32364AB}" destId="{D5487887-F855-448C-9ADA-D54C56C063CE}" srcOrd="0" destOrd="0" parTransId="{798887CD-852F-45EC-BC33-D714721BC9A0}" sibTransId="{D62FFB3A-5C4A-4216-BC42-D9E8076D82BB}"/>
    <dgm:cxn modelId="{F4460386-062C-4F64-BED6-1910D9F7C7A0}" srcId="{F823E699-3E9C-4C25-A5B7-CC44D32364AB}" destId="{973A6A1E-820B-4C8E-8C5C-E8FA63B3DA37}" srcOrd="1" destOrd="0" parTransId="{5DCEABA9-AB43-4FAD-A8C0-7A0B3B1904C9}" sibTransId="{CB3D84D7-DFC0-42EE-BD8B-39C4F1E09CD3}"/>
    <dgm:cxn modelId="{3DBE62A0-A02C-4447-AE7E-8DBF86D003E3}" type="presOf" srcId="{D5487887-F855-448C-9ADA-D54C56C063CE}" destId="{4D109466-FE2B-484E-B2F5-9DE48516BBBF}" srcOrd="1" destOrd="0" presId="urn:microsoft.com/office/officeart/2005/8/layout/target3"/>
    <dgm:cxn modelId="{C6E131DD-6EFB-46A4-BE67-80598F861DC9}" type="presOf" srcId="{3C760367-1850-4F3B-959D-8B8DDD736F70}" destId="{67EB7578-CB88-486C-A7B6-FAF651725E83}" srcOrd="1" destOrd="0" presId="urn:microsoft.com/office/officeart/2005/8/layout/target3"/>
    <dgm:cxn modelId="{19A4ECF7-4FBD-405A-933A-BD9A9571FF27}" type="presOf" srcId="{3C760367-1850-4F3B-959D-8B8DDD736F70}" destId="{B3E96024-8865-493C-8DBF-50D38C39D930}" srcOrd="0" destOrd="0" presId="urn:microsoft.com/office/officeart/2005/8/layout/target3"/>
    <dgm:cxn modelId="{945434F9-E5DB-4D2D-8A68-0D575CED79E4}" type="presOf" srcId="{F823E699-3E9C-4C25-A5B7-CC44D32364AB}" destId="{324F1483-8E73-4190-A29C-AA41019EA665}" srcOrd="0" destOrd="0" presId="urn:microsoft.com/office/officeart/2005/8/layout/target3"/>
    <dgm:cxn modelId="{B4828E41-933C-4BD2-8C50-F82F4B2B2C82}" type="presParOf" srcId="{324F1483-8E73-4190-A29C-AA41019EA665}" destId="{F32828D8-107C-4B64-941E-B26F948C9FE1}" srcOrd="0" destOrd="0" presId="urn:microsoft.com/office/officeart/2005/8/layout/target3"/>
    <dgm:cxn modelId="{59E4742B-75F8-4E04-90E4-3D1C31967EFA}" type="presParOf" srcId="{324F1483-8E73-4190-A29C-AA41019EA665}" destId="{D55BFB6D-B382-4B95-8F63-16A93056325B}" srcOrd="1" destOrd="0" presId="urn:microsoft.com/office/officeart/2005/8/layout/target3"/>
    <dgm:cxn modelId="{7FCE8B7A-C2C3-47A2-BAEF-2A5050F634D2}" type="presParOf" srcId="{324F1483-8E73-4190-A29C-AA41019EA665}" destId="{C8ADE5BC-B74C-441C-A0A9-634F39728D9F}" srcOrd="2" destOrd="0" presId="urn:microsoft.com/office/officeart/2005/8/layout/target3"/>
    <dgm:cxn modelId="{DC323A6B-3381-4F24-9E00-C5E29AF9AAFE}" type="presParOf" srcId="{324F1483-8E73-4190-A29C-AA41019EA665}" destId="{80DBD3C7-A5D4-4EB0-B98E-B1D3034EC778}" srcOrd="3" destOrd="0" presId="urn:microsoft.com/office/officeart/2005/8/layout/target3"/>
    <dgm:cxn modelId="{005491F8-D972-43E3-9278-F1CD304D0E8D}" type="presParOf" srcId="{324F1483-8E73-4190-A29C-AA41019EA665}" destId="{A7CD1DF0-99FA-48DC-9D0F-402B5F20DEC6}" srcOrd="4" destOrd="0" presId="urn:microsoft.com/office/officeart/2005/8/layout/target3"/>
    <dgm:cxn modelId="{F6166528-0DD1-409A-A695-17D8EF775388}" type="presParOf" srcId="{324F1483-8E73-4190-A29C-AA41019EA665}" destId="{B6C2908F-DE26-48DD-9097-0DD8E5261006}" srcOrd="5" destOrd="0" presId="urn:microsoft.com/office/officeart/2005/8/layout/target3"/>
    <dgm:cxn modelId="{4C1CFD02-04DE-44FC-A66B-74C6B085AA3F}" type="presParOf" srcId="{324F1483-8E73-4190-A29C-AA41019EA665}" destId="{1ED2FFEA-0CD9-4930-ACD6-28473BB35F8A}" srcOrd="6" destOrd="0" presId="urn:microsoft.com/office/officeart/2005/8/layout/target3"/>
    <dgm:cxn modelId="{B872FD20-DB26-4A01-9938-998B0919BCE3}" type="presParOf" srcId="{324F1483-8E73-4190-A29C-AA41019EA665}" destId="{BC9CD670-B23A-4DBA-A7BF-802D2DDE77D1}" srcOrd="7" destOrd="0" presId="urn:microsoft.com/office/officeart/2005/8/layout/target3"/>
    <dgm:cxn modelId="{A7595B3A-AE4F-4FC4-8AAB-4FDF8B17AEB9}" type="presParOf" srcId="{324F1483-8E73-4190-A29C-AA41019EA665}" destId="{B3E96024-8865-493C-8DBF-50D38C39D930}" srcOrd="8" destOrd="0" presId="urn:microsoft.com/office/officeart/2005/8/layout/target3"/>
    <dgm:cxn modelId="{ECA815B9-0341-40D0-AD78-50B05D380431}" type="presParOf" srcId="{324F1483-8E73-4190-A29C-AA41019EA665}" destId="{4D109466-FE2B-484E-B2F5-9DE48516BBBF}" srcOrd="9" destOrd="0" presId="urn:microsoft.com/office/officeart/2005/8/layout/target3"/>
    <dgm:cxn modelId="{AD1E369F-1DAA-440D-8B1D-B1649A577537}" type="presParOf" srcId="{324F1483-8E73-4190-A29C-AA41019EA665}" destId="{480F0210-2D9C-4E6F-8CD2-14C0F8782CA1}" srcOrd="10" destOrd="0" presId="urn:microsoft.com/office/officeart/2005/8/layout/target3"/>
    <dgm:cxn modelId="{26F8346A-DE48-4AF5-A064-82946B0DB540}" type="presParOf" srcId="{324F1483-8E73-4190-A29C-AA41019EA665}" destId="{67EB7578-CB88-486C-A7B6-FAF651725E83}"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14B79F81-AC5B-414B-A9BB-3A99A9F089E6}"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15600C27-FC7A-43E0-92CC-78CE4478B595}">
      <dgm:prSet phldrT="[Text]"/>
      <dgm:spPr/>
      <dgm:t>
        <a:bodyPr/>
        <a:lstStyle/>
        <a:p>
          <a:r>
            <a:rPr lang="en-US" dirty="0"/>
            <a:t>A department manager had a problem with productivity and morale</a:t>
          </a:r>
        </a:p>
      </dgm:t>
    </dgm:pt>
    <dgm:pt modelId="{A9112329-39EA-42D6-A2E6-6320F3BE3018}" type="parTrans" cxnId="{2F319E4F-FCF7-496B-935E-D12B35BB439B}">
      <dgm:prSet/>
      <dgm:spPr/>
      <dgm:t>
        <a:bodyPr/>
        <a:lstStyle/>
        <a:p>
          <a:endParaRPr lang="en-US"/>
        </a:p>
      </dgm:t>
    </dgm:pt>
    <dgm:pt modelId="{0C448076-922E-4E96-9968-62C05D337EC1}" type="sibTrans" cxnId="{2F319E4F-FCF7-496B-935E-D12B35BB439B}">
      <dgm:prSet/>
      <dgm:spPr/>
      <dgm:t>
        <a:bodyPr/>
        <a:lstStyle/>
        <a:p>
          <a:endParaRPr lang="en-US"/>
        </a:p>
      </dgm:t>
    </dgm:pt>
    <dgm:pt modelId="{F3A44068-457C-406D-8F42-B32E1C9E9544}">
      <dgm:prSet phldrT="[Text]"/>
      <dgm:spPr/>
      <dgm:t>
        <a:bodyPr/>
        <a:lstStyle/>
        <a:p>
          <a:r>
            <a:rPr lang="en-US" dirty="0"/>
            <a:t>His employee reviews seemed unsuccessful, and employees continued to argue </a:t>
          </a:r>
        </a:p>
      </dgm:t>
    </dgm:pt>
    <dgm:pt modelId="{1ACE6FEF-A074-418D-BCC5-CB99CC26E814}" type="parTrans" cxnId="{2235FC03-9256-4825-9D72-80E3CD0120A2}">
      <dgm:prSet/>
      <dgm:spPr/>
      <dgm:t>
        <a:bodyPr/>
        <a:lstStyle/>
        <a:p>
          <a:endParaRPr lang="en-US"/>
        </a:p>
      </dgm:t>
    </dgm:pt>
    <dgm:pt modelId="{62C5F456-BA14-47CB-B42F-C2C35DBD7A90}" type="sibTrans" cxnId="{2235FC03-9256-4825-9D72-80E3CD0120A2}">
      <dgm:prSet/>
      <dgm:spPr/>
      <dgm:t>
        <a:bodyPr/>
        <a:lstStyle/>
        <a:p>
          <a:endParaRPr lang="en-US"/>
        </a:p>
      </dgm:t>
    </dgm:pt>
    <dgm:pt modelId="{344A4766-1E81-42F6-A6F8-FD0FC08179CE}">
      <dgm:prSet phldrT="[Text]"/>
      <dgm:spPr/>
      <dgm:t>
        <a:bodyPr/>
        <a:lstStyle/>
        <a:p>
          <a:r>
            <a:rPr lang="en-US" dirty="0"/>
            <a:t>The company instituted a new 360 degree feedback system</a:t>
          </a:r>
        </a:p>
      </dgm:t>
    </dgm:pt>
    <dgm:pt modelId="{61B00BD4-1F7B-4C32-9621-2AC67E2FBB9C}" type="parTrans" cxnId="{3C4CFBB9-A2A0-4E9D-AF90-CE21411A944F}">
      <dgm:prSet/>
      <dgm:spPr/>
      <dgm:t>
        <a:bodyPr/>
        <a:lstStyle/>
        <a:p>
          <a:endParaRPr lang="en-US"/>
        </a:p>
      </dgm:t>
    </dgm:pt>
    <dgm:pt modelId="{D338D78E-57DB-47DF-A09D-10139BAF9EDA}" type="sibTrans" cxnId="{3C4CFBB9-A2A0-4E9D-AF90-CE21411A944F}">
      <dgm:prSet/>
      <dgm:spPr/>
      <dgm:t>
        <a:bodyPr/>
        <a:lstStyle/>
        <a:p>
          <a:endParaRPr lang="en-US"/>
        </a:p>
      </dgm:t>
    </dgm:pt>
    <dgm:pt modelId="{5B15CB7F-9785-4E4D-B2FD-192C57286BB2}">
      <dgm:prSet phldrT="[Text]"/>
      <dgm:spPr/>
      <dgm:t>
        <a:bodyPr/>
        <a:lstStyle/>
        <a:p>
          <a:r>
            <a:rPr lang="en-US" dirty="0"/>
            <a:t>Employees learned to rely on each other for performance, they stopped arguing and productivity increased</a:t>
          </a:r>
        </a:p>
      </dgm:t>
    </dgm:pt>
    <dgm:pt modelId="{EEBF82A1-6518-4035-B2C7-978FAC0DDF3A}" type="parTrans" cxnId="{96FE152A-76A6-40F0-AED7-352BC0880AFE}">
      <dgm:prSet/>
      <dgm:spPr/>
    </dgm:pt>
    <dgm:pt modelId="{C1BCC7F1-9CCC-4FB0-99F9-7E96AF7F700E}" type="sibTrans" cxnId="{96FE152A-76A6-40F0-AED7-352BC0880AFE}">
      <dgm:prSet/>
      <dgm:spPr/>
    </dgm:pt>
    <dgm:pt modelId="{726C20FA-CC32-4510-8DA5-F810327D89EF}" type="pres">
      <dgm:prSet presAssocID="{14B79F81-AC5B-414B-A9BB-3A99A9F089E6}" presName="layout" presStyleCnt="0">
        <dgm:presLayoutVars>
          <dgm:chMax/>
          <dgm:chPref/>
          <dgm:dir/>
          <dgm:animOne val="branch"/>
          <dgm:animLvl val="lvl"/>
          <dgm:resizeHandles/>
        </dgm:presLayoutVars>
      </dgm:prSet>
      <dgm:spPr/>
    </dgm:pt>
    <dgm:pt modelId="{F3EC2A35-138B-48FB-8093-47208DA2F7A5}" type="pres">
      <dgm:prSet presAssocID="{15600C27-FC7A-43E0-92CC-78CE4478B595}" presName="root" presStyleCnt="0">
        <dgm:presLayoutVars>
          <dgm:chMax/>
          <dgm:chPref val="4"/>
        </dgm:presLayoutVars>
      </dgm:prSet>
      <dgm:spPr/>
    </dgm:pt>
    <dgm:pt modelId="{167001B3-E452-4751-AFB9-442294F3C530}" type="pres">
      <dgm:prSet presAssocID="{15600C27-FC7A-43E0-92CC-78CE4478B595}" presName="rootComposite" presStyleCnt="0">
        <dgm:presLayoutVars/>
      </dgm:prSet>
      <dgm:spPr/>
    </dgm:pt>
    <dgm:pt modelId="{D40F1F25-129A-4677-8550-B2327D72063D}" type="pres">
      <dgm:prSet presAssocID="{15600C27-FC7A-43E0-92CC-78CE4478B595}" presName="rootText" presStyleLbl="node0" presStyleIdx="0" presStyleCnt="1">
        <dgm:presLayoutVars>
          <dgm:chMax/>
          <dgm:chPref val="4"/>
        </dgm:presLayoutVars>
      </dgm:prSet>
      <dgm:spPr/>
    </dgm:pt>
    <dgm:pt modelId="{DEF35C0F-2EF9-4122-A11A-B346F26CFB9F}" type="pres">
      <dgm:prSet presAssocID="{15600C27-FC7A-43E0-92CC-78CE4478B595}" presName="childShape" presStyleCnt="0">
        <dgm:presLayoutVars>
          <dgm:chMax val="0"/>
          <dgm:chPref val="0"/>
        </dgm:presLayoutVars>
      </dgm:prSet>
      <dgm:spPr/>
    </dgm:pt>
    <dgm:pt modelId="{AF92BBC9-2C85-4A9B-BCB6-49D53053C506}" type="pres">
      <dgm:prSet presAssocID="{F3A44068-457C-406D-8F42-B32E1C9E9544}" presName="childComposite" presStyleCnt="0">
        <dgm:presLayoutVars>
          <dgm:chMax val="0"/>
          <dgm:chPref val="0"/>
        </dgm:presLayoutVars>
      </dgm:prSet>
      <dgm:spPr/>
    </dgm:pt>
    <dgm:pt modelId="{E6715C71-6711-4A86-82F9-3D16AA5FF286}" type="pres">
      <dgm:prSet presAssocID="{F3A44068-457C-406D-8F42-B32E1C9E9544}" presName="Image" presStyleLbl="node1" presStyleIdx="0" presStyleCnt="3"/>
      <dgm:spPr>
        <a:solidFill>
          <a:schemeClr val="accent2">
            <a:hueOff val="0"/>
            <a:satOff val="0"/>
            <a:lumOff val="0"/>
          </a:schemeClr>
        </a:solidFill>
      </dgm:spPr>
    </dgm:pt>
    <dgm:pt modelId="{0D627D76-16EC-4758-855E-FA0C3C5FA83C}" type="pres">
      <dgm:prSet presAssocID="{F3A44068-457C-406D-8F42-B32E1C9E9544}" presName="childText" presStyleLbl="lnNode1" presStyleIdx="0" presStyleCnt="3">
        <dgm:presLayoutVars>
          <dgm:chMax val="0"/>
          <dgm:chPref val="0"/>
          <dgm:bulletEnabled val="1"/>
        </dgm:presLayoutVars>
      </dgm:prSet>
      <dgm:spPr/>
    </dgm:pt>
    <dgm:pt modelId="{C042AEA0-75E3-4606-AEBE-600E08CD4257}" type="pres">
      <dgm:prSet presAssocID="{344A4766-1E81-42F6-A6F8-FD0FC08179CE}" presName="childComposite" presStyleCnt="0">
        <dgm:presLayoutVars>
          <dgm:chMax val="0"/>
          <dgm:chPref val="0"/>
        </dgm:presLayoutVars>
      </dgm:prSet>
      <dgm:spPr/>
    </dgm:pt>
    <dgm:pt modelId="{302F2741-99BA-4B30-A057-303D6865E610}" type="pres">
      <dgm:prSet presAssocID="{344A4766-1E81-42F6-A6F8-FD0FC08179CE}" presName="Image" presStyleLbl="node1" presStyleIdx="1" presStyleCnt="3"/>
      <dgm:spPr>
        <a:solidFill>
          <a:schemeClr val="accent2">
            <a:hueOff val="2340759"/>
            <a:satOff val="-2919"/>
            <a:lumOff val="686"/>
          </a:schemeClr>
        </a:solidFill>
      </dgm:spPr>
    </dgm:pt>
    <dgm:pt modelId="{16CA7BFC-AA1F-4085-9FF7-6F812A50A5E6}" type="pres">
      <dgm:prSet presAssocID="{344A4766-1E81-42F6-A6F8-FD0FC08179CE}" presName="childText" presStyleLbl="lnNode1" presStyleIdx="1" presStyleCnt="3">
        <dgm:presLayoutVars>
          <dgm:chMax val="0"/>
          <dgm:chPref val="0"/>
          <dgm:bulletEnabled val="1"/>
        </dgm:presLayoutVars>
      </dgm:prSet>
      <dgm:spPr/>
    </dgm:pt>
    <dgm:pt modelId="{B70BD527-8C11-4ED5-9619-CCD8B2ABDB78}" type="pres">
      <dgm:prSet presAssocID="{5B15CB7F-9785-4E4D-B2FD-192C57286BB2}" presName="childComposite" presStyleCnt="0">
        <dgm:presLayoutVars>
          <dgm:chMax val="0"/>
          <dgm:chPref val="0"/>
        </dgm:presLayoutVars>
      </dgm:prSet>
      <dgm:spPr/>
    </dgm:pt>
    <dgm:pt modelId="{93EBCF35-42F4-48F4-B6F8-BB482913081F}" type="pres">
      <dgm:prSet presAssocID="{5B15CB7F-9785-4E4D-B2FD-192C57286BB2}" presName="Image" presStyleLbl="node1" presStyleIdx="2" presStyleCnt="3"/>
      <dgm:spPr>
        <a:solidFill>
          <a:schemeClr val="accent2">
            <a:hueOff val="4681519"/>
            <a:satOff val="-5839"/>
            <a:lumOff val="1373"/>
          </a:schemeClr>
        </a:solidFill>
      </dgm:spPr>
    </dgm:pt>
    <dgm:pt modelId="{9313B565-AECC-489A-9022-E0E1C9DF7A45}" type="pres">
      <dgm:prSet presAssocID="{5B15CB7F-9785-4E4D-B2FD-192C57286BB2}" presName="childText" presStyleLbl="lnNode1" presStyleIdx="2" presStyleCnt="3">
        <dgm:presLayoutVars>
          <dgm:chMax val="0"/>
          <dgm:chPref val="0"/>
          <dgm:bulletEnabled val="1"/>
        </dgm:presLayoutVars>
      </dgm:prSet>
      <dgm:spPr/>
    </dgm:pt>
  </dgm:ptLst>
  <dgm:cxnLst>
    <dgm:cxn modelId="{69A38B03-09C4-4C1D-93D6-C2D4BDE87208}" type="presOf" srcId="{F3A44068-457C-406D-8F42-B32E1C9E9544}" destId="{0D627D76-16EC-4758-855E-FA0C3C5FA83C}" srcOrd="0" destOrd="0" presId="urn:microsoft.com/office/officeart/2008/layout/PictureAccentList"/>
    <dgm:cxn modelId="{2235FC03-9256-4825-9D72-80E3CD0120A2}" srcId="{15600C27-FC7A-43E0-92CC-78CE4478B595}" destId="{F3A44068-457C-406D-8F42-B32E1C9E9544}" srcOrd="0" destOrd="0" parTransId="{1ACE6FEF-A074-418D-BCC5-CB99CC26E814}" sibTransId="{62C5F456-BA14-47CB-B42F-C2C35DBD7A90}"/>
    <dgm:cxn modelId="{6F83660A-97FE-4672-8F64-EA0B6A37E99D}" type="presOf" srcId="{15600C27-FC7A-43E0-92CC-78CE4478B595}" destId="{D40F1F25-129A-4677-8550-B2327D72063D}" srcOrd="0" destOrd="0" presId="urn:microsoft.com/office/officeart/2008/layout/PictureAccentList"/>
    <dgm:cxn modelId="{96FE152A-76A6-40F0-AED7-352BC0880AFE}" srcId="{15600C27-FC7A-43E0-92CC-78CE4478B595}" destId="{5B15CB7F-9785-4E4D-B2FD-192C57286BB2}" srcOrd="2" destOrd="0" parTransId="{EEBF82A1-6518-4035-B2C7-978FAC0DDF3A}" sibTransId="{C1BCC7F1-9CCC-4FB0-99F9-7E96AF7F700E}"/>
    <dgm:cxn modelId="{C8B40648-4355-4DCE-81F2-638A5A77B224}" type="presOf" srcId="{5B15CB7F-9785-4E4D-B2FD-192C57286BB2}" destId="{9313B565-AECC-489A-9022-E0E1C9DF7A45}" srcOrd="0" destOrd="0" presId="urn:microsoft.com/office/officeart/2008/layout/PictureAccentList"/>
    <dgm:cxn modelId="{C289F04A-E707-4FD0-A34B-BA105CF3E960}" type="presOf" srcId="{14B79F81-AC5B-414B-A9BB-3A99A9F089E6}" destId="{726C20FA-CC32-4510-8DA5-F810327D89EF}" srcOrd="0" destOrd="0" presId="urn:microsoft.com/office/officeart/2008/layout/PictureAccentList"/>
    <dgm:cxn modelId="{2F319E4F-FCF7-496B-935E-D12B35BB439B}" srcId="{14B79F81-AC5B-414B-A9BB-3A99A9F089E6}" destId="{15600C27-FC7A-43E0-92CC-78CE4478B595}" srcOrd="0" destOrd="0" parTransId="{A9112329-39EA-42D6-A2E6-6320F3BE3018}" sibTransId="{0C448076-922E-4E96-9968-62C05D337EC1}"/>
    <dgm:cxn modelId="{3C4CFBB9-A2A0-4E9D-AF90-CE21411A944F}" srcId="{15600C27-FC7A-43E0-92CC-78CE4478B595}" destId="{344A4766-1E81-42F6-A6F8-FD0FC08179CE}" srcOrd="1" destOrd="0" parTransId="{61B00BD4-1F7B-4C32-9621-2AC67E2FBB9C}" sibTransId="{D338D78E-57DB-47DF-A09D-10139BAF9EDA}"/>
    <dgm:cxn modelId="{5E1E42FA-2E29-4E52-882F-D221C684A318}" type="presOf" srcId="{344A4766-1E81-42F6-A6F8-FD0FC08179CE}" destId="{16CA7BFC-AA1F-4085-9FF7-6F812A50A5E6}" srcOrd="0" destOrd="0" presId="urn:microsoft.com/office/officeart/2008/layout/PictureAccentList"/>
    <dgm:cxn modelId="{A21D45D4-3AAC-40FF-AF96-AED007E3216F}" type="presParOf" srcId="{726C20FA-CC32-4510-8DA5-F810327D89EF}" destId="{F3EC2A35-138B-48FB-8093-47208DA2F7A5}" srcOrd="0" destOrd="0" presId="urn:microsoft.com/office/officeart/2008/layout/PictureAccentList"/>
    <dgm:cxn modelId="{F6418BDC-602E-49C5-B495-57C58DB1ABAC}" type="presParOf" srcId="{F3EC2A35-138B-48FB-8093-47208DA2F7A5}" destId="{167001B3-E452-4751-AFB9-442294F3C530}" srcOrd="0" destOrd="0" presId="urn:microsoft.com/office/officeart/2008/layout/PictureAccentList"/>
    <dgm:cxn modelId="{914FA962-711E-460F-A665-94F559EFB876}" type="presParOf" srcId="{167001B3-E452-4751-AFB9-442294F3C530}" destId="{D40F1F25-129A-4677-8550-B2327D72063D}" srcOrd="0" destOrd="0" presId="urn:microsoft.com/office/officeart/2008/layout/PictureAccentList"/>
    <dgm:cxn modelId="{4195F6AE-1E21-4D07-A78E-0175E0188806}" type="presParOf" srcId="{F3EC2A35-138B-48FB-8093-47208DA2F7A5}" destId="{DEF35C0F-2EF9-4122-A11A-B346F26CFB9F}" srcOrd="1" destOrd="0" presId="urn:microsoft.com/office/officeart/2008/layout/PictureAccentList"/>
    <dgm:cxn modelId="{219F6704-6874-45F7-9C32-85032CDB8774}" type="presParOf" srcId="{DEF35C0F-2EF9-4122-A11A-B346F26CFB9F}" destId="{AF92BBC9-2C85-4A9B-BCB6-49D53053C506}" srcOrd="0" destOrd="0" presId="urn:microsoft.com/office/officeart/2008/layout/PictureAccentList"/>
    <dgm:cxn modelId="{89A1B515-5D4D-4D43-8967-8673B2CBAA85}" type="presParOf" srcId="{AF92BBC9-2C85-4A9B-BCB6-49D53053C506}" destId="{E6715C71-6711-4A86-82F9-3D16AA5FF286}" srcOrd="0" destOrd="0" presId="urn:microsoft.com/office/officeart/2008/layout/PictureAccentList"/>
    <dgm:cxn modelId="{E5C693CA-77D4-4E79-BB97-C031D084EB32}" type="presParOf" srcId="{AF92BBC9-2C85-4A9B-BCB6-49D53053C506}" destId="{0D627D76-16EC-4758-855E-FA0C3C5FA83C}" srcOrd="1" destOrd="0" presId="urn:microsoft.com/office/officeart/2008/layout/PictureAccentList"/>
    <dgm:cxn modelId="{1796C740-F908-4B9C-A3A2-C8AEA84ABE86}" type="presParOf" srcId="{DEF35C0F-2EF9-4122-A11A-B346F26CFB9F}" destId="{C042AEA0-75E3-4606-AEBE-600E08CD4257}" srcOrd="1" destOrd="0" presId="urn:microsoft.com/office/officeart/2008/layout/PictureAccentList"/>
    <dgm:cxn modelId="{2EC05C7D-9573-4705-A750-35E8CD8206F0}" type="presParOf" srcId="{C042AEA0-75E3-4606-AEBE-600E08CD4257}" destId="{302F2741-99BA-4B30-A057-303D6865E610}" srcOrd="0" destOrd="0" presId="urn:microsoft.com/office/officeart/2008/layout/PictureAccentList"/>
    <dgm:cxn modelId="{6DDD88CE-E057-45C9-AB1C-4CEBF696F125}" type="presParOf" srcId="{C042AEA0-75E3-4606-AEBE-600E08CD4257}" destId="{16CA7BFC-AA1F-4085-9FF7-6F812A50A5E6}" srcOrd="1" destOrd="0" presId="urn:microsoft.com/office/officeart/2008/layout/PictureAccentList"/>
    <dgm:cxn modelId="{CA4991EC-8652-4FFE-89EB-A5FF3D59B043}" type="presParOf" srcId="{DEF35C0F-2EF9-4122-A11A-B346F26CFB9F}" destId="{B70BD527-8C11-4ED5-9619-CCD8B2ABDB78}" srcOrd="2" destOrd="0" presId="urn:microsoft.com/office/officeart/2008/layout/PictureAccentList"/>
    <dgm:cxn modelId="{1EAF68A7-B396-441F-BA71-9E9502E5D9C5}" type="presParOf" srcId="{B70BD527-8C11-4ED5-9619-CCD8B2ABDB78}" destId="{93EBCF35-42F4-48F4-B6F8-BB482913081F}" srcOrd="0" destOrd="0" presId="urn:microsoft.com/office/officeart/2008/layout/PictureAccentList"/>
    <dgm:cxn modelId="{109D1BE7-D0FB-4AA6-B07D-B7A8BA024958}" type="presParOf" srcId="{B70BD527-8C11-4ED5-9619-CCD8B2ABDB78}" destId="{9313B565-AECC-489A-9022-E0E1C9DF7A45}"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04F0D0FF-156B-4E74-92B2-7DE2ED5C159E}"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602568AD-8774-47CB-A92E-E901EEDD2146}">
      <dgm:prSet phldrT="[Text]"/>
      <dgm:spPr/>
      <dgm:t>
        <a:bodyPr/>
        <a:lstStyle/>
        <a:p>
          <a:r>
            <a:rPr lang="en-US" dirty="0"/>
            <a:t>Skills</a:t>
          </a:r>
        </a:p>
      </dgm:t>
    </dgm:pt>
    <dgm:pt modelId="{B4CE2236-AD87-49EF-83E9-E0385CE94562}" type="parTrans" cxnId="{0FAF8BFF-17CC-4DBE-90D8-85C71EBA8255}">
      <dgm:prSet/>
      <dgm:spPr/>
      <dgm:t>
        <a:bodyPr/>
        <a:lstStyle/>
        <a:p>
          <a:endParaRPr lang="en-US"/>
        </a:p>
      </dgm:t>
    </dgm:pt>
    <dgm:pt modelId="{3BE1FD8B-62B4-4A8F-9FDF-7993DB13CD31}" type="sibTrans" cxnId="{0FAF8BFF-17CC-4DBE-90D8-85C71EBA8255}">
      <dgm:prSet/>
      <dgm:spPr/>
      <dgm:t>
        <a:bodyPr/>
        <a:lstStyle/>
        <a:p>
          <a:endParaRPr lang="en-US"/>
        </a:p>
      </dgm:t>
    </dgm:pt>
    <dgm:pt modelId="{AB437FD1-A58E-4438-8870-E1886D60A359}">
      <dgm:prSet phldrT="[Text]"/>
      <dgm:spPr/>
      <dgm:t>
        <a:bodyPr/>
        <a:lstStyle/>
        <a:p>
          <a:r>
            <a:rPr lang="en-US" dirty="0"/>
            <a:t>Essential knowledge</a:t>
          </a:r>
        </a:p>
      </dgm:t>
    </dgm:pt>
    <dgm:pt modelId="{7146D257-8113-4591-ACB6-46875D17A8BA}" type="parTrans" cxnId="{BE9F8B3C-3843-4593-8F9D-9466091CEC22}">
      <dgm:prSet/>
      <dgm:spPr/>
      <dgm:t>
        <a:bodyPr/>
        <a:lstStyle/>
        <a:p>
          <a:endParaRPr lang="en-US"/>
        </a:p>
      </dgm:t>
    </dgm:pt>
    <dgm:pt modelId="{97342F45-A284-4F0C-A188-86BB2C89A619}" type="sibTrans" cxnId="{BE9F8B3C-3843-4593-8F9D-9466091CEC22}">
      <dgm:prSet/>
      <dgm:spPr/>
      <dgm:t>
        <a:bodyPr/>
        <a:lstStyle/>
        <a:p>
          <a:endParaRPr lang="en-US"/>
        </a:p>
      </dgm:t>
    </dgm:pt>
    <dgm:pt modelId="{E49BDA43-ACD3-4323-9AF3-418FF776E2D9}">
      <dgm:prSet phldrT="[Text]"/>
      <dgm:spPr/>
      <dgm:t>
        <a:bodyPr/>
        <a:lstStyle/>
        <a:p>
          <a:r>
            <a:rPr lang="en-US" dirty="0"/>
            <a:t>Necessary to preform a job well</a:t>
          </a:r>
        </a:p>
      </dgm:t>
    </dgm:pt>
    <dgm:pt modelId="{78AC323B-120E-4889-B0C2-C4D4D7D06BBE}" type="parTrans" cxnId="{5549E563-2696-4CAF-A567-A876CAF9ACAA}">
      <dgm:prSet/>
      <dgm:spPr/>
      <dgm:t>
        <a:bodyPr/>
        <a:lstStyle/>
        <a:p>
          <a:endParaRPr lang="en-US"/>
        </a:p>
      </dgm:t>
    </dgm:pt>
    <dgm:pt modelId="{9A493087-3D8D-4A86-A992-523579641D4A}" type="sibTrans" cxnId="{5549E563-2696-4CAF-A567-A876CAF9ACAA}">
      <dgm:prSet/>
      <dgm:spPr/>
      <dgm:t>
        <a:bodyPr/>
        <a:lstStyle/>
        <a:p>
          <a:endParaRPr lang="en-US"/>
        </a:p>
      </dgm:t>
    </dgm:pt>
    <dgm:pt modelId="{4CC6E5E1-1B4D-4D7F-A9CB-7B094C6B1102}" type="pres">
      <dgm:prSet presAssocID="{04F0D0FF-156B-4E74-92B2-7DE2ED5C159E}" presName="Name0" presStyleCnt="0">
        <dgm:presLayoutVars>
          <dgm:resizeHandles/>
        </dgm:presLayoutVars>
      </dgm:prSet>
      <dgm:spPr/>
    </dgm:pt>
    <dgm:pt modelId="{61F1CB40-66FA-4156-A12C-D5011D420F78}" type="pres">
      <dgm:prSet presAssocID="{602568AD-8774-47CB-A92E-E901EEDD2146}" presName="text" presStyleLbl="node1" presStyleIdx="0" presStyleCnt="3">
        <dgm:presLayoutVars>
          <dgm:bulletEnabled val="1"/>
        </dgm:presLayoutVars>
      </dgm:prSet>
      <dgm:spPr/>
    </dgm:pt>
    <dgm:pt modelId="{78E9D31E-A017-485D-A95C-3B8BBB1AE1C9}" type="pres">
      <dgm:prSet presAssocID="{3BE1FD8B-62B4-4A8F-9FDF-7993DB13CD31}" presName="space" presStyleCnt="0"/>
      <dgm:spPr/>
    </dgm:pt>
    <dgm:pt modelId="{C3DEA7B7-3C3C-43DB-84B4-13A94717C28D}" type="pres">
      <dgm:prSet presAssocID="{AB437FD1-A58E-4438-8870-E1886D60A359}" presName="text" presStyleLbl="node1" presStyleIdx="1" presStyleCnt="3">
        <dgm:presLayoutVars>
          <dgm:bulletEnabled val="1"/>
        </dgm:presLayoutVars>
      </dgm:prSet>
      <dgm:spPr/>
    </dgm:pt>
    <dgm:pt modelId="{800672EA-2CFD-404D-B73A-6148A7C3C51C}" type="pres">
      <dgm:prSet presAssocID="{97342F45-A284-4F0C-A188-86BB2C89A619}" presName="space" presStyleCnt="0"/>
      <dgm:spPr/>
    </dgm:pt>
    <dgm:pt modelId="{CAF95B52-46A5-4056-AE21-18CC0305DE94}" type="pres">
      <dgm:prSet presAssocID="{E49BDA43-ACD3-4323-9AF3-418FF776E2D9}" presName="text" presStyleLbl="node1" presStyleIdx="2" presStyleCnt="3">
        <dgm:presLayoutVars>
          <dgm:bulletEnabled val="1"/>
        </dgm:presLayoutVars>
      </dgm:prSet>
      <dgm:spPr/>
    </dgm:pt>
  </dgm:ptLst>
  <dgm:cxnLst>
    <dgm:cxn modelId="{6E3D6D37-4F94-4679-B9C1-DE93ABCEB6EE}" type="presOf" srcId="{602568AD-8774-47CB-A92E-E901EEDD2146}" destId="{61F1CB40-66FA-4156-A12C-D5011D420F78}" srcOrd="0" destOrd="0" presId="urn:diagrams.loki3.com/VaryingWidthList+Icon"/>
    <dgm:cxn modelId="{BE9F8B3C-3843-4593-8F9D-9466091CEC22}" srcId="{04F0D0FF-156B-4E74-92B2-7DE2ED5C159E}" destId="{AB437FD1-A58E-4438-8870-E1886D60A359}" srcOrd="1" destOrd="0" parTransId="{7146D257-8113-4591-ACB6-46875D17A8BA}" sibTransId="{97342F45-A284-4F0C-A188-86BB2C89A619}"/>
    <dgm:cxn modelId="{5549E563-2696-4CAF-A567-A876CAF9ACAA}" srcId="{04F0D0FF-156B-4E74-92B2-7DE2ED5C159E}" destId="{E49BDA43-ACD3-4323-9AF3-418FF776E2D9}" srcOrd="2" destOrd="0" parTransId="{78AC323B-120E-4889-B0C2-C4D4D7D06BBE}" sibTransId="{9A493087-3D8D-4A86-A992-523579641D4A}"/>
    <dgm:cxn modelId="{623B4F45-D462-4A50-9B4F-FFB748357CAD}" type="presOf" srcId="{04F0D0FF-156B-4E74-92B2-7DE2ED5C159E}" destId="{4CC6E5E1-1B4D-4D7F-A9CB-7B094C6B1102}" srcOrd="0" destOrd="0" presId="urn:diagrams.loki3.com/VaryingWidthList+Icon"/>
    <dgm:cxn modelId="{D27FCF56-9F1C-4333-99F3-F96097BB971D}" type="presOf" srcId="{AB437FD1-A58E-4438-8870-E1886D60A359}" destId="{C3DEA7B7-3C3C-43DB-84B4-13A94717C28D}" srcOrd="0" destOrd="0" presId="urn:diagrams.loki3.com/VaryingWidthList+Icon"/>
    <dgm:cxn modelId="{FE940685-25CE-45FB-920C-E37E385E3FBD}" type="presOf" srcId="{E49BDA43-ACD3-4323-9AF3-418FF776E2D9}" destId="{CAF95B52-46A5-4056-AE21-18CC0305DE94}" srcOrd="0" destOrd="0" presId="urn:diagrams.loki3.com/VaryingWidthList+Icon"/>
    <dgm:cxn modelId="{0FAF8BFF-17CC-4DBE-90D8-85C71EBA8255}" srcId="{04F0D0FF-156B-4E74-92B2-7DE2ED5C159E}" destId="{602568AD-8774-47CB-A92E-E901EEDD2146}" srcOrd="0" destOrd="0" parTransId="{B4CE2236-AD87-49EF-83E9-E0385CE94562}" sibTransId="{3BE1FD8B-62B4-4A8F-9FDF-7993DB13CD31}"/>
    <dgm:cxn modelId="{D2874B5D-1952-4E97-A9C6-17975094F29C}" type="presParOf" srcId="{4CC6E5E1-1B4D-4D7F-A9CB-7B094C6B1102}" destId="{61F1CB40-66FA-4156-A12C-D5011D420F78}" srcOrd="0" destOrd="0" presId="urn:diagrams.loki3.com/VaryingWidthList+Icon"/>
    <dgm:cxn modelId="{0A408B24-86C0-45C6-86F3-6DBB361C3292}" type="presParOf" srcId="{4CC6E5E1-1B4D-4D7F-A9CB-7B094C6B1102}" destId="{78E9D31E-A017-485D-A95C-3B8BBB1AE1C9}" srcOrd="1" destOrd="0" presId="urn:diagrams.loki3.com/VaryingWidthList+Icon"/>
    <dgm:cxn modelId="{7144B0DB-22F5-4693-ADE9-77D2458E6BAB}" type="presParOf" srcId="{4CC6E5E1-1B4D-4D7F-A9CB-7B094C6B1102}" destId="{C3DEA7B7-3C3C-43DB-84B4-13A94717C28D}" srcOrd="2" destOrd="0" presId="urn:diagrams.loki3.com/VaryingWidthList+Icon"/>
    <dgm:cxn modelId="{2B3DAD9A-58DB-4003-A689-DC7788EEFD6B}" type="presParOf" srcId="{4CC6E5E1-1B4D-4D7F-A9CB-7B094C6B1102}" destId="{800672EA-2CFD-404D-B73A-6148A7C3C51C}" srcOrd="3" destOrd="0" presId="urn:diagrams.loki3.com/VaryingWidthList+Icon"/>
    <dgm:cxn modelId="{719E26EB-F913-4BC2-B653-8F0281955463}" type="presParOf" srcId="{4CC6E5E1-1B4D-4D7F-A9CB-7B094C6B1102}" destId="{CAF95B52-46A5-4056-AE21-18CC0305DE94}"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4A5A9DC0-659C-406F-B5C4-A0D7FF44D7BB}"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0644FB32-1B56-46F6-9AB6-B7452C73208E}">
      <dgm:prSet phldrT="[Text]"/>
      <dgm:spPr/>
      <dgm:t>
        <a:bodyPr/>
        <a:lstStyle/>
        <a:p>
          <a:r>
            <a:rPr lang="en-US" b="0" dirty="0"/>
            <a:t>Identify Competencies</a:t>
          </a:r>
        </a:p>
      </dgm:t>
    </dgm:pt>
    <dgm:pt modelId="{A8892DFE-9E42-450C-A4AC-957491D7D011}" type="parTrans" cxnId="{672C46BB-AD9B-4268-8403-260F4ACECA3B}">
      <dgm:prSet/>
      <dgm:spPr/>
      <dgm:t>
        <a:bodyPr/>
        <a:lstStyle/>
        <a:p>
          <a:endParaRPr lang="en-US"/>
        </a:p>
      </dgm:t>
    </dgm:pt>
    <dgm:pt modelId="{172CCD21-0937-4FAE-B913-430D23892A9C}" type="sibTrans" cxnId="{672C46BB-AD9B-4268-8403-260F4ACECA3B}">
      <dgm:prSet/>
      <dgm:spPr/>
      <dgm:t>
        <a:bodyPr/>
        <a:lstStyle/>
        <a:p>
          <a:endParaRPr lang="en-US"/>
        </a:p>
      </dgm:t>
    </dgm:pt>
    <dgm:pt modelId="{FAB5E696-6334-4341-82AF-26CB1A279BB7}">
      <dgm:prSet phldrT="[Text]"/>
      <dgm:spPr/>
      <dgm:t>
        <a:bodyPr/>
        <a:lstStyle/>
        <a:p>
          <a:r>
            <a:rPr lang="en-US" b="0" dirty="0"/>
            <a:t>Develop Assessments</a:t>
          </a:r>
        </a:p>
      </dgm:t>
    </dgm:pt>
    <dgm:pt modelId="{D2DE3478-292B-46C6-9A43-D3F123E5D737}" type="parTrans" cxnId="{356F4FB0-BE5F-476D-9609-A598A96C0C4F}">
      <dgm:prSet/>
      <dgm:spPr/>
      <dgm:t>
        <a:bodyPr/>
        <a:lstStyle/>
        <a:p>
          <a:endParaRPr lang="en-US"/>
        </a:p>
      </dgm:t>
    </dgm:pt>
    <dgm:pt modelId="{1F00583D-7948-4046-94AD-F563F3947372}" type="sibTrans" cxnId="{356F4FB0-BE5F-476D-9609-A598A96C0C4F}">
      <dgm:prSet/>
      <dgm:spPr/>
      <dgm:t>
        <a:bodyPr/>
        <a:lstStyle/>
        <a:p>
          <a:endParaRPr lang="en-US"/>
        </a:p>
      </dgm:t>
    </dgm:pt>
    <dgm:pt modelId="{921B9002-F5EF-405B-BFC8-AFE1358D94AE}">
      <dgm:prSet phldrT="[Text]"/>
      <dgm:spPr/>
      <dgm:t>
        <a:bodyPr/>
        <a:lstStyle/>
        <a:p>
          <a:r>
            <a:rPr lang="en-US" b="0" dirty="0"/>
            <a:t>Practice Assessments</a:t>
          </a:r>
        </a:p>
      </dgm:t>
    </dgm:pt>
    <dgm:pt modelId="{020D5D33-AD57-4870-B766-6F550F0A05A5}" type="parTrans" cxnId="{BDD3802F-A755-43AC-B5A5-DFA20369A330}">
      <dgm:prSet/>
      <dgm:spPr/>
      <dgm:t>
        <a:bodyPr/>
        <a:lstStyle/>
        <a:p>
          <a:endParaRPr lang="en-US"/>
        </a:p>
      </dgm:t>
    </dgm:pt>
    <dgm:pt modelId="{241548D7-0F60-4D71-8CC4-199C1A8CD134}" type="sibTrans" cxnId="{BDD3802F-A755-43AC-B5A5-DFA20369A330}">
      <dgm:prSet/>
      <dgm:spPr/>
      <dgm:t>
        <a:bodyPr/>
        <a:lstStyle/>
        <a:p>
          <a:endParaRPr lang="en-US"/>
        </a:p>
      </dgm:t>
    </dgm:pt>
    <dgm:pt modelId="{A605D12D-A89A-478C-8D6F-5389B4CDC5FD}">
      <dgm:prSet phldrT="[Text]"/>
      <dgm:spPr/>
      <dgm:t>
        <a:bodyPr/>
        <a:lstStyle/>
        <a:p>
          <a:r>
            <a:rPr lang="en-US" b="0" dirty="0"/>
            <a:t>Plan</a:t>
          </a:r>
        </a:p>
      </dgm:t>
    </dgm:pt>
    <dgm:pt modelId="{E53819F6-D2D1-4EB1-816A-82DDF17192B5}" type="parTrans" cxnId="{E3861B05-DB32-435C-A35A-A031ACE593DB}">
      <dgm:prSet/>
      <dgm:spPr/>
    </dgm:pt>
    <dgm:pt modelId="{ADC527A1-BB78-4652-A7C1-1D8090AB6DD2}" type="sibTrans" cxnId="{E3861B05-DB32-435C-A35A-A031ACE593DB}">
      <dgm:prSet/>
      <dgm:spPr/>
    </dgm:pt>
    <dgm:pt modelId="{CAEE1C05-18E5-4557-8DD4-C88C6A476E5A}">
      <dgm:prSet phldrT="[Text]"/>
      <dgm:spPr/>
      <dgm:t>
        <a:bodyPr/>
        <a:lstStyle/>
        <a:p>
          <a:r>
            <a:rPr lang="en-US" b="0" dirty="0"/>
            <a:t>Assess Employees</a:t>
          </a:r>
        </a:p>
      </dgm:t>
    </dgm:pt>
    <dgm:pt modelId="{AAC6E15E-C091-44D1-8520-6495DCA67931}" type="parTrans" cxnId="{64A8C665-BE99-4022-B845-5F3C7C9293AD}">
      <dgm:prSet/>
      <dgm:spPr/>
    </dgm:pt>
    <dgm:pt modelId="{9511AC17-B273-417A-853C-71D6B8DD6398}" type="sibTrans" cxnId="{64A8C665-BE99-4022-B845-5F3C7C9293AD}">
      <dgm:prSet/>
      <dgm:spPr/>
      <dgm:t>
        <a:bodyPr/>
        <a:lstStyle/>
        <a:p>
          <a:endParaRPr lang="en-US"/>
        </a:p>
      </dgm:t>
    </dgm:pt>
    <dgm:pt modelId="{50E8D16F-12D2-451C-A0DB-F46098BFCF2E}" type="pres">
      <dgm:prSet presAssocID="{4A5A9DC0-659C-406F-B5C4-A0D7FF44D7BB}" presName="outerComposite" presStyleCnt="0">
        <dgm:presLayoutVars>
          <dgm:chMax val="5"/>
          <dgm:dir/>
          <dgm:resizeHandles val="exact"/>
        </dgm:presLayoutVars>
      </dgm:prSet>
      <dgm:spPr/>
    </dgm:pt>
    <dgm:pt modelId="{528E5B09-B2F4-4FEB-A640-1F463CE1815F}" type="pres">
      <dgm:prSet presAssocID="{4A5A9DC0-659C-406F-B5C4-A0D7FF44D7BB}" presName="dummyMaxCanvas" presStyleCnt="0">
        <dgm:presLayoutVars/>
      </dgm:prSet>
      <dgm:spPr/>
    </dgm:pt>
    <dgm:pt modelId="{B7DE844E-1493-4484-B064-37795516B0E2}" type="pres">
      <dgm:prSet presAssocID="{4A5A9DC0-659C-406F-B5C4-A0D7FF44D7BB}" presName="FiveNodes_1" presStyleLbl="node1" presStyleIdx="0" presStyleCnt="5">
        <dgm:presLayoutVars>
          <dgm:bulletEnabled val="1"/>
        </dgm:presLayoutVars>
      </dgm:prSet>
      <dgm:spPr/>
    </dgm:pt>
    <dgm:pt modelId="{8EA7849E-1EA7-437C-87BC-FA4D22A17E13}" type="pres">
      <dgm:prSet presAssocID="{4A5A9DC0-659C-406F-B5C4-A0D7FF44D7BB}" presName="FiveNodes_2" presStyleLbl="node1" presStyleIdx="1" presStyleCnt="5">
        <dgm:presLayoutVars>
          <dgm:bulletEnabled val="1"/>
        </dgm:presLayoutVars>
      </dgm:prSet>
      <dgm:spPr/>
    </dgm:pt>
    <dgm:pt modelId="{4425EDBC-9707-482F-BAD8-C1912BC71B09}" type="pres">
      <dgm:prSet presAssocID="{4A5A9DC0-659C-406F-B5C4-A0D7FF44D7BB}" presName="FiveNodes_3" presStyleLbl="node1" presStyleIdx="2" presStyleCnt="5">
        <dgm:presLayoutVars>
          <dgm:bulletEnabled val="1"/>
        </dgm:presLayoutVars>
      </dgm:prSet>
      <dgm:spPr/>
    </dgm:pt>
    <dgm:pt modelId="{022FB1C3-EA5B-4E4F-9E3D-0F5D2FA49CD8}" type="pres">
      <dgm:prSet presAssocID="{4A5A9DC0-659C-406F-B5C4-A0D7FF44D7BB}" presName="FiveNodes_4" presStyleLbl="node1" presStyleIdx="3" presStyleCnt="5">
        <dgm:presLayoutVars>
          <dgm:bulletEnabled val="1"/>
        </dgm:presLayoutVars>
      </dgm:prSet>
      <dgm:spPr/>
    </dgm:pt>
    <dgm:pt modelId="{B084E24F-32B1-4717-9438-44DDE95D9BCD}" type="pres">
      <dgm:prSet presAssocID="{4A5A9DC0-659C-406F-B5C4-A0D7FF44D7BB}" presName="FiveNodes_5" presStyleLbl="node1" presStyleIdx="4" presStyleCnt="5">
        <dgm:presLayoutVars>
          <dgm:bulletEnabled val="1"/>
        </dgm:presLayoutVars>
      </dgm:prSet>
      <dgm:spPr/>
    </dgm:pt>
    <dgm:pt modelId="{12DF9827-29FA-435E-90B7-C9121C06ACAA}" type="pres">
      <dgm:prSet presAssocID="{4A5A9DC0-659C-406F-B5C4-A0D7FF44D7BB}" presName="FiveConn_1-2" presStyleLbl="fgAccFollowNode1" presStyleIdx="0" presStyleCnt="4">
        <dgm:presLayoutVars>
          <dgm:bulletEnabled val="1"/>
        </dgm:presLayoutVars>
      </dgm:prSet>
      <dgm:spPr/>
    </dgm:pt>
    <dgm:pt modelId="{D917C079-0D58-4B75-B4C0-C8B8F536874D}" type="pres">
      <dgm:prSet presAssocID="{4A5A9DC0-659C-406F-B5C4-A0D7FF44D7BB}" presName="FiveConn_2-3" presStyleLbl="fgAccFollowNode1" presStyleIdx="1" presStyleCnt="4">
        <dgm:presLayoutVars>
          <dgm:bulletEnabled val="1"/>
        </dgm:presLayoutVars>
      </dgm:prSet>
      <dgm:spPr/>
    </dgm:pt>
    <dgm:pt modelId="{B271701F-75C9-48C3-B20E-7CFE023BF4ED}" type="pres">
      <dgm:prSet presAssocID="{4A5A9DC0-659C-406F-B5C4-A0D7FF44D7BB}" presName="FiveConn_3-4" presStyleLbl="fgAccFollowNode1" presStyleIdx="2" presStyleCnt="4">
        <dgm:presLayoutVars>
          <dgm:bulletEnabled val="1"/>
        </dgm:presLayoutVars>
      </dgm:prSet>
      <dgm:spPr/>
    </dgm:pt>
    <dgm:pt modelId="{915E2F4B-549F-40D6-884A-5ECF18C4E81F}" type="pres">
      <dgm:prSet presAssocID="{4A5A9DC0-659C-406F-B5C4-A0D7FF44D7BB}" presName="FiveConn_4-5" presStyleLbl="fgAccFollowNode1" presStyleIdx="3" presStyleCnt="4">
        <dgm:presLayoutVars>
          <dgm:bulletEnabled val="1"/>
        </dgm:presLayoutVars>
      </dgm:prSet>
      <dgm:spPr/>
    </dgm:pt>
    <dgm:pt modelId="{C3A154A2-B0F0-48D5-B5B1-F332884F3A5F}" type="pres">
      <dgm:prSet presAssocID="{4A5A9DC0-659C-406F-B5C4-A0D7FF44D7BB}" presName="FiveNodes_1_text" presStyleLbl="node1" presStyleIdx="4" presStyleCnt="5">
        <dgm:presLayoutVars>
          <dgm:bulletEnabled val="1"/>
        </dgm:presLayoutVars>
      </dgm:prSet>
      <dgm:spPr/>
    </dgm:pt>
    <dgm:pt modelId="{0FA24354-CFA7-442A-8D89-BF4B2E74C05D}" type="pres">
      <dgm:prSet presAssocID="{4A5A9DC0-659C-406F-B5C4-A0D7FF44D7BB}" presName="FiveNodes_2_text" presStyleLbl="node1" presStyleIdx="4" presStyleCnt="5">
        <dgm:presLayoutVars>
          <dgm:bulletEnabled val="1"/>
        </dgm:presLayoutVars>
      </dgm:prSet>
      <dgm:spPr/>
    </dgm:pt>
    <dgm:pt modelId="{EEADCA93-486B-41EE-BF25-2785425F78AD}" type="pres">
      <dgm:prSet presAssocID="{4A5A9DC0-659C-406F-B5C4-A0D7FF44D7BB}" presName="FiveNodes_3_text" presStyleLbl="node1" presStyleIdx="4" presStyleCnt="5">
        <dgm:presLayoutVars>
          <dgm:bulletEnabled val="1"/>
        </dgm:presLayoutVars>
      </dgm:prSet>
      <dgm:spPr/>
    </dgm:pt>
    <dgm:pt modelId="{AFEB8A6D-5575-4735-8C1C-79D2EE03B682}" type="pres">
      <dgm:prSet presAssocID="{4A5A9DC0-659C-406F-B5C4-A0D7FF44D7BB}" presName="FiveNodes_4_text" presStyleLbl="node1" presStyleIdx="4" presStyleCnt="5">
        <dgm:presLayoutVars>
          <dgm:bulletEnabled val="1"/>
        </dgm:presLayoutVars>
      </dgm:prSet>
      <dgm:spPr/>
    </dgm:pt>
    <dgm:pt modelId="{95A704CE-A762-4012-8B4E-73D0F36F68B4}" type="pres">
      <dgm:prSet presAssocID="{4A5A9DC0-659C-406F-B5C4-A0D7FF44D7BB}" presName="FiveNodes_5_text" presStyleLbl="node1" presStyleIdx="4" presStyleCnt="5">
        <dgm:presLayoutVars>
          <dgm:bulletEnabled val="1"/>
        </dgm:presLayoutVars>
      </dgm:prSet>
      <dgm:spPr/>
    </dgm:pt>
  </dgm:ptLst>
  <dgm:cxnLst>
    <dgm:cxn modelId="{E3861B05-DB32-435C-A35A-A031ACE593DB}" srcId="{4A5A9DC0-659C-406F-B5C4-A0D7FF44D7BB}" destId="{A605D12D-A89A-478C-8D6F-5389B4CDC5FD}" srcOrd="4" destOrd="0" parTransId="{E53819F6-D2D1-4EB1-816A-82DDF17192B5}" sibTransId="{ADC527A1-BB78-4652-A7C1-1D8090AB6DD2}"/>
    <dgm:cxn modelId="{6A186010-5E55-498C-B48E-C27D30FF31A5}" type="presOf" srcId="{CAEE1C05-18E5-4557-8DD4-C88C6A476E5A}" destId="{AFEB8A6D-5575-4735-8C1C-79D2EE03B682}" srcOrd="1" destOrd="0" presId="urn:microsoft.com/office/officeart/2005/8/layout/vProcess5"/>
    <dgm:cxn modelId="{03CFC117-20C9-4F51-ACAE-2A0AD4C71478}" type="presOf" srcId="{9511AC17-B273-417A-853C-71D6B8DD6398}" destId="{915E2F4B-549F-40D6-884A-5ECF18C4E81F}" srcOrd="0" destOrd="0" presId="urn:microsoft.com/office/officeart/2005/8/layout/vProcess5"/>
    <dgm:cxn modelId="{FCFDB21E-111E-44C6-B770-883CAA9B3388}" type="presOf" srcId="{1F00583D-7948-4046-94AD-F563F3947372}" destId="{D917C079-0D58-4B75-B4C0-C8B8F536874D}" srcOrd="0" destOrd="0" presId="urn:microsoft.com/office/officeart/2005/8/layout/vProcess5"/>
    <dgm:cxn modelId="{05D2C522-CE42-4F37-BB60-649C18625E48}" type="presOf" srcId="{0644FB32-1B56-46F6-9AB6-B7452C73208E}" destId="{C3A154A2-B0F0-48D5-B5B1-F332884F3A5F}" srcOrd="1" destOrd="0" presId="urn:microsoft.com/office/officeart/2005/8/layout/vProcess5"/>
    <dgm:cxn modelId="{BDD3802F-A755-43AC-B5A5-DFA20369A330}" srcId="{4A5A9DC0-659C-406F-B5C4-A0D7FF44D7BB}" destId="{921B9002-F5EF-405B-BFC8-AFE1358D94AE}" srcOrd="2" destOrd="0" parTransId="{020D5D33-AD57-4870-B766-6F550F0A05A5}" sibTransId="{241548D7-0F60-4D71-8CC4-199C1A8CD134}"/>
    <dgm:cxn modelId="{8C737436-9ED8-4323-94C7-F42FA8D46F3E}" type="presOf" srcId="{4A5A9DC0-659C-406F-B5C4-A0D7FF44D7BB}" destId="{50E8D16F-12D2-451C-A0DB-F46098BFCF2E}" srcOrd="0" destOrd="0" presId="urn:microsoft.com/office/officeart/2005/8/layout/vProcess5"/>
    <dgm:cxn modelId="{E477AD60-441A-48F9-9A6D-C7C810BA668C}" type="presOf" srcId="{FAB5E696-6334-4341-82AF-26CB1A279BB7}" destId="{8EA7849E-1EA7-437C-87BC-FA4D22A17E13}" srcOrd="0" destOrd="0" presId="urn:microsoft.com/office/officeart/2005/8/layout/vProcess5"/>
    <dgm:cxn modelId="{64A8C665-BE99-4022-B845-5F3C7C9293AD}" srcId="{4A5A9DC0-659C-406F-B5C4-A0D7FF44D7BB}" destId="{CAEE1C05-18E5-4557-8DD4-C88C6A476E5A}" srcOrd="3" destOrd="0" parTransId="{AAC6E15E-C091-44D1-8520-6495DCA67931}" sibTransId="{9511AC17-B273-417A-853C-71D6B8DD6398}"/>
    <dgm:cxn modelId="{AE92AC47-C459-4CD7-B5D7-C62E526988CE}" type="presOf" srcId="{FAB5E696-6334-4341-82AF-26CB1A279BB7}" destId="{0FA24354-CFA7-442A-8D89-BF4B2E74C05D}" srcOrd="1" destOrd="0" presId="urn:microsoft.com/office/officeart/2005/8/layout/vProcess5"/>
    <dgm:cxn modelId="{440BBA4D-B939-49CC-8BFF-B966DF1A034A}" type="presOf" srcId="{921B9002-F5EF-405B-BFC8-AFE1358D94AE}" destId="{4425EDBC-9707-482F-BAD8-C1912BC71B09}" srcOrd="0" destOrd="0" presId="urn:microsoft.com/office/officeart/2005/8/layout/vProcess5"/>
    <dgm:cxn modelId="{054E4D85-8A41-41A6-93F4-C8C89625C2C3}" type="presOf" srcId="{A605D12D-A89A-478C-8D6F-5389B4CDC5FD}" destId="{B084E24F-32B1-4717-9438-44DDE95D9BCD}" srcOrd="0" destOrd="0" presId="urn:microsoft.com/office/officeart/2005/8/layout/vProcess5"/>
    <dgm:cxn modelId="{2C965294-8C23-4ECF-A9C0-4977F7A48D75}" type="presOf" srcId="{0644FB32-1B56-46F6-9AB6-B7452C73208E}" destId="{B7DE844E-1493-4484-B064-37795516B0E2}" srcOrd="0" destOrd="0" presId="urn:microsoft.com/office/officeart/2005/8/layout/vProcess5"/>
    <dgm:cxn modelId="{3B1EF1A1-CB05-4F68-ABFD-8FF041C986AD}" type="presOf" srcId="{A605D12D-A89A-478C-8D6F-5389B4CDC5FD}" destId="{95A704CE-A762-4012-8B4E-73D0F36F68B4}" srcOrd="1" destOrd="0" presId="urn:microsoft.com/office/officeart/2005/8/layout/vProcess5"/>
    <dgm:cxn modelId="{356F4FB0-BE5F-476D-9609-A598A96C0C4F}" srcId="{4A5A9DC0-659C-406F-B5C4-A0D7FF44D7BB}" destId="{FAB5E696-6334-4341-82AF-26CB1A279BB7}" srcOrd="1" destOrd="0" parTransId="{D2DE3478-292B-46C6-9A43-D3F123E5D737}" sibTransId="{1F00583D-7948-4046-94AD-F563F3947372}"/>
    <dgm:cxn modelId="{672C46BB-AD9B-4268-8403-260F4ACECA3B}" srcId="{4A5A9DC0-659C-406F-B5C4-A0D7FF44D7BB}" destId="{0644FB32-1B56-46F6-9AB6-B7452C73208E}" srcOrd="0" destOrd="0" parTransId="{A8892DFE-9E42-450C-A4AC-957491D7D011}" sibTransId="{172CCD21-0937-4FAE-B913-430D23892A9C}"/>
    <dgm:cxn modelId="{45D1C9C1-5390-44F6-AD14-CA14DF371F6A}" type="presOf" srcId="{CAEE1C05-18E5-4557-8DD4-C88C6A476E5A}" destId="{022FB1C3-EA5B-4E4F-9E3D-0F5D2FA49CD8}" srcOrd="0" destOrd="0" presId="urn:microsoft.com/office/officeart/2005/8/layout/vProcess5"/>
    <dgm:cxn modelId="{04D05BC5-E9CD-42A2-9BC3-EBED432D0A6F}" type="presOf" srcId="{241548D7-0F60-4D71-8CC4-199C1A8CD134}" destId="{B271701F-75C9-48C3-B20E-7CFE023BF4ED}" srcOrd="0" destOrd="0" presId="urn:microsoft.com/office/officeart/2005/8/layout/vProcess5"/>
    <dgm:cxn modelId="{8FE828DE-9DA8-4B24-83C3-F168FAE29135}" type="presOf" srcId="{172CCD21-0937-4FAE-B913-430D23892A9C}" destId="{12DF9827-29FA-435E-90B7-C9121C06ACAA}" srcOrd="0" destOrd="0" presId="urn:microsoft.com/office/officeart/2005/8/layout/vProcess5"/>
    <dgm:cxn modelId="{1F9F55E3-DBE0-476A-9ED4-E78B02EDFFE2}" type="presOf" srcId="{921B9002-F5EF-405B-BFC8-AFE1358D94AE}" destId="{EEADCA93-486B-41EE-BF25-2785425F78AD}" srcOrd="1" destOrd="0" presId="urn:microsoft.com/office/officeart/2005/8/layout/vProcess5"/>
    <dgm:cxn modelId="{0D0A567F-AE16-4963-ABA0-F70C40C4B780}" type="presParOf" srcId="{50E8D16F-12D2-451C-A0DB-F46098BFCF2E}" destId="{528E5B09-B2F4-4FEB-A640-1F463CE1815F}" srcOrd="0" destOrd="0" presId="urn:microsoft.com/office/officeart/2005/8/layout/vProcess5"/>
    <dgm:cxn modelId="{C4FBF0F0-034E-4EB5-BDB2-6DF2B7057FE9}" type="presParOf" srcId="{50E8D16F-12D2-451C-A0DB-F46098BFCF2E}" destId="{B7DE844E-1493-4484-B064-37795516B0E2}" srcOrd="1" destOrd="0" presId="urn:microsoft.com/office/officeart/2005/8/layout/vProcess5"/>
    <dgm:cxn modelId="{7DBB456B-8ED3-4B98-A4B1-41C5997BE6DF}" type="presParOf" srcId="{50E8D16F-12D2-451C-A0DB-F46098BFCF2E}" destId="{8EA7849E-1EA7-437C-87BC-FA4D22A17E13}" srcOrd="2" destOrd="0" presId="urn:microsoft.com/office/officeart/2005/8/layout/vProcess5"/>
    <dgm:cxn modelId="{C343B1F3-9274-475B-AF06-58108589DE0C}" type="presParOf" srcId="{50E8D16F-12D2-451C-A0DB-F46098BFCF2E}" destId="{4425EDBC-9707-482F-BAD8-C1912BC71B09}" srcOrd="3" destOrd="0" presId="urn:microsoft.com/office/officeart/2005/8/layout/vProcess5"/>
    <dgm:cxn modelId="{BEB6DBD5-AB15-4827-97FF-57EC5E1950C1}" type="presParOf" srcId="{50E8D16F-12D2-451C-A0DB-F46098BFCF2E}" destId="{022FB1C3-EA5B-4E4F-9E3D-0F5D2FA49CD8}" srcOrd="4" destOrd="0" presId="urn:microsoft.com/office/officeart/2005/8/layout/vProcess5"/>
    <dgm:cxn modelId="{09F164E0-F914-475F-9427-272DD7051813}" type="presParOf" srcId="{50E8D16F-12D2-451C-A0DB-F46098BFCF2E}" destId="{B084E24F-32B1-4717-9438-44DDE95D9BCD}" srcOrd="5" destOrd="0" presId="urn:microsoft.com/office/officeart/2005/8/layout/vProcess5"/>
    <dgm:cxn modelId="{0D1F58C0-C224-4EF8-A08C-E954DA9B2758}" type="presParOf" srcId="{50E8D16F-12D2-451C-A0DB-F46098BFCF2E}" destId="{12DF9827-29FA-435E-90B7-C9121C06ACAA}" srcOrd="6" destOrd="0" presId="urn:microsoft.com/office/officeart/2005/8/layout/vProcess5"/>
    <dgm:cxn modelId="{A7307B45-69EE-4E61-B041-BDE8CBBD9B55}" type="presParOf" srcId="{50E8D16F-12D2-451C-A0DB-F46098BFCF2E}" destId="{D917C079-0D58-4B75-B4C0-C8B8F536874D}" srcOrd="7" destOrd="0" presId="urn:microsoft.com/office/officeart/2005/8/layout/vProcess5"/>
    <dgm:cxn modelId="{EC5625E9-A5A6-4A29-9837-8CC1E554EFE6}" type="presParOf" srcId="{50E8D16F-12D2-451C-A0DB-F46098BFCF2E}" destId="{B271701F-75C9-48C3-B20E-7CFE023BF4ED}" srcOrd="8" destOrd="0" presId="urn:microsoft.com/office/officeart/2005/8/layout/vProcess5"/>
    <dgm:cxn modelId="{DCCB3BDD-126C-4297-9256-68E1DFCCEEE1}" type="presParOf" srcId="{50E8D16F-12D2-451C-A0DB-F46098BFCF2E}" destId="{915E2F4B-549F-40D6-884A-5ECF18C4E81F}" srcOrd="9" destOrd="0" presId="urn:microsoft.com/office/officeart/2005/8/layout/vProcess5"/>
    <dgm:cxn modelId="{3C9D9545-BE6A-4946-8765-605A2A229A68}" type="presParOf" srcId="{50E8D16F-12D2-451C-A0DB-F46098BFCF2E}" destId="{C3A154A2-B0F0-48D5-B5B1-F332884F3A5F}" srcOrd="10" destOrd="0" presId="urn:microsoft.com/office/officeart/2005/8/layout/vProcess5"/>
    <dgm:cxn modelId="{A888617A-ADE1-424C-B119-43E6144E93D0}" type="presParOf" srcId="{50E8D16F-12D2-451C-A0DB-F46098BFCF2E}" destId="{0FA24354-CFA7-442A-8D89-BF4B2E74C05D}" srcOrd="11" destOrd="0" presId="urn:microsoft.com/office/officeart/2005/8/layout/vProcess5"/>
    <dgm:cxn modelId="{1A0427C4-309F-42B5-84F2-6F6157B2CED3}" type="presParOf" srcId="{50E8D16F-12D2-451C-A0DB-F46098BFCF2E}" destId="{EEADCA93-486B-41EE-BF25-2785425F78AD}" srcOrd="12" destOrd="0" presId="urn:microsoft.com/office/officeart/2005/8/layout/vProcess5"/>
    <dgm:cxn modelId="{B36590FE-A155-4E00-8508-DF51E5D8A798}" type="presParOf" srcId="{50E8D16F-12D2-451C-A0DB-F46098BFCF2E}" destId="{AFEB8A6D-5575-4735-8C1C-79D2EE03B682}" srcOrd="13" destOrd="0" presId="urn:microsoft.com/office/officeart/2005/8/layout/vProcess5"/>
    <dgm:cxn modelId="{82E210FA-FA9A-49FF-8EF4-C3A79F2061B2}" type="presParOf" srcId="{50E8D16F-12D2-451C-A0DB-F46098BFCF2E}" destId="{95A704CE-A762-4012-8B4E-73D0F36F68B4}"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8A99C8-ACA2-4C23-8A65-5621EB9FD2F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D359FD16-8239-4B1E-A8B4-4B907A0711EC}">
      <dgm:prSet phldrT="[Text]"/>
      <dgm:spPr/>
      <dgm:t>
        <a:bodyPr/>
        <a:lstStyle/>
        <a:p>
          <a:r>
            <a:rPr lang="en-US" dirty="0"/>
            <a:t>Effective management</a:t>
          </a:r>
        </a:p>
      </dgm:t>
    </dgm:pt>
    <dgm:pt modelId="{303053C6-3D1B-47D4-B03A-351979B31A73}" type="parTrans" cxnId="{8CF70319-D707-48A5-96E1-6B3DD726056F}">
      <dgm:prSet/>
      <dgm:spPr/>
      <dgm:t>
        <a:bodyPr/>
        <a:lstStyle/>
        <a:p>
          <a:endParaRPr lang="en-US"/>
        </a:p>
      </dgm:t>
    </dgm:pt>
    <dgm:pt modelId="{9D023624-43AB-41B4-8F28-D35878A07B28}" type="sibTrans" cxnId="{8CF70319-D707-48A5-96E1-6B3DD726056F}">
      <dgm:prSet/>
      <dgm:spPr/>
      <dgm:t>
        <a:bodyPr/>
        <a:lstStyle/>
        <a:p>
          <a:endParaRPr lang="en-US"/>
        </a:p>
      </dgm:t>
    </dgm:pt>
    <dgm:pt modelId="{EFD5C95A-FFB9-4226-85C5-58D950DEDE7E}">
      <dgm:prSet phldrT="[Text]"/>
      <dgm:spPr/>
      <dgm:t>
        <a:bodyPr/>
        <a:lstStyle/>
        <a:p>
          <a:r>
            <a:rPr lang="en-US" dirty="0"/>
            <a:t>Ensure proper behaviors</a:t>
          </a:r>
        </a:p>
      </dgm:t>
    </dgm:pt>
    <dgm:pt modelId="{03B9B4A3-6444-487D-8171-EFEB93A51BCE}" type="parTrans" cxnId="{177FC34A-A97D-43AA-84DF-453B30E866C7}">
      <dgm:prSet/>
      <dgm:spPr/>
      <dgm:t>
        <a:bodyPr/>
        <a:lstStyle/>
        <a:p>
          <a:endParaRPr lang="en-US"/>
        </a:p>
      </dgm:t>
    </dgm:pt>
    <dgm:pt modelId="{2BAF5ACD-F5A4-45D6-8273-ECF4057C4EC4}" type="sibTrans" cxnId="{177FC34A-A97D-43AA-84DF-453B30E866C7}">
      <dgm:prSet/>
      <dgm:spPr/>
      <dgm:t>
        <a:bodyPr/>
        <a:lstStyle/>
        <a:p>
          <a:endParaRPr lang="en-US"/>
        </a:p>
      </dgm:t>
    </dgm:pt>
    <dgm:pt modelId="{6A1EF0D1-F95F-42AA-813E-5E2D3BBA9944}">
      <dgm:prSet phldrT="[Text]"/>
      <dgm:spPr/>
      <dgm:t>
        <a:bodyPr/>
        <a:lstStyle/>
        <a:p>
          <a:r>
            <a:rPr lang="en-US" dirty="0"/>
            <a:t>With proper training</a:t>
          </a:r>
        </a:p>
      </dgm:t>
    </dgm:pt>
    <dgm:pt modelId="{25591A6C-BA3D-4184-89DA-8BC26835CA00}" type="parTrans" cxnId="{29CD96A9-FC7B-4D64-85D0-2F8C80F31BD7}">
      <dgm:prSet/>
      <dgm:spPr/>
      <dgm:t>
        <a:bodyPr/>
        <a:lstStyle/>
        <a:p>
          <a:endParaRPr lang="en-US"/>
        </a:p>
      </dgm:t>
    </dgm:pt>
    <dgm:pt modelId="{D4FC22B7-68F8-4FAE-9E6F-98780061845F}" type="sibTrans" cxnId="{29CD96A9-FC7B-4D64-85D0-2F8C80F31BD7}">
      <dgm:prSet/>
      <dgm:spPr/>
      <dgm:t>
        <a:bodyPr/>
        <a:lstStyle/>
        <a:p>
          <a:endParaRPr lang="en-US"/>
        </a:p>
      </dgm:t>
    </dgm:pt>
    <dgm:pt modelId="{20A2BE33-DC34-4081-8C08-4B676B55D13C}" type="pres">
      <dgm:prSet presAssocID="{3C8A99C8-ACA2-4C23-8A65-5621EB9FD2F4}" presName="diagram" presStyleCnt="0">
        <dgm:presLayoutVars>
          <dgm:dir/>
          <dgm:resizeHandles val="exact"/>
        </dgm:presLayoutVars>
      </dgm:prSet>
      <dgm:spPr/>
    </dgm:pt>
    <dgm:pt modelId="{27628070-0F11-4BD9-9041-6C38C76BE84F}" type="pres">
      <dgm:prSet presAssocID="{D359FD16-8239-4B1E-A8B4-4B907A0711EC}" presName="node" presStyleLbl="node1" presStyleIdx="0" presStyleCnt="3">
        <dgm:presLayoutVars>
          <dgm:bulletEnabled val="1"/>
        </dgm:presLayoutVars>
      </dgm:prSet>
      <dgm:spPr/>
    </dgm:pt>
    <dgm:pt modelId="{73B14333-7552-4088-8F56-EB78B9C55130}" type="pres">
      <dgm:prSet presAssocID="{9D023624-43AB-41B4-8F28-D35878A07B28}" presName="sibTrans" presStyleCnt="0"/>
      <dgm:spPr/>
    </dgm:pt>
    <dgm:pt modelId="{6C018A75-7F80-47A1-BB6E-424E96545EF8}" type="pres">
      <dgm:prSet presAssocID="{EFD5C95A-FFB9-4226-85C5-58D950DEDE7E}" presName="node" presStyleLbl="node1" presStyleIdx="1" presStyleCnt="3">
        <dgm:presLayoutVars>
          <dgm:bulletEnabled val="1"/>
        </dgm:presLayoutVars>
      </dgm:prSet>
      <dgm:spPr/>
    </dgm:pt>
    <dgm:pt modelId="{54E1AB20-1C60-4099-8AA8-64EDB5DD09E9}" type="pres">
      <dgm:prSet presAssocID="{2BAF5ACD-F5A4-45D6-8273-ECF4057C4EC4}" presName="sibTrans" presStyleCnt="0"/>
      <dgm:spPr/>
    </dgm:pt>
    <dgm:pt modelId="{FBE3E3E9-BC49-4AB9-AC25-6BD6CCD243BE}" type="pres">
      <dgm:prSet presAssocID="{6A1EF0D1-F95F-42AA-813E-5E2D3BBA9944}" presName="node" presStyleLbl="node1" presStyleIdx="2" presStyleCnt="3">
        <dgm:presLayoutVars>
          <dgm:bulletEnabled val="1"/>
        </dgm:presLayoutVars>
      </dgm:prSet>
      <dgm:spPr/>
    </dgm:pt>
  </dgm:ptLst>
  <dgm:cxnLst>
    <dgm:cxn modelId="{8CF70319-D707-48A5-96E1-6B3DD726056F}" srcId="{3C8A99C8-ACA2-4C23-8A65-5621EB9FD2F4}" destId="{D359FD16-8239-4B1E-A8B4-4B907A0711EC}" srcOrd="0" destOrd="0" parTransId="{303053C6-3D1B-47D4-B03A-351979B31A73}" sibTransId="{9D023624-43AB-41B4-8F28-D35878A07B28}"/>
    <dgm:cxn modelId="{C5B46847-EDDF-48E4-B353-02E4AB2854AE}" type="presOf" srcId="{3C8A99C8-ACA2-4C23-8A65-5621EB9FD2F4}" destId="{20A2BE33-DC34-4081-8C08-4B676B55D13C}" srcOrd="0" destOrd="0" presId="urn:microsoft.com/office/officeart/2005/8/layout/default"/>
    <dgm:cxn modelId="{177FC34A-A97D-43AA-84DF-453B30E866C7}" srcId="{3C8A99C8-ACA2-4C23-8A65-5621EB9FD2F4}" destId="{EFD5C95A-FFB9-4226-85C5-58D950DEDE7E}" srcOrd="1" destOrd="0" parTransId="{03B9B4A3-6444-487D-8171-EFEB93A51BCE}" sibTransId="{2BAF5ACD-F5A4-45D6-8273-ECF4057C4EC4}"/>
    <dgm:cxn modelId="{B1140D59-8F5A-40F0-9925-B888F8C283D4}" type="presOf" srcId="{D359FD16-8239-4B1E-A8B4-4B907A0711EC}" destId="{27628070-0F11-4BD9-9041-6C38C76BE84F}" srcOrd="0" destOrd="0" presId="urn:microsoft.com/office/officeart/2005/8/layout/default"/>
    <dgm:cxn modelId="{29CD96A9-FC7B-4D64-85D0-2F8C80F31BD7}" srcId="{3C8A99C8-ACA2-4C23-8A65-5621EB9FD2F4}" destId="{6A1EF0D1-F95F-42AA-813E-5E2D3BBA9944}" srcOrd="2" destOrd="0" parTransId="{25591A6C-BA3D-4184-89DA-8BC26835CA00}" sibTransId="{D4FC22B7-68F8-4FAE-9E6F-98780061845F}"/>
    <dgm:cxn modelId="{0FEE81C4-5A31-4039-87A9-F3D52AFF6851}" type="presOf" srcId="{EFD5C95A-FFB9-4226-85C5-58D950DEDE7E}" destId="{6C018A75-7F80-47A1-BB6E-424E96545EF8}" srcOrd="0" destOrd="0" presId="urn:microsoft.com/office/officeart/2005/8/layout/default"/>
    <dgm:cxn modelId="{3A0FB2CA-71E0-42FE-8500-6BC69B7068C2}" type="presOf" srcId="{6A1EF0D1-F95F-42AA-813E-5E2D3BBA9944}" destId="{FBE3E3E9-BC49-4AB9-AC25-6BD6CCD243BE}" srcOrd="0" destOrd="0" presId="urn:microsoft.com/office/officeart/2005/8/layout/default"/>
    <dgm:cxn modelId="{CA414EC6-D97B-4F92-AC92-DFAB1B72F652}" type="presParOf" srcId="{20A2BE33-DC34-4081-8C08-4B676B55D13C}" destId="{27628070-0F11-4BD9-9041-6C38C76BE84F}" srcOrd="0" destOrd="0" presId="urn:microsoft.com/office/officeart/2005/8/layout/default"/>
    <dgm:cxn modelId="{2BE748E0-B453-4FCB-97F4-73D5FFE4FA1C}" type="presParOf" srcId="{20A2BE33-DC34-4081-8C08-4B676B55D13C}" destId="{73B14333-7552-4088-8F56-EB78B9C55130}" srcOrd="1" destOrd="0" presId="urn:microsoft.com/office/officeart/2005/8/layout/default"/>
    <dgm:cxn modelId="{AEC8C986-F807-42FE-B5AB-6744AA814098}" type="presParOf" srcId="{20A2BE33-DC34-4081-8C08-4B676B55D13C}" destId="{6C018A75-7F80-47A1-BB6E-424E96545EF8}" srcOrd="2" destOrd="0" presId="urn:microsoft.com/office/officeart/2005/8/layout/default"/>
    <dgm:cxn modelId="{C9F95097-57AA-4007-8A1A-B0B92DD3F52B}" type="presParOf" srcId="{20A2BE33-DC34-4081-8C08-4B676B55D13C}" destId="{54E1AB20-1C60-4099-8AA8-64EDB5DD09E9}" srcOrd="3" destOrd="0" presId="urn:microsoft.com/office/officeart/2005/8/layout/default"/>
    <dgm:cxn modelId="{077725FB-A8DF-4481-8321-C5E8081E77A0}" type="presParOf" srcId="{20A2BE33-DC34-4081-8C08-4B676B55D13C}" destId="{FBE3E3E9-BC49-4AB9-AC25-6BD6CCD243BE}"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A525774F-FC6A-4147-9B08-26FCEFED0DB2}" type="doc">
      <dgm:prSet loTypeId="urn:microsoft.com/office/officeart/2011/layout/TabList" loCatId="list" qsTypeId="urn:microsoft.com/office/officeart/2005/8/quickstyle/simple1" qsCatId="simple" csTypeId="urn:microsoft.com/office/officeart/2005/8/colors/colorful3" csCatId="colorful" phldr="1"/>
      <dgm:spPr/>
      <dgm:t>
        <a:bodyPr/>
        <a:lstStyle/>
        <a:p>
          <a:endParaRPr lang="en-US"/>
        </a:p>
      </dgm:t>
    </dgm:pt>
    <dgm:pt modelId="{67991A7B-3222-418F-A73D-6FA4DDB6A5F7}">
      <dgm:prSet phldrT="[Text]"/>
      <dgm:spPr/>
      <dgm:t>
        <a:bodyPr/>
        <a:lstStyle/>
        <a:p>
          <a:r>
            <a:rPr lang="en-US" dirty="0"/>
            <a:t>Trained professionals </a:t>
          </a:r>
        </a:p>
      </dgm:t>
    </dgm:pt>
    <dgm:pt modelId="{BE034D3E-3F79-41A3-8B5C-9E32913C4193}" type="parTrans" cxnId="{AE561314-A636-412D-8652-18F3113C99B2}">
      <dgm:prSet/>
      <dgm:spPr/>
      <dgm:t>
        <a:bodyPr/>
        <a:lstStyle/>
        <a:p>
          <a:endParaRPr lang="en-US"/>
        </a:p>
      </dgm:t>
    </dgm:pt>
    <dgm:pt modelId="{40102637-BE58-4AEC-9527-77EC7D215963}" type="sibTrans" cxnId="{AE561314-A636-412D-8652-18F3113C99B2}">
      <dgm:prSet/>
      <dgm:spPr/>
      <dgm:t>
        <a:bodyPr/>
        <a:lstStyle/>
        <a:p>
          <a:endParaRPr lang="en-US"/>
        </a:p>
      </dgm:t>
    </dgm:pt>
    <dgm:pt modelId="{3CB32A5C-2506-4902-9813-976274D87ADC}">
      <dgm:prSet phldrT="[Text]"/>
      <dgm:spPr/>
      <dgm:t>
        <a:bodyPr/>
        <a:lstStyle/>
        <a:p>
          <a:r>
            <a:rPr lang="en-US" dirty="0"/>
            <a:t>Strong performance</a:t>
          </a:r>
        </a:p>
      </dgm:t>
    </dgm:pt>
    <dgm:pt modelId="{BCE21530-6387-4533-B428-498BD9EE246F}" type="parTrans" cxnId="{9FA68394-49A6-4C45-A6DB-0931D689EB89}">
      <dgm:prSet/>
      <dgm:spPr/>
      <dgm:t>
        <a:bodyPr/>
        <a:lstStyle/>
        <a:p>
          <a:endParaRPr lang="en-US"/>
        </a:p>
      </dgm:t>
    </dgm:pt>
    <dgm:pt modelId="{E635751D-44D2-4678-8622-509B6179CBA6}" type="sibTrans" cxnId="{9FA68394-49A6-4C45-A6DB-0931D689EB89}">
      <dgm:prSet/>
      <dgm:spPr/>
      <dgm:t>
        <a:bodyPr/>
        <a:lstStyle/>
        <a:p>
          <a:endParaRPr lang="en-US"/>
        </a:p>
      </dgm:t>
    </dgm:pt>
    <dgm:pt modelId="{5D8C6BB4-ACF6-40A2-AF35-A412F8E51D4D}">
      <dgm:prSet phldrT="[Text]"/>
      <dgm:spPr/>
      <dgm:t>
        <a:bodyPr/>
        <a:lstStyle/>
        <a:p>
          <a:r>
            <a:rPr lang="en-US" dirty="0"/>
            <a:t>Unique for your company</a:t>
          </a:r>
        </a:p>
      </dgm:t>
    </dgm:pt>
    <dgm:pt modelId="{A3E11142-F933-4211-BC5C-728A398302C1}" type="parTrans" cxnId="{352808EC-8855-498B-9506-73BEE5F6014D}">
      <dgm:prSet/>
      <dgm:spPr/>
      <dgm:t>
        <a:bodyPr/>
        <a:lstStyle/>
        <a:p>
          <a:endParaRPr lang="en-US"/>
        </a:p>
      </dgm:t>
    </dgm:pt>
    <dgm:pt modelId="{0525969D-CA72-401A-8561-6AF62C539511}" type="sibTrans" cxnId="{352808EC-8855-498B-9506-73BEE5F6014D}">
      <dgm:prSet/>
      <dgm:spPr/>
      <dgm:t>
        <a:bodyPr/>
        <a:lstStyle/>
        <a:p>
          <a:endParaRPr lang="en-US"/>
        </a:p>
      </dgm:t>
    </dgm:pt>
    <dgm:pt modelId="{85F5660C-B7D2-4175-8A75-2FC2AC50C501}" type="pres">
      <dgm:prSet presAssocID="{A525774F-FC6A-4147-9B08-26FCEFED0DB2}" presName="Name0" presStyleCnt="0">
        <dgm:presLayoutVars>
          <dgm:chMax/>
          <dgm:chPref val="3"/>
          <dgm:dir/>
          <dgm:animOne val="branch"/>
          <dgm:animLvl val="lvl"/>
        </dgm:presLayoutVars>
      </dgm:prSet>
      <dgm:spPr/>
    </dgm:pt>
    <dgm:pt modelId="{53EC7636-208A-4201-8EEC-18DE5B1C5FF2}" type="pres">
      <dgm:prSet presAssocID="{67991A7B-3222-418F-A73D-6FA4DDB6A5F7}" presName="composite" presStyleCnt="0"/>
      <dgm:spPr/>
    </dgm:pt>
    <dgm:pt modelId="{F1D3A7C9-E33A-4BA4-87E1-8AA9D8A79EA2}" type="pres">
      <dgm:prSet presAssocID="{67991A7B-3222-418F-A73D-6FA4DDB6A5F7}" presName="FirstChild" presStyleLbl="revTx" presStyleIdx="0" presStyleCnt="3" custLinFactNeighborX="-11928">
        <dgm:presLayoutVars>
          <dgm:chMax val="0"/>
          <dgm:chPref val="0"/>
          <dgm:bulletEnabled val="1"/>
        </dgm:presLayoutVars>
      </dgm:prSet>
      <dgm:spPr/>
    </dgm:pt>
    <dgm:pt modelId="{37F80C12-4759-479A-A360-8F6256F610AF}" type="pres">
      <dgm:prSet presAssocID="{67991A7B-3222-418F-A73D-6FA4DDB6A5F7}" presName="Parent" presStyleLbl="alignNode1" presStyleIdx="0" presStyleCnt="3" custScaleX="235795" custLinFactNeighborX="33949">
        <dgm:presLayoutVars>
          <dgm:chMax val="3"/>
          <dgm:chPref val="3"/>
          <dgm:bulletEnabled val="1"/>
        </dgm:presLayoutVars>
      </dgm:prSet>
      <dgm:spPr/>
    </dgm:pt>
    <dgm:pt modelId="{C80365DB-5040-4ADE-9383-820C2506FDE3}" type="pres">
      <dgm:prSet presAssocID="{67991A7B-3222-418F-A73D-6FA4DDB6A5F7}" presName="Accent" presStyleLbl="parChTrans1D1" presStyleIdx="0" presStyleCnt="3" custLinFactNeighborX="-8827"/>
      <dgm:spPr/>
    </dgm:pt>
    <dgm:pt modelId="{AA86F93E-2773-4FAE-8611-1A336313992E}" type="pres">
      <dgm:prSet presAssocID="{40102637-BE58-4AEC-9527-77EC7D215963}" presName="sibTrans" presStyleCnt="0"/>
      <dgm:spPr/>
    </dgm:pt>
    <dgm:pt modelId="{A280A799-199D-486B-9BBA-CCA397EE3029}" type="pres">
      <dgm:prSet presAssocID="{3CB32A5C-2506-4902-9813-976274D87ADC}" presName="composite" presStyleCnt="0"/>
      <dgm:spPr/>
    </dgm:pt>
    <dgm:pt modelId="{DB4FB02E-32A3-4C18-AB5E-6331374F29F8}" type="pres">
      <dgm:prSet presAssocID="{3CB32A5C-2506-4902-9813-976274D87ADC}" presName="FirstChild" presStyleLbl="revTx" presStyleIdx="1" presStyleCnt="3" custScaleX="91159">
        <dgm:presLayoutVars>
          <dgm:chMax val="0"/>
          <dgm:chPref val="0"/>
          <dgm:bulletEnabled val="1"/>
        </dgm:presLayoutVars>
      </dgm:prSet>
      <dgm:spPr/>
    </dgm:pt>
    <dgm:pt modelId="{19C52BC9-A373-407B-9D73-90FA1E86F105}" type="pres">
      <dgm:prSet presAssocID="{3CB32A5C-2506-4902-9813-976274D87ADC}" presName="Parent" presStyleLbl="alignNode1" presStyleIdx="1" presStyleCnt="3" custScaleX="235795" custLinFactNeighborX="33949">
        <dgm:presLayoutVars>
          <dgm:chMax val="3"/>
          <dgm:chPref val="3"/>
          <dgm:bulletEnabled val="1"/>
        </dgm:presLayoutVars>
      </dgm:prSet>
      <dgm:spPr/>
    </dgm:pt>
    <dgm:pt modelId="{DAEC8302-564A-48E5-ACEA-DABDA1F4B1E2}" type="pres">
      <dgm:prSet presAssocID="{3CB32A5C-2506-4902-9813-976274D87ADC}" presName="Accent" presStyleLbl="parChTrans1D1" presStyleIdx="1" presStyleCnt="3" custLinFactNeighborX="-8827"/>
      <dgm:spPr>
        <a:ln>
          <a:solidFill>
            <a:srgbClr val="5EAFA6"/>
          </a:solidFill>
        </a:ln>
      </dgm:spPr>
    </dgm:pt>
    <dgm:pt modelId="{DE6C9BE4-3807-446C-84D0-6AE30D58C7F4}" type="pres">
      <dgm:prSet presAssocID="{E635751D-44D2-4678-8622-509B6179CBA6}" presName="sibTrans" presStyleCnt="0"/>
      <dgm:spPr/>
    </dgm:pt>
    <dgm:pt modelId="{DF742E3C-A787-4975-AE62-87C8A4EADB47}" type="pres">
      <dgm:prSet presAssocID="{5D8C6BB4-ACF6-40A2-AF35-A412F8E51D4D}" presName="composite" presStyleCnt="0"/>
      <dgm:spPr/>
    </dgm:pt>
    <dgm:pt modelId="{A06254CD-C1E0-4E4E-98C7-A625D5DF4668}" type="pres">
      <dgm:prSet presAssocID="{5D8C6BB4-ACF6-40A2-AF35-A412F8E51D4D}" presName="FirstChild" presStyleLbl="revTx" presStyleIdx="2" presStyleCnt="3" custScaleX="91159">
        <dgm:presLayoutVars>
          <dgm:chMax val="0"/>
          <dgm:chPref val="0"/>
          <dgm:bulletEnabled val="1"/>
        </dgm:presLayoutVars>
      </dgm:prSet>
      <dgm:spPr/>
    </dgm:pt>
    <dgm:pt modelId="{5C98BC3E-23FA-40A5-8F40-EBFA1C2EE3D6}" type="pres">
      <dgm:prSet presAssocID="{5D8C6BB4-ACF6-40A2-AF35-A412F8E51D4D}" presName="Parent" presStyleLbl="alignNode1" presStyleIdx="2" presStyleCnt="3" custScaleX="235795" custLinFactNeighborX="33949">
        <dgm:presLayoutVars>
          <dgm:chMax val="3"/>
          <dgm:chPref val="3"/>
          <dgm:bulletEnabled val="1"/>
        </dgm:presLayoutVars>
      </dgm:prSet>
      <dgm:spPr/>
    </dgm:pt>
    <dgm:pt modelId="{65E69984-8C8C-4227-AC0E-893EA8A8E9B1}" type="pres">
      <dgm:prSet presAssocID="{5D8C6BB4-ACF6-40A2-AF35-A412F8E51D4D}" presName="Accent" presStyleLbl="parChTrans1D1" presStyleIdx="2" presStyleCnt="3" custLinFactNeighborX="-8827"/>
      <dgm:spPr>
        <a:ln>
          <a:solidFill>
            <a:schemeClr val="accent4"/>
          </a:solidFill>
        </a:ln>
      </dgm:spPr>
    </dgm:pt>
  </dgm:ptLst>
  <dgm:cxnLst>
    <dgm:cxn modelId="{AE561314-A636-412D-8652-18F3113C99B2}" srcId="{A525774F-FC6A-4147-9B08-26FCEFED0DB2}" destId="{67991A7B-3222-418F-A73D-6FA4DDB6A5F7}" srcOrd="0" destOrd="0" parTransId="{BE034D3E-3F79-41A3-8B5C-9E32913C4193}" sibTransId="{40102637-BE58-4AEC-9527-77EC7D215963}"/>
    <dgm:cxn modelId="{CBFA782B-1FDE-44F7-9AF7-4741BD1AE7A0}" type="presOf" srcId="{67991A7B-3222-418F-A73D-6FA4DDB6A5F7}" destId="{37F80C12-4759-479A-A360-8F6256F610AF}" srcOrd="0" destOrd="0" presId="urn:microsoft.com/office/officeart/2011/layout/TabList"/>
    <dgm:cxn modelId="{3F35CC76-0EF5-4F00-8FEC-4C3281BBABBA}" type="presOf" srcId="{A525774F-FC6A-4147-9B08-26FCEFED0DB2}" destId="{85F5660C-B7D2-4175-8A75-2FC2AC50C501}" srcOrd="0" destOrd="0" presId="urn:microsoft.com/office/officeart/2011/layout/TabList"/>
    <dgm:cxn modelId="{2BAB6080-9A93-41CB-99C9-2512C8595D84}" type="presOf" srcId="{3CB32A5C-2506-4902-9813-976274D87ADC}" destId="{19C52BC9-A373-407B-9D73-90FA1E86F105}" srcOrd="0" destOrd="0" presId="urn:microsoft.com/office/officeart/2011/layout/TabList"/>
    <dgm:cxn modelId="{9FA68394-49A6-4C45-A6DB-0931D689EB89}" srcId="{A525774F-FC6A-4147-9B08-26FCEFED0DB2}" destId="{3CB32A5C-2506-4902-9813-976274D87ADC}" srcOrd="1" destOrd="0" parTransId="{BCE21530-6387-4533-B428-498BD9EE246F}" sibTransId="{E635751D-44D2-4678-8622-509B6179CBA6}"/>
    <dgm:cxn modelId="{66E026E1-C69C-4984-8B34-CB40F7109489}" type="presOf" srcId="{5D8C6BB4-ACF6-40A2-AF35-A412F8E51D4D}" destId="{5C98BC3E-23FA-40A5-8F40-EBFA1C2EE3D6}" srcOrd="0" destOrd="0" presId="urn:microsoft.com/office/officeart/2011/layout/TabList"/>
    <dgm:cxn modelId="{352808EC-8855-498B-9506-73BEE5F6014D}" srcId="{A525774F-FC6A-4147-9B08-26FCEFED0DB2}" destId="{5D8C6BB4-ACF6-40A2-AF35-A412F8E51D4D}" srcOrd="2" destOrd="0" parTransId="{A3E11142-F933-4211-BC5C-728A398302C1}" sibTransId="{0525969D-CA72-401A-8561-6AF62C539511}"/>
    <dgm:cxn modelId="{FA20C776-3B23-4D4A-B15F-0D46CA046C7D}" type="presParOf" srcId="{85F5660C-B7D2-4175-8A75-2FC2AC50C501}" destId="{53EC7636-208A-4201-8EEC-18DE5B1C5FF2}" srcOrd="0" destOrd="0" presId="urn:microsoft.com/office/officeart/2011/layout/TabList"/>
    <dgm:cxn modelId="{C322BD30-C399-49A9-9ACE-02E124B69930}" type="presParOf" srcId="{53EC7636-208A-4201-8EEC-18DE5B1C5FF2}" destId="{F1D3A7C9-E33A-4BA4-87E1-8AA9D8A79EA2}" srcOrd="0" destOrd="0" presId="urn:microsoft.com/office/officeart/2011/layout/TabList"/>
    <dgm:cxn modelId="{CC6280CE-118D-4F9D-934F-7E8E4884A0BC}" type="presParOf" srcId="{53EC7636-208A-4201-8EEC-18DE5B1C5FF2}" destId="{37F80C12-4759-479A-A360-8F6256F610AF}" srcOrd="1" destOrd="0" presId="urn:microsoft.com/office/officeart/2011/layout/TabList"/>
    <dgm:cxn modelId="{F5E5FDC8-5475-45BF-AE18-03E7BF23A071}" type="presParOf" srcId="{53EC7636-208A-4201-8EEC-18DE5B1C5FF2}" destId="{C80365DB-5040-4ADE-9383-820C2506FDE3}" srcOrd="2" destOrd="0" presId="urn:microsoft.com/office/officeart/2011/layout/TabList"/>
    <dgm:cxn modelId="{DCD49A40-3723-411C-9C51-CF3E76BD9DD8}" type="presParOf" srcId="{85F5660C-B7D2-4175-8A75-2FC2AC50C501}" destId="{AA86F93E-2773-4FAE-8611-1A336313992E}" srcOrd="1" destOrd="0" presId="urn:microsoft.com/office/officeart/2011/layout/TabList"/>
    <dgm:cxn modelId="{3D2B9B5B-598F-4261-9266-20BBDD160F1C}" type="presParOf" srcId="{85F5660C-B7D2-4175-8A75-2FC2AC50C501}" destId="{A280A799-199D-486B-9BBA-CCA397EE3029}" srcOrd="2" destOrd="0" presId="urn:microsoft.com/office/officeart/2011/layout/TabList"/>
    <dgm:cxn modelId="{2A883C7C-26B3-452A-859E-DFF112FBE682}" type="presParOf" srcId="{A280A799-199D-486B-9BBA-CCA397EE3029}" destId="{DB4FB02E-32A3-4C18-AB5E-6331374F29F8}" srcOrd="0" destOrd="0" presId="urn:microsoft.com/office/officeart/2011/layout/TabList"/>
    <dgm:cxn modelId="{BB119A70-EFA3-44BE-8BD7-B97E9C7DA804}" type="presParOf" srcId="{A280A799-199D-486B-9BBA-CCA397EE3029}" destId="{19C52BC9-A373-407B-9D73-90FA1E86F105}" srcOrd="1" destOrd="0" presId="urn:microsoft.com/office/officeart/2011/layout/TabList"/>
    <dgm:cxn modelId="{8E945A15-DC4A-416C-BC23-E4703EB51857}" type="presParOf" srcId="{A280A799-199D-486B-9BBA-CCA397EE3029}" destId="{DAEC8302-564A-48E5-ACEA-DABDA1F4B1E2}" srcOrd="2" destOrd="0" presId="urn:microsoft.com/office/officeart/2011/layout/TabList"/>
    <dgm:cxn modelId="{1238E521-DACF-4D3C-A0BB-2FD1BC41EF37}" type="presParOf" srcId="{85F5660C-B7D2-4175-8A75-2FC2AC50C501}" destId="{DE6C9BE4-3807-446C-84D0-6AE30D58C7F4}" srcOrd="3" destOrd="0" presId="urn:microsoft.com/office/officeart/2011/layout/TabList"/>
    <dgm:cxn modelId="{1B0A3F1E-39E8-480A-889F-979AA9E6E157}" type="presParOf" srcId="{85F5660C-B7D2-4175-8A75-2FC2AC50C501}" destId="{DF742E3C-A787-4975-AE62-87C8A4EADB47}" srcOrd="4" destOrd="0" presId="urn:microsoft.com/office/officeart/2011/layout/TabList"/>
    <dgm:cxn modelId="{144F1552-495C-4D32-9DA8-3A931986C407}" type="presParOf" srcId="{DF742E3C-A787-4975-AE62-87C8A4EADB47}" destId="{A06254CD-C1E0-4E4E-98C7-A625D5DF4668}" srcOrd="0" destOrd="0" presId="urn:microsoft.com/office/officeart/2011/layout/TabList"/>
    <dgm:cxn modelId="{099FBC5D-4238-4680-8523-ADCD503090AC}" type="presParOf" srcId="{DF742E3C-A787-4975-AE62-87C8A4EADB47}" destId="{5C98BC3E-23FA-40A5-8F40-EBFA1C2EE3D6}" srcOrd="1" destOrd="0" presId="urn:microsoft.com/office/officeart/2011/layout/TabList"/>
    <dgm:cxn modelId="{2434A07B-8DB7-40AD-9CAA-A4F678F0C909}" type="presParOf" srcId="{DF742E3C-A787-4975-AE62-87C8A4EADB47}" destId="{65E69984-8C8C-4227-AC0E-893EA8A8E9B1}" srcOrd="2"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505D0342-1055-4291-954A-833DEB40CDB1}"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A0062AE2-1D2F-4177-AF8E-59412CB4ACFA}">
      <dgm:prSet phldrT="[Text]"/>
      <dgm:spPr/>
      <dgm:t>
        <a:bodyPr/>
        <a:lstStyle/>
        <a:p>
          <a:r>
            <a:rPr lang="en-US" dirty="0"/>
            <a:t>Yearly competency assessments at a local marketing firm are not successful</a:t>
          </a:r>
        </a:p>
      </dgm:t>
    </dgm:pt>
    <dgm:pt modelId="{4988B194-3D94-4A8C-8A69-E9DC7B5FFA31}" type="parTrans" cxnId="{8ECE565A-2DCC-4D02-80DE-19F563C1279A}">
      <dgm:prSet/>
      <dgm:spPr/>
      <dgm:t>
        <a:bodyPr/>
        <a:lstStyle/>
        <a:p>
          <a:endParaRPr lang="en-US"/>
        </a:p>
      </dgm:t>
    </dgm:pt>
    <dgm:pt modelId="{67A77D5A-9AF7-4EE0-BCA3-EE3DDB59D022}" type="sibTrans" cxnId="{8ECE565A-2DCC-4D02-80DE-19F563C1279A}">
      <dgm:prSet/>
      <dgm:spPr/>
      <dgm:t>
        <a:bodyPr/>
        <a:lstStyle/>
        <a:p>
          <a:endParaRPr lang="en-US"/>
        </a:p>
      </dgm:t>
    </dgm:pt>
    <dgm:pt modelId="{3F0F4777-325A-4591-BD9E-A93782C66258}">
      <dgm:prSet phldrT="[Text]"/>
      <dgm:spPr/>
      <dgm:t>
        <a:bodyPr/>
        <a:lstStyle/>
        <a:p>
          <a:r>
            <a:rPr lang="en-US" dirty="0"/>
            <a:t>The overall goal is to double the number of high performing employees</a:t>
          </a:r>
        </a:p>
      </dgm:t>
    </dgm:pt>
    <dgm:pt modelId="{08DAAFBA-2681-40C4-A4FF-FFB9457AFBCE}" type="parTrans" cxnId="{016BCEC4-A12C-4785-B773-37F3DE100E8E}">
      <dgm:prSet/>
      <dgm:spPr/>
      <dgm:t>
        <a:bodyPr/>
        <a:lstStyle/>
        <a:p>
          <a:endParaRPr lang="en-US"/>
        </a:p>
      </dgm:t>
    </dgm:pt>
    <dgm:pt modelId="{F49F112B-56C0-47EF-99BD-80C2A43EA66E}" type="sibTrans" cxnId="{016BCEC4-A12C-4785-B773-37F3DE100E8E}">
      <dgm:prSet/>
      <dgm:spPr/>
      <dgm:t>
        <a:bodyPr/>
        <a:lstStyle/>
        <a:p>
          <a:endParaRPr lang="en-US"/>
        </a:p>
      </dgm:t>
    </dgm:pt>
    <dgm:pt modelId="{D82E6862-FA27-4814-84B5-6809B5559F20}">
      <dgm:prSet phldrT="[Text]"/>
      <dgm:spPr/>
      <dgm:t>
        <a:bodyPr/>
        <a:lstStyle/>
        <a:p>
          <a:r>
            <a:rPr lang="en-US" dirty="0"/>
            <a:t>The competency assessments were altered to include action plans </a:t>
          </a:r>
        </a:p>
      </dgm:t>
    </dgm:pt>
    <dgm:pt modelId="{A81AA633-234D-492A-A9E1-C320BA0A5B7C}" type="parTrans" cxnId="{2A4F9164-7DC4-4E28-8FF9-047B9837C7A3}">
      <dgm:prSet/>
      <dgm:spPr/>
      <dgm:t>
        <a:bodyPr/>
        <a:lstStyle/>
        <a:p>
          <a:endParaRPr lang="en-US"/>
        </a:p>
      </dgm:t>
    </dgm:pt>
    <dgm:pt modelId="{2E349B66-0B8A-4718-B8A6-2B36CC774746}" type="sibTrans" cxnId="{2A4F9164-7DC4-4E28-8FF9-047B9837C7A3}">
      <dgm:prSet/>
      <dgm:spPr/>
      <dgm:t>
        <a:bodyPr/>
        <a:lstStyle/>
        <a:p>
          <a:endParaRPr lang="en-US"/>
        </a:p>
      </dgm:t>
    </dgm:pt>
    <dgm:pt modelId="{FEB714FA-D80F-4C53-B248-16FB31ECD42F}">
      <dgm:prSet phldrT="[Text]"/>
      <dgm:spPr/>
      <dgm:t>
        <a:bodyPr/>
        <a:lstStyle/>
        <a:p>
          <a:r>
            <a:rPr lang="en-US" dirty="0"/>
            <a:t>Over the next year, many employees began to show improvement. </a:t>
          </a:r>
        </a:p>
      </dgm:t>
    </dgm:pt>
    <dgm:pt modelId="{9D70BB7E-1563-4FB8-9123-774D7AFA1AC8}" type="parTrans" cxnId="{0874AE37-A832-49B2-B29A-2FFC620E5517}">
      <dgm:prSet/>
      <dgm:spPr/>
      <dgm:t>
        <a:bodyPr/>
        <a:lstStyle/>
        <a:p>
          <a:endParaRPr lang="en-US"/>
        </a:p>
      </dgm:t>
    </dgm:pt>
    <dgm:pt modelId="{F3D0DE23-CBA6-49D7-99DE-5D1D9849FED3}" type="sibTrans" cxnId="{0874AE37-A832-49B2-B29A-2FFC620E5517}">
      <dgm:prSet/>
      <dgm:spPr/>
      <dgm:t>
        <a:bodyPr/>
        <a:lstStyle/>
        <a:p>
          <a:endParaRPr lang="en-US"/>
        </a:p>
      </dgm:t>
    </dgm:pt>
    <dgm:pt modelId="{F7DF77FE-EBBC-424E-AC54-D9850376644C}" type="pres">
      <dgm:prSet presAssocID="{505D0342-1055-4291-954A-833DEB40CDB1}" presName="layout" presStyleCnt="0">
        <dgm:presLayoutVars>
          <dgm:chMax/>
          <dgm:chPref/>
          <dgm:dir/>
          <dgm:animOne val="branch"/>
          <dgm:animLvl val="lvl"/>
          <dgm:resizeHandles/>
        </dgm:presLayoutVars>
      </dgm:prSet>
      <dgm:spPr/>
    </dgm:pt>
    <dgm:pt modelId="{C79C178F-DE31-4B9F-ABCF-51CD47FAEFAC}" type="pres">
      <dgm:prSet presAssocID="{A0062AE2-1D2F-4177-AF8E-59412CB4ACFA}" presName="root" presStyleCnt="0">
        <dgm:presLayoutVars>
          <dgm:chMax/>
          <dgm:chPref val="4"/>
        </dgm:presLayoutVars>
      </dgm:prSet>
      <dgm:spPr/>
    </dgm:pt>
    <dgm:pt modelId="{60B81B21-DB2C-48E2-BF00-27C27F05233D}" type="pres">
      <dgm:prSet presAssocID="{A0062AE2-1D2F-4177-AF8E-59412CB4ACFA}" presName="rootComposite" presStyleCnt="0">
        <dgm:presLayoutVars/>
      </dgm:prSet>
      <dgm:spPr/>
    </dgm:pt>
    <dgm:pt modelId="{E15523B9-7D7E-4111-9A49-B06C68B93B4A}" type="pres">
      <dgm:prSet presAssocID="{A0062AE2-1D2F-4177-AF8E-59412CB4ACFA}" presName="rootText" presStyleLbl="node0" presStyleIdx="0" presStyleCnt="1">
        <dgm:presLayoutVars>
          <dgm:chMax/>
          <dgm:chPref val="4"/>
        </dgm:presLayoutVars>
      </dgm:prSet>
      <dgm:spPr/>
    </dgm:pt>
    <dgm:pt modelId="{402E109D-F2C5-4EC6-96DA-DC9B90979F50}" type="pres">
      <dgm:prSet presAssocID="{A0062AE2-1D2F-4177-AF8E-59412CB4ACFA}" presName="childShape" presStyleCnt="0">
        <dgm:presLayoutVars>
          <dgm:chMax val="0"/>
          <dgm:chPref val="0"/>
        </dgm:presLayoutVars>
      </dgm:prSet>
      <dgm:spPr/>
    </dgm:pt>
    <dgm:pt modelId="{E8D87620-C8AC-4912-B342-90A86C6A21C1}" type="pres">
      <dgm:prSet presAssocID="{3F0F4777-325A-4591-BD9E-A93782C66258}" presName="childComposite" presStyleCnt="0">
        <dgm:presLayoutVars>
          <dgm:chMax val="0"/>
          <dgm:chPref val="0"/>
        </dgm:presLayoutVars>
      </dgm:prSet>
      <dgm:spPr/>
    </dgm:pt>
    <dgm:pt modelId="{36AB3DF8-6520-43D1-8D85-E1ADB6F983D5}" type="pres">
      <dgm:prSet presAssocID="{3F0F4777-325A-4591-BD9E-A93782C66258}" presName="Image" presStyleLbl="node1" presStyleIdx="0" presStyleCnt="3" custLinFactNeighborX="3010"/>
      <dgm:spPr>
        <a:solidFill>
          <a:schemeClr val="accent3">
            <a:hueOff val="0"/>
            <a:satOff val="0"/>
            <a:lumOff val="0"/>
          </a:schemeClr>
        </a:solidFill>
      </dgm:spPr>
    </dgm:pt>
    <dgm:pt modelId="{6F042715-CC8E-4744-8339-5CD0153E122B}" type="pres">
      <dgm:prSet presAssocID="{3F0F4777-325A-4591-BD9E-A93782C66258}" presName="childText" presStyleLbl="lnNode1" presStyleIdx="0" presStyleCnt="3" custLinFactNeighborX="201" custLinFactNeighborY="1893">
        <dgm:presLayoutVars>
          <dgm:chMax val="0"/>
          <dgm:chPref val="0"/>
          <dgm:bulletEnabled val="1"/>
        </dgm:presLayoutVars>
      </dgm:prSet>
      <dgm:spPr/>
    </dgm:pt>
    <dgm:pt modelId="{8A4A14F6-1B5C-4B74-B482-FF8E95669136}" type="pres">
      <dgm:prSet presAssocID="{D82E6862-FA27-4814-84B5-6809B5559F20}" presName="childComposite" presStyleCnt="0">
        <dgm:presLayoutVars>
          <dgm:chMax val="0"/>
          <dgm:chPref val="0"/>
        </dgm:presLayoutVars>
      </dgm:prSet>
      <dgm:spPr/>
    </dgm:pt>
    <dgm:pt modelId="{F5E691D3-9939-427E-AB4B-6F15AAB8D3B2}" type="pres">
      <dgm:prSet presAssocID="{D82E6862-FA27-4814-84B5-6809B5559F20}" presName="Image" presStyleLbl="node1" presStyleIdx="1" presStyleCnt="3"/>
      <dgm:spPr>
        <a:solidFill>
          <a:schemeClr val="accent3">
            <a:hueOff val="5625132"/>
            <a:satOff val="-8440"/>
            <a:lumOff val="-1373"/>
          </a:schemeClr>
        </a:solidFill>
      </dgm:spPr>
    </dgm:pt>
    <dgm:pt modelId="{4C28A7FD-7353-4D0C-8746-F4F9248CDD47}" type="pres">
      <dgm:prSet presAssocID="{D82E6862-FA27-4814-84B5-6809B5559F20}" presName="childText" presStyleLbl="lnNode1" presStyleIdx="1" presStyleCnt="3">
        <dgm:presLayoutVars>
          <dgm:chMax val="0"/>
          <dgm:chPref val="0"/>
          <dgm:bulletEnabled val="1"/>
        </dgm:presLayoutVars>
      </dgm:prSet>
      <dgm:spPr/>
    </dgm:pt>
    <dgm:pt modelId="{E3828C13-A184-4D93-8EE6-F4AC769CEFFD}" type="pres">
      <dgm:prSet presAssocID="{FEB714FA-D80F-4C53-B248-16FB31ECD42F}" presName="childComposite" presStyleCnt="0">
        <dgm:presLayoutVars>
          <dgm:chMax val="0"/>
          <dgm:chPref val="0"/>
        </dgm:presLayoutVars>
      </dgm:prSet>
      <dgm:spPr/>
    </dgm:pt>
    <dgm:pt modelId="{1BCEE052-280E-46D5-8E56-97C3A761A43A}" type="pres">
      <dgm:prSet presAssocID="{FEB714FA-D80F-4C53-B248-16FB31ECD42F}" presName="Image" presStyleLbl="node1" presStyleIdx="2" presStyleCnt="3"/>
      <dgm:spPr>
        <a:solidFill>
          <a:schemeClr val="accent3">
            <a:hueOff val="11250264"/>
            <a:satOff val="-16880"/>
            <a:lumOff val="-2745"/>
          </a:schemeClr>
        </a:solidFill>
      </dgm:spPr>
    </dgm:pt>
    <dgm:pt modelId="{5DB3C5BE-3D91-46BD-A791-10244F14674B}" type="pres">
      <dgm:prSet presAssocID="{FEB714FA-D80F-4C53-B248-16FB31ECD42F}" presName="childText" presStyleLbl="lnNode1" presStyleIdx="2" presStyleCnt="3">
        <dgm:presLayoutVars>
          <dgm:chMax val="0"/>
          <dgm:chPref val="0"/>
          <dgm:bulletEnabled val="1"/>
        </dgm:presLayoutVars>
      </dgm:prSet>
      <dgm:spPr/>
    </dgm:pt>
  </dgm:ptLst>
  <dgm:cxnLst>
    <dgm:cxn modelId="{4131BE13-B9DC-4252-9E49-71E7152E0882}" type="presOf" srcId="{3F0F4777-325A-4591-BD9E-A93782C66258}" destId="{6F042715-CC8E-4744-8339-5CD0153E122B}" srcOrd="0" destOrd="0" presId="urn:microsoft.com/office/officeart/2008/layout/PictureAccentList"/>
    <dgm:cxn modelId="{B8B88523-7EEC-4F4A-9C0C-26E80AC348BA}" type="presOf" srcId="{D82E6862-FA27-4814-84B5-6809B5559F20}" destId="{4C28A7FD-7353-4D0C-8746-F4F9248CDD47}" srcOrd="0" destOrd="0" presId="urn:microsoft.com/office/officeart/2008/layout/PictureAccentList"/>
    <dgm:cxn modelId="{1093AC27-A780-48A6-BF32-B91CD4033128}" type="presOf" srcId="{505D0342-1055-4291-954A-833DEB40CDB1}" destId="{F7DF77FE-EBBC-424E-AC54-D9850376644C}" srcOrd="0" destOrd="0" presId="urn:microsoft.com/office/officeart/2008/layout/PictureAccentList"/>
    <dgm:cxn modelId="{0874AE37-A832-49B2-B29A-2FFC620E5517}" srcId="{A0062AE2-1D2F-4177-AF8E-59412CB4ACFA}" destId="{FEB714FA-D80F-4C53-B248-16FB31ECD42F}" srcOrd="2" destOrd="0" parTransId="{9D70BB7E-1563-4FB8-9123-774D7AFA1AC8}" sibTransId="{F3D0DE23-CBA6-49D7-99DE-5D1D9849FED3}"/>
    <dgm:cxn modelId="{2A4F9164-7DC4-4E28-8FF9-047B9837C7A3}" srcId="{A0062AE2-1D2F-4177-AF8E-59412CB4ACFA}" destId="{D82E6862-FA27-4814-84B5-6809B5559F20}" srcOrd="1" destOrd="0" parTransId="{A81AA633-234D-492A-A9E1-C320BA0A5B7C}" sibTransId="{2E349B66-0B8A-4718-B8A6-2B36CC774746}"/>
    <dgm:cxn modelId="{7FC5EF4B-AAE8-41FE-A964-F8895DC461C9}" type="presOf" srcId="{FEB714FA-D80F-4C53-B248-16FB31ECD42F}" destId="{5DB3C5BE-3D91-46BD-A791-10244F14674B}" srcOrd="0" destOrd="0" presId="urn:microsoft.com/office/officeart/2008/layout/PictureAccentList"/>
    <dgm:cxn modelId="{8ECE565A-2DCC-4D02-80DE-19F563C1279A}" srcId="{505D0342-1055-4291-954A-833DEB40CDB1}" destId="{A0062AE2-1D2F-4177-AF8E-59412CB4ACFA}" srcOrd="0" destOrd="0" parTransId="{4988B194-3D94-4A8C-8A69-E9DC7B5FFA31}" sibTransId="{67A77D5A-9AF7-4EE0-BCA3-EE3DDB59D022}"/>
    <dgm:cxn modelId="{528FD486-4595-4A16-BD0D-68D683895B6F}" type="presOf" srcId="{A0062AE2-1D2F-4177-AF8E-59412CB4ACFA}" destId="{E15523B9-7D7E-4111-9A49-B06C68B93B4A}" srcOrd="0" destOrd="0" presId="urn:microsoft.com/office/officeart/2008/layout/PictureAccentList"/>
    <dgm:cxn modelId="{016BCEC4-A12C-4785-B773-37F3DE100E8E}" srcId="{A0062AE2-1D2F-4177-AF8E-59412CB4ACFA}" destId="{3F0F4777-325A-4591-BD9E-A93782C66258}" srcOrd="0" destOrd="0" parTransId="{08DAAFBA-2681-40C4-A4FF-FFB9457AFBCE}" sibTransId="{F49F112B-56C0-47EF-99BD-80C2A43EA66E}"/>
    <dgm:cxn modelId="{37E3C28B-2CA3-4C1F-A014-F8647B32C9AE}" type="presParOf" srcId="{F7DF77FE-EBBC-424E-AC54-D9850376644C}" destId="{C79C178F-DE31-4B9F-ABCF-51CD47FAEFAC}" srcOrd="0" destOrd="0" presId="urn:microsoft.com/office/officeart/2008/layout/PictureAccentList"/>
    <dgm:cxn modelId="{8879D405-DA4A-43B5-84C9-DA4EAD8C05DD}" type="presParOf" srcId="{C79C178F-DE31-4B9F-ABCF-51CD47FAEFAC}" destId="{60B81B21-DB2C-48E2-BF00-27C27F05233D}" srcOrd="0" destOrd="0" presId="urn:microsoft.com/office/officeart/2008/layout/PictureAccentList"/>
    <dgm:cxn modelId="{2053DD26-0C00-4DEA-8989-D60DB8AC1571}" type="presParOf" srcId="{60B81B21-DB2C-48E2-BF00-27C27F05233D}" destId="{E15523B9-7D7E-4111-9A49-B06C68B93B4A}" srcOrd="0" destOrd="0" presId="urn:microsoft.com/office/officeart/2008/layout/PictureAccentList"/>
    <dgm:cxn modelId="{F82DCF48-12EF-4AF1-85AC-F16C3858E679}" type="presParOf" srcId="{C79C178F-DE31-4B9F-ABCF-51CD47FAEFAC}" destId="{402E109D-F2C5-4EC6-96DA-DC9B90979F50}" srcOrd="1" destOrd="0" presId="urn:microsoft.com/office/officeart/2008/layout/PictureAccentList"/>
    <dgm:cxn modelId="{D95AC229-105B-48D7-B266-379C61E5372F}" type="presParOf" srcId="{402E109D-F2C5-4EC6-96DA-DC9B90979F50}" destId="{E8D87620-C8AC-4912-B342-90A86C6A21C1}" srcOrd="0" destOrd="0" presId="urn:microsoft.com/office/officeart/2008/layout/PictureAccentList"/>
    <dgm:cxn modelId="{E65D7E9E-2B53-473F-803F-3AAC32763103}" type="presParOf" srcId="{E8D87620-C8AC-4912-B342-90A86C6A21C1}" destId="{36AB3DF8-6520-43D1-8D85-E1ADB6F983D5}" srcOrd="0" destOrd="0" presId="urn:microsoft.com/office/officeart/2008/layout/PictureAccentList"/>
    <dgm:cxn modelId="{E7F4B84A-BB89-4DA7-91CB-810834BE51AB}" type="presParOf" srcId="{E8D87620-C8AC-4912-B342-90A86C6A21C1}" destId="{6F042715-CC8E-4744-8339-5CD0153E122B}" srcOrd="1" destOrd="0" presId="urn:microsoft.com/office/officeart/2008/layout/PictureAccentList"/>
    <dgm:cxn modelId="{2E53FE69-63F0-4336-AAB5-A62976570E2A}" type="presParOf" srcId="{402E109D-F2C5-4EC6-96DA-DC9B90979F50}" destId="{8A4A14F6-1B5C-4B74-B482-FF8E95669136}" srcOrd="1" destOrd="0" presId="urn:microsoft.com/office/officeart/2008/layout/PictureAccentList"/>
    <dgm:cxn modelId="{8CEE3ACE-F733-4071-AC92-A8D52F14DAB0}" type="presParOf" srcId="{8A4A14F6-1B5C-4B74-B482-FF8E95669136}" destId="{F5E691D3-9939-427E-AB4B-6F15AAB8D3B2}" srcOrd="0" destOrd="0" presId="urn:microsoft.com/office/officeart/2008/layout/PictureAccentList"/>
    <dgm:cxn modelId="{86D0E11F-5F9F-40AC-AEF6-B08E61ACE1FB}" type="presParOf" srcId="{8A4A14F6-1B5C-4B74-B482-FF8E95669136}" destId="{4C28A7FD-7353-4D0C-8746-F4F9248CDD47}" srcOrd="1" destOrd="0" presId="urn:microsoft.com/office/officeart/2008/layout/PictureAccentList"/>
    <dgm:cxn modelId="{395F0BC7-1075-44DB-8F50-DE34B1A5BDC4}" type="presParOf" srcId="{402E109D-F2C5-4EC6-96DA-DC9B90979F50}" destId="{E3828C13-A184-4D93-8EE6-F4AC769CEFFD}" srcOrd="2" destOrd="0" presId="urn:microsoft.com/office/officeart/2008/layout/PictureAccentList"/>
    <dgm:cxn modelId="{E4CBDBE0-C61B-4076-96D8-8451DC338EB5}" type="presParOf" srcId="{E3828C13-A184-4D93-8EE6-F4AC769CEFFD}" destId="{1BCEE052-280E-46D5-8E56-97C3A761A43A}" srcOrd="0" destOrd="0" presId="urn:microsoft.com/office/officeart/2008/layout/PictureAccentList"/>
    <dgm:cxn modelId="{F0FF68AB-2A47-450A-A739-9AD6BA2368C5}" type="presParOf" srcId="{E3828C13-A184-4D93-8EE6-F4AC769CEFFD}" destId="{5DB3C5BE-3D91-46BD-A791-10244F14674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2B345E2E-7E5B-4050-9E60-7AD4F8931770}"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DC8B86A4-E224-4B76-A879-5E53E779587E}">
      <dgm:prSet phldrT="[Text]"/>
      <dgm:spPr/>
      <dgm:t>
        <a:bodyPr/>
        <a:lstStyle/>
        <a:p>
          <a:r>
            <a:rPr lang="en-US" dirty="0"/>
            <a:t>Direct experience</a:t>
          </a:r>
        </a:p>
      </dgm:t>
    </dgm:pt>
    <dgm:pt modelId="{04314AC8-9252-4A8F-BDEC-3E9956BD5490}" type="parTrans" cxnId="{36212A14-67BB-4F8E-8A58-E4D91834DBB5}">
      <dgm:prSet/>
      <dgm:spPr/>
      <dgm:t>
        <a:bodyPr/>
        <a:lstStyle/>
        <a:p>
          <a:endParaRPr lang="en-US"/>
        </a:p>
      </dgm:t>
    </dgm:pt>
    <dgm:pt modelId="{A319C476-A3C8-43A1-934E-4FAE0DC83A68}" type="sibTrans" cxnId="{36212A14-67BB-4F8E-8A58-E4D91834DBB5}">
      <dgm:prSet/>
      <dgm:spPr/>
      <dgm:t>
        <a:bodyPr/>
        <a:lstStyle/>
        <a:p>
          <a:endParaRPr lang="en-US"/>
        </a:p>
      </dgm:t>
    </dgm:pt>
    <dgm:pt modelId="{DDAE59A9-3AC3-46BC-B48B-895FBED9A0C7}">
      <dgm:prSet phldrT="[Text]"/>
      <dgm:spPr/>
      <dgm:t>
        <a:bodyPr/>
        <a:lstStyle/>
        <a:p>
          <a:r>
            <a:rPr lang="en-US" dirty="0"/>
            <a:t>Involves senses</a:t>
          </a:r>
        </a:p>
      </dgm:t>
    </dgm:pt>
    <dgm:pt modelId="{A09491AC-DC72-4340-8081-C313FB019382}" type="parTrans" cxnId="{829F6A2A-7AA5-4787-A78C-77BA9F8E4481}">
      <dgm:prSet/>
      <dgm:spPr/>
      <dgm:t>
        <a:bodyPr/>
        <a:lstStyle/>
        <a:p>
          <a:endParaRPr lang="en-US"/>
        </a:p>
      </dgm:t>
    </dgm:pt>
    <dgm:pt modelId="{E88AF755-A0A4-4C3E-A7BA-DB6604F600F3}" type="sibTrans" cxnId="{829F6A2A-7AA5-4787-A78C-77BA9F8E4481}">
      <dgm:prSet/>
      <dgm:spPr/>
      <dgm:t>
        <a:bodyPr/>
        <a:lstStyle/>
        <a:p>
          <a:endParaRPr lang="en-US"/>
        </a:p>
      </dgm:t>
    </dgm:pt>
    <dgm:pt modelId="{5105D809-1EF3-4D4F-A0F5-C7A402B6F937}">
      <dgm:prSet phldrT="[Text]"/>
      <dgm:spPr/>
      <dgm:t>
        <a:bodyPr/>
        <a:lstStyle/>
        <a:p>
          <a:r>
            <a:rPr lang="en-US" dirty="0"/>
            <a:t>Not simply knowledge</a:t>
          </a:r>
        </a:p>
      </dgm:t>
    </dgm:pt>
    <dgm:pt modelId="{CBA47DDC-C399-4E52-A019-18E4C9A774A5}" type="parTrans" cxnId="{6C16097D-1A42-4A4E-A44D-11E1600534A5}">
      <dgm:prSet/>
      <dgm:spPr/>
      <dgm:t>
        <a:bodyPr/>
        <a:lstStyle/>
        <a:p>
          <a:endParaRPr lang="en-US"/>
        </a:p>
      </dgm:t>
    </dgm:pt>
    <dgm:pt modelId="{0BC7F8AF-7E61-4938-945C-2787C0E29000}" type="sibTrans" cxnId="{6C16097D-1A42-4A4E-A44D-11E1600534A5}">
      <dgm:prSet/>
      <dgm:spPr/>
      <dgm:t>
        <a:bodyPr/>
        <a:lstStyle/>
        <a:p>
          <a:endParaRPr lang="en-US"/>
        </a:p>
      </dgm:t>
    </dgm:pt>
    <dgm:pt modelId="{75AF3027-5B9A-4F2F-80B1-CA741CF56163}">
      <dgm:prSet phldrT="[Text]"/>
      <dgm:spPr/>
      <dgm:t>
        <a:bodyPr/>
        <a:lstStyle/>
        <a:p>
          <a:r>
            <a:rPr lang="en-US" dirty="0"/>
            <a:t>Hands-on training</a:t>
          </a:r>
        </a:p>
      </dgm:t>
    </dgm:pt>
    <dgm:pt modelId="{94B89647-1225-4D95-919E-6C4D08078A13}" type="parTrans" cxnId="{65AC690A-3168-4697-9F59-5F5A4DD77891}">
      <dgm:prSet/>
      <dgm:spPr/>
      <dgm:t>
        <a:bodyPr/>
        <a:lstStyle/>
        <a:p>
          <a:endParaRPr lang="en-US"/>
        </a:p>
      </dgm:t>
    </dgm:pt>
    <dgm:pt modelId="{CD798CBB-2A4B-4D02-9D44-1A53F10F2F02}" type="sibTrans" cxnId="{65AC690A-3168-4697-9F59-5F5A4DD77891}">
      <dgm:prSet/>
      <dgm:spPr/>
      <dgm:t>
        <a:bodyPr/>
        <a:lstStyle/>
        <a:p>
          <a:endParaRPr lang="en-US"/>
        </a:p>
      </dgm:t>
    </dgm:pt>
    <dgm:pt modelId="{7B69FAA9-EDBF-4191-A592-CDBDD56B321A}" type="pres">
      <dgm:prSet presAssocID="{2B345E2E-7E5B-4050-9E60-7AD4F8931770}" presName="Name0" presStyleCnt="0">
        <dgm:presLayoutVars>
          <dgm:chMax val="7"/>
          <dgm:chPref val="7"/>
          <dgm:dir/>
        </dgm:presLayoutVars>
      </dgm:prSet>
      <dgm:spPr/>
    </dgm:pt>
    <dgm:pt modelId="{F54DC878-42E3-4B40-9B9B-839493FADB98}" type="pres">
      <dgm:prSet presAssocID="{2B345E2E-7E5B-4050-9E60-7AD4F8931770}" presName="Name1" presStyleCnt="0"/>
      <dgm:spPr/>
    </dgm:pt>
    <dgm:pt modelId="{66702620-1A7B-48DD-9DA3-4D1B7EBE4150}" type="pres">
      <dgm:prSet presAssocID="{2B345E2E-7E5B-4050-9E60-7AD4F8931770}" presName="cycle" presStyleCnt="0"/>
      <dgm:spPr/>
    </dgm:pt>
    <dgm:pt modelId="{B8F462BC-9A5E-447A-A64E-41C92C44038F}" type="pres">
      <dgm:prSet presAssocID="{2B345E2E-7E5B-4050-9E60-7AD4F8931770}" presName="srcNode" presStyleLbl="node1" presStyleIdx="0" presStyleCnt="4"/>
      <dgm:spPr/>
    </dgm:pt>
    <dgm:pt modelId="{62D236EF-E663-4AA8-834C-EF307C91D9C3}" type="pres">
      <dgm:prSet presAssocID="{2B345E2E-7E5B-4050-9E60-7AD4F8931770}" presName="conn" presStyleLbl="parChTrans1D2" presStyleIdx="0" presStyleCnt="1"/>
      <dgm:spPr/>
    </dgm:pt>
    <dgm:pt modelId="{F9901079-98FA-45D7-A70A-98F2D8E5F1F9}" type="pres">
      <dgm:prSet presAssocID="{2B345E2E-7E5B-4050-9E60-7AD4F8931770}" presName="extraNode" presStyleLbl="node1" presStyleIdx="0" presStyleCnt="4"/>
      <dgm:spPr/>
    </dgm:pt>
    <dgm:pt modelId="{DF94A120-D3DE-4E9E-8E53-8D0F25753F05}" type="pres">
      <dgm:prSet presAssocID="{2B345E2E-7E5B-4050-9E60-7AD4F8931770}" presName="dstNode" presStyleLbl="node1" presStyleIdx="0" presStyleCnt="4"/>
      <dgm:spPr/>
    </dgm:pt>
    <dgm:pt modelId="{20CAC81D-97C0-48C3-B57C-B4BE539843B9}" type="pres">
      <dgm:prSet presAssocID="{DC8B86A4-E224-4B76-A879-5E53E779587E}" presName="text_1" presStyleLbl="node1" presStyleIdx="0" presStyleCnt="4">
        <dgm:presLayoutVars>
          <dgm:bulletEnabled val="1"/>
        </dgm:presLayoutVars>
      </dgm:prSet>
      <dgm:spPr/>
    </dgm:pt>
    <dgm:pt modelId="{EFAC33D6-F482-4D5C-BADE-410C0DDD1761}" type="pres">
      <dgm:prSet presAssocID="{DC8B86A4-E224-4B76-A879-5E53E779587E}" presName="accent_1" presStyleCnt="0"/>
      <dgm:spPr/>
    </dgm:pt>
    <dgm:pt modelId="{D66A3EAC-D4EF-4229-AFEC-E5BC42090133}" type="pres">
      <dgm:prSet presAssocID="{DC8B86A4-E224-4B76-A879-5E53E779587E}" presName="accentRepeatNode" presStyleLbl="solidFgAcc1" presStyleIdx="0" presStyleCnt="4"/>
      <dgm:spPr/>
    </dgm:pt>
    <dgm:pt modelId="{DE96BF95-052F-4330-B862-7E0A417EF33B}" type="pres">
      <dgm:prSet presAssocID="{DDAE59A9-3AC3-46BC-B48B-895FBED9A0C7}" presName="text_2" presStyleLbl="node1" presStyleIdx="1" presStyleCnt="4">
        <dgm:presLayoutVars>
          <dgm:bulletEnabled val="1"/>
        </dgm:presLayoutVars>
      </dgm:prSet>
      <dgm:spPr/>
    </dgm:pt>
    <dgm:pt modelId="{5179FF81-E322-4A96-BD3F-815CB46FA799}" type="pres">
      <dgm:prSet presAssocID="{DDAE59A9-3AC3-46BC-B48B-895FBED9A0C7}" presName="accent_2" presStyleCnt="0"/>
      <dgm:spPr/>
    </dgm:pt>
    <dgm:pt modelId="{4BC432DA-27A8-40E7-8CC6-784ECF2AD55B}" type="pres">
      <dgm:prSet presAssocID="{DDAE59A9-3AC3-46BC-B48B-895FBED9A0C7}" presName="accentRepeatNode" presStyleLbl="solidFgAcc1" presStyleIdx="1" presStyleCnt="4"/>
      <dgm:spPr/>
    </dgm:pt>
    <dgm:pt modelId="{EF6DCB5D-F169-45AA-947F-9D272CEE2952}" type="pres">
      <dgm:prSet presAssocID="{5105D809-1EF3-4D4F-A0F5-C7A402B6F937}" presName="text_3" presStyleLbl="node1" presStyleIdx="2" presStyleCnt="4">
        <dgm:presLayoutVars>
          <dgm:bulletEnabled val="1"/>
        </dgm:presLayoutVars>
      </dgm:prSet>
      <dgm:spPr/>
    </dgm:pt>
    <dgm:pt modelId="{04970E88-CE01-4740-BAD3-ED10762916D0}" type="pres">
      <dgm:prSet presAssocID="{5105D809-1EF3-4D4F-A0F5-C7A402B6F937}" presName="accent_3" presStyleCnt="0"/>
      <dgm:spPr/>
    </dgm:pt>
    <dgm:pt modelId="{D7065CAB-82F3-44DD-9859-C9CB6E2C1865}" type="pres">
      <dgm:prSet presAssocID="{5105D809-1EF3-4D4F-A0F5-C7A402B6F937}" presName="accentRepeatNode" presStyleLbl="solidFgAcc1" presStyleIdx="2" presStyleCnt="4"/>
      <dgm:spPr/>
    </dgm:pt>
    <dgm:pt modelId="{81FDD473-E14D-4164-A3F4-EFB23F1054AB}" type="pres">
      <dgm:prSet presAssocID="{75AF3027-5B9A-4F2F-80B1-CA741CF56163}" presName="text_4" presStyleLbl="node1" presStyleIdx="3" presStyleCnt="4">
        <dgm:presLayoutVars>
          <dgm:bulletEnabled val="1"/>
        </dgm:presLayoutVars>
      </dgm:prSet>
      <dgm:spPr/>
    </dgm:pt>
    <dgm:pt modelId="{7F097382-B5BC-4AA7-8BCC-95571DB14D94}" type="pres">
      <dgm:prSet presAssocID="{75AF3027-5B9A-4F2F-80B1-CA741CF56163}" presName="accent_4" presStyleCnt="0"/>
      <dgm:spPr/>
    </dgm:pt>
    <dgm:pt modelId="{ADF14632-C492-4C5C-872B-AF762C56E3FA}" type="pres">
      <dgm:prSet presAssocID="{75AF3027-5B9A-4F2F-80B1-CA741CF56163}" presName="accentRepeatNode" presStyleLbl="solidFgAcc1" presStyleIdx="3" presStyleCnt="4"/>
      <dgm:spPr/>
    </dgm:pt>
  </dgm:ptLst>
  <dgm:cxnLst>
    <dgm:cxn modelId="{53DAC403-9941-40BC-AF56-1005C9ACFE2E}" type="presOf" srcId="{75AF3027-5B9A-4F2F-80B1-CA741CF56163}" destId="{81FDD473-E14D-4164-A3F4-EFB23F1054AB}" srcOrd="0" destOrd="0" presId="urn:microsoft.com/office/officeart/2008/layout/VerticalCurvedList"/>
    <dgm:cxn modelId="{65AC690A-3168-4697-9F59-5F5A4DD77891}" srcId="{2B345E2E-7E5B-4050-9E60-7AD4F8931770}" destId="{75AF3027-5B9A-4F2F-80B1-CA741CF56163}" srcOrd="3" destOrd="0" parTransId="{94B89647-1225-4D95-919E-6C4D08078A13}" sibTransId="{CD798CBB-2A4B-4D02-9D44-1A53F10F2F02}"/>
    <dgm:cxn modelId="{84BF7D0A-2FFF-4355-96FD-89CF9F1B12E2}" type="presOf" srcId="{DC8B86A4-E224-4B76-A879-5E53E779587E}" destId="{20CAC81D-97C0-48C3-B57C-B4BE539843B9}" srcOrd="0" destOrd="0" presId="urn:microsoft.com/office/officeart/2008/layout/VerticalCurvedList"/>
    <dgm:cxn modelId="{36212A14-67BB-4F8E-8A58-E4D91834DBB5}" srcId="{2B345E2E-7E5B-4050-9E60-7AD4F8931770}" destId="{DC8B86A4-E224-4B76-A879-5E53E779587E}" srcOrd="0" destOrd="0" parTransId="{04314AC8-9252-4A8F-BDEC-3E9956BD5490}" sibTransId="{A319C476-A3C8-43A1-934E-4FAE0DC83A68}"/>
    <dgm:cxn modelId="{829F6A2A-7AA5-4787-A78C-77BA9F8E4481}" srcId="{2B345E2E-7E5B-4050-9E60-7AD4F8931770}" destId="{DDAE59A9-3AC3-46BC-B48B-895FBED9A0C7}" srcOrd="1" destOrd="0" parTransId="{A09491AC-DC72-4340-8081-C313FB019382}" sibTransId="{E88AF755-A0A4-4C3E-A7BA-DB6604F600F3}"/>
    <dgm:cxn modelId="{5AB9D52A-D5DC-45C1-8D7C-E954FF1D5094}" type="presOf" srcId="{2B345E2E-7E5B-4050-9E60-7AD4F8931770}" destId="{7B69FAA9-EDBF-4191-A592-CDBDD56B321A}" srcOrd="0" destOrd="0" presId="urn:microsoft.com/office/officeart/2008/layout/VerticalCurvedList"/>
    <dgm:cxn modelId="{30F59841-5494-439B-A0F4-9DD6F37D10E9}" type="presOf" srcId="{DDAE59A9-3AC3-46BC-B48B-895FBED9A0C7}" destId="{DE96BF95-052F-4330-B862-7E0A417EF33B}" srcOrd="0" destOrd="0" presId="urn:microsoft.com/office/officeart/2008/layout/VerticalCurvedList"/>
    <dgm:cxn modelId="{6C16097D-1A42-4A4E-A44D-11E1600534A5}" srcId="{2B345E2E-7E5B-4050-9E60-7AD4F8931770}" destId="{5105D809-1EF3-4D4F-A0F5-C7A402B6F937}" srcOrd="2" destOrd="0" parTransId="{CBA47DDC-C399-4E52-A019-18E4C9A774A5}" sibTransId="{0BC7F8AF-7E61-4938-945C-2787C0E29000}"/>
    <dgm:cxn modelId="{34BD82A6-084D-4D81-A6C3-EB293C1B2EBC}" type="presOf" srcId="{A319C476-A3C8-43A1-934E-4FAE0DC83A68}" destId="{62D236EF-E663-4AA8-834C-EF307C91D9C3}" srcOrd="0" destOrd="0" presId="urn:microsoft.com/office/officeart/2008/layout/VerticalCurvedList"/>
    <dgm:cxn modelId="{9B179DDD-395D-4AD9-8759-5A105B56C673}" type="presOf" srcId="{5105D809-1EF3-4D4F-A0F5-C7A402B6F937}" destId="{EF6DCB5D-F169-45AA-947F-9D272CEE2952}" srcOrd="0" destOrd="0" presId="urn:microsoft.com/office/officeart/2008/layout/VerticalCurvedList"/>
    <dgm:cxn modelId="{35F3833F-B695-4EAF-8635-8E07876260E9}" type="presParOf" srcId="{7B69FAA9-EDBF-4191-A592-CDBDD56B321A}" destId="{F54DC878-42E3-4B40-9B9B-839493FADB98}" srcOrd="0" destOrd="0" presId="urn:microsoft.com/office/officeart/2008/layout/VerticalCurvedList"/>
    <dgm:cxn modelId="{EEDBE047-D3CC-4D5C-8D1A-D75BAD5CEA11}" type="presParOf" srcId="{F54DC878-42E3-4B40-9B9B-839493FADB98}" destId="{66702620-1A7B-48DD-9DA3-4D1B7EBE4150}" srcOrd="0" destOrd="0" presId="urn:microsoft.com/office/officeart/2008/layout/VerticalCurvedList"/>
    <dgm:cxn modelId="{1CDC7966-057A-4DEF-90F9-F462B3BA3B26}" type="presParOf" srcId="{66702620-1A7B-48DD-9DA3-4D1B7EBE4150}" destId="{B8F462BC-9A5E-447A-A64E-41C92C44038F}" srcOrd="0" destOrd="0" presId="urn:microsoft.com/office/officeart/2008/layout/VerticalCurvedList"/>
    <dgm:cxn modelId="{F74A2E8B-6A0F-4EE5-99BE-7CA54CEA64CE}" type="presParOf" srcId="{66702620-1A7B-48DD-9DA3-4D1B7EBE4150}" destId="{62D236EF-E663-4AA8-834C-EF307C91D9C3}" srcOrd="1" destOrd="0" presId="urn:microsoft.com/office/officeart/2008/layout/VerticalCurvedList"/>
    <dgm:cxn modelId="{45C00E17-1C4B-4DDB-9B08-F748ACDA05C6}" type="presParOf" srcId="{66702620-1A7B-48DD-9DA3-4D1B7EBE4150}" destId="{F9901079-98FA-45D7-A70A-98F2D8E5F1F9}" srcOrd="2" destOrd="0" presId="urn:microsoft.com/office/officeart/2008/layout/VerticalCurvedList"/>
    <dgm:cxn modelId="{94DCE616-EBF1-4FC2-9C0D-F97954594781}" type="presParOf" srcId="{66702620-1A7B-48DD-9DA3-4D1B7EBE4150}" destId="{DF94A120-D3DE-4E9E-8E53-8D0F25753F05}" srcOrd="3" destOrd="0" presId="urn:microsoft.com/office/officeart/2008/layout/VerticalCurvedList"/>
    <dgm:cxn modelId="{1A5D70AF-11FC-4131-BAF8-412147658C9B}" type="presParOf" srcId="{F54DC878-42E3-4B40-9B9B-839493FADB98}" destId="{20CAC81D-97C0-48C3-B57C-B4BE539843B9}" srcOrd="1" destOrd="0" presId="urn:microsoft.com/office/officeart/2008/layout/VerticalCurvedList"/>
    <dgm:cxn modelId="{0684C850-19AE-4AA7-B199-73D3526BA930}" type="presParOf" srcId="{F54DC878-42E3-4B40-9B9B-839493FADB98}" destId="{EFAC33D6-F482-4D5C-BADE-410C0DDD1761}" srcOrd="2" destOrd="0" presId="urn:microsoft.com/office/officeart/2008/layout/VerticalCurvedList"/>
    <dgm:cxn modelId="{E90A5113-7124-49DC-A000-38BC257FAB45}" type="presParOf" srcId="{EFAC33D6-F482-4D5C-BADE-410C0DDD1761}" destId="{D66A3EAC-D4EF-4229-AFEC-E5BC42090133}" srcOrd="0" destOrd="0" presId="urn:microsoft.com/office/officeart/2008/layout/VerticalCurvedList"/>
    <dgm:cxn modelId="{6D43BC7F-6724-454A-A72F-C1A10770AB30}" type="presParOf" srcId="{F54DC878-42E3-4B40-9B9B-839493FADB98}" destId="{DE96BF95-052F-4330-B862-7E0A417EF33B}" srcOrd="3" destOrd="0" presId="urn:microsoft.com/office/officeart/2008/layout/VerticalCurvedList"/>
    <dgm:cxn modelId="{C0191165-117D-468B-8EBA-6E0EB9BFBB8A}" type="presParOf" srcId="{F54DC878-42E3-4B40-9B9B-839493FADB98}" destId="{5179FF81-E322-4A96-BD3F-815CB46FA799}" srcOrd="4" destOrd="0" presId="urn:microsoft.com/office/officeart/2008/layout/VerticalCurvedList"/>
    <dgm:cxn modelId="{0830317E-AAAD-4105-8873-9036108014D0}" type="presParOf" srcId="{5179FF81-E322-4A96-BD3F-815CB46FA799}" destId="{4BC432DA-27A8-40E7-8CC6-784ECF2AD55B}" srcOrd="0" destOrd="0" presId="urn:microsoft.com/office/officeart/2008/layout/VerticalCurvedList"/>
    <dgm:cxn modelId="{DD9C7AEE-32B8-4706-8156-BF5977D75177}" type="presParOf" srcId="{F54DC878-42E3-4B40-9B9B-839493FADB98}" destId="{EF6DCB5D-F169-45AA-947F-9D272CEE2952}" srcOrd="5" destOrd="0" presId="urn:microsoft.com/office/officeart/2008/layout/VerticalCurvedList"/>
    <dgm:cxn modelId="{061BA551-79D7-475E-8B87-D402D2E24B06}" type="presParOf" srcId="{F54DC878-42E3-4B40-9B9B-839493FADB98}" destId="{04970E88-CE01-4740-BAD3-ED10762916D0}" srcOrd="6" destOrd="0" presId="urn:microsoft.com/office/officeart/2008/layout/VerticalCurvedList"/>
    <dgm:cxn modelId="{3CC90EF4-F0BC-4748-B612-B9BFF5508F52}" type="presParOf" srcId="{04970E88-CE01-4740-BAD3-ED10762916D0}" destId="{D7065CAB-82F3-44DD-9859-C9CB6E2C1865}" srcOrd="0" destOrd="0" presId="urn:microsoft.com/office/officeart/2008/layout/VerticalCurvedList"/>
    <dgm:cxn modelId="{5308CB76-E45D-4A98-9AB5-66F9677CF0A5}" type="presParOf" srcId="{F54DC878-42E3-4B40-9B9B-839493FADB98}" destId="{81FDD473-E14D-4164-A3F4-EFB23F1054AB}" srcOrd="7" destOrd="0" presId="urn:microsoft.com/office/officeart/2008/layout/VerticalCurvedList"/>
    <dgm:cxn modelId="{84229117-77DC-417F-91B1-B27B408305B0}" type="presParOf" srcId="{F54DC878-42E3-4B40-9B9B-839493FADB98}" destId="{7F097382-B5BC-4AA7-8BCC-95571DB14D94}" srcOrd="8" destOrd="0" presId="urn:microsoft.com/office/officeart/2008/layout/VerticalCurvedList"/>
    <dgm:cxn modelId="{B22CD541-91DD-4199-B08A-1A1EA4B43270}" type="presParOf" srcId="{7F097382-B5BC-4AA7-8BCC-95571DB14D94}" destId="{ADF14632-C492-4C5C-872B-AF762C56E3FA}"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983D42CF-9865-4919-9CE9-61F856D0892B}"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21DC812D-AD27-4281-B2A9-58887969B2AA}">
      <dgm:prSet phldrT="[Text]"/>
      <dgm:spPr/>
      <dgm:t>
        <a:bodyPr/>
        <a:lstStyle/>
        <a:p>
          <a:r>
            <a:rPr lang="en-US" dirty="0"/>
            <a:t>What the experience means</a:t>
          </a:r>
        </a:p>
      </dgm:t>
    </dgm:pt>
    <dgm:pt modelId="{7AFB23C2-028F-4105-AAC8-5B1D556A9703}" type="parTrans" cxnId="{E455C3B8-B517-4F26-90F3-8B15D01BE831}">
      <dgm:prSet/>
      <dgm:spPr/>
      <dgm:t>
        <a:bodyPr/>
        <a:lstStyle/>
        <a:p>
          <a:endParaRPr lang="en-US"/>
        </a:p>
      </dgm:t>
    </dgm:pt>
    <dgm:pt modelId="{3BC9613F-4C2A-4F69-8528-3414E0ACEE84}" type="sibTrans" cxnId="{E455C3B8-B517-4F26-90F3-8B15D01BE831}">
      <dgm:prSet/>
      <dgm:spPr/>
      <dgm:t>
        <a:bodyPr/>
        <a:lstStyle/>
        <a:p>
          <a:endParaRPr lang="en-US"/>
        </a:p>
      </dgm:t>
    </dgm:pt>
    <dgm:pt modelId="{8B7AE78A-8ECD-4209-AD2B-FF3BCA80A95C}">
      <dgm:prSet phldrT="[Text]"/>
      <dgm:spPr/>
      <dgm:t>
        <a:bodyPr/>
        <a:lstStyle/>
        <a:p>
          <a:r>
            <a:rPr lang="en-US" dirty="0"/>
            <a:t>Knowledge is transferred into meaning</a:t>
          </a:r>
        </a:p>
      </dgm:t>
    </dgm:pt>
    <dgm:pt modelId="{2BC3BA39-1BAC-4B99-BB8B-B77A204E4ADE}" type="parTrans" cxnId="{A84C93CB-92D3-4AE7-9766-4B8877F6914E}">
      <dgm:prSet/>
      <dgm:spPr/>
      <dgm:t>
        <a:bodyPr/>
        <a:lstStyle/>
        <a:p>
          <a:endParaRPr lang="en-US"/>
        </a:p>
      </dgm:t>
    </dgm:pt>
    <dgm:pt modelId="{787106C2-82E2-4EB3-9EFD-DCDABC70F52C}" type="sibTrans" cxnId="{A84C93CB-92D3-4AE7-9766-4B8877F6914E}">
      <dgm:prSet/>
      <dgm:spPr/>
      <dgm:t>
        <a:bodyPr/>
        <a:lstStyle/>
        <a:p>
          <a:endParaRPr lang="en-US"/>
        </a:p>
      </dgm:t>
    </dgm:pt>
    <dgm:pt modelId="{E98608A8-69D1-4B6D-B82A-83480BDADC4E}">
      <dgm:prSet phldrT="[Text]"/>
      <dgm:spPr/>
      <dgm:t>
        <a:bodyPr/>
        <a:lstStyle/>
        <a:p>
          <a:r>
            <a:rPr lang="en-US" dirty="0"/>
            <a:t>Way to transform knowledge</a:t>
          </a:r>
        </a:p>
      </dgm:t>
    </dgm:pt>
    <dgm:pt modelId="{89D36D58-9664-47C2-9D8D-C36951FCD4B4}" type="parTrans" cxnId="{39D17E6E-139D-478E-9823-E28B3296E7AC}">
      <dgm:prSet/>
      <dgm:spPr/>
      <dgm:t>
        <a:bodyPr/>
        <a:lstStyle/>
        <a:p>
          <a:endParaRPr lang="en-US"/>
        </a:p>
      </dgm:t>
    </dgm:pt>
    <dgm:pt modelId="{BC407691-DF96-4304-8381-68F5F73B5AB1}" type="sibTrans" cxnId="{39D17E6E-139D-478E-9823-E28B3296E7AC}">
      <dgm:prSet/>
      <dgm:spPr/>
      <dgm:t>
        <a:bodyPr/>
        <a:lstStyle/>
        <a:p>
          <a:endParaRPr lang="en-US"/>
        </a:p>
      </dgm:t>
    </dgm:pt>
    <dgm:pt modelId="{97E11FD2-34A0-4592-AD59-57FBD908C987}" type="pres">
      <dgm:prSet presAssocID="{983D42CF-9865-4919-9CE9-61F856D0892B}" presName="linear" presStyleCnt="0">
        <dgm:presLayoutVars>
          <dgm:animLvl val="lvl"/>
          <dgm:resizeHandles val="exact"/>
        </dgm:presLayoutVars>
      </dgm:prSet>
      <dgm:spPr/>
    </dgm:pt>
    <dgm:pt modelId="{ACE99EA6-A800-45E6-9032-B528A299D08F}" type="pres">
      <dgm:prSet presAssocID="{21DC812D-AD27-4281-B2A9-58887969B2AA}" presName="parentText" presStyleLbl="node1" presStyleIdx="0" presStyleCnt="3">
        <dgm:presLayoutVars>
          <dgm:chMax val="0"/>
          <dgm:bulletEnabled val="1"/>
        </dgm:presLayoutVars>
      </dgm:prSet>
      <dgm:spPr/>
    </dgm:pt>
    <dgm:pt modelId="{0C26A427-68E6-4B3E-A3A3-65BAA05D4914}" type="pres">
      <dgm:prSet presAssocID="{3BC9613F-4C2A-4F69-8528-3414E0ACEE84}" presName="spacer" presStyleCnt="0"/>
      <dgm:spPr/>
    </dgm:pt>
    <dgm:pt modelId="{B6469B19-8995-4571-AC51-C0281F2374D0}" type="pres">
      <dgm:prSet presAssocID="{8B7AE78A-8ECD-4209-AD2B-FF3BCA80A95C}" presName="parentText" presStyleLbl="node1" presStyleIdx="1" presStyleCnt="3">
        <dgm:presLayoutVars>
          <dgm:chMax val="0"/>
          <dgm:bulletEnabled val="1"/>
        </dgm:presLayoutVars>
      </dgm:prSet>
      <dgm:spPr/>
    </dgm:pt>
    <dgm:pt modelId="{C742A74E-2CCB-4A7C-B032-D9B45BF64943}" type="pres">
      <dgm:prSet presAssocID="{787106C2-82E2-4EB3-9EFD-DCDABC70F52C}" presName="spacer" presStyleCnt="0"/>
      <dgm:spPr/>
    </dgm:pt>
    <dgm:pt modelId="{E7FBA8D6-2B14-419A-9536-CFE46EBE471A}" type="pres">
      <dgm:prSet presAssocID="{E98608A8-69D1-4B6D-B82A-83480BDADC4E}" presName="parentText" presStyleLbl="node1" presStyleIdx="2" presStyleCnt="3">
        <dgm:presLayoutVars>
          <dgm:chMax val="0"/>
          <dgm:bulletEnabled val="1"/>
        </dgm:presLayoutVars>
      </dgm:prSet>
      <dgm:spPr/>
    </dgm:pt>
  </dgm:ptLst>
  <dgm:cxnLst>
    <dgm:cxn modelId="{BE157B0A-F99B-422E-AE80-2D861AE11002}" type="presOf" srcId="{21DC812D-AD27-4281-B2A9-58887969B2AA}" destId="{ACE99EA6-A800-45E6-9032-B528A299D08F}" srcOrd="0" destOrd="0" presId="urn:microsoft.com/office/officeart/2005/8/layout/vList2"/>
    <dgm:cxn modelId="{6FC91845-3400-4564-AFBE-69F0D9F925CD}" type="presOf" srcId="{8B7AE78A-8ECD-4209-AD2B-FF3BCA80A95C}" destId="{B6469B19-8995-4571-AC51-C0281F2374D0}" srcOrd="0" destOrd="0" presId="urn:microsoft.com/office/officeart/2005/8/layout/vList2"/>
    <dgm:cxn modelId="{ED72A04A-CF35-4CB7-9EC0-A131E5291556}" type="presOf" srcId="{983D42CF-9865-4919-9CE9-61F856D0892B}" destId="{97E11FD2-34A0-4592-AD59-57FBD908C987}" srcOrd="0" destOrd="0" presId="urn:microsoft.com/office/officeart/2005/8/layout/vList2"/>
    <dgm:cxn modelId="{39D17E6E-139D-478E-9823-E28B3296E7AC}" srcId="{983D42CF-9865-4919-9CE9-61F856D0892B}" destId="{E98608A8-69D1-4B6D-B82A-83480BDADC4E}" srcOrd="2" destOrd="0" parTransId="{89D36D58-9664-47C2-9D8D-C36951FCD4B4}" sibTransId="{BC407691-DF96-4304-8381-68F5F73B5AB1}"/>
    <dgm:cxn modelId="{E455C3B8-B517-4F26-90F3-8B15D01BE831}" srcId="{983D42CF-9865-4919-9CE9-61F856D0892B}" destId="{21DC812D-AD27-4281-B2A9-58887969B2AA}" srcOrd="0" destOrd="0" parTransId="{7AFB23C2-028F-4105-AAC8-5B1D556A9703}" sibTransId="{3BC9613F-4C2A-4F69-8528-3414E0ACEE84}"/>
    <dgm:cxn modelId="{F48083C5-41C5-4D53-B601-665CEF0166BF}" type="presOf" srcId="{E98608A8-69D1-4B6D-B82A-83480BDADC4E}" destId="{E7FBA8D6-2B14-419A-9536-CFE46EBE471A}" srcOrd="0" destOrd="0" presId="urn:microsoft.com/office/officeart/2005/8/layout/vList2"/>
    <dgm:cxn modelId="{A84C93CB-92D3-4AE7-9766-4B8877F6914E}" srcId="{983D42CF-9865-4919-9CE9-61F856D0892B}" destId="{8B7AE78A-8ECD-4209-AD2B-FF3BCA80A95C}" srcOrd="1" destOrd="0" parTransId="{2BC3BA39-1BAC-4B99-BB8B-B77A204E4ADE}" sibTransId="{787106C2-82E2-4EB3-9EFD-DCDABC70F52C}"/>
    <dgm:cxn modelId="{99141628-A497-4E3C-A206-8D4344A7D70E}" type="presParOf" srcId="{97E11FD2-34A0-4592-AD59-57FBD908C987}" destId="{ACE99EA6-A800-45E6-9032-B528A299D08F}" srcOrd="0" destOrd="0" presId="urn:microsoft.com/office/officeart/2005/8/layout/vList2"/>
    <dgm:cxn modelId="{40D51005-63B8-4241-8A8C-EEEC9D1A6452}" type="presParOf" srcId="{97E11FD2-34A0-4592-AD59-57FBD908C987}" destId="{0C26A427-68E6-4B3E-A3A3-65BAA05D4914}" srcOrd="1" destOrd="0" presId="urn:microsoft.com/office/officeart/2005/8/layout/vList2"/>
    <dgm:cxn modelId="{04814A1B-B30F-4FC9-9964-F5D4F288AB9F}" type="presParOf" srcId="{97E11FD2-34A0-4592-AD59-57FBD908C987}" destId="{B6469B19-8995-4571-AC51-C0281F2374D0}" srcOrd="2" destOrd="0" presId="urn:microsoft.com/office/officeart/2005/8/layout/vList2"/>
    <dgm:cxn modelId="{E12D3DC7-6D93-44FD-B85F-5702E5209B09}" type="presParOf" srcId="{97E11FD2-34A0-4592-AD59-57FBD908C987}" destId="{C742A74E-2CCB-4A7C-B032-D9B45BF64943}" srcOrd="3" destOrd="0" presId="urn:microsoft.com/office/officeart/2005/8/layout/vList2"/>
    <dgm:cxn modelId="{77286BB6-C560-4461-9B03-82E23A6FBD7A}" type="presParOf" srcId="{97E11FD2-34A0-4592-AD59-57FBD908C987}" destId="{E7FBA8D6-2B14-419A-9536-CFE46EBE471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8BFBC021-6D5F-4E24-8403-FE65BC27A77D}"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6D877713-FA4A-49AF-8C39-45F52E8F9827}">
      <dgm:prSet phldrT="[Text]"/>
      <dgm:spPr/>
      <dgm:t>
        <a:bodyPr/>
        <a:lstStyle/>
        <a:p>
          <a:r>
            <a:rPr lang="en-US" dirty="0"/>
            <a:t>Gather knowledge </a:t>
          </a:r>
        </a:p>
      </dgm:t>
    </dgm:pt>
    <dgm:pt modelId="{6C2226D2-2488-41A6-B663-D2539EB0CD66}" type="parTrans" cxnId="{76D7AFDE-6721-4E05-995C-BFBB0B11880F}">
      <dgm:prSet/>
      <dgm:spPr/>
      <dgm:t>
        <a:bodyPr/>
        <a:lstStyle/>
        <a:p>
          <a:endParaRPr lang="en-US"/>
        </a:p>
      </dgm:t>
    </dgm:pt>
    <dgm:pt modelId="{AEFDB1CD-BF48-441D-A67E-F5765A0C881D}" type="sibTrans" cxnId="{76D7AFDE-6721-4E05-995C-BFBB0B11880F}">
      <dgm:prSet/>
      <dgm:spPr/>
      <dgm:t>
        <a:bodyPr/>
        <a:lstStyle/>
        <a:p>
          <a:endParaRPr lang="en-US"/>
        </a:p>
      </dgm:t>
    </dgm:pt>
    <dgm:pt modelId="{1C78B232-BE5E-4E54-8C37-E3493AB9A4C0}">
      <dgm:prSet phldrT="[Text]"/>
      <dgm:spPr/>
      <dgm:t>
        <a:bodyPr/>
        <a:lstStyle/>
        <a:p>
          <a:r>
            <a:rPr lang="en-US" dirty="0"/>
            <a:t>Without direct experience</a:t>
          </a:r>
        </a:p>
      </dgm:t>
    </dgm:pt>
    <dgm:pt modelId="{5A72C06C-F9A7-4664-BC32-004739AB06EA}" type="parTrans" cxnId="{72CB529D-4AF9-4819-8CA5-93E8772F18AE}">
      <dgm:prSet/>
      <dgm:spPr/>
      <dgm:t>
        <a:bodyPr/>
        <a:lstStyle/>
        <a:p>
          <a:endParaRPr lang="en-US"/>
        </a:p>
      </dgm:t>
    </dgm:pt>
    <dgm:pt modelId="{3EE1F776-025A-4CDD-B89F-63501C0E62FA}" type="sibTrans" cxnId="{72CB529D-4AF9-4819-8CA5-93E8772F18AE}">
      <dgm:prSet/>
      <dgm:spPr/>
      <dgm:t>
        <a:bodyPr/>
        <a:lstStyle/>
        <a:p>
          <a:endParaRPr lang="en-US"/>
        </a:p>
      </dgm:t>
    </dgm:pt>
    <dgm:pt modelId="{ADAF041E-F44D-4D96-A0E6-C52F71AF2DBB}">
      <dgm:prSet phldrT="[Text]"/>
      <dgm:spPr/>
      <dgm:t>
        <a:bodyPr/>
        <a:lstStyle/>
        <a:p>
          <a:r>
            <a:rPr lang="en-US" dirty="0"/>
            <a:t>Apply logic to a basic understanding</a:t>
          </a:r>
        </a:p>
      </dgm:t>
    </dgm:pt>
    <dgm:pt modelId="{E0CFC305-235F-422B-8A9A-2D36B14E25DD}" type="parTrans" cxnId="{AA76E36D-0B2C-4C6B-A236-5ACD275A36C4}">
      <dgm:prSet/>
      <dgm:spPr/>
      <dgm:t>
        <a:bodyPr/>
        <a:lstStyle/>
        <a:p>
          <a:endParaRPr lang="en-US"/>
        </a:p>
      </dgm:t>
    </dgm:pt>
    <dgm:pt modelId="{B35F20FB-BA28-4D5D-AD6A-5373600B900C}" type="sibTrans" cxnId="{AA76E36D-0B2C-4C6B-A236-5ACD275A36C4}">
      <dgm:prSet/>
      <dgm:spPr/>
      <dgm:t>
        <a:bodyPr/>
        <a:lstStyle/>
        <a:p>
          <a:endParaRPr lang="en-US"/>
        </a:p>
      </dgm:t>
    </dgm:pt>
    <dgm:pt modelId="{1A87F9A2-FC46-4686-80C1-4A0B5D66ADFE}" type="pres">
      <dgm:prSet presAssocID="{8BFBC021-6D5F-4E24-8403-FE65BC27A77D}" presName="Name0" presStyleCnt="0">
        <dgm:presLayoutVars>
          <dgm:dir/>
          <dgm:resizeHandles val="exact"/>
        </dgm:presLayoutVars>
      </dgm:prSet>
      <dgm:spPr/>
    </dgm:pt>
    <dgm:pt modelId="{D9EE09CD-CEE6-4DFB-A577-E8F663C37FDC}" type="pres">
      <dgm:prSet presAssocID="{6D877713-FA4A-49AF-8C39-45F52E8F9827}" presName="node" presStyleLbl="node1" presStyleIdx="0" presStyleCnt="3">
        <dgm:presLayoutVars>
          <dgm:bulletEnabled val="1"/>
        </dgm:presLayoutVars>
      </dgm:prSet>
      <dgm:spPr/>
    </dgm:pt>
    <dgm:pt modelId="{2DE761CE-2C8A-4C30-8997-26EDCDEBB573}" type="pres">
      <dgm:prSet presAssocID="{AEFDB1CD-BF48-441D-A67E-F5765A0C881D}" presName="sibTrans" presStyleCnt="0"/>
      <dgm:spPr/>
    </dgm:pt>
    <dgm:pt modelId="{3941D0D9-C1F8-4717-A100-0B6DBFB09A82}" type="pres">
      <dgm:prSet presAssocID="{1C78B232-BE5E-4E54-8C37-E3493AB9A4C0}" presName="node" presStyleLbl="node1" presStyleIdx="1" presStyleCnt="3">
        <dgm:presLayoutVars>
          <dgm:bulletEnabled val="1"/>
        </dgm:presLayoutVars>
      </dgm:prSet>
      <dgm:spPr/>
    </dgm:pt>
    <dgm:pt modelId="{C61E1CBC-F881-4970-81E0-8CDAE8DADB32}" type="pres">
      <dgm:prSet presAssocID="{3EE1F776-025A-4CDD-B89F-63501C0E62FA}" presName="sibTrans" presStyleCnt="0"/>
      <dgm:spPr/>
    </dgm:pt>
    <dgm:pt modelId="{A95D1260-CBF2-4555-928B-5153F729F322}" type="pres">
      <dgm:prSet presAssocID="{ADAF041E-F44D-4D96-A0E6-C52F71AF2DBB}" presName="node" presStyleLbl="node1" presStyleIdx="2" presStyleCnt="3">
        <dgm:presLayoutVars>
          <dgm:bulletEnabled val="1"/>
        </dgm:presLayoutVars>
      </dgm:prSet>
      <dgm:spPr/>
    </dgm:pt>
  </dgm:ptLst>
  <dgm:cxnLst>
    <dgm:cxn modelId="{77F4122F-59BD-4FAA-82F8-668A68F8E387}" type="presOf" srcId="{8BFBC021-6D5F-4E24-8403-FE65BC27A77D}" destId="{1A87F9A2-FC46-4686-80C1-4A0B5D66ADFE}" srcOrd="0" destOrd="0" presId="urn:microsoft.com/office/officeart/2005/8/layout/hList6"/>
    <dgm:cxn modelId="{52C32F43-ADC4-424C-9531-778F851C231C}" type="presOf" srcId="{6D877713-FA4A-49AF-8C39-45F52E8F9827}" destId="{D9EE09CD-CEE6-4DFB-A577-E8F663C37FDC}" srcOrd="0" destOrd="0" presId="urn:microsoft.com/office/officeart/2005/8/layout/hList6"/>
    <dgm:cxn modelId="{AA76E36D-0B2C-4C6B-A236-5ACD275A36C4}" srcId="{8BFBC021-6D5F-4E24-8403-FE65BC27A77D}" destId="{ADAF041E-F44D-4D96-A0E6-C52F71AF2DBB}" srcOrd="2" destOrd="0" parTransId="{E0CFC305-235F-422B-8A9A-2D36B14E25DD}" sibTransId="{B35F20FB-BA28-4D5D-AD6A-5373600B900C}"/>
    <dgm:cxn modelId="{56328678-5B1F-4F30-AE12-3C19DBBE9C92}" type="presOf" srcId="{1C78B232-BE5E-4E54-8C37-E3493AB9A4C0}" destId="{3941D0D9-C1F8-4717-A100-0B6DBFB09A82}" srcOrd="0" destOrd="0" presId="urn:microsoft.com/office/officeart/2005/8/layout/hList6"/>
    <dgm:cxn modelId="{72CB529D-4AF9-4819-8CA5-93E8772F18AE}" srcId="{8BFBC021-6D5F-4E24-8403-FE65BC27A77D}" destId="{1C78B232-BE5E-4E54-8C37-E3493AB9A4C0}" srcOrd="1" destOrd="0" parTransId="{5A72C06C-F9A7-4664-BC32-004739AB06EA}" sibTransId="{3EE1F776-025A-4CDD-B89F-63501C0E62FA}"/>
    <dgm:cxn modelId="{682EF7C2-9F83-4019-B890-776470E18498}" type="presOf" srcId="{ADAF041E-F44D-4D96-A0E6-C52F71AF2DBB}" destId="{A95D1260-CBF2-4555-928B-5153F729F322}" srcOrd="0" destOrd="0" presId="urn:microsoft.com/office/officeart/2005/8/layout/hList6"/>
    <dgm:cxn modelId="{76D7AFDE-6721-4E05-995C-BFBB0B11880F}" srcId="{8BFBC021-6D5F-4E24-8403-FE65BC27A77D}" destId="{6D877713-FA4A-49AF-8C39-45F52E8F9827}" srcOrd="0" destOrd="0" parTransId="{6C2226D2-2488-41A6-B663-D2539EB0CD66}" sibTransId="{AEFDB1CD-BF48-441D-A67E-F5765A0C881D}"/>
    <dgm:cxn modelId="{F3DBB6AB-5CF8-4F79-92B5-622C777B4B9F}" type="presParOf" srcId="{1A87F9A2-FC46-4686-80C1-4A0B5D66ADFE}" destId="{D9EE09CD-CEE6-4DFB-A577-E8F663C37FDC}" srcOrd="0" destOrd="0" presId="urn:microsoft.com/office/officeart/2005/8/layout/hList6"/>
    <dgm:cxn modelId="{5BA7946D-1035-4BB0-862C-35678E70B710}" type="presParOf" srcId="{1A87F9A2-FC46-4686-80C1-4A0B5D66ADFE}" destId="{2DE761CE-2C8A-4C30-8997-26EDCDEBB573}" srcOrd="1" destOrd="0" presId="urn:microsoft.com/office/officeart/2005/8/layout/hList6"/>
    <dgm:cxn modelId="{3CFBE31C-F221-4524-9FB4-3A6E1AAFBCFB}" type="presParOf" srcId="{1A87F9A2-FC46-4686-80C1-4A0B5D66ADFE}" destId="{3941D0D9-C1F8-4717-A100-0B6DBFB09A82}" srcOrd="2" destOrd="0" presId="urn:microsoft.com/office/officeart/2005/8/layout/hList6"/>
    <dgm:cxn modelId="{9CE1A214-7968-48D1-979F-B3E26A7F2B64}" type="presParOf" srcId="{1A87F9A2-FC46-4686-80C1-4A0B5D66ADFE}" destId="{C61E1CBC-F881-4970-81E0-8CDAE8DADB32}" srcOrd="3" destOrd="0" presId="urn:microsoft.com/office/officeart/2005/8/layout/hList6"/>
    <dgm:cxn modelId="{1F34F1EF-F356-4687-AAF7-C234E8D7CDF6}" type="presParOf" srcId="{1A87F9A2-FC46-4686-80C1-4A0B5D66ADFE}" destId="{A95D1260-CBF2-4555-928B-5153F729F322}"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8EBEC337-F754-4581-B6CD-0B5BD2437DA6}"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FFD7D586-B9B7-488C-8249-8EDB8E416249}">
      <dgm:prSet phldrT="[Text]"/>
      <dgm:spPr/>
      <dgm:t>
        <a:bodyPr/>
        <a:lstStyle/>
        <a:p>
          <a:r>
            <a:rPr lang="en-US" dirty="0"/>
            <a:t>Learn by doing</a:t>
          </a:r>
        </a:p>
      </dgm:t>
    </dgm:pt>
    <dgm:pt modelId="{17DC1218-E3AC-4628-9A28-B3A15652A80F}" type="parTrans" cxnId="{5FE281A7-CA4D-481A-A278-6CF153A12AAB}">
      <dgm:prSet/>
      <dgm:spPr/>
      <dgm:t>
        <a:bodyPr/>
        <a:lstStyle/>
        <a:p>
          <a:endParaRPr lang="en-US"/>
        </a:p>
      </dgm:t>
    </dgm:pt>
    <dgm:pt modelId="{E30D67DC-28EC-4133-8E6A-FB8C0FAC2D8B}" type="sibTrans" cxnId="{5FE281A7-CA4D-481A-A278-6CF153A12AAB}">
      <dgm:prSet/>
      <dgm:spPr/>
      <dgm:t>
        <a:bodyPr/>
        <a:lstStyle/>
        <a:p>
          <a:endParaRPr lang="en-US"/>
        </a:p>
      </dgm:t>
    </dgm:pt>
    <dgm:pt modelId="{D1478366-F279-4B7E-9B82-CB9F786B096F}">
      <dgm:prSet phldrT="[Text]"/>
      <dgm:spPr/>
      <dgm:t>
        <a:bodyPr/>
        <a:lstStyle/>
        <a:p>
          <a:r>
            <a:rPr lang="en-US" dirty="0"/>
            <a:t>Act on knowledge</a:t>
          </a:r>
        </a:p>
      </dgm:t>
    </dgm:pt>
    <dgm:pt modelId="{589CB485-88EC-40A3-B560-E5998216D25B}" type="parTrans" cxnId="{9E6F0EB7-4270-4EC0-9236-25A84C8A49DC}">
      <dgm:prSet/>
      <dgm:spPr/>
      <dgm:t>
        <a:bodyPr/>
        <a:lstStyle/>
        <a:p>
          <a:endParaRPr lang="en-US"/>
        </a:p>
      </dgm:t>
    </dgm:pt>
    <dgm:pt modelId="{6695391E-B96F-4F14-AB18-27A3DDED74D7}" type="sibTrans" cxnId="{9E6F0EB7-4270-4EC0-9236-25A84C8A49DC}">
      <dgm:prSet/>
      <dgm:spPr/>
      <dgm:t>
        <a:bodyPr/>
        <a:lstStyle/>
        <a:p>
          <a:endParaRPr lang="en-US"/>
        </a:p>
      </dgm:t>
    </dgm:pt>
    <dgm:pt modelId="{F1DD99DB-1BD7-4CD4-8688-8EAF08B12E16}">
      <dgm:prSet phldrT="[Text]"/>
      <dgm:spPr/>
      <dgm:t>
        <a:bodyPr/>
        <a:lstStyle/>
        <a:p>
          <a:r>
            <a:rPr lang="en-US" dirty="0"/>
            <a:t>Taking risks</a:t>
          </a:r>
        </a:p>
      </dgm:t>
    </dgm:pt>
    <dgm:pt modelId="{889B794A-F029-43B8-84CB-C9C3FEBA0B6E}" type="parTrans" cxnId="{82FB2BB6-236F-433C-A593-33A0D9563A59}">
      <dgm:prSet/>
      <dgm:spPr/>
      <dgm:t>
        <a:bodyPr/>
        <a:lstStyle/>
        <a:p>
          <a:endParaRPr lang="en-US"/>
        </a:p>
      </dgm:t>
    </dgm:pt>
    <dgm:pt modelId="{6F3B9B73-2348-4EC1-916A-6A18F1EBB56F}" type="sibTrans" cxnId="{82FB2BB6-236F-433C-A593-33A0D9563A59}">
      <dgm:prSet/>
      <dgm:spPr/>
      <dgm:t>
        <a:bodyPr/>
        <a:lstStyle/>
        <a:p>
          <a:endParaRPr lang="en-US"/>
        </a:p>
      </dgm:t>
    </dgm:pt>
    <dgm:pt modelId="{73EE0384-202A-4AAD-8571-B498013A1AEB}" type="pres">
      <dgm:prSet presAssocID="{8EBEC337-F754-4581-B6CD-0B5BD2437DA6}" presName="linear" presStyleCnt="0">
        <dgm:presLayoutVars>
          <dgm:dir/>
          <dgm:animLvl val="lvl"/>
          <dgm:resizeHandles val="exact"/>
        </dgm:presLayoutVars>
      </dgm:prSet>
      <dgm:spPr/>
    </dgm:pt>
    <dgm:pt modelId="{39C139B6-B843-4489-B52B-BA68FA080AB2}" type="pres">
      <dgm:prSet presAssocID="{FFD7D586-B9B7-488C-8249-8EDB8E416249}" presName="parentLin" presStyleCnt="0"/>
      <dgm:spPr/>
    </dgm:pt>
    <dgm:pt modelId="{A90AA2FA-ECB5-4827-B82E-37C30EC3F2FC}" type="pres">
      <dgm:prSet presAssocID="{FFD7D586-B9B7-488C-8249-8EDB8E416249}" presName="parentLeftMargin" presStyleLbl="node1" presStyleIdx="0" presStyleCnt="3"/>
      <dgm:spPr/>
    </dgm:pt>
    <dgm:pt modelId="{7B24753E-EABB-447A-BE21-22AC6828DB73}" type="pres">
      <dgm:prSet presAssocID="{FFD7D586-B9B7-488C-8249-8EDB8E416249}" presName="parentText" presStyleLbl="node1" presStyleIdx="0" presStyleCnt="3">
        <dgm:presLayoutVars>
          <dgm:chMax val="0"/>
          <dgm:bulletEnabled val="1"/>
        </dgm:presLayoutVars>
      </dgm:prSet>
      <dgm:spPr/>
    </dgm:pt>
    <dgm:pt modelId="{10AD4116-0B3E-4D5D-BB84-3CD2432A1722}" type="pres">
      <dgm:prSet presAssocID="{FFD7D586-B9B7-488C-8249-8EDB8E416249}" presName="negativeSpace" presStyleCnt="0"/>
      <dgm:spPr/>
    </dgm:pt>
    <dgm:pt modelId="{D754E713-0D46-4488-A4D5-18E2E9C451A4}" type="pres">
      <dgm:prSet presAssocID="{FFD7D586-B9B7-488C-8249-8EDB8E416249}" presName="childText" presStyleLbl="conFgAcc1" presStyleIdx="0" presStyleCnt="3">
        <dgm:presLayoutVars>
          <dgm:bulletEnabled val="1"/>
        </dgm:presLayoutVars>
      </dgm:prSet>
      <dgm:spPr/>
    </dgm:pt>
    <dgm:pt modelId="{A3091D3E-4047-4C5A-BFA9-60A7A971D80D}" type="pres">
      <dgm:prSet presAssocID="{E30D67DC-28EC-4133-8E6A-FB8C0FAC2D8B}" presName="spaceBetweenRectangles" presStyleCnt="0"/>
      <dgm:spPr/>
    </dgm:pt>
    <dgm:pt modelId="{6FF02945-EE70-4079-B8B2-47F1A46DB613}" type="pres">
      <dgm:prSet presAssocID="{D1478366-F279-4B7E-9B82-CB9F786B096F}" presName="parentLin" presStyleCnt="0"/>
      <dgm:spPr/>
    </dgm:pt>
    <dgm:pt modelId="{CE47490F-16AA-4E4F-9DA4-6AAAF5C6E940}" type="pres">
      <dgm:prSet presAssocID="{D1478366-F279-4B7E-9B82-CB9F786B096F}" presName="parentLeftMargin" presStyleLbl="node1" presStyleIdx="0" presStyleCnt="3"/>
      <dgm:spPr/>
    </dgm:pt>
    <dgm:pt modelId="{828E0EF4-722B-4079-B385-782AFBA38265}" type="pres">
      <dgm:prSet presAssocID="{D1478366-F279-4B7E-9B82-CB9F786B096F}" presName="parentText" presStyleLbl="node1" presStyleIdx="1" presStyleCnt="3">
        <dgm:presLayoutVars>
          <dgm:chMax val="0"/>
          <dgm:bulletEnabled val="1"/>
        </dgm:presLayoutVars>
      </dgm:prSet>
      <dgm:spPr/>
    </dgm:pt>
    <dgm:pt modelId="{806C10F5-4B6B-4C64-99B6-FAAB82C72404}" type="pres">
      <dgm:prSet presAssocID="{D1478366-F279-4B7E-9B82-CB9F786B096F}" presName="negativeSpace" presStyleCnt="0"/>
      <dgm:spPr/>
    </dgm:pt>
    <dgm:pt modelId="{68C725F7-EE35-424D-B857-9ACF329B775B}" type="pres">
      <dgm:prSet presAssocID="{D1478366-F279-4B7E-9B82-CB9F786B096F}" presName="childText" presStyleLbl="conFgAcc1" presStyleIdx="1" presStyleCnt="3">
        <dgm:presLayoutVars>
          <dgm:bulletEnabled val="1"/>
        </dgm:presLayoutVars>
      </dgm:prSet>
      <dgm:spPr/>
    </dgm:pt>
    <dgm:pt modelId="{0D7D3706-53DD-4735-831D-4A038681E3F4}" type="pres">
      <dgm:prSet presAssocID="{6695391E-B96F-4F14-AB18-27A3DDED74D7}" presName="spaceBetweenRectangles" presStyleCnt="0"/>
      <dgm:spPr/>
    </dgm:pt>
    <dgm:pt modelId="{B5967FBB-3112-49FD-B93A-2EB078917474}" type="pres">
      <dgm:prSet presAssocID="{F1DD99DB-1BD7-4CD4-8688-8EAF08B12E16}" presName="parentLin" presStyleCnt="0"/>
      <dgm:spPr/>
    </dgm:pt>
    <dgm:pt modelId="{0C728490-F717-45D0-9BA8-5F8BF07D17B4}" type="pres">
      <dgm:prSet presAssocID="{F1DD99DB-1BD7-4CD4-8688-8EAF08B12E16}" presName="parentLeftMargin" presStyleLbl="node1" presStyleIdx="1" presStyleCnt="3"/>
      <dgm:spPr/>
    </dgm:pt>
    <dgm:pt modelId="{978FEF46-8506-4AD1-B7EA-EFE1EECD6C47}" type="pres">
      <dgm:prSet presAssocID="{F1DD99DB-1BD7-4CD4-8688-8EAF08B12E16}" presName="parentText" presStyleLbl="node1" presStyleIdx="2" presStyleCnt="3">
        <dgm:presLayoutVars>
          <dgm:chMax val="0"/>
          <dgm:bulletEnabled val="1"/>
        </dgm:presLayoutVars>
      </dgm:prSet>
      <dgm:spPr/>
    </dgm:pt>
    <dgm:pt modelId="{7EC43D6A-752D-4C16-AD63-39BFBE4A36FD}" type="pres">
      <dgm:prSet presAssocID="{F1DD99DB-1BD7-4CD4-8688-8EAF08B12E16}" presName="negativeSpace" presStyleCnt="0"/>
      <dgm:spPr/>
    </dgm:pt>
    <dgm:pt modelId="{12947DCD-F6AF-4ADD-BEFE-0AE8ABD5342D}" type="pres">
      <dgm:prSet presAssocID="{F1DD99DB-1BD7-4CD4-8688-8EAF08B12E16}" presName="childText" presStyleLbl="conFgAcc1" presStyleIdx="2" presStyleCnt="3">
        <dgm:presLayoutVars>
          <dgm:bulletEnabled val="1"/>
        </dgm:presLayoutVars>
      </dgm:prSet>
      <dgm:spPr/>
    </dgm:pt>
  </dgm:ptLst>
  <dgm:cxnLst>
    <dgm:cxn modelId="{E410CB28-FA0E-41E0-B7B9-01C17BCA1034}" type="presOf" srcId="{8EBEC337-F754-4581-B6CD-0B5BD2437DA6}" destId="{73EE0384-202A-4AAD-8571-B498013A1AEB}" srcOrd="0" destOrd="0" presId="urn:microsoft.com/office/officeart/2005/8/layout/list1"/>
    <dgm:cxn modelId="{A8487136-6E22-4F99-89FF-785AEBECE213}" type="presOf" srcId="{FFD7D586-B9B7-488C-8249-8EDB8E416249}" destId="{7B24753E-EABB-447A-BE21-22AC6828DB73}" srcOrd="1" destOrd="0" presId="urn:microsoft.com/office/officeart/2005/8/layout/list1"/>
    <dgm:cxn modelId="{6A1CC384-0668-4659-ABE6-CFD9E0923CEF}" type="presOf" srcId="{D1478366-F279-4B7E-9B82-CB9F786B096F}" destId="{828E0EF4-722B-4079-B385-782AFBA38265}" srcOrd="1" destOrd="0" presId="urn:microsoft.com/office/officeart/2005/8/layout/list1"/>
    <dgm:cxn modelId="{84D6A887-BAE7-4EE0-975B-3713D4B3EC8F}" type="presOf" srcId="{FFD7D586-B9B7-488C-8249-8EDB8E416249}" destId="{A90AA2FA-ECB5-4827-B82E-37C30EC3F2FC}" srcOrd="0" destOrd="0" presId="urn:microsoft.com/office/officeart/2005/8/layout/list1"/>
    <dgm:cxn modelId="{242D61A6-B090-41A0-B4EE-9EBDB016CF0A}" type="presOf" srcId="{F1DD99DB-1BD7-4CD4-8688-8EAF08B12E16}" destId="{978FEF46-8506-4AD1-B7EA-EFE1EECD6C47}" srcOrd="1" destOrd="0" presId="urn:microsoft.com/office/officeart/2005/8/layout/list1"/>
    <dgm:cxn modelId="{5FE281A7-CA4D-481A-A278-6CF153A12AAB}" srcId="{8EBEC337-F754-4581-B6CD-0B5BD2437DA6}" destId="{FFD7D586-B9B7-488C-8249-8EDB8E416249}" srcOrd="0" destOrd="0" parTransId="{17DC1218-E3AC-4628-9A28-B3A15652A80F}" sibTransId="{E30D67DC-28EC-4133-8E6A-FB8C0FAC2D8B}"/>
    <dgm:cxn modelId="{82FB2BB6-236F-433C-A593-33A0D9563A59}" srcId="{8EBEC337-F754-4581-B6CD-0B5BD2437DA6}" destId="{F1DD99DB-1BD7-4CD4-8688-8EAF08B12E16}" srcOrd="2" destOrd="0" parTransId="{889B794A-F029-43B8-84CB-C9C3FEBA0B6E}" sibTransId="{6F3B9B73-2348-4EC1-916A-6A18F1EBB56F}"/>
    <dgm:cxn modelId="{9E6F0EB7-4270-4EC0-9236-25A84C8A49DC}" srcId="{8EBEC337-F754-4581-B6CD-0B5BD2437DA6}" destId="{D1478366-F279-4B7E-9B82-CB9F786B096F}" srcOrd="1" destOrd="0" parTransId="{589CB485-88EC-40A3-B560-E5998216D25B}" sibTransId="{6695391E-B96F-4F14-AB18-27A3DDED74D7}"/>
    <dgm:cxn modelId="{2E5504CC-B0BF-4DA0-B655-AC5D62011B87}" type="presOf" srcId="{D1478366-F279-4B7E-9B82-CB9F786B096F}" destId="{CE47490F-16AA-4E4F-9DA4-6AAAF5C6E940}" srcOrd="0" destOrd="0" presId="urn:microsoft.com/office/officeart/2005/8/layout/list1"/>
    <dgm:cxn modelId="{3172BBEE-523D-4930-A2F1-A74607A393E4}" type="presOf" srcId="{F1DD99DB-1BD7-4CD4-8688-8EAF08B12E16}" destId="{0C728490-F717-45D0-9BA8-5F8BF07D17B4}" srcOrd="0" destOrd="0" presId="urn:microsoft.com/office/officeart/2005/8/layout/list1"/>
    <dgm:cxn modelId="{96C4B8A6-A4DE-40B6-9EA3-2AC3BAB2337F}" type="presParOf" srcId="{73EE0384-202A-4AAD-8571-B498013A1AEB}" destId="{39C139B6-B843-4489-B52B-BA68FA080AB2}" srcOrd="0" destOrd="0" presId="urn:microsoft.com/office/officeart/2005/8/layout/list1"/>
    <dgm:cxn modelId="{3BDE57AC-15EA-4964-B75F-52F452DD474D}" type="presParOf" srcId="{39C139B6-B843-4489-B52B-BA68FA080AB2}" destId="{A90AA2FA-ECB5-4827-B82E-37C30EC3F2FC}" srcOrd="0" destOrd="0" presId="urn:microsoft.com/office/officeart/2005/8/layout/list1"/>
    <dgm:cxn modelId="{60B3EBC5-5273-4AC5-BB41-B225694F5C06}" type="presParOf" srcId="{39C139B6-B843-4489-B52B-BA68FA080AB2}" destId="{7B24753E-EABB-447A-BE21-22AC6828DB73}" srcOrd="1" destOrd="0" presId="urn:microsoft.com/office/officeart/2005/8/layout/list1"/>
    <dgm:cxn modelId="{7C64A673-0CF8-4923-9C14-6050467D8D8B}" type="presParOf" srcId="{73EE0384-202A-4AAD-8571-B498013A1AEB}" destId="{10AD4116-0B3E-4D5D-BB84-3CD2432A1722}" srcOrd="1" destOrd="0" presId="urn:microsoft.com/office/officeart/2005/8/layout/list1"/>
    <dgm:cxn modelId="{B8D11D6D-4C6B-4B78-A9C9-563F8046D235}" type="presParOf" srcId="{73EE0384-202A-4AAD-8571-B498013A1AEB}" destId="{D754E713-0D46-4488-A4D5-18E2E9C451A4}" srcOrd="2" destOrd="0" presId="urn:microsoft.com/office/officeart/2005/8/layout/list1"/>
    <dgm:cxn modelId="{1740E1CE-EC41-405B-A4C3-6A5B15B8CD89}" type="presParOf" srcId="{73EE0384-202A-4AAD-8571-B498013A1AEB}" destId="{A3091D3E-4047-4C5A-BFA9-60A7A971D80D}" srcOrd="3" destOrd="0" presId="urn:microsoft.com/office/officeart/2005/8/layout/list1"/>
    <dgm:cxn modelId="{A990CE55-5B3B-4A08-9F44-AAA8D0A8AD41}" type="presParOf" srcId="{73EE0384-202A-4AAD-8571-B498013A1AEB}" destId="{6FF02945-EE70-4079-B8B2-47F1A46DB613}" srcOrd="4" destOrd="0" presId="urn:microsoft.com/office/officeart/2005/8/layout/list1"/>
    <dgm:cxn modelId="{9F6ACEA7-3F32-40B3-9BAC-E7B923EBD9F1}" type="presParOf" srcId="{6FF02945-EE70-4079-B8B2-47F1A46DB613}" destId="{CE47490F-16AA-4E4F-9DA4-6AAAF5C6E940}" srcOrd="0" destOrd="0" presId="urn:microsoft.com/office/officeart/2005/8/layout/list1"/>
    <dgm:cxn modelId="{68B623A8-6028-4578-871D-747B0B882110}" type="presParOf" srcId="{6FF02945-EE70-4079-B8B2-47F1A46DB613}" destId="{828E0EF4-722B-4079-B385-782AFBA38265}" srcOrd="1" destOrd="0" presId="urn:microsoft.com/office/officeart/2005/8/layout/list1"/>
    <dgm:cxn modelId="{B2B6EDA8-6F36-409D-BC9F-86C4ACF8FD30}" type="presParOf" srcId="{73EE0384-202A-4AAD-8571-B498013A1AEB}" destId="{806C10F5-4B6B-4C64-99B6-FAAB82C72404}" srcOrd="5" destOrd="0" presId="urn:microsoft.com/office/officeart/2005/8/layout/list1"/>
    <dgm:cxn modelId="{B18A6DBF-6C13-441B-9B55-6A4C891E6CAA}" type="presParOf" srcId="{73EE0384-202A-4AAD-8571-B498013A1AEB}" destId="{68C725F7-EE35-424D-B857-9ACF329B775B}" srcOrd="6" destOrd="0" presId="urn:microsoft.com/office/officeart/2005/8/layout/list1"/>
    <dgm:cxn modelId="{6311C2F6-FF74-437D-8B21-CCB53FBB40C2}" type="presParOf" srcId="{73EE0384-202A-4AAD-8571-B498013A1AEB}" destId="{0D7D3706-53DD-4735-831D-4A038681E3F4}" srcOrd="7" destOrd="0" presId="urn:microsoft.com/office/officeart/2005/8/layout/list1"/>
    <dgm:cxn modelId="{C5A8B837-097C-4AFF-8F7B-38EB415BDE9F}" type="presParOf" srcId="{73EE0384-202A-4AAD-8571-B498013A1AEB}" destId="{B5967FBB-3112-49FD-B93A-2EB078917474}" srcOrd="8" destOrd="0" presId="urn:microsoft.com/office/officeart/2005/8/layout/list1"/>
    <dgm:cxn modelId="{5FCC41E0-1069-4A00-8CD3-5655F5D40CD8}" type="presParOf" srcId="{B5967FBB-3112-49FD-B93A-2EB078917474}" destId="{0C728490-F717-45D0-9BA8-5F8BF07D17B4}" srcOrd="0" destOrd="0" presId="urn:microsoft.com/office/officeart/2005/8/layout/list1"/>
    <dgm:cxn modelId="{4D4DA416-6350-4645-BBDA-897A7AB05B38}" type="presParOf" srcId="{B5967FBB-3112-49FD-B93A-2EB078917474}" destId="{978FEF46-8506-4AD1-B7EA-EFE1EECD6C47}" srcOrd="1" destOrd="0" presId="urn:microsoft.com/office/officeart/2005/8/layout/list1"/>
    <dgm:cxn modelId="{630CBD95-A9AD-463C-B461-3371E56B46C7}" type="presParOf" srcId="{73EE0384-202A-4AAD-8571-B498013A1AEB}" destId="{7EC43D6A-752D-4C16-AD63-39BFBE4A36FD}" srcOrd="9" destOrd="0" presId="urn:microsoft.com/office/officeart/2005/8/layout/list1"/>
    <dgm:cxn modelId="{A4A2F47F-B339-4847-A4E6-D2A8DFB8A01F}" type="presParOf" srcId="{73EE0384-202A-4AAD-8571-B498013A1AEB}" destId="{12947DCD-F6AF-4ADD-BEFE-0AE8ABD5342D}"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C6B6752F-21AA-439A-983A-ED2B36C8460E}"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DFA15B4E-8A3D-4485-87AD-2785BED5AD77}">
      <dgm:prSet phldrT="[Text]"/>
      <dgm:spPr/>
      <dgm:t>
        <a:bodyPr/>
        <a:lstStyle/>
        <a:p>
          <a:r>
            <a:rPr lang="en-US" dirty="0"/>
            <a:t>A new hire was trained at a software company and shown his workspace</a:t>
          </a:r>
        </a:p>
      </dgm:t>
    </dgm:pt>
    <dgm:pt modelId="{4B527DFE-A6FE-48ED-AE57-F419AF15133C}" type="parTrans" cxnId="{3A3BF855-DB22-4556-95F5-0F9833E63421}">
      <dgm:prSet/>
      <dgm:spPr/>
      <dgm:t>
        <a:bodyPr/>
        <a:lstStyle/>
        <a:p>
          <a:endParaRPr lang="en-US"/>
        </a:p>
      </dgm:t>
    </dgm:pt>
    <dgm:pt modelId="{078A8A8F-4D1A-4EE1-B2BB-5D68896A113B}" type="sibTrans" cxnId="{3A3BF855-DB22-4556-95F5-0F9833E63421}">
      <dgm:prSet/>
      <dgm:spPr/>
      <dgm:t>
        <a:bodyPr/>
        <a:lstStyle/>
        <a:p>
          <a:endParaRPr lang="en-US"/>
        </a:p>
      </dgm:t>
    </dgm:pt>
    <dgm:pt modelId="{3C3683E8-672A-4EC5-9404-C5DBD01FFE59}">
      <dgm:prSet phldrT="[Text]"/>
      <dgm:spPr/>
      <dgm:t>
        <a:bodyPr/>
        <a:lstStyle/>
        <a:p>
          <a:r>
            <a:rPr lang="en-US" dirty="0"/>
            <a:t>A trainer walked him through the programs he would use in the job</a:t>
          </a:r>
        </a:p>
      </dgm:t>
    </dgm:pt>
    <dgm:pt modelId="{DE8CFD53-B1DF-4C6C-AC47-AC09E53215EF}" type="parTrans" cxnId="{C3EE7127-5DBE-4AEC-A155-AEF61E13CADC}">
      <dgm:prSet/>
      <dgm:spPr/>
      <dgm:t>
        <a:bodyPr/>
        <a:lstStyle/>
        <a:p>
          <a:endParaRPr lang="en-US"/>
        </a:p>
      </dgm:t>
    </dgm:pt>
    <dgm:pt modelId="{8B344BFF-52DB-4B6C-BA51-133BB59580CB}" type="sibTrans" cxnId="{C3EE7127-5DBE-4AEC-A155-AEF61E13CADC}">
      <dgm:prSet/>
      <dgm:spPr/>
      <dgm:t>
        <a:bodyPr/>
        <a:lstStyle/>
        <a:p>
          <a:endParaRPr lang="en-US"/>
        </a:p>
      </dgm:t>
    </dgm:pt>
    <dgm:pt modelId="{EEECA300-8D68-4189-A155-6CE6FF869869}">
      <dgm:prSet phldrT="[Text]"/>
      <dgm:spPr/>
      <dgm:t>
        <a:bodyPr/>
        <a:lstStyle/>
        <a:p>
          <a:r>
            <a:rPr lang="en-US" dirty="0"/>
            <a:t>He then watched other people perform different tasks</a:t>
          </a:r>
        </a:p>
      </dgm:t>
    </dgm:pt>
    <dgm:pt modelId="{D695DB59-DAE6-412B-B5F5-518F977524DB}" type="parTrans" cxnId="{73A66D3A-B79C-42C3-9027-AC8F90B3FE04}">
      <dgm:prSet/>
      <dgm:spPr/>
      <dgm:t>
        <a:bodyPr/>
        <a:lstStyle/>
        <a:p>
          <a:endParaRPr lang="en-US"/>
        </a:p>
      </dgm:t>
    </dgm:pt>
    <dgm:pt modelId="{C2DFA2D0-63CF-44BB-922C-DF45A51042D3}" type="sibTrans" cxnId="{73A66D3A-B79C-42C3-9027-AC8F90B3FE04}">
      <dgm:prSet/>
      <dgm:spPr/>
      <dgm:t>
        <a:bodyPr/>
        <a:lstStyle/>
        <a:p>
          <a:endParaRPr lang="en-US"/>
        </a:p>
      </dgm:t>
    </dgm:pt>
    <dgm:pt modelId="{BB5E190B-73F8-48A5-81CE-DA6ED4EFE9C7}">
      <dgm:prSet phldrT="[Text]"/>
      <dgm:spPr/>
      <dgm:t>
        <a:bodyPr/>
        <a:lstStyle/>
        <a:p>
          <a:r>
            <a:rPr lang="en-US" dirty="0"/>
            <a:t>His productivity was below average</a:t>
          </a:r>
        </a:p>
      </dgm:t>
    </dgm:pt>
    <dgm:pt modelId="{B7D8680F-9FAC-4030-8D3C-89DBABC2833C}" type="parTrans" cxnId="{37E0EF4C-C045-406F-A186-1169D03CC814}">
      <dgm:prSet/>
      <dgm:spPr/>
    </dgm:pt>
    <dgm:pt modelId="{E01C9645-C3C1-4EA5-BBF8-5AC581515377}" type="sibTrans" cxnId="{37E0EF4C-C045-406F-A186-1169D03CC814}">
      <dgm:prSet/>
      <dgm:spPr/>
    </dgm:pt>
    <dgm:pt modelId="{18DB8357-98DE-46EE-979C-2B4591D527F1}" type="pres">
      <dgm:prSet presAssocID="{C6B6752F-21AA-439A-983A-ED2B36C8460E}" presName="layout" presStyleCnt="0">
        <dgm:presLayoutVars>
          <dgm:chMax/>
          <dgm:chPref/>
          <dgm:dir/>
          <dgm:animOne val="branch"/>
          <dgm:animLvl val="lvl"/>
          <dgm:resizeHandles/>
        </dgm:presLayoutVars>
      </dgm:prSet>
      <dgm:spPr/>
    </dgm:pt>
    <dgm:pt modelId="{76FAF941-4A62-4103-B74C-B2B46ACB40AA}" type="pres">
      <dgm:prSet presAssocID="{DFA15B4E-8A3D-4485-87AD-2785BED5AD77}" presName="root" presStyleCnt="0">
        <dgm:presLayoutVars>
          <dgm:chMax/>
          <dgm:chPref val="4"/>
        </dgm:presLayoutVars>
      </dgm:prSet>
      <dgm:spPr/>
    </dgm:pt>
    <dgm:pt modelId="{F82930DE-ABCA-4922-A2EC-C3030F8B05CE}" type="pres">
      <dgm:prSet presAssocID="{DFA15B4E-8A3D-4485-87AD-2785BED5AD77}" presName="rootComposite" presStyleCnt="0">
        <dgm:presLayoutVars/>
      </dgm:prSet>
      <dgm:spPr/>
    </dgm:pt>
    <dgm:pt modelId="{AE7A193C-2E6B-4797-8D27-47AAB12A4DEF}" type="pres">
      <dgm:prSet presAssocID="{DFA15B4E-8A3D-4485-87AD-2785BED5AD77}" presName="rootText" presStyleLbl="node0" presStyleIdx="0" presStyleCnt="1">
        <dgm:presLayoutVars>
          <dgm:chMax/>
          <dgm:chPref val="4"/>
        </dgm:presLayoutVars>
      </dgm:prSet>
      <dgm:spPr/>
    </dgm:pt>
    <dgm:pt modelId="{9520595C-3256-47EE-B161-BA8867A62D5F}" type="pres">
      <dgm:prSet presAssocID="{DFA15B4E-8A3D-4485-87AD-2785BED5AD77}" presName="childShape" presStyleCnt="0">
        <dgm:presLayoutVars>
          <dgm:chMax val="0"/>
          <dgm:chPref val="0"/>
        </dgm:presLayoutVars>
      </dgm:prSet>
      <dgm:spPr/>
    </dgm:pt>
    <dgm:pt modelId="{934F13A6-E1D0-4DE3-8713-09E6F8073A29}" type="pres">
      <dgm:prSet presAssocID="{3C3683E8-672A-4EC5-9404-C5DBD01FFE59}" presName="childComposite" presStyleCnt="0">
        <dgm:presLayoutVars>
          <dgm:chMax val="0"/>
          <dgm:chPref val="0"/>
        </dgm:presLayoutVars>
      </dgm:prSet>
      <dgm:spPr/>
    </dgm:pt>
    <dgm:pt modelId="{1559F1E6-72A0-46A4-9F33-CB3C0234D31D}" type="pres">
      <dgm:prSet presAssocID="{3C3683E8-672A-4EC5-9404-C5DBD01FFE59}" presName="Image" presStyleLbl="node1" presStyleIdx="0" presStyleCnt="3"/>
      <dgm:spPr>
        <a:solidFill>
          <a:schemeClr val="accent2">
            <a:hueOff val="0"/>
            <a:satOff val="0"/>
            <a:lumOff val="0"/>
          </a:schemeClr>
        </a:solidFill>
      </dgm:spPr>
    </dgm:pt>
    <dgm:pt modelId="{A690E2F5-C430-43FC-BEE7-9D5A34F8A7F3}" type="pres">
      <dgm:prSet presAssocID="{3C3683E8-672A-4EC5-9404-C5DBD01FFE59}" presName="childText" presStyleLbl="lnNode1" presStyleIdx="0" presStyleCnt="3">
        <dgm:presLayoutVars>
          <dgm:chMax val="0"/>
          <dgm:chPref val="0"/>
          <dgm:bulletEnabled val="1"/>
        </dgm:presLayoutVars>
      </dgm:prSet>
      <dgm:spPr/>
    </dgm:pt>
    <dgm:pt modelId="{73F45C7B-5E5B-41B2-91E4-435A788F84E1}" type="pres">
      <dgm:prSet presAssocID="{EEECA300-8D68-4189-A155-6CE6FF869869}" presName="childComposite" presStyleCnt="0">
        <dgm:presLayoutVars>
          <dgm:chMax val="0"/>
          <dgm:chPref val="0"/>
        </dgm:presLayoutVars>
      </dgm:prSet>
      <dgm:spPr/>
    </dgm:pt>
    <dgm:pt modelId="{F458C342-5D0C-4DDE-B6DD-3F4EE9BCA943}" type="pres">
      <dgm:prSet presAssocID="{EEECA300-8D68-4189-A155-6CE6FF869869}" presName="Image" presStyleLbl="node1" presStyleIdx="1" presStyleCnt="3"/>
      <dgm:spPr>
        <a:solidFill>
          <a:schemeClr val="accent3">
            <a:hueOff val="0"/>
            <a:satOff val="0"/>
            <a:lumOff val="0"/>
          </a:schemeClr>
        </a:solidFill>
      </dgm:spPr>
    </dgm:pt>
    <dgm:pt modelId="{56557E4A-3915-4043-9EA6-AEA2380E3225}" type="pres">
      <dgm:prSet presAssocID="{EEECA300-8D68-4189-A155-6CE6FF869869}" presName="childText" presStyleLbl="lnNode1" presStyleIdx="1" presStyleCnt="3">
        <dgm:presLayoutVars>
          <dgm:chMax val="0"/>
          <dgm:chPref val="0"/>
          <dgm:bulletEnabled val="1"/>
        </dgm:presLayoutVars>
      </dgm:prSet>
      <dgm:spPr/>
    </dgm:pt>
    <dgm:pt modelId="{B3ECC039-5D5C-49B1-A5D8-78340A60A1CF}" type="pres">
      <dgm:prSet presAssocID="{BB5E190B-73F8-48A5-81CE-DA6ED4EFE9C7}" presName="childComposite" presStyleCnt="0">
        <dgm:presLayoutVars>
          <dgm:chMax val="0"/>
          <dgm:chPref val="0"/>
        </dgm:presLayoutVars>
      </dgm:prSet>
      <dgm:spPr/>
    </dgm:pt>
    <dgm:pt modelId="{31F04D4F-DED4-4D94-995F-18947DF60BD2}" type="pres">
      <dgm:prSet presAssocID="{BB5E190B-73F8-48A5-81CE-DA6ED4EFE9C7}" presName="Image" presStyleLbl="node1" presStyleIdx="2" presStyleCnt="3"/>
      <dgm:spPr>
        <a:solidFill>
          <a:schemeClr val="accent4">
            <a:hueOff val="0"/>
            <a:satOff val="0"/>
            <a:lumOff val="0"/>
          </a:schemeClr>
        </a:solidFill>
      </dgm:spPr>
    </dgm:pt>
    <dgm:pt modelId="{C830618F-9A50-4998-947E-A911E9A1274C}" type="pres">
      <dgm:prSet presAssocID="{BB5E190B-73F8-48A5-81CE-DA6ED4EFE9C7}" presName="childText" presStyleLbl="lnNode1" presStyleIdx="2" presStyleCnt="3">
        <dgm:presLayoutVars>
          <dgm:chMax val="0"/>
          <dgm:chPref val="0"/>
          <dgm:bulletEnabled val="1"/>
        </dgm:presLayoutVars>
      </dgm:prSet>
      <dgm:spPr/>
    </dgm:pt>
  </dgm:ptLst>
  <dgm:cxnLst>
    <dgm:cxn modelId="{C3EE7127-5DBE-4AEC-A155-AEF61E13CADC}" srcId="{DFA15B4E-8A3D-4485-87AD-2785BED5AD77}" destId="{3C3683E8-672A-4EC5-9404-C5DBD01FFE59}" srcOrd="0" destOrd="0" parTransId="{DE8CFD53-B1DF-4C6C-AC47-AC09E53215EF}" sibTransId="{8B344BFF-52DB-4B6C-BA51-133BB59580CB}"/>
    <dgm:cxn modelId="{73A66D3A-B79C-42C3-9027-AC8F90B3FE04}" srcId="{DFA15B4E-8A3D-4485-87AD-2785BED5AD77}" destId="{EEECA300-8D68-4189-A155-6CE6FF869869}" srcOrd="1" destOrd="0" parTransId="{D695DB59-DAE6-412B-B5F5-518F977524DB}" sibTransId="{C2DFA2D0-63CF-44BB-922C-DF45A51042D3}"/>
    <dgm:cxn modelId="{37E0EF4C-C045-406F-A186-1169D03CC814}" srcId="{DFA15B4E-8A3D-4485-87AD-2785BED5AD77}" destId="{BB5E190B-73F8-48A5-81CE-DA6ED4EFE9C7}" srcOrd="2" destOrd="0" parTransId="{B7D8680F-9FAC-4030-8D3C-89DBABC2833C}" sibTransId="{E01C9645-C3C1-4EA5-BBF8-5AC581515377}"/>
    <dgm:cxn modelId="{E50A1B70-C291-4DCD-BDC2-17ADCFE018FE}" type="presOf" srcId="{EEECA300-8D68-4189-A155-6CE6FF869869}" destId="{56557E4A-3915-4043-9EA6-AEA2380E3225}" srcOrd="0" destOrd="0" presId="urn:microsoft.com/office/officeart/2008/layout/PictureAccentList"/>
    <dgm:cxn modelId="{3A3BF855-DB22-4556-95F5-0F9833E63421}" srcId="{C6B6752F-21AA-439A-983A-ED2B36C8460E}" destId="{DFA15B4E-8A3D-4485-87AD-2785BED5AD77}" srcOrd="0" destOrd="0" parTransId="{4B527DFE-A6FE-48ED-AE57-F419AF15133C}" sibTransId="{078A8A8F-4D1A-4EE1-B2BB-5D68896A113B}"/>
    <dgm:cxn modelId="{79F42556-B6E4-4266-86FF-0C5581E60DEC}" type="presOf" srcId="{DFA15B4E-8A3D-4485-87AD-2785BED5AD77}" destId="{AE7A193C-2E6B-4797-8D27-47AAB12A4DEF}" srcOrd="0" destOrd="0" presId="urn:microsoft.com/office/officeart/2008/layout/PictureAccentList"/>
    <dgm:cxn modelId="{2EC8B098-7386-4664-ACDD-6A18BC69175D}" type="presOf" srcId="{3C3683E8-672A-4EC5-9404-C5DBD01FFE59}" destId="{A690E2F5-C430-43FC-BEE7-9D5A34F8A7F3}" srcOrd="0" destOrd="0" presId="urn:microsoft.com/office/officeart/2008/layout/PictureAccentList"/>
    <dgm:cxn modelId="{33FAE2B7-A155-4A54-945C-70C190A0AC1C}" type="presOf" srcId="{BB5E190B-73F8-48A5-81CE-DA6ED4EFE9C7}" destId="{C830618F-9A50-4998-947E-A911E9A1274C}" srcOrd="0" destOrd="0" presId="urn:microsoft.com/office/officeart/2008/layout/PictureAccentList"/>
    <dgm:cxn modelId="{257234DA-A2B8-4EBB-AC4B-95EDA4494479}" type="presOf" srcId="{C6B6752F-21AA-439A-983A-ED2B36C8460E}" destId="{18DB8357-98DE-46EE-979C-2B4591D527F1}" srcOrd="0" destOrd="0" presId="urn:microsoft.com/office/officeart/2008/layout/PictureAccentList"/>
    <dgm:cxn modelId="{3A111CD5-A1BE-41C3-A5A7-86F6B962636C}" type="presParOf" srcId="{18DB8357-98DE-46EE-979C-2B4591D527F1}" destId="{76FAF941-4A62-4103-B74C-B2B46ACB40AA}" srcOrd="0" destOrd="0" presId="urn:microsoft.com/office/officeart/2008/layout/PictureAccentList"/>
    <dgm:cxn modelId="{877F94FE-FD5F-4726-B3A7-666931964465}" type="presParOf" srcId="{76FAF941-4A62-4103-B74C-B2B46ACB40AA}" destId="{F82930DE-ABCA-4922-A2EC-C3030F8B05CE}" srcOrd="0" destOrd="0" presId="urn:microsoft.com/office/officeart/2008/layout/PictureAccentList"/>
    <dgm:cxn modelId="{6FADFC68-E0ED-4EEB-A416-866C87510402}" type="presParOf" srcId="{F82930DE-ABCA-4922-A2EC-C3030F8B05CE}" destId="{AE7A193C-2E6B-4797-8D27-47AAB12A4DEF}" srcOrd="0" destOrd="0" presId="urn:microsoft.com/office/officeart/2008/layout/PictureAccentList"/>
    <dgm:cxn modelId="{79DB739C-AB04-416A-82BD-7F6403FFB3F7}" type="presParOf" srcId="{76FAF941-4A62-4103-B74C-B2B46ACB40AA}" destId="{9520595C-3256-47EE-B161-BA8867A62D5F}" srcOrd="1" destOrd="0" presId="urn:microsoft.com/office/officeart/2008/layout/PictureAccentList"/>
    <dgm:cxn modelId="{4A522D9E-61F3-4C16-A79F-08009EF5B158}" type="presParOf" srcId="{9520595C-3256-47EE-B161-BA8867A62D5F}" destId="{934F13A6-E1D0-4DE3-8713-09E6F8073A29}" srcOrd="0" destOrd="0" presId="urn:microsoft.com/office/officeart/2008/layout/PictureAccentList"/>
    <dgm:cxn modelId="{AECBB41D-4029-4A80-9281-CE9D8B18701D}" type="presParOf" srcId="{934F13A6-E1D0-4DE3-8713-09E6F8073A29}" destId="{1559F1E6-72A0-46A4-9F33-CB3C0234D31D}" srcOrd="0" destOrd="0" presId="urn:microsoft.com/office/officeart/2008/layout/PictureAccentList"/>
    <dgm:cxn modelId="{5711227F-E777-42CD-B054-2AEA83FC36EA}" type="presParOf" srcId="{934F13A6-E1D0-4DE3-8713-09E6F8073A29}" destId="{A690E2F5-C430-43FC-BEE7-9D5A34F8A7F3}" srcOrd="1" destOrd="0" presId="urn:microsoft.com/office/officeart/2008/layout/PictureAccentList"/>
    <dgm:cxn modelId="{5CDD6B08-A86A-41B9-98D1-5B39AA4289F9}" type="presParOf" srcId="{9520595C-3256-47EE-B161-BA8867A62D5F}" destId="{73F45C7B-5E5B-41B2-91E4-435A788F84E1}" srcOrd="1" destOrd="0" presId="urn:microsoft.com/office/officeart/2008/layout/PictureAccentList"/>
    <dgm:cxn modelId="{2C66810C-D4C7-403E-94D7-85745D85EE8D}" type="presParOf" srcId="{73F45C7B-5E5B-41B2-91E4-435A788F84E1}" destId="{F458C342-5D0C-4DDE-B6DD-3F4EE9BCA943}" srcOrd="0" destOrd="0" presId="urn:microsoft.com/office/officeart/2008/layout/PictureAccentList"/>
    <dgm:cxn modelId="{76A05D0D-2A10-4B4A-AF07-07E4353A7168}" type="presParOf" srcId="{73F45C7B-5E5B-41B2-91E4-435A788F84E1}" destId="{56557E4A-3915-4043-9EA6-AEA2380E3225}" srcOrd="1" destOrd="0" presId="urn:microsoft.com/office/officeart/2008/layout/PictureAccentList"/>
    <dgm:cxn modelId="{62CAA718-AEEA-4FB5-ADEA-85AB4F290807}" type="presParOf" srcId="{9520595C-3256-47EE-B161-BA8867A62D5F}" destId="{B3ECC039-5D5C-49B1-A5D8-78340A60A1CF}" srcOrd="2" destOrd="0" presId="urn:microsoft.com/office/officeart/2008/layout/PictureAccentList"/>
    <dgm:cxn modelId="{64D996CC-F579-4F9D-8F12-720C154F8F4E}" type="presParOf" srcId="{B3ECC039-5D5C-49B1-A5D8-78340A60A1CF}" destId="{31F04D4F-DED4-4D94-995F-18947DF60BD2}" srcOrd="0" destOrd="0" presId="urn:microsoft.com/office/officeart/2008/layout/PictureAccentList"/>
    <dgm:cxn modelId="{F641838C-EE74-4466-BAF3-70AD55EB6E10}" type="presParOf" srcId="{B3ECC039-5D5C-49B1-A5D8-78340A60A1CF}" destId="{C830618F-9A50-4998-947E-A911E9A1274C}"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369C02A1-5DA4-4AC0-B8DF-BAF6C134ED4B}"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99C6D007-90E2-4703-A4B1-377F6C92402A}">
      <dgm:prSet phldrT="[Text]"/>
      <dgm:spPr/>
      <dgm:t>
        <a:bodyPr/>
        <a:lstStyle/>
        <a:p>
          <a:r>
            <a:rPr lang="en-US" b="0" dirty="0"/>
            <a:t>Responsibility</a:t>
          </a:r>
        </a:p>
      </dgm:t>
    </dgm:pt>
    <dgm:pt modelId="{EC8D1996-9F02-4F59-858D-1F6E8E09CB5E}" type="parTrans" cxnId="{4BA8B191-4406-4A31-B14D-3B40ADC8786A}">
      <dgm:prSet/>
      <dgm:spPr/>
      <dgm:t>
        <a:bodyPr/>
        <a:lstStyle/>
        <a:p>
          <a:endParaRPr lang="en-US"/>
        </a:p>
      </dgm:t>
    </dgm:pt>
    <dgm:pt modelId="{E011B050-BB58-461D-B999-E451F2D68660}" type="sibTrans" cxnId="{4BA8B191-4406-4A31-B14D-3B40ADC8786A}">
      <dgm:prSet/>
      <dgm:spPr/>
      <dgm:t>
        <a:bodyPr/>
        <a:lstStyle/>
        <a:p>
          <a:endParaRPr lang="en-US"/>
        </a:p>
      </dgm:t>
    </dgm:pt>
    <dgm:pt modelId="{5F889062-8B06-4464-BF09-0EC114686CDA}">
      <dgm:prSet phldrT="[Text]"/>
      <dgm:spPr/>
      <dgm:t>
        <a:bodyPr/>
        <a:lstStyle/>
        <a:p>
          <a:r>
            <a:rPr lang="en-US" b="0" dirty="0"/>
            <a:t>Nature of the work</a:t>
          </a:r>
        </a:p>
      </dgm:t>
    </dgm:pt>
    <dgm:pt modelId="{60C51E43-E6C2-4493-B48A-3B2F2565D1B6}" type="parTrans" cxnId="{97ABBDE1-9AA7-4906-A36E-085F3A478476}">
      <dgm:prSet/>
      <dgm:spPr/>
      <dgm:t>
        <a:bodyPr/>
        <a:lstStyle/>
        <a:p>
          <a:endParaRPr lang="en-US"/>
        </a:p>
      </dgm:t>
    </dgm:pt>
    <dgm:pt modelId="{9573FE5B-FC51-4033-A056-464C957B0E5A}" type="sibTrans" cxnId="{97ABBDE1-9AA7-4906-A36E-085F3A478476}">
      <dgm:prSet/>
      <dgm:spPr/>
      <dgm:t>
        <a:bodyPr/>
        <a:lstStyle/>
        <a:p>
          <a:endParaRPr lang="en-US"/>
        </a:p>
      </dgm:t>
    </dgm:pt>
    <dgm:pt modelId="{990D2CC6-1C9A-43B8-9FF1-FEAD6ABE1A47}">
      <dgm:prSet phldrT="[Text]"/>
      <dgm:spPr/>
      <dgm:t>
        <a:bodyPr/>
        <a:lstStyle/>
        <a:p>
          <a:r>
            <a:rPr lang="en-US" b="0" dirty="0"/>
            <a:t>Recognition</a:t>
          </a:r>
        </a:p>
      </dgm:t>
    </dgm:pt>
    <dgm:pt modelId="{DC8D540C-02C2-40B0-9227-D0743A7D13F1}" type="parTrans" cxnId="{88D1DF23-39D0-4AD8-8126-3B43140B4DE4}">
      <dgm:prSet/>
      <dgm:spPr/>
      <dgm:t>
        <a:bodyPr/>
        <a:lstStyle/>
        <a:p>
          <a:endParaRPr lang="en-US"/>
        </a:p>
      </dgm:t>
    </dgm:pt>
    <dgm:pt modelId="{DFAABCA8-6003-4572-9D10-9C5E8B6B48CF}" type="sibTrans" cxnId="{88D1DF23-39D0-4AD8-8126-3B43140B4DE4}">
      <dgm:prSet/>
      <dgm:spPr/>
      <dgm:t>
        <a:bodyPr/>
        <a:lstStyle/>
        <a:p>
          <a:endParaRPr lang="en-US"/>
        </a:p>
      </dgm:t>
    </dgm:pt>
    <dgm:pt modelId="{3E791500-B17B-4A67-9000-CCAFEEC46BCC}">
      <dgm:prSet phldrT="[Text]"/>
      <dgm:spPr/>
      <dgm:t>
        <a:bodyPr/>
        <a:lstStyle/>
        <a:p>
          <a:r>
            <a:rPr lang="en-US" b="0" dirty="0"/>
            <a:t>Achievement</a:t>
          </a:r>
        </a:p>
      </dgm:t>
    </dgm:pt>
    <dgm:pt modelId="{DF071304-E866-4D70-802B-17544362D152}" type="parTrans" cxnId="{02216040-AB73-4DA0-93C2-935CCA5222DB}">
      <dgm:prSet/>
      <dgm:spPr/>
      <dgm:t>
        <a:bodyPr/>
        <a:lstStyle/>
        <a:p>
          <a:endParaRPr lang="en-US"/>
        </a:p>
      </dgm:t>
    </dgm:pt>
    <dgm:pt modelId="{8425CD5F-4EA7-4342-A3B4-E37A4B4DD0DF}" type="sibTrans" cxnId="{02216040-AB73-4DA0-93C2-935CCA5222DB}">
      <dgm:prSet/>
      <dgm:spPr/>
      <dgm:t>
        <a:bodyPr/>
        <a:lstStyle/>
        <a:p>
          <a:endParaRPr lang="en-US"/>
        </a:p>
      </dgm:t>
    </dgm:pt>
    <dgm:pt modelId="{53D7DFEB-965A-4EC2-95E6-4AECCBA34C23}" type="pres">
      <dgm:prSet presAssocID="{369C02A1-5DA4-4AC0-B8DF-BAF6C134ED4B}" presName="diagram" presStyleCnt="0">
        <dgm:presLayoutVars>
          <dgm:dir/>
          <dgm:resizeHandles val="exact"/>
        </dgm:presLayoutVars>
      </dgm:prSet>
      <dgm:spPr/>
    </dgm:pt>
    <dgm:pt modelId="{2492D572-629B-414E-B063-4AE9DAEC53E5}" type="pres">
      <dgm:prSet presAssocID="{99C6D007-90E2-4703-A4B1-377F6C92402A}" presName="node" presStyleLbl="node1" presStyleIdx="0" presStyleCnt="4">
        <dgm:presLayoutVars>
          <dgm:bulletEnabled val="1"/>
        </dgm:presLayoutVars>
      </dgm:prSet>
      <dgm:spPr/>
    </dgm:pt>
    <dgm:pt modelId="{4ACB6910-DEFB-453B-B8E7-5428E9AA3272}" type="pres">
      <dgm:prSet presAssocID="{E011B050-BB58-461D-B999-E451F2D68660}" presName="sibTrans" presStyleCnt="0"/>
      <dgm:spPr/>
    </dgm:pt>
    <dgm:pt modelId="{A8FB6944-7136-431B-ACC5-F10C5995C3E1}" type="pres">
      <dgm:prSet presAssocID="{5F889062-8B06-4464-BF09-0EC114686CDA}" presName="node" presStyleLbl="node1" presStyleIdx="1" presStyleCnt="4">
        <dgm:presLayoutVars>
          <dgm:bulletEnabled val="1"/>
        </dgm:presLayoutVars>
      </dgm:prSet>
      <dgm:spPr/>
    </dgm:pt>
    <dgm:pt modelId="{A856989E-49DC-4E39-B0A2-28EFE6E9FCF5}" type="pres">
      <dgm:prSet presAssocID="{9573FE5B-FC51-4033-A056-464C957B0E5A}" presName="sibTrans" presStyleCnt="0"/>
      <dgm:spPr/>
    </dgm:pt>
    <dgm:pt modelId="{2734287F-67AE-40ED-BFED-C724869BB51E}" type="pres">
      <dgm:prSet presAssocID="{990D2CC6-1C9A-43B8-9FF1-FEAD6ABE1A47}" presName="node" presStyleLbl="node1" presStyleIdx="2" presStyleCnt="4">
        <dgm:presLayoutVars>
          <dgm:bulletEnabled val="1"/>
        </dgm:presLayoutVars>
      </dgm:prSet>
      <dgm:spPr/>
    </dgm:pt>
    <dgm:pt modelId="{BBC657D4-7E57-46C9-8BB0-2193520B95FD}" type="pres">
      <dgm:prSet presAssocID="{DFAABCA8-6003-4572-9D10-9C5E8B6B48CF}" presName="sibTrans" presStyleCnt="0"/>
      <dgm:spPr/>
    </dgm:pt>
    <dgm:pt modelId="{8C360874-5A02-4D6F-824D-CBFE27EAC814}" type="pres">
      <dgm:prSet presAssocID="{3E791500-B17B-4A67-9000-CCAFEEC46BCC}" presName="node" presStyleLbl="node1" presStyleIdx="3" presStyleCnt="4">
        <dgm:presLayoutVars>
          <dgm:bulletEnabled val="1"/>
        </dgm:presLayoutVars>
      </dgm:prSet>
      <dgm:spPr/>
    </dgm:pt>
  </dgm:ptLst>
  <dgm:cxnLst>
    <dgm:cxn modelId="{C2E3F41A-6F83-4540-AF0E-5A8BB9E91777}" type="presOf" srcId="{990D2CC6-1C9A-43B8-9FF1-FEAD6ABE1A47}" destId="{2734287F-67AE-40ED-BFED-C724869BB51E}" srcOrd="0" destOrd="0" presId="urn:microsoft.com/office/officeart/2005/8/layout/default"/>
    <dgm:cxn modelId="{88D1DF23-39D0-4AD8-8126-3B43140B4DE4}" srcId="{369C02A1-5DA4-4AC0-B8DF-BAF6C134ED4B}" destId="{990D2CC6-1C9A-43B8-9FF1-FEAD6ABE1A47}" srcOrd="2" destOrd="0" parTransId="{DC8D540C-02C2-40B0-9227-D0743A7D13F1}" sibTransId="{DFAABCA8-6003-4572-9D10-9C5E8B6B48CF}"/>
    <dgm:cxn modelId="{EAE47226-3821-4424-8F06-91E895A7A68C}" type="presOf" srcId="{5F889062-8B06-4464-BF09-0EC114686CDA}" destId="{A8FB6944-7136-431B-ACC5-F10C5995C3E1}" srcOrd="0" destOrd="0" presId="urn:microsoft.com/office/officeart/2005/8/layout/default"/>
    <dgm:cxn modelId="{02216040-AB73-4DA0-93C2-935CCA5222DB}" srcId="{369C02A1-5DA4-4AC0-B8DF-BAF6C134ED4B}" destId="{3E791500-B17B-4A67-9000-CCAFEEC46BCC}" srcOrd="3" destOrd="0" parTransId="{DF071304-E866-4D70-802B-17544362D152}" sibTransId="{8425CD5F-4EA7-4342-A3B4-E37A4B4DD0DF}"/>
    <dgm:cxn modelId="{E024E665-6294-4E6F-83F8-7676DA81480E}" type="presOf" srcId="{3E791500-B17B-4A67-9000-CCAFEEC46BCC}" destId="{8C360874-5A02-4D6F-824D-CBFE27EAC814}" srcOrd="0" destOrd="0" presId="urn:microsoft.com/office/officeart/2005/8/layout/default"/>
    <dgm:cxn modelId="{4BA8B191-4406-4A31-B14D-3B40ADC8786A}" srcId="{369C02A1-5DA4-4AC0-B8DF-BAF6C134ED4B}" destId="{99C6D007-90E2-4703-A4B1-377F6C92402A}" srcOrd="0" destOrd="0" parTransId="{EC8D1996-9F02-4F59-858D-1F6E8E09CB5E}" sibTransId="{E011B050-BB58-461D-B999-E451F2D68660}"/>
    <dgm:cxn modelId="{09411CCF-3D06-4D9C-8002-4A60953F9CAD}" type="presOf" srcId="{369C02A1-5DA4-4AC0-B8DF-BAF6C134ED4B}" destId="{53D7DFEB-965A-4EC2-95E6-4AECCBA34C23}" srcOrd="0" destOrd="0" presId="urn:microsoft.com/office/officeart/2005/8/layout/default"/>
    <dgm:cxn modelId="{B29039D2-32ED-4A0F-83A7-B353C2FC5003}" type="presOf" srcId="{99C6D007-90E2-4703-A4B1-377F6C92402A}" destId="{2492D572-629B-414E-B063-4AE9DAEC53E5}" srcOrd="0" destOrd="0" presId="urn:microsoft.com/office/officeart/2005/8/layout/default"/>
    <dgm:cxn modelId="{97ABBDE1-9AA7-4906-A36E-085F3A478476}" srcId="{369C02A1-5DA4-4AC0-B8DF-BAF6C134ED4B}" destId="{5F889062-8B06-4464-BF09-0EC114686CDA}" srcOrd="1" destOrd="0" parTransId="{60C51E43-E6C2-4493-B48A-3B2F2565D1B6}" sibTransId="{9573FE5B-FC51-4033-A056-464C957B0E5A}"/>
    <dgm:cxn modelId="{A668F95E-41A4-4168-8C99-863F6122406E}" type="presParOf" srcId="{53D7DFEB-965A-4EC2-95E6-4AECCBA34C23}" destId="{2492D572-629B-414E-B063-4AE9DAEC53E5}" srcOrd="0" destOrd="0" presId="urn:microsoft.com/office/officeart/2005/8/layout/default"/>
    <dgm:cxn modelId="{505FE7FA-050E-49E3-ADF1-4B16D176A072}" type="presParOf" srcId="{53D7DFEB-965A-4EC2-95E6-4AECCBA34C23}" destId="{4ACB6910-DEFB-453B-B8E7-5428E9AA3272}" srcOrd="1" destOrd="0" presId="urn:microsoft.com/office/officeart/2005/8/layout/default"/>
    <dgm:cxn modelId="{97B09434-EDF6-4B27-AE45-EE5C96EEAB9B}" type="presParOf" srcId="{53D7DFEB-965A-4EC2-95E6-4AECCBA34C23}" destId="{A8FB6944-7136-431B-ACC5-F10C5995C3E1}" srcOrd="2" destOrd="0" presId="urn:microsoft.com/office/officeart/2005/8/layout/default"/>
    <dgm:cxn modelId="{18D02CA5-16E3-4A68-8F70-F35F04522CB0}" type="presParOf" srcId="{53D7DFEB-965A-4EC2-95E6-4AECCBA34C23}" destId="{A856989E-49DC-4E39-B0A2-28EFE6E9FCF5}" srcOrd="3" destOrd="0" presId="urn:microsoft.com/office/officeart/2005/8/layout/default"/>
    <dgm:cxn modelId="{20948AA4-4B1A-4155-9420-E81D451B4AC7}" type="presParOf" srcId="{53D7DFEB-965A-4EC2-95E6-4AECCBA34C23}" destId="{2734287F-67AE-40ED-BFED-C724869BB51E}" srcOrd="4" destOrd="0" presId="urn:microsoft.com/office/officeart/2005/8/layout/default"/>
    <dgm:cxn modelId="{F4D8177F-C342-489B-83B1-F70E8C0EBD9B}" type="presParOf" srcId="{53D7DFEB-965A-4EC2-95E6-4AECCBA34C23}" destId="{BBC657D4-7E57-46C9-8BB0-2193520B95FD}" srcOrd="5" destOrd="0" presId="urn:microsoft.com/office/officeart/2005/8/layout/default"/>
    <dgm:cxn modelId="{060139E7-A005-4C89-B88F-98E53F999E43}" type="presParOf" srcId="{53D7DFEB-965A-4EC2-95E6-4AECCBA34C23}" destId="{8C360874-5A02-4D6F-824D-CBFE27EAC814}"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D97071FB-86C2-4F72-BDAC-FA863D6065C1}" type="doc">
      <dgm:prSet loTypeId="urn:microsoft.com/office/officeart/2005/8/layout/cycle7" loCatId="cycle" qsTypeId="urn:microsoft.com/office/officeart/2005/8/quickstyle/simple1" qsCatId="simple" csTypeId="urn:microsoft.com/office/officeart/2005/8/colors/colorful2" csCatId="colorful" phldr="1"/>
      <dgm:spPr/>
      <dgm:t>
        <a:bodyPr/>
        <a:lstStyle/>
        <a:p>
          <a:endParaRPr lang="en-US"/>
        </a:p>
      </dgm:t>
    </dgm:pt>
    <dgm:pt modelId="{AFB59C32-AB08-4F4E-9EE6-EBE2717AB290}">
      <dgm:prSet phldrT="[Text]" custT="1"/>
      <dgm:spPr/>
      <dgm:t>
        <a:bodyPr/>
        <a:lstStyle/>
        <a:p>
          <a:r>
            <a:rPr lang="en-US" sz="4000" dirty="0"/>
            <a:t>Family</a:t>
          </a:r>
        </a:p>
      </dgm:t>
    </dgm:pt>
    <dgm:pt modelId="{A7A82C07-1AB2-4439-A00F-3291B8FF662B}" type="parTrans" cxnId="{F55A560C-D19E-496E-9D09-FCC1367539B8}">
      <dgm:prSet/>
      <dgm:spPr/>
      <dgm:t>
        <a:bodyPr/>
        <a:lstStyle/>
        <a:p>
          <a:endParaRPr lang="en-US"/>
        </a:p>
      </dgm:t>
    </dgm:pt>
    <dgm:pt modelId="{F6AEA4DB-C675-4063-B35B-9608C6062507}" type="sibTrans" cxnId="{F55A560C-D19E-496E-9D09-FCC1367539B8}">
      <dgm:prSet/>
      <dgm:spPr/>
      <dgm:t>
        <a:bodyPr/>
        <a:lstStyle/>
        <a:p>
          <a:endParaRPr lang="en-US"/>
        </a:p>
      </dgm:t>
    </dgm:pt>
    <dgm:pt modelId="{58C17D26-E2AB-40B3-B5E8-FF30AAF779B9}">
      <dgm:prSet phldrT="[Text]" custT="1"/>
      <dgm:spPr/>
      <dgm:t>
        <a:bodyPr/>
        <a:lstStyle/>
        <a:p>
          <a:r>
            <a:rPr lang="en-US" sz="4000" dirty="0"/>
            <a:t>Environment</a:t>
          </a:r>
        </a:p>
      </dgm:t>
    </dgm:pt>
    <dgm:pt modelId="{757A6B37-5536-43DF-A3E1-32F98F919ED9}" type="parTrans" cxnId="{0D77B881-422A-4DE2-9B48-ECA3966000B6}">
      <dgm:prSet/>
      <dgm:spPr/>
      <dgm:t>
        <a:bodyPr/>
        <a:lstStyle/>
        <a:p>
          <a:endParaRPr lang="en-US"/>
        </a:p>
      </dgm:t>
    </dgm:pt>
    <dgm:pt modelId="{49E733DA-D09C-4093-B6E6-13D3AAF27A2D}" type="sibTrans" cxnId="{0D77B881-422A-4DE2-9B48-ECA3966000B6}">
      <dgm:prSet/>
      <dgm:spPr/>
      <dgm:t>
        <a:bodyPr/>
        <a:lstStyle/>
        <a:p>
          <a:endParaRPr lang="en-US"/>
        </a:p>
      </dgm:t>
    </dgm:pt>
    <dgm:pt modelId="{51FF2276-47DF-47A9-B524-25AF7EF40946}">
      <dgm:prSet phldrT="[Text]" custT="1"/>
      <dgm:spPr/>
      <dgm:t>
        <a:bodyPr/>
        <a:lstStyle/>
        <a:p>
          <a:r>
            <a:rPr lang="en-US" sz="4000" dirty="0"/>
            <a:t>Success</a:t>
          </a:r>
        </a:p>
      </dgm:t>
    </dgm:pt>
    <dgm:pt modelId="{055CBB64-B093-41E6-8A56-2CE45EDE3A9F}" type="parTrans" cxnId="{3EB977AE-08A7-4A16-9E1F-28A29AB5201A}">
      <dgm:prSet/>
      <dgm:spPr/>
      <dgm:t>
        <a:bodyPr/>
        <a:lstStyle/>
        <a:p>
          <a:endParaRPr lang="en-US"/>
        </a:p>
      </dgm:t>
    </dgm:pt>
    <dgm:pt modelId="{FE4F14B3-C0DE-44B5-993B-A97DC73B6012}" type="sibTrans" cxnId="{3EB977AE-08A7-4A16-9E1F-28A29AB5201A}">
      <dgm:prSet/>
      <dgm:spPr/>
      <dgm:t>
        <a:bodyPr/>
        <a:lstStyle/>
        <a:p>
          <a:endParaRPr lang="en-US"/>
        </a:p>
      </dgm:t>
    </dgm:pt>
    <dgm:pt modelId="{1404335E-8BCF-4894-83AB-EAF8644887C8}">
      <dgm:prSet phldrT="[Text]" custT="1"/>
      <dgm:spPr/>
      <dgm:t>
        <a:bodyPr/>
        <a:lstStyle/>
        <a:p>
          <a:r>
            <a:rPr lang="en-US" sz="4000" dirty="0"/>
            <a:t>Community</a:t>
          </a:r>
        </a:p>
      </dgm:t>
    </dgm:pt>
    <dgm:pt modelId="{C6C105B4-86E1-4D37-A998-5364ED9C598B}" type="parTrans" cxnId="{B5BF30BE-989E-4474-9F2E-E6C8A5AE2F2D}">
      <dgm:prSet/>
      <dgm:spPr/>
      <dgm:t>
        <a:bodyPr/>
        <a:lstStyle/>
        <a:p>
          <a:endParaRPr lang="en-US"/>
        </a:p>
      </dgm:t>
    </dgm:pt>
    <dgm:pt modelId="{CD032351-16AA-4195-80D4-ABDEBB162FF3}" type="sibTrans" cxnId="{B5BF30BE-989E-4474-9F2E-E6C8A5AE2F2D}">
      <dgm:prSet/>
      <dgm:spPr/>
      <dgm:t>
        <a:bodyPr/>
        <a:lstStyle/>
        <a:p>
          <a:endParaRPr lang="en-US"/>
        </a:p>
      </dgm:t>
    </dgm:pt>
    <dgm:pt modelId="{0AD5B780-63AC-4CA3-963C-74567BFD10D3}">
      <dgm:prSet phldrT="[Text]" custT="1"/>
      <dgm:spPr/>
      <dgm:t>
        <a:bodyPr/>
        <a:lstStyle/>
        <a:p>
          <a:r>
            <a:rPr lang="en-US" sz="4000" dirty="0"/>
            <a:t>Personal time</a:t>
          </a:r>
        </a:p>
      </dgm:t>
    </dgm:pt>
    <dgm:pt modelId="{F13F10A3-C888-49DE-9BEF-67BE21DACA37}" type="parTrans" cxnId="{977B9D12-0A03-44B1-B789-8E75ADC8823B}">
      <dgm:prSet/>
      <dgm:spPr/>
      <dgm:t>
        <a:bodyPr/>
        <a:lstStyle/>
        <a:p>
          <a:endParaRPr lang="en-US"/>
        </a:p>
      </dgm:t>
    </dgm:pt>
    <dgm:pt modelId="{CBEF40E7-406A-48EB-AA5E-4EEF18BB0614}" type="sibTrans" cxnId="{977B9D12-0A03-44B1-B789-8E75ADC8823B}">
      <dgm:prSet/>
      <dgm:spPr/>
      <dgm:t>
        <a:bodyPr/>
        <a:lstStyle/>
        <a:p>
          <a:endParaRPr lang="en-US"/>
        </a:p>
      </dgm:t>
    </dgm:pt>
    <dgm:pt modelId="{EB5BED86-35EC-4750-BB8B-2549065D9CF8}" type="pres">
      <dgm:prSet presAssocID="{D97071FB-86C2-4F72-BDAC-FA863D6065C1}" presName="Name0" presStyleCnt="0">
        <dgm:presLayoutVars>
          <dgm:dir/>
          <dgm:resizeHandles val="exact"/>
        </dgm:presLayoutVars>
      </dgm:prSet>
      <dgm:spPr/>
    </dgm:pt>
    <dgm:pt modelId="{0087BC4B-C818-4538-BB85-FD25CD84CF76}" type="pres">
      <dgm:prSet presAssocID="{AFB59C32-AB08-4F4E-9EE6-EBE2717AB290}" presName="node" presStyleLbl="node1" presStyleIdx="0" presStyleCnt="5" custScaleX="214359">
        <dgm:presLayoutVars>
          <dgm:bulletEnabled val="1"/>
        </dgm:presLayoutVars>
      </dgm:prSet>
      <dgm:spPr/>
    </dgm:pt>
    <dgm:pt modelId="{0221074B-3FD3-448E-8A1E-A9E4BB89BEB7}" type="pres">
      <dgm:prSet presAssocID="{F6AEA4DB-C675-4063-B35B-9608C6062507}" presName="sibTrans" presStyleLbl="sibTrans2D1" presStyleIdx="0" presStyleCnt="5"/>
      <dgm:spPr/>
    </dgm:pt>
    <dgm:pt modelId="{9F5188DD-74B0-437B-876A-27D5AD9390B9}" type="pres">
      <dgm:prSet presAssocID="{F6AEA4DB-C675-4063-B35B-9608C6062507}" presName="connectorText" presStyleLbl="sibTrans2D1" presStyleIdx="0" presStyleCnt="5"/>
      <dgm:spPr/>
    </dgm:pt>
    <dgm:pt modelId="{6873FB41-FF3F-4481-A5F1-7DF6DB713220}" type="pres">
      <dgm:prSet presAssocID="{58C17D26-E2AB-40B3-B5E8-FF30AAF779B9}" presName="node" presStyleLbl="node1" presStyleIdx="1" presStyleCnt="5" custScaleX="214359" custRadScaleRad="97418" custRadScaleInc="15252">
        <dgm:presLayoutVars>
          <dgm:bulletEnabled val="1"/>
        </dgm:presLayoutVars>
      </dgm:prSet>
      <dgm:spPr/>
    </dgm:pt>
    <dgm:pt modelId="{46605F46-B4CF-473B-8496-4877F8C25417}" type="pres">
      <dgm:prSet presAssocID="{49E733DA-D09C-4093-B6E6-13D3AAF27A2D}" presName="sibTrans" presStyleLbl="sibTrans2D1" presStyleIdx="1" presStyleCnt="5"/>
      <dgm:spPr/>
    </dgm:pt>
    <dgm:pt modelId="{0725EA2E-9B0F-429F-93C8-C943F0C73207}" type="pres">
      <dgm:prSet presAssocID="{49E733DA-D09C-4093-B6E6-13D3AAF27A2D}" presName="connectorText" presStyleLbl="sibTrans2D1" presStyleIdx="1" presStyleCnt="5"/>
      <dgm:spPr/>
    </dgm:pt>
    <dgm:pt modelId="{A4BB1972-137B-46E7-9D91-C58B83DF0A9B}" type="pres">
      <dgm:prSet presAssocID="{51FF2276-47DF-47A9-B524-25AF7EF40946}" presName="node" presStyleLbl="node1" presStyleIdx="2" presStyleCnt="5" custScaleX="214359" custRadScaleRad="113526" custRadScaleInc="-31311">
        <dgm:presLayoutVars>
          <dgm:bulletEnabled val="1"/>
        </dgm:presLayoutVars>
      </dgm:prSet>
      <dgm:spPr/>
    </dgm:pt>
    <dgm:pt modelId="{DD372871-CE0B-407F-A4A2-A7730DD56FF1}" type="pres">
      <dgm:prSet presAssocID="{FE4F14B3-C0DE-44B5-993B-A97DC73B6012}" presName="sibTrans" presStyleLbl="sibTrans2D1" presStyleIdx="2" presStyleCnt="5"/>
      <dgm:spPr/>
    </dgm:pt>
    <dgm:pt modelId="{38FDB95E-F05B-4593-AC66-DD9C905AF2A1}" type="pres">
      <dgm:prSet presAssocID="{FE4F14B3-C0DE-44B5-993B-A97DC73B6012}" presName="connectorText" presStyleLbl="sibTrans2D1" presStyleIdx="2" presStyleCnt="5"/>
      <dgm:spPr/>
    </dgm:pt>
    <dgm:pt modelId="{9DB60ED2-5AB5-498B-B2D7-49E61EF1F5D6}" type="pres">
      <dgm:prSet presAssocID="{1404335E-8BCF-4894-83AB-EAF8644887C8}" presName="node" presStyleLbl="node1" presStyleIdx="3" presStyleCnt="5" custScaleX="214359" custRadScaleRad="118722" custRadScaleInc="37631">
        <dgm:presLayoutVars>
          <dgm:bulletEnabled val="1"/>
        </dgm:presLayoutVars>
      </dgm:prSet>
      <dgm:spPr/>
    </dgm:pt>
    <dgm:pt modelId="{E7CD8941-CC01-42FC-8CF2-6EE805470D03}" type="pres">
      <dgm:prSet presAssocID="{CD032351-16AA-4195-80D4-ABDEBB162FF3}" presName="sibTrans" presStyleLbl="sibTrans2D1" presStyleIdx="3" presStyleCnt="5"/>
      <dgm:spPr/>
    </dgm:pt>
    <dgm:pt modelId="{38379AD0-D77E-4B2A-8CC8-0EB7420A9DCF}" type="pres">
      <dgm:prSet presAssocID="{CD032351-16AA-4195-80D4-ABDEBB162FF3}" presName="connectorText" presStyleLbl="sibTrans2D1" presStyleIdx="3" presStyleCnt="5"/>
      <dgm:spPr/>
    </dgm:pt>
    <dgm:pt modelId="{676BAFAA-5A99-4499-863C-5DBE28CEE32D}" type="pres">
      <dgm:prSet presAssocID="{0AD5B780-63AC-4CA3-963C-74567BFD10D3}" presName="node" presStyleLbl="node1" presStyleIdx="4" presStyleCnt="5" custScaleX="214359" custRadScaleRad="97418" custRadScaleInc="-15252">
        <dgm:presLayoutVars>
          <dgm:bulletEnabled val="1"/>
        </dgm:presLayoutVars>
      </dgm:prSet>
      <dgm:spPr/>
    </dgm:pt>
    <dgm:pt modelId="{C5866C15-E97E-40FF-BCDC-EF50C6986A84}" type="pres">
      <dgm:prSet presAssocID="{CBEF40E7-406A-48EB-AA5E-4EEF18BB0614}" presName="sibTrans" presStyleLbl="sibTrans2D1" presStyleIdx="4" presStyleCnt="5"/>
      <dgm:spPr/>
    </dgm:pt>
    <dgm:pt modelId="{88984E05-6AAE-4B64-A1DE-098088A25AF4}" type="pres">
      <dgm:prSet presAssocID="{CBEF40E7-406A-48EB-AA5E-4EEF18BB0614}" presName="connectorText" presStyleLbl="sibTrans2D1" presStyleIdx="4" presStyleCnt="5"/>
      <dgm:spPr/>
    </dgm:pt>
  </dgm:ptLst>
  <dgm:cxnLst>
    <dgm:cxn modelId="{F55A560C-D19E-496E-9D09-FCC1367539B8}" srcId="{D97071FB-86C2-4F72-BDAC-FA863D6065C1}" destId="{AFB59C32-AB08-4F4E-9EE6-EBE2717AB290}" srcOrd="0" destOrd="0" parTransId="{A7A82C07-1AB2-4439-A00F-3291B8FF662B}" sibTransId="{F6AEA4DB-C675-4063-B35B-9608C6062507}"/>
    <dgm:cxn modelId="{977B9D12-0A03-44B1-B789-8E75ADC8823B}" srcId="{D97071FB-86C2-4F72-BDAC-FA863D6065C1}" destId="{0AD5B780-63AC-4CA3-963C-74567BFD10D3}" srcOrd="4" destOrd="0" parTransId="{F13F10A3-C888-49DE-9BEF-67BE21DACA37}" sibTransId="{CBEF40E7-406A-48EB-AA5E-4EEF18BB0614}"/>
    <dgm:cxn modelId="{45B30C37-B2D8-45D4-BFF9-6FB01DAD404F}" type="presOf" srcId="{FE4F14B3-C0DE-44B5-993B-A97DC73B6012}" destId="{38FDB95E-F05B-4593-AC66-DD9C905AF2A1}" srcOrd="1" destOrd="0" presId="urn:microsoft.com/office/officeart/2005/8/layout/cycle7"/>
    <dgm:cxn modelId="{3615123B-832D-4C3A-80F1-0DDB4FB883E7}" type="presOf" srcId="{FE4F14B3-C0DE-44B5-993B-A97DC73B6012}" destId="{DD372871-CE0B-407F-A4A2-A7730DD56FF1}" srcOrd="0" destOrd="0" presId="urn:microsoft.com/office/officeart/2005/8/layout/cycle7"/>
    <dgm:cxn modelId="{3854A644-6C5B-427E-BC44-9BF846D8A818}" type="presOf" srcId="{F6AEA4DB-C675-4063-B35B-9608C6062507}" destId="{9F5188DD-74B0-437B-876A-27D5AD9390B9}" srcOrd="1" destOrd="0" presId="urn:microsoft.com/office/officeart/2005/8/layout/cycle7"/>
    <dgm:cxn modelId="{DC57DF49-4ECD-4603-B298-86B72EF8BC2B}" type="presOf" srcId="{49E733DA-D09C-4093-B6E6-13D3AAF27A2D}" destId="{0725EA2E-9B0F-429F-93C8-C943F0C73207}" srcOrd="1" destOrd="0" presId="urn:microsoft.com/office/officeart/2005/8/layout/cycle7"/>
    <dgm:cxn modelId="{0148F549-7A99-4BAF-928D-FC229CAA569B}" type="presOf" srcId="{CD032351-16AA-4195-80D4-ABDEBB162FF3}" destId="{E7CD8941-CC01-42FC-8CF2-6EE805470D03}" srcOrd="0" destOrd="0" presId="urn:microsoft.com/office/officeart/2005/8/layout/cycle7"/>
    <dgm:cxn modelId="{AD535D6C-4CB3-41D2-8865-932049F3B65D}" type="presOf" srcId="{CBEF40E7-406A-48EB-AA5E-4EEF18BB0614}" destId="{C5866C15-E97E-40FF-BCDC-EF50C6986A84}" srcOrd="0" destOrd="0" presId="urn:microsoft.com/office/officeart/2005/8/layout/cycle7"/>
    <dgm:cxn modelId="{E856627A-9824-41F9-ABF7-A53A1A091213}" type="presOf" srcId="{D97071FB-86C2-4F72-BDAC-FA863D6065C1}" destId="{EB5BED86-35EC-4750-BB8B-2549065D9CF8}" srcOrd="0" destOrd="0" presId="urn:microsoft.com/office/officeart/2005/8/layout/cycle7"/>
    <dgm:cxn modelId="{B269CD7A-1B34-48DD-9AE7-A4E4ABA5E678}" type="presOf" srcId="{51FF2276-47DF-47A9-B524-25AF7EF40946}" destId="{A4BB1972-137B-46E7-9D91-C58B83DF0A9B}" srcOrd="0" destOrd="0" presId="urn:microsoft.com/office/officeart/2005/8/layout/cycle7"/>
    <dgm:cxn modelId="{0D77B881-422A-4DE2-9B48-ECA3966000B6}" srcId="{D97071FB-86C2-4F72-BDAC-FA863D6065C1}" destId="{58C17D26-E2AB-40B3-B5E8-FF30AAF779B9}" srcOrd="1" destOrd="0" parTransId="{757A6B37-5536-43DF-A3E1-32F98F919ED9}" sibTransId="{49E733DA-D09C-4093-B6E6-13D3AAF27A2D}"/>
    <dgm:cxn modelId="{82883086-8086-4784-A0B2-60A464F378E6}" type="presOf" srcId="{AFB59C32-AB08-4F4E-9EE6-EBE2717AB290}" destId="{0087BC4B-C818-4538-BB85-FD25CD84CF76}" srcOrd="0" destOrd="0" presId="urn:microsoft.com/office/officeart/2005/8/layout/cycle7"/>
    <dgm:cxn modelId="{FD076A86-5A27-48AF-8CFC-609306E660B4}" type="presOf" srcId="{49E733DA-D09C-4093-B6E6-13D3AAF27A2D}" destId="{46605F46-B4CF-473B-8496-4877F8C25417}" srcOrd="0" destOrd="0" presId="urn:microsoft.com/office/officeart/2005/8/layout/cycle7"/>
    <dgm:cxn modelId="{D2E43FA7-6211-4FE4-A2BC-443DFC34052E}" type="presOf" srcId="{CD032351-16AA-4195-80D4-ABDEBB162FF3}" destId="{38379AD0-D77E-4B2A-8CC8-0EB7420A9DCF}" srcOrd="1" destOrd="0" presId="urn:microsoft.com/office/officeart/2005/8/layout/cycle7"/>
    <dgm:cxn modelId="{3EB977AE-08A7-4A16-9E1F-28A29AB5201A}" srcId="{D97071FB-86C2-4F72-BDAC-FA863D6065C1}" destId="{51FF2276-47DF-47A9-B524-25AF7EF40946}" srcOrd="2" destOrd="0" parTransId="{055CBB64-B093-41E6-8A56-2CE45EDE3A9F}" sibTransId="{FE4F14B3-C0DE-44B5-993B-A97DC73B6012}"/>
    <dgm:cxn modelId="{23F07DBB-3F4F-41F9-B6AF-EF401C1C21D9}" type="presOf" srcId="{1404335E-8BCF-4894-83AB-EAF8644887C8}" destId="{9DB60ED2-5AB5-498B-B2D7-49E61EF1F5D6}" srcOrd="0" destOrd="0" presId="urn:microsoft.com/office/officeart/2005/8/layout/cycle7"/>
    <dgm:cxn modelId="{AAAFB5BD-D01E-44A2-A10B-F71E2B386780}" type="presOf" srcId="{58C17D26-E2AB-40B3-B5E8-FF30AAF779B9}" destId="{6873FB41-FF3F-4481-A5F1-7DF6DB713220}" srcOrd="0" destOrd="0" presId="urn:microsoft.com/office/officeart/2005/8/layout/cycle7"/>
    <dgm:cxn modelId="{B5BF30BE-989E-4474-9F2E-E6C8A5AE2F2D}" srcId="{D97071FB-86C2-4F72-BDAC-FA863D6065C1}" destId="{1404335E-8BCF-4894-83AB-EAF8644887C8}" srcOrd="3" destOrd="0" parTransId="{C6C105B4-86E1-4D37-A998-5364ED9C598B}" sibTransId="{CD032351-16AA-4195-80D4-ABDEBB162FF3}"/>
    <dgm:cxn modelId="{B48930C5-40A6-4BBD-BE0C-9C9402B3D415}" type="presOf" srcId="{0AD5B780-63AC-4CA3-963C-74567BFD10D3}" destId="{676BAFAA-5A99-4499-863C-5DBE28CEE32D}" srcOrd="0" destOrd="0" presId="urn:microsoft.com/office/officeart/2005/8/layout/cycle7"/>
    <dgm:cxn modelId="{3919D9F8-65E5-4A62-84BB-581DD6AFE5BD}" type="presOf" srcId="{CBEF40E7-406A-48EB-AA5E-4EEF18BB0614}" destId="{88984E05-6AAE-4B64-A1DE-098088A25AF4}" srcOrd="1" destOrd="0" presId="urn:microsoft.com/office/officeart/2005/8/layout/cycle7"/>
    <dgm:cxn modelId="{D0A0DCFB-36ED-488E-81F9-69D5050439D3}" type="presOf" srcId="{F6AEA4DB-C675-4063-B35B-9608C6062507}" destId="{0221074B-3FD3-448E-8A1E-A9E4BB89BEB7}" srcOrd="0" destOrd="0" presId="urn:microsoft.com/office/officeart/2005/8/layout/cycle7"/>
    <dgm:cxn modelId="{0CE25FEC-A6D8-474C-95D1-0D4A48F1C184}" type="presParOf" srcId="{EB5BED86-35EC-4750-BB8B-2549065D9CF8}" destId="{0087BC4B-C818-4538-BB85-FD25CD84CF76}" srcOrd="0" destOrd="0" presId="urn:microsoft.com/office/officeart/2005/8/layout/cycle7"/>
    <dgm:cxn modelId="{581C2210-7246-49DA-9ACC-E52FBD12BBD4}" type="presParOf" srcId="{EB5BED86-35EC-4750-BB8B-2549065D9CF8}" destId="{0221074B-3FD3-448E-8A1E-A9E4BB89BEB7}" srcOrd="1" destOrd="0" presId="urn:microsoft.com/office/officeart/2005/8/layout/cycle7"/>
    <dgm:cxn modelId="{4A520221-2616-4D24-861C-BF808FB0CEA2}" type="presParOf" srcId="{0221074B-3FD3-448E-8A1E-A9E4BB89BEB7}" destId="{9F5188DD-74B0-437B-876A-27D5AD9390B9}" srcOrd="0" destOrd="0" presId="urn:microsoft.com/office/officeart/2005/8/layout/cycle7"/>
    <dgm:cxn modelId="{784A1035-5277-4B12-A036-6AD4B7FE40C8}" type="presParOf" srcId="{EB5BED86-35EC-4750-BB8B-2549065D9CF8}" destId="{6873FB41-FF3F-4481-A5F1-7DF6DB713220}" srcOrd="2" destOrd="0" presId="urn:microsoft.com/office/officeart/2005/8/layout/cycle7"/>
    <dgm:cxn modelId="{72CC0B07-541F-46E2-A91C-8AB1E5DE13B6}" type="presParOf" srcId="{EB5BED86-35EC-4750-BB8B-2549065D9CF8}" destId="{46605F46-B4CF-473B-8496-4877F8C25417}" srcOrd="3" destOrd="0" presId="urn:microsoft.com/office/officeart/2005/8/layout/cycle7"/>
    <dgm:cxn modelId="{577B0E65-B0AB-4BAF-B5B3-C4DE7B13FF66}" type="presParOf" srcId="{46605F46-B4CF-473B-8496-4877F8C25417}" destId="{0725EA2E-9B0F-429F-93C8-C943F0C73207}" srcOrd="0" destOrd="0" presId="urn:microsoft.com/office/officeart/2005/8/layout/cycle7"/>
    <dgm:cxn modelId="{0EE9AD41-79F2-45F7-AB21-B5B50D47E330}" type="presParOf" srcId="{EB5BED86-35EC-4750-BB8B-2549065D9CF8}" destId="{A4BB1972-137B-46E7-9D91-C58B83DF0A9B}" srcOrd="4" destOrd="0" presId="urn:microsoft.com/office/officeart/2005/8/layout/cycle7"/>
    <dgm:cxn modelId="{E61E2D4E-D4E0-4DFC-AA1F-CBFBCC51BA08}" type="presParOf" srcId="{EB5BED86-35EC-4750-BB8B-2549065D9CF8}" destId="{DD372871-CE0B-407F-A4A2-A7730DD56FF1}" srcOrd="5" destOrd="0" presId="urn:microsoft.com/office/officeart/2005/8/layout/cycle7"/>
    <dgm:cxn modelId="{F1171537-6C06-48FC-9EE2-07721E37FE0A}" type="presParOf" srcId="{DD372871-CE0B-407F-A4A2-A7730DD56FF1}" destId="{38FDB95E-F05B-4593-AC66-DD9C905AF2A1}" srcOrd="0" destOrd="0" presId="urn:microsoft.com/office/officeart/2005/8/layout/cycle7"/>
    <dgm:cxn modelId="{F7F2647B-626D-4007-9131-5C44D6D1059F}" type="presParOf" srcId="{EB5BED86-35EC-4750-BB8B-2549065D9CF8}" destId="{9DB60ED2-5AB5-498B-B2D7-49E61EF1F5D6}" srcOrd="6" destOrd="0" presId="urn:microsoft.com/office/officeart/2005/8/layout/cycle7"/>
    <dgm:cxn modelId="{3CB7935D-0DAA-4E89-8E3E-8E29B3792881}" type="presParOf" srcId="{EB5BED86-35EC-4750-BB8B-2549065D9CF8}" destId="{E7CD8941-CC01-42FC-8CF2-6EE805470D03}" srcOrd="7" destOrd="0" presId="urn:microsoft.com/office/officeart/2005/8/layout/cycle7"/>
    <dgm:cxn modelId="{8C018C0A-E147-411A-B9B6-778E392BDD94}" type="presParOf" srcId="{E7CD8941-CC01-42FC-8CF2-6EE805470D03}" destId="{38379AD0-D77E-4B2A-8CC8-0EB7420A9DCF}" srcOrd="0" destOrd="0" presId="urn:microsoft.com/office/officeart/2005/8/layout/cycle7"/>
    <dgm:cxn modelId="{74DB49EC-6A1A-4121-94E9-E5B557F00784}" type="presParOf" srcId="{EB5BED86-35EC-4750-BB8B-2549065D9CF8}" destId="{676BAFAA-5A99-4499-863C-5DBE28CEE32D}" srcOrd="8" destOrd="0" presId="urn:microsoft.com/office/officeart/2005/8/layout/cycle7"/>
    <dgm:cxn modelId="{BE3FC733-04B0-4A84-885A-C96DC01D956C}" type="presParOf" srcId="{EB5BED86-35EC-4750-BB8B-2549065D9CF8}" destId="{C5866C15-E97E-40FF-BCDC-EF50C6986A84}" srcOrd="9" destOrd="0" presId="urn:microsoft.com/office/officeart/2005/8/layout/cycle7"/>
    <dgm:cxn modelId="{6814944E-F498-4B8B-9A98-1D6800AFC2D6}" type="presParOf" srcId="{C5866C15-E97E-40FF-BCDC-EF50C6986A84}" destId="{88984E05-6AAE-4B64-A1DE-098088A25AF4}"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B558635A-F592-461B-8D64-12079FB66041}"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69F4CC45-900E-40BC-A89A-9A62FE01C24D}">
      <dgm:prSet phldrT="[Text]"/>
      <dgm:spPr/>
      <dgm:t>
        <a:bodyPr/>
        <a:lstStyle/>
        <a:p>
          <a:r>
            <a:rPr lang="en-US" dirty="0"/>
            <a:t>Each person is different</a:t>
          </a:r>
        </a:p>
      </dgm:t>
    </dgm:pt>
    <dgm:pt modelId="{A9248B08-8551-4F87-AFC4-1D426C52F185}" type="parTrans" cxnId="{31F95424-EEE9-46A4-B190-A6C27EDF31C0}">
      <dgm:prSet/>
      <dgm:spPr/>
      <dgm:t>
        <a:bodyPr/>
        <a:lstStyle/>
        <a:p>
          <a:endParaRPr lang="en-US"/>
        </a:p>
      </dgm:t>
    </dgm:pt>
    <dgm:pt modelId="{22300239-2E4E-4EAF-AF42-9CD46BBDFEC6}" type="sibTrans" cxnId="{31F95424-EEE9-46A4-B190-A6C27EDF31C0}">
      <dgm:prSet/>
      <dgm:spPr/>
      <dgm:t>
        <a:bodyPr/>
        <a:lstStyle/>
        <a:p>
          <a:endParaRPr lang="en-US"/>
        </a:p>
      </dgm:t>
    </dgm:pt>
    <dgm:pt modelId="{15F2E85F-6B00-405E-8C46-C7C0426B9DBF}">
      <dgm:prSet phldrT="[Text]"/>
      <dgm:spPr/>
      <dgm:t>
        <a:bodyPr/>
        <a:lstStyle/>
        <a:p>
          <a:r>
            <a:rPr lang="en-US" dirty="0"/>
            <a:t>Observe</a:t>
          </a:r>
        </a:p>
      </dgm:t>
    </dgm:pt>
    <dgm:pt modelId="{406825F0-1116-4362-96D4-03DC50814CB0}" type="parTrans" cxnId="{F1B94349-06BE-4919-9842-F28A0D2BAC9C}">
      <dgm:prSet/>
      <dgm:spPr/>
      <dgm:t>
        <a:bodyPr/>
        <a:lstStyle/>
        <a:p>
          <a:endParaRPr lang="en-US"/>
        </a:p>
      </dgm:t>
    </dgm:pt>
    <dgm:pt modelId="{8D57E35E-AA4A-4897-B087-97787D1626B2}" type="sibTrans" cxnId="{F1B94349-06BE-4919-9842-F28A0D2BAC9C}">
      <dgm:prSet/>
      <dgm:spPr/>
      <dgm:t>
        <a:bodyPr/>
        <a:lstStyle/>
        <a:p>
          <a:endParaRPr lang="en-US"/>
        </a:p>
      </dgm:t>
    </dgm:pt>
    <dgm:pt modelId="{3597C5FB-4422-4E68-A556-59EBCFAAA0EA}">
      <dgm:prSet phldrT="[Text]"/>
      <dgm:spPr/>
      <dgm:t>
        <a:bodyPr/>
        <a:lstStyle/>
        <a:p>
          <a:r>
            <a:rPr lang="en-US" dirty="0"/>
            <a:t>Communicate</a:t>
          </a:r>
        </a:p>
      </dgm:t>
    </dgm:pt>
    <dgm:pt modelId="{A78DAAE7-1656-45FA-9BF2-0AF7164F6BB8}" type="parTrans" cxnId="{7DC219A1-0D51-485F-B363-9B7C0F9E5D22}">
      <dgm:prSet/>
      <dgm:spPr/>
      <dgm:t>
        <a:bodyPr/>
        <a:lstStyle/>
        <a:p>
          <a:endParaRPr lang="en-US"/>
        </a:p>
      </dgm:t>
    </dgm:pt>
    <dgm:pt modelId="{BE17F87B-6251-467F-A1F3-A1A92725AC13}" type="sibTrans" cxnId="{7DC219A1-0D51-485F-B363-9B7C0F9E5D22}">
      <dgm:prSet/>
      <dgm:spPr/>
      <dgm:t>
        <a:bodyPr/>
        <a:lstStyle/>
        <a:p>
          <a:endParaRPr lang="en-US"/>
        </a:p>
      </dgm:t>
    </dgm:pt>
    <dgm:pt modelId="{2320CB5C-61BA-49C1-BA5E-7500EBA4E30F}">
      <dgm:prSet phldrT="[Text]"/>
      <dgm:spPr/>
      <dgm:t>
        <a:bodyPr/>
        <a:lstStyle/>
        <a:p>
          <a:r>
            <a:rPr lang="en-US" dirty="0"/>
            <a:t>Survey</a:t>
          </a:r>
        </a:p>
      </dgm:t>
    </dgm:pt>
    <dgm:pt modelId="{C3CF33D9-C794-4CDB-A294-125A83E604B0}" type="parTrans" cxnId="{B1B247E4-DC16-4E0A-A9B9-4A8840B59743}">
      <dgm:prSet/>
      <dgm:spPr/>
      <dgm:t>
        <a:bodyPr/>
        <a:lstStyle/>
        <a:p>
          <a:endParaRPr lang="en-US"/>
        </a:p>
      </dgm:t>
    </dgm:pt>
    <dgm:pt modelId="{885E1D71-4CE8-4E8D-9F59-5343F2EFB4EC}" type="sibTrans" cxnId="{B1B247E4-DC16-4E0A-A9B9-4A8840B59743}">
      <dgm:prSet/>
      <dgm:spPr/>
      <dgm:t>
        <a:bodyPr/>
        <a:lstStyle/>
        <a:p>
          <a:endParaRPr lang="en-US"/>
        </a:p>
      </dgm:t>
    </dgm:pt>
    <dgm:pt modelId="{7C27E59B-F533-4D66-BB29-74DA902333E0}" type="pres">
      <dgm:prSet presAssocID="{B558635A-F592-461B-8D64-12079FB66041}" presName="Name0" presStyleCnt="0">
        <dgm:presLayoutVars>
          <dgm:resizeHandles/>
        </dgm:presLayoutVars>
      </dgm:prSet>
      <dgm:spPr/>
    </dgm:pt>
    <dgm:pt modelId="{F161FCCE-D4D8-4E3B-B9B7-DD00DA82D39D}" type="pres">
      <dgm:prSet presAssocID="{69F4CC45-900E-40BC-A89A-9A62FE01C24D}" presName="text" presStyleLbl="node1" presStyleIdx="0" presStyleCnt="4">
        <dgm:presLayoutVars>
          <dgm:bulletEnabled val="1"/>
        </dgm:presLayoutVars>
      </dgm:prSet>
      <dgm:spPr/>
    </dgm:pt>
    <dgm:pt modelId="{2A84FDC1-129A-467C-BD92-7BD1A66DB5A2}" type="pres">
      <dgm:prSet presAssocID="{22300239-2E4E-4EAF-AF42-9CD46BBDFEC6}" presName="space" presStyleCnt="0"/>
      <dgm:spPr/>
    </dgm:pt>
    <dgm:pt modelId="{43D0FF25-9704-4859-B23C-CA77AB18A973}" type="pres">
      <dgm:prSet presAssocID="{15F2E85F-6B00-405E-8C46-C7C0426B9DBF}" presName="text" presStyleLbl="node1" presStyleIdx="1" presStyleCnt="4">
        <dgm:presLayoutVars>
          <dgm:bulletEnabled val="1"/>
        </dgm:presLayoutVars>
      </dgm:prSet>
      <dgm:spPr/>
    </dgm:pt>
    <dgm:pt modelId="{C3819EFB-4222-4573-9578-B66CE8D4947B}" type="pres">
      <dgm:prSet presAssocID="{8D57E35E-AA4A-4897-B087-97787D1626B2}" presName="space" presStyleCnt="0"/>
      <dgm:spPr/>
    </dgm:pt>
    <dgm:pt modelId="{C5D35817-5FB3-4DCD-8246-9A04B7C19031}" type="pres">
      <dgm:prSet presAssocID="{3597C5FB-4422-4E68-A556-59EBCFAAA0EA}" presName="text" presStyleLbl="node1" presStyleIdx="2" presStyleCnt="4">
        <dgm:presLayoutVars>
          <dgm:bulletEnabled val="1"/>
        </dgm:presLayoutVars>
      </dgm:prSet>
      <dgm:spPr/>
    </dgm:pt>
    <dgm:pt modelId="{DA649F46-55A7-4430-B4CE-58A432760483}" type="pres">
      <dgm:prSet presAssocID="{BE17F87B-6251-467F-A1F3-A1A92725AC13}" presName="space" presStyleCnt="0"/>
      <dgm:spPr/>
    </dgm:pt>
    <dgm:pt modelId="{13C05847-F181-4726-AEC5-2835A723F2B6}" type="pres">
      <dgm:prSet presAssocID="{2320CB5C-61BA-49C1-BA5E-7500EBA4E30F}" presName="text" presStyleLbl="node1" presStyleIdx="3" presStyleCnt="4">
        <dgm:presLayoutVars>
          <dgm:bulletEnabled val="1"/>
        </dgm:presLayoutVars>
      </dgm:prSet>
      <dgm:spPr/>
    </dgm:pt>
  </dgm:ptLst>
  <dgm:cxnLst>
    <dgm:cxn modelId="{EC005908-113D-45B8-8C75-8CD802310787}" type="presOf" srcId="{2320CB5C-61BA-49C1-BA5E-7500EBA4E30F}" destId="{13C05847-F181-4726-AEC5-2835A723F2B6}" srcOrd="0" destOrd="0" presId="urn:diagrams.loki3.com/VaryingWidthList+Icon"/>
    <dgm:cxn modelId="{31F95424-EEE9-46A4-B190-A6C27EDF31C0}" srcId="{B558635A-F592-461B-8D64-12079FB66041}" destId="{69F4CC45-900E-40BC-A89A-9A62FE01C24D}" srcOrd="0" destOrd="0" parTransId="{A9248B08-8551-4F87-AFC4-1D426C52F185}" sibTransId="{22300239-2E4E-4EAF-AF42-9CD46BBDFEC6}"/>
    <dgm:cxn modelId="{C75D732E-FF0D-4274-BF16-B193D38CB0A3}" type="presOf" srcId="{B558635A-F592-461B-8D64-12079FB66041}" destId="{7C27E59B-F533-4D66-BB29-74DA902333E0}" srcOrd="0" destOrd="0" presId="urn:diagrams.loki3.com/VaryingWidthList+Icon"/>
    <dgm:cxn modelId="{20B6923C-54D0-4BCA-BA71-8860469E1E04}" type="presOf" srcId="{3597C5FB-4422-4E68-A556-59EBCFAAA0EA}" destId="{C5D35817-5FB3-4DCD-8246-9A04B7C19031}" srcOrd="0" destOrd="0" presId="urn:diagrams.loki3.com/VaryingWidthList+Icon"/>
    <dgm:cxn modelId="{46274563-E5B2-461D-9F4B-DA3720FD131F}" type="presOf" srcId="{15F2E85F-6B00-405E-8C46-C7C0426B9DBF}" destId="{43D0FF25-9704-4859-B23C-CA77AB18A973}" srcOrd="0" destOrd="0" presId="urn:diagrams.loki3.com/VaryingWidthList+Icon"/>
    <dgm:cxn modelId="{F1B94349-06BE-4919-9842-F28A0D2BAC9C}" srcId="{B558635A-F592-461B-8D64-12079FB66041}" destId="{15F2E85F-6B00-405E-8C46-C7C0426B9DBF}" srcOrd="1" destOrd="0" parTransId="{406825F0-1116-4362-96D4-03DC50814CB0}" sibTransId="{8D57E35E-AA4A-4897-B087-97787D1626B2}"/>
    <dgm:cxn modelId="{D97F0C7A-F164-418F-858B-DDEF3C1DEACC}" type="presOf" srcId="{69F4CC45-900E-40BC-A89A-9A62FE01C24D}" destId="{F161FCCE-D4D8-4E3B-B9B7-DD00DA82D39D}" srcOrd="0" destOrd="0" presId="urn:diagrams.loki3.com/VaryingWidthList+Icon"/>
    <dgm:cxn modelId="{7DC219A1-0D51-485F-B363-9B7C0F9E5D22}" srcId="{B558635A-F592-461B-8D64-12079FB66041}" destId="{3597C5FB-4422-4E68-A556-59EBCFAAA0EA}" srcOrd="2" destOrd="0" parTransId="{A78DAAE7-1656-45FA-9BF2-0AF7164F6BB8}" sibTransId="{BE17F87B-6251-467F-A1F3-A1A92725AC13}"/>
    <dgm:cxn modelId="{B1B247E4-DC16-4E0A-A9B9-4A8840B59743}" srcId="{B558635A-F592-461B-8D64-12079FB66041}" destId="{2320CB5C-61BA-49C1-BA5E-7500EBA4E30F}" srcOrd="3" destOrd="0" parTransId="{C3CF33D9-C794-4CDB-A294-125A83E604B0}" sibTransId="{885E1D71-4CE8-4E8D-9F59-5343F2EFB4EC}"/>
    <dgm:cxn modelId="{AF161814-1A15-4117-84A5-CA5EFE99532C}" type="presParOf" srcId="{7C27E59B-F533-4D66-BB29-74DA902333E0}" destId="{F161FCCE-D4D8-4E3B-B9B7-DD00DA82D39D}" srcOrd="0" destOrd="0" presId="urn:diagrams.loki3.com/VaryingWidthList+Icon"/>
    <dgm:cxn modelId="{7C6B3649-9077-43B7-97B1-02B2AFDC98DF}" type="presParOf" srcId="{7C27E59B-F533-4D66-BB29-74DA902333E0}" destId="{2A84FDC1-129A-467C-BD92-7BD1A66DB5A2}" srcOrd="1" destOrd="0" presId="urn:diagrams.loki3.com/VaryingWidthList+Icon"/>
    <dgm:cxn modelId="{A3A31A6F-2080-416A-8535-22A4C78BC75C}" type="presParOf" srcId="{7C27E59B-F533-4D66-BB29-74DA902333E0}" destId="{43D0FF25-9704-4859-B23C-CA77AB18A973}" srcOrd="2" destOrd="0" presId="urn:diagrams.loki3.com/VaryingWidthList+Icon"/>
    <dgm:cxn modelId="{11CFF0F8-4EF7-48C7-82A0-1D22CD2DF84E}" type="presParOf" srcId="{7C27E59B-F533-4D66-BB29-74DA902333E0}" destId="{C3819EFB-4222-4573-9578-B66CE8D4947B}" srcOrd="3" destOrd="0" presId="urn:diagrams.loki3.com/VaryingWidthList+Icon"/>
    <dgm:cxn modelId="{B35B5C7C-E5DF-461E-BEA9-3EB6B986E5A3}" type="presParOf" srcId="{7C27E59B-F533-4D66-BB29-74DA902333E0}" destId="{C5D35817-5FB3-4DCD-8246-9A04B7C19031}" srcOrd="4" destOrd="0" presId="urn:diagrams.loki3.com/VaryingWidthList+Icon"/>
    <dgm:cxn modelId="{45114AF9-FC20-4C11-B017-91486D6F49A1}" type="presParOf" srcId="{7C27E59B-F533-4D66-BB29-74DA902333E0}" destId="{DA649F46-55A7-4430-B4CE-58A432760483}" srcOrd="5" destOrd="0" presId="urn:diagrams.loki3.com/VaryingWidthList+Icon"/>
    <dgm:cxn modelId="{916ED2F3-7C8D-4B5C-9932-29648666B0D9}" type="presParOf" srcId="{7C27E59B-F533-4D66-BB29-74DA902333E0}" destId="{13C05847-F181-4726-AEC5-2835A723F2B6}"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374CBF3-65B6-46CF-A62C-3F4FE90B7140}"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0F6490DC-32BF-4515-A22A-877CA5153B39}">
      <dgm:prSet phldrT="[Text]"/>
      <dgm:spPr/>
      <dgm:t>
        <a:bodyPr/>
        <a:lstStyle/>
        <a:p>
          <a:r>
            <a:rPr lang="en-US" dirty="0"/>
            <a:t>Identify the job’s purpose</a:t>
          </a:r>
        </a:p>
      </dgm:t>
    </dgm:pt>
    <dgm:pt modelId="{74069DF5-CCD1-4F9F-B69D-226CCADDEBDF}" type="parTrans" cxnId="{344E708E-3811-4B4B-9B3B-D97147CB2B74}">
      <dgm:prSet/>
      <dgm:spPr/>
      <dgm:t>
        <a:bodyPr/>
        <a:lstStyle/>
        <a:p>
          <a:endParaRPr lang="en-US"/>
        </a:p>
      </dgm:t>
    </dgm:pt>
    <dgm:pt modelId="{599827DD-9250-4CC5-BAC1-6113499434F3}" type="sibTrans" cxnId="{344E708E-3811-4B4B-9B3B-D97147CB2B74}">
      <dgm:prSet/>
      <dgm:spPr/>
      <dgm:t>
        <a:bodyPr/>
        <a:lstStyle/>
        <a:p>
          <a:endParaRPr lang="en-US"/>
        </a:p>
      </dgm:t>
    </dgm:pt>
    <dgm:pt modelId="{2C5E7156-FFF9-4CC3-ADB8-D63EBBB28F00}">
      <dgm:prSet phldrT="[Text]"/>
      <dgm:spPr/>
      <dgm:t>
        <a:bodyPr/>
        <a:lstStyle/>
        <a:p>
          <a:r>
            <a:rPr lang="en-US" dirty="0"/>
            <a:t>Rank job priority</a:t>
          </a:r>
        </a:p>
      </dgm:t>
    </dgm:pt>
    <dgm:pt modelId="{D39E9509-97B1-4D3E-A4B6-FD35FD02668D}" type="parTrans" cxnId="{FBDED49C-8A74-4B89-ACD4-26D0B2AE036E}">
      <dgm:prSet/>
      <dgm:spPr/>
      <dgm:t>
        <a:bodyPr/>
        <a:lstStyle/>
        <a:p>
          <a:endParaRPr lang="en-US"/>
        </a:p>
      </dgm:t>
    </dgm:pt>
    <dgm:pt modelId="{0887C0CC-B92A-4507-8C15-582DD1DD9959}" type="sibTrans" cxnId="{FBDED49C-8A74-4B89-ACD4-26D0B2AE036E}">
      <dgm:prSet/>
      <dgm:spPr/>
      <dgm:t>
        <a:bodyPr/>
        <a:lstStyle/>
        <a:p>
          <a:endParaRPr lang="en-US"/>
        </a:p>
      </dgm:t>
    </dgm:pt>
    <dgm:pt modelId="{E1B2F8F5-8040-498B-BDB8-D757DD89CD38}">
      <dgm:prSet phldrT="[Text]"/>
      <dgm:spPr/>
      <dgm:t>
        <a:bodyPr/>
        <a:lstStyle/>
        <a:p>
          <a:r>
            <a:rPr lang="en-US" dirty="0"/>
            <a:t>Characterize the standard of performance</a:t>
          </a:r>
        </a:p>
      </dgm:t>
    </dgm:pt>
    <dgm:pt modelId="{40839807-FFAE-4F18-9996-22A27FD368FF}" type="parTrans" cxnId="{8BD81EAF-4EB9-4560-B916-82185CB6062D}">
      <dgm:prSet/>
      <dgm:spPr/>
      <dgm:t>
        <a:bodyPr/>
        <a:lstStyle/>
        <a:p>
          <a:endParaRPr lang="en-US"/>
        </a:p>
      </dgm:t>
    </dgm:pt>
    <dgm:pt modelId="{60BA7F15-51AD-4BC1-B387-1C3F387424B1}" type="sibTrans" cxnId="{8BD81EAF-4EB9-4560-B916-82185CB6062D}">
      <dgm:prSet/>
      <dgm:spPr/>
      <dgm:t>
        <a:bodyPr/>
        <a:lstStyle/>
        <a:p>
          <a:endParaRPr lang="en-US"/>
        </a:p>
      </dgm:t>
    </dgm:pt>
    <dgm:pt modelId="{990228BA-4385-4FC0-869D-39A5738CDEEC}">
      <dgm:prSet phldrT="[Text]"/>
      <dgm:spPr/>
      <dgm:t>
        <a:bodyPr/>
        <a:lstStyle/>
        <a:p>
          <a:r>
            <a:rPr lang="en-US" dirty="0"/>
            <a:t>Discuss employee performance and provide feedback</a:t>
          </a:r>
        </a:p>
      </dgm:t>
    </dgm:pt>
    <dgm:pt modelId="{A4F53FD7-E868-4C5F-BE7B-4D00235A6D8B}" type="parTrans" cxnId="{F504EF36-09DC-457A-AD42-E3B9C8B41347}">
      <dgm:prSet/>
      <dgm:spPr/>
      <dgm:t>
        <a:bodyPr/>
        <a:lstStyle/>
        <a:p>
          <a:endParaRPr lang="en-US"/>
        </a:p>
      </dgm:t>
    </dgm:pt>
    <dgm:pt modelId="{F66FF909-9377-40A2-B89D-E917064E0D7A}" type="sibTrans" cxnId="{F504EF36-09DC-457A-AD42-E3B9C8B41347}">
      <dgm:prSet/>
      <dgm:spPr/>
      <dgm:t>
        <a:bodyPr/>
        <a:lstStyle/>
        <a:p>
          <a:endParaRPr lang="en-US"/>
        </a:p>
      </dgm:t>
    </dgm:pt>
    <dgm:pt modelId="{AEDE3BDD-3821-4353-A38E-4FC5B46BC3F1}" type="pres">
      <dgm:prSet presAssocID="{4374CBF3-65B6-46CF-A62C-3F4FE90B7140}" presName="Name0" presStyleCnt="0">
        <dgm:presLayoutVars>
          <dgm:chMax val="7"/>
          <dgm:chPref val="7"/>
          <dgm:dir/>
        </dgm:presLayoutVars>
      </dgm:prSet>
      <dgm:spPr/>
    </dgm:pt>
    <dgm:pt modelId="{F318033F-3C5E-4C32-8615-922C952A5CAF}" type="pres">
      <dgm:prSet presAssocID="{4374CBF3-65B6-46CF-A62C-3F4FE90B7140}" presName="Name1" presStyleCnt="0"/>
      <dgm:spPr/>
    </dgm:pt>
    <dgm:pt modelId="{96C88D28-AA13-4B8D-BC00-83265B639964}" type="pres">
      <dgm:prSet presAssocID="{4374CBF3-65B6-46CF-A62C-3F4FE90B7140}" presName="cycle" presStyleCnt="0"/>
      <dgm:spPr/>
    </dgm:pt>
    <dgm:pt modelId="{5B030850-9DE8-4515-973D-B156D43C6F60}" type="pres">
      <dgm:prSet presAssocID="{4374CBF3-65B6-46CF-A62C-3F4FE90B7140}" presName="srcNode" presStyleLbl="node1" presStyleIdx="0" presStyleCnt="4"/>
      <dgm:spPr/>
    </dgm:pt>
    <dgm:pt modelId="{3C68779B-EFCD-4ACE-B5C1-28CE10E68C53}" type="pres">
      <dgm:prSet presAssocID="{4374CBF3-65B6-46CF-A62C-3F4FE90B7140}" presName="conn" presStyleLbl="parChTrans1D2" presStyleIdx="0" presStyleCnt="1"/>
      <dgm:spPr/>
    </dgm:pt>
    <dgm:pt modelId="{D5128614-60C9-4680-84B0-BAE9A6F265E2}" type="pres">
      <dgm:prSet presAssocID="{4374CBF3-65B6-46CF-A62C-3F4FE90B7140}" presName="extraNode" presStyleLbl="node1" presStyleIdx="0" presStyleCnt="4"/>
      <dgm:spPr/>
    </dgm:pt>
    <dgm:pt modelId="{2950A7D4-C956-4D86-85DF-2AF7D2EDDA50}" type="pres">
      <dgm:prSet presAssocID="{4374CBF3-65B6-46CF-A62C-3F4FE90B7140}" presName="dstNode" presStyleLbl="node1" presStyleIdx="0" presStyleCnt="4"/>
      <dgm:spPr/>
    </dgm:pt>
    <dgm:pt modelId="{6A83CD7B-EBB7-4123-87CA-441684216778}" type="pres">
      <dgm:prSet presAssocID="{0F6490DC-32BF-4515-A22A-877CA5153B39}" presName="text_1" presStyleLbl="node1" presStyleIdx="0" presStyleCnt="4">
        <dgm:presLayoutVars>
          <dgm:bulletEnabled val="1"/>
        </dgm:presLayoutVars>
      </dgm:prSet>
      <dgm:spPr/>
    </dgm:pt>
    <dgm:pt modelId="{6C914E7D-97D2-45E8-A4EB-64F72E9EA924}" type="pres">
      <dgm:prSet presAssocID="{0F6490DC-32BF-4515-A22A-877CA5153B39}" presName="accent_1" presStyleCnt="0"/>
      <dgm:spPr/>
    </dgm:pt>
    <dgm:pt modelId="{40D28843-8696-469D-B093-5CFB8E5701A6}" type="pres">
      <dgm:prSet presAssocID="{0F6490DC-32BF-4515-A22A-877CA5153B39}" presName="accentRepeatNode" presStyleLbl="solidFgAcc1" presStyleIdx="0" presStyleCnt="4"/>
      <dgm:spPr/>
    </dgm:pt>
    <dgm:pt modelId="{9396AC1D-69BD-4823-89F4-1AA4DD84C780}" type="pres">
      <dgm:prSet presAssocID="{2C5E7156-FFF9-4CC3-ADB8-D63EBBB28F00}" presName="text_2" presStyleLbl="node1" presStyleIdx="1" presStyleCnt="4">
        <dgm:presLayoutVars>
          <dgm:bulletEnabled val="1"/>
        </dgm:presLayoutVars>
      </dgm:prSet>
      <dgm:spPr/>
    </dgm:pt>
    <dgm:pt modelId="{1A96FE2B-F8CD-4129-83E5-E4BB74433DE5}" type="pres">
      <dgm:prSet presAssocID="{2C5E7156-FFF9-4CC3-ADB8-D63EBBB28F00}" presName="accent_2" presStyleCnt="0"/>
      <dgm:spPr/>
    </dgm:pt>
    <dgm:pt modelId="{9B1CDF27-489A-47D0-8254-F1EA715FA1BE}" type="pres">
      <dgm:prSet presAssocID="{2C5E7156-FFF9-4CC3-ADB8-D63EBBB28F00}" presName="accentRepeatNode" presStyleLbl="solidFgAcc1" presStyleIdx="1" presStyleCnt="4"/>
      <dgm:spPr/>
    </dgm:pt>
    <dgm:pt modelId="{46401272-4CBE-4B58-BE5B-009B1F5A0736}" type="pres">
      <dgm:prSet presAssocID="{E1B2F8F5-8040-498B-BDB8-D757DD89CD38}" presName="text_3" presStyleLbl="node1" presStyleIdx="2" presStyleCnt="4">
        <dgm:presLayoutVars>
          <dgm:bulletEnabled val="1"/>
        </dgm:presLayoutVars>
      </dgm:prSet>
      <dgm:spPr/>
    </dgm:pt>
    <dgm:pt modelId="{396575C6-7180-48DD-92B2-8FE0059C425A}" type="pres">
      <dgm:prSet presAssocID="{E1B2F8F5-8040-498B-BDB8-D757DD89CD38}" presName="accent_3" presStyleCnt="0"/>
      <dgm:spPr/>
    </dgm:pt>
    <dgm:pt modelId="{DB5737B1-3B09-4BA2-8175-683A556D0CC0}" type="pres">
      <dgm:prSet presAssocID="{E1B2F8F5-8040-498B-BDB8-D757DD89CD38}" presName="accentRepeatNode" presStyleLbl="solidFgAcc1" presStyleIdx="2" presStyleCnt="4"/>
      <dgm:spPr/>
    </dgm:pt>
    <dgm:pt modelId="{F0DC5B8D-3537-41C2-AD39-23E20326C156}" type="pres">
      <dgm:prSet presAssocID="{990228BA-4385-4FC0-869D-39A5738CDEEC}" presName="text_4" presStyleLbl="node1" presStyleIdx="3" presStyleCnt="4">
        <dgm:presLayoutVars>
          <dgm:bulletEnabled val="1"/>
        </dgm:presLayoutVars>
      </dgm:prSet>
      <dgm:spPr/>
    </dgm:pt>
    <dgm:pt modelId="{D982E5BE-E1E8-4465-A17A-6421EAF899DE}" type="pres">
      <dgm:prSet presAssocID="{990228BA-4385-4FC0-869D-39A5738CDEEC}" presName="accent_4" presStyleCnt="0"/>
      <dgm:spPr/>
    </dgm:pt>
    <dgm:pt modelId="{01289EB4-015E-4F52-8D85-F58463377D85}" type="pres">
      <dgm:prSet presAssocID="{990228BA-4385-4FC0-869D-39A5738CDEEC}" presName="accentRepeatNode" presStyleLbl="solidFgAcc1" presStyleIdx="3" presStyleCnt="4"/>
      <dgm:spPr/>
    </dgm:pt>
  </dgm:ptLst>
  <dgm:cxnLst>
    <dgm:cxn modelId="{F504EF36-09DC-457A-AD42-E3B9C8B41347}" srcId="{4374CBF3-65B6-46CF-A62C-3F4FE90B7140}" destId="{990228BA-4385-4FC0-869D-39A5738CDEEC}" srcOrd="3" destOrd="0" parTransId="{A4F53FD7-E868-4C5F-BE7B-4D00235A6D8B}" sibTransId="{F66FF909-9377-40A2-B89D-E917064E0D7A}"/>
    <dgm:cxn modelId="{1EFDDF4C-3BD5-43F9-98DE-7ACA5E7D6988}" type="presOf" srcId="{E1B2F8F5-8040-498B-BDB8-D757DD89CD38}" destId="{46401272-4CBE-4B58-BE5B-009B1F5A0736}" srcOrd="0" destOrd="0" presId="urn:microsoft.com/office/officeart/2008/layout/VerticalCurvedList"/>
    <dgm:cxn modelId="{6BB31B75-C8E3-4878-98B3-BA12B655F465}" type="presOf" srcId="{990228BA-4385-4FC0-869D-39A5738CDEEC}" destId="{F0DC5B8D-3537-41C2-AD39-23E20326C156}" srcOrd="0" destOrd="0" presId="urn:microsoft.com/office/officeart/2008/layout/VerticalCurvedList"/>
    <dgm:cxn modelId="{A745157A-B081-4163-8262-55BB8E843853}" type="presOf" srcId="{0F6490DC-32BF-4515-A22A-877CA5153B39}" destId="{6A83CD7B-EBB7-4123-87CA-441684216778}" srcOrd="0" destOrd="0" presId="urn:microsoft.com/office/officeart/2008/layout/VerticalCurvedList"/>
    <dgm:cxn modelId="{344E708E-3811-4B4B-9B3B-D97147CB2B74}" srcId="{4374CBF3-65B6-46CF-A62C-3F4FE90B7140}" destId="{0F6490DC-32BF-4515-A22A-877CA5153B39}" srcOrd="0" destOrd="0" parTransId="{74069DF5-CCD1-4F9F-B69D-226CCADDEBDF}" sibTransId="{599827DD-9250-4CC5-BAC1-6113499434F3}"/>
    <dgm:cxn modelId="{FBDED49C-8A74-4B89-ACD4-26D0B2AE036E}" srcId="{4374CBF3-65B6-46CF-A62C-3F4FE90B7140}" destId="{2C5E7156-FFF9-4CC3-ADB8-D63EBBB28F00}" srcOrd="1" destOrd="0" parTransId="{D39E9509-97B1-4D3E-A4B6-FD35FD02668D}" sibTransId="{0887C0CC-B92A-4507-8C15-582DD1DD9959}"/>
    <dgm:cxn modelId="{99D2DEAA-0A29-424D-834C-0CEF4A3DA35D}" type="presOf" srcId="{4374CBF3-65B6-46CF-A62C-3F4FE90B7140}" destId="{AEDE3BDD-3821-4353-A38E-4FC5B46BC3F1}" srcOrd="0" destOrd="0" presId="urn:microsoft.com/office/officeart/2008/layout/VerticalCurvedList"/>
    <dgm:cxn modelId="{8BD81EAF-4EB9-4560-B916-82185CB6062D}" srcId="{4374CBF3-65B6-46CF-A62C-3F4FE90B7140}" destId="{E1B2F8F5-8040-498B-BDB8-D757DD89CD38}" srcOrd="2" destOrd="0" parTransId="{40839807-FFAE-4F18-9996-22A27FD368FF}" sibTransId="{60BA7F15-51AD-4BC1-B387-1C3F387424B1}"/>
    <dgm:cxn modelId="{19D43ABC-1B83-4706-9114-AA1DC21B9624}" type="presOf" srcId="{2C5E7156-FFF9-4CC3-ADB8-D63EBBB28F00}" destId="{9396AC1D-69BD-4823-89F4-1AA4DD84C780}" srcOrd="0" destOrd="0" presId="urn:microsoft.com/office/officeart/2008/layout/VerticalCurvedList"/>
    <dgm:cxn modelId="{C9CE88E9-B6C3-4257-BC79-C80F9D9B1AB4}" type="presOf" srcId="{599827DD-9250-4CC5-BAC1-6113499434F3}" destId="{3C68779B-EFCD-4ACE-B5C1-28CE10E68C53}" srcOrd="0" destOrd="0" presId="urn:microsoft.com/office/officeart/2008/layout/VerticalCurvedList"/>
    <dgm:cxn modelId="{E9D905D3-7AF8-417C-8C2E-1A59C81F8933}" type="presParOf" srcId="{AEDE3BDD-3821-4353-A38E-4FC5B46BC3F1}" destId="{F318033F-3C5E-4C32-8615-922C952A5CAF}" srcOrd="0" destOrd="0" presId="urn:microsoft.com/office/officeart/2008/layout/VerticalCurvedList"/>
    <dgm:cxn modelId="{7DC2CBBB-E55D-47E0-A300-82508F1D374E}" type="presParOf" srcId="{F318033F-3C5E-4C32-8615-922C952A5CAF}" destId="{96C88D28-AA13-4B8D-BC00-83265B639964}" srcOrd="0" destOrd="0" presId="urn:microsoft.com/office/officeart/2008/layout/VerticalCurvedList"/>
    <dgm:cxn modelId="{F2B4762E-0561-4450-985D-5902F597DEAC}" type="presParOf" srcId="{96C88D28-AA13-4B8D-BC00-83265B639964}" destId="{5B030850-9DE8-4515-973D-B156D43C6F60}" srcOrd="0" destOrd="0" presId="urn:microsoft.com/office/officeart/2008/layout/VerticalCurvedList"/>
    <dgm:cxn modelId="{EB51EDFF-8ABB-42D5-A9FA-B8E8C4229D3C}" type="presParOf" srcId="{96C88D28-AA13-4B8D-BC00-83265B639964}" destId="{3C68779B-EFCD-4ACE-B5C1-28CE10E68C53}" srcOrd="1" destOrd="0" presId="urn:microsoft.com/office/officeart/2008/layout/VerticalCurvedList"/>
    <dgm:cxn modelId="{279FFF2F-0429-4768-8660-9F03512DCFA1}" type="presParOf" srcId="{96C88D28-AA13-4B8D-BC00-83265B639964}" destId="{D5128614-60C9-4680-84B0-BAE9A6F265E2}" srcOrd="2" destOrd="0" presId="urn:microsoft.com/office/officeart/2008/layout/VerticalCurvedList"/>
    <dgm:cxn modelId="{4A353972-87EA-429A-927E-0244717D98F4}" type="presParOf" srcId="{96C88D28-AA13-4B8D-BC00-83265B639964}" destId="{2950A7D4-C956-4D86-85DF-2AF7D2EDDA50}" srcOrd="3" destOrd="0" presId="urn:microsoft.com/office/officeart/2008/layout/VerticalCurvedList"/>
    <dgm:cxn modelId="{AE29BBA4-639E-4A47-B2A4-3395F0794F3B}" type="presParOf" srcId="{F318033F-3C5E-4C32-8615-922C952A5CAF}" destId="{6A83CD7B-EBB7-4123-87CA-441684216778}" srcOrd="1" destOrd="0" presId="urn:microsoft.com/office/officeart/2008/layout/VerticalCurvedList"/>
    <dgm:cxn modelId="{9A3C6C31-BF36-41B0-9037-0817085ABD27}" type="presParOf" srcId="{F318033F-3C5E-4C32-8615-922C952A5CAF}" destId="{6C914E7D-97D2-45E8-A4EB-64F72E9EA924}" srcOrd="2" destOrd="0" presId="urn:microsoft.com/office/officeart/2008/layout/VerticalCurvedList"/>
    <dgm:cxn modelId="{325712AB-16C9-4377-ACA0-D5A0547398E0}" type="presParOf" srcId="{6C914E7D-97D2-45E8-A4EB-64F72E9EA924}" destId="{40D28843-8696-469D-B093-5CFB8E5701A6}" srcOrd="0" destOrd="0" presId="urn:microsoft.com/office/officeart/2008/layout/VerticalCurvedList"/>
    <dgm:cxn modelId="{97482087-A2E3-4DAB-B166-A1D65B396DD1}" type="presParOf" srcId="{F318033F-3C5E-4C32-8615-922C952A5CAF}" destId="{9396AC1D-69BD-4823-89F4-1AA4DD84C780}" srcOrd="3" destOrd="0" presId="urn:microsoft.com/office/officeart/2008/layout/VerticalCurvedList"/>
    <dgm:cxn modelId="{380F7A4B-6E1E-46E0-85DF-A1362AC1AA36}" type="presParOf" srcId="{F318033F-3C5E-4C32-8615-922C952A5CAF}" destId="{1A96FE2B-F8CD-4129-83E5-E4BB74433DE5}" srcOrd="4" destOrd="0" presId="urn:microsoft.com/office/officeart/2008/layout/VerticalCurvedList"/>
    <dgm:cxn modelId="{92ECC781-5FDB-4362-90F9-DB0C51C98A5F}" type="presParOf" srcId="{1A96FE2B-F8CD-4129-83E5-E4BB74433DE5}" destId="{9B1CDF27-489A-47D0-8254-F1EA715FA1BE}" srcOrd="0" destOrd="0" presId="urn:microsoft.com/office/officeart/2008/layout/VerticalCurvedList"/>
    <dgm:cxn modelId="{DAADA238-17F2-428A-A68D-8DBDA07BC7D1}" type="presParOf" srcId="{F318033F-3C5E-4C32-8615-922C952A5CAF}" destId="{46401272-4CBE-4B58-BE5B-009B1F5A0736}" srcOrd="5" destOrd="0" presId="urn:microsoft.com/office/officeart/2008/layout/VerticalCurvedList"/>
    <dgm:cxn modelId="{79AE74E9-A0E0-4225-8E46-739F48E44B8C}" type="presParOf" srcId="{F318033F-3C5E-4C32-8615-922C952A5CAF}" destId="{396575C6-7180-48DD-92B2-8FE0059C425A}" srcOrd="6" destOrd="0" presId="urn:microsoft.com/office/officeart/2008/layout/VerticalCurvedList"/>
    <dgm:cxn modelId="{74BAD747-8DF3-431F-837A-72049E30639A}" type="presParOf" srcId="{396575C6-7180-48DD-92B2-8FE0059C425A}" destId="{DB5737B1-3B09-4BA2-8175-683A556D0CC0}" srcOrd="0" destOrd="0" presId="urn:microsoft.com/office/officeart/2008/layout/VerticalCurvedList"/>
    <dgm:cxn modelId="{A3CCC4B7-A3D8-45F2-971C-6BE9A305255A}" type="presParOf" srcId="{F318033F-3C5E-4C32-8615-922C952A5CAF}" destId="{F0DC5B8D-3537-41C2-AD39-23E20326C156}" srcOrd="7" destOrd="0" presId="urn:microsoft.com/office/officeart/2008/layout/VerticalCurvedList"/>
    <dgm:cxn modelId="{7C920160-8F45-4F54-BAE5-BA344B052ADF}" type="presParOf" srcId="{F318033F-3C5E-4C32-8615-922C952A5CAF}" destId="{D982E5BE-E1E8-4465-A17A-6421EAF899DE}" srcOrd="8" destOrd="0" presId="urn:microsoft.com/office/officeart/2008/layout/VerticalCurvedList"/>
    <dgm:cxn modelId="{0912CD47-6120-4EEA-A922-BC564D548026}" type="presParOf" srcId="{D982E5BE-E1E8-4465-A17A-6421EAF899DE}" destId="{01289EB4-015E-4F52-8D85-F58463377D8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43313450-E96A-408D-94CD-BC49260D9484}"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E6233F31-994E-4A32-B881-631586C7BFE3}">
      <dgm:prSet phldrT="[Text]"/>
      <dgm:spPr/>
      <dgm:t>
        <a:bodyPr/>
        <a:lstStyle/>
        <a:p>
          <a:r>
            <a:rPr lang="en-US" dirty="0"/>
            <a:t>Surveys will show the level of engagement</a:t>
          </a:r>
        </a:p>
      </dgm:t>
    </dgm:pt>
    <dgm:pt modelId="{8D346798-EDEE-4BE0-9D9D-523596469596}" type="parTrans" cxnId="{B1693301-6CC4-4F78-99AF-54B9C81E7020}">
      <dgm:prSet/>
      <dgm:spPr/>
      <dgm:t>
        <a:bodyPr/>
        <a:lstStyle/>
        <a:p>
          <a:endParaRPr lang="en-US"/>
        </a:p>
      </dgm:t>
    </dgm:pt>
    <dgm:pt modelId="{7F47FE41-BBA6-4C04-8962-978729310A87}" type="sibTrans" cxnId="{B1693301-6CC4-4F78-99AF-54B9C81E7020}">
      <dgm:prSet/>
      <dgm:spPr/>
      <dgm:t>
        <a:bodyPr/>
        <a:lstStyle/>
        <a:p>
          <a:endParaRPr lang="en-US"/>
        </a:p>
      </dgm:t>
    </dgm:pt>
    <dgm:pt modelId="{93BE00DE-249F-4ADA-AC86-ADA78D03ABF7}">
      <dgm:prSet phldrT="[Text]"/>
      <dgm:spPr/>
      <dgm:t>
        <a:bodyPr/>
        <a:lstStyle/>
        <a:p>
          <a:r>
            <a:rPr lang="en-US" dirty="0"/>
            <a:t>Compare the mission, policies, and procedures to internal motivators</a:t>
          </a:r>
        </a:p>
      </dgm:t>
    </dgm:pt>
    <dgm:pt modelId="{287F10F6-8A41-4E9B-A7FD-CC80CF66B04B}" type="parTrans" cxnId="{124E7E08-7E10-4C6B-92B4-B1C4C1B5CFA5}">
      <dgm:prSet/>
      <dgm:spPr/>
      <dgm:t>
        <a:bodyPr/>
        <a:lstStyle/>
        <a:p>
          <a:endParaRPr lang="en-US"/>
        </a:p>
      </dgm:t>
    </dgm:pt>
    <dgm:pt modelId="{5925EEB1-6206-4D7F-AF63-B875DB33628B}" type="sibTrans" cxnId="{124E7E08-7E10-4C6B-92B4-B1C4C1B5CFA5}">
      <dgm:prSet/>
      <dgm:spPr/>
      <dgm:t>
        <a:bodyPr/>
        <a:lstStyle/>
        <a:p>
          <a:endParaRPr lang="en-US"/>
        </a:p>
      </dgm:t>
    </dgm:pt>
    <dgm:pt modelId="{93BC08F6-006B-48F0-AC14-4E1FD22BA740}">
      <dgm:prSet phldrT="[Text]"/>
      <dgm:spPr/>
      <dgm:t>
        <a:bodyPr/>
        <a:lstStyle/>
        <a:p>
          <a:r>
            <a:rPr lang="en-US" dirty="0"/>
            <a:t>Examine the number of employees who have advanced</a:t>
          </a:r>
        </a:p>
      </dgm:t>
    </dgm:pt>
    <dgm:pt modelId="{C72D4E2E-EF41-4171-A3DF-E39197CA4B6D}" type="parTrans" cxnId="{B32634C5-B74E-4A1D-AA3A-1E2C072FA873}">
      <dgm:prSet/>
      <dgm:spPr/>
      <dgm:t>
        <a:bodyPr/>
        <a:lstStyle/>
        <a:p>
          <a:endParaRPr lang="en-US"/>
        </a:p>
      </dgm:t>
    </dgm:pt>
    <dgm:pt modelId="{55C66EF9-C0D0-4CA5-BDD7-17C417EC5F28}" type="sibTrans" cxnId="{B32634C5-B74E-4A1D-AA3A-1E2C072FA873}">
      <dgm:prSet/>
      <dgm:spPr/>
      <dgm:t>
        <a:bodyPr/>
        <a:lstStyle/>
        <a:p>
          <a:endParaRPr lang="en-US"/>
        </a:p>
      </dgm:t>
    </dgm:pt>
    <dgm:pt modelId="{C2E59433-A4D1-4059-BE6A-C2E96FE515C4}">
      <dgm:prSet phldrT="[Text]"/>
      <dgm:spPr/>
      <dgm:t>
        <a:bodyPr/>
        <a:lstStyle/>
        <a:p>
          <a:r>
            <a:rPr lang="en-US" dirty="0"/>
            <a:t>Whether or not company goals are met</a:t>
          </a:r>
        </a:p>
      </dgm:t>
    </dgm:pt>
    <dgm:pt modelId="{C33A5872-A6F4-4EB9-846C-D5B5B4FB5779}" type="parTrans" cxnId="{E3F73973-319A-4155-A6DA-D9F0A4825602}">
      <dgm:prSet/>
      <dgm:spPr/>
      <dgm:t>
        <a:bodyPr/>
        <a:lstStyle/>
        <a:p>
          <a:endParaRPr lang="en-US"/>
        </a:p>
      </dgm:t>
    </dgm:pt>
    <dgm:pt modelId="{64A289BC-E21F-4DAE-AA6D-750CB9369A31}" type="sibTrans" cxnId="{E3F73973-319A-4155-A6DA-D9F0A4825602}">
      <dgm:prSet/>
      <dgm:spPr/>
      <dgm:t>
        <a:bodyPr/>
        <a:lstStyle/>
        <a:p>
          <a:endParaRPr lang="en-US"/>
        </a:p>
      </dgm:t>
    </dgm:pt>
    <dgm:pt modelId="{38F3066D-1CBC-4372-92A0-F6B5B7D74E4D}" type="pres">
      <dgm:prSet presAssocID="{43313450-E96A-408D-94CD-BC49260D9484}" presName="Name0" presStyleCnt="0">
        <dgm:presLayoutVars>
          <dgm:dir/>
          <dgm:animLvl val="lvl"/>
          <dgm:resizeHandles/>
        </dgm:presLayoutVars>
      </dgm:prSet>
      <dgm:spPr/>
    </dgm:pt>
    <dgm:pt modelId="{E5775CA4-AD5A-4F8C-9452-199C44D61E02}" type="pres">
      <dgm:prSet presAssocID="{E6233F31-994E-4A32-B881-631586C7BFE3}" presName="linNode" presStyleCnt="0"/>
      <dgm:spPr/>
    </dgm:pt>
    <dgm:pt modelId="{CF6B498F-D880-4444-AF89-EC83E0F6A629}" type="pres">
      <dgm:prSet presAssocID="{E6233F31-994E-4A32-B881-631586C7BFE3}" presName="parentShp" presStyleLbl="node1" presStyleIdx="0" presStyleCnt="4" custScaleX="259375">
        <dgm:presLayoutVars>
          <dgm:bulletEnabled val="1"/>
        </dgm:presLayoutVars>
      </dgm:prSet>
      <dgm:spPr/>
    </dgm:pt>
    <dgm:pt modelId="{86A9D21A-BC7E-48DD-8A0C-D5E58CFD5771}" type="pres">
      <dgm:prSet presAssocID="{E6233F31-994E-4A32-B881-631586C7BFE3}" presName="childShp" presStyleLbl="bgAccFollowNode1" presStyleIdx="0" presStyleCnt="4">
        <dgm:presLayoutVars>
          <dgm:bulletEnabled val="1"/>
        </dgm:presLayoutVars>
      </dgm:prSet>
      <dgm:spPr/>
    </dgm:pt>
    <dgm:pt modelId="{DAC4CD2E-8F42-4883-93B7-7678B20C39B0}" type="pres">
      <dgm:prSet presAssocID="{7F47FE41-BBA6-4C04-8962-978729310A87}" presName="spacing" presStyleCnt="0"/>
      <dgm:spPr/>
    </dgm:pt>
    <dgm:pt modelId="{B967DD2F-923C-4B15-A7BB-C6225D97FFAB}" type="pres">
      <dgm:prSet presAssocID="{93BE00DE-249F-4ADA-AC86-ADA78D03ABF7}" presName="linNode" presStyleCnt="0"/>
      <dgm:spPr/>
    </dgm:pt>
    <dgm:pt modelId="{74DD1B01-6149-4A1F-B335-F1C459E699EF}" type="pres">
      <dgm:prSet presAssocID="{93BE00DE-249F-4ADA-AC86-ADA78D03ABF7}" presName="parentShp" presStyleLbl="node1" presStyleIdx="1" presStyleCnt="4" custScaleX="259375">
        <dgm:presLayoutVars>
          <dgm:bulletEnabled val="1"/>
        </dgm:presLayoutVars>
      </dgm:prSet>
      <dgm:spPr/>
    </dgm:pt>
    <dgm:pt modelId="{EE345F97-7F5A-4E71-BC93-3B85172CCB07}" type="pres">
      <dgm:prSet presAssocID="{93BE00DE-249F-4ADA-AC86-ADA78D03ABF7}" presName="childShp" presStyleLbl="bgAccFollowNode1" presStyleIdx="1" presStyleCnt="4">
        <dgm:presLayoutVars>
          <dgm:bulletEnabled val="1"/>
        </dgm:presLayoutVars>
      </dgm:prSet>
      <dgm:spPr/>
    </dgm:pt>
    <dgm:pt modelId="{B56C2B2A-581D-489C-91D4-71A5F08FAB39}" type="pres">
      <dgm:prSet presAssocID="{5925EEB1-6206-4D7F-AF63-B875DB33628B}" presName="spacing" presStyleCnt="0"/>
      <dgm:spPr/>
    </dgm:pt>
    <dgm:pt modelId="{D1CCFEDE-C20A-4D94-A557-944A1E2867B3}" type="pres">
      <dgm:prSet presAssocID="{93BC08F6-006B-48F0-AC14-4E1FD22BA740}" presName="linNode" presStyleCnt="0"/>
      <dgm:spPr/>
    </dgm:pt>
    <dgm:pt modelId="{F27FD079-9DDC-4645-BFA6-52D1E16CCB0E}" type="pres">
      <dgm:prSet presAssocID="{93BC08F6-006B-48F0-AC14-4E1FD22BA740}" presName="parentShp" presStyleLbl="node1" presStyleIdx="2" presStyleCnt="4" custScaleX="259375">
        <dgm:presLayoutVars>
          <dgm:bulletEnabled val="1"/>
        </dgm:presLayoutVars>
      </dgm:prSet>
      <dgm:spPr/>
    </dgm:pt>
    <dgm:pt modelId="{BA859401-B03D-4839-98BD-B47DB4627E0E}" type="pres">
      <dgm:prSet presAssocID="{93BC08F6-006B-48F0-AC14-4E1FD22BA740}" presName="childShp" presStyleLbl="bgAccFollowNode1" presStyleIdx="2" presStyleCnt="4">
        <dgm:presLayoutVars>
          <dgm:bulletEnabled val="1"/>
        </dgm:presLayoutVars>
      </dgm:prSet>
      <dgm:spPr/>
    </dgm:pt>
    <dgm:pt modelId="{B6475060-22D8-48EC-A3B0-F471C4CB5177}" type="pres">
      <dgm:prSet presAssocID="{55C66EF9-C0D0-4CA5-BDD7-17C417EC5F28}" presName="spacing" presStyleCnt="0"/>
      <dgm:spPr/>
    </dgm:pt>
    <dgm:pt modelId="{F0AB128E-2D61-4CC7-B392-11DAD9D64B5E}" type="pres">
      <dgm:prSet presAssocID="{C2E59433-A4D1-4059-BE6A-C2E96FE515C4}" presName="linNode" presStyleCnt="0"/>
      <dgm:spPr/>
    </dgm:pt>
    <dgm:pt modelId="{BA208CDC-8477-43B5-BCA2-D8161199A82A}" type="pres">
      <dgm:prSet presAssocID="{C2E59433-A4D1-4059-BE6A-C2E96FE515C4}" presName="parentShp" presStyleLbl="node1" presStyleIdx="3" presStyleCnt="4" custScaleX="259375">
        <dgm:presLayoutVars>
          <dgm:bulletEnabled val="1"/>
        </dgm:presLayoutVars>
      </dgm:prSet>
      <dgm:spPr/>
    </dgm:pt>
    <dgm:pt modelId="{15BC84C7-39C2-4D75-BB9D-42205BFCC391}" type="pres">
      <dgm:prSet presAssocID="{C2E59433-A4D1-4059-BE6A-C2E96FE515C4}" presName="childShp" presStyleLbl="bgAccFollowNode1" presStyleIdx="3" presStyleCnt="4">
        <dgm:presLayoutVars>
          <dgm:bulletEnabled val="1"/>
        </dgm:presLayoutVars>
      </dgm:prSet>
      <dgm:spPr/>
    </dgm:pt>
  </dgm:ptLst>
  <dgm:cxnLst>
    <dgm:cxn modelId="{B1693301-6CC4-4F78-99AF-54B9C81E7020}" srcId="{43313450-E96A-408D-94CD-BC49260D9484}" destId="{E6233F31-994E-4A32-B881-631586C7BFE3}" srcOrd="0" destOrd="0" parTransId="{8D346798-EDEE-4BE0-9D9D-523596469596}" sibTransId="{7F47FE41-BBA6-4C04-8962-978729310A87}"/>
    <dgm:cxn modelId="{124E7E08-7E10-4C6B-92B4-B1C4C1B5CFA5}" srcId="{43313450-E96A-408D-94CD-BC49260D9484}" destId="{93BE00DE-249F-4ADA-AC86-ADA78D03ABF7}" srcOrd="1" destOrd="0" parTransId="{287F10F6-8A41-4E9B-A7FD-CC80CF66B04B}" sibTransId="{5925EEB1-6206-4D7F-AF63-B875DB33628B}"/>
    <dgm:cxn modelId="{E5D8B05B-67DE-46D5-97A9-E93D046D158E}" type="presOf" srcId="{43313450-E96A-408D-94CD-BC49260D9484}" destId="{38F3066D-1CBC-4372-92A0-F6B5B7D74E4D}" srcOrd="0" destOrd="0" presId="urn:microsoft.com/office/officeart/2005/8/layout/vList6"/>
    <dgm:cxn modelId="{E3F73973-319A-4155-A6DA-D9F0A4825602}" srcId="{43313450-E96A-408D-94CD-BC49260D9484}" destId="{C2E59433-A4D1-4059-BE6A-C2E96FE515C4}" srcOrd="3" destOrd="0" parTransId="{C33A5872-A6F4-4EB9-846C-D5B5B4FB5779}" sibTransId="{64A289BC-E21F-4DAE-AA6D-750CB9369A31}"/>
    <dgm:cxn modelId="{3DAC6074-D0C8-4DBB-AF0E-4084DA9CD420}" type="presOf" srcId="{C2E59433-A4D1-4059-BE6A-C2E96FE515C4}" destId="{BA208CDC-8477-43B5-BCA2-D8161199A82A}" srcOrd="0" destOrd="0" presId="urn:microsoft.com/office/officeart/2005/8/layout/vList6"/>
    <dgm:cxn modelId="{E594F9AD-D01C-4E5E-9260-056E32BCCF1F}" type="presOf" srcId="{93BC08F6-006B-48F0-AC14-4E1FD22BA740}" destId="{F27FD079-9DDC-4645-BFA6-52D1E16CCB0E}" srcOrd="0" destOrd="0" presId="urn:microsoft.com/office/officeart/2005/8/layout/vList6"/>
    <dgm:cxn modelId="{B32634C5-B74E-4A1D-AA3A-1E2C072FA873}" srcId="{43313450-E96A-408D-94CD-BC49260D9484}" destId="{93BC08F6-006B-48F0-AC14-4E1FD22BA740}" srcOrd="2" destOrd="0" parTransId="{C72D4E2E-EF41-4171-A3DF-E39197CA4B6D}" sibTransId="{55C66EF9-C0D0-4CA5-BDD7-17C417EC5F28}"/>
    <dgm:cxn modelId="{DFA374C5-3CDB-4A36-8579-2F4521F57168}" type="presOf" srcId="{93BE00DE-249F-4ADA-AC86-ADA78D03ABF7}" destId="{74DD1B01-6149-4A1F-B335-F1C459E699EF}" srcOrd="0" destOrd="0" presId="urn:microsoft.com/office/officeart/2005/8/layout/vList6"/>
    <dgm:cxn modelId="{DBBFA3C5-7649-490A-AFAE-C9A9A097C01A}" type="presOf" srcId="{E6233F31-994E-4A32-B881-631586C7BFE3}" destId="{CF6B498F-D880-4444-AF89-EC83E0F6A629}" srcOrd="0" destOrd="0" presId="urn:microsoft.com/office/officeart/2005/8/layout/vList6"/>
    <dgm:cxn modelId="{AC0A47FA-1639-434D-964D-68B9C0310087}" type="presParOf" srcId="{38F3066D-1CBC-4372-92A0-F6B5B7D74E4D}" destId="{E5775CA4-AD5A-4F8C-9452-199C44D61E02}" srcOrd="0" destOrd="0" presId="urn:microsoft.com/office/officeart/2005/8/layout/vList6"/>
    <dgm:cxn modelId="{CAC476A7-6AD8-43FA-BCA6-658E39CCE41F}" type="presParOf" srcId="{E5775CA4-AD5A-4F8C-9452-199C44D61E02}" destId="{CF6B498F-D880-4444-AF89-EC83E0F6A629}" srcOrd="0" destOrd="0" presId="urn:microsoft.com/office/officeart/2005/8/layout/vList6"/>
    <dgm:cxn modelId="{41C26563-CBD9-43E5-BEC7-86FA1044CFA5}" type="presParOf" srcId="{E5775CA4-AD5A-4F8C-9452-199C44D61E02}" destId="{86A9D21A-BC7E-48DD-8A0C-D5E58CFD5771}" srcOrd="1" destOrd="0" presId="urn:microsoft.com/office/officeart/2005/8/layout/vList6"/>
    <dgm:cxn modelId="{45FACB15-604F-44FB-AC56-68592EDA6156}" type="presParOf" srcId="{38F3066D-1CBC-4372-92A0-F6B5B7D74E4D}" destId="{DAC4CD2E-8F42-4883-93B7-7678B20C39B0}" srcOrd="1" destOrd="0" presId="urn:microsoft.com/office/officeart/2005/8/layout/vList6"/>
    <dgm:cxn modelId="{AEEE3658-65C1-4C4D-8294-1CEEC5F7F3BC}" type="presParOf" srcId="{38F3066D-1CBC-4372-92A0-F6B5B7D74E4D}" destId="{B967DD2F-923C-4B15-A7BB-C6225D97FFAB}" srcOrd="2" destOrd="0" presId="urn:microsoft.com/office/officeart/2005/8/layout/vList6"/>
    <dgm:cxn modelId="{CAF00AB6-189E-4EAF-A850-43D510164C0A}" type="presParOf" srcId="{B967DD2F-923C-4B15-A7BB-C6225D97FFAB}" destId="{74DD1B01-6149-4A1F-B335-F1C459E699EF}" srcOrd="0" destOrd="0" presId="urn:microsoft.com/office/officeart/2005/8/layout/vList6"/>
    <dgm:cxn modelId="{5E97EFAD-5CFD-4787-9510-3F10D806088E}" type="presParOf" srcId="{B967DD2F-923C-4B15-A7BB-C6225D97FFAB}" destId="{EE345F97-7F5A-4E71-BC93-3B85172CCB07}" srcOrd="1" destOrd="0" presId="urn:microsoft.com/office/officeart/2005/8/layout/vList6"/>
    <dgm:cxn modelId="{AED390C1-F829-406D-8FDE-2FFC3E396479}" type="presParOf" srcId="{38F3066D-1CBC-4372-92A0-F6B5B7D74E4D}" destId="{B56C2B2A-581D-489C-91D4-71A5F08FAB39}" srcOrd="3" destOrd="0" presId="urn:microsoft.com/office/officeart/2005/8/layout/vList6"/>
    <dgm:cxn modelId="{A39E7865-707A-41C5-9ABE-7DA4D4E9D7F7}" type="presParOf" srcId="{38F3066D-1CBC-4372-92A0-F6B5B7D74E4D}" destId="{D1CCFEDE-C20A-4D94-A557-944A1E2867B3}" srcOrd="4" destOrd="0" presId="urn:microsoft.com/office/officeart/2005/8/layout/vList6"/>
    <dgm:cxn modelId="{26590F67-1563-41B5-9E15-3E4AF1FE1D30}" type="presParOf" srcId="{D1CCFEDE-C20A-4D94-A557-944A1E2867B3}" destId="{F27FD079-9DDC-4645-BFA6-52D1E16CCB0E}" srcOrd="0" destOrd="0" presId="urn:microsoft.com/office/officeart/2005/8/layout/vList6"/>
    <dgm:cxn modelId="{484F2EA4-8ABE-4971-923A-54F9892D3CD8}" type="presParOf" srcId="{D1CCFEDE-C20A-4D94-A557-944A1E2867B3}" destId="{BA859401-B03D-4839-98BD-B47DB4627E0E}" srcOrd="1" destOrd="0" presId="urn:microsoft.com/office/officeart/2005/8/layout/vList6"/>
    <dgm:cxn modelId="{73211573-552D-4C39-B893-963621D444C8}" type="presParOf" srcId="{38F3066D-1CBC-4372-92A0-F6B5B7D74E4D}" destId="{B6475060-22D8-48EC-A3B0-F471C4CB5177}" srcOrd="5" destOrd="0" presId="urn:microsoft.com/office/officeart/2005/8/layout/vList6"/>
    <dgm:cxn modelId="{2B0334C2-E7C8-4982-9E2F-54332524C408}" type="presParOf" srcId="{38F3066D-1CBC-4372-92A0-F6B5B7D74E4D}" destId="{F0AB128E-2D61-4CC7-B392-11DAD9D64B5E}" srcOrd="6" destOrd="0" presId="urn:microsoft.com/office/officeart/2005/8/layout/vList6"/>
    <dgm:cxn modelId="{60260DE0-4E7F-42E7-9C5F-1A7331E8E6C6}" type="presParOf" srcId="{F0AB128E-2D61-4CC7-B392-11DAD9D64B5E}" destId="{BA208CDC-8477-43B5-BCA2-D8161199A82A}" srcOrd="0" destOrd="0" presId="urn:microsoft.com/office/officeart/2005/8/layout/vList6"/>
    <dgm:cxn modelId="{BFAE55BC-8EBB-438E-9636-2438A9A30345}" type="presParOf" srcId="{F0AB128E-2D61-4CC7-B392-11DAD9D64B5E}" destId="{15BC84C7-39C2-4D75-BB9D-42205BFCC391}"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6D87E3C4-D2C1-424E-B760-A7EB157873B8}"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6CFFD15D-AAFA-476D-9425-4C5CC3586C14}">
      <dgm:prSet phldrT="[Text]"/>
      <dgm:spPr/>
      <dgm:t>
        <a:bodyPr/>
        <a:lstStyle/>
        <a:p>
          <a:r>
            <a:rPr lang="en-US" dirty="0"/>
            <a:t>A printing company had a problem with high turnover and low productivity</a:t>
          </a:r>
        </a:p>
      </dgm:t>
    </dgm:pt>
    <dgm:pt modelId="{9FE2F7AF-8FF9-4743-BE1B-329C3AB40AD9}" type="parTrans" cxnId="{0EFEC38A-7B6B-40EF-B637-7E55D92D6548}">
      <dgm:prSet/>
      <dgm:spPr/>
      <dgm:t>
        <a:bodyPr/>
        <a:lstStyle/>
        <a:p>
          <a:endParaRPr lang="en-US"/>
        </a:p>
      </dgm:t>
    </dgm:pt>
    <dgm:pt modelId="{1F2991CE-BC64-4A53-B2EA-847D162661F7}" type="sibTrans" cxnId="{0EFEC38A-7B6B-40EF-B637-7E55D92D6548}">
      <dgm:prSet/>
      <dgm:spPr/>
      <dgm:t>
        <a:bodyPr/>
        <a:lstStyle/>
        <a:p>
          <a:endParaRPr lang="en-US"/>
        </a:p>
      </dgm:t>
    </dgm:pt>
    <dgm:pt modelId="{73B99DB4-EF5C-4CC4-8938-7328D6F97002}">
      <dgm:prSet phldrT="[Text]"/>
      <dgm:spPr/>
      <dgm:t>
        <a:bodyPr/>
        <a:lstStyle/>
        <a:p>
          <a:r>
            <a:rPr lang="en-US" dirty="0"/>
            <a:t>A survey revealed that employees were not satisfied with the long hours </a:t>
          </a:r>
        </a:p>
      </dgm:t>
    </dgm:pt>
    <dgm:pt modelId="{22D0445A-46AA-441D-8A66-F4418E611D4A}" type="parTrans" cxnId="{119D5B94-02B1-45C2-AF1C-53515B0E8F41}">
      <dgm:prSet/>
      <dgm:spPr/>
      <dgm:t>
        <a:bodyPr/>
        <a:lstStyle/>
        <a:p>
          <a:endParaRPr lang="en-US"/>
        </a:p>
      </dgm:t>
    </dgm:pt>
    <dgm:pt modelId="{CF26A692-B70E-4BB0-8E89-D5127ECDE59E}" type="sibTrans" cxnId="{119D5B94-02B1-45C2-AF1C-53515B0E8F41}">
      <dgm:prSet/>
      <dgm:spPr/>
      <dgm:t>
        <a:bodyPr/>
        <a:lstStyle/>
        <a:p>
          <a:endParaRPr lang="en-US"/>
        </a:p>
      </dgm:t>
    </dgm:pt>
    <dgm:pt modelId="{0C0B6DA1-D1AF-4BA1-B6E6-BD5742DF29A3}">
      <dgm:prSet phldrT="[Text]"/>
      <dgm:spPr/>
      <dgm:t>
        <a:bodyPr/>
        <a:lstStyle/>
        <a:p>
          <a:r>
            <a:rPr lang="en-US" dirty="0"/>
            <a:t>Managers assumed that the pay and environment made up for these expectations</a:t>
          </a:r>
        </a:p>
      </dgm:t>
    </dgm:pt>
    <dgm:pt modelId="{B020930F-29CB-4361-BF05-5D7E08695814}" type="parTrans" cxnId="{5E7C9F33-C6B2-4466-A918-E1A11E483DF0}">
      <dgm:prSet/>
      <dgm:spPr/>
      <dgm:t>
        <a:bodyPr/>
        <a:lstStyle/>
        <a:p>
          <a:endParaRPr lang="en-US"/>
        </a:p>
      </dgm:t>
    </dgm:pt>
    <dgm:pt modelId="{94663D56-52B9-422D-843F-5351DEE4798B}" type="sibTrans" cxnId="{5E7C9F33-C6B2-4466-A918-E1A11E483DF0}">
      <dgm:prSet/>
      <dgm:spPr/>
      <dgm:t>
        <a:bodyPr/>
        <a:lstStyle/>
        <a:p>
          <a:endParaRPr lang="en-US"/>
        </a:p>
      </dgm:t>
    </dgm:pt>
    <dgm:pt modelId="{9A04752F-2138-4E8E-8F79-03DE9939F3AE}">
      <dgm:prSet phldrT="[Text]"/>
      <dgm:spPr/>
      <dgm:t>
        <a:bodyPr/>
        <a:lstStyle/>
        <a:p>
          <a:r>
            <a:rPr lang="en-US" dirty="0"/>
            <a:t>Policies were changed to better promote work and life balance – turnover dropped 15%</a:t>
          </a:r>
        </a:p>
      </dgm:t>
    </dgm:pt>
    <dgm:pt modelId="{0790A97C-CA4F-44F8-A345-40F9F20043AE}" type="parTrans" cxnId="{FA9FEB12-18AE-4509-AE3D-39955201AE95}">
      <dgm:prSet/>
      <dgm:spPr/>
      <dgm:t>
        <a:bodyPr/>
        <a:lstStyle/>
        <a:p>
          <a:endParaRPr lang="en-US"/>
        </a:p>
      </dgm:t>
    </dgm:pt>
    <dgm:pt modelId="{5AFD7F8F-29A7-40B5-8EF7-EC6DE8B62496}" type="sibTrans" cxnId="{FA9FEB12-18AE-4509-AE3D-39955201AE95}">
      <dgm:prSet/>
      <dgm:spPr/>
      <dgm:t>
        <a:bodyPr/>
        <a:lstStyle/>
        <a:p>
          <a:endParaRPr lang="en-US"/>
        </a:p>
      </dgm:t>
    </dgm:pt>
    <dgm:pt modelId="{A2942CA8-DD4C-43E9-BE30-EA107F02FF2D}" type="pres">
      <dgm:prSet presAssocID="{6D87E3C4-D2C1-424E-B760-A7EB157873B8}" presName="layout" presStyleCnt="0">
        <dgm:presLayoutVars>
          <dgm:chMax/>
          <dgm:chPref/>
          <dgm:dir/>
          <dgm:animOne val="branch"/>
          <dgm:animLvl val="lvl"/>
          <dgm:resizeHandles/>
        </dgm:presLayoutVars>
      </dgm:prSet>
      <dgm:spPr/>
    </dgm:pt>
    <dgm:pt modelId="{5F49482B-F93C-4977-A9EB-56359CB4EDDE}" type="pres">
      <dgm:prSet presAssocID="{6CFFD15D-AAFA-476D-9425-4C5CC3586C14}" presName="root" presStyleCnt="0">
        <dgm:presLayoutVars>
          <dgm:chMax/>
          <dgm:chPref val="4"/>
        </dgm:presLayoutVars>
      </dgm:prSet>
      <dgm:spPr/>
    </dgm:pt>
    <dgm:pt modelId="{A382C90D-4896-4EB5-913C-3AB995E58B71}" type="pres">
      <dgm:prSet presAssocID="{6CFFD15D-AAFA-476D-9425-4C5CC3586C14}" presName="rootComposite" presStyleCnt="0">
        <dgm:presLayoutVars/>
      </dgm:prSet>
      <dgm:spPr/>
    </dgm:pt>
    <dgm:pt modelId="{7F412B8C-0E40-463D-A0EA-AAE6F715D41C}" type="pres">
      <dgm:prSet presAssocID="{6CFFD15D-AAFA-476D-9425-4C5CC3586C14}" presName="rootText" presStyleLbl="node0" presStyleIdx="0" presStyleCnt="1">
        <dgm:presLayoutVars>
          <dgm:chMax/>
          <dgm:chPref val="4"/>
        </dgm:presLayoutVars>
      </dgm:prSet>
      <dgm:spPr/>
    </dgm:pt>
    <dgm:pt modelId="{0BB2777D-E6A4-494C-84B4-25E7D9549324}" type="pres">
      <dgm:prSet presAssocID="{6CFFD15D-AAFA-476D-9425-4C5CC3586C14}" presName="childShape" presStyleCnt="0">
        <dgm:presLayoutVars>
          <dgm:chMax val="0"/>
          <dgm:chPref val="0"/>
        </dgm:presLayoutVars>
      </dgm:prSet>
      <dgm:spPr/>
    </dgm:pt>
    <dgm:pt modelId="{E141889C-C985-4838-8E60-95FC9B1BADD2}" type="pres">
      <dgm:prSet presAssocID="{73B99DB4-EF5C-4CC4-8938-7328D6F97002}" presName="childComposite" presStyleCnt="0">
        <dgm:presLayoutVars>
          <dgm:chMax val="0"/>
          <dgm:chPref val="0"/>
        </dgm:presLayoutVars>
      </dgm:prSet>
      <dgm:spPr/>
    </dgm:pt>
    <dgm:pt modelId="{199A58E0-E10D-476F-8500-FDCE8DA1BFC5}" type="pres">
      <dgm:prSet presAssocID="{73B99DB4-EF5C-4CC4-8938-7328D6F97002}" presName="Image" presStyleLbl="node1" presStyleIdx="0" presStyleCnt="3"/>
      <dgm:spPr>
        <a:solidFill>
          <a:schemeClr val="accent2">
            <a:hueOff val="0"/>
            <a:satOff val="0"/>
            <a:lumOff val="0"/>
          </a:schemeClr>
        </a:solidFill>
      </dgm:spPr>
    </dgm:pt>
    <dgm:pt modelId="{DC18973B-B462-4335-AEBD-3AE553AFC7EB}" type="pres">
      <dgm:prSet presAssocID="{73B99DB4-EF5C-4CC4-8938-7328D6F97002}" presName="childText" presStyleLbl="lnNode1" presStyleIdx="0" presStyleCnt="3">
        <dgm:presLayoutVars>
          <dgm:chMax val="0"/>
          <dgm:chPref val="0"/>
          <dgm:bulletEnabled val="1"/>
        </dgm:presLayoutVars>
      </dgm:prSet>
      <dgm:spPr/>
    </dgm:pt>
    <dgm:pt modelId="{68043CEC-60D6-4416-B561-1952BEE93300}" type="pres">
      <dgm:prSet presAssocID="{0C0B6DA1-D1AF-4BA1-B6E6-BD5742DF29A3}" presName="childComposite" presStyleCnt="0">
        <dgm:presLayoutVars>
          <dgm:chMax val="0"/>
          <dgm:chPref val="0"/>
        </dgm:presLayoutVars>
      </dgm:prSet>
      <dgm:spPr/>
    </dgm:pt>
    <dgm:pt modelId="{B78C7964-EF3E-455C-8F18-8F18A7E37FCD}" type="pres">
      <dgm:prSet presAssocID="{0C0B6DA1-D1AF-4BA1-B6E6-BD5742DF29A3}" presName="Image" presStyleLbl="node1" presStyleIdx="1" presStyleCnt="3"/>
      <dgm:spPr>
        <a:solidFill>
          <a:schemeClr val="accent2">
            <a:hueOff val="2340759"/>
            <a:satOff val="-2919"/>
            <a:lumOff val="686"/>
          </a:schemeClr>
        </a:solidFill>
      </dgm:spPr>
    </dgm:pt>
    <dgm:pt modelId="{DA40E751-F6F3-4356-9900-EDA3A00DE6DB}" type="pres">
      <dgm:prSet presAssocID="{0C0B6DA1-D1AF-4BA1-B6E6-BD5742DF29A3}" presName="childText" presStyleLbl="lnNode1" presStyleIdx="1" presStyleCnt="3">
        <dgm:presLayoutVars>
          <dgm:chMax val="0"/>
          <dgm:chPref val="0"/>
          <dgm:bulletEnabled val="1"/>
        </dgm:presLayoutVars>
      </dgm:prSet>
      <dgm:spPr/>
    </dgm:pt>
    <dgm:pt modelId="{EB4B827F-6224-4069-B0B7-DDD6894244AA}" type="pres">
      <dgm:prSet presAssocID="{9A04752F-2138-4E8E-8F79-03DE9939F3AE}" presName="childComposite" presStyleCnt="0">
        <dgm:presLayoutVars>
          <dgm:chMax val="0"/>
          <dgm:chPref val="0"/>
        </dgm:presLayoutVars>
      </dgm:prSet>
      <dgm:spPr/>
    </dgm:pt>
    <dgm:pt modelId="{0F0D129C-F46B-4359-8700-D2E9A6919FA1}" type="pres">
      <dgm:prSet presAssocID="{9A04752F-2138-4E8E-8F79-03DE9939F3AE}" presName="Image" presStyleLbl="node1" presStyleIdx="2" presStyleCnt="3"/>
      <dgm:spPr>
        <a:solidFill>
          <a:schemeClr val="accent2">
            <a:hueOff val="4681519"/>
            <a:satOff val="-5839"/>
            <a:lumOff val="1373"/>
          </a:schemeClr>
        </a:solidFill>
      </dgm:spPr>
    </dgm:pt>
    <dgm:pt modelId="{3E21683C-BCA7-4A6F-ACD7-095EA33E7A85}" type="pres">
      <dgm:prSet presAssocID="{9A04752F-2138-4E8E-8F79-03DE9939F3AE}" presName="childText" presStyleLbl="lnNode1" presStyleIdx="2" presStyleCnt="3">
        <dgm:presLayoutVars>
          <dgm:chMax val="0"/>
          <dgm:chPref val="0"/>
          <dgm:bulletEnabled val="1"/>
        </dgm:presLayoutVars>
      </dgm:prSet>
      <dgm:spPr/>
    </dgm:pt>
  </dgm:ptLst>
  <dgm:cxnLst>
    <dgm:cxn modelId="{7E21CB09-7BFA-4FF1-AC54-34CC5BAA9833}" type="presOf" srcId="{9A04752F-2138-4E8E-8F79-03DE9939F3AE}" destId="{3E21683C-BCA7-4A6F-ACD7-095EA33E7A85}" srcOrd="0" destOrd="0" presId="urn:microsoft.com/office/officeart/2008/layout/PictureAccentList"/>
    <dgm:cxn modelId="{FA9FEB12-18AE-4509-AE3D-39955201AE95}" srcId="{6CFFD15D-AAFA-476D-9425-4C5CC3586C14}" destId="{9A04752F-2138-4E8E-8F79-03DE9939F3AE}" srcOrd="2" destOrd="0" parTransId="{0790A97C-CA4F-44F8-A345-40F9F20043AE}" sibTransId="{5AFD7F8F-29A7-40B5-8EF7-EC6DE8B62496}"/>
    <dgm:cxn modelId="{83F5761E-D4A6-4223-9962-F7701699A6D3}" type="presOf" srcId="{6D87E3C4-D2C1-424E-B760-A7EB157873B8}" destId="{A2942CA8-DD4C-43E9-BE30-EA107F02FF2D}" srcOrd="0" destOrd="0" presId="urn:microsoft.com/office/officeart/2008/layout/PictureAccentList"/>
    <dgm:cxn modelId="{5E7C9F33-C6B2-4466-A918-E1A11E483DF0}" srcId="{6CFFD15D-AAFA-476D-9425-4C5CC3586C14}" destId="{0C0B6DA1-D1AF-4BA1-B6E6-BD5742DF29A3}" srcOrd="1" destOrd="0" parTransId="{B020930F-29CB-4361-BF05-5D7E08695814}" sibTransId="{94663D56-52B9-422D-843F-5351DEE4798B}"/>
    <dgm:cxn modelId="{F657C75A-EED4-473D-857B-E17AC76FECB0}" type="presOf" srcId="{73B99DB4-EF5C-4CC4-8938-7328D6F97002}" destId="{DC18973B-B462-4335-AEBD-3AE553AFC7EB}" srcOrd="0" destOrd="0" presId="urn:microsoft.com/office/officeart/2008/layout/PictureAccentList"/>
    <dgm:cxn modelId="{0EFEC38A-7B6B-40EF-B637-7E55D92D6548}" srcId="{6D87E3C4-D2C1-424E-B760-A7EB157873B8}" destId="{6CFFD15D-AAFA-476D-9425-4C5CC3586C14}" srcOrd="0" destOrd="0" parTransId="{9FE2F7AF-8FF9-4743-BE1B-329C3AB40AD9}" sibTransId="{1F2991CE-BC64-4A53-B2EA-847D162661F7}"/>
    <dgm:cxn modelId="{119D5B94-02B1-45C2-AF1C-53515B0E8F41}" srcId="{6CFFD15D-AAFA-476D-9425-4C5CC3586C14}" destId="{73B99DB4-EF5C-4CC4-8938-7328D6F97002}" srcOrd="0" destOrd="0" parTransId="{22D0445A-46AA-441D-8A66-F4418E611D4A}" sibTransId="{CF26A692-B70E-4BB0-8E89-D5127ECDE59E}"/>
    <dgm:cxn modelId="{9A1F34B2-EA62-467D-A68E-4D2EB0A41046}" type="presOf" srcId="{6CFFD15D-AAFA-476D-9425-4C5CC3586C14}" destId="{7F412B8C-0E40-463D-A0EA-AAE6F715D41C}" srcOrd="0" destOrd="0" presId="urn:microsoft.com/office/officeart/2008/layout/PictureAccentList"/>
    <dgm:cxn modelId="{8FE35DE3-F3BB-43BF-86C4-8898F8139747}" type="presOf" srcId="{0C0B6DA1-D1AF-4BA1-B6E6-BD5742DF29A3}" destId="{DA40E751-F6F3-4356-9900-EDA3A00DE6DB}" srcOrd="0" destOrd="0" presId="urn:microsoft.com/office/officeart/2008/layout/PictureAccentList"/>
    <dgm:cxn modelId="{F3679D2F-FD5D-4046-B5C5-9A5321627110}" type="presParOf" srcId="{A2942CA8-DD4C-43E9-BE30-EA107F02FF2D}" destId="{5F49482B-F93C-4977-A9EB-56359CB4EDDE}" srcOrd="0" destOrd="0" presId="urn:microsoft.com/office/officeart/2008/layout/PictureAccentList"/>
    <dgm:cxn modelId="{6837F06E-2860-4480-AFAA-8BB23F1CDAF2}" type="presParOf" srcId="{5F49482B-F93C-4977-A9EB-56359CB4EDDE}" destId="{A382C90D-4896-4EB5-913C-3AB995E58B71}" srcOrd="0" destOrd="0" presId="urn:microsoft.com/office/officeart/2008/layout/PictureAccentList"/>
    <dgm:cxn modelId="{5F7DAB8C-51F5-4DD5-B9EE-13EB98CBCD01}" type="presParOf" srcId="{A382C90D-4896-4EB5-913C-3AB995E58B71}" destId="{7F412B8C-0E40-463D-A0EA-AAE6F715D41C}" srcOrd="0" destOrd="0" presId="urn:microsoft.com/office/officeart/2008/layout/PictureAccentList"/>
    <dgm:cxn modelId="{44B4EC12-F623-4B1F-8C3E-E9B3BC0F1F4F}" type="presParOf" srcId="{5F49482B-F93C-4977-A9EB-56359CB4EDDE}" destId="{0BB2777D-E6A4-494C-84B4-25E7D9549324}" srcOrd="1" destOrd="0" presId="urn:microsoft.com/office/officeart/2008/layout/PictureAccentList"/>
    <dgm:cxn modelId="{3E443340-9A56-413F-AE97-2D212BE5DFB6}" type="presParOf" srcId="{0BB2777D-E6A4-494C-84B4-25E7D9549324}" destId="{E141889C-C985-4838-8E60-95FC9B1BADD2}" srcOrd="0" destOrd="0" presId="urn:microsoft.com/office/officeart/2008/layout/PictureAccentList"/>
    <dgm:cxn modelId="{C06D8842-E77E-42EB-8025-98E92ED82436}" type="presParOf" srcId="{E141889C-C985-4838-8E60-95FC9B1BADD2}" destId="{199A58E0-E10D-476F-8500-FDCE8DA1BFC5}" srcOrd="0" destOrd="0" presId="urn:microsoft.com/office/officeart/2008/layout/PictureAccentList"/>
    <dgm:cxn modelId="{885A0112-4E9D-4A6E-9293-4BCEEA4EF57E}" type="presParOf" srcId="{E141889C-C985-4838-8E60-95FC9B1BADD2}" destId="{DC18973B-B462-4335-AEBD-3AE553AFC7EB}" srcOrd="1" destOrd="0" presId="urn:microsoft.com/office/officeart/2008/layout/PictureAccentList"/>
    <dgm:cxn modelId="{4B018856-2F32-49DC-94EC-893F2C9ABFAD}" type="presParOf" srcId="{0BB2777D-E6A4-494C-84B4-25E7D9549324}" destId="{68043CEC-60D6-4416-B561-1952BEE93300}" srcOrd="1" destOrd="0" presId="urn:microsoft.com/office/officeart/2008/layout/PictureAccentList"/>
    <dgm:cxn modelId="{E36A5499-916C-40F2-8208-D50DAE7CBF60}" type="presParOf" srcId="{68043CEC-60D6-4416-B561-1952BEE93300}" destId="{B78C7964-EF3E-455C-8F18-8F18A7E37FCD}" srcOrd="0" destOrd="0" presId="urn:microsoft.com/office/officeart/2008/layout/PictureAccentList"/>
    <dgm:cxn modelId="{19C5445E-B7BB-445C-AB2F-DBFC8BEC28D8}" type="presParOf" srcId="{68043CEC-60D6-4416-B561-1952BEE93300}" destId="{DA40E751-F6F3-4356-9900-EDA3A00DE6DB}" srcOrd="1" destOrd="0" presId="urn:microsoft.com/office/officeart/2008/layout/PictureAccentList"/>
    <dgm:cxn modelId="{B1E65B9E-E5F8-4CE5-8A64-02C6C4D856AB}" type="presParOf" srcId="{0BB2777D-E6A4-494C-84B4-25E7D9549324}" destId="{EB4B827F-6224-4069-B0B7-DDD6894244AA}" srcOrd="2" destOrd="0" presId="urn:microsoft.com/office/officeart/2008/layout/PictureAccentList"/>
    <dgm:cxn modelId="{4A90EB36-9C49-4197-A93F-C24BD7B942B0}" type="presParOf" srcId="{EB4B827F-6224-4069-B0B7-DDD6894244AA}" destId="{0F0D129C-F46B-4359-8700-D2E9A6919FA1}" srcOrd="0" destOrd="0" presId="urn:microsoft.com/office/officeart/2008/layout/PictureAccentList"/>
    <dgm:cxn modelId="{F18F544E-C6A9-40BA-ABF1-D5C71DC1A525}" type="presParOf" srcId="{EB4B827F-6224-4069-B0B7-DDD6894244AA}" destId="{3E21683C-BCA7-4A6F-ACD7-095EA33E7A85}"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9B8C1A53-A1E7-4C95-B9E7-65FD7CD7309E}" type="doc">
      <dgm:prSet loTypeId="urn:microsoft.com/office/officeart/2005/8/layout/hierarchy3" loCatId="list" qsTypeId="urn:microsoft.com/office/officeart/2005/8/quickstyle/simple1" qsCatId="simple" csTypeId="urn:microsoft.com/office/officeart/2005/8/colors/colorful3" csCatId="colorful" phldr="1"/>
      <dgm:spPr/>
      <dgm:t>
        <a:bodyPr/>
        <a:lstStyle/>
        <a:p>
          <a:endParaRPr lang="en-US"/>
        </a:p>
      </dgm:t>
    </dgm:pt>
    <dgm:pt modelId="{EA6EFDF4-968D-4583-885E-0469F4EF941A}">
      <dgm:prSet phldrT="[Text]"/>
      <dgm:spPr/>
      <dgm:t>
        <a:bodyPr/>
        <a:lstStyle/>
        <a:p>
          <a:r>
            <a:rPr lang="en-US" dirty="0"/>
            <a:t>Employee</a:t>
          </a:r>
        </a:p>
      </dgm:t>
    </dgm:pt>
    <dgm:pt modelId="{C9584E08-7CB9-46AD-904F-BAE16EFFAEE7}" type="parTrans" cxnId="{B539AB2B-DA9D-4B8E-8A38-460F236710B7}">
      <dgm:prSet/>
      <dgm:spPr/>
      <dgm:t>
        <a:bodyPr/>
        <a:lstStyle/>
        <a:p>
          <a:endParaRPr lang="en-US"/>
        </a:p>
      </dgm:t>
    </dgm:pt>
    <dgm:pt modelId="{89D81F13-8833-4EC3-89CB-EBF85B1DF5AC}" type="sibTrans" cxnId="{B539AB2B-DA9D-4B8E-8A38-460F236710B7}">
      <dgm:prSet/>
      <dgm:spPr/>
      <dgm:t>
        <a:bodyPr/>
        <a:lstStyle/>
        <a:p>
          <a:endParaRPr lang="en-US"/>
        </a:p>
      </dgm:t>
    </dgm:pt>
    <dgm:pt modelId="{FFB0EAFE-24FB-4523-BB65-84A6AE2E5F8F}">
      <dgm:prSet phldrT="[Text]"/>
      <dgm:spPr/>
      <dgm:t>
        <a:bodyPr/>
        <a:lstStyle/>
        <a:p>
          <a:r>
            <a:rPr lang="en-US" dirty="0"/>
            <a:t>Awards</a:t>
          </a:r>
        </a:p>
      </dgm:t>
    </dgm:pt>
    <dgm:pt modelId="{ABC33D31-A373-4FB9-AF0E-188F1FB5EDB2}" type="parTrans" cxnId="{D7E46833-ED88-4AFC-9CCD-CCB08AE9711A}">
      <dgm:prSet/>
      <dgm:spPr/>
      <dgm:t>
        <a:bodyPr/>
        <a:lstStyle/>
        <a:p>
          <a:endParaRPr lang="en-US"/>
        </a:p>
      </dgm:t>
    </dgm:pt>
    <dgm:pt modelId="{1CD4F539-EC91-4773-9629-97C21E788539}" type="sibTrans" cxnId="{D7E46833-ED88-4AFC-9CCD-CCB08AE9711A}">
      <dgm:prSet/>
      <dgm:spPr/>
      <dgm:t>
        <a:bodyPr/>
        <a:lstStyle/>
        <a:p>
          <a:endParaRPr lang="en-US"/>
        </a:p>
      </dgm:t>
    </dgm:pt>
    <dgm:pt modelId="{4B81FBDC-3B09-43F8-8583-1D4D1C18D1A3}">
      <dgm:prSet phldrT="[Text]"/>
      <dgm:spPr/>
      <dgm:t>
        <a:bodyPr/>
        <a:lstStyle/>
        <a:p>
          <a:r>
            <a:rPr lang="en-US" dirty="0"/>
            <a:t>Requests</a:t>
          </a:r>
        </a:p>
      </dgm:t>
    </dgm:pt>
    <dgm:pt modelId="{2FB208E0-5E11-4CB9-9F72-C54A823C9C43}" type="parTrans" cxnId="{AA96318B-995B-4B8F-8EF1-C09311B80551}">
      <dgm:prSet/>
      <dgm:spPr/>
      <dgm:t>
        <a:bodyPr/>
        <a:lstStyle/>
        <a:p>
          <a:endParaRPr lang="en-US"/>
        </a:p>
      </dgm:t>
    </dgm:pt>
    <dgm:pt modelId="{DCB1F802-3C19-4696-ACE2-23C95035EF56}" type="sibTrans" cxnId="{AA96318B-995B-4B8F-8EF1-C09311B80551}">
      <dgm:prSet/>
      <dgm:spPr/>
      <dgm:t>
        <a:bodyPr/>
        <a:lstStyle/>
        <a:p>
          <a:endParaRPr lang="en-US"/>
        </a:p>
      </dgm:t>
    </dgm:pt>
    <dgm:pt modelId="{E2403C7C-29E5-44A9-9191-30D0405DB062}">
      <dgm:prSet phldrT="[Text]"/>
      <dgm:spPr/>
      <dgm:t>
        <a:bodyPr/>
        <a:lstStyle/>
        <a:p>
          <a:r>
            <a:rPr lang="en-US" dirty="0"/>
            <a:t>Employer</a:t>
          </a:r>
        </a:p>
      </dgm:t>
    </dgm:pt>
    <dgm:pt modelId="{46C94F3D-E85C-4066-96D2-256ADD64D4DE}" type="parTrans" cxnId="{E832D2F7-46EE-4EB0-A555-781D50965B67}">
      <dgm:prSet/>
      <dgm:spPr/>
      <dgm:t>
        <a:bodyPr/>
        <a:lstStyle/>
        <a:p>
          <a:endParaRPr lang="en-US"/>
        </a:p>
      </dgm:t>
    </dgm:pt>
    <dgm:pt modelId="{4E94CF2E-505F-4CA1-805D-E26AA757DDBA}" type="sibTrans" cxnId="{E832D2F7-46EE-4EB0-A555-781D50965B67}">
      <dgm:prSet/>
      <dgm:spPr/>
      <dgm:t>
        <a:bodyPr/>
        <a:lstStyle/>
        <a:p>
          <a:endParaRPr lang="en-US"/>
        </a:p>
      </dgm:t>
    </dgm:pt>
    <dgm:pt modelId="{F029A45F-FF7B-4B84-B64B-F3FF1F3ACCAA}">
      <dgm:prSet phldrT="[Text]"/>
      <dgm:spPr/>
      <dgm:t>
        <a:bodyPr/>
        <a:lstStyle/>
        <a:p>
          <a:r>
            <a:rPr lang="en-US" dirty="0"/>
            <a:t>Documentation</a:t>
          </a:r>
        </a:p>
      </dgm:t>
    </dgm:pt>
    <dgm:pt modelId="{692AB3FC-A320-49C5-864F-C2F2ADDE0CB2}" type="parTrans" cxnId="{A0332D29-3491-4266-B169-1B6A40705998}">
      <dgm:prSet/>
      <dgm:spPr/>
      <dgm:t>
        <a:bodyPr/>
        <a:lstStyle/>
        <a:p>
          <a:endParaRPr lang="en-US"/>
        </a:p>
      </dgm:t>
    </dgm:pt>
    <dgm:pt modelId="{E196DA64-8A98-4AE0-BE9D-B2D3D1CF9375}" type="sibTrans" cxnId="{A0332D29-3491-4266-B169-1B6A40705998}">
      <dgm:prSet/>
      <dgm:spPr/>
      <dgm:t>
        <a:bodyPr/>
        <a:lstStyle/>
        <a:p>
          <a:endParaRPr lang="en-US"/>
        </a:p>
      </dgm:t>
    </dgm:pt>
    <dgm:pt modelId="{C644CA4F-A304-400B-9120-D6AD85690729}">
      <dgm:prSet phldrT="[Text]"/>
      <dgm:spPr/>
      <dgm:t>
        <a:bodyPr/>
        <a:lstStyle/>
        <a:p>
          <a:r>
            <a:rPr lang="en-US" dirty="0"/>
            <a:t>Performance gaps</a:t>
          </a:r>
        </a:p>
      </dgm:t>
    </dgm:pt>
    <dgm:pt modelId="{522A55DF-7B8D-4EA4-ABFA-842413E8AA6E}" type="parTrans" cxnId="{47BA6035-75F5-4588-87C7-BF80E939D1FE}">
      <dgm:prSet/>
      <dgm:spPr/>
      <dgm:t>
        <a:bodyPr/>
        <a:lstStyle/>
        <a:p>
          <a:endParaRPr lang="en-US"/>
        </a:p>
      </dgm:t>
    </dgm:pt>
    <dgm:pt modelId="{C66D6AA7-6F6D-4AD5-89FA-539C4AA002D5}" type="sibTrans" cxnId="{47BA6035-75F5-4588-87C7-BF80E939D1FE}">
      <dgm:prSet/>
      <dgm:spPr/>
      <dgm:t>
        <a:bodyPr/>
        <a:lstStyle/>
        <a:p>
          <a:endParaRPr lang="en-US"/>
        </a:p>
      </dgm:t>
    </dgm:pt>
    <dgm:pt modelId="{F53A861D-0A01-430D-A998-39A1B31DF769}" type="pres">
      <dgm:prSet presAssocID="{9B8C1A53-A1E7-4C95-B9E7-65FD7CD7309E}" presName="diagram" presStyleCnt="0">
        <dgm:presLayoutVars>
          <dgm:chPref val="1"/>
          <dgm:dir/>
          <dgm:animOne val="branch"/>
          <dgm:animLvl val="lvl"/>
          <dgm:resizeHandles/>
        </dgm:presLayoutVars>
      </dgm:prSet>
      <dgm:spPr/>
    </dgm:pt>
    <dgm:pt modelId="{ACF4505D-AB6C-471D-AB6E-95D11B99C3B9}" type="pres">
      <dgm:prSet presAssocID="{EA6EFDF4-968D-4583-885E-0469F4EF941A}" presName="root" presStyleCnt="0"/>
      <dgm:spPr/>
    </dgm:pt>
    <dgm:pt modelId="{2A4FCD40-D0C9-4077-B87D-2245A950CFF0}" type="pres">
      <dgm:prSet presAssocID="{EA6EFDF4-968D-4583-885E-0469F4EF941A}" presName="rootComposite" presStyleCnt="0"/>
      <dgm:spPr/>
    </dgm:pt>
    <dgm:pt modelId="{4A149477-3EB7-4BAD-8C5B-675761B9B90A}" type="pres">
      <dgm:prSet presAssocID="{EA6EFDF4-968D-4583-885E-0469F4EF941A}" presName="rootText" presStyleLbl="node1" presStyleIdx="0" presStyleCnt="2"/>
      <dgm:spPr/>
    </dgm:pt>
    <dgm:pt modelId="{CEE8D430-4195-4CD5-AD4C-890D178A39C1}" type="pres">
      <dgm:prSet presAssocID="{EA6EFDF4-968D-4583-885E-0469F4EF941A}" presName="rootConnector" presStyleLbl="node1" presStyleIdx="0" presStyleCnt="2"/>
      <dgm:spPr/>
    </dgm:pt>
    <dgm:pt modelId="{8495FC4C-6D81-4AD6-9DEB-3B9E08771CE4}" type="pres">
      <dgm:prSet presAssocID="{EA6EFDF4-968D-4583-885E-0469F4EF941A}" presName="childShape" presStyleCnt="0"/>
      <dgm:spPr/>
    </dgm:pt>
    <dgm:pt modelId="{63766A91-652B-45E8-AE10-F938E3481C83}" type="pres">
      <dgm:prSet presAssocID="{ABC33D31-A373-4FB9-AF0E-188F1FB5EDB2}" presName="Name13" presStyleLbl="parChTrans1D2" presStyleIdx="0" presStyleCnt="4"/>
      <dgm:spPr/>
    </dgm:pt>
    <dgm:pt modelId="{51AFEB1B-B7C4-4D80-ADA1-A870D35C81A6}" type="pres">
      <dgm:prSet presAssocID="{FFB0EAFE-24FB-4523-BB65-84A6AE2E5F8F}" presName="childText" presStyleLbl="bgAcc1" presStyleIdx="0" presStyleCnt="4">
        <dgm:presLayoutVars>
          <dgm:bulletEnabled val="1"/>
        </dgm:presLayoutVars>
      </dgm:prSet>
      <dgm:spPr/>
    </dgm:pt>
    <dgm:pt modelId="{BDC79368-EE72-40BA-8EA4-E8BFACD7B26B}" type="pres">
      <dgm:prSet presAssocID="{2FB208E0-5E11-4CB9-9F72-C54A823C9C43}" presName="Name13" presStyleLbl="parChTrans1D2" presStyleIdx="1" presStyleCnt="4"/>
      <dgm:spPr/>
    </dgm:pt>
    <dgm:pt modelId="{B1CA3B18-9DB5-4874-AF38-DE04C979C765}" type="pres">
      <dgm:prSet presAssocID="{4B81FBDC-3B09-43F8-8583-1D4D1C18D1A3}" presName="childText" presStyleLbl="bgAcc1" presStyleIdx="1" presStyleCnt="4">
        <dgm:presLayoutVars>
          <dgm:bulletEnabled val="1"/>
        </dgm:presLayoutVars>
      </dgm:prSet>
      <dgm:spPr/>
    </dgm:pt>
    <dgm:pt modelId="{C1F49C88-E087-47D0-9E2D-EDB4CF96EC62}" type="pres">
      <dgm:prSet presAssocID="{E2403C7C-29E5-44A9-9191-30D0405DB062}" presName="root" presStyleCnt="0"/>
      <dgm:spPr/>
    </dgm:pt>
    <dgm:pt modelId="{A7898776-05D0-4ADC-B2F4-B728C0F50A26}" type="pres">
      <dgm:prSet presAssocID="{E2403C7C-29E5-44A9-9191-30D0405DB062}" presName="rootComposite" presStyleCnt="0"/>
      <dgm:spPr/>
    </dgm:pt>
    <dgm:pt modelId="{C4A64CC0-A10E-47F2-BD69-DC14CB6DEB19}" type="pres">
      <dgm:prSet presAssocID="{E2403C7C-29E5-44A9-9191-30D0405DB062}" presName="rootText" presStyleLbl="node1" presStyleIdx="1" presStyleCnt="2"/>
      <dgm:spPr/>
    </dgm:pt>
    <dgm:pt modelId="{87AAD0CE-C9BB-4F8D-912A-6E21CC3EB4AE}" type="pres">
      <dgm:prSet presAssocID="{E2403C7C-29E5-44A9-9191-30D0405DB062}" presName="rootConnector" presStyleLbl="node1" presStyleIdx="1" presStyleCnt="2"/>
      <dgm:spPr/>
    </dgm:pt>
    <dgm:pt modelId="{DA735861-BE5E-4EA5-9DEF-400CA3ECCC51}" type="pres">
      <dgm:prSet presAssocID="{E2403C7C-29E5-44A9-9191-30D0405DB062}" presName="childShape" presStyleCnt="0"/>
      <dgm:spPr/>
    </dgm:pt>
    <dgm:pt modelId="{99F1350B-1A46-4325-BDDB-39C7AFB1B31B}" type="pres">
      <dgm:prSet presAssocID="{692AB3FC-A320-49C5-864F-C2F2ADDE0CB2}" presName="Name13" presStyleLbl="parChTrans1D2" presStyleIdx="2" presStyleCnt="4"/>
      <dgm:spPr/>
    </dgm:pt>
    <dgm:pt modelId="{6BE0DF9C-B2BA-42FE-931D-C51BD5F15F2A}" type="pres">
      <dgm:prSet presAssocID="{F029A45F-FF7B-4B84-B64B-F3FF1F3ACCAA}" presName="childText" presStyleLbl="bgAcc1" presStyleIdx="2" presStyleCnt="4">
        <dgm:presLayoutVars>
          <dgm:bulletEnabled val="1"/>
        </dgm:presLayoutVars>
      </dgm:prSet>
      <dgm:spPr/>
    </dgm:pt>
    <dgm:pt modelId="{A312CE24-AD68-47ED-BD1E-05ED4FB8836D}" type="pres">
      <dgm:prSet presAssocID="{522A55DF-7B8D-4EA4-ABFA-842413E8AA6E}" presName="Name13" presStyleLbl="parChTrans1D2" presStyleIdx="3" presStyleCnt="4"/>
      <dgm:spPr/>
    </dgm:pt>
    <dgm:pt modelId="{C654597A-D658-499C-AEFB-6B158EC97B70}" type="pres">
      <dgm:prSet presAssocID="{C644CA4F-A304-400B-9120-D6AD85690729}" presName="childText" presStyleLbl="bgAcc1" presStyleIdx="3" presStyleCnt="4">
        <dgm:presLayoutVars>
          <dgm:bulletEnabled val="1"/>
        </dgm:presLayoutVars>
      </dgm:prSet>
      <dgm:spPr/>
    </dgm:pt>
  </dgm:ptLst>
  <dgm:cxnLst>
    <dgm:cxn modelId="{CA827C06-548D-4F02-8066-2077AA2BF49A}" type="presOf" srcId="{E2403C7C-29E5-44A9-9191-30D0405DB062}" destId="{87AAD0CE-C9BB-4F8D-912A-6E21CC3EB4AE}" srcOrd="1" destOrd="0" presId="urn:microsoft.com/office/officeart/2005/8/layout/hierarchy3"/>
    <dgm:cxn modelId="{65BA8F06-806B-474F-BF1B-50A95738B162}" type="presOf" srcId="{FFB0EAFE-24FB-4523-BB65-84A6AE2E5F8F}" destId="{51AFEB1B-B7C4-4D80-ADA1-A870D35C81A6}" srcOrd="0" destOrd="0" presId="urn:microsoft.com/office/officeart/2005/8/layout/hierarchy3"/>
    <dgm:cxn modelId="{2860D409-9B07-483E-A25E-1A93C0C69889}" type="presOf" srcId="{EA6EFDF4-968D-4583-885E-0469F4EF941A}" destId="{4A149477-3EB7-4BAD-8C5B-675761B9B90A}" srcOrd="0" destOrd="0" presId="urn:microsoft.com/office/officeart/2005/8/layout/hierarchy3"/>
    <dgm:cxn modelId="{4861DA0E-45E0-4919-A547-667F337461EE}" type="presOf" srcId="{692AB3FC-A320-49C5-864F-C2F2ADDE0CB2}" destId="{99F1350B-1A46-4325-BDDB-39C7AFB1B31B}" srcOrd="0" destOrd="0" presId="urn:microsoft.com/office/officeart/2005/8/layout/hierarchy3"/>
    <dgm:cxn modelId="{A0332D29-3491-4266-B169-1B6A40705998}" srcId="{E2403C7C-29E5-44A9-9191-30D0405DB062}" destId="{F029A45F-FF7B-4B84-B64B-F3FF1F3ACCAA}" srcOrd="0" destOrd="0" parTransId="{692AB3FC-A320-49C5-864F-C2F2ADDE0CB2}" sibTransId="{E196DA64-8A98-4AE0-BE9D-B2D3D1CF9375}"/>
    <dgm:cxn modelId="{B539AB2B-DA9D-4B8E-8A38-460F236710B7}" srcId="{9B8C1A53-A1E7-4C95-B9E7-65FD7CD7309E}" destId="{EA6EFDF4-968D-4583-885E-0469F4EF941A}" srcOrd="0" destOrd="0" parTransId="{C9584E08-7CB9-46AD-904F-BAE16EFFAEE7}" sibTransId="{89D81F13-8833-4EC3-89CB-EBF85B1DF5AC}"/>
    <dgm:cxn modelId="{D7E46833-ED88-4AFC-9CCD-CCB08AE9711A}" srcId="{EA6EFDF4-968D-4583-885E-0469F4EF941A}" destId="{FFB0EAFE-24FB-4523-BB65-84A6AE2E5F8F}" srcOrd="0" destOrd="0" parTransId="{ABC33D31-A373-4FB9-AF0E-188F1FB5EDB2}" sibTransId="{1CD4F539-EC91-4773-9629-97C21E788539}"/>
    <dgm:cxn modelId="{47BA6035-75F5-4588-87C7-BF80E939D1FE}" srcId="{E2403C7C-29E5-44A9-9191-30D0405DB062}" destId="{C644CA4F-A304-400B-9120-D6AD85690729}" srcOrd="1" destOrd="0" parTransId="{522A55DF-7B8D-4EA4-ABFA-842413E8AA6E}" sibTransId="{C66D6AA7-6F6D-4AD5-89FA-539C4AA002D5}"/>
    <dgm:cxn modelId="{AA96318B-995B-4B8F-8EF1-C09311B80551}" srcId="{EA6EFDF4-968D-4583-885E-0469F4EF941A}" destId="{4B81FBDC-3B09-43F8-8583-1D4D1C18D1A3}" srcOrd="1" destOrd="0" parTransId="{2FB208E0-5E11-4CB9-9F72-C54A823C9C43}" sibTransId="{DCB1F802-3C19-4696-ACE2-23C95035EF56}"/>
    <dgm:cxn modelId="{8537FD99-5139-4050-ABA1-43FB7B42B933}" type="presOf" srcId="{2FB208E0-5E11-4CB9-9F72-C54A823C9C43}" destId="{BDC79368-EE72-40BA-8EA4-E8BFACD7B26B}" srcOrd="0" destOrd="0" presId="urn:microsoft.com/office/officeart/2005/8/layout/hierarchy3"/>
    <dgm:cxn modelId="{328021A1-B136-4D15-976A-81954A5D0F22}" type="presOf" srcId="{4B81FBDC-3B09-43F8-8583-1D4D1C18D1A3}" destId="{B1CA3B18-9DB5-4874-AF38-DE04C979C765}" srcOrd="0" destOrd="0" presId="urn:microsoft.com/office/officeart/2005/8/layout/hierarchy3"/>
    <dgm:cxn modelId="{5AA338AA-55BF-4280-A35B-0CFD7A548552}" type="presOf" srcId="{C644CA4F-A304-400B-9120-D6AD85690729}" destId="{C654597A-D658-499C-AEFB-6B158EC97B70}" srcOrd="0" destOrd="0" presId="urn:microsoft.com/office/officeart/2005/8/layout/hierarchy3"/>
    <dgm:cxn modelId="{5BF76AC7-F9A2-407D-A792-9430766B0B6C}" type="presOf" srcId="{E2403C7C-29E5-44A9-9191-30D0405DB062}" destId="{C4A64CC0-A10E-47F2-BD69-DC14CB6DEB19}" srcOrd="0" destOrd="0" presId="urn:microsoft.com/office/officeart/2005/8/layout/hierarchy3"/>
    <dgm:cxn modelId="{10B648CC-AD87-4A41-B59D-9DB540286C40}" type="presOf" srcId="{9B8C1A53-A1E7-4C95-B9E7-65FD7CD7309E}" destId="{F53A861D-0A01-430D-A998-39A1B31DF769}" srcOrd="0" destOrd="0" presId="urn:microsoft.com/office/officeart/2005/8/layout/hierarchy3"/>
    <dgm:cxn modelId="{900DA8D5-28C8-4234-97E4-77C5174502B6}" type="presOf" srcId="{ABC33D31-A373-4FB9-AF0E-188F1FB5EDB2}" destId="{63766A91-652B-45E8-AE10-F938E3481C83}" srcOrd="0" destOrd="0" presId="urn:microsoft.com/office/officeart/2005/8/layout/hierarchy3"/>
    <dgm:cxn modelId="{96231BD8-E4B9-4690-8339-293D2A60E9C2}" type="presOf" srcId="{EA6EFDF4-968D-4583-885E-0469F4EF941A}" destId="{CEE8D430-4195-4CD5-AD4C-890D178A39C1}" srcOrd="1" destOrd="0" presId="urn:microsoft.com/office/officeart/2005/8/layout/hierarchy3"/>
    <dgm:cxn modelId="{69C76FD9-15D2-4B47-978F-8D13DA7DA19D}" type="presOf" srcId="{F029A45F-FF7B-4B84-B64B-F3FF1F3ACCAA}" destId="{6BE0DF9C-B2BA-42FE-931D-C51BD5F15F2A}" srcOrd="0" destOrd="0" presId="urn:microsoft.com/office/officeart/2005/8/layout/hierarchy3"/>
    <dgm:cxn modelId="{E832D2F7-46EE-4EB0-A555-781D50965B67}" srcId="{9B8C1A53-A1E7-4C95-B9E7-65FD7CD7309E}" destId="{E2403C7C-29E5-44A9-9191-30D0405DB062}" srcOrd="1" destOrd="0" parTransId="{46C94F3D-E85C-4066-96D2-256ADD64D4DE}" sibTransId="{4E94CF2E-505F-4CA1-805D-E26AA757DDBA}"/>
    <dgm:cxn modelId="{52EF55FF-B694-422D-AC78-DD501DF6084B}" type="presOf" srcId="{522A55DF-7B8D-4EA4-ABFA-842413E8AA6E}" destId="{A312CE24-AD68-47ED-BD1E-05ED4FB8836D}" srcOrd="0" destOrd="0" presId="urn:microsoft.com/office/officeart/2005/8/layout/hierarchy3"/>
    <dgm:cxn modelId="{C089CB4F-F1D1-44E0-8506-D5DF0D1F4C38}" type="presParOf" srcId="{F53A861D-0A01-430D-A998-39A1B31DF769}" destId="{ACF4505D-AB6C-471D-AB6E-95D11B99C3B9}" srcOrd="0" destOrd="0" presId="urn:microsoft.com/office/officeart/2005/8/layout/hierarchy3"/>
    <dgm:cxn modelId="{6FCF6741-7963-4C0D-A7B0-ABE228FF741E}" type="presParOf" srcId="{ACF4505D-AB6C-471D-AB6E-95D11B99C3B9}" destId="{2A4FCD40-D0C9-4077-B87D-2245A950CFF0}" srcOrd="0" destOrd="0" presId="urn:microsoft.com/office/officeart/2005/8/layout/hierarchy3"/>
    <dgm:cxn modelId="{C65198CD-46B7-4A82-8918-DEC54AE79A18}" type="presParOf" srcId="{2A4FCD40-D0C9-4077-B87D-2245A950CFF0}" destId="{4A149477-3EB7-4BAD-8C5B-675761B9B90A}" srcOrd="0" destOrd="0" presId="urn:microsoft.com/office/officeart/2005/8/layout/hierarchy3"/>
    <dgm:cxn modelId="{2BFC3E63-FA26-4F9F-A1EE-5CBE9DC150E8}" type="presParOf" srcId="{2A4FCD40-D0C9-4077-B87D-2245A950CFF0}" destId="{CEE8D430-4195-4CD5-AD4C-890D178A39C1}" srcOrd="1" destOrd="0" presId="urn:microsoft.com/office/officeart/2005/8/layout/hierarchy3"/>
    <dgm:cxn modelId="{065FD88B-ABB2-4D25-99D9-A4DB2DA70031}" type="presParOf" srcId="{ACF4505D-AB6C-471D-AB6E-95D11B99C3B9}" destId="{8495FC4C-6D81-4AD6-9DEB-3B9E08771CE4}" srcOrd="1" destOrd="0" presId="urn:microsoft.com/office/officeart/2005/8/layout/hierarchy3"/>
    <dgm:cxn modelId="{C9D856A6-B1AC-4BBD-842A-C5199954A561}" type="presParOf" srcId="{8495FC4C-6D81-4AD6-9DEB-3B9E08771CE4}" destId="{63766A91-652B-45E8-AE10-F938E3481C83}" srcOrd="0" destOrd="0" presId="urn:microsoft.com/office/officeart/2005/8/layout/hierarchy3"/>
    <dgm:cxn modelId="{8662E588-5811-4BC8-BC94-0B047869F4B4}" type="presParOf" srcId="{8495FC4C-6D81-4AD6-9DEB-3B9E08771CE4}" destId="{51AFEB1B-B7C4-4D80-ADA1-A870D35C81A6}" srcOrd="1" destOrd="0" presId="urn:microsoft.com/office/officeart/2005/8/layout/hierarchy3"/>
    <dgm:cxn modelId="{82A45EFA-6DA3-4A81-A23C-91FC15320769}" type="presParOf" srcId="{8495FC4C-6D81-4AD6-9DEB-3B9E08771CE4}" destId="{BDC79368-EE72-40BA-8EA4-E8BFACD7B26B}" srcOrd="2" destOrd="0" presId="urn:microsoft.com/office/officeart/2005/8/layout/hierarchy3"/>
    <dgm:cxn modelId="{7531932F-2259-4153-92C5-8CA756E265E0}" type="presParOf" srcId="{8495FC4C-6D81-4AD6-9DEB-3B9E08771CE4}" destId="{B1CA3B18-9DB5-4874-AF38-DE04C979C765}" srcOrd="3" destOrd="0" presId="urn:microsoft.com/office/officeart/2005/8/layout/hierarchy3"/>
    <dgm:cxn modelId="{4CD91FAE-2C80-42D5-B535-D30A8195609B}" type="presParOf" srcId="{F53A861D-0A01-430D-A998-39A1B31DF769}" destId="{C1F49C88-E087-47D0-9E2D-EDB4CF96EC62}" srcOrd="1" destOrd="0" presId="urn:microsoft.com/office/officeart/2005/8/layout/hierarchy3"/>
    <dgm:cxn modelId="{A5EDC088-19F6-471D-8CD2-BFC34CAB358D}" type="presParOf" srcId="{C1F49C88-E087-47D0-9E2D-EDB4CF96EC62}" destId="{A7898776-05D0-4ADC-B2F4-B728C0F50A26}" srcOrd="0" destOrd="0" presId="urn:microsoft.com/office/officeart/2005/8/layout/hierarchy3"/>
    <dgm:cxn modelId="{D6938E16-0308-4CAD-87EB-26BA4CE628CE}" type="presParOf" srcId="{A7898776-05D0-4ADC-B2F4-B728C0F50A26}" destId="{C4A64CC0-A10E-47F2-BD69-DC14CB6DEB19}" srcOrd="0" destOrd="0" presId="urn:microsoft.com/office/officeart/2005/8/layout/hierarchy3"/>
    <dgm:cxn modelId="{BEF223D4-DC07-42CC-86A0-97FD9BFCB02D}" type="presParOf" srcId="{A7898776-05D0-4ADC-B2F4-B728C0F50A26}" destId="{87AAD0CE-C9BB-4F8D-912A-6E21CC3EB4AE}" srcOrd="1" destOrd="0" presId="urn:microsoft.com/office/officeart/2005/8/layout/hierarchy3"/>
    <dgm:cxn modelId="{BDB299FD-946E-4C22-B98F-5D109AA5B475}" type="presParOf" srcId="{C1F49C88-E087-47D0-9E2D-EDB4CF96EC62}" destId="{DA735861-BE5E-4EA5-9DEF-400CA3ECCC51}" srcOrd="1" destOrd="0" presId="urn:microsoft.com/office/officeart/2005/8/layout/hierarchy3"/>
    <dgm:cxn modelId="{FDD82109-BA2E-4A28-8086-404ABFDFE758}" type="presParOf" srcId="{DA735861-BE5E-4EA5-9DEF-400CA3ECCC51}" destId="{99F1350B-1A46-4325-BDDB-39C7AFB1B31B}" srcOrd="0" destOrd="0" presId="urn:microsoft.com/office/officeart/2005/8/layout/hierarchy3"/>
    <dgm:cxn modelId="{C1361324-86A9-42E2-8303-7698FFC9E1BF}" type="presParOf" srcId="{DA735861-BE5E-4EA5-9DEF-400CA3ECCC51}" destId="{6BE0DF9C-B2BA-42FE-931D-C51BD5F15F2A}" srcOrd="1" destOrd="0" presId="urn:microsoft.com/office/officeart/2005/8/layout/hierarchy3"/>
    <dgm:cxn modelId="{03B036A8-450B-47FF-BF9D-284E6C09A51B}" type="presParOf" srcId="{DA735861-BE5E-4EA5-9DEF-400CA3ECCC51}" destId="{A312CE24-AD68-47ED-BD1E-05ED4FB8836D}" srcOrd="2" destOrd="0" presId="urn:microsoft.com/office/officeart/2005/8/layout/hierarchy3"/>
    <dgm:cxn modelId="{DB43C04C-79DD-490D-A560-E4E327133037}" type="presParOf" srcId="{DA735861-BE5E-4EA5-9DEF-400CA3ECCC51}" destId="{C654597A-D658-499C-AEFB-6B158EC97B70}"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EDB38E7F-FAAF-4103-9EE9-5F7CF06BB33C}"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3922112A-2A9E-4129-B65B-1CC1EB67FF30}">
      <dgm:prSet phldrT="[Text]"/>
      <dgm:spPr/>
      <dgm:t>
        <a:bodyPr/>
        <a:lstStyle/>
        <a:p>
          <a:r>
            <a:rPr lang="en-US" dirty="0"/>
            <a:t>Needs to be done to be effective</a:t>
          </a:r>
        </a:p>
      </dgm:t>
    </dgm:pt>
    <dgm:pt modelId="{425A3B33-F5B0-4072-84A1-750C4D58746A}" type="parTrans" cxnId="{12797FE1-872A-449B-899D-F01AFDAF5E22}">
      <dgm:prSet/>
      <dgm:spPr/>
      <dgm:t>
        <a:bodyPr/>
        <a:lstStyle/>
        <a:p>
          <a:endParaRPr lang="en-US"/>
        </a:p>
      </dgm:t>
    </dgm:pt>
    <dgm:pt modelId="{AD339078-DF76-4CF6-84D9-DFBB71DA1D0F}" type="sibTrans" cxnId="{12797FE1-872A-449B-899D-F01AFDAF5E22}">
      <dgm:prSet/>
      <dgm:spPr/>
      <dgm:t>
        <a:bodyPr/>
        <a:lstStyle/>
        <a:p>
          <a:endParaRPr lang="en-US"/>
        </a:p>
      </dgm:t>
    </dgm:pt>
    <dgm:pt modelId="{45B4F6E6-EB29-4EA0-B453-25482CE1D681}">
      <dgm:prSet phldrT="[Text]"/>
      <dgm:spPr/>
      <dgm:t>
        <a:bodyPr/>
        <a:lstStyle/>
        <a:p>
          <a:r>
            <a:rPr lang="en-US" dirty="0"/>
            <a:t>Remain professional</a:t>
          </a:r>
        </a:p>
      </dgm:t>
    </dgm:pt>
    <dgm:pt modelId="{3C151638-A2FC-43B3-A986-8A1F66A5EFD9}" type="parTrans" cxnId="{6534D835-93C2-4C05-845B-9016B481705E}">
      <dgm:prSet/>
      <dgm:spPr/>
      <dgm:t>
        <a:bodyPr/>
        <a:lstStyle/>
        <a:p>
          <a:endParaRPr lang="en-US"/>
        </a:p>
      </dgm:t>
    </dgm:pt>
    <dgm:pt modelId="{19F95B81-E166-4F91-9E11-BFDD0DC43C0B}" type="sibTrans" cxnId="{6534D835-93C2-4C05-845B-9016B481705E}">
      <dgm:prSet/>
      <dgm:spPr/>
      <dgm:t>
        <a:bodyPr/>
        <a:lstStyle/>
        <a:p>
          <a:endParaRPr lang="en-US"/>
        </a:p>
      </dgm:t>
    </dgm:pt>
    <dgm:pt modelId="{FCBEE7AE-01C9-4D66-B299-3AA20D1663A3}">
      <dgm:prSet phldrT="[Text]"/>
      <dgm:spPr/>
      <dgm:t>
        <a:bodyPr/>
        <a:lstStyle/>
        <a:p>
          <a:r>
            <a:rPr lang="en-US" dirty="0"/>
            <a:t>Accurate evaluations</a:t>
          </a:r>
        </a:p>
      </dgm:t>
    </dgm:pt>
    <dgm:pt modelId="{877F8F38-CC05-4FC5-B6D1-A5EDA877E34F}" type="parTrans" cxnId="{BA471422-5D81-4E4B-B6D4-4FAD614FC3F2}">
      <dgm:prSet/>
      <dgm:spPr/>
      <dgm:t>
        <a:bodyPr/>
        <a:lstStyle/>
        <a:p>
          <a:endParaRPr lang="en-US"/>
        </a:p>
      </dgm:t>
    </dgm:pt>
    <dgm:pt modelId="{044FE936-2BFA-40C1-8E8F-E222646C01EF}" type="sibTrans" cxnId="{BA471422-5D81-4E4B-B6D4-4FAD614FC3F2}">
      <dgm:prSet/>
      <dgm:spPr/>
      <dgm:t>
        <a:bodyPr/>
        <a:lstStyle/>
        <a:p>
          <a:endParaRPr lang="en-US"/>
        </a:p>
      </dgm:t>
    </dgm:pt>
    <dgm:pt modelId="{1E62798A-8187-4254-90E0-0C7F8982C986}" type="pres">
      <dgm:prSet presAssocID="{EDB38E7F-FAAF-4103-9EE9-5F7CF06BB33C}" presName="Name0" presStyleCnt="0">
        <dgm:presLayoutVars>
          <dgm:resizeHandles/>
        </dgm:presLayoutVars>
      </dgm:prSet>
      <dgm:spPr/>
    </dgm:pt>
    <dgm:pt modelId="{D9703DBD-2DDF-41B3-B92A-CB1F2FA818AA}" type="pres">
      <dgm:prSet presAssocID="{3922112A-2A9E-4129-B65B-1CC1EB67FF30}" presName="text" presStyleLbl="node1" presStyleIdx="0" presStyleCnt="3">
        <dgm:presLayoutVars>
          <dgm:bulletEnabled val="1"/>
        </dgm:presLayoutVars>
      </dgm:prSet>
      <dgm:spPr/>
    </dgm:pt>
    <dgm:pt modelId="{CB504BB7-6FC8-4AC9-830A-1556C030B876}" type="pres">
      <dgm:prSet presAssocID="{AD339078-DF76-4CF6-84D9-DFBB71DA1D0F}" presName="space" presStyleCnt="0"/>
      <dgm:spPr/>
    </dgm:pt>
    <dgm:pt modelId="{DEC3E9E6-A7F9-404C-BC75-0CA005228A11}" type="pres">
      <dgm:prSet presAssocID="{45B4F6E6-EB29-4EA0-B453-25482CE1D681}" presName="text" presStyleLbl="node1" presStyleIdx="1" presStyleCnt="3">
        <dgm:presLayoutVars>
          <dgm:bulletEnabled val="1"/>
        </dgm:presLayoutVars>
      </dgm:prSet>
      <dgm:spPr/>
    </dgm:pt>
    <dgm:pt modelId="{B5AF16FD-F3A4-4F09-A55B-A76A7858D073}" type="pres">
      <dgm:prSet presAssocID="{19F95B81-E166-4F91-9E11-BFDD0DC43C0B}" presName="space" presStyleCnt="0"/>
      <dgm:spPr/>
    </dgm:pt>
    <dgm:pt modelId="{6C8E5B07-594D-47C3-9089-5217857DC9DF}" type="pres">
      <dgm:prSet presAssocID="{FCBEE7AE-01C9-4D66-B299-3AA20D1663A3}" presName="text" presStyleLbl="node1" presStyleIdx="2" presStyleCnt="3">
        <dgm:presLayoutVars>
          <dgm:bulletEnabled val="1"/>
        </dgm:presLayoutVars>
      </dgm:prSet>
      <dgm:spPr/>
    </dgm:pt>
  </dgm:ptLst>
  <dgm:cxnLst>
    <dgm:cxn modelId="{BA471422-5D81-4E4B-B6D4-4FAD614FC3F2}" srcId="{EDB38E7F-FAAF-4103-9EE9-5F7CF06BB33C}" destId="{FCBEE7AE-01C9-4D66-B299-3AA20D1663A3}" srcOrd="2" destOrd="0" parTransId="{877F8F38-CC05-4FC5-B6D1-A5EDA877E34F}" sibTransId="{044FE936-2BFA-40C1-8E8F-E222646C01EF}"/>
    <dgm:cxn modelId="{A7DDBE33-819B-40F0-8E22-41050F27ABBA}" type="presOf" srcId="{FCBEE7AE-01C9-4D66-B299-3AA20D1663A3}" destId="{6C8E5B07-594D-47C3-9089-5217857DC9DF}" srcOrd="0" destOrd="0" presId="urn:diagrams.loki3.com/VaryingWidthList+Icon"/>
    <dgm:cxn modelId="{6534D835-93C2-4C05-845B-9016B481705E}" srcId="{EDB38E7F-FAAF-4103-9EE9-5F7CF06BB33C}" destId="{45B4F6E6-EB29-4EA0-B453-25482CE1D681}" srcOrd="1" destOrd="0" parTransId="{3C151638-A2FC-43B3-A986-8A1F66A5EFD9}" sibTransId="{19F95B81-E166-4F91-9E11-BFDD0DC43C0B}"/>
    <dgm:cxn modelId="{481F04BB-FD3C-4259-9154-CC77E0C5A760}" type="presOf" srcId="{45B4F6E6-EB29-4EA0-B453-25482CE1D681}" destId="{DEC3E9E6-A7F9-404C-BC75-0CA005228A11}" srcOrd="0" destOrd="0" presId="urn:diagrams.loki3.com/VaryingWidthList+Icon"/>
    <dgm:cxn modelId="{12797FE1-872A-449B-899D-F01AFDAF5E22}" srcId="{EDB38E7F-FAAF-4103-9EE9-5F7CF06BB33C}" destId="{3922112A-2A9E-4129-B65B-1CC1EB67FF30}" srcOrd="0" destOrd="0" parTransId="{425A3B33-F5B0-4072-84A1-750C4D58746A}" sibTransId="{AD339078-DF76-4CF6-84D9-DFBB71DA1D0F}"/>
    <dgm:cxn modelId="{7DC0E5F2-3EF4-4FB8-A829-160664712712}" type="presOf" srcId="{EDB38E7F-FAAF-4103-9EE9-5F7CF06BB33C}" destId="{1E62798A-8187-4254-90E0-0C7F8982C986}" srcOrd="0" destOrd="0" presId="urn:diagrams.loki3.com/VaryingWidthList+Icon"/>
    <dgm:cxn modelId="{9561E7FB-8C20-4632-B9BE-BEDA6F99B8E0}" type="presOf" srcId="{3922112A-2A9E-4129-B65B-1CC1EB67FF30}" destId="{D9703DBD-2DDF-41B3-B92A-CB1F2FA818AA}" srcOrd="0" destOrd="0" presId="urn:diagrams.loki3.com/VaryingWidthList+Icon"/>
    <dgm:cxn modelId="{49740642-474F-460A-9D79-686EB3651FC5}" type="presParOf" srcId="{1E62798A-8187-4254-90E0-0C7F8982C986}" destId="{D9703DBD-2DDF-41B3-B92A-CB1F2FA818AA}" srcOrd="0" destOrd="0" presId="urn:diagrams.loki3.com/VaryingWidthList+Icon"/>
    <dgm:cxn modelId="{67059B05-7D69-417E-9F21-4B64537C0F3F}" type="presParOf" srcId="{1E62798A-8187-4254-90E0-0C7F8982C986}" destId="{CB504BB7-6FC8-4AC9-830A-1556C030B876}" srcOrd="1" destOrd="0" presId="urn:diagrams.loki3.com/VaryingWidthList+Icon"/>
    <dgm:cxn modelId="{F955B095-40F4-4B63-A00F-1770DBF16DAE}" type="presParOf" srcId="{1E62798A-8187-4254-90E0-0C7F8982C986}" destId="{DEC3E9E6-A7F9-404C-BC75-0CA005228A11}" srcOrd="2" destOrd="0" presId="urn:diagrams.loki3.com/VaryingWidthList+Icon"/>
    <dgm:cxn modelId="{8EAE5C1A-4D2B-458E-AB27-30A0C0596FFB}" type="presParOf" srcId="{1E62798A-8187-4254-90E0-0C7F8982C986}" destId="{B5AF16FD-F3A4-4F09-A55B-A76A7858D073}" srcOrd="3" destOrd="0" presId="urn:diagrams.loki3.com/VaryingWidthList+Icon"/>
    <dgm:cxn modelId="{52F03FB5-CA98-4226-B843-28572F666F19}" type="presParOf" srcId="{1E62798A-8187-4254-90E0-0C7F8982C986}" destId="{6C8E5B07-594D-47C3-9089-5217857DC9DF}"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BAE92DE1-5C0B-4FA1-BCFD-C9142AF376A1}"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2996DDF4-ECA6-478C-9339-10AC935645BD}">
      <dgm:prSet phldrT="[Text]"/>
      <dgm:spPr/>
      <dgm:t>
        <a:bodyPr/>
        <a:lstStyle/>
        <a:p>
          <a:r>
            <a:rPr lang="en-US" dirty="0"/>
            <a:t>Assess skills and knowledge</a:t>
          </a:r>
        </a:p>
      </dgm:t>
    </dgm:pt>
    <dgm:pt modelId="{075C56A1-4C41-4B3F-A558-CFDE1D9CD6F4}" type="parTrans" cxnId="{B049A9A4-4AA3-4C38-86E3-26DDB6B7339D}">
      <dgm:prSet/>
      <dgm:spPr/>
      <dgm:t>
        <a:bodyPr/>
        <a:lstStyle/>
        <a:p>
          <a:endParaRPr lang="en-US"/>
        </a:p>
      </dgm:t>
    </dgm:pt>
    <dgm:pt modelId="{CB6C6FE3-86B2-41E8-A388-03A077C7C853}" type="sibTrans" cxnId="{B049A9A4-4AA3-4C38-86E3-26DDB6B7339D}">
      <dgm:prSet/>
      <dgm:spPr/>
      <dgm:t>
        <a:bodyPr/>
        <a:lstStyle/>
        <a:p>
          <a:endParaRPr lang="en-US"/>
        </a:p>
      </dgm:t>
    </dgm:pt>
    <dgm:pt modelId="{CCEEAE7E-C332-4D65-94E4-5810163BDFB4}">
      <dgm:prSet phldrT="[Text]"/>
      <dgm:spPr/>
      <dgm:t>
        <a:bodyPr/>
        <a:lstStyle/>
        <a:p>
          <a:r>
            <a:rPr lang="en-US" dirty="0"/>
            <a:t>Assess the tools</a:t>
          </a:r>
        </a:p>
      </dgm:t>
    </dgm:pt>
    <dgm:pt modelId="{1A192720-2B73-4E9D-9FF6-850187932D2A}" type="parTrans" cxnId="{B9EE11D0-E184-4E84-97AE-B7C00D4085E6}">
      <dgm:prSet/>
      <dgm:spPr/>
      <dgm:t>
        <a:bodyPr/>
        <a:lstStyle/>
        <a:p>
          <a:endParaRPr lang="en-US"/>
        </a:p>
      </dgm:t>
    </dgm:pt>
    <dgm:pt modelId="{840C4898-5EFB-46D7-8547-214256F89BFA}" type="sibTrans" cxnId="{B9EE11D0-E184-4E84-97AE-B7C00D4085E6}">
      <dgm:prSet/>
      <dgm:spPr/>
      <dgm:t>
        <a:bodyPr/>
        <a:lstStyle/>
        <a:p>
          <a:endParaRPr lang="en-US"/>
        </a:p>
      </dgm:t>
    </dgm:pt>
    <dgm:pt modelId="{E1DDF905-65B6-49CD-BEE2-B30F8F181DEF}">
      <dgm:prSet phldrT="[Text]"/>
      <dgm:spPr/>
      <dgm:t>
        <a:bodyPr/>
        <a:lstStyle/>
        <a:p>
          <a:r>
            <a:rPr lang="en-US" dirty="0"/>
            <a:t>Assess the processes</a:t>
          </a:r>
        </a:p>
      </dgm:t>
    </dgm:pt>
    <dgm:pt modelId="{7B8D09AA-414F-4D13-8C5C-E3068536B526}" type="parTrans" cxnId="{7338AC41-F611-4EF1-8D24-10F7F2338CCC}">
      <dgm:prSet/>
      <dgm:spPr/>
      <dgm:t>
        <a:bodyPr/>
        <a:lstStyle/>
        <a:p>
          <a:endParaRPr lang="en-US"/>
        </a:p>
      </dgm:t>
    </dgm:pt>
    <dgm:pt modelId="{F5AF6968-A262-467B-A502-40EA62A30D8E}" type="sibTrans" cxnId="{7338AC41-F611-4EF1-8D24-10F7F2338CCC}">
      <dgm:prSet/>
      <dgm:spPr/>
      <dgm:t>
        <a:bodyPr/>
        <a:lstStyle/>
        <a:p>
          <a:endParaRPr lang="en-US"/>
        </a:p>
      </dgm:t>
    </dgm:pt>
    <dgm:pt modelId="{C4722B3A-6049-44A2-80C1-3E6148AB8834}">
      <dgm:prSet phldrT="[Text]"/>
      <dgm:spPr/>
      <dgm:t>
        <a:bodyPr/>
        <a:lstStyle/>
        <a:p>
          <a:r>
            <a:rPr lang="en-US" dirty="0"/>
            <a:t>Assess motivation</a:t>
          </a:r>
        </a:p>
      </dgm:t>
    </dgm:pt>
    <dgm:pt modelId="{DC155521-2A53-4823-A5F1-E05EDED1D14E}" type="parTrans" cxnId="{B059740D-8E1B-4C85-87E8-D36A242EE7B7}">
      <dgm:prSet/>
      <dgm:spPr/>
    </dgm:pt>
    <dgm:pt modelId="{2BE06B12-D9FF-4B82-8B5A-03815962573F}" type="sibTrans" cxnId="{B059740D-8E1B-4C85-87E8-D36A242EE7B7}">
      <dgm:prSet/>
      <dgm:spPr/>
    </dgm:pt>
    <dgm:pt modelId="{A231CB56-FA72-4B69-8DBF-FF1D343B0304}" type="pres">
      <dgm:prSet presAssocID="{BAE92DE1-5C0B-4FA1-BCFD-C9142AF376A1}" presName="Name0" presStyleCnt="0">
        <dgm:presLayoutVars>
          <dgm:chMax val="7"/>
          <dgm:chPref val="7"/>
          <dgm:dir/>
        </dgm:presLayoutVars>
      </dgm:prSet>
      <dgm:spPr/>
    </dgm:pt>
    <dgm:pt modelId="{669E1841-0A5E-4EAC-9C37-02F7BC79B19A}" type="pres">
      <dgm:prSet presAssocID="{BAE92DE1-5C0B-4FA1-BCFD-C9142AF376A1}" presName="Name1" presStyleCnt="0"/>
      <dgm:spPr/>
    </dgm:pt>
    <dgm:pt modelId="{B95E76DA-4E69-48E2-B534-BCF30D2D9551}" type="pres">
      <dgm:prSet presAssocID="{BAE92DE1-5C0B-4FA1-BCFD-C9142AF376A1}" presName="cycle" presStyleCnt="0"/>
      <dgm:spPr/>
    </dgm:pt>
    <dgm:pt modelId="{32D4B9E2-8CE0-459F-A2E2-78EAFD543468}" type="pres">
      <dgm:prSet presAssocID="{BAE92DE1-5C0B-4FA1-BCFD-C9142AF376A1}" presName="srcNode" presStyleLbl="node1" presStyleIdx="0" presStyleCnt="4"/>
      <dgm:spPr/>
    </dgm:pt>
    <dgm:pt modelId="{A17F8DB2-C8E6-4267-9D65-6D3CB13DB424}" type="pres">
      <dgm:prSet presAssocID="{BAE92DE1-5C0B-4FA1-BCFD-C9142AF376A1}" presName="conn" presStyleLbl="parChTrans1D2" presStyleIdx="0" presStyleCnt="1"/>
      <dgm:spPr/>
    </dgm:pt>
    <dgm:pt modelId="{C33D3F46-E3E7-4ACE-A7D6-630AAF9FED27}" type="pres">
      <dgm:prSet presAssocID="{BAE92DE1-5C0B-4FA1-BCFD-C9142AF376A1}" presName="extraNode" presStyleLbl="node1" presStyleIdx="0" presStyleCnt="4"/>
      <dgm:spPr/>
    </dgm:pt>
    <dgm:pt modelId="{E251D3EB-0ABA-4DCA-BC28-66BE7BCCF1C1}" type="pres">
      <dgm:prSet presAssocID="{BAE92DE1-5C0B-4FA1-BCFD-C9142AF376A1}" presName="dstNode" presStyleLbl="node1" presStyleIdx="0" presStyleCnt="4"/>
      <dgm:spPr/>
    </dgm:pt>
    <dgm:pt modelId="{A72C319E-EB90-44EC-84AE-C22E777B120C}" type="pres">
      <dgm:prSet presAssocID="{2996DDF4-ECA6-478C-9339-10AC935645BD}" presName="text_1" presStyleLbl="node1" presStyleIdx="0" presStyleCnt="4">
        <dgm:presLayoutVars>
          <dgm:bulletEnabled val="1"/>
        </dgm:presLayoutVars>
      </dgm:prSet>
      <dgm:spPr/>
    </dgm:pt>
    <dgm:pt modelId="{39007A1B-5C36-4441-B196-DC972A3E2DA3}" type="pres">
      <dgm:prSet presAssocID="{2996DDF4-ECA6-478C-9339-10AC935645BD}" presName="accent_1" presStyleCnt="0"/>
      <dgm:spPr/>
    </dgm:pt>
    <dgm:pt modelId="{AE942A00-7FCE-4581-9AF9-FB1A81D7CBE2}" type="pres">
      <dgm:prSet presAssocID="{2996DDF4-ECA6-478C-9339-10AC935645BD}" presName="accentRepeatNode" presStyleLbl="solidFgAcc1" presStyleIdx="0" presStyleCnt="4"/>
      <dgm:spPr/>
    </dgm:pt>
    <dgm:pt modelId="{ADB51882-EDD2-4A0B-B4DB-57A78578F7A4}" type="pres">
      <dgm:prSet presAssocID="{CCEEAE7E-C332-4D65-94E4-5810163BDFB4}" presName="text_2" presStyleLbl="node1" presStyleIdx="1" presStyleCnt="4">
        <dgm:presLayoutVars>
          <dgm:bulletEnabled val="1"/>
        </dgm:presLayoutVars>
      </dgm:prSet>
      <dgm:spPr/>
    </dgm:pt>
    <dgm:pt modelId="{A0A665BA-FC08-4505-A415-86C8B57047A7}" type="pres">
      <dgm:prSet presAssocID="{CCEEAE7E-C332-4D65-94E4-5810163BDFB4}" presName="accent_2" presStyleCnt="0"/>
      <dgm:spPr/>
    </dgm:pt>
    <dgm:pt modelId="{EF2D513C-05DD-4ED7-A0BD-7280C41007D2}" type="pres">
      <dgm:prSet presAssocID="{CCEEAE7E-C332-4D65-94E4-5810163BDFB4}" presName="accentRepeatNode" presStyleLbl="solidFgAcc1" presStyleIdx="1" presStyleCnt="4"/>
      <dgm:spPr/>
    </dgm:pt>
    <dgm:pt modelId="{74B9F1B3-3FB7-463D-8148-9C5F017D7FB9}" type="pres">
      <dgm:prSet presAssocID="{E1DDF905-65B6-49CD-BEE2-B30F8F181DEF}" presName="text_3" presStyleLbl="node1" presStyleIdx="2" presStyleCnt="4">
        <dgm:presLayoutVars>
          <dgm:bulletEnabled val="1"/>
        </dgm:presLayoutVars>
      </dgm:prSet>
      <dgm:spPr/>
    </dgm:pt>
    <dgm:pt modelId="{EA765FEE-2CD7-45E1-9303-545EDC295182}" type="pres">
      <dgm:prSet presAssocID="{E1DDF905-65B6-49CD-BEE2-B30F8F181DEF}" presName="accent_3" presStyleCnt="0"/>
      <dgm:spPr/>
    </dgm:pt>
    <dgm:pt modelId="{1896F340-05D8-4933-A323-19CE6626B517}" type="pres">
      <dgm:prSet presAssocID="{E1DDF905-65B6-49CD-BEE2-B30F8F181DEF}" presName="accentRepeatNode" presStyleLbl="solidFgAcc1" presStyleIdx="2" presStyleCnt="4"/>
      <dgm:spPr/>
    </dgm:pt>
    <dgm:pt modelId="{85D435D1-2C46-49D1-A25E-E2DDF19B5EF6}" type="pres">
      <dgm:prSet presAssocID="{C4722B3A-6049-44A2-80C1-3E6148AB8834}" presName="text_4" presStyleLbl="node1" presStyleIdx="3" presStyleCnt="4">
        <dgm:presLayoutVars>
          <dgm:bulletEnabled val="1"/>
        </dgm:presLayoutVars>
      </dgm:prSet>
      <dgm:spPr/>
    </dgm:pt>
    <dgm:pt modelId="{CEF647B6-833F-46B7-A797-0485BEA9EF04}" type="pres">
      <dgm:prSet presAssocID="{C4722B3A-6049-44A2-80C1-3E6148AB8834}" presName="accent_4" presStyleCnt="0"/>
      <dgm:spPr/>
    </dgm:pt>
    <dgm:pt modelId="{3ABCB878-DCA7-40B3-8C66-C28DC66DD394}" type="pres">
      <dgm:prSet presAssocID="{C4722B3A-6049-44A2-80C1-3E6148AB8834}" presName="accentRepeatNode" presStyleLbl="solidFgAcc1" presStyleIdx="3" presStyleCnt="4"/>
      <dgm:spPr/>
    </dgm:pt>
  </dgm:ptLst>
  <dgm:cxnLst>
    <dgm:cxn modelId="{B059740D-8E1B-4C85-87E8-D36A242EE7B7}" srcId="{BAE92DE1-5C0B-4FA1-BCFD-C9142AF376A1}" destId="{C4722B3A-6049-44A2-80C1-3E6148AB8834}" srcOrd="3" destOrd="0" parTransId="{DC155521-2A53-4823-A5F1-E05EDED1D14E}" sibTransId="{2BE06B12-D9FF-4B82-8B5A-03815962573F}"/>
    <dgm:cxn modelId="{842B0A2B-0B3F-4723-B0FC-8DB83D3479AB}" type="presOf" srcId="{CB6C6FE3-86B2-41E8-A388-03A077C7C853}" destId="{A17F8DB2-C8E6-4267-9D65-6D3CB13DB424}" srcOrd="0" destOrd="0" presId="urn:microsoft.com/office/officeart/2008/layout/VerticalCurvedList"/>
    <dgm:cxn modelId="{7338AC41-F611-4EF1-8D24-10F7F2338CCC}" srcId="{BAE92DE1-5C0B-4FA1-BCFD-C9142AF376A1}" destId="{E1DDF905-65B6-49CD-BEE2-B30F8F181DEF}" srcOrd="2" destOrd="0" parTransId="{7B8D09AA-414F-4D13-8C5C-E3068536B526}" sibTransId="{F5AF6968-A262-467B-A502-40EA62A30D8E}"/>
    <dgm:cxn modelId="{BA83E97B-0ABC-42EF-ADD9-6ACE9B00E9F3}" type="presOf" srcId="{BAE92DE1-5C0B-4FA1-BCFD-C9142AF376A1}" destId="{A231CB56-FA72-4B69-8DBF-FF1D343B0304}" srcOrd="0" destOrd="0" presId="urn:microsoft.com/office/officeart/2008/layout/VerticalCurvedList"/>
    <dgm:cxn modelId="{6CBC419A-7A56-44E5-B1CA-7DADB12E4CD1}" type="presOf" srcId="{2996DDF4-ECA6-478C-9339-10AC935645BD}" destId="{A72C319E-EB90-44EC-84AE-C22E777B120C}" srcOrd="0" destOrd="0" presId="urn:microsoft.com/office/officeart/2008/layout/VerticalCurvedList"/>
    <dgm:cxn modelId="{B049A9A4-4AA3-4C38-86E3-26DDB6B7339D}" srcId="{BAE92DE1-5C0B-4FA1-BCFD-C9142AF376A1}" destId="{2996DDF4-ECA6-478C-9339-10AC935645BD}" srcOrd="0" destOrd="0" parTransId="{075C56A1-4C41-4B3F-A558-CFDE1D9CD6F4}" sibTransId="{CB6C6FE3-86B2-41E8-A388-03A077C7C853}"/>
    <dgm:cxn modelId="{F0E6CCAD-5277-492F-8190-6D9B1C921D7A}" type="presOf" srcId="{E1DDF905-65B6-49CD-BEE2-B30F8F181DEF}" destId="{74B9F1B3-3FB7-463D-8148-9C5F017D7FB9}" srcOrd="0" destOrd="0" presId="urn:microsoft.com/office/officeart/2008/layout/VerticalCurvedList"/>
    <dgm:cxn modelId="{5A91CACC-7BC7-4A4F-ABF2-6422F5ADBF1F}" type="presOf" srcId="{CCEEAE7E-C332-4D65-94E4-5810163BDFB4}" destId="{ADB51882-EDD2-4A0B-B4DB-57A78578F7A4}" srcOrd="0" destOrd="0" presId="urn:microsoft.com/office/officeart/2008/layout/VerticalCurvedList"/>
    <dgm:cxn modelId="{B9EE11D0-E184-4E84-97AE-B7C00D4085E6}" srcId="{BAE92DE1-5C0B-4FA1-BCFD-C9142AF376A1}" destId="{CCEEAE7E-C332-4D65-94E4-5810163BDFB4}" srcOrd="1" destOrd="0" parTransId="{1A192720-2B73-4E9D-9FF6-850187932D2A}" sibTransId="{840C4898-5EFB-46D7-8547-214256F89BFA}"/>
    <dgm:cxn modelId="{9708ECD8-91FE-433F-ADDA-A2C55A1402E4}" type="presOf" srcId="{C4722B3A-6049-44A2-80C1-3E6148AB8834}" destId="{85D435D1-2C46-49D1-A25E-E2DDF19B5EF6}" srcOrd="0" destOrd="0" presId="urn:microsoft.com/office/officeart/2008/layout/VerticalCurvedList"/>
    <dgm:cxn modelId="{C16B29AD-322F-4D41-B5DE-31F0C56B7F75}" type="presParOf" srcId="{A231CB56-FA72-4B69-8DBF-FF1D343B0304}" destId="{669E1841-0A5E-4EAC-9C37-02F7BC79B19A}" srcOrd="0" destOrd="0" presId="urn:microsoft.com/office/officeart/2008/layout/VerticalCurvedList"/>
    <dgm:cxn modelId="{13371E7B-3958-4249-B786-5D6EE629E82A}" type="presParOf" srcId="{669E1841-0A5E-4EAC-9C37-02F7BC79B19A}" destId="{B95E76DA-4E69-48E2-B534-BCF30D2D9551}" srcOrd="0" destOrd="0" presId="urn:microsoft.com/office/officeart/2008/layout/VerticalCurvedList"/>
    <dgm:cxn modelId="{1DE45E82-DA7A-4CE3-A5AB-E368CAE96253}" type="presParOf" srcId="{B95E76DA-4E69-48E2-B534-BCF30D2D9551}" destId="{32D4B9E2-8CE0-459F-A2E2-78EAFD543468}" srcOrd="0" destOrd="0" presId="urn:microsoft.com/office/officeart/2008/layout/VerticalCurvedList"/>
    <dgm:cxn modelId="{5158946C-62A2-4B03-B612-2D59895F84D9}" type="presParOf" srcId="{B95E76DA-4E69-48E2-B534-BCF30D2D9551}" destId="{A17F8DB2-C8E6-4267-9D65-6D3CB13DB424}" srcOrd="1" destOrd="0" presId="urn:microsoft.com/office/officeart/2008/layout/VerticalCurvedList"/>
    <dgm:cxn modelId="{53952C25-6CFF-4B55-A924-474977C4E5CF}" type="presParOf" srcId="{B95E76DA-4E69-48E2-B534-BCF30D2D9551}" destId="{C33D3F46-E3E7-4ACE-A7D6-630AAF9FED27}" srcOrd="2" destOrd="0" presId="urn:microsoft.com/office/officeart/2008/layout/VerticalCurvedList"/>
    <dgm:cxn modelId="{EF3F4BF6-652D-431C-B924-E077E652848B}" type="presParOf" srcId="{B95E76DA-4E69-48E2-B534-BCF30D2D9551}" destId="{E251D3EB-0ABA-4DCA-BC28-66BE7BCCF1C1}" srcOrd="3" destOrd="0" presId="urn:microsoft.com/office/officeart/2008/layout/VerticalCurvedList"/>
    <dgm:cxn modelId="{90D24B17-36AD-4180-B2FC-ECF2F85AF903}" type="presParOf" srcId="{669E1841-0A5E-4EAC-9C37-02F7BC79B19A}" destId="{A72C319E-EB90-44EC-84AE-C22E777B120C}" srcOrd="1" destOrd="0" presId="urn:microsoft.com/office/officeart/2008/layout/VerticalCurvedList"/>
    <dgm:cxn modelId="{5720B66C-755C-4DC3-965A-CC04C7F893F8}" type="presParOf" srcId="{669E1841-0A5E-4EAC-9C37-02F7BC79B19A}" destId="{39007A1B-5C36-4441-B196-DC972A3E2DA3}" srcOrd="2" destOrd="0" presId="urn:microsoft.com/office/officeart/2008/layout/VerticalCurvedList"/>
    <dgm:cxn modelId="{7BEF39AA-FA91-457D-9C31-AAACA2706117}" type="presParOf" srcId="{39007A1B-5C36-4441-B196-DC972A3E2DA3}" destId="{AE942A00-7FCE-4581-9AF9-FB1A81D7CBE2}" srcOrd="0" destOrd="0" presId="urn:microsoft.com/office/officeart/2008/layout/VerticalCurvedList"/>
    <dgm:cxn modelId="{5ECC5063-F082-432D-9428-C6076DCCDFF3}" type="presParOf" srcId="{669E1841-0A5E-4EAC-9C37-02F7BC79B19A}" destId="{ADB51882-EDD2-4A0B-B4DB-57A78578F7A4}" srcOrd="3" destOrd="0" presId="urn:microsoft.com/office/officeart/2008/layout/VerticalCurvedList"/>
    <dgm:cxn modelId="{5564669A-B499-41F7-8513-824EAA0E9B77}" type="presParOf" srcId="{669E1841-0A5E-4EAC-9C37-02F7BC79B19A}" destId="{A0A665BA-FC08-4505-A415-86C8B57047A7}" srcOrd="4" destOrd="0" presId="urn:microsoft.com/office/officeart/2008/layout/VerticalCurvedList"/>
    <dgm:cxn modelId="{5F94CE20-B5EE-482D-B882-E9357910B7BF}" type="presParOf" srcId="{A0A665BA-FC08-4505-A415-86C8B57047A7}" destId="{EF2D513C-05DD-4ED7-A0BD-7280C41007D2}" srcOrd="0" destOrd="0" presId="urn:microsoft.com/office/officeart/2008/layout/VerticalCurvedList"/>
    <dgm:cxn modelId="{E65E2544-9361-4ACB-BF3F-CB0FE346D958}" type="presParOf" srcId="{669E1841-0A5E-4EAC-9C37-02F7BC79B19A}" destId="{74B9F1B3-3FB7-463D-8148-9C5F017D7FB9}" srcOrd="5" destOrd="0" presId="urn:microsoft.com/office/officeart/2008/layout/VerticalCurvedList"/>
    <dgm:cxn modelId="{8CA4F801-F96B-49CA-9C39-3343360CA165}" type="presParOf" srcId="{669E1841-0A5E-4EAC-9C37-02F7BC79B19A}" destId="{EA765FEE-2CD7-45E1-9303-545EDC295182}" srcOrd="6" destOrd="0" presId="urn:microsoft.com/office/officeart/2008/layout/VerticalCurvedList"/>
    <dgm:cxn modelId="{5B533DC5-9E08-4AAC-BAC1-B3E759E92D5F}" type="presParOf" srcId="{EA765FEE-2CD7-45E1-9303-545EDC295182}" destId="{1896F340-05D8-4933-A323-19CE6626B517}" srcOrd="0" destOrd="0" presId="urn:microsoft.com/office/officeart/2008/layout/VerticalCurvedList"/>
    <dgm:cxn modelId="{9D63574A-C468-4CC2-8AE8-02A358B0CD1F}" type="presParOf" srcId="{669E1841-0A5E-4EAC-9C37-02F7BC79B19A}" destId="{85D435D1-2C46-49D1-A25E-E2DDF19B5EF6}" srcOrd="7" destOrd="0" presId="urn:microsoft.com/office/officeart/2008/layout/VerticalCurvedList"/>
    <dgm:cxn modelId="{15242E36-CA9B-4C68-9E51-58327847C7E9}" type="presParOf" srcId="{669E1841-0A5E-4EAC-9C37-02F7BC79B19A}" destId="{CEF647B6-833F-46B7-A797-0485BEA9EF04}" srcOrd="8" destOrd="0" presId="urn:microsoft.com/office/officeart/2008/layout/VerticalCurvedList"/>
    <dgm:cxn modelId="{1A120959-2C7D-4C6F-AF0C-FEFCECB3DC6C}" type="presParOf" srcId="{CEF647B6-833F-46B7-A797-0485BEA9EF04}" destId="{3ABCB878-DCA7-40B3-8C66-C28DC66DD39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C41DE1D6-1C7A-408D-BE2A-DD53BC879BDC}" type="doc">
      <dgm:prSet loTypeId="urn:microsoft.com/office/officeart/2005/8/layout/target3" loCatId="list" qsTypeId="urn:microsoft.com/office/officeart/2005/8/quickstyle/simple1" qsCatId="simple" csTypeId="urn:microsoft.com/office/officeart/2005/8/colors/colorful3" csCatId="colorful" phldr="1"/>
      <dgm:spPr/>
      <dgm:t>
        <a:bodyPr/>
        <a:lstStyle/>
        <a:p>
          <a:endParaRPr lang="en-US"/>
        </a:p>
      </dgm:t>
    </dgm:pt>
    <dgm:pt modelId="{AF8F52B2-A86D-4830-A2FB-1D00AA0E38A8}">
      <dgm:prSet phldrT="[Text]"/>
      <dgm:spPr/>
      <dgm:t>
        <a:bodyPr/>
        <a:lstStyle/>
        <a:p>
          <a:r>
            <a:rPr lang="en-US" dirty="0"/>
            <a:t>Traditional Evaluations</a:t>
          </a:r>
        </a:p>
      </dgm:t>
    </dgm:pt>
    <dgm:pt modelId="{467CCD6C-000D-425E-BFC7-581D07A18871}" type="parTrans" cxnId="{4CE2B463-D733-4C73-B190-B775159B941E}">
      <dgm:prSet/>
      <dgm:spPr/>
      <dgm:t>
        <a:bodyPr/>
        <a:lstStyle/>
        <a:p>
          <a:endParaRPr lang="en-US"/>
        </a:p>
      </dgm:t>
    </dgm:pt>
    <dgm:pt modelId="{C665908B-C600-4C34-847E-8EF2B664DDBE}" type="sibTrans" cxnId="{4CE2B463-D733-4C73-B190-B775159B941E}">
      <dgm:prSet/>
      <dgm:spPr/>
      <dgm:t>
        <a:bodyPr/>
        <a:lstStyle/>
        <a:p>
          <a:endParaRPr lang="en-US"/>
        </a:p>
      </dgm:t>
    </dgm:pt>
    <dgm:pt modelId="{5587EFC9-E858-43C9-85E9-418BE99E6E0A}">
      <dgm:prSet phldrT="[Text]"/>
      <dgm:spPr/>
      <dgm:t>
        <a:bodyPr/>
        <a:lstStyle/>
        <a:p>
          <a:r>
            <a:rPr lang="en-US" dirty="0"/>
            <a:t>360 Feedback</a:t>
          </a:r>
        </a:p>
      </dgm:t>
    </dgm:pt>
    <dgm:pt modelId="{85E52D8E-9EB4-4B2B-B129-E12DF225F0D1}" type="parTrans" cxnId="{7948BD09-8A29-43BB-9493-CDE2E8FA0313}">
      <dgm:prSet/>
      <dgm:spPr/>
      <dgm:t>
        <a:bodyPr/>
        <a:lstStyle/>
        <a:p>
          <a:endParaRPr lang="en-US"/>
        </a:p>
      </dgm:t>
    </dgm:pt>
    <dgm:pt modelId="{CC45217F-8102-4FE7-AC66-F7F423378698}" type="sibTrans" cxnId="{7948BD09-8A29-43BB-9493-CDE2E8FA0313}">
      <dgm:prSet/>
      <dgm:spPr/>
      <dgm:t>
        <a:bodyPr/>
        <a:lstStyle/>
        <a:p>
          <a:endParaRPr lang="en-US"/>
        </a:p>
      </dgm:t>
    </dgm:pt>
    <dgm:pt modelId="{0BEE2616-955B-4D32-A826-BB052A2723A2}">
      <dgm:prSet phldrT="[Text]"/>
      <dgm:spPr/>
      <dgm:t>
        <a:bodyPr/>
        <a:lstStyle/>
        <a:p>
          <a:r>
            <a:rPr lang="en-US" dirty="0"/>
            <a:t>Journals</a:t>
          </a:r>
        </a:p>
      </dgm:t>
    </dgm:pt>
    <dgm:pt modelId="{51E7F69D-7E7D-465D-A117-8795C63999B2}" type="parTrans" cxnId="{284CFBF8-7B5F-4BE9-BBEA-61FD8774DDF9}">
      <dgm:prSet/>
      <dgm:spPr/>
      <dgm:t>
        <a:bodyPr/>
        <a:lstStyle/>
        <a:p>
          <a:endParaRPr lang="en-US"/>
        </a:p>
      </dgm:t>
    </dgm:pt>
    <dgm:pt modelId="{E8947810-E623-4C3E-80C3-A715E0757D19}" type="sibTrans" cxnId="{284CFBF8-7B5F-4BE9-BBEA-61FD8774DDF9}">
      <dgm:prSet/>
      <dgm:spPr/>
      <dgm:t>
        <a:bodyPr/>
        <a:lstStyle/>
        <a:p>
          <a:endParaRPr lang="en-US"/>
        </a:p>
      </dgm:t>
    </dgm:pt>
    <dgm:pt modelId="{575BD2C5-A4AC-4DCE-ADF0-638B3A2C01E4}">
      <dgm:prSet phldrT="[Text]"/>
      <dgm:spPr/>
      <dgm:t>
        <a:bodyPr/>
        <a:lstStyle/>
        <a:p>
          <a:r>
            <a:rPr lang="en-US" dirty="0"/>
            <a:t>Performance log</a:t>
          </a:r>
        </a:p>
      </dgm:t>
    </dgm:pt>
    <dgm:pt modelId="{66F033D4-6333-46ED-BDCA-DE2CB0EA4EBD}" type="parTrans" cxnId="{6FAE957A-EB26-438B-AAA9-E852D293DD83}">
      <dgm:prSet/>
      <dgm:spPr/>
      <dgm:t>
        <a:bodyPr/>
        <a:lstStyle/>
        <a:p>
          <a:endParaRPr lang="en-US"/>
        </a:p>
      </dgm:t>
    </dgm:pt>
    <dgm:pt modelId="{4D4E9258-EC0C-4585-B30D-10F73F361479}" type="sibTrans" cxnId="{6FAE957A-EB26-438B-AAA9-E852D293DD83}">
      <dgm:prSet/>
      <dgm:spPr/>
      <dgm:t>
        <a:bodyPr/>
        <a:lstStyle/>
        <a:p>
          <a:endParaRPr lang="en-US"/>
        </a:p>
      </dgm:t>
    </dgm:pt>
    <dgm:pt modelId="{6A013626-A8F6-4A56-BA16-284309E4D25F}" type="pres">
      <dgm:prSet presAssocID="{C41DE1D6-1C7A-408D-BE2A-DD53BC879BDC}" presName="Name0" presStyleCnt="0">
        <dgm:presLayoutVars>
          <dgm:chMax val="7"/>
          <dgm:dir/>
          <dgm:animLvl val="lvl"/>
          <dgm:resizeHandles val="exact"/>
        </dgm:presLayoutVars>
      </dgm:prSet>
      <dgm:spPr/>
    </dgm:pt>
    <dgm:pt modelId="{2D69A636-28F1-4352-A102-C5FE80367529}" type="pres">
      <dgm:prSet presAssocID="{AF8F52B2-A86D-4830-A2FB-1D00AA0E38A8}" presName="circle1" presStyleLbl="node1" presStyleIdx="0" presStyleCnt="4"/>
      <dgm:spPr/>
    </dgm:pt>
    <dgm:pt modelId="{F6D78238-7CBE-44BC-A0A2-6C0D042AAF84}" type="pres">
      <dgm:prSet presAssocID="{AF8F52B2-A86D-4830-A2FB-1D00AA0E38A8}" presName="space" presStyleCnt="0"/>
      <dgm:spPr/>
    </dgm:pt>
    <dgm:pt modelId="{99481F21-7C30-42F9-9145-47FE86BC294A}" type="pres">
      <dgm:prSet presAssocID="{AF8F52B2-A86D-4830-A2FB-1D00AA0E38A8}" presName="rect1" presStyleLbl="alignAcc1" presStyleIdx="0" presStyleCnt="4"/>
      <dgm:spPr/>
    </dgm:pt>
    <dgm:pt modelId="{AA48B99B-457C-4B7D-8DDE-7428148EA211}" type="pres">
      <dgm:prSet presAssocID="{5587EFC9-E858-43C9-85E9-418BE99E6E0A}" presName="vertSpace2" presStyleLbl="node1" presStyleIdx="0" presStyleCnt="4"/>
      <dgm:spPr/>
    </dgm:pt>
    <dgm:pt modelId="{98D84917-AC5F-47A5-AFED-A645A22628E3}" type="pres">
      <dgm:prSet presAssocID="{5587EFC9-E858-43C9-85E9-418BE99E6E0A}" presName="circle2" presStyleLbl="node1" presStyleIdx="1" presStyleCnt="4"/>
      <dgm:spPr/>
    </dgm:pt>
    <dgm:pt modelId="{166F8DF8-40BB-4862-B675-74FD54072374}" type="pres">
      <dgm:prSet presAssocID="{5587EFC9-E858-43C9-85E9-418BE99E6E0A}" presName="rect2" presStyleLbl="alignAcc1" presStyleIdx="1" presStyleCnt="4"/>
      <dgm:spPr/>
    </dgm:pt>
    <dgm:pt modelId="{3196A04C-B20A-4ECF-9029-DFAFB56998C5}" type="pres">
      <dgm:prSet presAssocID="{0BEE2616-955B-4D32-A826-BB052A2723A2}" presName="vertSpace3" presStyleLbl="node1" presStyleIdx="1" presStyleCnt="4"/>
      <dgm:spPr/>
    </dgm:pt>
    <dgm:pt modelId="{CB32EABF-E4DC-4EB2-BDBB-5C3EC2CE7796}" type="pres">
      <dgm:prSet presAssocID="{0BEE2616-955B-4D32-A826-BB052A2723A2}" presName="circle3" presStyleLbl="node1" presStyleIdx="2" presStyleCnt="4"/>
      <dgm:spPr/>
    </dgm:pt>
    <dgm:pt modelId="{2CE0828E-26E2-4534-8D6C-D0234DB9D1B5}" type="pres">
      <dgm:prSet presAssocID="{0BEE2616-955B-4D32-A826-BB052A2723A2}" presName="rect3" presStyleLbl="alignAcc1" presStyleIdx="2" presStyleCnt="4"/>
      <dgm:spPr/>
    </dgm:pt>
    <dgm:pt modelId="{FDC99AAD-D142-4E39-B7B0-72DCB2AA9192}" type="pres">
      <dgm:prSet presAssocID="{575BD2C5-A4AC-4DCE-ADF0-638B3A2C01E4}" presName="vertSpace4" presStyleLbl="node1" presStyleIdx="2" presStyleCnt="4"/>
      <dgm:spPr/>
    </dgm:pt>
    <dgm:pt modelId="{1255E62F-9E4B-4811-9D84-7E1C1A4805AC}" type="pres">
      <dgm:prSet presAssocID="{575BD2C5-A4AC-4DCE-ADF0-638B3A2C01E4}" presName="circle4" presStyleLbl="node1" presStyleIdx="3" presStyleCnt="4"/>
      <dgm:spPr/>
    </dgm:pt>
    <dgm:pt modelId="{7B93A147-18DF-4F3C-B5BA-A2B30C0C2D05}" type="pres">
      <dgm:prSet presAssocID="{575BD2C5-A4AC-4DCE-ADF0-638B3A2C01E4}" presName="rect4" presStyleLbl="alignAcc1" presStyleIdx="3" presStyleCnt="4"/>
      <dgm:spPr/>
    </dgm:pt>
    <dgm:pt modelId="{06F31D17-79C0-4239-93AA-E9947378912B}" type="pres">
      <dgm:prSet presAssocID="{AF8F52B2-A86D-4830-A2FB-1D00AA0E38A8}" presName="rect1ParTxNoCh" presStyleLbl="alignAcc1" presStyleIdx="3" presStyleCnt="4">
        <dgm:presLayoutVars>
          <dgm:chMax val="1"/>
          <dgm:bulletEnabled val="1"/>
        </dgm:presLayoutVars>
      </dgm:prSet>
      <dgm:spPr/>
    </dgm:pt>
    <dgm:pt modelId="{21554EA8-2362-4DB1-B6AC-739CFD456498}" type="pres">
      <dgm:prSet presAssocID="{5587EFC9-E858-43C9-85E9-418BE99E6E0A}" presName="rect2ParTxNoCh" presStyleLbl="alignAcc1" presStyleIdx="3" presStyleCnt="4">
        <dgm:presLayoutVars>
          <dgm:chMax val="1"/>
          <dgm:bulletEnabled val="1"/>
        </dgm:presLayoutVars>
      </dgm:prSet>
      <dgm:spPr/>
    </dgm:pt>
    <dgm:pt modelId="{EA7DE105-7C98-4BC8-BABA-EE27975B6B2F}" type="pres">
      <dgm:prSet presAssocID="{0BEE2616-955B-4D32-A826-BB052A2723A2}" presName="rect3ParTxNoCh" presStyleLbl="alignAcc1" presStyleIdx="3" presStyleCnt="4">
        <dgm:presLayoutVars>
          <dgm:chMax val="1"/>
          <dgm:bulletEnabled val="1"/>
        </dgm:presLayoutVars>
      </dgm:prSet>
      <dgm:spPr/>
    </dgm:pt>
    <dgm:pt modelId="{BD0C33F4-1A12-4D99-97A0-8082417842E0}" type="pres">
      <dgm:prSet presAssocID="{575BD2C5-A4AC-4DCE-ADF0-638B3A2C01E4}" presName="rect4ParTxNoCh" presStyleLbl="alignAcc1" presStyleIdx="3" presStyleCnt="4">
        <dgm:presLayoutVars>
          <dgm:chMax val="1"/>
          <dgm:bulletEnabled val="1"/>
        </dgm:presLayoutVars>
      </dgm:prSet>
      <dgm:spPr/>
    </dgm:pt>
  </dgm:ptLst>
  <dgm:cxnLst>
    <dgm:cxn modelId="{7948BD09-8A29-43BB-9493-CDE2E8FA0313}" srcId="{C41DE1D6-1C7A-408D-BE2A-DD53BC879BDC}" destId="{5587EFC9-E858-43C9-85E9-418BE99E6E0A}" srcOrd="1" destOrd="0" parTransId="{85E52D8E-9EB4-4B2B-B129-E12DF225F0D1}" sibTransId="{CC45217F-8102-4FE7-AC66-F7F423378698}"/>
    <dgm:cxn modelId="{E6929813-B320-4EBF-93A8-DB553A30B7AE}" type="presOf" srcId="{0BEE2616-955B-4D32-A826-BB052A2723A2}" destId="{EA7DE105-7C98-4BC8-BABA-EE27975B6B2F}" srcOrd="1" destOrd="0" presId="urn:microsoft.com/office/officeart/2005/8/layout/target3"/>
    <dgm:cxn modelId="{C8B61016-AABA-48F5-8B8D-AA7F9672241A}" type="presOf" srcId="{575BD2C5-A4AC-4DCE-ADF0-638B3A2C01E4}" destId="{7B93A147-18DF-4F3C-B5BA-A2B30C0C2D05}" srcOrd="0" destOrd="0" presId="urn:microsoft.com/office/officeart/2005/8/layout/target3"/>
    <dgm:cxn modelId="{F2FC8C31-15C9-4529-85B1-0E5FC3E80B37}" type="presOf" srcId="{C41DE1D6-1C7A-408D-BE2A-DD53BC879BDC}" destId="{6A013626-A8F6-4A56-BA16-284309E4D25F}" srcOrd="0" destOrd="0" presId="urn:microsoft.com/office/officeart/2005/8/layout/target3"/>
    <dgm:cxn modelId="{4CE2B463-D733-4C73-B190-B775159B941E}" srcId="{C41DE1D6-1C7A-408D-BE2A-DD53BC879BDC}" destId="{AF8F52B2-A86D-4830-A2FB-1D00AA0E38A8}" srcOrd="0" destOrd="0" parTransId="{467CCD6C-000D-425E-BFC7-581D07A18871}" sibTransId="{C665908B-C600-4C34-847E-8EF2B664DDBE}"/>
    <dgm:cxn modelId="{34AA2F76-7344-4A2A-98FC-96EB8E8EF534}" type="presOf" srcId="{5587EFC9-E858-43C9-85E9-418BE99E6E0A}" destId="{21554EA8-2362-4DB1-B6AC-739CFD456498}" srcOrd="1" destOrd="0" presId="urn:microsoft.com/office/officeart/2005/8/layout/target3"/>
    <dgm:cxn modelId="{6FAE957A-EB26-438B-AAA9-E852D293DD83}" srcId="{C41DE1D6-1C7A-408D-BE2A-DD53BC879BDC}" destId="{575BD2C5-A4AC-4DCE-ADF0-638B3A2C01E4}" srcOrd="3" destOrd="0" parTransId="{66F033D4-6333-46ED-BDCA-DE2CB0EA4EBD}" sibTransId="{4D4E9258-EC0C-4585-B30D-10F73F361479}"/>
    <dgm:cxn modelId="{B4F30E9E-D8C5-4391-B2E4-934C13B8ACB2}" type="presOf" srcId="{AF8F52B2-A86D-4830-A2FB-1D00AA0E38A8}" destId="{06F31D17-79C0-4239-93AA-E9947378912B}" srcOrd="1" destOrd="0" presId="urn:microsoft.com/office/officeart/2005/8/layout/target3"/>
    <dgm:cxn modelId="{99B6E6AA-CEE4-4CBE-9E75-B6DCDC47B228}" type="presOf" srcId="{5587EFC9-E858-43C9-85E9-418BE99E6E0A}" destId="{166F8DF8-40BB-4862-B675-74FD54072374}" srcOrd="0" destOrd="0" presId="urn:microsoft.com/office/officeart/2005/8/layout/target3"/>
    <dgm:cxn modelId="{6C1D12B5-0546-4053-8BFD-6D5591F19F8C}" type="presOf" srcId="{0BEE2616-955B-4D32-A826-BB052A2723A2}" destId="{2CE0828E-26E2-4534-8D6C-D0234DB9D1B5}" srcOrd="0" destOrd="0" presId="urn:microsoft.com/office/officeart/2005/8/layout/target3"/>
    <dgm:cxn modelId="{ED45A7F6-8E45-443B-ADD6-8F4DA5C0B2D2}" type="presOf" srcId="{AF8F52B2-A86D-4830-A2FB-1D00AA0E38A8}" destId="{99481F21-7C30-42F9-9145-47FE86BC294A}" srcOrd="0" destOrd="0" presId="urn:microsoft.com/office/officeart/2005/8/layout/target3"/>
    <dgm:cxn modelId="{0831CFF7-7784-405F-BE0C-A8D231755CE2}" type="presOf" srcId="{575BD2C5-A4AC-4DCE-ADF0-638B3A2C01E4}" destId="{BD0C33F4-1A12-4D99-97A0-8082417842E0}" srcOrd="1" destOrd="0" presId="urn:microsoft.com/office/officeart/2005/8/layout/target3"/>
    <dgm:cxn modelId="{284CFBF8-7B5F-4BE9-BBEA-61FD8774DDF9}" srcId="{C41DE1D6-1C7A-408D-BE2A-DD53BC879BDC}" destId="{0BEE2616-955B-4D32-A826-BB052A2723A2}" srcOrd="2" destOrd="0" parTransId="{51E7F69D-7E7D-465D-A117-8795C63999B2}" sibTransId="{E8947810-E623-4C3E-80C3-A715E0757D19}"/>
    <dgm:cxn modelId="{99B488DB-2269-4040-BF45-068F62B4A74C}" type="presParOf" srcId="{6A013626-A8F6-4A56-BA16-284309E4D25F}" destId="{2D69A636-28F1-4352-A102-C5FE80367529}" srcOrd="0" destOrd="0" presId="urn:microsoft.com/office/officeart/2005/8/layout/target3"/>
    <dgm:cxn modelId="{6245FF59-F883-49D2-A88C-F27C4F7515E6}" type="presParOf" srcId="{6A013626-A8F6-4A56-BA16-284309E4D25F}" destId="{F6D78238-7CBE-44BC-A0A2-6C0D042AAF84}" srcOrd="1" destOrd="0" presId="urn:microsoft.com/office/officeart/2005/8/layout/target3"/>
    <dgm:cxn modelId="{0128AE19-A897-40BD-8CA9-1938A277F7F8}" type="presParOf" srcId="{6A013626-A8F6-4A56-BA16-284309E4D25F}" destId="{99481F21-7C30-42F9-9145-47FE86BC294A}" srcOrd="2" destOrd="0" presId="urn:microsoft.com/office/officeart/2005/8/layout/target3"/>
    <dgm:cxn modelId="{AC91350B-51F5-4775-9FBA-E35AE402805C}" type="presParOf" srcId="{6A013626-A8F6-4A56-BA16-284309E4D25F}" destId="{AA48B99B-457C-4B7D-8DDE-7428148EA211}" srcOrd="3" destOrd="0" presId="urn:microsoft.com/office/officeart/2005/8/layout/target3"/>
    <dgm:cxn modelId="{69B40C25-6FB2-4651-B4E1-CBEE510A9833}" type="presParOf" srcId="{6A013626-A8F6-4A56-BA16-284309E4D25F}" destId="{98D84917-AC5F-47A5-AFED-A645A22628E3}" srcOrd="4" destOrd="0" presId="urn:microsoft.com/office/officeart/2005/8/layout/target3"/>
    <dgm:cxn modelId="{B4B03B71-4707-4816-BDCE-141110686510}" type="presParOf" srcId="{6A013626-A8F6-4A56-BA16-284309E4D25F}" destId="{166F8DF8-40BB-4862-B675-74FD54072374}" srcOrd="5" destOrd="0" presId="urn:microsoft.com/office/officeart/2005/8/layout/target3"/>
    <dgm:cxn modelId="{392FD530-1D0C-4334-959D-3C3EB967A7DC}" type="presParOf" srcId="{6A013626-A8F6-4A56-BA16-284309E4D25F}" destId="{3196A04C-B20A-4ECF-9029-DFAFB56998C5}" srcOrd="6" destOrd="0" presId="urn:microsoft.com/office/officeart/2005/8/layout/target3"/>
    <dgm:cxn modelId="{28C2FC3E-6584-41F3-A901-85B2CFE13621}" type="presParOf" srcId="{6A013626-A8F6-4A56-BA16-284309E4D25F}" destId="{CB32EABF-E4DC-4EB2-BDBB-5C3EC2CE7796}" srcOrd="7" destOrd="0" presId="urn:microsoft.com/office/officeart/2005/8/layout/target3"/>
    <dgm:cxn modelId="{43376E19-4067-4E7F-85C9-3F0CF0D2143E}" type="presParOf" srcId="{6A013626-A8F6-4A56-BA16-284309E4D25F}" destId="{2CE0828E-26E2-4534-8D6C-D0234DB9D1B5}" srcOrd="8" destOrd="0" presId="urn:microsoft.com/office/officeart/2005/8/layout/target3"/>
    <dgm:cxn modelId="{DD327560-0390-43D1-9806-8F9BA25AEA62}" type="presParOf" srcId="{6A013626-A8F6-4A56-BA16-284309E4D25F}" destId="{FDC99AAD-D142-4E39-B7B0-72DCB2AA9192}" srcOrd="9" destOrd="0" presId="urn:microsoft.com/office/officeart/2005/8/layout/target3"/>
    <dgm:cxn modelId="{E29E518D-13BC-4534-B723-6F61D8F29F2E}" type="presParOf" srcId="{6A013626-A8F6-4A56-BA16-284309E4D25F}" destId="{1255E62F-9E4B-4811-9D84-7E1C1A4805AC}" srcOrd="10" destOrd="0" presId="urn:microsoft.com/office/officeart/2005/8/layout/target3"/>
    <dgm:cxn modelId="{3ED2753F-2AA5-4BC5-89F3-D8D70F5DE36E}" type="presParOf" srcId="{6A013626-A8F6-4A56-BA16-284309E4D25F}" destId="{7B93A147-18DF-4F3C-B5BA-A2B30C0C2D05}" srcOrd="11" destOrd="0" presId="urn:microsoft.com/office/officeart/2005/8/layout/target3"/>
    <dgm:cxn modelId="{0AD3AAFA-B90A-4C4C-B556-107FA1C36161}" type="presParOf" srcId="{6A013626-A8F6-4A56-BA16-284309E4D25F}" destId="{06F31D17-79C0-4239-93AA-E9947378912B}" srcOrd="12" destOrd="0" presId="urn:microsoft.com/office/officeart/2005/8/layout/target3"/>
    <dgm:cxn modelId="{94B2D86B-B309-4B4D-815E-3064FEDC57D6}" type="presParOf" srcId="{6A013626-A8F6-4A56-BA16-284309E4D25F}" destId="{21554EA8-2362-4DB1-B6AC-739CFD456498}" srcOrd="13" destOrd="0" presId="urn:microsoft.com/office/officeart/2005/8/layout/target3"/>
    <dgm:cxn modelId="{50B0B781-37CD-4A8C-BB20-FD4887AA40FB}" type="presParOf" srcId="{6A013626-A8F6-4A56-BA16-284309E4D25F}" destId="{EA7DE105-7C98-4BC8-BABA-EE27975B6B2F}" srcOrd="14" destOrd="0" presId="urn:microsoft.com/office/officeart/2005/8/layout/target3"/>
    <dgm:cxn modelId="{DDDA0E83-BB7A-4319-88A2-1D217C4734A0}" type="presParOf" srcId="{6A013626-A8F6-4A56-BA16-284309E4D25F}" destId="{BD0C33F4-1A12-4D99-97A0-8082417842E0}" srcOrd="15"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F0B962EF-04C2-4D53-BD43-D03AD4040CED}"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BAF40C49-F0CA-4EFA-AEE8-E30EF1F7FD88}">
      <dgm:prSet phldrT="[Text]"/>
      <dgm:spPr/>
      <dgm:t>
        <a:bodyPr/>
        <a:lstStyle/>
        <a:p>
          <a:r>
            <a:rPr lang="en-US" dirty="0"/>
            <a:t>A retail manager always hated giving reviews</a:t>
          </a:r>
        </a:p>
      </dgm:t>
    </dgm:pt>
    <dgm:pt modelId="{8976B4A7-4AFC-4A3E-B8B7-6912EBD17A41}" type="parTrans" cxnId="{AF6166E7-8776-44BD-A4D7-01A721B5E79B}">
      <dgm:prSet/>
      <dgm:spPr/>
      <dgm:t>
        <a:bodyPr/>
        <a:lstStyle/>
        <a:p>
          <a:endParaRPr lang="en-US"/>
        </a:p>
      </dgm:t>
    </dgm:pt>
    <dgm:pt modelId="{35C9887E-3FE6-40C4-9C33-1AF48C6B9B7C}" type="sibTrans" cxnId="{AF6166E7-8776-44BD-A4D7-01A721B5E79B}">
      <dgm:prSet/>
      <dgm:spPr/>
      <dgm:t>
        <a:bodyPr/>
        <a:lstStyle/>
        <a:p>
          <a:endParaRPr lang="en-US"/>
        </a:p>
      </dgm:t>
    </dgm:pt>
    <dgm:pt modelId="{F66B074F-8505-427E-9592-8F36AE204079}">
      <dgm:prSet phldrT="[Text]"/>
      <dgm:spPr/>
      <dgm:t>
        <a:bodyPr/>
        <a:lstStyle/>
        <a:p>
          <a:r>
            <a:rPr lang="en-US" dirty="0"/>
            <a:t>The last couple months were all he could remember</a:t>
          </a:r>
        </a:p>
      </dgm:t>
    </dgm:pt>
    <dgm:pt modelId="{3B9FD5B9-7551-4C66-9A5D-939E70C2816A}" type="parTrans" cxnId="{A8196B59-BD68-470E-82EC-5E9BAB3C530C}">
      <dgm:prSet/>
      <dgm:spPr/>
      <dgm:t>
        <a:bodyPr/>
        <a:lstStyle/>
        <a:p>
          <a:endParaRPr lang="en-US"/>
        </a:p>
      </dgm:t>
    </dgm:pt>
    <dgm:pt modelId="{FED3A681-31B7-40DF-99DA-8D0E9A3CC01A}" type="sibTrans" cxnId="{A8196B59-BD68-470E-82EC-5E9BAB3C530C}">
      <dgm:prSet/>
      <dgm:spPr/>
      <dgm:t>
        <a:bodyPr/>
        <a:lstStyle/>
        <a:p>
          <a:endParaRPr lang="en-US"/>
        </a:p>
      </dgm:t>
    </dgm:pt>
    <dgm:pt modelId="{6280F1E3-60F0-4D29-A546-702A86B0BD29}">
      <dgm:prSet phldrT="[Text]"/>
      <dgm:spPr/>
      <dgm:t>
        <a:bodyPr/>
        <a:lstStyle/>
        <a:p>
          <a:r>
            <a:rPr lang="en-US" dirty="0"/>
            <a:t>Sales always dropped 10 percent after reviews</a:t>
          </a:r>
        </a:p>
      </dgm:t>
    </dgm:pt>
    <dgm:pt modelId="{A6AD4F59-5C55-47E3-B95C-90E71BD14D34}" type="parTrans" cxnId="{395907A4-9BA2-48EA-A445-09B627852FE0}">
      <dgm:prSet/>
      <dgm:spPr/>
      <dgm:t>
        <a:bodyPr/>
        <a:lstStyle/>
        <a:p>
          <a:endParaRPr lang="en-US"/>
        </a:p>
      </dgm:t>
    </dgm:pt>
    <dgm:pt modelId="{3CAE4161-C89A-432E-A28D-7FD5B24E28CC}" type="sibTrans" cxnId="{395907A4-9BA2-48EA-A445-09B627852FE0}">
      <dgm:prSet/>
      <dgm:spPr/>
      <dgm:t>
        <a:bodyPr/>
        <a:lstStyle/>
        <a:p>
          <a:endParaRPr lang="en-US"/>
        </a:p>
      </dgm:t>
    </dgm:pt>
    <dgm:pt modelId="{A2702198-A094-4582-82C3-0E3499381DC6}">
      <dgm:prSet phldrT="[Text]"/>
      <dgm:spPr/>
      <dgm:t>
        <a:bodyPr/>
        <a:lstStyle/>
        <a:p>
          <a:r>
            <a:rPr lang="en-US" dirty="0"/>
            <a:t>He set up a performance journal program</a:t>
          </a:r>
        </a:p>
      </dgm:t>
    </dgm:pt>
    <dgm:pt modelId="{85B29A9E-30DB-4C2C-90F4-4407344BD2F6}" type="parTrans" cxnId="{F8F0F355-B71B-42D9-8799-58EEFE959C63}">
      <dgm:prSet/>
      <dgm:spPr/>
    </dgm:pt>
    <dgm:pt modelId="{EE38791E-5718-423C-804D-17AAE96F68C8}" type="sibTrans" cxnId="{F8F0F355-B71B-42D9-8799-58EEFE959C63}">
      <dgm:prSet/>
      <dgm:spPr/>
    </dgm:pt>
    <dgm:pt modelId="{A700A4D2-95C2-49C2-BEA7-7492D0CB0B26}" type="pres">
      <dgm:prSet presAssocID="{F0B962EF-04C2-4D53-BD43-D03AD4040CED}" presName="layout" presStyleCnt="0">
        <dgm:presLayoutVars>
          <dgm:chMax/>
          <dgm:chPref/>
          <dgm:dir/>
          <dgm:animOne val="branch"/>
          <dgm:animLvl val="lvl"/>
          <dgm:resizeHandles/>
        </dgm:presLayoutVars>
      </dgm:prSet>
      <dgm:spPr/>
    </dgm:pt>
    <dgm:pt modelId="{1DF31954-E709-42D5-9358-863D7CB06AF1}" type="pres">
      <dgm:prSet presAssocID="{BAF40C49-F0CA-4EFA-AEE8-E30EF1F7FD88}" presName="root" presStyleCnt="0">
        <dgm:presLayoutVars>
          <dgm:chMax/>
          <dgm:chPref val="4"/>
        </dgm:presLayoutVars>
      </dgm:prSet>
      <dgm:spPr/>
    </dgm:pt>
    <dgm:pt modelId="{6A601D31-CC1F-434B-900B-B1D98F90D56D}" type="pres">
      <dgm:prSet presAssocID="{BAF40C49-F0CA-4EFA-AEE8-E30EF1F7FD88}" presName="rootComposite" presStyleCnt="0">
        <dgm:presLayoutVars/>
      </dgm:prSet>
      <dgm:spPr/>
    </dgm:pt>
    <dgm:pt modelId="{35100B72-240A-4A9B-BCD1-481344DDECD8}" type="pres">
      <dgm:prSet presAssocID="{BAF40C49-F0CA-4EFA-AEE8-E30EF1F7FD88}" presName="rootText" presStyleLbl="node0" presStyleIdx="0" presStyleCnt="1">
        <dgm:presLayoutVars>
          <dgm:chMax/>
          <dgm:chPref val="4"/>
        </dgm:presLayoutVars>
      </dgm:prSet>
      <dgm:spPr/>
    </dgm:pt>
    <dgm:pt modelId="{AB339B81-7D22-462B-8B78-29A896EBA371}" type="pres">
      <dgm:prSet presAssocID="{BAF40C49-F0CA-4EFA-AEE8-E30EF1F7FD88}" presName="childShape" presStyleCnt="0">
        <dgm:presLayoutVars>
          <dgm:chMax val="0"/>
          <dgm:chPref val="0"/>
        </dgm:presLayoutVars>
      </dgm:prSet>
      <dgm:spPr/>
    </dgm:pt>
    <dgm:pt modelId="{E13A8A52-8ACB-4963-9405-1961C6CEA61A}" type="pres">
      <dgm:prSet presAssocID="{F66B074F-8505-427E-9592-8F36AE204079}" presName="childComposite" presStyleCnt="0">
        <dgm:presLayoutVars>
          <dgm:chMax val="0"/>
          <dgm:chPref val="0"/>
        </dgm:presLayoutVars>
      </dgm:prSet>
      <dgm:spPr/>
    </dgm:pt>
    <dgm:pt modelId="{9E5AEB3E-A59D-4FDD-A49B-9D57C7BD2E3A}" type="pres">
      <dgm:prSet presAssocID="{F66B074F-8505-427E-9592-8F36AE204079}" presName="Image" presStyleLbl="node1" presStyleIdx="0" presStyleCnt="3"/>
      <dgm:spPr>
        <a:solidFill>
          <a:schemeClr val="accent3">
            <a:hueOff val="0"/>
            <a:satOff val="0"/>
            <a:lumOff val="0"/>
          </a:schemeClr>
        </a:solidFill>
      </dgm:spPr>
    </dgm:pt>
    <dgm:pt modelId="{A490033B-ECE0-4677-ADEB-88269B3FC2C3}" type="pres">
      <dgm:prSet presAssocID="{F66B074F-8505-427E-9592-8F36AE204079}" presName="childText" presStyleLbl="lnNode1" presStyleIdx="0" presStyleCnt="3">
        <dgm:presLayoutVars>
          <dgm:chMax val="0"/>
          <dgm:chPref val="0"/>
          <dgm:bulletEnabled val="1"/>
        </dgm:presLayoutVars>
      </dgm:prSet>
      <dgm:spPr/>
    </dgm:pt>
    <dgm:pt modelId="{4A575DA7-1B48-4831-9B1C-8189B6308A94}" type="pres">
      <dgm:prSet presAssocID="{6280F1E3-60F0-4D29-A546-702A86B0BD29}" presName="childComposite" presStyleCnt="0">
        <dgm:presLayoutVars>
          <dgm:chMax val="0"/>
          <dgm:chPref val="0"/>
        </dgm:presLayoutVars>
      </dgm:prSet>
      <dgm:spPr/>
    </dgm:pt>
    <dgm:pt modelId="{BA865E23-58AF-49C5-8665-884E5852887D}" type="pres">
      <dgm:prSet presAssocID="{6280F1E3-60F0-4D29-A546-702A86B0BD29}" presName="Image" presStyleLbl="node1" presStyleIdx="1" presStyleCnt="3"/>
      <dgm:spPr>
        <a:solidFill>
          <a:schemeClr val="accent3">
            <a:hueOff val="5625132"/>
            <a:satOff val="-8440"/>
            <a:lumOff val="-1373"/>
          </a:schemeClr>
        </a:solidFill>
      </dgm:spPr>
    </dgm:pt>
    <dgm:pt modelId="{4C352ED8-9B3F-4BFB-AE2A-456C4D482EE4}" type="pres">
      <dgm:prSet presAssocID="{6280F1E3-60F0-4D29-A546-702A86B0BD29}" presName="childText" presStyleLbl="lnNode1" presStyleIdx="1" presStyleCnt="3">
        <dgm:presLayoutVars>
          <dgm:chMax val="0"/>
          <dgm:chPref val="0"/>
          <dgm:bulletEnabled val="1"/>
        </dgm:presLayoutVars>
      </dgm:prSet>
      <dgm:spPr/>
    </dgm:pt>
    <dgm:pt modelId="{00EA5037-DAFC-4247-A178-77BFE129F51A}" type="pres">
      <dgm:prSet presAssocID="{A2702198-A094-4582-82C3-0E3499381DC6}" presName="childComposite" presStyleCnt="0">
        <dgm:presLayoutVars>
          <dgm:chMax val="0"/>
          <dgm:chPref val="0"/>
        </dgm:presLayoutVars>
      </dgm:prSet>
      <dgm:spPr/>
    </dgm:pt>
    <dgm:pt modelId="{627DA2AC-E85D-4373-B0C7-F6651B46CE56}" type="pres">
      <dgm:prSet presAssocID="{A2702198-A094-4582-82C3-0E3499381DC6}" presName="Image" presStyleLbl="node1" presStyleIdx="2" presStyleCnt="3"/>
      <dgm:spPr>
        <a:solidFill>
          <a:schemeClr val="accent3">
            <a:hueOff val="11250264"/>
            <a:satOff val="-16880"/>
            <a:lumOff val="-2745"/>
          </a:schemeClr>
        </a:solidFill>
      </dgm:spPr>
    </dgm:pt>
    <dgm:pt modelId="{8D576401-1CB6-41ED-BBF4-E4079DC4B20B}" type="pres">
      <dgm:prSet presAssocID="{A2702198-A094-4582-82C3-0E3499381DC6}" presName="childText" presStyleLbl="lnNode1" presStyleIdx="2" presStyleCnt="3">
        <dgm:presLayoutVars>
          <dgm:chMax val="0"/>
          <dgm:chPref val="0"/>
          <dgm:bulletEnabled val="1"/>
        </dgm:presLayoutVars>
      </dgm:prSet>
      <dgm:spPr/>
    </dgm:pt>
  </dgm:ptLst>
  <dgm:cxnLst>
    <dgm:cxn modelId="{DC7BFC6A-9D37-4F6A-8B9E-CD09E29A0E10}" type="presOf" srcId="{6280F1E3-60F0-4D29-A546-702A86B0BD29}" destId="{4C352ED8-9B3F-4BFB-AE2A-456C4D482EE4}" srcOrd="0" destOrd="0" presId="urn:microsoft.com/office/officeart/2008/layout/PictureAccentList"/>
    <dgm:cxn modelId="{F8F0F355-B71B-42D9-8799-58EEFE959C63}" srcId="{BAF40C49-F0CA-4EFA-AEE8-E30EF1F7FD88}" destId="{A2702198-A094-4582-82C3-0E3499381DC6}" srcOrd="2" destOrd="0" parTransId="{85B29A9E-30DB-4C2C-90F4-4407344BD2F6}" sibTransId="{EE38791E-5718-423C-804D-17AAE96F68C8}"/>
    <dgm:cxn modelId="{4D545B76-F8ED-4D23-B3DA-702B570671E4}" type="presOf" srcId="{BAF40C49-F0CA-4EFA-AEE8-E30EF1F7FD88}" destId="{35100B72-240A-4A9B-BCD1-481344DDECD8}" srcOrd="0" destOrd="0" presId="urn:microsoft.com/office/officeart/2008/layout/PictureAccentList"/>
    <dgm:cxn modelId="{A8196B59-BD68-470E-82EC-5E9BAB3C530C}" srcId="{BAF40C49-F0CA-4EFA-AEE8-E30EF1F7FD88}" destId="{F66B074F-8505-427E-9592-8F36AE204079}" srcOrd="0" destOrd="0" parTransId="{3B9FD5B9-7551-4C66-9A5D-939E70C2816A}" sibTransId="{FED3A681-31B7-40DF-99DA-8D0E9A3CC01A}"/>
    <dgm:cxn modelId="{395907A4-9BA2-48EA-A445-09B627852FE0}" srcId="{BAF40C49-F0CA-4EFA-AEE8-E30EF1F7FD88}" destId="{6280F1E3-60F0-4D29-A546-702A86B0BD29}" srcOrd="1" destOrd="0" parTransId="{A6AD4F59-5C55-47E3-B95C-90E71BD14D34}" sibTransId="{3CAE4161-C89A-432E-A28D-7FD5B24E28CC}"/>
    <dgm:cxn modelId="{5C7D80AD-1F58-4328-8E1D-914E3385D085}" type="presOf" srcId="{F0B962EF-04C2-4D53-BD43-D03AD4040CED}" destId="{A700A4D2-95C2-49C2-BEA7-7492D0CB0B26}" srcOrd="0" destOrd="0" presId="urn:microsoft.com/office/officeart/2008/layout/PictureAccentList"/>
    <dgm:cxn modelId="{6DAE13BC-9DD1-4034-84A8-B2DBE6BF168F}" type="presOf" srcId="{A2702198-A094-4582-82C3-0E3499381DC6}" destId="{8D576401-1CB6-41ED-BBF4-E4079DC4B20B}" srcOrd="0" destOrd="0" presId="urn:microsoft.com/office/officeart/2008/layout/PictureAccentList"/>
    <dgm:cxn modelId="{AF6166E7-8776-44BD-A4D7-01A721B5E79B}" srcId="{F0B962EF-04C2-4D53-BD43-D03AD4040CED}" destId="{BAF40C49-F0CA-4EFA-AEE8-E30EF1F7FD88}" srcOrd="0" destOrd="0" parTransId="{8976B4A7-4AFC-4A3E-B8B7-6912EBD17A41}" sibTransId="{35C9887E-3FE6-40C4-9C33-1AF48C6B9B7C}"/>
    <dgm:cxn modelId="{7B583FE8-96EF-4763-ABBF-537BDCA7C1D5}" type="presOf" srcId="{F66B074F-8505-427E-9592-8F36AE204079}" destId="{A490033B-ECE0-4677-ADEB-88269B3FC2C3}" srcOrd="0" destOrd="0" presId="urn:microsoft.com/office/officeart/2008/layout/PictureAccentList"/>
    <dgm:cxn modelId="{FA4EF89B-41C6-4C15-AE29-8345B2B3F3B2}" type="presParOf" srcId="{A700A4D2-95C2-49C2-BEA7-7492D0CB0B26}" destId="{1DF31954-E709-42D5-9358-863D7CB06AF1}" srcOrd="0" destOrd="0" presId="urn:microsoft.com/office/officeart/2008/layout/PictureAccentList"/>
    <dgm:cxn modelId="{153A9958-7A3A-4403-ABF5-EAED613ED77C}" type="presParOf" srcId="{1DF31954-E709-42D5-9358-863D7CB06AF1}" destId="{6A601D31-CC1F-434B-900B-B1D98F90D56D}" srcOrd="0" destOrd="0" presId="urn:microsoft.com/office/officeart/2008/layout/PictureAccentList"/>
    <dgm:cxn modelId="{A28BC406-CF5C-45FA-83D7-AB6FA0B1BF25}" type="presParOf" srcId="{6A601D31-CC1F-434B-900B-B1D98F90D56D}" destId="{35100B72-240A-4A9B-BCD1-481344DDECD8}" srcOrd="0" destOrd="0" presId="urn:microsoft.com/office/officeart/2008/layout/PictureAccentList"/>
    <dgm:cxn modelId="{BD395406-FBD0-47A9-9256-61B2B2149BD6}" type="presParOf" srcId="{1DF31954-E709-42D5-9358-863D7CB06AF1}" destId="{AB339B81-7D22-462B-8B78-29A896EBA371}" srcOrd="1" destOrd="0" presId="urn:microsoft.com/office/officeart/2008/layout/PictureAccentList"/>
    <dgm:cxn modelId="{9C9D2436-CACF-4BC8-835D-CAB5EF939A1B}" type="presParOf" srcId="{AB339B81-7D22-462B-8B78-29A896EBA371}" destId="{E13A8A52-8ACB-4963-9405-1961C6CEA61A}" srcOrd="0" destOrd="0" presId="urn:microsoft.com/office/officeart/2008/layout/PictureAccentList"/>
    <dgm:cxn modelId="{B3764878-A137-4B1B-8534-6BB56C12F5E8}" type="presParOf" srcId="{E13A8A52-8ACB-4963-9405-1961C6CEA61A}" destId="{9E5AEB3E-A59D-4FDD-A49B-9D57C7BD2E3A}" srcOrd="0" destOrd="0" presId="urn:microsoft.com/office/officeart/2008/layout/PictureAccentList"/>
    <dgm:cxn modelId="{CE76545A-13DA-41B1-9BC7-E062270E4C2E}" type="presParOf" srcId="{E13A8A52-8ACB-4963-9405-1961C6CEA61A}" destId="{A490033B-ECE0-4677-ADEB-88269B3FC2C3}" srcOrd="1" destOrd="0" presId="urn:microsoft.com/office/officeart/2008/layout/PictureAccentList"/>
    <dgm:cxn modelId="{48C54C0F-1171-4E7A-96EB-816F00AA82B9}" type="presParOf" srcId="{AB339B81-7D22-462B-8B78-29A896EBA371}" destId="{4A575DA7-1B48-4831-9B1C-8189B6308A94}" srcOrd="1" destOrd="0" presId="urn:microsoft.com/office/officeart/2008/layout/PictureAccentList"/>
    <dgm:cxn modelId="{FCC3B800-240E-4345-880A-C66898610921}" type="presParOf" srcId="{4A575DA7-1B48-4831-9B1C-8189B6308A94}" destId="{BA865E23-58AF-49C5-8665-884E5852887D}" srcOrd="0" destOrd="0" presId="urn:microsoft.com/office/officeart/2008/layout/PictureAccentList"/>
    <dgm:cxn modelId="{866D6DA9-56B1-4E48-B45F-B26A38744F65}" type="presParOf" srcId="{4A575DA7-1B48-4831-9B1C-8189B6308A94}" destId="{4C352ED8-9B3F-4BFB-AE2A-456C4D482EE4}" srcOrd="1" destOrd="0" presId="urn:microsoft.com/office/officeart/2008/layout/PictureAccentList"/>
    <dgm:cxn modelId="{24C96B7D-14DF-49FC-AE77-E17F093FEFC1}" type="presParOf" srcId="{AB339B81-7D22-462B-8B78-29A896EBA371}" destId="{00EA5037-DAFC-4247-A178-77BFE129F51A}" srcOrd="2" destOrd="0" presId="urn:microsoft.com/office/officeart/2008/layout/PictureAccentList"/>
    <dgm:cxn modelId="{1A8351DE-57FD-4BAF-AA6D-CF3F00E0DE4A}" type="presParOf" srcId="{00EA5037-DAFC-4247-A178-77BFE129F51A}" destId="{627DA2AC-E85D-4373-B0C7-F6651B46CE56}" srcOrd="0" destOrd="0" presId="urn:microsoft.com/office/officeart/2008/layout/PictureAccentList"/>
    <dgm:cxn modelId="{FF9EEC9B-5EBF-4FF3-B750-7723E11AA4BA}" type="presParOf" srcId="{00EA5037-DAFC-4247-A178-77BFE129F51A}" destId="{8D576401-1CB6-41ED-BBF4-E4079DC4B20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3A59A550-7844-43F0-969D-4ABE42EA8321}"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30A48351-9A9A-41D7-8BBB-A15366B0E0BE}">
      <dgm:prSet phldrT="[Text]" custT="1"/>
      <dgm:spPr/>
      <dgm:t>
        <a:bodyPr/>
        <a:lstStyle/>
        <a:p>
          <a:r>
            <a:rPr lang="en-US" sz="3200" dirty="0"/>
            <a:t>Determine what employees need to accomplish</a:t>
          </a:r>
        </a:p>
      </dgm:t>
    </dgm:pt>
    <dgm:pt modelId="{1AB25EB2-7B9A-4ED9-B040-93DAB5737D8B}" type="parTrans" cxnId="{403A12E6-4FE2-4710-B238-8A1B628C5E50}">
      <dgm:prSet/>
      <dgm:spPr/>
      <dgm:t>
        <a:bodyPr/>
        <a:lstStyle/>
        <a:p>
          <a:endParaRPr lang="en-US"/>
        </a:p>
      </dgm:t>
    </dgm:pt>
    <dgm:pt modelId="{E8F8C488-034C-4BAD-8181-E86F9DE34E9A}" type="sibTrans" cxnId="{403A12E6-4FE2-4710-B238-8A1B628C5E50}">
      <dgm:prSet/>
      <dgm:spPr/>
      <dgm:t>
        <a:bodyPr/>
        <a:lstStyle/>
        <a:p>
          <a:endParaRPr lang="en-US"/>
        </a:p>
      </dgm:t>
    </dgm:pt>
    <dgm:pt modelId="{9F34DA7B-01F3-4BF3-9EC5-6E8BBC9A8772}">
      <dgm:prSet phldrT="[Text]" custT="1"/>
      <dgm:spPr/>
      <dgm:t>
        <a:bodyPr/>
        <a:lstStyle/>
        <a:p>
          <a:r>
            <a:rPr lang="en-US" sz="3200" dirty="0"/>
            <a:t>Make SMART goals</a:t>
          </a:r>
        </a:p>
      </dgm:t>
    </dgm:pt>
    <dgm:pt modelId="{B490A619-7455-4739-ABD7-4FB504937A24}" type="parTrans" cxnId="{A75F891C-3C6D-4AD4-852F-719B5EF23C21}">
      <dgm:prSet/>
      <dgm:spPr/>
      <dgm:t>
        <a:bodyPr/>
        <a:lstStyle/>
        <a:p>
          <a:endParaRPr lang="en-US"/>
        </a:p>
      </dgm:t>
    </dgm:pt>
    <dgm:pt modelId="{E0F43045-3331-4FD8-AFE9-C99A3C6FEC71}" type="sibTrans" cxnId="{A75F891C-3C6D-4AD4-852F-719B5EF23C21}">
      <dgm:prSet/>
      <dgm:spPr/>
      <dgm:t>
        <a:bodyPr/>
        <a:lstStyle/>
        <a:p>
          <a:endParaRPr lang="en-US"/>
        </a:p>
      </dgm:t>
    </dgm:pt>
    <dgm:pt modelId="{1E65017D-29D3-45F4-9689-8113FF68529A}">
      <dgm:prSet phldrT="[Text]" custT="1"/>
      <dgm:spPr/>
      <dgm:t>
        <a:bodyPr/>
        <a:lstStyle/>
        <a:p>
          <a:r>
            <a:rPr lang="en-US" sz="3200" dirty="0"/>
            <a:t>Allow employees to develop the goals with you</a:t>
          </a:r>
        </a:p>
      </dgm:t>
    </dgm:pt>
    <dgm:pt modelId="{9E9D8696-0F59-4ED0-9B0C-94B004077867}" type="parTrans" cxnId="{42FAADD4-15D2-4A7D-BB7B-F6C6DD0D6266}">
      <dgm:prSet/>
      <dgm:spPr/>
      <dgm:t>
        <a:bodyPr/>
        <a:lstStyle/>
        <a:p>
          <a:endParaRPr lang="en-US"/>
        </a:p>
      </dgm:t>
    </dgm:pt>
    <dgm:pt modelId="{E84E61CC-622B-4E8C-B8A2-0540FDB1C43E}" type="sibTrans" cxnId="{42FAADD4-15D2-4A7D-BB7B-F6C6DD0D6266}">
      <dgm:prSet/>
      <dgm:spPr/>
      <dgm:t>
        <a:bodyPr/>
        <a:lstStyle/>
        <a:p>
          <a:endParaRPr lang="en-US"/>
        </a:p>
      </dgm:t>
    </dgm:pt>
    <dgm:pt modelId="{FACF686A-90DA-4419-B4EF-60C215006BA1}" type="pres">
      <dgm:prSet presAssocID="{3A59A550-7844-43F0-969D-4ABE42EA8321}" presName="linear" presStyleCnt="0">
        <dgm:presLayoutVars>
          <dgm:dir/>
          <dgm:animLvl val="lvl"/>
          <dgm:resizeHandles val="exact"/>
        </dgm:presLayoutVars>
      </dgm:prSet>
      <dgm:spPr/>
    </dgm:pt>
    <dgm:pt modelId="{CCB50921-EFEB-48C4-867C-C7D56BD84C2F}" type="pres">
      <dgm:prSet presAssocID="{30A48351-9A9A-41D7-8BBB-A15366B0E0BE}" presName="parentLin" presStyleCnt="0"/>
      <dgm:spPr/>
    </dgm:pt>
    <dgm:pt modelId="{46920DE8-AD4B-4295-8BB8-10582C335092}" type="pres">
      <dgm:prSet presAssocID="{30A48351-9A9A-41D7-8BBB-A15366B0E0BE}" presName="parentLeftMargin" presStyleLbl="node1" presStyleIdx="0" presStyleCnt="3"/>
      <dgm:spPr/>
    </dgm:pt>
    <dgm:pt modelId="{F89D9C25-7D70-436B-BDB2-667815CEE5F8}" type="pres">
      <dgm:prSet presAssocID="{30A48351-9A9A-41D7-8BBB-A15366B0E0BE}" presName="parentText" presStyleLbl="node1" presStyleIdx="0" presStyleCnt="3">
        <dgm:presLayoutVars>
          <dgm:chMax val="0"/>
          <dgm:bulletEnabled val="1"/>
        </dgm:presLayoutVars>
      </dgm:prSet>
      <dgm:spPr/>
    </dgm:pt>
    <dgm:pt modelId="{3C58C127-C73C-4C09-B67B-77540CA2021F}" type="pres">
      <dgm:prSet presAssocID="{30A48351-9A9A-41D7-8BBB-A15366B0E0BE}" presName="negativeSpace" presStyleCnt="0"/>
      <dgm:spPr/>
    </dgm:pt>
    <dgm:pt modelId="{B6799A73-D267-49F6-9F04-F46DA183C1C3}" type="pres">
      <dgm:prSet presAssocID="{30A48351-9A9A-41D7-8BBB-A15366B0E0BE}" presName="childText" presStyleLbl="conFgAcc1" presStyleIdx="0" presStyleCnt="3">
        <dgm:presLayoutVars>
          <dgm:bulletEnabled val="1"/>
        </dgm:presLayoutVars>
      </dgm:prSet>
      <dgm:spPr/>
    </dgm:pt>
    <dgm:pt modelId="{FE998B4E-DDB0-4112-A60F-B19E818C76CA}" type="pres">
      <dgm:prSet presAssocID="{E8F8C488-034C-4BAD-8181-E86F9DE34E9A}" presName="spaceBetweenRectangles" presStyleCnt="0"/>
      <dgm:spPr/>
    </dgm:pt>
    <dgm:pt modelId="{B9C42B97-A066-4FD4-996F-F6932BF44073}" type="pres">
      <dgm:prSet presAssocID="{9F34DA7B-01F3-4BF3-9EC5-6E8BBC9A8772}" presName="parentLin" presStyleCnt="0"/>
      <dgm:spPr/>
    </dgm:pt>
    <dgm:pt modelId="{72639972-8CBC-4A73-AB30-17BA4D4764E0}" type="pres">
      <dgm:prSet presAssocID="{9F34DA7B-01F3-4BF3-9EC5-6E8BBC9A8772}" presName="parentLeftMargin" presStyleLbl="node1" presStyleIdx="0" presStyleCnt="3"/>
      <dgm:spPr/>
    </dgm:pt>
    <dgm:pt modelId="{C5C429D6-2C8D-470D-9143-54CCE39DF590}" type="pres">
      <dgm:prSet presAssocID="{9F34DA7B-01F3-4BF3-9EC5-6E8BBC9A8772}" presName="parentText" presStyleLbl="node1" presStyleIdx="1" presStyleCnt="3">
        <dgm:presLayoutVars>
          <dgm:chMax val="0"/>
          <dgm:bulletEnabled val="1"/>
        </dgm:presLayoutVars>
      </dgm:prSet>
      <dgm:spPr/>
    </dgm:pt>
    <dgm:pt modelId="{CD6CE938-C29A-4221-9A11-AD936F38639B}" type="pres">
      <dgm:prSet presAssocID="{9F34DA7B-01F3-4BF3-9EC5-6E8BBC9A8772}" presName="negativeSpace" presStyleCnt="0"/>
      <dgm:spPr/>
    </dgm:pt>
    <dgm:pt modelId="{5DBB20B3-04B1-4161-A2A3-A7FC24B6DDF6}" type="pres">
      <dgm:prSet presAssocID="{9F34DA7B-01F3-4BF3-9EC5-6E8BBC9A8772}" presName="childText" presStyleLbl="conFgAcc1" presStyleIdx="1" presStyleCnt="3">
        <dgm:presLayoutVars>
          <dgm:bulletEnabled val="1"/>
        </dgm:presLayoutVars>
      </dgm:prSet>
      <dgm:spPr/>
    </dgm:pt>
    <dgm:pt modelId="{DD3C1FD3-B269-4D74-9DC1-105DECCDFF86}" type="pres">
      <dgm:prSet presAssocID="{E0F43045-3331-4FD8-AFE9-C99A3C6FEC71}" presName="spaceBetweenRectangles" presStyleCnt="0"/>
      <dgm:spPr/>
    </dgm:pt>
    <dgm:pt modelId="{19A675CE-AB3C-48DA-A0B5-3EB702FB7144}" type="pres">
      <dgm:prSet presAssocID="{1E65017D-29D3-45F4-9689-8113FF68529A}" presName="parentLin" presStyleCnt="0"/>
      <dgm:spPr/>
    </dgm:pt>
    <dgm:pt modelId="{6EA6EF18-5EDA-49FF-8625-2FFEBE4DDA02}" type="pres">
      <dgm:prSet presAssocID="{1E65017D-29D3-45F4-9689-8113FF68529A}" presName="parentLeftMargin" presStyleLbl="node1" presStyleIdx="1" presStyleCnt="3"/>
      <dgm:spPr/>
    </dgm:pt>
    <dgm:pt modelId="{4BDAEC77-EA2F-4CF5-AE33-002B5E098B29}" type="pres">
      <dgm:prSet presAssocID="{1E65017D-29D3-45F4-9689-8113FF68529A}" presName="parentText" presStyleLbl="node1" presStyleIdx="2" presStyleCnt="3">
        <dgm:presLayoutVars>
          <dgm:chMax val="0"/>
          <dgm:bulletEnabled val="1"/>
        </dgm:presLayoutVars>
      </dgm:prSet>
      <dgm:spPr/>
    </dgm:pt>
    <dgm:pt modelId="{06B84323-4945-4D3F-B5CE-096F5850664A}" type="pres">
      <dgm:prSet presAssocID="{1E65017D-29D3-45F4-9689-8113FF68529A}" presName="negativeSpace" presStyleCnt="0"/>
      <dgm:spPr/>
    </dgm:pt>
    <dgm:pt modelId="{1E39BEEC-8D51-4630-B9C3-177768AD1EA8}" type="pres">
      <dgm:prSet presAssocID="{1E65017D-29D3-45F4-9689-8113FF68529A}" presName="childText" presStyleLbl="conFgAcc1" presStyleIdx="2" presStyleCnt="3">
        <dgm:presLayoutVars>
          <dgm:bulletEnabled val="1"/>
        </dgm:presLayoutVars>
      </dgm:prSet>
      <dgm:spPr/>
    </dgm:pt>
  </dgm:ptLst>
  <dgm:cxnLst>
    <dgm:cxn modelId="{A75F891C-3C6D-4AD4-852F-719B5EF23C21}" srcId="{3A59A550-7844-43F0-969D-4ABE42EA8321}" destId="{9F34DA7B-01F3-4BF3-9EC5-6E8BBC9A8772}" srcOrd="1" destOrd="0" parTransId="{B490A619-7455-4739-ABD7-4FB504937A24}" sibTransId="{E0F43045-3331-4FD8-AFE9-C99A3C6FEC71}"/>
    <dgm:cxn modelId="{51460E5F-ACD5-416D-B159-8FE61A235265}" type="presOf" srcId="{30A48351-9A9A-41D7-8BBB-A15366B0E0BE}" destId="{46920DE8-AD4B-4295-8BB8-10582C335092}" srcOrd="0" destOrd="0" presId="urn:microsoft.com/office/officeart/2005/8/layout/list1"/>
    <dgm:cxn modelId="{0F759C42-EF9D-425E-A4FB-5746F7C6C152}" type="presOf" srcId="{30A48351-9A9A-41D7-8BBB-A15366B0E0BE}" destId="{F89D9C25-7D70-436B-BDB2-667815CEE5F8}" srcOrd="1" destOrd="0" presId="urn:microsoft.com/office/officeart/2005/8/layout/list1"/>
    <dgm:cxn modelId="{8546414A-FB6B-40D1-924C-D17504509A6E}" type="presOf" srcId="{1E65017D-29D3-45F4-9689-8113FF68529A}" destId="{4BDAEC77-EA2F-4CF5-AE33-002B5E098B29}" srcOrd="1" destOrd="0" presId="urn:microsoft.com/office/officeart/2005/8/layout/list1"/>
    <dgm:cxn modelId="{3B5D2587-A7E1-4D6C-A157-95CEBEA72D86}" type="presOf" srcId="{3A59A550-7844-43F0-969D-4ABE42EA8321}" destId="{FACF686A-90DA-4419-B4EF-60C215006BA1}" srcOrd="0" destOrd="0" presId="urn:microsoft.com/office/officeart/2005/8/layout/list1"/>
    <dgm:cxn modelId="{04F1298B-42D6-4010-B22D-CA4A2095A0B1}" type="presOf" srcId="{9F34DA7B-01F3-4BF3-9EC5-6E8BBC9A8772}" destId="{C5C429D6-2C8D-470D-9143-54CCE39DF590}" srcOrd="1" destOrd="0" presId="urn:microsoft.com/office/officeart/2005/8/layout/list1"/>
    <dgm:cxn modelId="{33509DB6-958A-412D-A4FF-4D4DAA84B68D}" type="presOf" srcId="{9F34DA7B-01F3-4BF3-9EC5-6E8BBC9A8772}" destId="{72639972-8CBC-4A73-AB30-17BA4D4764E0}" srcOrd="0" destOrd="0" presId="urn:microsoft.com/office/officeart/2005/8/layout/list1"/>
    <dgm:cxn modelId="{42FAADD4-15D2-4A7D-BB7B-F6C6DD0D6266}" srcId="{3A59A550-7844-43F0-969D-4ABE42EA8321}" destId="{1E65017D-29D3-45F4-9689-8113FF68529A}" srcOrd="2" destOrd="0" parTransId="{9E9D8696-0F59-4ED0-9B0C-94B004077867}" sibTransId="{E84E61CC-622B-4E8C-B8A2-0540FDB1C43E}"/>
    <dgm:cxn modelId="{403A12E6-4FE2-4710-B238-8A1B628C5E50}" srcId="{3A59A550-7844-43F0-969D-4ABE42EA8321}" destId="{30A48351-9A9A-41D7-8BBB-A15366B0E0BE}" srcOrd="0" destOrd="0" parTransId="{1AB25EB2-7B9A-4ED9-B040-93DAB5737D8B}" sibTransId="{E8F8C488-034C-4BAD-8181-E86F9DE34E9A}"/>
    <dgm:cxn modelId="{9536FCEF-43D4-49EE-B31C-0A8FF88741F1}" type="presOf" srcId="{1E65017D-29D3-45F4-9689-8113FF68529A}" destId="{6EA6EF18-5EDA-49FF-8625-2FFEBE4DDA02}" srcOrd="0" destOrd="0" presId="urn:microsoft.com/office/officeart/2005/8/layout/list1"/>
    <dgm:cxn modelId="{53A0F08A-4ED5-4BC5-9768-5DDAD0E2D43A}" type="presParOf" srcId="{FACF686A-90DA-4419-B4EF-60C215006BA1}" destId="{CCB50921-EFEB-48C4-867C-C7D56BD84C2F}" srcOrd="0" destOrd="0" presId="urn:microsoft.com/office/officeart/2005/8/layout/list1"/>
    <dgm:cxn modelId="{DCED330F-ED98-4791-B63D-2B1309C315CB}" type="presParOf" srcId="{CCB50921-EFEB-48C4-867C-C7D56BD84C2F}" destId="{46920DE8-AD4B-4295-8BB8-10582C335092}" srcOrd="0" destOrd="0" presId="urn:microsoft.com/office/officeart/2005/8/layout/list1"/>
    <dgm:cxn modelId="{323F776E-0FB5-4001-B7B5-FFE2DB430C10}" type="presParOf" srcId="{CCB50921-EFEB-48C4-867C-C7D56BD84C2F}" destId="{F89D9C25-7D70-436B-BDB2-667815CEE5F8}" srcOrd="1" destOrd="0" presId="urn:microsoft.com/office/officeart/2005/8/layout/list1"/>
    <dgm:cxn modelId="{7C7045BD-98F1-4878-9D2D-2A08D02D2E68}" type="presParOf" srcId="{FACF686A-90DA-4419-B4EF-60C215006BA1}" destId="{3C58C127-C73C-4C09-B67B-77540CA2021F}" srcOrd="1" destOrd="0" presId="urn:microsoft.com/office/officeart/2005/8/layout/list1"/>
    <dgm:cxn modelId="{F06D83A8-7407-4076-AAA0-0DD4DCA14F10}" type="presParOf" srcId="{FACF686A-90DA-4419-B4EF-60C215006BA1}" destId="{B6799A73-D267-49F6-9F04-F46DA183C1C3}" srcOrd="2" destOrd="0" presId="urn:microsoft.com/office/officeart/2005/8/layout/list1"/>
    <dgm:cxn modelId="{1263E102-F677-4A8D-A851-C0E72EE096F3}" type="presParOf" srcId="{FACF686A-90DA-4419-B4EF-60C215006BA1}" destId="{FE998B4E-DDB0-4112-A60F-B19E818C76CA}" srcOrd="3" destOrd="0" presId="urn:microsoft.com/office/officeart/2005/8/layout/list1"/>
    <dgm:cxn modelId="{D3851A07-2D02-4573-A1E3-146156E92006}" type="presParOf" srcId="{FACF686A-90DA-4419-B4EF-60C215006BA1}" destId="{B9C42B97-A066-4FD4-996F-F6932BF44073}" srcOrd="4" destOrd="0" presId="urn:microsoft.com/office/officeart/2005/8/layout/list1"/>
    <dgm:cxn modelId="{8705B420-DBA7-40C2-85E5-578E217E5DFB}" type="presParOf" srcId="{B9C42B97-A066-4FD4-996F-F6932BF44073}" destId="{72639972-8CBC-4A73-AB30-17BA4D4764E0}" srcOrd="0" destOrd="0" presId="urn:microsoft.com/office/officeart/2005/8/layout/list1"/>
    <dgm:cxn modelId="{C9AB03C1-668F-40F9-BA4C-F447C5738147}" type="presParOf" srcId="{B9C42B97-A066-4FD4-996F-F6932BF44073}" destId="{C5C429D6-2C8D-470D-9143-54CCE39DF590}" srcOrd="1" destOrd="0" presId="urn:microsoft.com/office/officeart/2005/8/layout/list1"/>
    <dgm:cxn modelId="{139368A5-B800-468B-B310-B270A0D8E55E}" type="presParOf" srcId="{FACF686A-90DA-4419-B4EF-60C215006BA1}" destId="{CD6CE938-C29A-4221-9A11-AD936F38639B}" srcOrd="5" destOrd="0" presId="urn:microsoft.com/office/officeart/2005/8/layout/list1"/>
    <dgm:cxn modelId="{63DE4E31-FBAC-4EB4-9349-309C6ABBCED6}" type="presParOf" srcId="{FACF686A-90DA-4419-B4EF-60C215006BA1}" destId="{5DBB20B3-04B1-4161-A2A3-A7FC24B6DDF6}" srcOrd="6" destOrd="0" presId="urn:microsoft.com/office/officeart/2005/8/layout/list1"/>
    <dgm:cxn modelId="{D511D46F-DA24-4659-8319-0B962EA13B72}" type="presParOf" srcId="{FACF686A-90DA-4419-B4EF-60C215006BA1}" destId="{DD3C1FD3-B269-4D74-9DC1-105DECCDFF86}" srcOrd="7" destOrd="0" presId="urn:microsoft.com/office/officeart/2005/8/layout/list1"/>
    <dgm:cxn modelId="{CF594037-44C6-4DEF-94EB-D8DF90954589}" type="presParOf" srcId="{FACF686A-90DA-4419-B4EF-60C215006BA1}" destId="{19A675CE-AB3C-48DA-A0B5-3EB702FB7144}" srcOrd="8" destOrd="0" presId="urn:microsoft.com/office/officeart/2005/8/layout/list1"/>
    <dgm:cxn modelId="{77F29BFC-7E15-466F-8712-867F93B563BF}" type="presParOf" srcId="{19A675CE-AB3C-48DA-A0B5-3EB702FB7144}" destId="{6EA6EF18-5EDA-49FF-8625-2FFEBE4DDA02}" srcOrd="0" destOrd="0" presId="urn:microsoft.com/office/officeart/2005/8/layout/list1"/>
    <dgm:cxn modelId="{FCDCE0A2-9334-4B1A-A890-213B3D62A9FB}" type="presParOf" srcId="{19A675CE-AB3C-48DA-A0B5-3EB702FB7144}" destId="{4BDAEC77-EA2F-4CF5-AE33-002B5E098B29}" srcOrd="1" destOrd="0" presId="urn:microsoft.com/office/officeart/2005/8/layout/list1"/>
    <dgm:cxn modelId="{08EBE069-DC6A-45CC-A55A-5BFB2959760E}" type="presParOf" srcId="{FACF686A-90DA-4419-B4EF-60C215006BA1}" destId="{06B84323-4945-4D3F-B5CE-096F5850664A}" srcOrd="9" destOrd="0" presId="urn:microsoft.com/office/officeart/2005/8/layout/list1"/>
    <dgm:cxn modelId="{F065D656-2B03-4451-9AC3-E4941F0162FF}" type="presParOf" srcId="{FACF686A-90DA-4419-B4EF-60C215006BA1}" destId="{1E39BEEC-8D51-4630-B9C3-177768AD1EA8}"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64CCE766-8E0A-4EDB-B7EC-B271FC6E3ED2}"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C9C8885-2D49-4DBF-A731-4E57DB5F9705}">
      <dgm:prSet phldrT="[Text]"/>
      <dgm:spPr/>
      <dgm:t>
        <a:bodyPr/>
        <a:lstStyle/>
        <a:p>
          <a:r>
            <a:rPr lang="en-US" dirty="0"/>
            <a:t>Expected to achieve</a:t>
          </a:r>
        </a:p>
      </dgm:t>
    </dgm:pt>
    <dgm:pt modelId="{9B605A4E-85C1-46D6-950E-1C548E07A436}" type="parTrans" cxnId="{6448DAC7-E224-4ACC-8250-34287376EE5D}">
      <dgm:prSet/>
      <dgm:spPr/>
      <dgm:t>
        <a:bodyPr/>
        <a:lstStyle/>
        <a:p>
          <a:endParaRPr lang="en-US"/>
        </a:p>
      </dgm:t>
    </dgm:pt>
    <dgm:pt modelId="{77B57662-482B-4CD6-BFB9-C2CCBE9A4284}" type="sibTrans" cxnId="{6448DAC7-E224-4ACC-8250-34287376EE5D}">
      <dgm:prSet/>
      <dgm:spPr/>
      <dgm:t>
        <a:bodyPr/>
        <a:lstStyle/>
        <a:p>
          <a:endParaRPr lang="en-US"/>
        </a:p>
      </dgm:t>
    </dgm:pt>
    <dgm:pt modelId="{505209A0-F1C1-40C2-93B6-A080745EC35A}">
      <dgm:prSet phldrT="[Text]"/>
      <dgm:spPr/>
      <dgm:t>
        <a:bodyPr/>
        <a:lstStyle/>
        <a:p>
          <a:r>
            <a:rPr lang="en-US" dirty="0"/>
            <a:t>Employees are responsible </a:t>
          </a:r>
        </a:p>
      </dgm:t>
    </dgm:pt>
    <dgm:pt modelId="{07E34894-347F-4D63-A0D5-42258D42E63E}" type="parTrans" cxnId="{E84C749F-167A-4A47-B2C7-260726489445}">
      <dgm:prSet/>
      <dgm:spPr/>
      <dgm:t>
        <a:bodyPr/>
        <a:lstStyle/>
        <a:p>
          <a:endParaRPr lang="en-US"/>
        </a:p>
      </dgm:t>
    </dgm:pt>
    <dgm:pt modelId="{7310D5AD-EAFC-4CA2-B04A-BAF3C78B6A19}" type="sibTrans" cxnId="{E84C749F-167A-4A47-B2C7-260726489445}">
      <dgm:prSet/>
      <dgm:spPr/>
      <dgm:t>
        <a:bodyPr/>
        <a:lstStyle/>
        <a:p>
          <a:endParaRPr lang="en-US"/>
        </a:p>
      </dgm:t>
    </dgm:pt>
    <dgm:pt modelId="{F5F1F1C3-1CB5-44B2-B070-1101B60B3018}">
      <dgm:prSet phldrT="[Text]"/>
      <dgm:spPr/>
      <dgm:t>
        <a:bodyPr/>
        <a:lstStyle/>
        <a:p>
          <a:r>
            <a:rPr lang="en-US" dirty="0"/>
            <a:t>Needs coaching if not met</a:t>
          </a:r>
        </a:p>
      </dgm:t>
    </dgm:pt>
    <dgm:pt modelId="{7918C036-3739-4D95-9060-C661513B18D1}" type="parTrans" cxnId="{C0960E22-CCA3-4D11-8E8B-2F2E0E300352}">
      <dgm:prSet/>
      <dgm:spPr/>
      <dgm:t>
        <a:bodyPr/>
        <a:lstStyle/>
        <a:p>
          <a:endParaRPr lang="en-US"/>
        </a:p>
      </dgm:t>
    </dgm:pt>
    <dgm:pt modelId="{7556234A-44E5-4154-B197-2BFC567BE410}" type="sibTrans" cxnId="{C0960E22-CCA3-4D11-8E8B-2F2E0E300352}">
      <dgm:prSet/>
      <dgm:spPr/>
      <dgm:t>
        <a:bodyPr/>
        <a:lstStyle/>
        <a:p>
          <a:endParaRPr lang="en-US"/>
        </a:p>
      </dgm:t>
    </dgm:pt>
    <dgm:pt modelId="{15A17ADE-79BC-45C3-953D-9250BB8099BB}" type="pres">
      <dgm:prSet presAssocID="{64CCE766-8E0A-4EDB-B7EC-B271FC6E3ED2}" presName="diagram" presStyleCnt="0">
        <dgm:presLayoutVars>
          <dgm:dir/>
          <dgm:resizeHandles val="exact"/>
        </dgm:presLayoutVars>
      </dgm:prSet>
      <dgm:spPr/>
    </dgm:pt>
    <dgm:pt modelId="{CEBB9A09-8193-4564-9581-8B88863834BB}" type="pres">
      <dgm:prSet presAssocID="{AC9C8885-2D49-4DBF-A731-4E57DB5F9705}" presName="node" presStyleLbl="node1" presStyleIdx="0" presStyleCnt="3">
        <dgm:presLayoutVars>
          <dgm:bulletEnabled val="1"/>
        </dgm:presLayoutVars>
      </dgm:prSet>
      <dgm:spPr/>
    </dgm:pt>
    <dgm:pt modelId="{B4D0A708-47E1-425D-805A-253FACAED454}" type="pres">
      <dgm:prSet presAssocID="{77B57662-482B-4CD6-BFB9-C2CCBE9A4284}" presName="sibTrans" presStyleCnt="0"/>
      <dgm:spPr/>
    </dgm:pt>
    <dgm:pt modelId="{162E51A0-FF67-42C4-90F8-330EE0B56B6C}" type="pres">
      <dgm:prSet presAssocID="{505209A0-F1C1-40C2-93B6-A080745EC35A}" presName="node" presStyleLbl="node1" presStyleIdx="1" presStyleCnt="3">
        <dgm:presLayoutVars>
          <dgm:bulletEnabled val="1"/>
        </dgm:presLayoutVars>
      </dgm:prSet>
      <dgm:spPr/>
    </dgm:pt>
    <dgm:pt modelId="{3EFA514D-9424-4BE5-84EA-008AF72D8B0E}" type="pres">
      <dgm:prSet presAssocID="{7310D5AD-EAFC-4CA2-B04A-BAF3C78B6A19}" presName="sibTrans" presStyleCnt="0"/>
      <dgm:spPr/>
    </dgm:pt>
    <dgm:pt modelId="{D82B2AB2-BB6F-4614-BBD5-3B8574F75BFE}" type="pres">
      <dgm:prSet presAssocID="{F5F1F1C3-1CB5-44B2-B070-1101B60B3018}" presName="node" presStyleLbl="node1" presStyleIdx="2" presStyleCnt="3">
        <dgm:presLayoutVars>
          <dgm:bulletEnabled val="1"/>
        </dgm:presLayoutVars>
      </dgm:prSet>
      <dgm:spPr/>
    </dgm:pt>
  </dgm:ptLst>
  <dgm:cxnLst>
    <dgm:cxn modelId="{89EDF316-88ED-46FE-9A94-87647AAD0BB6}" type="presOf" srcId="{64CCE766-8E0A-4EDB-B7EC-B271FC6E3ED2}" destId="{15A17ADE-79BC-45C3-953D-9250BB8099BB}" srcOrd="0" destOrd="0" presId="urn:microsoft.com/office/officeart/2005/8/layout/default"/>
    <dgm:cxn modelId="{C0960E22-CCA3-4D11-8E8B-2F2E0E300352}" srcId="{64CCE766-8E0A-4EDB-B7EC-B271FC6E3ED2}" destId="{F5F1F1C3-1CB5-44B2-B070-1101B60B3018}" srcOrd="2" destOrd="0" parTransId="{7918C036-3739-4D95-9060-C661513B18D1}" sibTransId="{7556234A-44E5-4154-B197-2BFC567BE410}"/>
    <dgm:cxn modelId="{2F5AA969-BD10-4DFF-8500-286F7ED3D6B3}" type="presOf" srcId="{505209A0-F1C1-40C2-93B6-A080745EC35A}" destId="{162E51A0-FF67-42C4-90F8-330EE0B56B6C}" srcOrd="0" destOrd="0" presId="urn:microsoft.com/office/officeart/2005/8/layout/default"/>
    <dgm:cxn modelId="{E84C749F-167A-4A47-B2C7-260726489445}" srcId="{64CCE766-8E0A-4EDB-B7EC-B271FC6E3ED2}" destId="{505209A0-F1C1-40C2-93B6-A080745EC35A}" srcOrd="1" destOrd="0" parTransId="{07E34894-347F-4D63-A0D5-42258D42E63E}" sibTransId="{7310D5AD-EAFC-4CA2-B04A-BAF3C78B6A19}"/>
    <dgm:cxn modelId="{51B83BA9-116D-4DFF-B04A-65B55265AC07}" type="presOf" srcId="{F5F1F1C3-1CB5-44B2-B070-1101B60B3018}" destId="{D82B2AB2-BB6F-4614-BBD5-3B8574F75BFE}" srcOrd="0" destOrd="0" presId="urn:microsoft.com/office/officeart/2005/8/layout/default"/>
    <dgm:cxn modelId="{75B5F9BC-4677-4D35-BA56-7CF874E3265E}" type="presOf" srcId="{AC9C8885-2D49-4DBF-A731-4E57DB5F9705}" destId="{CEBB9A09-8193-4564-9581-8B88863834BB}" srcOrd="0" destOrd="0" presId="urn:microsoft.com/office/officeart/2005/8/layout/default"/>
    <dgm:cxn modelId="{6448DAC7-E224-4ACC-8250-34287376EE5D}" srcId="{64CCE766-8E0A-4EDB-B7EC-B271FC6E3ED2}" destId="{AC9C8885-2D49-4DBF-A731-4E57DB5F9705}" srcOrd="0" destOrd="0" parTransId="{9B605A4E-85C1-46D6-950E-1C548E07A436}" sibTransId="{77B57662-482B-4CD6-BFB9-C2CCBE9A4284}"/>
    <dgm:cxn modelId="{96BA4341-5170-4473-9DA6-9CAF9F873F4F}" type="presParOf" srcId="{15A17ADE-79BC-45C3-953D-9250BB8099BB}" destId="{CEBB9A09-8193-4564-9581-8B88863834BB}" srcOrd="0" destOrd="0" presId="urn:microsoft.com/office/officeart/2005/8/layout/default"/>
    <dgm:cxn modelId="{ED62E446-519A-4CAD-9299-3120E56DB600}" type="presParOf" srcId="{15A17ADE-79BC-45C3-953D-9250BB8099BB}" destId="{B4D0A708-47E1-425D-805A-253FACAED454}" srcOrd="1" destOrd="0" presId="urn:microsoft.com/office/officeart/2005/8/layout/default"/>
    <dgm:cxn modelId="{662A8151-022F-4317-BC21-1D07A8CCC21C}" type="presParOf" srcId="{15A17ADE-79BC-45C3-953D-9250BB8099BB}" destId="{162E51A0-FF67-42C4-90F8-330EE0B56B6C}" srcOrd="2" destOrd="0" presId="urn:microsoft.com/office/officeart/2005/8/layout/default"/>
    <dgm:cxn modelId="{6C2C801D-A187-4B9F-9FE0-111C7AA95C9A}" type="presParOf" srcId="{15A17ADE-79BC-45C3-953D-9250BB8099BB}" destId="{3EFA514D-9424-4BE5-84EA-008AF72D8B0E}" srcOrd="3" destOrd="0" presId="urn:microsoft.com/office/officeart/2005/8/layout/default"/>
    <dgm:cxn modelId="{42DF7AD0-03B1-464C-A85D-3A9AA03BCE03}" type="presParOf" srcId="{15A17ADE-79BC-45C3-953D-9250BB8099BB}" destId="{D82B2AB2-BB6F-4614-BBD5-3B8574F75BFE}"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3BE2A701-60C6-439A-90E6-BB859317246B}"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7C0ADFAE-C5D6-4698-B340-04F6F8848B51}">
      <dgm:prSet phldrT="[Text]"/>
      <dgm:spPr/>
      <dgm:t>
        <a:bodyPr/>
        <a:lstStyle/>
        <a:p>
          <a:r>
            <a:rPr lang="en-US" dirty="0"/>
            <a:t>Top three goals</a:t>
          </a:r>
        </a:p>
      </dgm:t>
    </dgm:pt>
    <dgm:pt modelId="{3CCCCBBF-5505-4C4B-91E5-4566C7A688AA}" type="parTrans" cxnId="{ABD8FAAE-C245-4BDD-820D-CAF528DE3479}">
      <dgm:prSet/>
      <dgm:spPr/>
      <dgm:t>
        <a:bodyPr/>
        <a:lstStyle/>
        <a:p>
          <a:endParaRPr lang="en-US"/>
        </a:p>
      </dgm:t>
    </dgm:pt>
    <dgm:pt modelId="{7CB65B15-9B41-4A45-84C4-F6BE1C82CB15}" type="sibTrans" cxnId="{ABD8FAAE-C245-4BDD-820D-CAF528DE3479}">
      <dgm:prSet/>
      <dgm:spPr/>
      <dgm:t>
        <a:bodyPr/>
        <a:lstStyle/>
        <a:p>
          <a:endParaRPr lang="en-US"/>
        </a:p>
      </dgm:t>
    </dgm:pt>
    <dgm:pt modelId="{87610892-6F22-4710-9CD7-8F1763F5A722}">
      <dgm:prSet phldrT="[Text]"/>
      <dgm:spPr/>
      <dgm:t>
        <a:bodyPr/>
        <a:lstStyle/>
        <a:p>
          <a:r>
            <a:rPr lang="en-US" dirty="0"/>
            <a:t>Align with the company goals</a:t>
          </a:r>
        </a:p>
      </dgm:t>
    </dgm:pt>
    <dgm:pt modelId="{10B25258-2C81-44D3-907C-8124C50CDB28}" type="parTrans" cxnId="{B3540EE8-48AF-4881-8204-4B87EB8117F1}">
      <dgm:prSet/>
      <dgm:spPr/>
      <dgm:t>
        <a:bodyPr/>
        <a:lstStyle/>
        <a:p>
          <a:endParaRPr lang="en-US"/>
        </a:p>
      </dgm:t>
    </dgm:pt>
    <dgm:pt modelId="{48416EE4-A96C-4807-B008-07EF811E0F53}" type="sibTrans" cxnId="{B3540EE8-48AF-4881-8204-4B87EB8117F1}">
      <dgm:prSet/>
      <dgm:spPr/>
      <dgm:t>
        <a:bodyPr/>
        <a:lstStyle/>
        <a:p>
          <a:endParaRPr lang="en-US"/>
        </a:p>
      </dgm:t>
    </dgm:pt>
    <dgm:pt modelId="{38B4D04E-A0B6-4D54-8D8D-356AD6F18179}">
      <dgm:prSet phldrT="[Text]"/>
      <dgm:spPr/>
      <dgm:t>
        <a:bodyPr/>
        <a:lstStyle/>
        <a:p>
          <a:r>
            <a:rPr lang="en-US" dirty="0"/>
            <a:t>Make sure they do not conflict with each other</a:t>
          </a:r>
        </a:p>
      </dgm:t>
    </dgm:pt>
    <dgm:pt modelId="{4E3D7BAA-C932-4A83-ACBA-27D6CA170966}" type="parTrans" cxnId="{18F844FB-AC82-4704-8EED-E2AF9DBD6CCF}">
      <dgm:prSet/>
      <dgm:spPr/>
      <dgm:t>
        <a:bodyPr/>
        <a:lstStyle/>
        <a:p>
          <a:endParaRPr lang="en-US"/>
        </a:p>
      </dgm:t>
    </dgm:pt>
    <dgm:pt modelId="{BD030D4B-77C7-4AD0-9382-5576210747A2}" type="sibTrans" cxnId="{18F844FB-AC82-4704-8EED-E2AF9DBD6CCF}">
      <dgm:prSet/>
      <dgm:spPr/>
      <dgm:t>
        <a:bodyPr/>
        <a:lstStyle/>
        <a:p>
          <a:endParaRPr lang="en-US"/>
        </a:p>
      </dgm:t>
    </dgm:pt>
    <dgm:pt modelId="{0C5559DF-3BE2-48D2-BAEB-EE590CB933E6}" type="pres">
      <dgm:prSet presAssocID="{3BE2A701-60C6-439A-90E6-BB859317246B}" presName="outerComposite" presStyleCnt="0">
        <dgm:presLayoutVars>
          <dgm:chMax val="5"/>
          <dgm:dir/>
          <dgm:resizeHandles val="exact"/>
        </dgm:presLayoutVars>
      </dgm:prSet>
      <dgm:spPr/>
    </dgm:pt>
    <dgm:pt modelId="{C7846292-0D82-4A2F-B0C5-DDFD8FD846B3}" type="pres">
      <dgm:prSet presAssocID="{3BE2A701-60C6-439A-90E6-BB859317246B}" presName="dummyMaxCanvas" presStyleCnt="0">
        <dgm:presLayoutVars/>
      </dgm:prSet>
      <dgm:spPr/>
    </dgm:pt>
    <dgm:pt modelId="{DDDEEFCF-AD22-45F5-B25B-C736F420CDA2}" type="pres">
      <dgm:prSet presAssocID="{3BE2A701-60C6-439A-90E6-BB859317246B}" presName="ThreeNodes_1" presStyleLbl="node1" presStyleIdx="0" presStyleCnt="3">
        <dgm:presLayoutVars>
          <dgm:bulletEnabled val="1"/>
        </dgm:presLayoutVars>
      </dgm:prSet>
      <dgm:spPr/>
    </dgm:pt>
    <dgm:pt modelId="{47CF6D37-7858-4A4F-964E-561E17409FFC}" type="pres">
      <dgm:prSet presAssocID="{3BE2A701-60C6-439A-90E6-BB859317246B}" presName="ThreeNodes_2" presStyleLbl="node1" presStyleIdx="1" presStyleCnt="3">
        <dgm:presLayoutVars>
          <dgm:bulletEnabled val="1"/>
        </dgm:presLayoutVars>
      </dgm:prSet>
      <dgm:spPr/>
    </dgm:pt>
    <dgm:pt modelId="{461B2DC0-074F-4815-B139-1258380B42F4}" type="pres">
      <dgm:prSet presAssocID="{3BE2A701-60C6-439A-90E6-BB859317246B}" presName="ThreeNodes_3" presStyleLbl="node1" presStyleIdx="2" presStyleCnt="3">
        <dgm:presLayoutVars>
          <dgm:bulletEnabled val="1"/>
        </dgm:presLayoutVars>
      </dgm:prSet>
      <dgm:spPr/>
    </dgm:pt>
    <dgm:pt modelId="{CC6390F0-E849-4D4F-91D7-3AAC7CF9C794}" type="pres">
      <dgm:prSet presAssocID="{3BE2A701-60C6-439A-90E6-BB859317246B}" presName="ThreeConn_1-2" presStyleLbl="fgAccFollowNode1" presStyleIdx="0" presStyleCnt="2">
        <dgm:presLayoutVars>
          <dgm:bulletEnabled val="1"/>
        </dgm:presLayoutVars>
      </dgm:prSet>
      <dgm:spPr/>
    </dgm:pt>
    <dgm:pt modelId="{E7D5AF9A-0611-4B47-8F80-64F17EE6D534}" type="pres">
      <dgm:prSet presAssocID="{3BE2A701-60C6-439A-90E6-BB859317246B}" presName="ThreeConn_2-3" presStyleLbl="fgAccFollowNode1" presStyleIdx="1" presStyleCnt="2">
        <dgm:presLayoutVars>
          <dgm:bulletEnabled val="1"/>
        </dgm:presLayoutVars>
      </dgm:prSet>
      <dgm:spPr/>
    </dgm:pt>
    <dgm:pt modelId="{C1AF07BF-2190-4036-8EFD-42253838C4F5}" type="pres">
      <dgm:prSet presAssocID="{3BE2A701-60C6-439A-90E6-BB859317246B}" presName="ThreeNodes_1_text" presStyleLbl="node1" presStyleIdx="2" presStyleCnt="3">
        <dgm:presLayoutVars>
          <dgm:bulletEnabled val="1"/>
        </dgm:presLayoutVars>
      </dgm:prSet>
      <dgm:spPr/>
    </dgm:pt>
    <dgm:pt modelId="{AD734064-05FF-4A63-9423-58A6014D94F3}" type="pres">
      <dgm:prSet presAssocID="{3BE2A701-60C6-439A-90E6-BB859317246B}" presName="ThreeNodes_2_text" presStyleLbl="node1" presStyleIdx="2" presStyleCnt="3">
        <dgm:presLayoutVars>
          <dgm:bulletEnabled val="1"/>
        </dgm:presLayoutVars>
      </dgm:prSet>
      <dgm:spPr/>
    </dgm:pt>
    <dgm:pt modelId="{20D5F881-31AC-41AC-A513-F2747FBC3117}" type="pres">
      <dgm:prSet presAssocID="{3BE2A701-60C6-439A-90E6-BB859317246B}" presName="ThreeNodes_3_text" presStyleLbl="node1" presStyleIdx="2" presStyleCnt="3">
        <dgm:presLayoutVars>
          <dgm:bulletEnabled val="1"/>
        </dgm:presLayoutVars>
      </dgm:prSet>
      <dgm:spPr/>
    </dgm:pt>
  </dgm:ptLst>
  <dgm:cxnLst>
    <dgm:cxn modelId="{5A7BDB10-93BF-4001-9F79-8CA92DEBD9CD}" type="presOf" srcId="{48416EE4-A96C-4807-B008-07EF811E0F53}" destId="{E7D5AF9A-0611-4B47-8F80-64F17EE6D534}" srcOrd="0" destOrd="0" presId="urn:microsoft.com/office/officeart/2005/8/layout/vProcess5"/>
    <dgm:cxn modelId="{CCA9131B-5BFC-4793-9137-6D73E44EFB76}" type="presOf" srcId="{3BE2A701-60C6-439A-90E6-BB859317246B}" destId="{0C5559DF-3BE2-48D2-BAEB-EE590CB933E6}" srcOrd="0" destOrd="0" presId="urn:microsoft.com/office/officeart/2005/8/layout/vProcess5"/>
    <dgm:cxn modelId="{9B3FF23F-CC42-41DB-9121-44C2126AFD22}" type="presOf" srcId="{38B4D04E-A0B6-4D54-8D8D-356AD6F18179}" destId="{20D5F881-31AC-41AC-A513-F2747FBC3117}" srcOrd="1" destOrd="0" presId="urn:microsoft.com/office/officeart/2005/8/layout/vProcess5"/>
    <dgm:cxn modelId="{BA748149-E8D5-4748-A799-580E950D54E4}" type="presOf" srcId="{7C0ADFAE-C5D6-4698-B340-04F6F8848B51}" destId="{DDDEEFCF-AD22-45F5-B25B-C736F420CDA2}" srcOrd="0" destOrd="0" presId="urn:microsoft.com/office/officeart/2005/8/layout/vProcess5"/>
    <dgm:cxn modelId="{B371094A-8EC5-47E7-811E-9DF03115AAC2}" type="presOf" srcId="{87610892-6F22-4710-9CD7-8F1763F5A722}" destId="{AD734064-05FF-4A63-9423-58A6014D94F3}" srcOrd="1" destOrd="0" presId="urn:microsoft.com/office/officeart/2005/8/layout/vProcess5"/>
    <dgm:cxn modelId="{56FAAE52-47EC-4741-A046-DADCAE85E861}" type="presOf" srcId="{7CB65B15-9B41-4A45-84C4-F6BE1C82CB15}" destId="{CC6390F0-E849-4D4F-91D7-3AAC7CF9C794}" srcOrd="0" destOrd="0" presId="urn:microsoft.com/office/officeart/2005/8/layout/vProcess5"/>
    <dgm:cxn modelId="{FA0E9576-4537-4EE5-A967-340A6E7DAA1C}" type="presOf" srcId="{7C0ADFAE-C5D6-4698-B340-04F6F8848B51}" destId="{C1AF07BF-2190-4036-8EFD-42253838C4F5}" srcOrd="1" destOrd="0" presId="urn:microsoft.com/office/officeart/2005/8/layout/vProcess5"/>
    <dgm:cxn modelId="{250A485A-720B-4DCE-8497-1042F76D1F6B}" type="presOf" srcId="{87610892-6F22-4710-9CD7-8F1763F5A722}" destId="{47CF6D37-7858-4A4F-964E-561E17409FFC}" srcOrd="0" destOrd="0" presId="urn:microsoft.com/office/officeart/2005/8/layout/vProcess5"/>
    <dgm:cxn modelId="{49164E87-7A1A-476A-858E-9D5908772A6D}" type="presOf" srcId="{38B4D04E-A0B6-4D54-8D8D-356AD6F18179}" destId="{461B2DC0-074F-4815-B139-1258380B42F4}" srcOrd="0" destOrd="0" presId="urn:microsoft.com/office/officeart/2005/8/layout/vProcess5"/>
    <dgm:cxn modelId="{ABD8FAAE-C245-4BDD-820D-CAF528DE3479}" srcId="{3BE2A701-60C6-439A-90E6-BB859317246B}" destId="{7C0ADFAE-C5D6-4698-B340-04F6F8848B51}" srcOrd="0" destOrd="0" parTransId="{3CCCCBBF-5505-4C4B-91E5-4566C7A688AA}" sibTransId="{7CB65B15-9B41-4A45-84C4-F6BE1C82CB15}"/>
    <dgm:cxn modelId="{B3540EE8-48AF-4881-8204-4B87EB8117F1}" srcId="{3BE2A701-60C6-439A-90E6-BB859317246B}" destId="{87610892-6F22-4710-9CD7-8F1763F5A722}" srcOrd="1" destOrd="0" parTransId="{10B25258-2C81-44D3-907C-8124C50CDB28}" sibTransId="{48416EE4-A96C-4807-B008-07EF811E0F53}"/>
    <dgm:cxn modelId="{18F844FB-AC82-4704-8EED-E2AF9DBD6CCF}" srcId="{3BE2A701-60C6-439A-90E6-BB859317246B}" destId="{38B4D04E-A0B6-4D54-8D8D-356AD6F18179}" srcOrd="2" destOrd="0" parTransId="{4E3D7BAA-C932-4A83-ACBA-27D6CA170966}" sibTransId="{BD030D4B-77C7-4AD0-9382-5576210747A2}"/>
    <dgm:cxn modelId="{C9EB9264-6D70-4603-8D96-AE74537CF1DB}" type="presParOf" srcId="{0C5559DF-3BE2-48D2-BAEB-EE590CB933E6}" destId="{C7846292-0D82-4A2F-B0C5-DDFD8FD846B3}" srcOrd="0" destOrd="0" presId="urn:microsoft.com/office/officeart/2005/8/layout/vProcess5"/>
    <dgm:cxn modelId="{DD15EEF4-D80A-4F37-A02C-309A06941EEF}" type="presParOf" srcId="{0C5559DF-3BE2-48D2-BAEB-EE590CB933E6}" destId="{DDDEEFCF-AD22-45F5-B25B-C736F420CDA2}" srcOrd="1" destOrd="0" presId="urn:microsoft.com/office/officeart/2005/8/layout/vProcess5"/>
    <dgm:cxn modelId="{7C3C6ECB-79F4-45D3-A3C9-FC897F6E399D}" type="presParOf" srcId="{0C5559DF-3BE2-48D2-BAEB-EE590CB933E6}" destId="{47CF6D37-7858-4A4F-964E-561E17409FFC}" srcOrd="2" destOrd="0" presId="urn:microsoft.com/office/officeart/2005/8/layout/vProcess5"/>
    <dgm:cxn modelId="{8ABA785E-DCEE-43BC-A801-43CE1C907D75}" type="presParOf" srcId="{0C5559DF-3BE2-48D2-BAEB-EE590CB933E6}" destId="{461B2DC0-074F-4815-B139-1258380B42F4}" srcOrd="3" destOrd="0" presId="urn:microsoft.com/office/officeart/2005/8/layout/vProcess5"/>
    <dgm:cxn modelId="{3C3FDAAB-11A2-4014-8B75-081B3F03E0FD}" type="presParOf" srcId="{0C5559DF-3BE2-48D2-BAEB-EE590CB933E6}" destId="{CC6390F0-E849-4D4F-91D7-3AAC7CF9C794}" srcOrd="4" destOrd="0" presId="urn:microsoft.com/office/officeart/2005/8/layout/vProcess5"/>
    <dgm:cxn modelId="{04C76DAB-FDAA-4313-B2A2-4E788857476B}" type="presParOf" srcId="{0C5559DF-3BE2-48D2-BAEB-EE590CB933E6}" destId="{E7D5AF9A-0611-4B47-8F80-64F17EE6D534}" srcOrd="5" destOrd="0" presId="urn:microsoft.com/office/officeart/2005/8/layout/vProcess5"/>
    <dgm:cxn modelId="{C50A66DC-306C-4DAE-B1DF-53CE40CAB25B}" type="presParOf" srcId="{0C5559DF-3BE2-48D2-BAEB-EE590CB933E6}" destId="{C1AF07BF-2190-4036-8EFD-42253838C4F5}" srcOrd="6" destOrd="0" presId="urn:microsoft.com/office/officeart/2005/8/layout/vProcess5"/>
    <dgm:cxn modelId="{0D9FCEBA-A727-4067-893F-9C7595DDDF42}" type="presParOf" srcId="{0C5559DF-3BE2-48D2-BAEB-EE590CB933E6}" destId="{AD734064-05FF-4A63-9423-58A6014D94F3}" srcOrd="7" destOrd="0" presId="urn:microsoft.com/office/officeart/2005/8/layout/vProcess5"/>
    <dgm:cxn modelId="{85AC2E1B-7A21-4952-8278-DCD0AED40EEA}" type="presParOf" srcId="{0C5559DF-3BE2-48D2-BAEB-EE590CB933E6}" destId="{20D5F881-31AC-41AC-A513-F2747FBC311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08FEC80-BC0B-4BF4-B924-A923852C611A}"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892C903F-A100-42EF-B309-21D35C9A2D30}">
      <dgm:prSet phldrT="[Text]" custT="1"/>
      <dgm:spPr/>
      <dgm:t>
        <a:bodyPr/>
        <a:lstStyle/>
        <a:p>
          <a:r>
            <a:rPr lang="en-US" sz="3200" b="0" dirty="0"/>
            <a:t>Model of standards</a:t>
          </a:r>
        </a:p>
      </dgm:t>
    </dgm:pt>
    <dgm:pt modelId="{B3D7CD1B-FACF-4443-BE8C-B533F108A82C}" type="parTrans" cxnId="{8390C224-E271-4F79-A752-2414D15E5761}">
      <dgm:prSet/>
      <dgm:spPr/>
      <dgm:t>
        <a:bodyPr/>
        <a:lstStyle/>
        <a:p>
          <a:endParaRPr lang="en-US"/>
        </a:p>
      </dgm:t>
    </dgm:pt>
    <dgm:pt modelId="{54D6980B-637B-41B8-A4A2-CC0C2798C72F}" type="sibTrans" cxnId="{8390C224-E271-4F79-A752-2414D15E5761}">
      <dgm:prSet/>
      <dgm:spPr/>
      <dgm:t>
        <a:bodyPr/>
        <a:lstStyle/>
        <a:p>
          <a:endParaRPr lang="en-US"/>
        </a:p>
      </dgm:t>
    </dgm:pt>
    <dgm:pt modelId="{9BC5A28C-C98C-4B41-9A11-F6BBA257E8E2}">
      <dgm:prSet phldrT="[Text]" custT="1"/>
      <dgm:spPr/>
      <dgm:t>
        <a:bodyPr/>
        <a:lstStyle/>
        <a:p>
          <a:r>
            <a:rPr lang="en-US" sz="3200" b="0" dirty="0"/>
            <a:t>Annual Employee Appraisal Document</a:t>
          </a:r>
        </a:p>
      </dgm:t>
    </dgm:pt>
    <dgm:pt modelId="{4210CA98-A81D-4C1A-AA2B-787D5303A6BC}" type="parTrans" cxnId="{BDC62A53-A420-410E-95D7-C83A81A1A61A}">
      <dgm:prSet/>
      <dgm:spPr/>
      <dgm:t>
        <a:bodyPr/>
        <a:lstStyle/>
        <a:p>
          <a:endParaRPr lang="en-US"/>
        </a:p>
      </dgm:t>
    </dgm:pt>
    <dgm:pt modelId="{9F8DD52D-0C57-4F79-B65D-5677CAF41B3F}" type="sibTrans" cxnId="{BDC62A53-A420-410E-95D7-C83A81A1A61A}">
      <dgm:prSet/>
      <dgm:spPr/>
      <dgm:t>
        <a:bodyPr/>
        <a:lstStyle/>
        <a:p>
          <a:endParaRPr lang="en-US"/>
        </a:p>
      </dgm:t>
    </dgm:pt>
    <dgm:pt modelId="{A21034B4-6A29-4D22-B9DE-74166C146750}">
      <dgm:prSet phldrT="[Text]" custT="1"/>
      <dgm:spPr/>
      <dgm:t>
        <a:bodyPr/>
        <a:lstStyle/>
        <a:p>
          <a:r>
            <a:rPr lang="en-US" sz="3200" b="0" dirty="0"/>
            <a:t>Coaching</a:t>
          </a:r>
        </a:p>
      </dgm:t>
    </dgm:pt>
    <dgm:pt modelId="{0DAAFF14-D67E-4C6B-A68F-B23CFAD44DEC}" type="parTrans" cxnId="{F875B80C-CC42-4345-A5C1-1F844A7C1EE7}">
      <dgm:prSet/>
      <dgm:spPr/>
      <dgm:t>
        <a:bodyPr/>
        <a:lstStyle/>
        <a:p>
          <a:endParaRPr lang="en-US"/>
        </a:p>
      </dgm:t>
    </dgm:pt>
    <dgm:pt modelId="{1259DFAD-F267-4DB0-B6A3-C512F264A1E6}" type="sibTrans" cxnId="{F875B80C-CC42-4345-A5C1-1F844A7C1EE7}">
      <dgm:prSet/>
      <dgm:spPr/>
      <dgm:t>
        <a:bodyPr/>
        <a:lstStyle/>
        <a:p>
          <a:endParaRPr lang="en-US"/>
        </a:p>
      </dgm:t>
    </dgm:pt>
    <dgm:pt modelId="{C35409FB-1138-410C-AE8A-F42969E6C3F4}" type="pres">
      <dgm:prSet presAssocID="{708FEC80-BC0B-4BF4-B924-A923852C611A}" presName="linear" presStyleCnt="0">
        <dgm:presLayoutVars>
          <dgm:dir/>
          <dgm:animLvl val="lvl"/>
          <dgm:resizeHandles val="exact"/>
        </dgm:presLayoutVars>
      </dgm:prSet>
      <dgm:spPr/>
    </dgm:pt>
    <dgm:pt modelId="{D4871CAD-17C1-48DA-B078-BDFC5DB05DE3}" type="pres">
      <dgm:prSet presAssocID="{892C903F-A100-42EF-B309-21D35C9A2D30}" presName="parentLin" presStyleCnt="0"/>
      <dgm:spPr/>
    </dgm:pt>
    <dgm:pt modelId="{DD5051FC-8707-4C66-8E0A-F159011E522F}" type="pres">
      <dgm:prSet presAssocID="{892C903F-A100-42EF-B309-21D35C9A2D30}" presName="parentLeftMargin" presStyleLbl="node1" presStyleIdx="0" presStyleCnt="3"/>
      <dgm:spPr/>
    </dgm:pt>
    <dgm:pt modelId="{C561A01B-23B6-400E-AFA6-7FFCCF63E0B7}" type="pres">
      <dgm:prSet presAssocID="{892C903F-A100-42EF-B309-21D35C9A2D30}" presName="parentText" presStyleLbl="node1" presStyleIdx="0" presStyleCnt="3">
        <dgm:presLayoutVars>
          <dgm:chMax val="0"/>
          <dgm:bulletEnabled val="1"/>
        </dgm:presLayoutVars>
      </dgm:prSet>
      <dgm:spPr/>
    </dgm:pt>
    <dgm:pt modelId="{69D6492E-1CE5-4DDB-99E1-39A8B4E4CA2D}" type="pres">
      <dgm:prSet presAssocID="{892C903F-A100-42EF-B309-21D35C9A2D30}" presName="negativeSpace" presStyleCnt="0"/>
      <dgm:spPr/>
    </dgm:pt>
    <dgm:pt modelId="{80EB13BB-7D64-4641-B7EA-B09A1164FBAD}" type="pres">
      <dgm:prSet presAssocID="{892C903F-A100-42EF-B309-21D35C9A2D30}" presName="childText" presStyleLbl="conFgAcc1" presStyleIdx="0" presStyleCnt="3">
        <dgm:presLayoutVars>
          <dgm:bulletEnabled val="1"/>
        </dgm:presLayoutVars>
      </dgm:prSet>
      <dgm:spPr/>
    </dgm:pt>
    <dgm:pt modelId="{D4A070D1-D951-4B27-A4F9-16F972696F1A}" type="pres">
      <dgm:prSet presAssocID="{54D6980B-637B-41B8-A4A2-CC0C2798C72F}" presName="spaceBetweenRectangles" presStyleCnt="0"/>
      <dgm:spPr/>
    </dgm:pt>
    <dgm:pt modelId="{AA706D63-4470-4F60-A90F-43CFB026E41E}" type="pres">
      <dgm:prSet presAssocID="{9BC5A28C-C98C-4B41-9A11-F6BBA257E8E2}" presName="parentLin" presStyleCnt="0"/>
      <dgm:spPr/>
    </dgm:pt>
    <dgm:pt modelId="{477C3759-AB07-4C8C-BD51-7D5F97977A17}" type="pres">
      <dgm:prSet presAssocID="{9BC5A28C-C98C-4B41-9A11-F6BBA257E8E2}" presName="parentLeftMargin" presStyleLbl="node1" presStyleIdx="0" presStyleCnt="3"/>
      <dgm:spPr/>
    </dgm:pt>
    <dgm:pt modelId="{D51F96B1-145D-4A0F-A7D1-A92701EA7EA0}" type="pres">
      <dgm:prSet presAssocID="{9BC5A28C-C98C-4B41-9A11-F6BBA257E8E2}" presName="parentText" presStyleLbl="node1" presStyleIdx="1" presStyleCnt="3">
        <dgm:presLayoutVars>
          <dgm:chMax val="0"/>
          <dgm:bulletEnabled val="1"/>
        </dgm:presLayoutVars>
      </dgm:prSet>
      <dgm:spPr/>
    </dgm:pt>
    <dgm:pt modelId="{FB3CDBB8-8090-44F1-91DF-72D31D3BD509}" type="pres">
      <dgm:prSet presAssocID="{9BC5A28C-C98C-4B41-9A11-F6BBA257E8E2}" presName="negativeSpace" presStyleCnt="0"/>
      <dgm:spPr/>
    </dgm:pt>
    <dgm:pt modelId="{C77AEB8F-8781-45AC-BF47-0792BE06BC74}" type="pres">
      <dgm:prSet presAssocID="{9BC5A28C-C98C-4B41-9A11-F6BBA257E8E2}" presName="childText" presStyleLbl="conFgAcc1" presStyleIdx="1" presStyleCnt="3">
        <dgm:presLayoutVars>
          <dgm:bulletEnabled val="1"/>
        </dgm:presLayoutVars>
      </dgm:prSet>
      <dgm:spPr/>
    </dgm:pt>
    <dgm:pt modelId="{F0B457D4-87F5-421F-99FD-8BBF183D2836}" type="pres">
      <dgm:prSet presAssocID="{9F8DD52D-0C57-4F79-B65D-5677CAF41B3F}" presName="spaceBetweenRectangles" presStyleCnt="0"/>
      <dgm:spPr/>
    </dgm:pt>
    <dgm:pt modelId="{3C1DBADE-9483-4656-B610-EAC79C17FF59}" type="pres">
      <dgm:prSet presAssocID="{A21034B4-6A29-4D22-B9DE-74166C146750}" presName="parentLin" presStyleCnt="0"/>
      <dgm:spPr/>
    </dgm:pt>
    <dgm:pt modelId="{F374CA32-3A1E-4DDB-84E2-535538F5C09F}" type="pres">
      <dgm:prSet presAssocID="{A21034B4-6A29-4D22-B9DE-74166C146750}" presName="parentLeftMargin" presStyleLbl="node1" presStyleIdx="1" presStyleCnt="3"/>
      <dgm:spPr/>
    </dgm:pt>
    <dgm:pt modelId="{5A199907-0E17-4384-A3C1-99CAF0CB4D05}" type="pres">
      <dgm:prSet presAssocID="{A21034B4-6A29-4D22-B9DE-74166C146750}" presName="parentText" presStyleLbl="node1" presStyleIdx="2" presStyleCnt="3">
        <dgm:presLayoutVars>
          <dgm:chMax val="0"/>
          <dgm:bulletEnabled val="1"/>
        </dgm:presLayoutVars>
      </dgm:prSet>
      <dgm:spPr/>
    </dgm:pt>
    <dgm:pt modelId="{DEECCB9A-F6DE-4599-B07E-3B5B4BAE6065}" type="pres">
      <dgm:prSet presAssocID="{A21034B4-6A29-4D22-B9DE-74166C146750}" presName="negativeSpace" presStyleCnt="0"/>
      <dgm:spPr/>
    </dgm:pt>
    <dgm:pt modelId="{9C02232C-0557-4259-905B-2FA8D888BB7C}" type="pres">
      <dgm:prSet presAssocID="{A21034B4-6A29-4D22-B9DE-74166C146750}" presName="childText" presStyleLbl="conFgAcc1" presStyleIdx="2" presStyleCnt="3">
        <dgm:presLayoutVars>
          <dgm:bulletEnabled val="1"/>
        </dgm:presLayoutVars>
      </dgm:prSet>
      <dgm:spPr/>
    </dgm:pt>
  </dgm:ptLst>
  <dgm:cxnLst>
    <dgm:cxn modelId="{F875B80C-CC42-4345-A5C1-1F844A7C1EE7}" srcId="{708FEC80-BC0B-4BF4-B924-A923852C611A}" destId="{A21034B4-6A29-4D22-B9DE-74166C146750}" srcOrd="2" destOrd="0" parTransId="{0DAAFF14-D67E-4C6B-A68F-B23CFAD44DEC}" sibTransId="{1259DFAD-F267-4DB0-B6A3-C512F264A1E6}"/>
    <dgm:cxn modelId="{8390C224-E271-4F79-A752-2414D15E5761}" srcId="{708FEC80-BC0B-4BF4-B924-A923852C611A}" destId="{892C903F-A100-42EF-B309-21D35C9A2D30}" srcOrd="0" destOrd="0" parTransId="{B3D7CD1B-FACF-4443-BE8C-B533F108A82C}" sibTransId="{54D6980B-637B-41B8-A4A2-CC0C2798C72F}"/>
    <dgm:cxn modelId="{D3C3FF31-59BF-42CB-9AFB-81D1A7FD86CE}" type="presOf" srcId="{892C903F-A100-42EF-B309-21D35C9A2D30}" destId="{DD5051FC-8707-4C66-8E0A-F159011E522F}" srcOrd="0" destOrd="0" presId="urn:microsoft.com/office/officeart/2005/8/layout/list1"/>
    <dgm:cxn modelId="{CC1C485B-A39F-44ED-8E0F-59B16C962ED1}" type="presOf" srcId="{892C903F-A100-42EF-B309-21D35C9A2D30}" destId="{C561A01B-23B6-400E-AFA6-7FFCCF63E0B7}" srcOrd="1" destOrd="0" presId="urn:microsoft.com/office/officeart/2005/8/layout/list1"/>
    <dgm:cxn modelId="{6D6FBD61-3431-4AB9-B92A-5EFD7140D324}" type="presOf" srcId="{9BC5A28C-C98C-4B41-9A11-F6BBA257E8E2}" destId="{477C3759-AB07-4C8C-BD51-7D5F97977A17}" srcOrd="0" destOrd="0" presId="urn:microsoft.com/office/officeart/2005/8/layout/list1"/>
    <dgm:cxn modelId="{0940CE43-6E38-4627-A06E-725DE5F1DCE9}" type="presOf" srcId="{A21034B4-6A29-4D22-B9DE-74166C146750}" destId="{5A199907-0E17-4384-A3C1-99CAF0CB4D05}" srcOrd="1" destOrd="0" presId="urn:microsoft.com/office/officeart/2005/8/layout/list1"/>
    <dgm:cxn modelId="{BDC62A53-A420-410E-95D7-C83A81A1A61A}" srcId="{708FEC80-BC0B-4BF4-B924-A923852C611A}" destId="{9BC5A28C-C98C-4B41-9A11-F6BBA257E8E2}" srcOrd="1" destOrd="0" parTransId="{4210CA98-A81D-4C1A-AA2B-787D5303A6BC}" sibTransId="{9F8DD52D-0C57-4F79-B65D-5677CAF41B3F}"/>
    <dgm:cxn modelId="{46704CB9-985E-4625-8FF5-C365F803AA33}" type="presOf" srcId="{9BC5A28C-C98C-4B41-9A11-F6BBA257E8E2}" destId="{D51F96B1-145D-4A0F-A7D1-A92701EA7EA0}" srcOrd="1" destOrd="0" presId="urn:microsoft.com/office/officeart/2005/8/layout/list1"/>
    <dgm:cxn modelId="{0DA1F7D4-B99C-44A2-AC0C-92449FA0E3C1}" type="presOf" srcId="{708FEC80-BC0B-4BF4-B924-A923852C611A}" destId="{C35409FB-1138-410C-AE8A-F42969E6C3F4}" srcOrd="0" destOrd="0" presId="urn:microsoft.com/office/officeart/2005/8/layout/list1"/>
    <dgm:cxn modelId="{16517FD6-5372-4273-BFAD-B1F4BC83FA60}" type="presOf" srcId="{A21034B4-6A29-4D22-B9DE-74166C146750}" destId="{F374CA32-3A1E-4DDB-84E2-535538F5C09F}" srcOrd="0" destOrd="0" presId="urn:microsoft.com/office/officeart/2005/8/layout/list1"/>
    <dgm:cxn modelId="{B2753528-824B-4265-9132-92DB28CD4C2F}" type="presParOf" srcId="{C35409FB-1138-410C-AE8A-F42969E6C3F4}" destId="{D4871CAD-17C1-48DA-B078-BDFC5DB05DE3}" srcOrd="0" destOrd="0" presId="urn:microsoft.com/office/officeart/2005/8/layout/list1"/>
    <dgm:cxn modelId="{E4B09504-A180-4DF7-B5D8-57C4677B2E05}" type="presParOf" srcId="{D4871CAD-17C1-48DA-B078-BDFC5DB05DE3}" destId="{DD5051FC-8707-4C66-8E0A-F159011E522F}" srcOrd="0" destOrd="0" presId="urn:microsoft.com/office/officeart/2005/8/layout/list1"/>
    <dgm:cxn modelId="{EB67783A-0CFE-4EE2-8DB1-CC50C330B21D}" type="presParOf" srcId="{D4871CAD-17C1-48DA-B078-BDFC5DB05DE3}" destId="{C561A01B-23B6-400E-AFA6-7FFCCF63E0B7}" srcOrd="1" destOrd="0" presId="urn:microsoft.com/office/officeart/2005/8/layout/list1"/>
    <dgm:cxn modelId="{FEC03B38-9668-4B85-90B4-DB4102CCA50C}" type="presParOf" srcId="{C35409FB-1138-410C-AE8A-F42969E6C3F4}" destId="{69D6492E-1CE5-4DDB-99E1-39A8B4E4CA2D}" srcOrd="1" destOrd="0" presId="urn:microsoft.com/office/officeart/2005/8/layout/list1"/>
    <dgm:cxn modelId="{1AB90284-A0E2-40E7-92E7-EB745F5C30D1}" type="presParOf" srcId="{C35409FB-1138-410C-AE8A-F42969E6C3F4}" destId="{80EB13BB-7D64-4641-B7EA-B09A1164FBAD}" srcOrd="2" destOrd="0" presId="urn:microsoft.com/office/officeart/2005/8/layout/list1"/>
    <dgm:cxn modelId="{17457110-9807-4E4D-9B77-E981777E3419}" type="presParOf" srcId="{C35409FB-1138-410C-AE8A-F42969E6C3F4}" destId="{D4A070D1-D951-4B27-A4F9-16F972696F1A}" srcOrd="3" destOrd="0" presId="urn:microsoft.com/office/officeart/2005/8/layout/list1"/>
    <dgm:cxn modelId="{3AB6ACB4-3BC9-4B24-9F95-26D21053B851}" type="presParOf" srcId="{C35409FB-1138-410C-AE8A-F42969E6C3F4}" destId="{AA706D63-4470-4F60-A90F-43CFB026E41E}" srcOrd="4" destOrd="0" presId="urn:microsoft.com/office/officeart/2005/8/layout/list1"/>
    <dgm:cxn modelId="{036B6501-1ADD-491B-80AD-F4E5C40DBC22}" type="presParOf" srcId="{AA706D63-4470-4F60-A90F-43CFB026E41E}" destId="{477C3759-AB07-4C8C-BD51-7D5F97977A17}" srcOrd="0" destOrd="0" presId="urn:microsoft.com/office/officeart/2005/8/layout/list1"/>
    <dgm:cxn modelId="{A5923F25-A6E4-4DD9-8BE4-760920B8C371}" type="presParOf" srcId="{AA706D63-4470-4F60-A90F-43CFB026E41E}" destId="{D51F96B1-145D-4A0F-A7D1-A92701EA7EA0}" srcOrd="1" destOrd="0" presId="urn:microsoft.com/office/officeart/2005/8/layout/list1"/>
    <dgm:cxn modelId="{969EF4DA-0E9E-4777-AE39-CF15B2761BFE}" type="presParOf" srcId="{C35409FB-1138-410C-AE8A-F42969E6C3F4}" destId="{FB3CDBB8-8090-44F1-91DF-72D31D3BD509}" srcOrd="5" destOrd="0" presId="urn:microsoft.com/office/officeart/2005/8/layout/list1"/>
    <dgm:cxn modelId="{2A219712-00A2-45EF-B155-68564165CB73}" type="presParOf" srcId="{C35409FB-1138-410C-AE8A-F42969E6C3F4}" destId="{C77AEB8F-8781-45AC-BF47-0792BE06BC74}" srcOrd="6" destOrd="0" presId="urn:microsoft.com/office/officeart/2005/8/layout/list1"/>
    <dgm:cxn modelId="{E6971CF0-E17E-4DE7-9556-AD93AC1C5100}" type="presParOf" srcId="{C35409FB-1138-410C-AE8A-F42969E6C3F4}" destId="{F0B457D4-87F5-421F-99FD-8BBF183D2836}" srcOrd="7" destOrd="0" presId="urn:microsoft.com/office/officeart/2005/8/layout/list1"/>
    <dgm:cxn modelId="{2A5C405A-0A02-4932-907B-3FB33ECFEE81}" type="presParOf" srcId="{C35409FB-1138-410C-AE8A-F42969E6C3F4}" destId="{3C1DBADE-9483-4656-B610-EAC79C17FF59}" srcOrd="8" destOrd="0" presId="urn:microsoft.com/office/officeart/2005/8/layout/list1"/>
    <dgm:cxn modelId="{FD82C40C-CCD4-4473-90FC-90E05BC07AA0}" type="presParOf" srcId="{3C1DBADE-9483-4656-B610-EAC79C17FF59}" destId="{F374CA32-3A1E-4DDB-84E2-535538F5C09F}" srcOrd="0" destOrd="0" presId="urn:microsoft.com/office/officeart/2005/8/layout/list1"/>
    <dgm:cxn modelId="{E8FC67DD-9B13-4D14-8A52-FAB45DBB5664}" type="presParOf" srcId="{3C1DBADE-9483-4656-B610-EAC79C17FF59}" destId="{5A199907-0E17-4384-A3C1-99CAF0CB4D05}" srcOrd="1" destOrd="0" presId="urn:microsoft.com/office/officeart/2005/8/layout/list1"/>
    <dgm:cxn modelId="{E84D5AA7-07B8-4DBE-B8A5-E9B2B42139AE}" type="presParOf" srcId="{C35409FB-1138-410C-AE8A-F42969E6C3F4}" destId="{DEECCB9A-F6DE-4599-B07E-3B5B4BAE6065}" srcOrd="9" destOrd="0" presId="urn:microsoft.com/office/officeart/2005/8/layout/list1"/>
    <dgm:cxn modelId="{063CA548-2110-4444-BDBB-09D421098051}" type="presParOf" srcId="{C35409FB-1138-410C-AE8A-F42969E6C3F4}" destId="{9C02232C-0557-4259-905B-2FA8D888BB7C}"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3696CB9D-3D0F-40D5-98D3-01293208BC06}" type="doc">
      <dgm:prSet loTypeId="urn:diagrams.loki3.com/VaryingWidthList+Icon" loCatId="list" qsTypeId="urn:microsoft.com/office/officeart/2005/8/quickstyle/simple1" qsCatId="simple" csTypeId="urn:microsoft.com/office/officeart/2005/8/colors/colorful1" csCatId="colorful" phldr="1"/>
      <dgm:spPr/>
      <dgm:t>
        <a:bodyPr/>
        <a:lstStyle/>
        <a:p>
          <a:endParaRPr lang="en-US"/>
        </a:p>
      </dgm:t>
    </dgm:pt>
    <dgm:pt modelId="{6968B021-F5DB-4D54-B0A3-34C24B8A009E}">
      <dgm:prSet phldrT="[Text]"/>
      <dgm:spPr/>
      <dgm:t>
        <a:bodyPr/>
        <a:lstStyle/>
        <a:p>
          <a:r>
            <a:rPr lang="en-US" dirty="0"/>
            <a:t>Fair standards</a:t>
          </a:r>
        </a:p>
      </dgm:t>
    </dgm:pt>
    <dgm:pt modelId="{A8591EB1-16C8-461E-A3CF-CE833A500075}" type="parTrans" cxnId="{3B60C967-8EF9-4279-AFA2-38EEB9A8B288}">
      <dgm:prSet/>
      <dgm:spPr/>
      <dgm:t>
        <a:bodyPr/>
        <a:lstStyle/>
        <a:p>
          <a:endParaRPr lang="en-US"/>
        </a:p>
      </dgm:t>
    </dgm:pt>
    <dgm:pt modelId="{70415F3C-2356-41DE-B401-CB513FDDD3F1}" type="sibTrans" cxnId="{3B60C967-8EF9-4279-AFA2-38EEB9A8B288}">
      <dgm:prSet/>
      <dgm:spPr/>
      <dgm:t>
        <a:bodyPr/>
        <a:lstStyle/>
        <a:p>
          <a:endParaRPr lang="en-US"/>
        </a:p>
      </dgm:t>
    </dgm:pt>
    <dgm:pt modelId="{6F85D01A-9D16-4E62-98BF-BB5CEE8A8A1F}">
      <dgm:prSet phldrT="[Text]"/>
      <dgm:spPr/>
      <dgm:t>
        <a:bodyPr/>
        <a:lstStyle/>
        <a:p>
          <a:r>
            <a:rPr lang="en-US" dirty="0"/>
            <a:t>Make the measurements cost specific</a:t>
          </a:r>
        </a:p>
      </dgm:t>
    </dgm:pt>
    <dgm:pt modelId="{A9B5EBAF-5A9B-432A-8391-03071CAEC7B8}" type="parTrans" cxnId="{B6389B51-CCBB-4EC9-B132-6921F6F2B374}">
      <dgm:prSet/>
      <dgm:spPr/>
      <dgm:t>
        <a:bodyPr/>
        <a:lstStyle/>
        <a:p>
          <a:endParaRPr lang="en-US"/>
        </a:p>
      </dgm:t>
    </dgm:pt>
    <dgm:pt modelId="{CB092A01-BA28-4DBD-9D0F-BFAB9671158C}" type="sibTrans" cxnId="{B6389B51-CCBB-4EC9-B132-6921F6F2B374}">
      <dgm:prSet/>
      <dgm:spPr/>
      <dgm:t>
        <a:bodyPr/>
        <a:lstStyle/>
        <a:p>
          <a:endParaRPr lang="en-US"/>
        </a:p>
      </dgm:t>
    </dgm:pt>
    <dgm:pt modelId="{F92270AE-9704-4B78-AEF1-90CB227BF34D}">
      <dgm:prSet phldrT="[Text]"/>
      <dgm:spPr/>
      <dgm:t>
        <a:bodyPr/>
        <a:lstStyle/>
        <a:p>
          <a:r>
            <a:rPr lang="en-US" dirty="0"/>
            <a:t>Create a rating scale</a:t>
          </a:r>
          <a:endParaRPr lang="en-US" b="1" dirty="0"/>
        </a:p>
      </dgm:t>
    </dgm:pt>
    <dgm:pt modelId="{9A4A074D-AA42-47A7-8F4E-8B0BA4CB5898}" type="parTrans" cxnId="{F812BDB1-A81E-4585-9E34-A6D0D30DCE67}">
      <dgm:prSet/>
      <dgm:spPr/>
      <dgm:t>
        <a:bodyPr/>
        <a:lstStyle/>
        <a:p>
          <a:endParaRPr lang="en-US"/>
        </a:p>
      </dgm:t>
    </dgm:pt>
    <dgm:pt modelId="{4DB17C29-A650-428A-9C04-A070CCD6B8DD}" type="sibTrans" cxnId="{F812BDB1-A81E-4585-9E34-A6D0D30DCE67}">
      <dgm:prSet/>
      <dgm:spPr/>
      <dgm:t>
        <a:bodyPr/>
        <a:lstStyle/>
        <a:p>
          <a:endParaRPr lang="en-US"/>
        </a:p>
      </dgm:t>
    </dgm:pt>
    <dgm:pt modelId="{73094640-6BC3-4ECF-8C5C-21EB46B390A8}" type="pres">
      <dgm:prSet presAssocID="{3696CB9D-3D0F-40D5-98D3-01293208BC06}" presName="Name0" presStyleCnt="0">
        <dgm:presLayoutVars>
          <dgm:resizeHandles/>
        </dgm:presLayoutVars>
      </dgm:prSet>
      <dgm:spPr/>
    </dgm:pt>
    <dgm:pt modelId="{DBDC86F4-B149-481D-A81C-1690B0B0D5D5}" type="pres">
      <dgm:prSet presAssocID="{6968B021-F5DB-4D54-B0A3-34C24B8A009E}" presName="text" presStyleLbl="node1" presStyleIdx="0" presStyleCnt="3">
        <dgm:presLayoutVars>
          <dgm:bulletEnabled val="1"/>
        </dgm:presLayoutVars>
      </dgm:prSet>
      <dgm:spPr/>
    </dgm:pt>
    <dgm:pt modelId="{46742F21-6ED7-4C34-AC60-B99B80659FDD}" type="pres">
      <dgm:prSet presAssocID="{70415F3C-2356-41DE-B401-CB513FDDD3F1}" presName="space" presStyleCnt="0"/>
      <dgm:spPr/>
    </dgm:pt>
    <dgm:pt modelId="{7D4E9C39-C58E-4BA9-90C7-0F77EB67855E}" type="pres">
      <dgm:prSet presAssocID="{6F85D01A-9D16-4E62-98BF-BB5CEE8A8A1F}" presName="text" presStyleLbl="node1" presStyleIdx="1" presStyleCnt="3">
        <dgm:presLayoutVars>
          <dgm:bulletEnabled val="1"/>
        </dgm:presLayoutVars>
      </dgm:prSet>
      <dgm:spPr/>
    </dgm:pt>
    <dgm:pt modelId="{9886BA8C-C00A-4BFF-A3DE-7B3AC7A83D16}" type="pres">
      <dgm:prSet presAssocID="{CB092A01-BA28-4DBD-9D0F-BFAB9671158C}" presName="space" presStyleCnt="0"/>
      <dgm:spPr/>
    </dgm:pt>
    <dgm:pt modelId="{E6858DB6-EE24-48F9-8D69-39F93166257D}" type="pres">
      <dgm:prSet presAssocID="{F92270AE-9704-4B78-AEF1-90CB227BF34D}" presName="text" presStyleLbl="node1" presStyleIdx="2" presStyleCnt="3">
        <dgm:presLayoutVars>
          <dgm:bulletEnabled val="1"/>
        </dgm:presLayoutVars>
      </dgm:prSet>
      <dgm:spPr/>
    </dgm:pt>
  </dgm:ptLst>
  <dgm:cxnLst>
    <dgm:cxn modelId="{3543603C-3E6F-4376-A358-5D5CAD1A0361}" type="presOf" srcId="{3696CB9D-3D0F-40D5-98D3-01293208BC06}" destId="{73094640-6BC3-4ECF-8C5C-21EB46B390A8}" srcOrd="0" destOrd="0" presId="urn:diagrams.loki3.com/VaryingWidthList+Icon"/>
    <dgm:cxn modelId="{69E1EB45-8E22-4224-AA02-08EA8931739C}" type="presOf" srcId="{6F85D01A-9D16-4E62-98BF-BB5CEE8A8A1F}" destId="{7D4E9C39-C58E-4BA9-90C7-0F77EB67855E}" srcOrd="0" destOrd="0" presId="urn:diagrams.loki3.com/VaryingWidthList+Icon"/>
    <dgm:cxn modelId="{3B60C967-8EF9-4279-AFA2-38EEB9A8B288}" srcId="{3696CB9D-3D0F-40D5-98D3-01293208BC06}" destId="{6968B021-F5DB-4D54-B0A3-34C24B8A009E}" srcOrd="0" destOrd="0" parTransId="{A8591EB1-16C8-461E-A3CF-CE833A500075}" sibTransId="{70415F3C-2356-41DE-B401-CB513FDDD3F1}"/>
    <dgm:cxn modelId="{A3FC8E6B-892A-4A82-BCB9-D13A001B583F}" type="presOf" srcId="{F92270AE-9704-4B78-AEF1-90CB227BF34D}" destId="{E6858DB6-EE24-48F9-8D69-39F93166257D}" srcOrd="0" destOrd="0" presId="urn:diagrams.loki3.com/VaryingWidthList+Icon"/>
    <dgm:cxn modelId="{B6389B51-CCBB-4EC9-B132-6921F6F2B374}" srcId="{3696CB9D-3D0F-40D5-98D3-01293208BC06}" destId="{6F85D01A-9D16-4E62-98BF-BB5CEE8A8A1F}" srcOrd="1" destOrd="0" parTransId="{A9B5EBAF-5A9B-432A-8391-03071CAEC7B8}" sibTransId="{CB092A01-BA28-4DBD-9D0F-BFAB9671158C}"/>
    <dgm:cxn modelId="{F812BDB1-A81E-4585-9E34-A6D0D30DCE67}" srcId="{3696CB9D-3D0F-40D5-98D3-01293208BC06}" destId="{F92270AE-9704-4B78-AEF1-90CB227BF34D}" srcOrd="2" destOrd="0" parTransId="{9A4A074D-AA42-47A7-8F4E-8B0BA4CB5898}" sibTransId="{4DB17C29-A650-428A-9C04-A070CCD6B8DD}"/>
    <dgm:cxn modelId="{5C1BFDD3-8C66-487C-BC08-C75C2C01C88C}" type="presOf" srcId="{6968B021-F5DB-4D54-B0A3-34C24B8A009E}" destId="{DBDC86F4-B149-481D-A81C-1690B0B0D5D5}" srcOrd="0" destOrd="0" presId="urn:diagrams.loki3.com/VaryingWidthList+Icon"/>
    <dgm:cxn modelId="{2014A44C-DC2D-4B78-98B3-D1E6BA0C58C4}" type="presParOf" srcId="{73094640-6BC3-4ECF-8C5C-21EB46B390A8}" destId="{DBDC86F4-B149-481D-A81C-1690B0B0D5D5}" srcOrd="0" destOrd="0" presId="urn:diagrams.loki3.com/VaryingWidthList+Icon"/>
    <dgm:cxn modelId="{4C21937D-4899-46F2-9891-58A9699DBAA4}" type="presParOf" srcId="{73094640-6BC3-4ECF-8C5C-21EB46B390A8}" destId="{46742F21-6ED7-4C34-AC60-B99B80659FDD}" srcOrd="1" destOrd="0" presId="urn:diagrams.loki3.com/VaryingWidthList+Icon"/>
    <dgm:cxn modelId="{2B5610C4-83A8-406E-B053-918A164D8E8B}" type="presParOf" srcId="{73094640-6BC3-4ECF-8C5C-21EB46B390A8}" destId="{7D4E9C39-C58E-4BA9-90C7-0F77EB67855E}" srcOrd="2" destOrd="0" presId="urn:diagrams.loki3.com/VaryingWidthList+Icon"/>
    <dgm:cxn modelId="{A8439D72-C57D-4663-AF73-5F9B4197451A}" type="presParOf" srcId="{73094640-6BC3-4ECF-8C5C-21EB46B390A8}" destId="{9886BA8C-C00A-4BFF-A3DE-7B3AC7A83D16}" srcOrd="3" destOrd="0" presId="urn:diagrams.loki3.com/VaryingWidthList+Icon"/>
    <dgm:cxn modelId="{489BAFBB-C675-487A-A8D6-6FCE7BADC8A7}" type="presParOf" srcId="{73094640-6BC3-4ECF-8C5C-21EB46B390A8}" destId="{E6858DB6-EE24-48F9-8D69-39F93166257D}"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08187B39-6BC7-49E4-ADF2-9BF84C23DE6A}"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39CF8D4B-7D84-481F-BB7A-D5963CE7363B}">
      <dgm:prSet phldrT="[Text]"/>
      <dgm:spPr/>
      <dgm:t>
        <a:bodyPr/>
        <a:lstStyle/>
        <a:p>
          <a:r>
            <a:rPr lang="en-US" dirty="0"/>
            <a:t>Compare the measurements</a:t>
          </a:r>
        </a:p>
      </dgm:t>
    </dgm:pt>
    <dgm:pt modelId="{8C5850E5-863E-4D1D-A54E-7B6170FB69DA}" type="parTrans" cxnId="{95086194-1ED0-4445-B27A-B1E2C65F28A9}">
      <dgm:prSet/>
      <dgm:spPr/>
      <dgm:t>
        <a:bodyPr/>
        <a:lstStyle/>
        <a:p>
          <a:endParaRPr lang="en-US"/>
        </a:p>
      </dgm:t>
    </dgm:pt>
    <dgm:pt modelId="{CD69B836-AA52-4B20-B94A-F02333AC38C6}" type="sibTrans" cxnId="{95086194-1ED0-4445-B27A-B1E2C65F28A9}">
      <dgm:prSet/>
      <dgm:spPr/>
      <dgm:t>
        <a:bodyPr/>
        <a:lstStyle/>
        <a:p>
          <a:endParaRPr lang="en-US"/>
        </a:p>
      </dgm:t>
    </dgm:pt>
    <dgm:pt modelId="{4744E647-42FE-40A1-B3CB-6762FD2B53B6}">
      <dgm:prSet phldrT="[Text]"/>
      <dgm:spPr/>
      <dgm:t>
        <a:bodyPr/>
        <a:lstStyle/>
        <a:p>
          <a:r>
            <a:rPr lang="en-US" dirty="0"/>
            <a:t>Against performance</a:t>
          </a:r>
        </a:p>
      </dgm:t>
    </dgm:pt>
    <dgm:pt modelId="{C3ACDF10-97CB-480C-BFD0-35E7AD5E02B7}" type="parTrans" cxnId="{05CF12CB-6D1C-424E-A240-6D30B5314B2F}">
      <dgm:prSet/>
      <dgm:spPr/>
      <dgm:t>
        <a:bodyPr/>
        <a:lstStyle/>
        <a:p>
          <a:endParaRPr lang="en-US"/>
        </a:p>
      </dgm:t>
    </dgm:pt>
    <dgm:pt modelId="{F02BEBFC-49E3-4C0B-9A23-F8273A90B21B}" type="sibTrans" cxnId="{05CF12CB-6D1C-424E-A240-6D30B5314B2F}">
      <dgm:prSet/>
      <dgm:spPr/>
      <dgm:t>
        <a:bodyPr/>
        <a:lstStyle/>
        <a:p>
          <a:endParaRPr lang="en-US"/>
        </a:p>
      </dgm:t>
    </dgm:pt>
    <dgm:pt modelId="{A10777DA-F0E8-47A0-B13D-D9AA494E0E1C}">
      <dgm:prSet phldrT="[Text]"/>
      <dgm:spPr/>
      <dgm:t>
        <a:bodyPr/>
        <a:lstStyle/>
        <a:p>
          <a:r>
            <a:rPr lang="en-US" dirty="0"/>
            <a:t>Goals achieved?</a:t>
          </a:r>
        </a:p>
      </dgm:t>
    </dgm:pt>
    <dgm:pt modelId="{A7E79390-29B7-4DB6-86AB-0B4B4AAAC892}" type="parTrans" cxnId="{35AAA0B8-0954-456C-B48E-53FD4867AB43}">
      <dgm:prSet/>
      <dgm:spPr/>
      <dgm:t>
        <a:bodyPr/>
        <a:lstStyle/>
        <a:p>
          <a:endParaRPr lang="en-US"/>
        </a:p>
      </dgm:t>
    </dgm:pt>
    <dgm:pt modelId="{EDCA2FE5-D725-470A-BB8B-45D0413FC4A3}" type="sibTrans" cxnId="{35AAA0B8-0954-456C-B48E-53FD4867AB43}">
      <dgm:prSet/>
      <dgm:spPr/>
      <dgm:t>
        <a:bodyPr/>
        <a:lstStyle/>
        <a:p>
          <a:endParaRPr lang="en-US"/>
        </a:p>
      </dgm:t>
    </dgm:pt>
    <dgm:pt modelId="{A523F0D8-4763-43F2-AEA5-2F951C1ACB73}" type="pres">
      <dgm:prSet presAssocID="{08187B39-6BC7-49E4-ADF2-9BF84C23DE6A}" presName="Name0" presStyleCnt="0">
        <dgm:presLayoutVars>
          <dgm:chMax val="7"/>
          <dgm:chPref val="7"/>
          <dgm:dir/>
        </dgm:presLayoutVars>
      </dgm:prSet>
      <dgm:spPr/>
    </dgm:pt>
    <dgm:pt modelId="{5E91CC59-DF12-4712-960F-EE21AE48A495}" type="pres">
      <dgm:prSet presAssocID="{08187B39-6BC7-49E4-ADF2-9BF84C23DE6A}" presName="Name1" presStyleCnt="0"/>
      <dgm:spPr/>
    </dgm:pt>
    <dgm:pt modelId="{7B5FA308-4476-40C7-9231-6884C067CF9B}" type="pres">
      <dgm:prSet presAssocID="{08187B39-6BC7-49E4-ADF2-9BF84C23DE6A}" presName="cycle" presStyleCnt="0"/>
      <dgm:spPr/>
    </dgm:pt>
    <dgm:pt modelId="{4D5E7617-BC06-4F7B-9A57-DC977608F3A6}" type="pres">
      <dgm:prSet presAssocID="{08187B39-6BC7-49E4-ADF2-9BF84C23DE6A}" presName="srcNode" presStyleLbl="node1" presStyleIdx="0" presStyleCnt="3"/>
      <dgm:spPr/>
    </dgm:pt>
    <dgm:pt modelId="{36C22D30-15C5-4594-8184-646C8E541362}" type="pres">
      <dgm:prSet presAssocID="{08187B39-6BC7-49E4-ADF2-9BF84C23DE6A}" presName="conn" presStyleLbl="parChTrans1D2" presStyleIdx="0" presStyleCnt="1"/>
      <dgm:spPr/>
    </dgm:pt>
    <dgm:pt modelId="{797D578D-5AF7-4456-89E5-FDBCACA05BEA}" type="pres">
      <dgm:prSet presAssocID="{08187B39-6BC7-49E4-ADF2-9BF84C23DE6A}" presName="extraNode" presStyleLbl="node1" presStyleIdx="0" presStyleCnt="3"/>
      <dgm:spPr/>
    </dgm:pt>
    <dgm:pt modelId="{9B55CDD7-9BB8-454C-84F6-8CB7A510F574}" type="pres">
      <dgm:prSet presAssocID="{08187B39-6BC7-49E4-ADF2-9BF84C23DE6A}" presName="dstNode" presStyleLbl="node1" presStyleIdx="0" presStyleCnt="3"/>
      <dgm:spPr/>
    </dgm:pt>
    <dgm:pt modelId="{A6EA6C09-2B51-46A8-B50D-99007D9DC1FB}" type="pres">
      <dgm:prSet presAssocID="{39CF8D4B-7D84-481F-BB7A-D5963CE7363B}" presName="text_1" presStyleLbl="node1" presStyleIdx="0" presStyleCnt="3">
        <dgm:presLayoutVars>
          <dgm:bulletEnabled val="1"/>
        </dgm:presLayoutVars>
      </dgm:prSet>
      <dgm:spPr/>
    </dgm:pt>
    <dgm:pt modelId="{89D67DDB-A8FC-4DF5-85B7-621F5017222B}" type="pres">
      <dgm:prSet presAssocID="{39CF8D4B-7D84-481F-BB7A-D5963CE7363B}" presName="accent_1" presStyleCnt="0"/>
      <dgm:spPr/>
    </dgm:pt>
    <dgm:pt modelId="{5335C3DB-89F8-4E31-AAFD-D0F60C8F6172}" type="pres">
      <dgm:prSet presAssocID="{39CF8D4B-7D84-481F-BB7A-D5963CE7363B}" presName="accentRepeatNode" presStyleLbl="solidFgAcc1" presStyleIdx="0" presStyleCnt="3"/>
      <dgm:spPr/>
    </dgm:pt>
    <dgm:pt modelId="{D55FAAB1-2A4C-4A67-9938-6ACDDFF0D820}" type="pres">
      <dgm:prSet presAssocID="{4744E647-42FE-40A1-B3CB-6762FD2B53B6}" presName="text_2" presStyleLbl="node1" presStyleIdx="1" presStyleCnt="3">
        <dgm:presLayoutVars>
          <dgm:bulletEnabled val="1"/>
        </dgm:presLayoutVars>
      </dgm:prSet>
      <dgm:spPr/>
    </dgm:pt>
    <dgm:pt modelId="{C4089CF0-F920-4D72-9314-B1758FADB151}" type="pres">
      <dgm:prSet presAssocID="{4744E647-42FE-40A1-B3CB-6762FD2B53B6}" presName="accent_2" presStyleCnt="0"/>
      <dgm:spPr/>
    </dgm:pt>
    <dgm:pt modelId="{81AEBE9D-AA2C-4487-8BCB-AAC3C33E07E9}" type="pres">
      <dgm:prSet presAssocID="{4744E647-42FE-40A1-B3CB-6762FD2B53B6}" presName="accentRepeatNode" presStyleLbl="solidFgAcc1" presStyleIdx="1" presStyleCnt="3"/>
      <dgm:spPr/>
    </dgm:pt>
    <dgm:pt modelId="{4EC76CFE-2F5E-4106-9B95-015A1A899463}" type="pres">
      <dgm:prSet presAssocID="{A10777DA-F0E8-47A0-B13D-D9AA494E0E1C}" presName="text_3" presStyleLbl="node1" presStyleIdx="2" presStyleCnt="3">
        <dgm:presLayoutVars>
          <dgm:bulletEnabled val="1"/>
        </dgm:presLayoutVars>
      </dgm:prSet>
      <dgm:spPr/>
    </dgm:pt>
    <dgm:pt modelId="{AA3817DD-C94B-4D04-B15D-35291064E1AC}" type="pres">
      <dgm:prSet presAssocID="{A10777DA-F0E8-47A0-B13D-D9AA494E0E1C}" presName="accent_3" presStyleCnt="0"/>
      <dgm:spPr/>
    </dgm:pt>
    <dgm:pt modelId="{3F05D41C-AE4A-4B01-89E5-C6E2B1C6B00D}" type="pres">
      <dgm:prSet presAssocID="{A10777DA-F0E8-47A0-B13D-D9AA494E0E1C}" presName="accentRepeatNode" presStyleLbl="solidFgAcc1" presStyleIdx="2" presStyleCnt="3"/>
      <dgm:spPr/>
    </dgm:pt>
  </dgm:ptLst>
  <dgm:cxnLst>
    <dgm:cxn modelId="{21A0370C-54F9-4F2A-8FA2-EFD39361C6AA}" type="presOf" srcId="{08187B39-6BC7-49E4-ADF2-9BF84C23DE6A}" destId="{A523F0D8-4763-43F2-AEA5-2F951C1ACB73}" srcOrd="0" destOrd="0" presId="urn:microsoft.com/office/officeart/2008/layout/VerticalCurvedList"/>
    <dgm:cxn modelId="{28625A28-2C30-4604-A888-3C7CD6B16997}" type="presOf" srcId="{39CF8D4B-7D84-481F-BB7A-D5963CE7363B}" destId="{A6EA6C09-2B51-46A8-B50D-99007D9DC1FB}" srcOrd="0" destOrd="0" presId="urn:microsoft.com/office/officeart/2008/layout/VerticalCurvedList"/>
    <dgm:cxn modelId="{9E881652-6F03-49F4-8AA1-41535DE374C8}" type="presOf" srcId="{CD69B836-AA52-4B20-B94A-F02333AC38C6}" destId="{36C22D30-15C5-4594-8184-646C8E541362}" srcOrd="0" destOrd="0" presId="urn:microsoft.com/office/officeart/2008/layout/VerticalCurvedList"/>
    <dgm:cxn modelId="{73722A8B-F051-4A6B-BB6F-F502324A34D3}" type="presOf" srcId="{A10777DA-F0E8-47A0-B13D-D9AA494E0E1C}" destId="{4EC76CFE-2F5E-4106-9B95-015A1A899463}" srcOrd="0" destOrd="0" presId="urn:microsoft.com/office/officeart/2008/layout/VerticalCurvedList"/>
    <dgm:cxn modelId="{95086194-1ED0-4445-B27A-B1E2C65F28A9}" srcId="{08187B39-6BC7-49E4-ADF2-9BF84C23DE6A}" destId="{39CF8D4B-7D84-481F-BB7A-D5963CE7363B}" srcOrd="0" destOrd="0" parTransId="{8C5850E5-863E-4D1D-A54E-7B6170FB69DA}" sibTransId="{CD69B836-AA52-4B20-B94A-F02333AC38C6}"/>
    <dgm:cxn modelId="{35AAA0B8-0954-456C-B48E-53FD4867AB43}" srcId="{08187B39-6BC7-49E4-ADF2-9BF84C23DE6A}" destId="{A10777DA-F0E8-47A0-B13D-D9AA494E0E1C}" srcOrd="2" destOrd="0" parTransId="{A7E79390-29B7-4DB6-86AB-0B4B4AAAC892}" sibTransId="{EDCA2FE5-D725-470A-BB8B-45D0413FC4A3}"/>
    <dgm:cxn modelId="{A8DC3AC0-3B4D-47AF-857A-96838E06EB7A}" type="presOf" srcId="{4744E647-42FE-40A1-B3CB-6762FD2B53B6}" destId="{D55FAAB1-2A4C-4A67-9938-6ACDDFF0D820}" srcOrd="0" destOrd="0" presId="urn:microsoft.com/office/officeart/2008/layout/VerticalCurvedList"/>
    <dgm:cxn modelId="{05CF12CB-6D1C-424E-A240-6D30B5314B2F}" srcId="{08187B39-6BC7-49E4-ADF2-9BF84C23DE6A}" destId="{4744E647-42FE-40A1-B3CB-6762FD2B53B6}" srcOrd="1" destOrd="0" parTransId="{C3ACDF10-97CB-480C-BFD0-35E7AD5E02B7}" sibTransId="{F02BEBFC-49E3-4C0B-9A23-F8273A90B21B}"/>
    <dgm:cxn modelId="{72FCDAF6-EC84-42A6-B2C6-ACC3AA04E740}" type="presParOf" srcId="{A523F0D8-4763-43F2-AEA5-2F951C1ACB73}" destId="{5E91CC59-DF12-4712-960F-EE21AE48A495}" srcOrd="0" destOrd="0" presId="urn:microsoft.com/office/officeart/2008/layout/VerticalCurvedList"/>
    <dgm:cxn modelId="{0B37D009-5CEE-4222-B36E-FDFF91AEDDB1}" type="presParOf" srcId="{5E91CC59-DF12-4712-960F-EE21AE48A495}" destId="{7B5FA308-4476-40C7-9231-6884C067CF9B}" srcOrd="0" destOrd="0" presId="urn:microsoft.com/office/officeart/2008/layout/VerticalCurvedList"/>
    <dgm:cxn modelId="{ACA7C03E-5C38-4097-99E7-4ECC235B0708}" type="presParOf" srcId="{7B5FA308-4476-40C7-9231-6884C067CF9B}" destId="{4D5E7617-BC06-4F7B-9A57-DC977608F3A6}" srcOrd="0" destOrd="0" presId="urn:microsoft.com/office/officeart/2008/layout/VerticalCurvedList"/>
    <dgm:cxn modelId="{9D271242-A1D6-494B-B0D6-726DEA8AE87C}" type="presParOf" srcId="{7B5FA308-4476-40C7-9231-6884C067CF9B}" destId="{36C22D30-15C5-4594-8184-646C8E541362}" srcOrd="1" destOrd="0" presId="urn:microsoft.com/office/officeart/2008/layout/VerticalCurvedList"/>
    <dgm:cxn modelId="{5F80553B-BDB6-4524-BC45-61BA9CB81FDC}" type="presParOf" srcId="{7B5FA308-4476-40C7-9231-6884C067CF9B}" destId="{797D578D-5AF7-4456-89E5-FDBCACA05BEA}" srcOrd="2" destOrd="0" presId="urn:microsoft.com/office/officeart/2008/layout/VerticalCurvedList"/>
    <dgm:cxn modelId="{BD5CD46F-8F84-4DF8-82AD-9444725480BC}" type="presParOf" srcId="{7B5FA308-4476-40C7-9231-6884C067CF9B}" destId="{9B55CDD7-9BB8-454C-84F6-8CB7A510F574}" srcOrd="3" destOrd="0" presId="urn:microsoft.com/office/officeart/2008/layout/VerticalCurvedList"/>
    <dgm:cxn modelId="{06268B4F-0E5F-4937-9EB4-F23E347CAED8}" type="presParOf" srcId="{5E91CC59-DF12-4712-960F-EE21AE48A495}" destId="{A6EA6C09-2B51-46A8-B50D-99007D9DC1FB}" srcOrd="1" destOrd="0" presId="urn:microsoft.com/office/officeart/2008/layout/VerticalCurvedList"/>
    <dgm:cxn modelId="{ED3B0346-EEF2-423F-BDC5-7F78413175E9}" type="presParOf" srcId="{5E91CC59-DF12-4712-960F-EE21AE48A495}" destId="{89D67DDB-A8FC-4DF5-85B7-621F5017222B}" srcOrd="2" destOrd="0" presId="urn:microsoft.com/office/officeart/2008/layout/VerticalCurvedList"/>
    <dgm:cxn modelId="{DFF55DC4-15BA-4A85-80EE-99441427E190}" type="presParOf" srcId="{89D67DDB-A8FC-4DF5-85B7-621F5017222B}" destId="{5335C3DB-89F8-4E31-AAFD-D0F60C8F6172}" srcOrd="0" destOrd="0" presId="urn:microsoft.com/office/officeart/2008/layout/VerticalCurvedList"/>
    <dgm:cxn modelId="{580397C4-0FD5-456C-BECE-B8A05DC81E3D}" type="presParOf" srcId="{5E91CC59-DF12-4712-960F-EE21AE48A495}" destId="{D55FAAB1-2A4C-4A67-9938-6ACDDFF0D820}" srcOrd="3" destOrd="0" presId="urn:microsoft.com/office/officeart/2008/layout/VerticalCurvedList"/>
    <dgm:cxn modelId="{F8D4BBAE-3E4D-47F7-BF8B-9A5F8A96CB8B}" type="presParOf" srcId="{5E91CC59-DF12-4712-960F-EE21AE48A495}" destId="{C4089CF0-F920-4D72-9314-B1758FADB151}" srcOrd="4" destOrd="0" presId="urn:microsoft.com/office/officeart/2008/layout/VerticalCurvedList"/>
    <dgm:cxn modelId="{BB27282B-45E5-4043-A3B8-9C7922C980C5}" type="presParOf" srcId="{C4089CF0-F920-4D72-9314-B1758FADB151}" destId="{81AEBE9D-AA2C-4487-8BCB-AAC3C33E07E9}" srcOrd="0" destOrd="0" presId="urn:microsoft.com/office/officeart/2008/layout/VerticalCurvedList"/>
    <dgm:cxn modelId="{F90B460D-E1B1-46C6-AEF4-3AE6F85A3547}" type="presParOf" srcId="{5E91CC59-DF12-4712-960F-EE21AE48A495}" destId="{4EC76CFE-2F5E-4106-9B95-015A1A899463}" srcOrd="5" destOrd="0" presId="urn:microsoft.com/office/officeart/2008/layout/VerticalCurvedList"/>
    <dgm:cxn modelId="{3657013F-9418-4971-8F34-24687427CB69}" type="presParOf" srcId="{5E91CC59-DF12-4712-960F-EE21AE48A495}" destId="{AA3817DD-C94B-4D04-B15D-35291064E1AC}" srcOrd="6" destOrd="0" presId="urn:microsoft.com/office/officeart/2008/layout/VerticalCurvedList"/>
    <dgm:cxn modelId="{1FF6ACA7-4401-4462-A879-2F2632E3872E}" type="presParOf" srcId="{AA3817DD-C94B-4D04-B15D-35291064E1AC}" destId="{3F05D41C-AE4A-4B01-89E5-C6E2B1C6B00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E9D504EC-443A-4363-B9E9-AC73A496A28A}"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93FCE74A-8915-46DC-BB4B-592827382579}">
      <dgm:prSet phldrT="[Text]"/>
      <dgm:spPr/>
      <dgm:t>
        <a:bodyPr/>
        <a:lstStyle/>
        <a:p>
          <a:r>
            <a:rPr lang="en-US" dirty="0"/>
            <a:t>An expanding chain of bookstores was losing customers</a:t>
          </a:r>
        </a:p>
      </dgm:t>
    </dgm:pt>
    <dgm:pt modelId="{E97EBDF3-CAA2-48BD-90D3-F04DAC9DDF42}" type="parTrans" cxnId="{8E8E671C-49CD-4A3F-843D-5FF3C3314B4E}">
      <dgm:prSet/>
      <dgm:spPr/>
      <dgm:t>
        <a:bodyPr/>
        <a:lstStyle/>
        <a:p>
          <a:endParaRPr lang="en-US"/>
        </a:p>
      </dgm:t>
    </dgm:pt>
    <dgm:pt modelId="{32CD0572-5787-4527-B191-2B228D1F2DEE}" type="sibTrans" cxnId="{8E8E671C-49CD-4A3F-843D-5FF3C3314B4E}">
      <dgm:prSet/>
      <dgm:spPr/>
      <dgm:t>
        <a:bodyPr/>
        <a:lstStyle/>
        <a:p>
          <a:endParaRPr lang="en-US"/>
        </a:p>
      </dgm:t>
    </dgm:pt>
    <dgm:pt modelId="{4759ED12-438C-4C00-ADB6-959824717328}">
      <dgm:prSet phldrT="[Text]"/>
      <dgm:spPr/>
      <dgm:t>
        <a:bodyPr/>
        <a:lstStyle/>
        <a:p>
          <a:r>
            <a:rPr lang="en-US" dirty="0"/>
            <a:t>The company instituted a performance management program</a:t>
          </a:r>
        </a:p>
      </dgm:t>
    </dgm:pt>
    <dgm:pt modelId="{16A0158A-F88F-4579-AC83-2E70774E7DEA}" type="parTrans" cxnId="{7BD8349D-9F75-4DBD-BCD2-187EB8FF97E7}">
      <dgm:prSet/>
      <dgm:spPr/>
      <dgm:t>
        <a:bodyPr/>
        <a:lstStyle/>
        <a:p>
          <a:endParaRPr lang="en-US"/>
        </a:p>
      </dgm:t>
    </dgm:pt>
    <dgm:pt modelId="{9E4E4993-1AB9-4E50-A28F-4F8077E6270F}" type="sibTrans" cxnId="{7BD8349D-9F75-4DBD-BCD2-187EB8FF97E7}">
      <dgm:prSet/>
      <dgm:spPr/>
      <dgm:t>
        <a:bodyPr/>
        <a:lstStyle/>
        <a:p>
          <a:endParaRPr lang="en-US"/>
        </a:p>
      </dgm:t>
    </dgm:pt>
    <dgm:pt modelId="{80CDE103-9D7D-4DD5-B717-B9ACE0952391}">
      <dgm:prSet phldrT="[Text]"/>
      <dgm:spPr/>
      <dgm:t>
        <a:bodyPr/>
        <a:lstStyle/>
        <a:p>
          <a:r>
            <a:rPr lang="en-US" dirty="0"/>
            <a:t>Each employee was given a personal goal to focus on that aligned with company goal</a:t>
          </a:r>
        </a:p>
      </dgm:t>
    </dgm:pt>
    <dgm:pt modelId="{8F935CEE-8FC7-4E4C-B95E-7E986F60053E}" type="parTrans" cxnId="{2AD33158-03CE-4A89-9460-ED222EF1D790}">
      <dgm:prSet/>
      <dgm:spPr/>
      <dgm:t>
        <a:bodyPr/>
        <a:lstStyle/>
        <a:p>
          <a:endParaRPr lang="en-US"/>
        </a:p>
      </dgm:t>
    </dgm:pt>
    <dgm:pt modelId="{3776E29A-4B47-4362-AF80-37C3E4E2CBF3}" type="sibTrans" cxnId="{2AD33158-03CE-4A89-9460-ED222EF1D790}">
      <dgm:prSet/>
      <dgm:spPr/>
      <dgm:t>
        <a:bodyPr/>
        <a:lstStyle/>
        <a:p>
          <a:endParaRPr lang="en-US"/>
        </a:p>
      </dgm:t>
    </dgm:pt>
    <dgm:pt modelId="{E9332086-CD61-4C72-A835-B12E2A0CAAF7}">
      <dgm:prSet phldrT="[Text]"/>
      <dgm:spPr/>
      <dgm:t>
        <a:bodyPr/>
        <a:lstStyle/>
        <a:p>
          <a:r>
            <a:rPr lang="en-US" dirty="0"/>
            <a:t>After six months, most stores had reached their secret shopper goals</a:t>
          </a:r>
        </a:p>
      </dgm:t>
    </dgm:pt>
    <dgm:pt modelId="{3882956E-FB11-418A-AF83-47D932C0B58F}" type="parTrans" cxnId="{0D6C694F-1A61-40F1-A148-0791F5552AE6}">
      <dgm:prSet/>
      <dgm:spPr/>
    </dgm:pt>
    <dgm:pt modelId="{FDAF0824-8C1A-40EC-B695-B35F539C6F2F}" type="sibTrans" cxnId="{0D6C694F-1A61-40F1-A148-0791F5552AE6}">
      <dgm:prSet/>
      <dgm:spPr/>
    </dgm:pt>
    <dgm:pt modelId="{370DB6D2-9699-444B-9C34-0783F978A711}" type="pres">
      <dgm:prSet presAssocID="{E9D504EC-443A-4363-B9E9-AC73A496A28A}" presName="layout" presStyleCnt="0">
        <dgm:presLayoutVars>
          <dgm:chMax/>
          <dgm:chPref/>
          <dgm:dir/>
          <dgm:animOne val="branch"/>
          <dgm:animLvl val="lvl"/>
          <dgm:resizeHandles/>
        </dgm:presLayoutVars>
      </dgm:prSet>
      <dgm:spPr/>
    </dgm:pt>
    <dgm:pt modelId="{03B8937A-3AA2-4C5E-9FF8-B8EE15B82839}" type="pres">
      <dgm:prSet presAssocID="{93FCE74A-8915-46DC-BB4B-592827382579}" presName="root" presStyleCnt="0">
        <dgm:presLayoutVars>
          <dgm:chMax/>
          <dgm:chPref val="4"/>
        </dgm:presLayoutVars>
      </dgm:prSet>
      <dgm:spPr/>
    </dgm:pt>
    <dgm:pt modelId="{D647BA4D-EA0B-4BAF-8BD6-48999E2505F9}" type="pres">
      <dgm:prSet presAssocID="{93FCE74A-8915-46DC-BB4B-592827382579}" presName="rootComposite" presStyleCnt="0">
        <dgm:presLayoutVars/>
      </dgm:prSet>
      <dgm:spPr/>
    </dgm:pt>
    <dgm:pt modelId="{FFE7C468-BA91-4509-A1D5-E3CCB4D8E14C}" type="pres">
      <dgm:prSet presAssocID="{93FCE74A-8915-46DC-BB4B-592827382579}" presName="rootText" presStyleLbl="node0" presStyleIdx="0" presStyleCnt="1">
        <dgm:presLayoutVars>
          <dgm:chMax/>
          <dgm:chPref val="4"/>
        </dgm:presLayoutVars>
      </dgm:prSet>
      <dgm:spPr/>
    </dgm:pt>
    <dgm:pt modelId="{78F1B426-A56D-4CDB-9B16-21F661EE14D9}" type="pres">
      <dgm:prSet presAssocID="{93FCE74A-8915-46DC-BB4B-592827382579}" presName="childShape" presStyleCnt="0">
        <dgm:presLayoutVars>
          <dgm:chMax val="0"/>
          <dgm:chPref val="0"/>
        </dgm:presLayoutVars>
      </dgm:prSet>
      <dgm:spPr/>
    </dgm:pt>
    <dgm:pt modelId="{DC0FAADB-6D5D-4C39-B576-48894250C5E2}" type="pres">
      <dgm:prSet presAssocID="{4759ED12-438C-4C00-ADB6-959824717328}" presName="childComposite" presStyleCnt="0">
        <dgm:presLayoutVars>
          <dgm:chMax val="0"/>
          <dgm:chPref val="0"/>
        </dgm:presLayoutVars>
      </dgm:prSet>
      <dgm:spPr/>
    </dgm:pt>
    <dgm:pt modelId="{8500DADA-2F51-4AEC-8F27-9B468727F55D}" type="pres">
      <dgm:prSet presAssocID="{4759ED12-438C-4C00-ADB6-959824717328}" presName="Image" presStyleLbl="node1" presStyleIdx="0" presStyleCnt="3"/>
      <dgm:spPr>
        <a:solidFill>
          <a:schemeClr val="accent2">
            <a:hueOff val="0"/>
            <a:satOff val="0"/>
            <a:lumOff val="0"/>
          </a:schemeClr>
        </a:solidFill>
      </dgm:spPr>
    </dgm:pt>
    <dgm:pt modelId="{2350A2D5-36F1-4290-9E3B-D7C52780F0CA}" type="pres">
      <dgm:prSet presAssocID="{4759ED12-438C-4C00-ADB6-959824717328}" presName="childText" presStyleLbl="lnNode1" presStyleIdx="0" presStyleCnt="3">
        <dgm:presLayoutVars>
          <dgm:chMax val="0"/>
          <dgm:chPref val="0"/>
          <dgm:bulletEnabled val="1"/>
        </dgm:presLayoutVars>
      </dgm:prSet>
      <dgm:spPr/>
    </dgm:pt>
    <dgm:pt modelId="{74CC24E1-E708-4D62-9806-F0B16D567FE9}" type="pres">
      <dgm:prSet presAssocID="{80CDE103-9D7D-4DD5-B717-B9ACE0952391}" presName="childComposite" presStyleCnt="0">
        <dgm:presLayoutVars>
          <dgm:chMax val="0"/>
          <dgm:chPref val="0"/>
        </dgm:presLayoutVars>
      </dgm:prSet>
      <dgm:spPr/>
    </dgm:pt>
    <dgm:pt modelId="{55C91962-7CA2-4644-AC0D-EB6D682D4C7C}" type="pres">
      <dgm:prSet presAssocID="{80CDE103-9D7D-4DD5-B717-B9ACE0952391}" presName="Image" presStyleLbl="node1" presStyleIdx="1" presStyleCnt="3"/>
      <dgm:spPr>
        <a:solidFill>
          <a:schemeClr val="accent3">
            <a:hueOff val="0"/>
            <a:satOff val="0"/>
            <a:lumOff val="0"/>
          </a:schemeClr>
        </a:solidFill>
      </dgm:spPr>
    </dgm:pt>
    <dgm:pt modelId="{F4B8860F-C425-4963-8EA6-86AE02BE9163}" type="pres">
      <dgm:prSet presAssocID="{80CDE103-9D7D-4DD5-B717-B9ACE0952391}" presName="childText" presStyleLbl="lnNode1" presStyleIdx="1" presStyleCnt="3">
        <dgm:presLayoutVars>
          <dgm:chMax val="0"/>
          <dgm:chPref val="0"/>
          <dgm:bulletEnabled val="1"/>
        </dgm:presLayoutVars>
      </dgm:prSet>
      <dgm:spPr/>
    </dgm:pt>
    <dgm:pt modelId="{E5254430-D453-4AE5-A866-A297DA0D01AB}" type="pres">
      <dgm:prSet presAssocID="{E9332086-CD61-4C72-A835-B12E2A0CAAF7}" presName="childComposite" presStyleCnt="0">
        <dgm:presLayoutVars>
          <dgm:chMax val="0"/>
          <dgm:chPref val="0"/>
        </dgm:presLayoutVars>
      </dgm:prSet>
      <dgm:spPr/>
    </dgm:pt>
    <dgm:pt modelId="{D1F377E0-403F-4CF0-92D3-5ADD06E3D789}" type="pres">
      <dgm:prSet presAssocID="{E9332086-CD61-4C72-A835-B12E2A0CAAF7}" presName="Image" presStyleLbl="node1" presStyleIdx="2" presStyleCnt="3"/>
      <dgm:spPr>
        <a:solidFill>
          <a:schemeClr val="accent4">
            <a:hueOff val="0"/>
            <a:satOff val="0"/>
            <a:lumOff val="0"/>
          </a:schemeClr>
        </a:solidFill>
      </dgm:spPr>
    </dgm:pt>
    <dgm:pt modelId="{E81BCA49-151A-4A7C-9A68-610AB05B614C}" type="pres">
      <dgm:prSet presAssocID="{E9332086-CD61-4C72-A835-B12E2A0CAAF7}" presName="childText" presStyleLbl="lnNode1" presStyleIdx="2" presStyleCnt="3">
        <dgm:presLayoutVars>
          <dgm:chMax val="0"/>
          <dgm:chPref val="0"/>
          <dgm:bulletEnabled val="1"/>
        </dgm:presLayoutVars>
      </dgm:prSet>
      <dgm:spPr/>
    </dgm:pt>
  </dgm:ptLst>
  <dgm:cxnLst>
    <dgm:cxn modelId="{18B75D01-170B-40E4-82BF-58CF8EC652E9}" type="presOf" srcId="{4759ED12-438C-4C00-ADB6-959824717328}" destId="{2350A2D5-36F1-4290-9E3B-D7C52780F0CA}" srcOrd="0" destOrd="0" presId="urn:microsoft.com/office/officeart/2008/layout/PictureAccentList"/>
    <dgm:cxn modelId="{8E8E671C-49CD-4A3F-843D-5FF3C3314B4E}" srcId="{E9D504EC-443A-4363-B9E9-AC73A496A28A}" destId="{93FCE74A-8915-46DC-BB4B-592827382579}" srcOrd="0" destOrd="0" parTransId="{E97EBDF3-CAA2-48BD-90D3-F04DAC9DDF42}" sibTransId="{32CD0572-5787-4527-B191-2B228D1F2DEE}"/>
    <dgm:cxn modelId="{C493046B-5045-4687-9AF4-95A82FD59C31}" type="presOf" srcId="{E9332086-CD61-4C72-A835-B12E2A0CAAF7}" destId="{E81BCA49-151A-4A7C-9A68-610AB05B614C}" srcOrd="0" destOrd="0" presId="urn:microsoft.com/office/officeart/2008/layout/PictureAccentList"/>
    <dgm:cxn modelId="{0D6C694F-1A61-40F1-A148-0791F5552AE6}" srcId="{93FCE74A-8915-46DC-BB4B-592827382579}" destId="{E9332086-CD61-4C72-A835-B12E2A0CAAF7}" srcOrd="2" destOrd="0" parTransId="{3882956E-FB11-418A-AF83-47D932C0B58F}" sibTransId="{FDAF0824-8C1A-40EC-B695-B35F539C6F2F}"/>
    <dgm:cxn modelId="{2AD33158-03CE-4A89-9460-ED222EF1D790}" srcId="{93FCE74A-8915-46DC-BB4B-592827382579}" destId="{80CDE103-9D7D-4DD5-B717-B9ACE0952391}" srcOrd="1" destOrd="0" parTransId="{8F935CEE-8FC7-4E4C-B95E-7E986F60053E}" sibTransId="{3776E29A-4B47-4362-AF80-37C3E4E2CBF3}"/>
    <dgm:cxn modelId="{6C293458-D4A3-4D50-B141-2D9D4BB4F69B}" type="presOf" srcId="{93FCE74A-8915-46DC-BB4B-592827382579}" destId="{FFE7C468-BA91-4509-A1D5-E3CCB4D8E14C}" srcOrd="0" destOrd="0" presId="urn:microsoft.com/office/officeart/2008/layout/PictureAccentList"/>
    <dgm:cxn modelId="{7BD8349D-9F75-4DBD-BCD2-187EB8FF97E7}" srcId="{93FCE74A-8915-46DC-BB4B-592827382579}" destId="{4759ED12-438C-4C00-ADB6-959824717328}" srcOrd="0" destOrd="0" parTransId="{16A0158A-F88F-4579-AC83-2E70774E7DEA}" sibTransId="{9E4E4993-1AB9-4E50-A28F-4F8077E6270F}"/>
    <dgm:cxn modelId="{C676FECE-A38A-4DC2-A7C3-FCA56F52AA11}" type="presOf" srcId="{E9D504EC-443A-4363-B9E9-AC73A496A28A}" destId="{370DB6D2-9699-444B-9C34-0783F978A711}" srcOrd="0" destOrd="0" presId="urn:microsoft.com/office/officeart/2008/layout/PictureAccentList"/>
    <dgm:cxn modelId="{14B35AF3-926B-4089-B863-C583D368DF4E}" type="presOf" srcId="{80CDE103-9D7D-4DD5-B717-B9ACE0952391}" destId="{F4B8860F-C425-4963-8EA6-86AE02BE9163}" srcOrd="0" destOrd="0" presId="urn:microsoft.com/office/officeart/2008/layout/PictureAccentList"/>
    <dgm:cxn modelId="{67A4F06C-3B16-4A48-A4A6-F9AF26307407}" type="presParOf" srcId="{370DB6D2-9699-444B-9C34-0783F978A711}" destId="{03B8937A-3AA2-4C5E-9FF8-B8EE15B82839}" srcOrd="0" destOrd="0" presId="urn:microsoft.com/office/officeart/2008/layout/PictureAccentList"/>
    <dgm:cxn modelId="{42E2117C-F82D-43CD-B201-32820471D390}" type="presParOf" srcId="{03B8937A-3AA2-4C5E-9FF8-B8EE15B82839}" destId="{D647BA4D-EA0B-4BAF-8BD6-48999E2505F9}" srcOrd="0" destOrd="0" presId="urn:microsoft.com/office/officeart/2008/layout/PictureAccentList"/>
    <dgm:cxn modelId="{0ED347BB-350F-44F3-9980-1A0DE4D12865}" type="presParOf" srcId="{D647BA4D-EA0B-4BAF-8BD6-48999E2505F9}" destId="{FFE7C468-BA91-4509-A1D5-E3CCB4D8E14C}" srcOrd="0" destOrd="0" presId="urn:microsoft.com/office/officeart/2008/layout/PictureAccentList"/>
    <dgm:cxn modelId="{BB7B415F-4C20-4E5F-9CCA-31A437F315B3}" type="presParOf" srcId="{03B8937A-3AA2-4C5E-9FF8-B8EE15B82839}" destId="{78F1B426-A56D-4CDB-9B16-21F661EE14D9}" srcOrd="1" destOrd="0" presId="urn:microsoft.com/office/officeart/2008/layout/PictureAccentList"/>
    <dgm:cxn modelId="{43650FFC-544F-46FA-81CE-FE187831AE80}" type="presParOf" srcId="{78F1B426-A56D-4CDB-9B16-21F661EE14D9}" destId="{DC0FAADB-6D5D-4C39-B576-48894250C5E2}" srcOrd="0" destOrd="0" presId="urn:microsoft.com/office/officeart/2008/layout/PictureAccentList"/>
    <dgm:cxn modelId="{B46C373D-F6C8-4A88-9917-435F0C72FA99}" type="presParOf" srcId="{DC0FAADB-6D5D-4C39-B576-48894250C5E2}" destId="{8500DADA-2F51-4AEC-8F27-9B468727F55D}" srcOrd="0" destOrd="0" presId="urn:microsoft.com/office/officeart/2008/layout/PictureAccentList"/>
    <dgm:cxn modelId="{50E5312E-7427-4C13-B33A-BA9B0F410969}" type="presParOf" srcId="{DC0FAADB-6D5D-4C39-B576-48894250C5E2}" destId="{2350A2D5-36F1-4290-9E3B-D7C52780F0CA}" srcOrd="1" destOrd="0" presId="urn:microsoft.com/office/officeart/2008/layout/PictureAccentList"/>
    <dgm:cxn modelId="{3B327742-BC77-4DE0-8E96-342931211DBF}" type="presParOf" srcId="{78F1B426-A56D-4CDB-9B16-21F661EE14D9}" destId="{74CC24E1-E708-4D62-9806-F0B16D567FE9}" srcOrd="1" destOrd="0" presId="urn:microsoft.com/office/officeart/2008/layout/PictureAccentList"/>
    <dgm:cxn modelId="{9426FFE3-256F-4B1F-B663-16153E2A5138}" type="presParOf" srcId="{74CC24E1-E708-4D62-9806-F0B16D567FE9}" destId="{55C91962-7CA2-4644-AC0D-EB6D682D4C7C}" srcOrd="0" destOrd="0" presId="urn:microsoft.com/office/officeart/2008/layout/PictureAccentList"/>
    <dgm:cxn modelId="{5876751B-B76E-43F3-98F3-3D5A10019BEA}" type="presParOf" srcId="{74CC24E1-E708-4D62-9806-F0B16D567FE9}" destId="{F4B8860F-C425-4963-8EA6-86AE02BE9163}" srcOrd="1" destOrd="0" presId="urn:microsoft.com/office/officeart/2008/layout/PictureAccentList"/>
    <dgm:cxn modelId="{89ADA584-7343-43D2-9841-A5AE7E5AF70A}" type="presParOf" srcId="{78F1B426-A56D-4CDB-9B16-21F661EE14D9}" destId="{E5254430-D453-4AE5-A866-A297DA0D01AB}" srcOrd="2" destOrd="0" presId="urn:microsoft.com/office/officeart/2008/layout/PictureAccentList"/>
    <dgm:cxn modelId="{FE1F50DD-D59C-4725-9BCA-228559306C25}" type="presParOf" srcId="{E5254430-D453-4AE5-A866-A297DA0D01AB}" destId="{D1F377E0-403F-4CF0-92D3-5ADD06E3D789}" srcOrd="0" destOrd="0" presId="urn:microsoft.com/office/officeart/2008/layout/PictureAccentList"/>
    <dgm:cxn modelId="{C27F7328-15F1-46AC-A461-732629B738EB}" type="presParOf" srcId="{E5254430-D453-4AE5-A866-A297DA0D01AB}" destId="{E81BCA49-151A-4A7C-9A68-610AB05B614C}"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2D37BBD9-CF48-472B-BB6B-B0F2662535BE}"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990CA470-1417-4039-8397-9DD1305F2BA8}">
      <dgm:prSet phldrT="[Text]"/>
      <dgm:spPr/>
      <dgm:t>
        <a:bodyPr/>
        <a:lstStyle/>
        <a:p>
          <a:r>
            <a:rPr lang="en-US" b="1" dirty="0"/>
            <a:t>Harold S. Geneen</a:t>
          </a:r>
          <a:endParaRPr lang="en-US" dirty="0"/>
        </a:p>
      </dgm:t>
    </dgm:pt>
    <dgm:pt modelId="{1261524B-5C1C-47A0-8AC8-3EA42C418324}" type="parTrans" cxnId="{69EA62E6-DFF0-4218-9026-1A2CC850BAF7}">
      <dgm:prSet/>
      <dgm:spPr/>
      <dgm:t>
        <a:bodyPr/>
        <a:lstStyle/>
        <a:p>
          <a:endParaRPr lang="en-US"/>
        </a:p>
      </dgm:t>
    </dgm:pt>
    <dgm:pt modelId="{56A3DF6A-D116-4789-8EB2-BA40107019FA}" type="sibTrans" cxnId="{69EA62E6-DFF0-4218-9026-1A2CC850BAF7}">
      <dgm:prSet/>
      <dgm:spPr/>
      <dgm:t>
        <a:bodyPr/>
        <a:lstStyle/>
        <a:p>
          <a:endParaRPr lang="en-US"/>
        </a:p>
      </dgm:t>
    </dgm:pt>
    <dgm:pt modelId="{CB422A96-2542-4FBC-BFC9-5BD952291129}">
      <dgm:prSet phldrT="[Text]"/>
      <dgm:spPr/>
      <dgm:t>
        <a:bodyPr/>
        <a:lstStyle/>
        <a:p>
          <a:r>
            <a:rPr lang="en-US" dirty="0"/>
            <a:t>It is much more difficult to measure nonperformance than performance. </a:t>
          </a:r>
        </a:p>
      </dgm:t>
    </dgm:pt>
    <dgm:pt modelId="{61A2B434-0B25-4E3B-ABA6-37D05CA823DB}" type="parTrans" cxnId="{B6FC318D-2A24-4A7C-8808-BDBE3F1AC6D7}">
      <dgm:prSet/>
      <dgm:spPr/>
      <dgm:t>
        <a:bodyPr/>
        <a:lstStyle/>
        <a:p>
          <a:endParaRPr lang="en-US"/>
        </a:p>
      </dgm:t>
    </dgm:pt>
    <dgm:pt modelId="{1E44DF73-C78F-468B-913A-9A98592E17C5}" type="sibTrans" cxnId="{B6FC318D-2A24-4A7C-8808-BDBE3F1AC6D7}">
      <dgm:prSet/>
      <dgm:spPr/>
      <dgm:t>
        <a:bodyPr/>
        <a:lstStyle/>
        <a:p>
          <a:endParaRPr lang="en-US"/>
        </a:p>
      </dgm:t>
    </dgm:pt>
    <dgm:pt modelId="{924147EB-837D-4B05-839E-702BB988B38D}">
      <dgm:prSet phldrT="[Text]"/>
      <dgm:spPr/>
      <dgm:t>
        <a:bodyPr/>
        <a:lstStyle/>
        <a:p>
          <a:r>
            <a:rPr lang="en-US" b="1" dirty="0"/>
            <a:t>Winston Churchill</a:t>
          </a:r>
          <a:endParaRPr lang="en-US" dirty="0"/>
        </a:p>
      </dgm:t>
    </dgm:pt>
    <dgm:pt modelId="{9A4726FB-C409-4363-AE7C-6B7BF9AC18BE}" type="parTrans" cxnId="{B31CA018-7D4A-4D4D-984A-7C196A002B1D}">
      <dgm:prSet/>
      <dgm:spPr/>
      <dgm:t>
        <a:bodyPr/>
        <a:lstStyle/>
        <a:p>
          <a:endParaRPr lang="en-US"/>
        </a:p>
      </dgm:t>
    </dgm:pt>
    <dgm:pt modelId="{C1A96052-E836-4823-A48B-689D4759CDED}" type="sibTrans" cxnId="{B31CA018-7D4A-4D4D-984A-7C196A002B1D}">
      <dgm:prSet/>
      <dgm:spPr/>
      <dgm:t>
        <a:bodyPr/>
        <a:lstStyle/>
        <a:p>
          <a:endParaRPr lang="en-US"/>
        </a:p>
      </dgm:t>
    </dgm:pt>
    <dgm:pt modelId="{13C4FAE3-B9EF-4C3F-9AD2-059D9FAD69CC}">
      <dgm:prSet phldrT="[Text]"/>
      <dgm:spPr/>
      <dgm:t>
        <a:bodyPr/>
        <a:lstStyle/>
        <a:p>
          <a:r>
            <a:rPr lang="en-US" dirty="0"/>
            <a:t>However beautiful the strategy, you should occasionally look at the results.</a:t>
          </a:r>
        </a:p>
      </dgm:t>
    </dgm:pt>
    <dgm:pt modelId="{49700D7D-F395-44A2-A32F-BA00BEDE11DC}" type="parTrans" cxnId="{5746BEC1-E3D1-4FC8-ABF3-E40280C0858F}">
      <dgm:prSet/>
      <dgm:spPr/>
      <dgm:t>
        <a:bodyPr/>
        <a:lstStyle/>
        <a:p>
          <a:endParaRPr lang="en-US"/>
        </a:p>
      </dgm:t>
    </dgm:pt>
    <dgm:pt modelId="{0A87B223-5694-40CD-AF88-1D4589DAE3C2}" type="sibTrans" cxnId="{5746BEC1-E3D1-4FC8-ABF3-E40280C0858F}">
      <dgm:prSet/>
      <dgm:spPr/>
      <dgm:t>
        <a:bodyPr/>
        <a:lstStyle/>
        <a:p>
          <a:endParaRPr lang="en-US"/>
        </a:p>
      </dgm:t>
    </dgm:pt>
    <dgm:pt modelId="{0A6A5F9C-4F9D-46A5-AEED-54A61E2517EC}">
      <dgm:prSet phldrT="[Text]"/>
      <dgm:spPr/>
      <dgm:t>
        <a:bodyPr/>
        <a:lstStyle/>
        <a:p>
          <a:r>
            <a:rPr lang="en-US" dirty="0"/>
            <a:t>The man who starts out going nowhere, generally gets there.</a:t>
          </a:r>
        </a:p>
      </dgm:t>
    </dgm:pt>
    <dgm:pt modelId="{C932C3A8-F191-4F50-9227-5A5827703E83}" type="parTrans" cxnId="{DE192281-43E3-42BB-85AF-123576AD1253}">
      <dgm:prSet/>
      <dgm:spPr/>
      <dgm:t>
        <a:bodyPr/>
        <a:lstStyle/>
        <a:p>
          <a:endParaRPr lang="en-US"/>
        </a:p>
      </dgm:t>
    </dgm:pt>
    <dgm:pt modelId="{A3FDF30B-FE4C-475D-A945-2F559E5A363D}" type="sibTrans" cxnId="{DE192281-43E3-42BB-85AF-123576AD1253}">
      <dgm:prSet/>
      <dgm:spPr/>
      <dgm:t>
        <a:bodyPr/>
        <a:lstStyle/>
        <a:p>
          <a:endParaRPr lang="en-US"/>
        </a:p>
      </dgm:t>
    </dgm:pt>
    <dgm:pt modelId="{893870FD-B6F8-4FA3-A5BA-23F610222E5A}">
      <dgm:prSet phldrT="[Text]"/>
      <dgm:spPr/>
      <dgm:t>
        <a:bodyPr/>
        <a:lstStyle/>
        <a:p>
          <a:r>
            <a:rPr lang="en-US" b="1" dirty="0"/>
            <a:t>Dale Carnegie</a:t>
          </a:r>
          <a:endParaRPr lang="en-US" dirty="0"/>
        </a:p>
      </dgm:t>
    </dgm:pt>
    <dgm:pt modelId="{4DD0BFF9-1569-4777-9B79-55B27E111353}" type="parTrans" cxnId="{37B1AF6F-B4E1-41E5-9EA0-2A81D694C557}">
      <dgm:prSet/>
      <dgm:spPr/>
      <dgm:t>
        <a:bodyPr/>
        <a:lstStyle/>
        <a:p>
          <a:endParaRPr lang="en-US"/>
        </a:p>
      </dgm:t>
    </dgm:pt>
    <dgm:pt modelId="{33CCC4B7-83A9-4D75-8921-7F0367DB3B1A}" type="sibTrans" cxnId="{37B1AF6F-B4E1-41E5-9EA0-2A81D694C557}">
      <dgm:prSet/>
      <dgm:spPr/>
      <dgm:t>
        <a:bodyPr/>
        <a:lstStyle/>
        <a:p>
          <a:endParaRPr lang="en-US"/>
        </a:p>
      </dgm:t>
    </dgm:pt>
    <dgm:pt modelId="{9B6B06A0-E660-449F-9687-144BE772BEB8}" type="pres">
      <dgm:prSet presAssocID="{2D37BBD9-CF48-472B-BB6B-B0F2662535BE}" presName="Name0" presStyleCnt="0">
        <dgm:presLayoutVars>
          <dgm:dir/>
          <dgm:animLvl val="lvl"/>
          <dgm:resizeHandles val="exact"/>
        </dgm:presLayoutVars>
      </dgm:prSet>
      <dgm:spPr/>
    </dgm:pt>
    <dgm:pt modelId="{CB7452ED-BCF1-47E2-80DB-62D94B456010}" type="pres">
      <dgm:prSet presAssocID="{990CA470-1417-4039-8397-9DD1305F2BA8}" presName="linNode" presStyleCnt="0"/>
      <dgm:spPr/>
    </dgm:pt>
    <dgm:pt modelId="{AE2EF068-8CC1-48AA-9484-68265FBED0F4}" type="pres">
      <dgm:prSet presAssocID="{990CA470-1417-4039-8397-9DD1305F2BA8}" presName="parTx" presStyleLbl="revTx" presStyleIdx="0" presStyleCnt="3">
        <dgm:presLayoutVars>
          <dgm:chMax val="1"/>
          <dgm:bulletEnabled val="1"/>
        </dgm:presLayoutVars>
      </dgm:prSet>
      <dgm:spPr/>
    </dgm:pt>
    <dgm:pt modelId="{26941019-743C-49DD-B30B-9928970F94F1}" type="pres">
      <dgm:prSet presAssocID="{990CA470-1417-4039-8397-9DD1305F2BA8}" presName="bracket" presStyleLbl="parChTrans1D1" presStyleIdx="0" presStyleCnt="3"/>
      <dgm:spPr/>
    </dgm:pt>
    <dgm:pt modelId="{657283FF-B095-4ECD-873B-1E7BC8A6F25C}" type="pres">
      <dgm:prSet presAssocID="{990CA470-1417-4039-8397-9DD1305F2BA8}" presName="spH" presStyleCnt="0"/>
      <dgm:spPr/>
    </dgm:pt>
    <dgm:pt modelId="{B54A3925-DF24-43F4-B018-BB1A26C11A60}" type="pres">
      <dgm:prSet presAssocID="{990CA470-1417-4039-8397-9DD1305F2BA8}" presName="desTx" presStyleLbl="node1" presStyleIdx="0" presStyleCnt="3">
        <dgm:presLayoutVars>
          <dgm:bulletEnabled val="1"/>
        </dgm:presLayoutVars>
      </dgm:prSet>
      <dgm:spPr/>
    </dgm:pt>
    <dgm:pt modelId="{20FD19B7-9809-49D3-87B3-98CF902734CC}" type="pres">
      <dgm:prSet presAssocID="{56A3DF6A-D116-4789-8EB2-BA40107019FA}" presName="spV" presStyleCnt="0"/>
      <dgm:spPr/>
    </dgm:pt>
    <dgm:pt modelId="{4101D6A2-1EE7-4AA3-96DA-FFDE7BE24559}" type="pres">
      <dgm:prSet presAssocID="{924147EB-837D-4B05-839E-702BB988B38D}" presName="linNode" presStyleCnt="0"/>
      <dgm:spPr/>
    </dgm:pt>
    <dgm:pt modelId="{961982CE-124C-45EA-8AA2-1D95DB7C86DF}" type="pres">
      <dgm:prSet presAssocID="{924147EB-837D-4B05-839E-702BB988B38D}" presName="parTx" presStyleLbl="revTx" presStyleIdx="1" presStyleCnt="3">
        <dgm:presLayoutVars>
          <dgm:chMax val="1"/>
          <dgm:bulletEnabled val="1"/>
        </dgm:presLayoutVars>
      </dgm:prSet>
      <dgm:spPr/>
    </dgm:pt>
    <dgm:pt modelId="{6E302F72-8803-4AA4-816D-6714F1337F42}" type="pres">
      <dgm:prSet presAssocID="{924147EB-837D-4B05-839E-702BB988B38D}" presName="bracket" presStyleLbl="parChTrans1D1" presStyleIdx="1" presStyleCnt="3"/>
      <dgm:spPr/>
    </dgm:pt>
    <dgm:pt modelId="{C7900476-4F11-43DE-ADFA-815DBF5C8F40}" type="pres">
      <dgm:prSet presAssocID="{924147EB-837D-4B05-839E-702BB988B38D}" presName="spH" presStyleCnt="0"/>
      <dgm:spPr/>
    </dgm:pt>
    <dgm:pt modelId="{BE0784FE-F3DD-415A-8EB2-B162E42E832E}" type="pres">
      <dgm:prSet presAssocID="{924147EB-837D-4B05-839E-702BB988B38D}" presName="desTx" presStyleLbl="node1" presStyleIdx="1" presStyleCnt="3">
        <dgm:presLayoutVars>
          <dgm:bulletEnabled val="1"/>
        </dgm:presLayoutVars>
      </dgm:prSet>
      <dgm:spPr/>
    </dgm:pt>
    <dgm:pt modelId="{2A8F21C3-4497-4706-8FB6-4789D0AF1F28}" type="pres">
      <dgm:prSet presAssocID="{C1A96052-E836-4823-A48B-689D4759CDED}" presName="spV" presStyleCnt="0"/>
      <dgm:spPr/>
    </dgm:pt>
    <dgm:pt modelId="{4E6A048A-95E7-45CD-BC9B-4FF08BAAB074}" type="pres">
      <dgm:prSet presAssocID="{893870FD-B6F8-4FA3-A5BA-23F610222E5A}" presName="linNode" presStyleCnt="0"/>
      <dgm:spPr/>
    </dgm:pt>
    <dgm:pt modelId="{CC22CBC4-CF63-48AF-9FF2-78C15D90DCC5}" type="pres">
      <dgm:prSet presAssocID="{893870FD-B6F8-4FA3-A5BA-23F610222E5A}" presName="parTx" presStyleLbl="revTx" presStyleIdx="2" presStyleCnt="3">
        <dgm:presLayoutVars>
          <dgm:chMax val="1"/>
          <dgm:bulletEnabled val="1"/>
        </dgm:presLayoutVars>
      </dgm:prSet>
      <dgm:spPr/>
    </dgm:pt>
    <dgm:pt modelId="{0F5F3E3E-E19B-41DD-BC3E-8D75987B67EB}" type="pres">
      <dgm:prSet presAssocID="{893870FD-B6F8-4FA3-A5BA-23F610222E5A}" presName="bracket" presStyleLbl="parChTrans1D1" presStyleIdx="2" presStyleCnt="3"/>
      <dgm:spPr/>
    </dgm:pt>
    <dgm:pt modelId="{5E8D2494-D1A1-4E76-BF7C-EA7816BA74DA}" type="pres">
      <dgm:prSet presAssocID="{893870FD-B6F8-4FA3-A5BA-23F610222E5A}" presName="spH" presStyleCnt="0"/>
      <dgm:spPr/>
    </dgm:pt>
    <dgm:pt modelId="{085A0655-278A-43EB-89BF-EDAA420CCF29}" type="pres">
      <dgm:prSet presAssocID="{893870FD-B6F8-4FA3-A5BA-23F610222E5A}" presName="desTx" presStyleLbl="node1" presStyleIdx="2" presStyleCnt="3">
        <dgm:presLayoutVars>
          <dgm:bulletEnabled val="1"/>
        </dgm:presLayoutVars>
      </dgm:prSet>
      <dgm:spPr/>
    </dgm:pt>
  </dgm:ptLst>
  <dgm:cxnLst>
    <dgm:cxn modelId="{B31CA018-7D4A-4D4D-984A-7C196A002B1D}" srcId="{2D37BBD9-CF48-472B-BB6B-B0F2662535BE}" destId="{924147EB-837D-4B05-839E-702BB988B38D}" srcOrd="1" destOrd="0" parTransId="{9A4726FB-C409-4363-AE7C-6B7BF9AC18BE}" sibTransId="{C1A96052-E836-4823-A48B-689D4759CDED}"/>
    <dgm:cxn modelId="{FBE5EB3E-E31C-42DC-AFCC-EE4DAFF62426}" type="presOf" srcId="{924147EB-837D-4B05-839E-702BB988B38D}" destId="{961982CE-124C-45EA-8AA2-1D95DB7C86DF}" srcOrd="0" destOrd="0" presId="urn:diagrams.loki3.com/BracketList+Icon"/>
    <dgm:cxn modelId="{37B1AF6F-B4E1-41E5-9EA0-2A81D694C557}" srcId="{2D37BBD9-CF48-472B-BB6B-B0F2662535BE}" destId="{893870FD-B6F8-4FA3-A5BA-23F610222E5A}" srcOrd="2" destOrd="0" parTransId="{4DD0BFF9-1569-4777-9B79-55B27E111353}" sibTransId="{33CCC4B7-83A9-4D75-8921-7F0367DB3B1A}"/>
    <dgm:cxn modelId="{CACCBB51-7CC9-4E22-A85D-9D2B1BFE3F69}" type="presOf" srcId="{13C4FAE3-B9EF-4C3F-9AD2-059D9FAD69CC}" destId="{BE0784FE-F3DD-415A-8EB2-B162E42E832E}" srcOrd="0" destOrd="0" presId="urn:diagrams.loki3.com/BracketList+Icon"/>
    <dgm:cxn modelId="{DE192281-43E3-42BB-85AF-123576AD1253}" srcId="{893870FD-B6F8-4FA3-A5BA-23F610222E5A}" destId="{0A6A5F9C-4F9D-46A5-AEED-54A61E2517EC}" srcOrd="0" destOrd="0" parTransId="{C932C3A8-F191-4F50-9227-5A5827703E83}" sibTransId="{A3FDF30B-FE4C-475D-A945-2F559E5A363D}"/>
    <dgm:cxn modelId="{27BFB587-CA1C-4303-AB30-B310305B27DE}" type="presOf" srcId="{2D37BBD9-CF48-472B-BB6B-B0F2662535BE}" destId="{9B6B06A0-E660-449F-9687-144BE772BEB8}" srcOrd="0" destOrd="0" presId="urn:diagrams.loki3.com/BracketList+Icon"/>
    <dgm:cxn modelId="{8FAA5B89-7AE9-42EA-9B41-B2D9C305480A}" type="presOf" srcId="{CB422A96-2542-4FBC-BFC9-5BD952291129}" destId="{B54A3925-DF24-43F4-B018-BB1A26C11A60}" srcOrd="0" destOrd="0" presId="urn:diagrams.loki3.com/BracketList+Icon"/>
    <dgm:cxn modelId="{B6FC318D-2A24-4A7C-8808-BDBE3F1AC6D7}" srcId="{990CA470-1417-4039-8397-9DD1305F2BA8}" destId="{CB422A96-2542-4FBC-BFC9-5BD952291129}" srcOrd="0" destOrd="0" parTransId="{61A2B434-0B25-4E3B-ABA6-37D05CA823DB}" sibTransId="{1E44DF73-C78F-468B-913A-9A98592E17C5}"/>
    <dgm:cxn modelId="{6E1D9FA0-8ADD-4A74-A298-FB8D6A4C4505}" type="presOf" srcId="{990CA470-1417-4039-8397-9DD1305F2BA8}" destId="{AE2EF068-8CC1-48AA-9484-68265FBED0F4}" srcOrd="0" destOrd="0" presId="urn:diagrams.loki3.com/BracketList+Icon"/>
    <dgm:cxn modelId="{C8A501C1-13BE-4644-80BA-E046F3B15124}" type="presOf" srcId="{893870FD-B6F8-4FA3-A5BA-23F610222E5A}" destId="{CC22CBC4-CF63-48AF-9FF2-78C15D90DCC5}" srcOrd="0" destOrd="0" presId="urn:diagrams.loki3.com/BracketList+Icon"/>
    <dgm:cxn modelId="{5746BEC1-E3D1-4FC8-ABF3-E40280C0858F}" srcId="{924147EB-837D-4B05-839E-702BB988B38D}" destId="{13C4FAE3-B9EF-4C3F-9AD2-059D9FAD69CC}" srcOrd="0" destOrd="0" parTransId="{49700D7D-F395-44A2-A32F-BA00BEDE11DC}" sibTransId="{0A87B223-5694-40CD-AF88-1D4589DAE3C2}"/>
    <dgm:cxn modelId="{75B1F2DE-C758-456F-AA81-278EC07B1FA1}" type="presOf" srcId="{0A6A5F9C-4F9D-46A5-AEED-54A61E2517EC}" destId="{085A0655-278A-43EB-89BF-EDAA420CCF29}" srcOrd="0" destOrd="0" presId="urn:diagrams.loki3.com/BracketList+Icon"/>
    <dgm:cxn modelId="{69EA62E6-DFF0-4218-9026-1A2CC850BAF7}" srcId="{2D37BBD9-CF48-472B-BB6B-B0F2662535BE}" destId="{990CA470-1417-4039-8397-9DD1305F2BA8}" srcOrd="0" destOrd="0" parTransId="{1261524B-5C1C-47A0-8AC8-3EA42C418324}" sibTransId="{56A3DF6A-D116-4789-8EB2-BA40107019FA}"/>
    <dgm:cxn modelId="{1B1763FC-766C-45E2-AE93-C9F95CB0E3D2}" type="presParOf" srcId="{9B6B06A0-E660-449F-9687-144BE772BEB8}" destId="{CB7452ED-BCF1-47E2-80DB-62D94B456010}" srcOrd="0" destOrd="0" presId="urn:diagrams.loki3.com/BracketList+Icon"/>
    <dgm:cxn modelId="{3907C891-C4E0-4BA3-A7E6-2DCBBE4631DB}" type="presParOf" srcId="{CB7452ED-BCF1-47E2-80DB-62D94B456010}" destId="{AE2EF068-8CC1-48AA-9484-68265FBED0F4}" srcOrd="0" destOrd="0" presId="urn:diagrams.loki3.com/BracketList+Icon"/>
    <dgm:cxn modelId="{10BB266F-24FE-4AB1-84A0-41875FEB4C9C}" type="presParOf" srcId="{CB7452ED-BCF1-47E2-80DB-62D94B456010}" destId="{26941019-743C-49DD-B30B-9928970F94F1}" srcOrd="1" destOrd="0" presId="urn:diagrams.loki3.com/BracketList+Icon"/>
    <dgm:cxn modelId="{A3009147-0729-47A1-8B14-6C8E65FF01D7}" type="presParOf" srcId="{CB7452ED-BCF1-47E2-80DB-62D94B456010}" destId="{657283FF-B095-4ECD-873B-1E7BC8A6F25C}" srcOrd="2" destOrd="0" presId="urn:diagrams.loki3.com/BracketList+Icon"/>
    <dgm:cxn modelId="{F9ED0115-3E2E-407B-B5B8-0570BFBB55E6}" type="presParOf" srcId="{CB7452ED-BCF1-47E2-80DB-62D94B456010}" destId="{B54A3925-DF24-43F4-B018-BB1A26C11A60}" srcOrd="3" destOrd="0" presId="urn:diagrams.loki3.com/BracketList+Icon"/>
    <dgm:cxn modelId="{4A2FD0A1-2BCB-45FB-A4BA-381CB7162E50}" type="presParOf" srcId="{9B6B06A0-E660-449F-9687-144BE772BEB8}" destId="{20FD19B7-9809-49D3-87B3-98CF902734CC}" srcOrd="1" destOrd="0" presId="urn:diagrams.loki3.com/BracketList+Icon"/>
    <dgm:cxn modelId="{61187A73-C748-4C7A-BF01-9007557B8497}" type="presParOf" srcId="{9B6B06A0-E660-449F-9687-144BE772BEB8}" destId="{4101D6A2-1EE7-4AA3-96DA-FFDE7BE24559}" srcOrd="2" destOrd="0" presId="urn:diagrams.loki3.com/BracketList+Icon"/>
    <dgm:cxn modelId="{C1DC859B-329F-49B1-BAD3-7C249E5C0E25}" type="presParOf" srcId="{4101D6A2-1EE7-4AA3-96DA-FFDE7BE24559}" destId="{961982CE-124C-45EA-8AA2-1D95DB7C86DF}" srcOrd="0" destOrd="0" presId="urn:diagrams.loki3.com/BracketList+Icon"/>
    <dgm:cxn modelId="{D580A54B-2705-4247-838A-4D33873696EF}" type="presParOf" srcId="{4101D6A2-1EE7-4AA3-96DA-FFDE7BE24559}" destId="{6E302F72-8803-4AA4-816D-6714F1337F42}" srcOrd="1" destOrd="0" presId="urn:diagrams.loki3.com/BracketList+Icon"/>
    <dgm:cxn modelId="{D998EB78-3ADD-4423-8731-58F6DB68552F}" type="presParOf" srcId="{4101D6A2-1EE7-4AA3-96DA-FFDE7BE24559}" destId="{C7900476-4F11-43DE-ADFA-815DBF5C8F40}" srcOrd="2" destOrd="0" presId="urn:diagrams.loki3.com/BracketList+Icon"/>
    <dgm:cxn modelId="{50834EBE-C909-4F87-B94D-10A88070EECC}" type="presParOf" srcId="{4101D6A2-1EE7-4AA3-96DA-FFDE7BE24559}" destId="{BE0784FE-F3DD-415A-8EB2-B162E42E832E}" srcOrd="3" destOrd="0" presId="urn:diagrams.loki3.com/BracketList+Icon"/>
    <dgm:cxn modelId="{5FE728EC-EB11-4E4B-95EF-44648A40B166}" type="presParOf" srcId="{9B6B06A0-E660-449F-9687-144BE772BEB8}" destId="{2A8F21C3-4497-4706-8FB6-4789D0AF1F28}" srcOrd="3" destOrd="0" presId="urn:diagrams.loki3.com/BracketList+Icon"/>
    <dgm:cxn modelId="{8E71692F-32AB-4238-807F-40ED79BFB933}" type="presParOf" srcId="{9B6B06A0-E660-449F-9687-144BE772BEB8}" destId="{4E6A048A-95E7-45CD-BC9B-4FF08BAAB074}" srcOrd="4" destOrd="0" presId="urn:diagrams.loki3.com/BracketList+Icon"/>
    <dgm:cxn modelId="{DA1B50D6-7F37-4148-B465-AA2B169DB31B}" type="presParOf" srcId="{4E6A048A-95E7-45CD-BC9B-4FF08BAAB074}" destId="{CC22CBC4-CF63-48AF-9FF2-78C15D90DCC5}" srcOrd="0" destOrd="0" presId="urn:diagrams.loki3.com/BracketList+Icon"/>
    <dgm:cxn modelId="{10A0B996-3347-4E8D-A7A9-D386515F6A95}" type="presParOf" srcId="{4E6A048A-95E7-45CD-BC9B-4FF08BAAB074}" destId="{0F5F3E3E-E19B-41DD-BC3E-8D75987B67EB}" srcOrd="1" destOrd="0" presId="urn:diagrams.loki3.com/BracketList+Icon"/>
    <dgm:cxn modelId="{0E69195C-1C0E-40D4-8D3B-DD8206B74457}" type="presParOf" srcId="{4E6A048A-95E7-45CD-BC9B-4FF08BAAB074}" destId="{5E8D2494-D1A1-4E76-BF7C-EA7816BA74DA}" srcOrd="2" destOrd="0" presId="urn:diagrams.loki3.com/BracketList+Icon"/>
    <dgm:cxn modelId="{78734821-C2B1-4FD0-A5FF-34459B350885}" type="presParOf" srcId="{4E6A048A-95E7-45CD-BC9B-4FF08BAAB074}" destId="{085A0655-278A-43EB-89BF-EDAA420CCF29}"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C4C703D-CF51-45DE-869B-5C49E3F9332A}"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54D116F2-749A-4FC1-A22F-8C91E7A23AE5}">
      <dgm:prSet phldrT="[Text]"/>
      <dgm:spPr/>
      <dgm:t>
        <a:bodyPr/>
        <a:lstStyle/>
        <a:p>
          <a:r>
            <a:rPr lang="en-US" dirty="0"/>
            <a:t>Sinclair Knight Merz was looking for ways to increase its workforce capabilities</a:t>
          </a:r>
        </a:p>
      </dgm:t>
    </dgm:pt>
    <dgm:pt modelId="{68011A10-057E-4980-BD96-DBF3D775BEE5}" type="parTrans" cxnId="{1A0946AF-1D51-4A32-B398-559E58215685}">
      <dgm:prSet/>
      <dgm:spPr/>
      <dgm:t>
        <a:bodyPr/>
        <a:lstStyle/>
        <a:p>
          <a:endParaRPr lang="en-US"/>
        </a:p>
      </dgm:t>
    </dgm:pt>
    <dgm:pt modelId="{3302BDB6-8D38-4015-92EB-AF9EC9B5F574}" type="sibTrans" cxnId="{1A0946AF-1D51-4A32-B398-559E58215685}">
      <dgm:prSet/>
      <dgm:spPr/>
      <dgm:t>
        <a:bodyPr/>
        <a:lstStyle/>
        <a:p>
          <a:endParaRPr lang="en-US"/>
        </a:p>
      </dgm:t>
    </dgm:pt>
    <dgm:pt modelId="{69C1BEDE-629D-407E-87F5-B9E08A27D5AC}">
      <dgm:prSet phldrT="[Text]"/>
      <dgm:spPr/>
      <dgm:t>
        <a:bodyPr/>
        <a:lstStyle/>
        <a:p>
          <a:r>
            <a:rPr lang="en-US" dirty="0"/>
            <a:t>SKM knew that it must keep a finger on the pulse of its culture at all times</a:t>
          </a:r>
        </a:p>
      </dgm:t>
    </dgm:pt>
    <dgm:pt modelId="{CC5E0651-94E8-4077-BEB3-3BCDBB53A4AE}" type="parTrans" cxnId="{B72D58CB-85E3-43D6-A303-C9DA690F5799}">
      <dgm:prSet/>
      <dgm:spPr/>
      <dgm:t>
        <a:bodyPr/>
        <a:lstStyle/>
        <a:p>
          <a:endParaRPr lang="en-US"/>
        </a:p>
      </dgm:t>
    </dgm:pt>
    <dgm:pt modelId="{5924A232-350F-47CF-88B6-BE9207EE3037}" type="sibTrans" cxnId="{B72D58CB-85E3-43D6-A303-C9DA690F5799}">
      <dgm:prSet/>
      <dgm:spPr/>
      <dgm:t>
        <a:bodyPr/>
        <a:lstStyle/>
        <a:p>
          <a:endParaRPr lang="en-US"/>
        </a:p>
      </dgm:t>
    </dgm:pt>
    <dgm:pt modelId="{B84AA63E-EA2C-4ABA-A6D3-8AA034F4D842}">
      <dgm:prSet phldrT="[Text]"/>
      <dgm:spPr/>
      <dgm:t>
        <a:bodyPr/>
        <a:lstStyle/>
        <a:p>
          <a:r>
            <a:rPr lang="en-US" dirty="0"/>
            <a:t>SKM asked Accenture to implement the Accenture Human Capital Development Framework</a:t>
          </a:r>
        </a:p>
      </dgm:t>
    </dgm:pt>
    <dgm:pt modelId="{3E487D34-DF66-4FF1-99BA-4D0A98407137}" type="parTrans" cxnId="{86E925B5-DE8B-40FD-9A3A-85D2A768384C}">
      <dgm:prSet/>
      <dgm:spPr/>
      <dgm:t>
        <a:bodyPr/>
        <a:lstStyle/>
        <a:p>
          <a:endParaRPr lang="en-US"/>
        </a:p>
      </dgm:t>
    </dgm:pt>
    <dgm:pt modelId="{73918108-B4F0-4199-BAA7-A17E10EEA6EA}" type="sibTrans" cxnId="{86E925B5-DE8B-40FD-9A3A-85D2A768384C}">
      <dgm:prSet/>
      <dgm:spPr/>
      <dgm:t>
        <a:bodyPr/>
        <a:lstStyle/>
        <a:p>
          <a:endParaRPr lang="en-US"/>
        </a:p>
      </dgm:t>
    </dgm:pt>
    <dgm:pt modelId="{D0D2CE0B-411A-47DA-9F7F-7EC1A77CAE68}">
      <dgm:prSet phldrT="[Text]"/>
      <dgm:spPr/>
      <dgm:t>
        <a:bodyPr/>
        <a:lstStyle/>
        <a:p>
          <a:r>
            <a:rPr lang="en-US" dirty="0"/>
            <a:t>The framework provided SKM an effective method of determining where they should focus resources </a:t>
          </a:r>
        </a:p>
      </dgm:t>
    </dgm:pt>
    <dgm:pt modelId="{248056D5-F8D6-4219-B1A7-66DE1391A1F9}" type="parTrans" cxnId="{62D62D36-4CA4-43EF-8147-D462585663BF}">
      <dgm:prSet/>
      <dgm:spPr/>
    </dgm:pt>
    <dgm:pt modelId="{8358C322-E75A-4544-B4E8-BA422101EE01}" type="sibTrans" cxnId="{62D62D36-4CA4-43EF-8147-D462585663BF}">
      <dgm:prSet/>
      <dgm:spPr/>
    </dgm:pt>
    <dgm:pt modelId="{3B7FCB2D-0294-4066-9D17-616F0CAAF175}" type="pres">
      <dgm:prSet presAssocID="{0C4C703D-CF51-45DE-869B-5C49E3F9332A}" presName="layout" presStyleCnt="0">
        <dgm:presLayoutVars>
          <dgm:chMax/>
          <dgm:chPref/>
          <dgm:dir/>
          <dgm:animOne val="branch"/>
          <dgm:animLvl val="lvl"/>
          <dgm:resizeHandles/>
        </dgm:presLayoutVars>
      </dgm:prSet>
      <dgm:spPr/>
    </dgm:pt>
    <dgm:pt modelId="{49101910-6D88-4090-AE80-9C915A4E04F9}" type="pres">
      <dgm:prSet presAssocID="{54D116F2-749A-4FC1-A22F-8C91E7A23AE5}" presName="root" presStyleCnt="0">
        <dgm:presLayoutVars>
          <dgm:chMax/>
          <dgm:chPref val="4"/>
        </dgm:presLayoutVars>
      </dgm:prSet>
      <dgm:spPr/>
    </dgm:pt>
    <dgm:pt modelId="{CDA07806-C775-4278-84F7-C274D01E3ACD}" type="pres">
      <dgm:prSet presAssocID="{54D116F2-749A-4FC1-A22F-8C91E7A23AE5}" presName="rootComposite" presStyleCnt="0">
        <dgm:presLayoutVars/>
      </dgm:prSet>
      <dgm:spPr/>
    </dgm:pt>
    <dgm:pt modelId="{D666147A-AA99-4ED6-AAC7-E64460F9B01D}" type="pres">
      <dgm:prSet presAssocID="{54D116F2-749A-4FC1-A22F-8C91E7A23AE5}" presName="rootText" presStyleLbl="node0" presStyleIdx="0" presStyleCnt="1">
        <dgm:presLayoutVars>
          <dgm:chMax/>
          <dgm:chPref val="4"/>
        </dgm:presLayoutVars>
      </dgm:prSet>
      <dgm:spPr/>
    </dgm:pt>
    <dgm:pt modelId="{446D2E76-6064-4A7F-B40C-75B8E740BB0B}" type="pres">
      <dgm:prSet presAssocID="{54D116F2-749A-4FC1-A22F-8C91E7A23AE5}" presName="childShape" presStyleCnt="0">
        <dgm:presLayoutVars>
          <dgm:chMax val="0"/>
          <dgm:chPref val="0"/>
        </dgm:presLayoutVars>
      </dgm:prSet>
      <dgm:spPr/>
    </dgm:pt>
    <dgm:pt modelId="{0E86801C-301E-4ED5-ABB8-31F93255B194}" type="pres">
      <dgm:prSet presAssocID="{69C1BEDE-629D-407E-87F5-B9E08A27D5AC}" presName="childComposite" presStyleCnt="0">
        <dgm:presLayoutVars>
          <dgm:chMax val="0"/>
          <dgm:chPref val="0"/>
        </dgm:presLayoutVars>
      </dgm:prSet>
      <dgm:spPr/>
    </dgm:pt>
    <dgm:pt modelId="{CAA5FC40-D22C-476B-85F2-9502489C8D7E}" type="pres">
      <dgm:prSet presAssocID="{69C1BEDE-629D-407E-87F5-B9E08A27D5AC}" presName="Image" presStyleLbl="node1" presStyleIdx="0" presStyleCnt="3"/>
      <dgm:spPr>
        <a:solidFill>
          <a:schemeClr val="accent2">
            <a:hueOff val="0"/>
            <a:satOff val="0"/>
            <a:lumOff val="0"/>
          </a:schemeClr>
        </a:solidFill>
      </dgm:spPr>
    </dgm:pt>
    <dgm:pt modelId="{F13D8BAF-2B71-43DF-B41F-84FD3CEE5DF5}" type="pres">
      <dgm:prSet presAssocID="{69C1BEDE-629D-407E-87F5-B9E08A27D5AC}" presName="childText" presStyleLbl="lnNode1" presStyleIdx="0" presStyleCnt="3">
        <dgm:presLayoutVars>
          <dgm:chMax val="0"/>
          <dgm:chPref val="0"/>
          <dgm:bulletEnabled val="1"/>
        </dgm:presLayoutVars>
      </dgm:prSet>
      <dgm:spPr/>
    </dgm:pt>
    <dgm:pt modelId="{9EB37ED2-F8A8-4E5A-9790-3E403AE17A95}" type="pres">
      <dgm:prSet presAssocID="{B84AA63E-EA2C-4ABA-A6D3-8AA034F4D842}" presName="childComposite" presStyleCnt="0">
        <dgm:presLayoutVars>
          <dgm:chMax val="0"/>
          <dgm:chPref val="0"/>
        </dgm:presLayoutVars>
      </dgm:prSet>
      <dgm:spPr/>
    </dgm:pt>
    <dgm:pt modelId="{8CB2BB16-598F-4F55-B10E-DD60CB6BD6EF}" type="pres">
      <dgm:prSet presAssocID="{B84AA63E-EA2C-4ABA-A6D3-8AA034F4D842}" presName="Image" presStyleLbl="node1" presStyleIdx="1" presStyleCnt="3"/>
      <dgm:spPr>
        <a:solidFill>
          <a:schemeClr val="accent3">
            <a:hueOff val="0"/>
            <a:satOff val="0"/>
            <a:lumOff val="0"/>
          </a:schemeClr>
        </a:solidFill>
      </dgm:spPr>
    </dgm:pt>
    <dgm:pt modelId="{E1139221-78E2-4AC3-8FE3-BD54FF3F8987}" type="pres">
      <dgm:prSet presAssocID="{B84AA63E-EA2C-4ABA-A6D3-8AA034F4D842}" presName="childText" presStyleLbl="lnNode1" presStyleIdx="1" presStyleCnt="3">
        <dgm:presLayoutVars>
          <dgm:chMax val="0"/>
          <dgm:chPref val="0"/>
          <dgm:bulletEnabled val="1"/>
        </dgm:presLayoutVars>
      </dgm:prSet>
      <dgm:spPr/>
    </dgm:pt>
    <dgm:pt modelId="{0AEABB26-C787-4804-9988-FAF5978EBA23}" type="pres">
      <dgm:prSet presAssocID="{D0D2CE0B-411A-47DA-9F7F-7EC1A77CAE68}" presName="childComposite" presStyleCnt="0">
        <dgm:presLayoutVars>
          <dgm:chMax val="0"/>
          <dgm:chPref val="0"/>
        </dgm:presLayoutVars>
      </dgm:prSet>
      <dgm:spPr/>
    </dgm:pt>
    <dgm:pt modelId="{3E76D7DF-691C-4112-B849-D3953BAD7654}" type="pres">
      <dgm:prSet presAssocID="{D0D2CE0B-411A-47DA-9F7F-7EC1A77CAE68}" presName="Image" presStyleLbl="node1" presStyleIdx="2" presStyleCnt="3"/>
      <dgm:spPr>
        <a:solidFill>
          <a:schemeClr val="accent4">
            <a:hueOff val="0"/>
            <a:satOff val="0"/>
            <a:lumOff val="0"/>
          </a:schemeClr>
        </a:solidFill>
      </dgm:spPr>
    </dgm:pt>
    <dgm:pt modelId="{DA87E129-4F66-4DBE-8185-609A31BB464A}" type="pres">
      <dgm:prSet presAssocID="{D0D2CE0B-411A-47DA-9F7F-7EC1A77CAE68}" presName="childText" presStyleLbl="lnNode1" presStyleIdx="2" presStyleCnt="3">
        <dgm:presLayoutVars>
          <dgm:chMax val="0"/>
          <dgm:chPref val="0"/>
          <dgm:bulletEnabled val="1"/>
        </dgm:presLayoutVars>
      </dgm:prSet>
      <dgm:spPr/>
    </dgm:pt>
  </dgm:ptLst>
  <dgm:cxnLst>
    <dgm:cxn modelId="{22FA1B02-473C-4079-8306-28823F9EF053}" type="presOf" srcId="{69C1BEDE-629D-407E-87F5-B9E08A27D5AC}" destId="{F13D8BAF-2B71-43DF-B41F-84FD3CEE5DF5}" srcOrd="0" destOrd="0" presId="urn:microsoft.com/office/officeart/2008/layout/PictureAccentList"/>
    <dgm:cxn modelId="{7884090E-B2C0-4E38-856B-5AA4A76EC56E}" type="presOf" srcId="{D0D2CE0B-411A-47DA-9F7F-7EC1A77CAE68}" destId="{DA87E129-4F66-4DBE-8185-609A31BB464A}" srcOrd="0" destOrd="0" presId="urn:microsoft.com/office/officeart/2008/layout/PictureAccentList"/>
    <dgm:cxn modelId="{BF047622-DFD2-47B9-B628-884C1CCD24AA}" type="presOf" srcId="{54D116F2-749A-4FC1-A22F-8C91E7A23AE5}" destId="{D666147A-AA99-4ED6-AAC7-E64460F9B01D}" srcOrd="0" destOrd="0" presId="urn:microsoft.com/office/officeart/2008/layout/PictureAccentList"/>
    <dgm:cxn modelId="{62D62D36-4CA4-43EF-8147-D462585663BF}" srcId="{54D116F2-749A-4FC1-A22F-8C91E7A23AE5}" destId="{D0D2CE0B-411A-47DA-9F7F-7EC1A77CAE68}" srcOrd="2" destOrd="0" parTransId="{248056D5-F8D6-4219-B1A7-66DE1391A1F9}" sibTransId="{8358C322-E75A-4544-B4E8-BA422101EE01}"/>
    <dgm:cxn modelId="{99D12767-67F3-4774-B4EA-FD9777CE290C}" type="presOf" srcId="{0C4C703D-CF51-45DE-869B-5C49E3F9332A}" destId="{3B7FCB2D-0294-4066-9D17-616F0CAAF175}" srcOrd="0" destOrd="0" presId="urn:microsoft.com/office/officeart/2008/layout/PictureAccentList"/>
    <dgm:cxn modelId="{1A0946AF-1D51-4A32-B398-559E58215685}" srcId="{0C4C703D-CF51-45DE-869B-5C49E3F9332A}" destId="{54D116F2-749A-4FC1-A22F-8C91E7A23AE5}" srcOrd="0" destOrd="0" parTransId="{68011A10-057E-4980-BD96-DBF3D775BEE5}" sibTransId="{3302BDB6-8D38-4015-92EB-AF9EC9B5F574}"/>
    <dgm:cxn modelId="{86E925B5-DE8B-40FD-9A3A-85D2A768384C}" srcId="{54D116F2-749A-4FC1-A22F-8C91E7A23AE5}" destId="{B84AA63E-EA2C-4ABA-A6D3-8AA034F4D842}" srcOrd="1" destOrd="0" parTransId="{3E487D34-DF66-4FF1-99BA-4D0A98407137}" sibTransId="{73918108-B4F0-4199-BAA7-A17E10EEA6EA}"/>
    <dgm:cxn modelId="{B72D58CB-85E3-43D6-A303-C9DA690F5799}" srcId="{54D116F2-749A-4FC1-A22F-8C91E7A23AE5}" destId="{69C1BEDE-629D-407E-87F5-B9E08A27D5AC}" srcOrd="0" destOrd="0" parTransId="{CC5E0651-94E8-4077-BEB3-3BCDBB53A4AE}" sibTransId="{5924A232-350F-47CF-88B6-BE9207EE3037}"/>
    <dgm:cxn modelId="{0C91F7E3-4825-46E6-94A1-7289F0F50C65}" type="presOf" srcId="{B84AA63E-EA2C-4ABA-A6D3-8AA034F4D842}" destId="{E1139221-78E2-4AC3-8FE3-BD54FF3F8987}" srcOrd="0" destOrd="0" presId="urn:microsoft.com/office/officeart/2008/layout/PictureAccentList"/>
    <dgm:cxn modelId="{4E924BF3-8706-42CA-BB36-9B93F8C5571E}" type="presParOf" srcId="{3B7FCB2D-0294-4066-9D17-616F0CAAF175}" destId="{49101910-6D88-4090-AE80-9C915A4E04F9}" srcOrd="0" destOrd="0" presId="urn:microsoft.com/office/officeart/2008/layout/PictureAccentList"/>
    <dgm:cxn modelId="{0DA21208-308A-4487-9836-1E04163E2BFF}" type="presParOf" srcId="{49101910-6D88-4090-AE80-9C915A4E04F9}" destId="{CDA07806-C775-4278-84F7-C274D01E3ACD}" srcOrd="0" destOrd="0" presId="urn:microsoft.com/office/officeart/2008/layout/PictureAccentList"/>
    <dgm:cxn modelId="{C9F68C74-C2F2-4B2C-8B86-88ACA47A4689}" type="presParOf" srcId="{CDA07806-C775-4278-84F7-C274D01E3ACD}" destId="{D666147A-AA99-4ED6-AAC7-E64460F9B01D}" srcOrd="0" destOrd="0" presId="urn:microsoft.com/office/officeart/2008/layout/PictureAccentList"/>
    <dgm:cxn modelId="{CF98F8D5-41CF-40C8-A747-6B735F2ABD4B}" type="presParOf" srcId="{49101910-6D88-4090-AE80-9C915A4E04F9}" destId="{446D2E76-6064-4A7F-B40C-75B8E740BB0B}" srcOrd="1" destOrd="0" presId="urn:microsoft.com/office/officeart/2008/layout/PictureAccentList"/>
    <dgm:cxn modelId="{42D36900-4FFF-4A74-AC33-E1C7D1E2F39C}" type="presParOf" srcId="{446D2E76-6064-4A7F-B40C-75B8E740BB0B}" destId="{0E86801C-301E-4ED5-ABB8-31F93255B194}" srcOrd="0" destOrd="0" presId="urn:microsoft.com/office/officeart/2008/layout/PictureAccentList"/>
    <dgm:cxn modelId="{45A06A23-DC29-4742-A4AF-349F70EA8797}" type="presParOf" srcId="{0E86801C-301E-4ED5-ABB8-31F93255B194}" destId="{CAA5FC40-D22C-476B-85F2-9502489C8D7E}" srcOrd="0" destOrd="0" presId="urn:microsoft.com/office/officeart/2008/layout/PictureAccentList"/>
    <dgm:cxn modelId="{626D0A7A-D9C7-4F38-86A4-2DFEB36AA949}" type="presParOf" srcId="{0E86801C-301E-4ED5-ABB8-31F93255B194}" destId="{F13D8BAF-2B71-43DF-B41F-84FD3CEE5DF5}" srcOrd="1" destOrd="0" presId="urn:microsoft.com/office/officeart/2008/layout/PictureAccentList"/>
    <dgm:cxn modelId="{008C77B0-6120-4D33-A656-5ACA730A9981}" type="presParOf" srcId="{446D2E76-6064-4A7F-B40C-75B8E740BB0B}" destId="{9EB37ED2-F8A8-4E5A-9790-3E403AE17A95}" srcOrd="1" destOrd="0" presId="urn:microsoft.com/office/officeart/2008/layout/PictureAccentList"/>
    <dgm:cxn modelId="{F990CEEA-C3DC-4186-A736-609D40E63A7F}" type="presParOf" srcId="{9EB37ED2-F8A8-4E5A-9790-3E403AE17A95}" destId="{8CB2BB16-598F-4F55-B10E-DD60CB6BD6EF}" srcOrd="0" destOrd="0" presId="urn:microsoft.com/office/officeart/2008/layout/PictureAccentList"/>
    <dgm:cxn modelId="{576A0812-92EB-47A3-920F-34A326773F42}" type="presParOf" srcId="{9EB37ED2-F8A8-4E5A-9790-3E403AE17A95}" destId="{E1139221-78E2-4AC3-8FE3-BD54FF3F8987}" srcOrd="1" destOrd="0" presId="urn:microsoft.com/office/officeart/2008/layout/PictureAccentList"/>
    <dgm:cxn modelId="{1F296C26-77A7-4FAE-B0F6-F0D6268D99F1}" type="presParOf" srcId="{446D2E76-6064-4A7F-B40C-75B8E740BB0B}" destId="{0AEABB26-C787-4804-9988-FAF5978EBA23}" srcOrd="2" destOrd="0" presId="urn:microsoft.com/office/officeart/2008/layout/PictureAccentList"/>
    <dgm:cxn modelId="{EBC6442C-7CC4-4B6C-9DDA-B9383293D16E}" type="presParOf" srcId="{0AEABB26-C787-4804-9988-FAF5978EBA23}" destId="{3E76D7DF-691C-4112-B849-D3953BAD7654}" srcOrd="0" destOrd="0" presId="urn:microsoft.com/office/officeart/2008/layout/PictureAccentList"/>
    <dgm:cxn modelId="{A76A817D-81BE-4EF8-AC8D-226C9C1EEF0A}" type="presParOf" srcId="{0AEABB26-C787-4804-9988-FAF5978EBA23}" destId="{DA87E129-4F66-4DBE-8185-609A31BB464A}"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2A3B099-32F5-4C8F-BEF5-2AFDCD18B409}"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6B0A4905-598B-4A0B-BB99-41956632DD6D}">
      <dgm:prSet phldrT="[Text]"/>
      <dgm:spPr/>
      <dgm:t>
        <a:bodyPr/>
        <a:lstStyle/>
        <a:p>
          <a:r>
            <a:rPr lang="en-US" b="0" dirty="0"/>
            <a:t>Phase One: Unfreezing</a:t>
          </a:r>
        </a:p>
      </dgm:t>
    </dgm:pt>
    <dgm:pt modelId="{0F4A65FA-63E2-4759-9C87-F0C81E2E887F}" type="parTrans" cxnId="{6906AEB2-8526-4F9C-9650-25CECE122D2F}">
      <dgm:prSet/>
      <dgm:spPr/>
      <dgm:t>
        <a:bodyPr/>
        <a:lstStyle/>
        <a:p>
          <a:endParaRPr lang="en-US"/>
        </a:p>
      </dgm:t>
    </dgm:pt>
    <dgm:pt modelId="{6220DE39-FD28-49E4-A336-3FBAC29F1155}" type="sibTrans" cxnId="{6906AEB2-8526-4F9C-9650-25CECE122D2F}">
      <dgm:prSet/>
      <dgm:spPr/>
      <dgm:t>
        <a:bodyPr/>
        <a:lstStyle/>
        <a:p>
          <a:endParaRPr lang="en-US"/>
        </a:p>
      </dgm:t>
    </dgm:pt>
    <dgm:pt modelId="{D6D1D5DA-03E7-4FFB-B7D1-3BF3A01900BB}">
      <dgm:prSet phldrT="[Text]"/>
      <dgm:spPr/>
      <dgm:t>
        <a:bodyPr/>
        <a:lstStyle/>
        <a:p>
          <a:r>
            <a:rPr lang="en-US" b="0" dirty="0"/>
            <a:t>Phase Two: Change</a:t>
          </a:r>
        </a:p>
      </dgm:t>
    </dgm:pt>
    <dgm:pt modelId="{2C0B1E3D-07E0-4E69-B7CD-58468CE4D73A}" type="parTrans" cxnId="{E7D5B4EC-2E5C-4869-9986-EDDD01B607EF}">
      <dgm:prSet/>
      <dgm:spPr/>
      <dgm:t>
        <a:bodyPr/>
        <a:lstStyle/>
        <a:p>
          <a:endParaRPr lang="en-US"/>
        </a:p>
      </dgm:t>
    </dgm:pt>
    <dgm:pt modelId="{CFD0C195-C637-48E5-97FA-67F9E379AA79}" type="sibTrans" cxnId="{E7D5B4EC-2E5C-4869-9986-EDDD01B607EF}">
      <dgm:prSet/>
      <dgm:spPr/>
      <dgm:t>
        <a:bodyPr/>
        <a:lstStyle/>
        <a:p>
          <a:endParaRPr lang="en-US"/>
        </a:p>
      </dgm:t>
    </dgm:pt>
    <dgm:pt modelId="{C2B41364-E4C3-4884-8AA7-CEE42D9D4E9B}">
      <dgm:prSet phldrT="[Text]"/>
      <dgm:spPr/>
      <dgm:t>
        <a:bodyPr/>
        <a:lstStyle/>
        <a:p>
          <a:r>
            <a:rPr lang="en-US" b="0" dirty="0"/>
            <a:t>Phase Three: Freezing</a:t>
          </a:r>
        </a:p>
      </dgm:t>
    </dgm:pt>
    <dgm:pt modelId="{E01C7482-F0FD-4EBB-9D86-75B3DE0F3B6D}" type="parTrans" cxnId="{C81EBE8F-CA14-416A-AF41-1EF55C8DE256}">
      <dgm:prSet/>
      <dgm:spPr/>
      <dgm:t>
        <a:bodyPr/>
        <a:lstStyle/>
        <a:p>
          <a:endParaRPr lang="en-US"/>
        </a:p>
      </dgm:t>
    </dgm:pt>
    <dgm:pt modelId="{C80DFDE2-1942-4C57-9EC1-6895F7C77796}" type="sibTrans" cxnId="{C81EBE8F-CA14-416A-AF41-1EF55C8DE256}">
      <dgm:prSet/>
      <dgm:spPr/>
      <dgm:t>
        <a:bodyPr/>
        <a:lstStyle/>
        <a:p>
          <a:endParaRPr lang="en-US"/>
        </a:p>
      </dgm:t>
    </dgm:pt>
    <dgm:pt modelId="{FABE71D5-B173-4E65-B87E-3167AAD108E4}" type="pres">
      <dgm:prSet presAssocID="{02A3B099-32F5-4C8F-BEF5-2AFDCD18B409}" presName="linear" presStyleCnt="0">
        <dgm:presLayoutVars>
          <dgm:animLvl val="lvl"/>
          <dgm:resizeHandles val="exact"/>
        </dgm:presLayoutVars>
      </dgm:prSet>
      <dgm:spPr/>
    </dgm:pt>
    <dgm:pt modelId="{AF6E710C-4506-418A-9F86-673A88D8C703}" type="pres">
      <dgm:prSet presAssocID="{6B0A4905-598B-4A0B-BB99-41956632DD6D}" presName="parentText" presStyleLbl="node1" presStyleIdx="0" presStyleCnt="3">
        <dgm:presLayoutVars>
          <dgm:chMax val="0"/>
          <dgm:bulletEnabled val="1"/>
        </dgm:presLayoutVars>
      </dgm:prSet>
      <dgm:spPr/>
    </dgm:pt>
    <dgm:pt modelId="{8B50E5A3-3AB6-4E8C-B8EC-DDE47F0FDD09}" type="pres">
      <dgm:prSet presAssocID="{6220DE39-FD28-49E4-A336-3FBAC29F1155}" presName="spacer" presStyleCnt="0"/>
      <dgm:spPr/>
    </dgm:pt>
    <dgm:pt modelId="{9A50EAF3-88CD-4AB2-9125-86D2FEFD8291}" type="pres">
      <dgm:prSet presAssocID="{D6D1D5DA-03E7-4FFB-B7D1-3BF3A01900BB}" presName="parentText" presStyleLbl="node1" presStyleIdx="1" presStyleCnt="3">
        <dgm:presLayoutVars>
          <dgm:chMax val="0"/>
          <dgm:bulletEnabled val="1"/>
        </dgm:presLayoutVars>
      </dgm:prSet>
      <dgm:spPr/>
    </dgm:pt>
    <dgm:pt modelId="{56F58B9D-A67D-4EF1-A2C5-77E3162238C2}" type="pres">
      <dgm:prSet presAssocID="{CFD0C195-C637-48E5-97FA-67F9E379AA79}" presName="spacer" presStyleCnt="0"/>
      <dgm:spPr/>
    </dgm:pt>
    <dgm:pt modelId="{416BA371-B4D3-4456-83C9-136E0451CD32}" type="pres">
      <dgm:prSet presAssocID="{C2B41364-E4C3-4884-8AA7-CEE42D9D4E9B}" presName="parentText" presStyleLbl="node1" presStyleIdx="2" presStyleCnt="3">
        <dgm:presLayoutVars>
          <dgm:chMax val="0"/>
          <dgm:bulletEnabled val="1"/>
        </dgm:presLayoutVars>
      </dgm:prSet>
      <dgm:spPr/>
    </dgm:pt>
  </dgm:ptLst>
  <dgm:cxnLst>
    <dgm:cxn modelId="{EF05B22A-AB8F-4BDE-B1D1-5A4C271F2C9C}" type="presOf" srcId="{02A3B099-32F5-4C8F-BEF5-2AFDCD18B409}" destId="{FABE71D5-B173-4E65-B87E-3167AAD108E4}" srcOrd="0" destOrd="0" presId="urn:microsoft.com/office/officeart/2005/8/layout/vList2"/>
    <dgm:cxn modelId="{E3E0C82D-2A10-4010-BAC3-1D393FAC65BA}" type="presOf" srcId="{6B0A4905-598B-4A0B-BB99-41956632DD6D}" destId="{AF6E710C-4506-418A-9F86-673A88D8C703}" srcOrd="0" destOrd="0" presId="urn:microsoft.com/office/officeart/2005/8/layout/vList2"/>
    <dgm:cxn modelId="{56270644-75C2-4149-958F-5BEAD5EA63CA}" type="presOf" srcId="{D6D1D5DA-03E7-4FFB-B7D1-3BF3A01900BB}" destId="{9A50EAF3-88CD-4AB2-9125-86D2FEFD8291}" srcOrd="0" destOrd="0" presId="urn:microsoft.com/office/officeart/2005/8/layout/vList2"/>
    <dgm:cxn modelId="{84BAF74D-5375-487B-96B0-35570B27E8B0}" type="presOf" srcId="{C2B41364-E4C3-4884-8AA7-CEE42D9D4E9B}" destId="{416BA371-B4D3-4456-83C9-136E0451CD32}" srcOrd="0" destOrd="0" presId="urn:microsoft.com/office/officeart/2005/8/layout/vList2"/>
    <dgm:cxn modelId="{C81EBE8F-CA14-416A-AF41-1EF55C8DE256}" srcId="{02A3B099-32F5-4C8F-BEF5-2AFDCD18B409}" destId="{C2B41364-E4C3-4884-8AA7-CEE42D9D4E9B}" srcOrd="2" destOrd="0" parTransId="{E01C7482-F0FD-4EBB-9D86-75B3DE0F3B6D}" sibTransId="{C80DFDE2-1942-4C57-9EC1-6895F7C77796}"/>
    <dgm:cxn modelId="{6906AEB2-8526-4F9C-9650-25CECE122D2F}" srcId="{02A3B099-32F5-4C8F-BEF5-2AFDCD18B409}" destId="{6B0A4905-598B-4A0B-BB99-41956632DD6D}" srcOrd="0" destOrd="0" parTransId="{0F4A65FA-63E2-4759-9C87-F0C81E2E887F}" sibTransId="{6220DE39-FD28-49E4-A336-3FBAC29F1155}"/>
    <dgm:cxn modelId="{E7D5B4EC-2E5C-4869-9986-EDDD01B607EF}" srcId="{02A3B099-32F5-4C8F-BEF5-2AFDCD18B409}" destId="{D6D1D5DA-03E7-4FFB-B7D1-3BF3A01900BB}" srcOrd="1" destOrd="0" parTransId="{2C0B1E3D-07E0-4E69-B7CD-58468CE4D73A}" sibTransId="{CFD0C195-C637-48E5-97FA-67F9E379AA79}"/>
    <dgm:cxn modelId="{6F87A7B6-9185-4278-BBB8-E785098B045F}" type="presParOf" srcId="{FABE71D5-B173-4E65-B87E-3167AAD108E4}" destId="{AF6E710C-4506-418A-9F86-673A88D8C703}" srcOrd="0" destOrd="0" presId="urn:microsoft.com/office/officeart/2005/8/layout/vList2"/>
    <dgm:cxn modelId="{899ADC01-6DED-49B4-8B5C-06C89BBAF963}" type="presParOf" srcId="{FABE71D5-B173-4E65-B87E-3167AAD108E4}" destId="{8B50E5A3-3AB6-4E8C-B8EC-DDE47F0FDD09}" srcOrd="1" destOrd="0" presId="urn:microsoft.com/office/officeart/2005/8/layout/vList2"/>
    <dgm:cxn modelId="{DDF72B7B-1E92-4D80-BAAE-0C2CB2131D60}" type="presParOf" srcId="{FABE71D5-B173-4E65-B87E-3167AAD108E4}" destId="{9A50EAF3-88CD-4AB2-9125-86D2FEFD8291}" srcOrd="2" destOrd="0" presId="urn:microsoft.com/office/officeart/2005/8/layout/vList2"/>
    <dgm:cxn modelId="{D40913E4-B4FA-47AA-9574-1C6E441A02D2}" type="presParOf" srcId="{FABE71D5-B173-4E65-B87E-3167AAD108E4}" destId="{56F58B9D-A67D-4EF1-A2C5-77E3162238C2}" srcOrd="3" destOrd="0" presId="urn:microsoft.com/office/officeart/2005/8/layout/vList2"/>
    <dgm:cxn modelId="{5F0FDBF7-88DD-47CD-AB78-0FF9C0CFA6E3}" type="presParOf" srcId="{FABE71D5-B173-4E65-B87E-3167AAD108E4}" destId="{416BA371-B4D3-4456-83C9-136E0451CD32}"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BE3996F-3503-4BC1-8B80-55CBA88D1C1B}" type="doc">
      <dgm:prSet loTypeId="urn:microsoft.com/office/officeart/2005/8/layout/vList6" loCatId="process" qsTypeId="urn:microsoft.com/office/officeart/2005/8/quickstyle/simple1" qsCatId="simple" csTypeId="urn:microsoft.com/office/officeart/2005/8/colors/colorful2" csCatId="colorful" phldr="1"/>
      <dgm:spPr/>
      <dgm:t>
        <a:bodyPr/>
        <a:lstStyle/>
        <a:p>
          <a:endParaRPr lang="en-US"/>
        </a:p>
      </dgm:t>
    </dgm:pt>
    <dgm:pt modelId="{8F69D619-734A-4838-B6DC-C7608FC79F49}">
      <dgm:prSet phldrT="[Text]"/>
      <dgm:spPr/>
      <dgm:t>
        <a:bodyPr/>
        <a:lstStyle/>
        <a:p>
          <a:pPr algn="r"/>
          <a:r>
            <a:rPr lang="en-US" b="0" dirty="0"/>
            <a:t>Pre-Screening</a:t>
          </a:r>
        </a:p>
      </dgm:t>
    </dgm:pt>
    <dgm:pt modelId="{B39FC5CF-F341-4288-BAC0-99E2F5AE46C0}" type="parTrans" cxnId="{361B3847-3669-4881-B4E4-1258F187D3BA}">
      <dgm:prSet/>
      <dgm:spPr/>
      <dgm:t>
        <a:bodyPr/>
        <a:lstStyle/>
        <a:p>
          <a:endParaRPr lang="en-US"/>
        </a:p>
      </dgm:t>
    </dgm:pt>
    <dgm:pt modelId="{9B38716D-6D07-4A1E-8F03-F120AE736FDE}" type="sibTrans" cxnId="{361B3847-3669-4881-B4E4-1258F187D3BA}">
      <dgm:prSet/>
      <dgm:spPr/>
      <dgm:t>
        <a:bodyPr/>
        <a:lstStyle/>
        <a:p>
          <a:endParaRPr lang="en-US"/>
        </a:p>
      </dgm:t>
    </dgm:pt>
    <dgm:pt modelId="{23EBC891-3E0A-4061-949B-78C0450452C5}">
      <dgm:prSet phldrT="[Text]"/>
      <dgm:spPr/>
      <dgm:t>
        <a:bodyPr/>
        <a:lstStyle/>
        <a:p>
          <a:pPr algn="r"/>
          <a:r>
            <a:rPr lang="en-US" b="0" dirty="0"/>
            <a:t>360-Degree Review</a:t>
          </a:r>
        </a:p>
      </dgm:t>
    </dgm:pt>
    <dgm:pt modelId="{DE4ABAC1-097F-4B0A-8A26-8E174CB13101}" type="parTrans" cxnId="{9E47862E-9C15-4870-9F2A-84AA7955309B}">
      <dgm:prSet/>
      <dgm:spPr/>
      <dgm:t>
        <a:bodyPr/>
        <a:lstStyle/>
        <a:p>
          <a:endParaRPr lang="en-US"/>
        </a:p>
      </dgm:t>
    </dgm:pt>
    <dgm:pt modelId="{F4216DF6-F28E-43E4-A9D9-55D221F8C3C4}" type="sibTrans" cxnId="{9E47862E-9C15-4870-9F2A-84AA7955309B}">
      <dgm:prSet/>
      <dgm:spPr/>
      <dgm:t>
        <a:bodyPr/>
        <a:lstStyle/>
        <a:p>
          <a:endParaRPr lang="en-US"/>
        </a:p>
      </dgm:t>
    </dgm:pt>
    <dgm:pt modelId="{F0BE1A5C-8E61-4DA4-BABB-7ABC159BF69C}">
      <dgm:prSet phldrT="[Text]"/>
      <dgm:spPr/>
      <dgm:t>
        <a:bodyPr/>
        <a:lstStyle/>
        <a:p>
          <a:pPr algn="r"/>
          <a:r>
            <a:rPr lang="en-US" b="0" dirty="0"/>
            <a:t>Knowledge</a:t>
          </a:r>
        </a:p>
      </dgm:t>
    </dgm:pt>
    <dgm:pt modelId="{3608292B-0D4C-4634-9D25-E4ED4C500364}" type="parTrans" cxnId="{E867B0E7-A5B6-4F18-965F-E5B6FEBF1C21}">
      <dgm:prSet/>
      <dgm:spPr/>
      <dgm:t>
        <a:bodyPr/>
        <a:lstStyle/>
        <a:p>
          <a:endParaRPr lang="en-US"/>
        </a:p>
      </dgm:t>
    </dgm:pt>
    <dgm:pt modelId="{D4A40C61-3380-408E-A986-DB3CBDCFA49C}" type="sibTrans" cxnId="{E867B0E7-A5B6-4F18-965F-E5B6FEBF1C21}">
      <dgm:prSet/>
      <dgm:spPr/>
      <dgm:t>
        <a:bodyPr/>
        <a:lstStyle/>
        <a:p>
          <a:endParaRPr lang="en-US"/>
        </a:p>
      </dgm:t>
    </dgm:pt>
    <dgm:pt modelId="{0C0E8B06-D7B4-4465-9CB5-5709F87A2D79}" type="pres">
      <dgm:prSet presAssocID="{1BE3996F-3503-4BC1-8B80-55CBA88D1C1B}" presName="Name0" presStyleCnt="0">
        <dgm:presLayoutVars>
          <dgm:dir/>
          <dgm:animLvl val="lvl"/>
          <dgm:resizeHandles/>
        </dgm:presLayoutVars>
      </dgm:prSet>
      <dgm:spPr/>
    </dgm:pt>
    <dgm:pt modelId="{0E8E27E6-8258-4449-A920-27EE7B581058}" type="pres">
      <dgm:prSet presAssocID="{8F69D619-734A-4838-B6DC-C7608FC79F49}" presName="linNode" presStyleCnt="0"/>
      <dgm:spPr/>
    </dgm:pt>
    <dgm:pt modelId="{29128091-B3CB-46A1-A01D-76A9196C96DD}" type="pres">
      <dgm:prSet presAssocID="{8F69D619-734A-4838-B6DC-C7608FC79F49}" presName="parentShp" presStyleLbl="node1" presStyleIdx="0" presStyleCnt="3" custScaleX="259375">
        <dgm:presLayoutVars>
          <dgm:bulletEnabled val="1"/>
        </dgm:presLayoutVars>
      </dgm:prSet>
      <dgm:spPr/>
    </dgm:pt>
    <dgm:pt modelId="{0C8D645E-07BF-4BE6-9EEF-75E77CDC307B}" type="pres">
      <dgm:prSet presAssocID="{8F69D619-734A-4838-B6DC-C7608FC79F49}" presName="childShp" presStyleLbl="bgAccFollowNode1" presStyleIdx="0" presStyleCnt="3">
        <dgm:presLayoutVars>
          <dgm:bulletEnabled val="1"/>
        </dgm:presLayoutVars>
      </dgm:prSet>
      <dgm:spPr/>
    </dgm:pt>
    <dgm:pt modelId="{231B1D4B-659E-49B5-AB19-A007E9016F4B}" type="pres">
      <dgm:prSet presAssocID="{9B38716D-6D07-4A1E-8F03-F120AE736FDE}" presName="spacing" presStyleCnt="0"/>
      <dgm:spPr/>
    </dgm:pt>
    <dgm:pt modelId="{65A086A5-9E4B-4EF1-A91A-713E58204864}" type="pres">
      <dgm:prSet presAssocID="{23EBC891-3E0A-4061-949B-78C0450452C5}" presName="linNode" presStyleCnt="0"/>
      <dgm:spPr/>
    </dgm:pt>
    <dgm:pt modelId="{60BB72F1-880B-45FA-9402-55AB261E5BB3}" type="pres">
      <dgm:prSet presAssocID="{23EBC891-3E0A-4061-949B-78C0450452C5}" presName="parentShp" presStyleLbl="node1" presStyleIdx="1" presStyleCnt="3" custScaleX="259375">
        <dgm:presLayoutVars>
          <dgm:bulletEnabled val="1"/>
        </dgm:presLayoutVars>
      </dgm:prSet>
      <dgm:spPr/>
    </dgm:pt>
    <dgm:pt modelId="{1F8629BE-F4D8-410A-91D6-ECD007695412}" type="pres">
      <dgm:prSet presAssocID="{23EBC891-3E0A-4061-949B-78C0450452C5}" presName="childShp" presStyleLbl="bgAccFollowNode1" presStyleIdx="1" presStyleCnt="3">
        <dgm:presLayoutVars>
          <dgm:bulletEnabled val="1"/>
        </dgm:presLayoutVars>
      </dgm:prSet>
      <dgm:spPr/>
    </dgm:pt>
    <dgm:pt modelId="{1D16C039-FA50-4941-AF9F-E37E97BCE16A}" type="pres">
      <dgm:prSet presAssocID="{F4216DF6-F28E-43E4-A9D9-55D221F8C3C4}" presName="spacing" presStyleCnt="0"/>
      <dgm:spPr/>
    </dgm:pt>
    <dgm:pt modelId="{2F98CAB8-0E9F-4AFD-BE4E-C65ECF553C6A}" type="pres">
      <dgm:prSet presAssocID="{F0BE1A5C-8E61-4DA4-BABB-7ABC159BF69C}" presName="linNode" presStyleCnt="0"/>
      <dgm:spPr/>
    </dgm:pt>
    <dgm:pt modelId="{4506505D-0572-4306-93F5-903569762511}" type="pres">
      <dgm:prSet presAssocID="{F0BE1A5C-8E61-4DA4-BABB-7ABC159BF69C}" presName="parentShp" presStyleLbl="node1" presStyleIdx="2" presStyleCnt="3" custScaleX="259375">
        <dgm:presLayoutVars>
          <dgm:bulletEnabled val="1"/>
        </dgm:presLayoutVars>
      </dgm:prSet>
      <dgm:spPr/>
    </dgm:pt>
    <dgm:pt modelId="{A6EAD35C-E95C-4852-8BDA-E990EB101EFC}" type="pres">
      <dgm:prSet presAssocID="{F0BE1A5C-8E61-4DA4-BABB-7ABC159BF69C}" presName="childShp" presStyleLbl="bgAccFollowNode1" presStyleIdx="2" presStyleCnt="3">
        <dgm:presLayoutVars>
          <dgm:bulletEnabled val="1"/>
        </dgm:presLayoutVars>
      </dgm:prSet>
      <dgm:spPr/>
    </dgm:pt>
  </dgm:ptLst>
  <dgm:cxnLst>
    <dgm:cxn modelId="{9E47862E-9C15-4870-9F2A-84AA7955309B}" srcId="{1BE3996F-3503-4BC1-8B80-55CBA88D1C1B}" destId="{23EBC891-3E0A-4061-949B-78C0450452C5}" srcOrd="1" destOrd="0" parTransId="{DE4ABAC1-097F-4B0A-8A26-8E174CB13101}" sibTransId="{F4216DF6-F28E-43E4-A9D9-55D221F8C3C4}"/>
    <dgm:cxn modelId="{361B3847-3669-4881-B4E4-1258F187D3BA}" srcId="{1BE3996F-3503-4BC1-8B80-55CBA88D1C1B}" destId="{8F69D619-734A-4838-B6DC-C7608FC79F49}" srcOrd="0" destOrd="0" parTransId="{B39FC5CF-F341-4288-BAC0-99E2F5AE46C0}" sibTransId="{9B38716D-6D07-4A1E-8F03-F120AE736FDE}"/>
    <dgm:cxn modelId="{78448549-73CE-48AC-86A4-FC20BAEF2311}" type="presOf" srcId="{23EBC891-3E0A-4061-949B-78C0450452C5}" destId="{60BB72F1-880B-45FA-9402-55AB261E5BB3}" srcOrd="0" destOrd="0" presId="urn:microsoft.com/office/officeart/2005/8/layout/vList6"/>
    <dgm:cxn modelId="{6ED0504D-5E53-40A9-B541-DE008A823DF7}" type="presOf" srcId="{F0BE1A5C-8E61-4DA4-BABB-7ABC159BF69C}" destId="{4506505D-0572-4306-93F5-903569762511}" srcOrd="0" destOrd="0" presId="urn:microsoft.com/office/officeart/2005/8/layout/vList6"/>
    <dgm:cxn modelId="{1AB37EA9-0620-4D11-A34D-5AE31BDE6775}" type="presOf" srcId="{8F69D619-734A-4838-B6DC-C7608FC79F49}" destId="{29128091-B3CB-46A1-A01D-76A9196C96DD}" srcOrd="0" destOrd="0" presId="urn:microsoft.com/office/officeart/2005/8/layout/vList6"/>
    <dgm:cxn modelId="{72EC7FB6-99B5-4693-B94D-18909883CFD3}" type="presOf" srcId="{1BE3996F-3503-4BC1-8B80-55CBA88D1C1B}" destId="{0C0E8B06-D7B4-4465-9CB5-5709F87A2D79}" srcOrd="0" destOrd="0" presId="urn:microsoft.com/office/officeart/2005/8/layout/vList6"/>
    <dgm:cxn modelId="{E867B0E7-A5B6-4F18-965F-E5B6FEBF1C21}" srcId="{1BE3996F-3503-4BC1-8B80-55CBA88D1C1B}" destId="{F0BE1A5C-8E61-4DA4-BABB-7ABC159BF69C}" srcOrd="2" destOrd="0" parTransId="{3608292B-0D4C-4634-9D25-E4ED4C500364}" sibTransId="{D4A40C61-3380-408E-A986-DB3CBDCFA49C}"/>
    <dgm:cxn modelId="{EC08E2D1-B1B6-4A1E-B815-30E6D345B6F7}" type="presParOf" srcId="{0C0E8B06-D7B4-4465-9CB5-5709F87A2D79}" destId="{0E8E27E6-8258-4449-A920-27EE7B581058}" srcOrd="0" destOrd="0" presId="urn:microsoft.com/office/officeart/2005/8/layout/vList6"/>
    <dgm:cxn modelId="{476549CE-55B4-4FFD-8F10-14F9D33C73A1}" type="presParOf" srcId="{0E8E27E6-8258-4449-A920-27EE7B581058}" destId="{29128091-B3CB-46A1-A01D-76A9196C96DD}" srcOrd="0" destOrd="0" presId="urn:microsoft.com/office/officeart/2005/8/layout/vList6"/>
    <dgm:cxn modelId="{41188887-6F42-4E7E-8368-3873F258F305}" type="presParOf" srcId="{0E8E27E6-8258-4449-A920-27EE7B581058}" destId="{0C8D645E-07BF-4BE6-9EEF-75E77CDC307B}" srcOrd="1" destOrd="0" presId="urn:microsoft.com/office/officeart/2005/8/layout/vList6"/>
    <dgm:cxn modelId="{8E5BF612-CA20-4289-B9D7-C046F694C8BD}" type="presParOf" srcId="{0C0E8B06-D7B4-4465-9CB5-5709F87A2D79}" destId="{231B1D4B-659E-49B5-AB19-A007E9016F4B}" srcOrd="1" destOrd="0" presId="urn:microsoft.com/office/officeart/2005/8/layout/vList6"/>
    <dgm:cxn modelId="{03818668-C5D7-4B60-8A18-F7D6E212E60E}" type="presParOf" srcId="{0C0E8B06-D7B4-4465-9CB5-5709F87A2D79}" destId="{65A086A5-9E4B-4EF1-A91A-713E58204864}" srcOrd="2" destOrd="0" presId="urn:microsoft.com/office/officeart/2005/8/layout/vList6"/>
    <dgm:cxn modelId="{DFD00E70-F619-4FBA-88F0-A62BCC8C7992}" type="presParOf" srcId="{65A086A5-9E4B-4EF1-A91A-713E58204864}" destId="{60BB72F1-880B-45FA-9402-55AB261E5BB3}" srcOrd="0" destOrd="0" presId="urn:microsoft.com/office/officeart/2005/8/layout/vList6"/>
    <dgm:cxn modelId="{EFFD58B2-6991-4A44-8F53-E9F93B4E288A}" type="presParOf" srcId="{65A086A5-9E4B-4EF1-A91A-713E58204864}" destId="{1F8629BE-F4D8-410A-91D6-ECD007695412}" srcOrd="1" destOrd="0" presId="urn:microsoft.com/office/officeart/2005/8/layout/vList6"/>
    <dgm:cxn modelId="{26627193-3B4F-4CC6-87E3-BEBDE05CCB41}" type="presParOf" srcId="{0C0E8B06-D7B4-4465-9CB5-5709F87A2D79}" destId="{1D16C039-FA50-4941-AF9F-E37E97BCE16A}" srcOrd="3" destOrd="0" presId="urn:microsoft.com/office/officeart/2005/8/layout/vList6"/>
    <dgm:cxn modelId="{BC213D73-43C3-40BA-A432-B44AD9E634F4}" type="presParOf" srcId="{0C0E8B06-D7B4-4465-9CB5-5709F87A2D79}" destId="{2F98CAB8-0E9F-4AFD-BE4E-C65ECF553C6A}" srcOrd="4" destOrd="0" presId="urn:microsoft.com/office/officeart/2005/8/layout/vList6"/>
    <dgm:cxn modelId="{08B9042A-438D-4E36-887F-B93ECB35C514}" type="presParOf" srcId="{2F98CAB8-0E9F-4AFD-BE4E-C65ECF553C6A}" destId="{4506505D-0572-4306-93F5-903569762511}" srcOrd="0" destOrd="0" presId="urn:microsoft.com/office/officeart/2005/8/layout/vList6"/>
    <dgm:cxn modelId="{8DAFA966-3B14-401F-90A9-A67C883F241D}" type="presParOf" srcId="{2F98CAB8-0E9F-4AFD-BE4E-C65ECF553C6A}" destId="{A6EAD35C-E95C-4852-8BDA-E990EB101EFC}"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750C2A3-5FE9-4317-B9C6-5A941C990E02}"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A68501E1-001B-48EB-980D-A24A52D5DDE3}">
      <dgm:prSet phldrT="[Text]"/>
      <dgm:spPr/>
      <dgm:t>
        <a:bodyPr/>
        <a:lstStyle/>
        <a:p>
          <a:r>
            <a:rPr lang="en-US" dirty="0"/>
            <a:t>Prepare and Prioritize</a:t>
          </a:r>
        </a:p>
      </dgm:t>
    </dgm:pt>
    <dgm:pt modelId="{526D09D0-AC4F-4D9E-B876-55713EC87938}" type="parTrans" cxnId="{476A9230-C9EF-4E30-83E4-D806B30BBCC0}">
      <dgm:prSet/>
      <dgm:spPr/>
      <dgm:t>
        <a:bodyPr/>
        <a:lstStyle/>
        <a:p>
          <a:endParaRPr lang="en-US"/>
        </a:p>
      </dgm:t>
    </dgm:pt>
    <dgm:pt modelId="{4318B376-F8FA-4427-B906-8E22428B6E8F}" type="sibTrans" cxnId="{476A9230-C9EF-4E30-83E4-D806B30BBCC0}">
      <dgm:prSet/>
      <dgm:spPr/>
      <dgm:t>
        <a:bodyPr/>
        <a:lstStyle/>
        <a:p>
          <a:endParaRPr lang="en-US"/>
        </a:p>
      </dgm:t>
    </dgm:pt>
    <dgm:pt modelId="{915E67D9-DB25-49ED-A501-C0D91CA81484}">
      <dgm:prSet phldrT="[Text]"/>
      <dgm:spPr/>
      <dgm:t>
        <a:bodyPr/>
        <a:lstStyle/>
        <a:p>
          <a:r>
            <a:rPr lang="en-US" dirty="0"/>
            <a:t>Clarity and Expectations</a:t>
          </a:r>
        </a:p>
      </dgm:t>
    </dgm:pt>
    <dgm:pt modelId="{B8FF277F-19FC-423A-8667-7B742CA23815}" type="parTrans" cxnId="{758435C2-F237-4582-8040-6C4DCF1F5578}">
      <dgm:prSet/>
      <dgm:spPr/>
      <dgm:t>
        <a:bodyPr/>
        <a:lstStyle/>
        <a:p>
          <a:endParaRPr lang="en-US"/>
        </a:p>
      </dgm:t>
    </dgm:pt>
    <dgm:pt modelId="{2B53CCDB-612A-4152-B27A-890821C330BA}" type="sibTrans" cxnId="{758435C2-F237-4582-8040-6C4DCF1F5578}">
      <dgm:prSet/>
      <dgm:spPr/>
      <dgm:t>
        <a:bodyPr/>
        <a:lstStyle/>
        <a:p>
          <a:endParaRPr lang="en-US"/>
        </a:p>
      </dgm:t>
    </dgm:pt>
    <dgm:pt modelId="{4510D888-63F0-4919-B28D-D90A1FCB072B}">
      <dgm:prSet phldrT="[Text]"/>
      <dgm:spPr/>
      <dgm:t>
        <a:bodyPr/>
        <a:lstStyle/>
        <a:p>
          <a:r>
            <a:rPr lang="en-US" dirty="0"/>
            <a:t>Explain performance and provide feedback</a:t>
          </a:r>
        </a:p>
      </dgm:t>
    </dgm:pt>
    <dgm:pt modelId="{07C3A324-011E-4B27-8C2C-29081291AA5B}" type="parTrans" cxnId="{83A9228F-FABF-4395-8D64-66A6A5EE5CE5}">
      <dgm:prSet/>
      <dgm:spPr/>
      <dgm:t>
        <a:bodyPr/>
        <a:lstStyle/>
        <a:p>
          <a:endParaRPr lang="en-US"/>
        </a:p>
      </dgm:t>
    </dgm:pt>
    <dgm:pt modelId="{CCFAB692-EEC5-469E-93FF-07B65901E0A0}" type="sibTrans" cxnId="{83A9228F-FABF-4395-8D64-66A6A5EE5CE5}">
      <dgm:prSet/>
      <dgm:spPr/>
      <dgm:t>
        <a:bodyPr/>
        <a:lstStyle/>
        <a:p>
          <a:endParaRPr lang="en-US"/>
        </a:p>
      </dgm:t>
    </dgm:pt>
    <dgm:pt modelId="{447027C9-5199-4F80-886B-96A9CA2409EB}">
      <dgm:prSet phldrT="[Text]"/>
      <dgm:spPr/>
      <dgm:t>
        <a:bodyPr/>
        <a:lstStyle/>
        <a:p>
          <a:r>
            <a:rPr lang="en-US" dirty="0"/>
            <a:t>Goal setting and Follow-up</a:t>
          </a:r>
        </a:p>
      </dgm:t>
    </dgm:pt>
    <dgm:pt modelId="{42088B98-CFCA-4421-B42A-24B8E14E57E9}" type="parTrans" cxnId="{DF1BD2D5-24BC-481D-BD6A-E4B20CFE5CE1}">
      <dgm:prSet/>
      <dgm:spPr/>
      <dgm:t>
        <a:bodyPr/>
        <a:lstStyle/>
        <a:p>
          <a:endParaRPr lang="en-US"/>
        </a:p>
      </dgm:t>
    </dgm:pt>
    <dgm:pt modelId="{A49710B0-07AF-4BD1-AB7A-34AC648BA074}" type="sibTrans" cxnId="{DF1BD2D5-24BC-481D-BD6A-E4B20CFE5CE1}">
      <dgm:prSet/>
      <dgm:spPr/>
      <dgm:t>
        <a:bodyPr/>
        <a:lstStyle/>
        <a:p>
          <a:endParaRPr lang="en-US"/>
        </a:p>
      </dgm:t>
    </dgm:pt>
    <dgm:pt modelId="{68140817-2914-4F60-8428-DEFC3E88542C}" type="pres">
      <dgm:prSet presAssocID="{A750C2A3-5FE9-4317-B9C6-5A941C990E02}" presName="outerComposite" presStyleCnt="0">
        <dgm:presLayoutVars>
          <dgm:chMax val="5"/>
          <dgm:dir/>
          <dgm:resizeHandles val="exact"/>
        </dgm:presLayoutVars>
      </dgm:prSet>
      <dgm:spPr/>
    </dgm:pt>
    <dgm:pt modelId="{24843C6C-1DBF-4FA5-81EE-BBBFF15CBE3E}" type="pres">
      <dgm:prSet presAssocID="{A750C2A3-5FE9-4317-B9C6-5A941C990E02}" presName="dummyMaxCanvas" presStyleCnt="0">
        <dgm:presLayoutVars/>
      </dgm:prSet>
      <dgm:spPr/>
    </dgm:pt>
    <dgm:pt modelId="{F427F4B3-203D-4DB9-A1B1-B8CF82C52CE3}" type="pres">
      <dgm:prSet presAssocID="{A750C2A3-5FE9-4317-B9C6-5A941C990E02}" presName="FourNodes_1" presStyleLbl="node1" presStyleIdx="0" presStyleCnt="4">
        <dgm:presLayoutVars>
          <dgm:bulletEnabled val="1"/>
        </dgm:presLayoutVars>
      </dgm:prSet>
      <dgm:spPr/>
    </dgm:pt>
    <dgm:pt modelId="{2BDD1FEB-C403-41F9-97A0-1D9DDB761EAB}" type="pres">
      <dgm:prSet presAssocID="{A750C2A3-5FE9-4317-B9C6-5A941C990E02}" presName="FourNodes_2" presStyleLbl="node1" presStyleIdx="1" presStyleCnt="4">
        <dgm:presLayoutVars>
          <dgm:bulletEnabled val="1"/>
        </dgm:presLayoutVars>
      </dgm:prSet>
      <dgm:spPr/>
    </dgm:pt>
    <dgm:pt modelId="{3639B9B6-0CBE-46F3-8E43-CA0999D182DD}" type="pres">
      <dgm:prSet presAssocID="{A750C2A3-5FE9-4317-B9C6-5A941C990E02}" presName="FourNodes_3" presStyleLbl="node1" presStyleIdx="2" presStyleCnt="4">
        <dgm:presLayoutVars>
          <dgm:bulletEnabled val="1"/>
        </dgm:presLayoutVars>
      </dgm:prSet>
      <dgm:spPr/>
    </dgm:pt>
    <dgm:pt modelId="{5861E010-5B71-4D15-8914-B53B93EA6EED}" type="pres">
      <dgm:prSet presAssocID="{A750C2A3-5FE9-4317-B9C6-5A941C990E02}" presName="FourNodes_4" presStyleLbl="node1" presStyleIdx="3" presStyleCnt="4">
        <dgm:presLayoutVars>
          <dgm:bulletEnabled val="1"/>
        </dgm:presLayoutVars>
      </dgm:prSet>
      <dgm:spPr/>
    </dgm:pt>
    <dgm:pt modelId="{C1358662-9530-4E4D-95D4-7EB2400E0E36}" type="pres">
      <dgm:prSet presAssocID="{A750C2A3-5FE9-4317-B9C6-5A941C990E02}" presName="FourConn_1-2" presStyleLbl="fgAccFollowNode1" presStyleIdx="0" presStyleCnt="3">
        <dgm:presLayoutVars>
          <dgm:bulletEnabled val="1"/>
        </dgm:presLayoutVars>
      </dgm:prSet>
      <dgm:spPr/>
    </dgm:pt>
    <dgm:pt modelId="{168C8397-1DB6-4FA8-A4AE-3DB780A0C0C8}" type="pres">
      <dgm:prSet presAssocID="{A750C2A3-5FE9-4317-B9C6-5A941C990E02}" presName="FourConn_2-3" presStyleLbl="fgAccFollowNode1" presStyleIdx="1" presStyleCnt="3">
        <dgm:presLayoutVars>
          <dgm:bulletEnabled val="1"/>
        </dgm:presLayoutVars>
      </dgm:prSet>
      <dgm:spPr/>
    </dgm:pt>
    <dgm:pt modelId="{C94528E0-039A-4A65-938A-F32299AAD5B5}" type="pres">
      <dgm:prSet presAssocID="{A750C2A3-5FE9-4317-B9C6-5A941C990E02}" presName="FourConn_3-4" presStyleLbl="fgAccFollowNode1" presStyleIdx="2" presStyleCnt="3">
        <dgm:presLayoutVars>
          <dgm:bulletEnabled val="1"/>
        </dgm:presLayoutVars>
      </dgm:prSet>
      <dgm:spPr/>
    </dgm:pt>
    <dgm:pt modelId="{71D7EF0E-CC5D-495C-B938-22570C9A7BA0}" type="pres">
      <dgm:prSet presAssocID="{A750C2A3-5FE9-4317-B9C6-5A941C990E02}" presName="FourNodes_1_text" presStyleLbl="node1" presStyleIdx="3" presStyleCnt="4">
        <dgm:presLayoutVars>
          <dgm:bulletEnabled val="1"/>
        </dgm:presLayoutVars>
      </dgm:prSet>
      <dgm:spPr/>
    </dgm:pt>
    <dgm:pt modelId="{5CE6345C-A0CF-4F41-88E1-2D60F2B6D225}" type="pres">
      <dgm:prSet presAssocID="{A750C2A3-5FE9-4317-B9C6-5A941C990E02}" presName="FourNodes_2_text" presStyleLbl="node1" presStyleIdx="3" presStyleCnt="4">
        <dgm:presLayoutVars>
          <dgm:bulletEnabled val="1"/>
        </dgm:presLayoutVars>
      </dgm:prSet>
      <dgm:spPr/>
    </dgm:pt>
    <dgm:pt modelId="{84D5A4E2-F4AB-4F69-8FFF-83F4EDAC284E}" type="pres">
      <dgm:prSet presAssocID="{A750C2A3-5FE9-4317-B9C6-5A941C990E02}" presName="FourNodes_3_text" presStyleLbl="node1" presStyleIdx="3" presStyleCnt="4">
        <dgm:presLayoutVars>
          <dgm:bulletEnabled val="1"/>
        </dgm:presLayoutVars>
      </dgm:prSet>
      <dgm:spPr/>
    </dgm:pt>
    <dgm:pt modelId="{D9B6A928-1F55-48EA-9C2C-4C31463F3485}" type="pres">
      <dgm:prSet presAssocID="{A750C2A3-5FE9-4317-B9C6-5A941C990E02}" presName="FourNodes_4_text" presStyleLbl="node1" presStyleIdx="3" presStyleCnt="4">
        <dgm:presLayoutVars>
          <dgm:bulletEnabled val="1"/>
        </dgm:presLayoutVars>
      </dgm:prSet>
      <dgm:spPr/>
    </dgm:pt>
  </dgm:ptLst>
  <dgm:cxnLst>
    <dgm:cxn modelId="{A52AD41A-2586-420B-BAD3-A8B79BC34E90}" type="presOf" srcId="{A68501E1-001B-48EB-980D-A24A52D5DDE3}" destId="{71D7EF0E-CC5D-495C-B938-22570C9A7BA0}" srcOrd="1" destOrd="0" presId="urn:microsoft.com/office/officeart/2005/8/layout/vProcess5"/>
    <dgm:cxn modelId="{476A9230-C9EF-4E30-83E4-D806B30BBCC0}" srcId="{A750C2A3-5FE9-4317-B9C6-5A941C990E02}" destId="{A68501E1-001B-48EB-980D-A24A52D5DDE3}" srcOrd="0" destOrd="0" parTransId="{526D09D0-AC4F-4D9E-B876-55713EC87938}" sibTransId="{4318B376-F8FA-4427-B906-8E22428B6E8F}"/>
    <dgm:cxn modelId="{C290EB33-8A45-4D26-A5BB-F8E3A95C12F7}" type="presOf" srcId="{A68501E1-001B-48EB-980D-A24A52D5DDE3}" destId="{F427F4B3-203D-4DB9-A1B1-B8CF82C52CE3}" srcOrd="0" destOrd="0" presId="urn:microsoft.com/office/officeart/2005/8/layout/vProcess5"/>
    <dgm:cxn modelId="{D01B7E5C-671D-47C7-B32B-476079CA79E2}" type="presOf" srcId="{447027C9-5199-4F80-886B-96A9CA2409EB}" destId="{5861E010-5B71-4D15-8914-B53B93EA6EED}" srcOrd="0" destOrd="0" presId="urn:microsoft.com/office/officeart/2005/8/layout/vProcess5"/>
    <dgm:cxn modelId="{9835465F-3615-4693-AFB0-60B9E45966FD}" type="presOf" srcId="{4510D888-63F0-4919-B28D-D90A1FCB072B}" destId="{84D5A4E2-F4AB-4F69-8FFF-83F4EDAC284E}" srcOrd="1" destOrd="0" presId="urn:microsoft.com/office/officeart/2005/8/layout/vProcess5"/>
    <dgm:cxn modelId="{EF013E61-484F-4E80-B580-35A011A9AE98}" type="presOf" srcId="{447027C9-5199-4F80-886B-96A9CA2409EB}" destId="{D9B6A928-1F55-48EA-9C2C-4C31463F3485}" srcOrd="1" destOrd="0" presId="urn:microsoft.com/office/officeart/2005/8/layout/vProcess5"/>
    <dgm:cxn modelId="{85ED6850-B0D1-4D85-A54F-CFAEE067D062}" type="presOf" srcId="{A750C2A3-5FE9-4317-B9C6-5A941C990E02}" destId="{68140817-2914-4F60-8428-DEFC3E88542C}" srcOrd="0" destOrd="0" presId="urn:microsoft.com/office/officeart/2005/8/layout/vProcess5"/>
    <dgm:cxn modelId="{B754A958-6766-44BE-9AAB-7B1D58C96FAF}" type="presOf" srcId="{4510D888-63F0-4919-B28D-D90A1FCB072B}" destId="{3639B9B6-0CBE-46F3-8E43-CA0999D182DD}" srcOrd="0" destOrd="0" presId="urn:microsoft.com/office/officeart/2005/8/layout/vProcess5"/>
    <dgm:cxn modelId="{F796FE81-60B1-4998-9306-14AB86163540}" type="presOf" srcId="{4318B376-F8FA-4427-B906-8E22428B6E8F}" destId="{C1358662-9530-4E4D-95D4-7EB2400E0E36}" srcOrd="0" destOrd="0" presId="urn:microsoft.com/office/officeart/2005/8/layout/vProcess5"/>
    <dgm:cxn modelId="{83A9228F-FABF-4395-8D64-66A6A5EE5CE5}" srcId="{A750C2A3-5FE9-4317-B9C6-5A941C990E02}" destId="{4510D888-63F0-4919-B28D-D90A1FCB072B}" srcOrd="2" destOrd="0" parTransId="{07C3A324-011E-4B27-8C2C-29081291AA5B}" sibTransId="{CCFAB692-EEC5-469E-93FF-07B65901E0A0}"/>
    <dgm:cxn modelId="{0D7A9B94-6667-44AA-8799-6B4364027F5D}" type="presOf" srcId="{CCFAB692-EEC5-469E-93FF-07B65901E0A0}" destId="{C94528E0-039A-4A65-938A-F32299AAD5B5}" srcOrd="0" destOrd="0" presId="urn:microsoft.com/office/officeart/2005/8/layout/vProcess5"/>
    <dgm:cxn modelId="{BDE8EBBC-ED09-4192-81E8-83E3287DB914}" type="presOf" srcId="{2B53CCDB-612A-4152-B27A-890821C330BA}" destId="{168C8397-1DB6-4FA8-A4AE-3DB780A0C0C8}" srcOrd="0" destOrd="0" presId="urn:microsoft.com/office/officeart/2005/8/layout/vProcess5"/>
    <dgm:cxn modelId="{758435C2-F237-4582-8040-6C4DCF1F5578}" srcId="{A750C2A3-5FE9-4317-B9C6-5A941C990E02}" destId="{915E67D9-DB25-49ED-A501-C0D91CA81484}" srcOrd="1" destOrd="0" parTransId="{B8FF277F-19FC-423A-8667-7B742CA23815}" sibTransId="{2B53CCDB-612A-4152-B27A-890821C330BA}"/>
    <dgm:cxn modelId="{DF1BD2D5-24BC-481D-BD6A-E4B20CFE5CE1}" srcId="{A750C2A3-5FE9-4317-B9C6-5A941C990E02}" destId="{447027C9-5199-4F80-886B-96A9CA2409EB}" srcOrd="3" destOrd="0" parTransId="{42088B98-CFCA-4421-B42A-24B8E14E57E9}" sibTransId="{A49710B0-07AF-4BD1-AB7A-34AC648BA074}"/>
    <dgm:cxn modelId="{677999D9-46D6-452E-8542-83C0FB431480}" type="presOf" srcId="{915E67D9-DB25-49ED-A501-C0D91CA81484}" destId="{5CE6345C-A0CF-4F41-88E1-2D60F2B6D225}" srcOrd="1" destOrd="0" presId="urn:microsoft.com/office/officeart/2005/8/layout/vProcess5"/>
    <dgm:cxn modelId="{92F340F8-76FB-434D-AB29-7835811717E1}" type="presOf" srcId="{915E67D9-DB25-49ED-A501-C0D91CA81484}" destId="{2BDD1FEB-C403-41F9-97A0-1D9DDB761EAB}" srcOrd="0" destOrd="0" presId="urn:microsoft.com/office/officeart/2005/8/layout/vProcess5"/>
    <dgm:cxn modelId="{38F47D4D-104F-4461-A2C9-929192706E48}" type="presParOf" srcId="{68140817-2914-4F60-8428-DEFC3E88542C}" destId="{24843C6C-1DBF-4FA5-81EE-BBBFF15CBE3E}" srcOrd="0" destOrd="0" presId="urn:microsoft.com/office/officeart/2005/8/layout/vProcess5"/>
    <dgm:cxn modelId="{4B833AD8-A1A0-4689-9352-93809336F66C}" type="presParOf" srcId="{68140817-2914-4F60-8428-DEFC3E88542C}" destId="{F427F4B3-203D-4DB9-A1B1-B8CF82C52CE3}" srcOrd="1" destOrd="0" presId="urn:microsoft.com/office/officeart/2005/8/layout/vProcess5"/>
    <dgm:cxn modelId="{7F828CF4-EE5B-46E3-AEDB-74C2430E5044}" type="presParOf" srcId="{68140817-2914-4F60-8428-DEFC3E88542C}" destId="{2BDD1FEB-C403-41F9-97A0-1D9DDB761EAB}" srcOrd="2" destOrd="0" presId="urn:microsoft.com/office/officeart/2005/8/layout/vProcess5"/>
    <dgm:cxn modelId="{63272660-954E-4FDB-8E65-319CCFBCE64B}" type="presParOf" srcId="{68140817-2914-4F60-8428-DEFC3E88542C}" destId="{3639B9B6-0CBE-46F3-8E43-CA0999D182DD}" srcOrd="3" destOrd="0" presId="urn:microsoft.com/office/officeart/2005/8/layout/vProcess5"/>
    <dgm:cxn modelId="{720308D3-B403-4ABC-AD4A-BF21BC3E1332}" type="presParOf" srcId="{68140817-2914-4F60-8428-DEFC3E88542C}" destId="{5861E010-5B71-4D15-8914-B53B93EA6EED}" srcOrd="4" destOrd="0" presId="urn:microsoft.com/office/officeart/2005/8/layout/vProcess5"/>
    <dgm:cxn modelId="{B987BD34-B8C1-4788-BE07-EF73557C478E}" type="presParOf" srcId="{68140817-2914-4F60-8428-DEFC3E88542C}" destId="{C1358662-9530-4E4D-95D4-7EB2400E0E36}" srcOrd="5" destOrd="0" presId="urn:microsoft.com/office/officeart/2005/8/layout/vProcess5"/>
    <dgm:cxn modelId="{6A1FBD72-D689-4BE6-B051-3BC4DC3EACE5}" type="presParOf" srcId="{68140817-2914-4F60-8428-DEFC3E88542C}" destId="{168C8397-1DB6-4FA8-A4AE-3DB780A0C0C8}" srcOrd="6" destOrd="0" presId="urn:microsoft.com/office/officeart/2005/8/layout/vProcess5"/>
    <dgm:cxn modelId="{34556178-4D76-4608-8C48-899052FAF15A}" type="presParOf" srcId="{68140817-2914-4F60-8428-DEFC3E88542C}" destId="{C94528E0-039A-4A65-938A-F32299AAD5B5}" srcOrd="7" destOrd="0" presId="urn:microsoft.com/office/officeart/2005/8/layout/vProcess5"/>
    <dgm:cxn modelId="{FDF4F588-1AA7-43F4-8442-B9A5581E4F5F}" type="presParOf" srcId="{68140817-2914-4F60-8428-DEFC3E88542C}" destId="{71D7EF0E-CC5D-495C-B938-22570C9A7BA0}" srcOrd="8" destOrd="0" presId="urn:microsoft.com/office/officeart/2005/8/layout/vProcess5"/>
    <dgm:cxn modelId="{A0C8EB64-778B-4564-B68C-04BB9414797F}" type="presParOf" srcId="{68140817-2914-4F60-8428-DEFC3E88542C}" destId="{5CE6345C-A0CF-4F41-88E1-2D60F2B6D225}" srcOrd="9" destOrd="0" presId="urn:microsoft.com/office/officeart/2005/8/layout/vProcess5"/>
    <dgm:cxn modelId="{AFC6A048-DF55-45E3-B65E-8DB24C7EDC2D}" type="presParOf" srcId="{68140817-2914-4F60-8428-DEFC3E88542C}" destId="{84D5A4E2-F4AB-4F69-8FFF-83F4EDAC284E}" srcOrd="10" destOrd="0" presId="urn:microsoft.com/office/officeart/2005/8/layout/vProcess5"/>
    <dgm:cxn modelId="{E62B6895-D2DE-4D87-97C7-C9E9EFA532A8}" type="presParOf" srcId="{68140817-2914-4F60-8428-DEFC3E88542C}" destId="{D9B6A928-1F55-48EA-9C2C-4C31463F3485}"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68D97-48D5-4225-B2E2-69C5C801E79C}">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XYZ Paper Company commenced operation with 10 employees</a:t>
          </a:r>
        </a:p>
      </dsp:txBody>
      <dsp:txXfrm>
        <a:off x="423768" y="31670"/>
        <a:ext cx="7382063" cy="963265"/>
      </dsp:txXfrm>
    </dsp:sp>
    <dsp:sp modelId="{0BFCD52B-D048-4911-A092-E2793372BB6B}">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4B41FF-B328-4F28-A286-117BDAA29EB1}">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At its first year mark, CEO, Jane Davis decided it was necessary to evaluate the performance </a:t>
          </a:r>
        </a:p>
      </dsp:txBody>
      <dsp:txXfrm>
        <a:off x="1528352" y="1259039"/>
        <a:ext cx="6257489" cy="923287"/>
      </dsp:txXfrm>
    </dsp:sp>
    <dsp:sp modelId="{408907CE-3E6B-4D56-80D2-9CCE476B9391}">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54BD32-522F-4719-A35A-4FDBB5F28BFE}">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Jane employed an incentive program in which employees received a percentage of every sale made</a:t>
          </a:r>
        </a:p>
      </dsp:txBody>
      <dsp:txXfrm>
        <a:off x="1528352" y="2405027"/>
        <a:ext cx="6257489" cy="923287"/>
      </dsp:txXfrm>
    </dsp:sp>
    <dsp:sp modelId="{88F3B5F9-3DAB-410C-9DC1-9FB34518378F}">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3DDEF5-B199-4F29-B1CE-2E39F0580713}">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company was on track to increase in sales by 10%</a:t>
          </a:r>
        </a:p>
      </dsp:txBody>
      <dsp:txXfrm>
        <a:off x="1528352" y="3551015"/>
        <a:ext cx="6257489" cy="92328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46E0B9-B3EB-4A7A-A5A8-38D75F8C4625}">
      <dsp:nvSpPr>
        <dsp:cNvPr id="0" name=""/>
        <dsp:cNvSpPr/>
      </dsp:nvSpPr>
      <dsp:spPr>
        <a:xfrm rot="5400000">
          <a:off x="-149687" y="154094"/>
          <a:ext cx="997918" cy="698543"/>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1955800">
            <a:lnSpc>
              <a:spcPct val="90000"/>
            </a:lnSpc>
            <a:spcBef>
              <a:spcPct val="0"/>
            </a:spcBef>
            <a:spcAft>
              <a:spcPct val="35000"/>
            </a:spcAft>
            <a:buNone/>
          </a:pPr>
          <a:r>
            <a:rPr lang="en-US" sz="4400" b="1" kern="1200" dirty="0"/>
            <a:t>S</a:t>
          </a:r>
        </a:p>
      </dsp:txBody>
      <dsp:txXfrm rot="-5400000">
        <a:off x="1" y="353679"/>
        <a:ext cx="698543" cy="299375"/>
      </dsp:txXfrm>
    </dsp:sp>
    <dsp:sp modelId="{3A3FF54C-2F43-4F4E-AB3A-3EDBE1C1B449}">
      <dsp:nvSpPr>
        <dsp:cNvPr id="0" name=""/>
        <dsp:cNvSpPr/>
      </dsp:nvSpPr>
      <dsp:spPr>
        <a:xfrm rot="5400000">
          <a:off x="4139577" y="-3436627"/>
          <a:ext cx="648988" cy="7531056"/>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0256" tIns="24130" rIns="24130" bIns="24130" numCol="1" spcCol="1270" anchor="ctr" anchorCtr="0">
          <a:noAutofit/>
        </a:bodyPr>
        <a:lstStyle/>
        <a:p>
          <a:pPr marL="285750" lvl="1" indent="-285750" algn="l" defTabSz="1689100">
            <a:lnSpc>
              <a:spcPct val="90000"/>
            </a:lnSpc>
            <a:spcBef>
              <a:spcPct val="0"/>
            </a:spcBef>
            <a:spcAft>
              <a:spcPct val="15000"/>
            </a:spcAft>
            <a:buChar char="•"/>
          </a:pPr>
          <a:r>
            <a:rPr lang="en-US" sz="3800" b="1" kern="1200"/>
            <a:t>Specific</a:t>
          </a:r>
          <a:endParaRPr lang="en-US" sz="3800" kern="1200"/>
        </a:p>
      </dsp:txBody>
      <dsp:txXfrm rot="-5400000">
        <a:off x="698544" y="36087"/>
        <a:ext cx="7499375" cy="585626"/>
      </dsp:txXfrm>
    </dsp:sp>
    <dsp:sp modelId="{64D955A1-8707-49D0-82B4-6E87402B4054}">
      <dsp:nvSpPr>
        <dsp:cNvPr id="0" name=""/>
        <dsp:cNvSpPr/>
      </dsp:nvSpPr>
      <dsp:spPr>
        <a:xfrm rot="5400000">
          <a:off x="-149687" y="1033902"/>
          <a:ext cx="997918" cy="698543"/>
        </a:xfrm>
        <a:prstGeom prst="chevron">
          <a:avLst/>
        </a:prstGeom>
        <a:solidFill>
          <a:schemeClr val="accent3">
            <a:hueOff val="2812566"/>
            <a:satOff val="-4220"/>
            <a:lumOff val="-686"/>
            <a:alphaOff val="0"/>
          </a:schemeClr>
        </a:solidFill>
        <a:ln w="25400" cap="flat" cmpd="sng" algn="ctr">
          <a:solidFill>
            <a:schemeClr val="accent3">
              <a:hueOff val="2812566"/>
              <a:satOff val="-4220"/>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1955800">
            <a:lnSpc>
              <a:spcPct val="90000"/>
            </a:lnSpc>
            <a:spcBef>
              <a:spcPct val="0"/>
            </a:spcBef>
            <a:spcAft>
              <a:spcPct val="35000"/>
            </a:spcAft>
            <a:buNone/>
          </a:pPr>
          <a:r>
            <a:rPr lang="en-US" sz="4400" b="1" kern="1200" dirty="0"/>
            <a:t>M</a:t>
          </a:r>
        </a:p>
      </dsp:txBody>
      <dsp:txXfrm rot="-5400000">
        <a:off x="1" y="1233487"/>
        <a:ext cx="698543" cy="299375"/>
      </dsp:txXfrm>
    </dsp:sp>
    <dsp:sp modelId="{66325F9E-385A-4FF9-A638-D5EDC666D421}">
      <dsp:nvSpPr>
        <dsp:cNvPr id="0" name=""/>
        <dsp:cNvSpPr/>
      </dsp:nvSpPr>
      <dsp:spPr>
        <a:xfrm rot="5400000">
          <a:off x="4139747" y="-2556990"/>
          <a:ext cx="648647" cy="7531056"/>
        </a:xfrm>
        <a:prstGeom prst="round2SameRect">
          <a:avLst/>
        </a:prstGeom>
        <a:solidFill>
          <a:schemeClr val="lt1">
            <a:alpha val="90000"/>
            <a:hueOff val="0"/>
            <a:satOff val="0"/>
            <a:lumOff val="0"/>
            <a:alphaOff val="0"/>
          </a:schemeClr>
        </a:solidFill>
        <a:ln w="25400" cap="flat" cmpd="sng" algn="ctr">
          <a:solidFill>
            <a:schemeClr val="accent3">
              <a:hueOff val="2812566"/>
              <a:satOff val="-4220"/>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0256" tIns="24130" rIns="24130" bIns="24130" numCol="1" spcCol="1270" anchor="ctr" anchorCtr="0">
          <a:noAutofit/>
        </a:bodyPr>
        <a:lstStyle/>
        <a:p>
          <a:pPr marL="285750" lvl="1" indent="-285750" algn="l" defTabSz="1689100">
            <a:lnSpc>
              <a:spcPct val="90000"/>
            </a:lnSpc>
            <a:spcBef>
              <a:spcPct val="0"/>
            </a:spcBef>
            <a:spcAft>
              <a:spcPct val="15000"/>
            </a:spcAft>
            <a:buChar char="•"/>
          </a:pPr>
          <a:r>
            <a:rPr lang="en-US" sz="3800" b="1" kern="1200"/>
            <a:t>Measurable</a:t>
          </a:r>
          <a:endParaRPr lang="en-US" sz="3800" kern="1200"/>
        </a:p>
      </dsp:txBody>
      <dsp:txXfrm rot="-5400000">
        <a:off x="698543" y="915878"/>
        <a:ext cx="7499392" cy="585319"/>
      </dsp:txXfrm>
    </dsp:sp>
    <dsp:sp modelId="{F78B7497-0D05-42B8-956E-61609C4BB19F}">
      <dsp:nvSpPr>
        <dsp:cNvPr id="0" name=""/>
        <dsp:cNvSpPr/>
      </dsp:nvSpPr>
      <dsp:spPr>
        <a:xfrm rot="5400000">
          <a:off x="-149687" y="1913709"/>
          <a:ext cx="997918" cy="698543"/>
        </a:xfrm>
        <a:prstGeom prst="chevron">
          <a:avLst/>
        </a:prstGeom>
        <a:solidFill>
          <a:schemeClr val="accent3">
            <a:hueOff val="5625132"/>
            <a:satOff val="-8440"/>
            <a:lumOff val="-1373"/>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1955800">
            <a:lnSpc>
              <a:spcPct val="90000"/>
            </a:lnSpc>
            <a:spcBef>
              <a:spcPct val="0"/>
            </a:spcBef>
            <a:spcAft>
              <a:spcPct val="35000"/>
            </a:spcAft>
            <a:buNone/>
          </a:pPr>
          <a:r>
            <a:rPr lang="en-US" sz="4400" b="1" kern="1200" dirty="0"/>
            <a:t>A</a:t>
          </a:r>
        </a:p>
      </dsp:txBody>
      <dsp:txXfrm rot="-5400000">
        <a:off x="1" y="2113294"/>
        <a:ext cx="698543" cy="299375"/>
      </dsp:txXfrm>
    </dsp:sp>
    <dsp:sp modelId="{B5C65A04-8490-45EB-A0B8-00C7EE034443}">
      <dsp:nvSpPr>
        <dsp:cNvPr id="0" name=""/>
        <dsp:cNvSpPr/>
      </dsp:nvSpPr>
      <dsp:spPr>
        <a:xfrm rot="5400000">
          <a:off x="4139747" y="-1677182"/>
          <a:ext cx="648647" cy="7531056"/>
        </a:xfrm>
        <a:prstGeom prst="round2Same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0256" tIns="24130" rIns="24130" bIns="24130" numCol="1" spcCol="1270" anchor="ctr" anchorCtr="0">
          <a:noAutofit/>
        </a:bodyPr>
        <a:lstStyle/>
        <a:p>
          <a:pPr marL="285750" lvl="1" indent="-285750" algn="l" defTabSz="1689100">
            <a:lnSpc>
              <a:spcPct val="90000"/>
            </a:lnSpc>
            <a:spcBef>
              <a:spcPct val="0"/>
            </a:spcBef>
            <a:spcAft>
              <a:spcPct val="15000"/>
            </a:spcAft>
            <a:buChar char="•"/>
          </a:pPr>
          <a:r>
            <a:rPr lang="en-US" sz="3800" b="1" kern="1200"/>
            <a:t>Attainable</a:t>
          </a:r>
          <a:endParaRPr lang="en-US" sz="3800" kern="1200"/>
        </a:p>
      </dsp:txBody>
      <dsp:txXfrm rot="-5400000">
        <a:off x="698543" y="1795686"/>
        <a:ext cx="7499392" cy="585319"/>
      </dsp:txXfrm>
    </dsp:sp>
    <dsp:sp modelId="{A13A97E1-D2E5-4EC9-BFCE-C9F990893AC7}">
      <dsp:nvSpPr>
        <dsp:cNvPr id="0" name=""/>
        <dsp:cNvSpPr/>
      </dsp:nvSpPr>
      <dsp:spPr>
        <a:xfrm rot="5400000">
          <a:off x="-149687" y="2793517"/>
          <a:ext cx="997918" cy="698543"/>
        </a:xfrm>
        <a:prstGeom prst="chevron">
          <a:avLst/>
        </a:prstGeom>
        <a:solidFill>
          <a:schemeClr val="accent3">
            <a:hueOff val="8437698"/>
            <a:satOff val="-12660"/>
            <a:lumOff val="-2059"/>
            <a:alphaOff val="0"/>
          </a:schemeClr>
        </a:solidFill>
        <a:ln w="25400" cap="flat" cmpd="sng" algn="ctr">
          <a:solidFill>
            <a:schemeClr val="accent3">
              <a:hueOff val="8437698"/>
              <a:satOff val="-12660"/>
              <a:lumOff val="-205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1955800">
            <a:lnSpc>
              <a:spcPct val="90000"/>
            </a:lnSpc>
            <a:spcBef>
              <a:spcPct val="0"/>
            </a:spcBef>
            <a:spcAft>
              <a:spcPct val="35000"/>
            </a:spcAft>
            <a:buNone/>
          </a:pPr>
          <a:r>
            <a:rPr lang="en-US" sz="4400" b="1" kern="1200" dirty="0"/>
            <a:t>R</a:t>
          </a:r>
        </a:p>
      </dsp:txBody>
      <dsp:txXfrm rot="-5400000">
        <a:off x="1" y="2993102"/>
        <a:ext cx="698543" cy="299375"/>
      </dsp:txXfrm>
    </dsp:sp>
    <dsp:sp modelId="{209C6ACF-77B4-4037-8C70-A2F520AF249D}">
      <dsp:nvSpPr>
        <dsp:cNvPr id="0" name=""/>
        <dsp:cNvSpPr/>
      </dsp:nvSpPr>
      <dsp:spPr>
        <a:xfrm rot="5400000">
          <a:off x="4139747" y="-797374"/>
          <a:ext cx="648647" cy="7531056"/>
        </a:xfrm>
        <a:prstGeom prst="round2SameRect">
          <a:avLst/>
        </a:prstGeom>
        <a:solidFill>
          <a:schemeClr val="lt1">
            <a:alpha val="90000"/>
            <a:hueOff val="0"/>
            <a:satOff val="0"/>
            <a:lumOff val="0"/>
            <a:alphaOff val="0"/>
          </a:schemeClr>
        </a:solidFill>
        <a:ln w="25400" cap="flat" cmpd="sng" algn="ctr">
          <a:solidFill>
            <a:schemeClr val="accent3">
              <a:hueOff val="8437698"/>
              <a:satOff val="-12660"/>
              <a:lumOff val="-205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0256" tIns="24130" rIns="24130" bIns="24130" numCol="1" spcCol="1270" anchor="ctr" anchorCtr="0">
          <a:noAutofit/>
        </a:bodyPr>
        <a:lstStyle/>
        <a:p>
          <a:pPr marL="285750" lvl="1" indent="-285750" algn="l" defTabSz="1689100">
            <a:lnSpc>
              <a:spcPct val="90000"/>
            </a:lnSpc>
            <a:spcBef>
              <a:spcPct val="0"/>
            </a:spcBef>
            <a:spcAft>
              <a:spcPct val="15000"/>
            </a:spcAft>
            <a:buChar char="•"/>
          </a:pPr>
          <a:r>
            <a:rPr lang="en-US" sz="3800" b="1" kern="1200"/>
            <a:t>Realistic</a:t>
          </a:r>
          <a:endParaRPr lang="en-US" sz="3800" kern="1200"/>
        </a:p>
      </dsp:txBody>
      <dsp:txXfrm rot="-5400000">
        <a:off x="698543" y="2675494"/>
        <a:ext cx="7499392" cy="585319"/>
      </dsp:txXfrm>
    </dsp:sp>
    <dsp:sp modelId="{19DFD781-B9F6-4498-82C7-9858E3EE1455}">
      <dsp:nvSpPr>
        <dsp:cNvPr id="0" name=""/>
        <dsp:cNvSpPr/>
      </dsp:nvSpPr>
      <dsp:spPr>
        <a:xfrm rot="5400000">
          <a:off x="-149687" y="3673325"/>
          <a:ext cx="997918" cy="698543"/>
        </a:xfrm>
        <a:prstGeom prst="chevron">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1955800">
            <a:lnSpc>
              <a:spcPct val="90000"/>
            </a:lnSpc>
            <a:spcBef>
              <a:spcPct val="0"/>
            </a:spcBef>
            <a:spcAft>
              <a:spcPct val="35000"/>
            </a:spcAft>
            <a:buNone/>
          </a:pPr>
          <a:r>
            <a:rPr lang="en-US" sz="4400" b="1" kern="1200" dirty="0"/>
            <a:t>T</a:t>
          </a:r>
        </a:p>
      </dsp:txBody>
      <dsp:txXfrm rot="-5400000">
        <a:off x="1" y="3872910"/>
        <a:ext cx="698543" cy="299375"/>
      </dsp:txXfrm>
    </dsp:sp>
    <dsp:sp modelId="{30BF09E6-1630-4075-AA5E-1E5DA8AFF624}">
      <dsp:nvSpPr>
        <dsp:cNvPr id="0" name=""/>
        <dsp:cNvSpPr/>
      </dsp:nvSpPr>
      <dsp:spPr>
        <a:xfrm rot="5400000">
          <a:off x="4139747" y="82433"/>
          <a:ext cx="648647" cy="7531056"/>
        </a:xfrm>
        <a:prstGeom prst="round2Same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0256" tIns="24130" rIns="24130" bIns="24130" numCol="1" spcCol="1270" anchor="ctr" anchorCtr="0">
          <a:noAutofit/>
        </a:bodyPr>
        <a:lstStyle/>
        <a:p>
          <a:pPr marL="285750" lvl="1" indent="-285750" algn="l" defTabSz="1689100">
            <a:lnSpc>
              <a:spcPct val="90000"/>
            </a:lnSpc>
            <a:spcBef>
              <a:spcPct val="0"/>
            </a:spcBef>
            <a:spcAft>
              <a:spcPct val="15000"/>
            </a:spcAft>
            <a:buChar char="•"/>
          </a:pPr>
          <a:r>
            <a:rPr lang="en-US" sz="3800" b="1" kern="1200"/>
            <a:t>Timely</a:t>
          </a:r>
          <a:endParaRPr lang="en-US" sz="3800" kern="1200"/>
        </a:p>
      </dsp:txBody>
      <dsp:txXfrm rot="-5400000">
        <a:off x="698543" y="3555301"/>
        <a:ext cx="7499392" cy="58531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8D3D8B-7C4B-401A-A933-E567E47E1B1B}">
      <dsp:nvSpPr>
        <dsp:cNvPr id="0" name=""/>
        <dsp:cNvSpPr/>
      </dsp:nvSpPr>
      <dsp:spPr>
        <a:xfrm>
          <a:off x="4018" y="902169"/>
          <a:ext cx="2055390" cy="12362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3144" tIns="93980" rIns="263144" bIns="93980" numCol="1" spcCol="1270" anchor="ctr" anchorCtr="0">
          <a:noAutofit/>
        </a:bodyPr>
        <a:lstStyle/>
        <a:p>
          <a:pPr marL="0" lvl="0" indent="0" algn="r" defTabSz="1644650">
            <a:lnSpc>
              <a:spcPct val="90000"/>
            </a:lnSpc>
            <a:spcBef>
              <a:spcPct val="0"/>
            </a:spcBef>
            <a:spcAft>
              <a:spcPct val="35000"/>
            </a:spcAft>
            <a:buNone/>
          </a:pPr>
          <a:r>
            <a:rPr lang="en-US" sz="3700" kern="1200" dirty="0"/>
            <a:t>General goal</a:t>
          </a:r>
        </a:p>
      </dsp:txBody>
      <dsp:txXfrm>
        <a:off x="4018" y="902169"/>
        <a:ext cx="2055390" cy="1236262"/>
      </dsp:txXfrm>
    </dsp:sp>
    <dsp:sp modelId="{70933FB9-4E5A-44B5-BC15-D27406FB79BE}">
      <dsp:nvSpPr>
        <dsp:cNvPr id="0" name=""/>
        <dsp:cNvSpPr/>
      </dsp:nvSpPr>
      <dsp:spPr>
        <a:xfrm>
          <a:off x="2059409" y="902169"/>
          <a:ext cx="411078" cy="1236262"/>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CF3C2A-30F9-4478-A691-97567DD8C590}">
      <dsp:nvSpPr>
        <dsp:cNvPr id="0" name=""/>
        <dsp:cNvSpPr/>
      </dsp:nvSpPr>
      <dsp:spPr>
        <a:xfrm>
          <a:off x="2634918" y="902169"/>
          <a:ext cx="5590663" cy="12362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285750" lvl="1" indent="-285750" algn="l" defTabSz="1644650">
            <a:lnSpc>
              <a:spcPct val="90000"/>
            </a:lnSpc>
            <a:spcBef>
              <a:spcPct val="0"/>
            </a:spcBef>
            <a:spcAft>
              <a:spcPct val="15000"/>
            </a:spcAft>
            <a:buChar char="•"/>
          </a:pPr>
          <a:r>
            <a:rPr lang="en-US" sz="3700" kern="1200" dirty="0"/>
            <a:t>Improve performance.</a:t>
          </a:r>
        </a:p>
      </dsp:txBody>
      <dsp:txXfrm>
        <a:off x="2634918" y="902169"/>
        <a:ext cx="5590663" cy="1236262"/>
      </dsp:txXfrm>
    </dsp:sp>
    <dsp:sp modelId="{7D5DEF28-36B6-45F2-B7B0-88042689DE28}">
      <dsp:nvSpPr>
        <dsp:cNvPr id="0" name=""/>
        <dsp:cNvSpPr/>
      </dsp:nvSpPr>
      <dsp:spPr>
        <a:xfrm>
          <a:off x="4018" y="2329581"/>
          <a:ext cx="2055390" cy="12362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3144" tIns="93980" rIns="263144" bIns="93980" numCol="1" spcCol="1270" anchor="ctr" anchorCtr="0">
          <a:noAutofit/>
        </a:bodyPr>
        <a:lstStyle/>
        <a:p>
          <a:pPr marL="0" lvl="0" indent="0" algn="r" defTabSz="1644650">
            <a:lnSpc>
              <a:spcPct val="90000"/>
            </a:lnSpc>
            <a:spcBef>
              <a:spcPct val="0"/>
            </a:spcBef>
            <a:spcAft>
              <a:spcPct val="35000"/>
            </a:spcAft>
            <a:buNone/>
          </a:pPr>
          <a:r>
            <a:rPr lang="en-US" sz="3700" kern="1200" dirty="0"/>
            <a:t>Specific goal</a:t>
          </a:r>
        </a:p>
      </dsp:txBody>
      <dsp:txXfrm>
        <a:off x="4018" y="2329581"/>
        <a:ext cx="2055390" cy="1236262"/>
      </dsp:txXfrm>
    </dsp:sp>
    <dsp:sp modelId="{09EE3D5C-8AC1-4CFC-8F25-BEA405687AF0}">
      <dsp:nvSpPr>
        <dsp:cNvPr id="0" name=""/>
        <dsp:cNvSpPr/>
      </dsp:nvSpPr>
      <dsp:spPr>
        <a:xfrm>
          <a:off x="2059409" y="2271631"/>
          <a:ext cx="411078" cy="1352162"/>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DEAD6ED-55F7-4D52-8B85-DB0E66A57534}">
      <dsp:nvSpPr>
        <dsp:cNvPr id="0" name=""/>
        <dsp:cNvSpPr/>
      </dsp:nvSpPr>
      <dsp:spPr>
        <a:xfrm>
          <a:off x="2634918" y="2271631"/>
          <a:ext cx="5590663" cy="135216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285750" lvl="1" indent="-285750" algn="l" defTabSz="1644650">
            <a:lnSpc>
              <a:spcPct val="90000"/>
            </a:lnSpc>
            <a:spcBef>
              <a:spcPct val="0"/>
            </a:spcBef>
            <a:spcAft>
              <a:spcPct val="15000"/>
            </a:spcAft>
            <a:buChar char="•"/>
          </a:pPr>
          <a:r>
            <a:rPr lang="en-US" sz="3700" kern="1200" dirty="0"/>
            <a:t>Meet with your mentor once a week.</a:t>
          </a:r>
        </a:p>
      </dsp:txBody>
      <dsp:txXfrm>
        <a:off x="2634918" y="2271631"/>
        <a:ext cx="5590663" cy="135216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689A82-D0E3-494C-9134-CA262FB31395}">
      <dsp:nvSpPr>
        <dsp:cNvPr id="0" name=""/>
        <dsp:cNvSpPr/>
      </dsp:nvSpPr>
      <dsp:spPr>
        <a:xfrm>
          <a:off x="3291839" y="552"/>
          <a:ext cx="4937760" cy="2154694"/>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495" tIns="23495" rIns="23495" bIns="23495" numCol="1" spcCol="1270" anchor="t" anchorCtr="0">
          <a:noAutofit/>
        </a:bodyPr>
        <a:lstStyle/>
        <a:p>
          <a:pPr marL="285750" lvl="1" indent="-285750" algn="l" defTabSz="1644650">
            <a:lnSpc>
              <a:spcPct val="90000"/>
            </a:lnSpc>
            <a:spcBef>
              <a:spcPct val="0"/>
            </a:spcBef>
            <a:spcAft>
              <a:spcPct val="15000"/>
            </a:spcAft>
            <a:buChar char="•"/>
          </a:pPr>
          <a:r>
            <a:rPr lang="en-US" sz="3700" kern="1200" dirty="0"/>
            <a:t>Increase sales.</a:t>
          </a:r>
        </a:p>
      </dsp:txBody>
      <dsp:txXfrm>
        <a:off x="3291839" y="269889"/>
        <a:ext cx="4129750" cy="1616020"/>
      </dsp:txXfrm>
    </dsp:sp>
    <dsp:sp modelId="{4D9F0538-5084-4ADB-A88E-655C8E5FC3E7}">
      <dsp:nvSpPr>
        <dsp:cNvPr id="0" name=""/>
        <dsp:cNvSpPr/>
      </dsp:nvSpPr>
      <dsp:spPr>
        <a:xfrm>
          <a:off x="0" y="552"/>
          <a:ext cx="3291840" cy="215469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81915" rIns="163830" bIns="81915" numCol="1" spcCol="1270" anchor="ctr" anchorCtr="0">
          <a:noAutofit/>
        </a:bodyPr>
        <a:lstStyle/>
        <a:p>
          <a:pPr marL="0" lvl="0" indent="0" algn="ctr" defTabSz="1911350">
            <a:lnSpc>
              <a:spcPct val="90000"/>
            </a:lnSpc>
            <a:spcBef>
              <a:spcPct val="0"/>
            </a:spcBef>
            <a:spcAft>
              <a:spcPct val="35000"/>
            </a:spcAft>
            <a:buNone/>
          </a:pPr>
          <a:r>
            <a:rPr lang="en-US" sz="4300" b="0" kern="1200" dirty="0"/>
            <a:t>General goal</a:t>
          </a:r>
        </a:p>
      </dsp:txBody>
      <dsp:txXfrm>
        <a:off x="105183" y="105735"/>
        <a:ext cx="3081474" cy="1944328"/>
      </dsp:txXfrm>
    </dsp:sp>
    <dsp:sp modelId="{AF8FEA15-A402-4FE1-BDEA-A846640A2426}">
      <dsp:nvSpPr>
        <dsp:cNvPr id="0" name=""/>
        <dsp:cNvSpPr/>
      </dsp:nvSpPr>
      <dsp:spPr>
        <a:xfrm>
          <a:off x="3291839" y="2370716"/>
          <a:ext cx="4937760" cy="2154694"/>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495" tIns="23495" rIns="23495" bIns="23495" numCol="1" spcCol="1270" anchor="t" anchorCtr="0">
          <a:noAutofit/>
        </a:bodyPr>
        <a:lstStyle/>
        <a:p>
          <a:pPr marL="285750" lvl="1" indent="-285750" algn="l" defTabSz="1644650">
            <a:lnSpc>
              <a:spcPct val="90000"/>
            </a:lnSpc>
            <a:spcBef>
              <a:spcPct val="0"/>
            </a:spcBef>
            <a:spcAft>
              <a:spcPct val="15000"/>
            </a:spcAft>
            <a:buChar char="•"/>
          </a:pPr>
          <a:r>
            <a:rPr lang="en-US" sz="3700" kern="1200" dirty="0"/>
            <a:t>Increase sales 7 percent over last year’s.</a:t>
          </a:r>
        </a:p>
      </dsp:txBody>
      <dsp:txXfrm>
        <a:off x="3291839" y="2640053"/>
        <a:ext cx="4129750" cy="1616020"/>
      </dsp:txXfrm>
    </dsp:sp>
    <dsp:sp modelId="{80469A0E-06AA-4805-A85F-DA8EA5E424F1}">
      <dsp:nvSpPr>
        <dsp:cNvPr id="0" name=""/>
        <dsp:cNvSpPr/>
      </dsp:nvSpPr>
      <dsp:spPr>
        <a:xfrm>
          <a:off x="0" y="2370716"/>
          <a:ext cx="3291840" cy="2154694"/>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81915" rIns="163830" bIns="81915" numCol="1" spcCol="1270" anchor="ctr" anchorCtr="0">
          <a:noAutofit/>
        </a:bodyPr>
        <a:lstStyle/>
        <a:p>
          <a:pPr marL="0" lvl="0" indent="0" algn="ctr" defTabSz="1911350">
            <a:lnSpc>
              <a:spcPct val="90000"/>
            </a:lnSpc>
            <a:spcBef>
              <a:spcPct val="0"/>
            </a:spcBef>
            <a:spcAft>
              <a:spcPct val="35000"/>
            </a:spcAft>
            <a:buNone/>
          </a:pPr>
          <a:r>
            <a:rPr lang="en-US" sz="4300" b="0" kern="1200" dirty="0"/>
            <a:t>Measurable goal</a:t>
          </a:r>
        </a:p>
      </dsp:txBody>
      <dsp:txXfrm>
        <a:off x="105183" y="2475899"/>
        <a:ext cx="3081474" cy="194432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143975-DA06-48FC-BF6D-E362475B77C5}">
      <dsp:nvSpPr>
        <dsp:cNvPr id="0" name=""/>
        <dsp:cNvSpPr/>
      </dsp:nvSpPr>
      <dsp:spPr>
        <a:xfrm>
          <a:off x="1004" y="206083"/>
          <a:ext cx="3656707" cy="182835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345" tIns="62230" rIns="93345" bIns="62230" numCol="1" spcCol="1270" anchor="ctr" anchorCtr="0">
          <a:noAutofit/>
        </a:bodyPr>
        <a:lstStyle/>
        <a:p>
          <a:pPr marL="0" lvl="0" indent="0" algn="ctr" defTabSz="2178050">
            <a:lnSpc>
              <a:spcPct val="90000"/>
            </a:lnSpc>
            <a:spcBef>
              <a:spcPct val="0"/>
            </a:spcBef>
            <a:spcAft>
              <a:spcPct val="35000"/>
            </a:spcAft>
            <a:buNone/>
          </a:pPr>
          <a:r>
            <a:rPr lang="en-US" sz="4900" b="1" kern="1200" dirty="0"/>
            <a:t>Unattainable goal</a:t>
          </a:r>
          <a:endParaRPr lang="en-US" sz="4900" kern="1200" dirty="0"/>
        </a:p>
      </dsp:txBody>
      <dsp:txXfrm>
        <a:off x="54555" y="259634"/>
        <a:ext cx="3549605" cy="1721251"/>
      </dsp:txXfrm>
    </dsp:sp>
    <dsp:sp modelId="{B9A13565-C9E2-43EF-9269-2EA764BA5C67}">
      <dsp:nvSpPr>
        <dsp:cNvPr id="0" name=""/>
        <dsp:cNvSpPr/>
      </dsp:nvSpPr>
      <dsp:spPr>
        <a:xfrm>
          <a:off x="366675" y="2034437"/>
          <a:ext cx="365670" cy="1371265"/>
        </a:xfrm>
        <a:custGeom>
          <a:avLst/>
          <a:gdLst/>
          <a:ahLst/>
          <a:cxnLst/>
          <a:rect l="0" t="0" r="0" b="0"/>
          <a:pathLst>
            <a:path>
              <a:moveTo>
                <a:pt x="0" y="0"/>
              </a:moveTo>
              <a:lnTo>
                <a:pt x="0" y="1371265"/>
              </a:lnTo>
              <a:lnTo>
                <a:pt x="365670" y="137126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69BCA4F-A589-4616-8738-45537B2F0772}">
      <dsp:nvSpPr>
        <dsp:cNvPr id="0" name=""/>
        <dsp:cNvSpPr/>
      </dsp:nvSpPr>
      <dsp:spPr>
        <a:xfrm>
          <a:off x="732345" y="2491525"/>
          <a:ext cx="2925365" cy="1828353"/>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48260" rIns="72390" bIns="48260" numCol="1" spcCol="1270" anchor="ctr" anchorCtr="0">
          <a:noAutofit/>
        </a:bodyPr>
        <a:lstStyle/>
        <a:p>
          <a:pPr marL="0" lvl="0" indent="0" algn="ctr" defTabSz="1689100">
            <a:lnSpc>
              <a:spcPct val="90000"/>
            </a:lnSpc>
            <a:spcBef>
              <a:spcPct val="0"/>
            </a:spcBef>
            <a:spcAft>
              <a:spcPct val="35000"/>
            </a:spcAft>
            <a:buNone/>
          </a:pPr>
          <a:r>
            <a:rPr lang="en-US" sz="3800" kern="1200" dirty="0"/>
            <a:t>Reduce turnover by 90 percent.</a:t>
          </a:r>
        </a:p>
      </dsp:txBody>
      <dsp:txXfrm>
        <a:off x="785896" y="2545076"/>
        <a:ext cx="2818263" cy="1721251"/>
      </dsp:txXfrm>
    </dsp:sp>
    <dsp:sp modelId="{A81BCD3C-6882-46C7-AB49-DB04E5582C12}">
      <dsp:nvSpPr>
        <dsp:cNvPr id="0" name=""/>
        <dsp:cNvSpPr/>
      </dsp:nvSpPr>
      <dsp:spPr>
        <a:xfrm>
          <a:off x="4571888" y="206083"/>
          <a:ext cx="3656707" cy="1828353"/>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345" tIns="62230" rIns="93345" bIns="62230" numCol="1" spcCol="1270" anchor="ctr" anchorCtr="0">
          <a:noAutofit/>
        </a:bodyPr>
        <a:lstStyle/>
        <a:p>
          <a:pPr marL="0" lvl="0" indent="0" algn="ctr" defTabSz="2178050">
            <a:lnSpc>
              <a:spcPct val="90000"/>
            </a:lnSpc>
            <a:spcBef>
              <a:spcPct val="0"/>
            </a:spcBef>
            <a:spcAft>
              <a:spcPct val="35000"/>
            </a:spcAft>
            <a:buNone/>
          </a:pPr>
          <a:r>
            <a:rPr lang="en-US" sz="4900" b="1" kern="1200" dirty="0"/>
            <a:t>Attainable goal</a:t>
          </a:r>
          <a:endParaRPr lang="en-US" sz="4900" kern="1200" dirty="0"/>
        </a:p>
      </dsp:txBody>
      <dsp:txXfrm>
        <a:off x="4625439" y="259634"/>
        <a:ext cx="3549605" cy="1721251"/>
      </dsp:txXfrm>
    </dsp:sp>
    <dsp:sp modelId="{B9D52F0F-794F-42F1-8739-4D6BF8F3B559}">
      <dsp:nvSpPr>
        <dsp:cNvPr id="0" name=""/>
        <dsp:cNvSpPr/>
      </dsp:nvSpPr>
      <dsp:spPr>
        <a:xfrm>
          <a:off x="4937559" y="2034437"/>
          <a:ext cx="365670" cy="1371265"/>
        </a:xfrm>
        <a:custGeom>
          <a:avLst/>
          <a:gdLst/>
          <a:ahLst/>
          <a:cxnLst/>
          <a:rect l="0" t="0" r="0" b="0"/>
          <a:pathLst>
            <a:path>
              <a:moveTo>
                <a:pt x="0" y="0"/>
              </a:moveTo>
              <a:lnTo>
                <a:pt x="0" y="1371265"/>
              </a:lnTo>
              <a:lnTo>
                <a:pt x="365670" y="137126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3DE910-1D49-43B7-8532-4460D7A8AA74}">
      <dsp:nvSpPr>
        <dsp:cNvPr id="0" name=""/>
        <dsp:cNvSpPr/>
      </dsp:nvSpPr>
      <dsp:spPr>
        <a:xfrm>
          <a:off x="5303229" y="2491525"/>
          <a:ext cx="2925365" cy="1828353"/>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48260" rIns="72390" bIns="48260" numCol="1" spcCol="1270" anchor="ctr" anchorCtr="0">
          <a:noAutofit/>
        </a:bodyPr>
        <a:lstStyle/>
        <a:p>
          <a:pPr marL="0" lvl="0" indent="0" algn="ctr" defTabSz="1689100">
            <a:lnSpc>
              <a:spcPct val="90000"/>
            </a:lnSpc>
            <a:spcBef>
              <a:spcPct val="0"/>
            </a:spcBef>
            <a:spcAft>
              <a:spcPct val="35000"/>
            </a:spcAft>
            <a:buNone/>
          </a:pPr>
          <a:r>
            <a:rPr lang="en-US" sz="3800" kern="1200" dirty="0"/>
            <a:t>Reduce turnover by 10 percent.</a:t>
          </a:r>
        </a:p>
      </dsp:txBody>
      <dsp:txXfrm>
        <a:off x="5356780" y="2545076"/>
        <a:ext cx="2818263" cy="172125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62441F-736E-4EAB-9FCC-1D30591C8818}">
      <dsp:nvSpPr>
        <dsp:cNvPr id="0" name=""/>
        <dsp:cNvSpPr/>
      </dsp:nvSpPr>
      <dsp:spPr>
        <a:xfrm>
          <a:off x="0" y="3406931"/>
          <a:ext cx="8229600" cy="111823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kern="1200"/>
            <a:t>With new training, they will create 225 a week.</a:t>
          </a:r>
        </a:p>
      </dsp:txBody>
      <dsp:txXfrm>
        <a:off x="0" y="3406931"/>
        <a:ext cx="8229600" cy="1118231"/>
      </dsp:txXfrm>
    </dsp:sp>
    <dsp:sp modelId="{F1681A10-2E84-48B9-AF4F-02F002D00AC7}">
      <dsp:nvSpPr>
        <dsp:cNvPr id="0" name=""/>
        <dsp:cNvSpPr/>
      </dsp:nvSpPr>
      <dsp:spPr>
        <a:xfrm rot="10800000">
          <a:off x="0" y="1703865"/>
          <a:ext cx="8229600" cy="1719839"/>
        </a:xfrm>
        <a:prstGeom prst="upArrowCallou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2928" tIns="312928" rIns="312928" bIns="312928" numCol="1" spcCol="1270" anchor="ctr" anchorCtr="0">
          <a:noAutofit/>
        </a:bodyPr>
        <a:lstStyle/>
        <a:p>
          <a:pPr marL="0" lvl="0" indent="0" algn="ctr" defTabSz="1955800">
            <a:lnSpc>
              <a:spcPct val="90000"/>
            </a:lnSpc>
            <a:spcBef>
              <a:spcPct val="0"/>
            </a:spcBef>
            <a:spcAft>
              <a:spcPct val="35000"/>
            </a:spcAft>
            <a:buNone/>
          </a:pPr>
          <a:r>
            <a:rPr lang="en-US" sz="4400" b="1" kern="1200" dirty="0"/>
            <a:t>Realistic Goal</a:t>
          </a:r>
          <a:endParaRPr lang="en-US" sz="4400" kern="1200" dirty="0"/>
        </a:p>
      </dsp:txBody>
      <dsp:txXfrm rot="10800000">
        <a:off x="0" y="1703865"/>
        <a:ext cx="8229600" cy="1117500"/>
      </dsp:txXfrm>
    </dsp:sp>
    <dsp:sp modelId="{1A76714E-AFE9-4F27-AF73-09FEA15F8707}">
      <dsp:nvSpPr>
        <dsp:cNvPr id="0" name=""/>
        <dsp:cNvSpPr/>
      </dsp:nvSpPr>
      <dsp:spPr>
        <a:xfrm rot="10800000">
          <a:off x="0" y="799"/>
          <a:ext cx="8229600" cy="1719839"/>
        </a:xfrm>
        <a:prstGeom prst="upArrowCallou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kern="1200" dirty="0"/>
            <a:t>The production department currently makes 200 cars a week.</a:t>
          </a:r>
        </a:p>
      </dsp:txBody>
      <dsp:txXfrm rot="10800000">
        <a:off x="0" y="799"/>
        <a:ext cx="8229600" cy="111750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BAC87A-DE76-418E-8964-3CFCA2CB218F}">
      <dsp:nvSpPr>
        <dsp:cNvPr id="0" name=""/>
        <dsp:cNvSpPr/>
      </dsp:nvSpPr>
      <dsp:spPr>
        <a:xfrm>
          <a:off x="617219" y="0"/>
          <a:ext cx="6995160" cy="4525963"/>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E36978-05B4-4551-A346-F8C2FC84938B}">
      <dsp:nvSpPr>
        <dsp:cNvPr id="0" name=""/>
        <dsp:cNvSpPr/>
      </dsp:nvSpPr>
      <dsp:spPr>
        <a:xfrm>
          <a:off x="341661" y="1357788"/>
          <a:ext cx="3672780" cy="181038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1" kern="1200" dirty="0"/>
            <a:t>General goal</a:t>
          </a:r>
          <a:r>
            <a:rPr lang="en-US" sz="3300" kern="1200" dirty="0"/>
            <a:t>: Increase sales.</a:t>
          </a:r>
        </a:p>
      </dsp:txBody>
      <dsp:txXfrm>
        <a:off x="430037" y="1446164"/>
        <a:ext cx="3496028" cy="1633633"/>
      </dsp:txXfrm>
    </dsp:sp>
    <dsp:sp modelId="{BAEF7758-15B4-4815-8CCD-D9BAF7473AAA}">
      <dsp:nvSpPr>
        <dsp:cNvPr id="0" name=""/>
        <dsp:cNvSpPr/>
      </dsp:nvSpPr>
      <dsp:spPr>
        <a:xfrm>
          <a:off x="4215158" y="1357788"/>
          <a:ext cx="3672780" cy="181038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1" kern="1200" dirty="0"/>
            <a:t>Timely goal</a:t>
          </a:r>
          <a:r>
            <a:rPr lang="en-US" sz="3300" kern="1200" dirty="0"/>
            <a:t>: Increase sales within six months.</a:t>
          </a:r>
        </a:p>
      </dsp:txBody>
      <dsp:txXfrm>
        <a:off x="4303534" y="1446164"/>
        <a:ext cx="3496028" cy="163363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78B4CB-7EDB-4861-A4C2-8EF1592BF583}">
      <dsp:nvSpPr>
        <dsp:cNvPr id="0" name=""/>
        <dsp:cNvSpPr/>
      </dsp:nvSpPr>
      <dsp:spPr>
        <a:xfrm>
          <a:off x="1347650" y="2265"/>
          <a:ext cx="5534298" cy="108950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1466850">
            <a:lnSpc>
              <a:spcPct val="90000"/>
            </a:lnSpc>
            <a:spcBef>
              <a:spcPct val="0"/>
            </a:spcBef>
            <a:spcAft>
              <a:spcPct val="35000"/>
            </a:spcAft>
            <a:buNone/>
          </a:pPr>
          <a:r>
            <a:rPr lang="en-US" sz="3300" kern="1200" dirty="0"/>
            <a:t>Were the goals and objectives achieved?</a:t>
          </a:r>
        </a:p>
      </dsp:txBody>
      <dsp:txXfrm>
        <a:off x="1347650" y="2265"/>
        <a:ext cx="5534298" cy="1089501"/>
      </dsp:txXfrm>
    </dsp:sp>
    <dsp:sp modelId="{D8940207-4CD8-45B8-A34F-DCE60D710744}">
      <dsp:nvSpPr>
        <dsp:cNvPr id="0" name=""/>
        <dsp:cNvSpPr/>
      </dsp:nvSpPr>
      <dsp:spPr>
        <a:xfrm>
          <a:off x="688805" y="1146242"/>
          <a:ext cx="6851988" cy="1089501"/>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1466850">
            <a:lnSpc>
              <a:spcPct val="90000"/>
            </a:lnSpc>
            <a:spcBef>
              <a:spcPct val="0"/>
            </a:spcBef>
            <a:spcAft>
              <a:spcPct val="35000"/>
            </a:spcAft>
            <a:buNone/>
          </a:pPr>
          <a:r>
            <a:rPr lang="en-US" sz="3300" kern="1200" dirty="0"/>
            <a:t>Were they achieved in the established time frame?</a:t>
          </a:r>
        </a:p>
      </dsp:txBody>
      <dsp:txXfrm>
        <a:off x="688805" y="1146242"/>
        <a:ext cx="6851988" cy="1089501"/>
      </dsp:txXfrm>
    </dsp:sp>
    <dsp:sp modelId="{C0ACB51F-5588-4035-AB83-1E6C7FFCD9B7}">
      <dsp:nvSpPr>
        <dsp:cNvPr id="0" name=""/>
        <dsp:cNvSpPr/>
      </dsp:nvSpPr>
      <dsp:spPr>
        <a:xfrm>
          <a:off x="557036" y="2290219"/>
          <a:ext cx="7115526" cy="1089501"/>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1466850">
            <a:lnSpc>
              <a:spcPct val="90000"/>
            </a:lnSpc>
            <a:spcBef>
              <a:spcPct val="0"/>
            </a:spcBef>
            <a:spcAft>
              <a:spcPct val="35000"/>
            </a:spcAft>
            <a:buNone/>
          </a:pPr>
          <a:r>
            <a:rPr lang="en-US" sz="3300" kern="1200" dirty="0"/>
            <a:t>What is the feedback from employees and leadership?</a:t>
          </a:r>
        </a:p>
      </dsp:txBody>
      <dsp:txXfrm>
        <a:off x="557036" y="2290219"/>
        <a:ext cx="7115526" cy="1089501"/>
      </dsp:txXfrm>
    </dsp:sp>
    <dsp:sp modelId="{18CD420E-A8EE-4406-9F72-EED75CC37A62}">
      <dsp:nvSpPr>
        <dsp:cNvPr id="0" name=""/>
        <dsp:cNvSpPr/>
      </dsp:nvSpPr>
      <dsp:spPr>
        <a:xfrm>
          <a:off x="1215882" y="3434195"/>
          <a:ext cx="5797835" cy="1089501"/>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1466850">
            <a:lnSpc>
              <a:spcPct val="90000"/>
            </a:lnSpc>
            <a:spcBef>
              <a:spcPct val="0"/>
            </a:spcBef>
            <a:spcAft>
              <a:spcPct val="35000"/>
            </a:spcAft>
            <a:buNone/>
          </a:pPr>
          <a:r>
            <a:rPr lang="en-US" sz="3300" kern="1200" dirty="0"/>
            <a:t>What are the financial gains or losses?</a:t>
          </a:r>
        </a:p>
      </dsp:txBody>
      <dsp:txXfrm>
        <a:off x="1215882" y="3434195"/>
        <a:ext cx="5797835" cy="1089501"/>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2B265E-1E27-4FE1-B432-12F5116A8C9F}">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A startup IT company needed to increase profits and productivity</a:t>
          </a:r>
        </a:p>
      </dsp:txBody>
      <dsp:txXfrm>
        <a:off x="423768" y="31670"/>
        <a:ext cx="7382063" cy="963265"/>
      </dsp:txXfrm>
    </dsp:sp>
    <dsp:sp modelId="{D7FE3154-3029-42C6-8A63-C5A1735095C0}">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DF42D5-3D5C-423B-BAC3-53E2BF7D2C9F}">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management team created a set of goals to motivate employees</a:t>
          </a:r>
        </a:p>
      </dsp:txBody>
      <dsp:txXfrm>
        <a:off x="1528352" y="1259039"/>
        <a:ext cx="6257489" cy="923287"/>
      </dsp:txXfrm>
    </dsp:sp>
    <dsp:sp modelId="{0DE5E114-E44D-4C01-AE7D-F2101BCC047F}">
      <dsp:nvSpPr>
        <dsp:cNvPr id="0" name=""/>
        <dsp:cNvSpPr/>
      </dsp:nvSpPr>
      <dsp:spPr>
        <a:xfrm>
          <a:off x="393799" y="2355069"/>
          <a:ext cx="1023203" cy="1023203"/>
        </a:xfrm>
        <a:prstGeom prst="roundRect">
          <a:avLst>
            <a:gd name="adj" fmla="val 16670"/>
          </a:avLst>
        </a:prstGeom>
        <a:solidFill>
          <a:srgbClr val="5EAFA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6471B1-2C16-45D1-B082-7256D1B33E60}">
      <dsp:nvSpPr>
        <dsp:cNvPr id="0" name=""/>
        <dsp:cNvSpPr/>
      </dsp:nvSpPr>
      <dsp:spPr>
        <a:xfrm>
          <a:off x="1478394" y="2355069"/>
          <a:ext cx="6357405" cy="1023203"/>
        </a:xfrm>
        <a:prstGeom prst="roundRect">
          <a:avLst>
            <a:gd name="adj" fmla="val 16670"/>
          </a:avLst>
        </a:prstGeom>
        <a:solidFill>
          <a:srgbClr val="5EAFA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One goal was to double sales within a month</a:t>
          </a:r>
        </a:p>
      </dsp:txBody>
      <dsp:txXfrm>
        <a:off x="1528352" y="2405027"/>
        <a:ext cx="6257489" cy="923287"/>
      </dsp:txXfrm>
    </dsp:sp>
    <dsp:sp modelId="{1FA93408-CE60-4024-B901-5FFDF04E58A3}">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4B9843-44B3-477F-BCF2-0BA9FF71A880}">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Rather than achieving the goal, sales actually slipped</a:t>
          </a:r>
        </a:p>
      </dsp:txBody>
      <dsp:txXfrm>
        <a:off x="1528352" y="3551015"/>
        <a:ext cx="6257489" cy="923287"/>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C0A6D6-F7B8-48B7-B86E-AA9DCD9748A2}">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Plan before making goals</a:t>
          </a:r>
        </a:p>
      </dsp:txBody>
      <dsp:txXfrm>
        <a:off x="460905" y="1047"/>
        <a:ext cx="3479899" cy="2087939"/>
      </dsp:txXfrm>
    </dsp:sp>
    <dsp:sp modelId="{B908F14C-217E-40FD-A295-0069B62C14A6}">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Where you want to be</a:t>
          </a:r>
        </a:p>
      </dsp:txBody>
      <dsp:txXfrm>
        <a:off x="4288794" y="1047"/>
        <a:ext cx="3479899" cy="2087939"/>
      </dsp:txXfrm>
    </dsp:sp>
    <dsp:sp modelId="{638EE412-27F4-4325-AF20-356BE13CCC33}">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How you will get there</a:t>
          </a:r>
        </a:p>
      </dsp:txBody>
      <dsp:txXfrm>
        <a:off x="460905" y="2436976"/>
        <a:ext cx="3479899" cy="2087939"/>
      </dsp:txXfrm>
    </dsp:sp>
    <dsp:sp modelId="{0E45619A-2311-4329-8035-4BA375B6BEA0}">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Values of the organization</a:t>
          </a:r>
        </a:p>
      </dsp:txBody>
      <dsp:txXfrm>
        <a:off x="4288794" y="2436976"/>
        <a:ext cx="3479899" cy="20879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FACDCB-B6F5-426C-A2B9-0012AF7FCD76}">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391" bIns="0" numCol="1" spcCol="1270" anchor="ctr" anchorCtr="0">
          <a:noAutofit/>
        </a:bodyPr>
        <a:lstStyle/>
        <a:p>
          <a:pPr marL="0" lvl="0" indent="0" algn="ctr" defTabSz="1422400">
            <a:lnSpc>
              <a:spcPct val="90000"/>
            </a:lnSpc>
            <a:spcBef>
              <a:spcPct val="0"/>
            </a:spcBef>
            <a:spcAft>
              <a:spcPct val="35000"/>
            </a:spcAft>
            <a:buNone/>
          </a:pPr>
          <a:r>
            <a:rPr lang="en-US" sz="3200" kern="1200" dirty="0"/>
            <a:t>Define performance management</a:t>
          </a:r>
        </a:p>
      </dsp:txBody>
      <dsp:txXfrm rot="5400000">
        <a:off x="1005" y="905192"/>
        <a:ext cx="2611933" cy="2715577"/>
      </dsp:txXfrm>
    </dsp:sp>
    <dsp:sp modelId="{7F395FAB-6A5A-4C74-98AB-B9BD4B789882}">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391" bIns="0" numCol="1" spcCol="1270" anchor="ctr" anchorCtr="0">
          <a:noAutofit/>
        </a:bodyPr>
        <a:lstStyle/>
        <a:p>
          <a:pPr marL="0" lvl="0" indent="0" algn="ctr" defTabSz="1422400">
            <a:lnSpc>
              <a:spcPct val="90000"/>
            </a:lnSpc>
            <a:spcBef>
              <a:spcPct val="0"/>
            </a:spcBef>
            <a:spcAft>
              <a:spcPct val="35000"/>
            </a:spcAft>
            <a:buNone/>
          </a:pPr>
          <a:r>
            <a:rPr lang="en-US" sz="3200" kern="1200" dirty="0"/>
            <a:t>Provide feedback</a:t>
          </a:r>
        </a:p>
      </dsp:txBody>
      <dsp:txXfrm rot="5400000">
        <a:off x="2808833" y="905192"/>
        <a:ext cx="2611933" cy="2715577"/>
      </dsp:txXfrm>
    </dsp:sp>
    <dsp:sp modelId="{E8E9E1C8-FB43-4FEB-A563-8A807CD90F92}">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391" bIns="0" numCol="1" spcCol="1270" anchor="ctr" anchorCtr="0">
          <a:noAutofit/>
        </a:bodyPr>
        <a:lstStyle/>
        <a:p>
          <a:pPr marL="0" lvl="0" indent="0" algn="ctr" defTabSz="1422400">
            <a:lnSpc>
              <a:spcPct val="90000"/>
            </a:lnSpc>
            <a:spcBef>
              <a:spcPct val="0"/>
            </a:spcBef>
            <a:spcAft>
              <a:spcPct val="35000"/>
            </a:spcAft>
            <a:buNone/>
          </a:pPr>
          <a:r>
            <a:rPr lang="en-US" sz="3200" kern="1200" dirty="0"/>
            <a:t>Effective goal-setting</a:t>
          </a:r>
        </a:p>
      </dsp:txBody>
      <dsp:txXfrm rot="5400000">
        <a:off x="5616662" y="905192"/>
        <a:ext cx="2611933" cy="271557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3BF415-966F-46F7-B943-B298D80BD236}">
      <dsp:nvSpPr>
        <dsp:cNvPr id="0" name=""/>
        <dsp:cNvSpPr/>
      </dsp:nvSpPr>
      <dsp:spPr>
        <a:xfrm>
          <a:off x="1549799" y="2209"/>
          <a:ext cx="513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Required skills</a:t>
          </a:r>
        </a:p>
      </dsp:txBody>
      <dsp:txXfrm>
        <a:off x="1549799" y="2209"/>
        <a:ext cx="5130000" cy="1458562"/>
      </dsp:txXfrm>
    </dsp:sp>
    <dsp:sp modelId="{A8F64218-9224-4AA5-95A0-0CA01F8A3E1D}">
      <dsp:nvSpPr>
        <dsp:cNvPr id="0" name=""/>
        <dsp:cNvSpPr/>
      </dsp:nvSpPr>
      <dsp:spPr>
        <a:xfrm>
          <a:off x="133424" y="1533700"/>
          <a:ext cx="796275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Determine who to hire</a:t>
          </a:r>
        </a:p>
      </dsp:txBody>
      <dsp:txXfrm>
        <a:off x="133424" y="1533700"/>
        <a:ext cx="7962750" cy="1458562"/>
      </dsp:txXfrm>
    </dsp:sp>
    <dsp:sp modelId="{C4F24CA8-0ABF-435C-A48E-C67B6272EE29}">
      <dsp:nvSpPr>
        <dsp:cNvPr id="0" name=""/>
        <dsp:cNvSpPr/>
      </dsp:nvSpPr>
      <dsp:spPr>
        <a:xfrm>
          <a:off x="1819800" y="3065190"/>
          <a:ext cx="45900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How to train</a:t>
          </a:r>
        </a:p>
      </dsp:txBody>
      <dsp:txXfrm>
        <a:off x="1819800" y="3065190"/>
        <a:ext cx="4590000" cy="1458562"/>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134760-FA6A-411A-82EB-3D11822C4B8A}">
      <dsp:nvSpPr>
        <dsp:cNvPr id="0" name=""/>
        <dsp:cNvSpPr/>
      </dsp:nvSpPr>
      <dsp:spPr>
        <a:xfrm>
          <a:off x="0" y="14511"/>
          <a:ext cx="8229600" cy="103135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Need to be SMART</a:t>
          </a:r>
        </a:p>
      </dsp:txBody>
      <dsp:txXfrm>
        <a:off x="50347" y="64858"/>
        <a:ext cx="8128906" cy="930660"/>
      </dsp:txXfrm>
    </dsp:sp>
    <dsp:sp modelId="{FA234754-C111-4AF7-AE37-A67FD92B8089}">
      <dsp:nvSpPr>
        <dsp:cNvPr id="0" name=""/>
        <dsp:cNvSpPr/>
      </dsp:nvSpPr>
      <dsp:spPr>
        <a:xfrm>
          <a:off x="0" y="1169706"/>
          <a:ext cx="8229600" cy="103135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Behavior</a:t>
          </a:r>
        </a:p>
      </dsp:txBody>
      <dsp:txXfrm>
        <a:off x="50347" y="1220053"/>
        <a:ext cx="8128906" cy="930660"/>
      </dsp:txXfrm>
    </dsp:sp>
    <dsp:sp modelId="{3B659C31-4811-4327-B78E-284767F1EE2D}">
      <dsp:nvSpPr>
        <dsp:cNvPr id="0" name=""/>
        <dsp:cNvSpPr/>
      </dsp:nvSpPr>
      <dsp:spPr>
        <a:xfrm>
          <a:off x="0" y="2324901"/>
          <a:ext cx="8229600" cy="1031354"/>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Competency</a:t>
          </a:r>
        </a:p>
      </dsp:txBody>
      <dsp:txXfrm>
        <a:off x="50347" y="2375248"/>
        <a:ext cx="8128906" cy="930660"/>
      </dsp:txXfrm>
    </dsp:sp>
    <dsp:sp modelId="{2A658D3F-6E7B-4055-9FA3-147FC6B3888B}">
      <dsp:nvSpPr>
        <dsp:cNvPr id="0" name=""/>
        <dsp:cNvSpPr/>
      </dsp:nvSpPr>
      <dsp:spPr>
        <a:xfrm>
          <a:off x="0" y="3480096"/>
          <a:ext cx="8229600" cy="1031354"/>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Results</a:t>
          </a:r>
        </a:p>
      </dsp:txBody>
      <dsp:txXfrm>
        <a:off x="50347" y="3530443"/>
        <a:ext cx="8128906" cy="93066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28D841-3267-443B-A3B7-DC9670ADED85}">
      <dsp:nvSpPr>
        <dsp:cNvPr id="0" name=""/>
        <dsp:cNvSpPr/>
      </dsp:nvSpPr>
      <dsp:spPr>
        <a:xfrm>
          <a:off x="0" y="3406931"/>
          <a:ext cx="8229600" cy="111823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rPr>
            <a:t>Inform</a:t>
          </a:r>
          <a:endParaRPr lang="en-US" sz="3200" kern="1200" dirty="0">
            <a:solidFill>
              <a:schemeClr val="bg1"/>
            </a:solidFill>
          </a:endParaRPr>
        </a:p>
      </dsp:txBody>
      <dsp:txXfrm>
        <a:off x="0" y="3406931"/>
        <a:ext cx="8229600" cy="603844"/>
      </dsp:txXfrm>
    </dsp:sp>
    <dsp:sp modelId="{A2BCE773-BF14-471B-97E2-49430228CE7D}">
      <dsp:nvSpPr>
        <dsp:cNvPr id="0" name=""/>
        <dsp:cNvSpPr/>
      </dsp:nvSpPr>
      <dsp:spPr>
        <a:xfrm>
          <a:off x="0" y="3988412"/>
          <a:ext cx="8229600" cy="514386"/>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40640" rIns="227584" bIns="4064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rPr>
            <a:t>Celebrate</a:t>
          </a:r>
          <a:endParaRPr lang="en-US" sz="3200" kern="1200" dirty="0">
            <a:solidFill>
              <a:schemeClr val="bg1"/>
            </a:solidFill>
          </a:endParaRPr>
        </a:p>
      </dsp:txBody>
      <dsp:txXfrm>
        <a:off x="0" y="3988412"/>
        <a:ext cx="8229600" cy="514386"/>
      </dsp:txXfrm>
    </dsp:sp>
    <dsp:sp modelId="{D4B4868B-0AA8-467F-B7AB-577B5C7A1219}">
      <dsp:nvSpPr>
        <dsp:cNvPr id="0" name=""/>
        <dsp:cNvSpPr/>
      </dsp:nvSpPr>
      <dsp:spPr>
        <a:xfrm rot="10800000">
          <a:off x="0" y="1703865"/>
          <a:ext cx="8229600" cy="1719839"/>
        </a:xfrm>
        <a:prstGeom prst="upArrowCallou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rPr>
            <a:t>Reward employees</a:t>
          </a:r>
          <a:endParaRPr lang="en-US" sz="3200" kern="1200" dirty="0">
            <a:solidFill>
              <a:schemeClr val="bg1"/>
            </a:solidFill>
          </a:endParaRPr>
        </a:p>
      </dsp:txBody>
      <dsp:txXfrm rot="-10800000">
        <a:off x="0" y="1703865"/>
        <a:ext cx="8229600" cy="603663"/>
      </dsp:txXfrm>
    </dsp:sp>
    <dsp:sp modelId="{E45DB66A-BA98-4459-A2A7-D0CD014BAF4B}">
      <dsp:nvSpPr>
        <dsp:cNvPr id="0" name=""/>
        <dsp:cNvSpPr/>
      </dsp:nvSpPr>
      <dsp:spPr>
        <a:xfrm>
          <a:off x="0" y="2307529"/>
          <a:ext cx="8229600" cy="514231"/>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40640" rIns="227584" bIns="4064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rPr>
            <a:t>Delegate</a:t>
          </a:r>
          <a:endParaRPr lang="en-US" sz="3200" kern="1200" dirty="0">
            <a:solidFill>
              <a:schemeClr val="bg1"/>
            </a:solidFill>
          </a:endParaRPr>
        </a:p>
      </dsp:txBody>
      <dsp:txXfrm>
        <a:off x="0" y="2307529"/>
        <a:ext cx="8229600" cy="514231"/>
      </dsp:txXfrm>
    </dsp:sp>
    <dsp:sp modelId="{0ACB9101-AC35-4F42-86CA-28A8775EAD80}">
      <dsp:nvSpPr>
        <dsp:cNvPr id="0" name=""/>
        <dsp:cNvSpPr/>
      </dsp:nvSpPr>
      <dsp:spPr>
        <a:xfrm rot="10800000">
          <a:off x="0" y="799"/>
          <a:ext cx="8229600" cy="1719839"/>
        </a:xfrm>
        <a:prstGeom prst="upArrowCallou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rPr>
            <a:t>Lead by example</a:t>
          </a:r>
          <a:endParaRPr lang="en-US" sz="3200" kern="1200" dirty="0">
            <a:solidFill>
              <a:schemeClr val="bg1"/>
            </a:solidFill>
          </a:endParaRPr>
        </a:p>
      </dsp:txBody>
      <dsp:txXfrm rot="-10800000">
        <a:off x="0" y="799"/>
        <a:ext cx="8229600" cy="603663"/>
      </dsp:txXfrm>
    </dsp:sp>
    <dsp:sp modelId="{E35FA67C-2B77-4AFF-B30D-0D99787DFEA7}">
      <dsp:nvSpPr>
        <dsp:cNvPr id="0" name=""/>
        <dsp:cNvSpPr/>
      </dsp:nvSpPr>
      <dsp:spPr>
        <a:xfrm>
          <a:off x="0" y="604463"/>
          <a:ext cx="8229600" cy="514231"/>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40640" rIns="227584" bIns="4064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rPr>
            <a:t>Meet with individuals</a:t>
          </a:r>
          <a:endParaRPr lang="en-US" sz="3200" kern="1200" dirty="0">
            <a:solidFill>
              <a:schemeClr val="bg1"/>
            </a:solidFill>
          </a:endParaRPr>
        </a:p>
      </dsp:txBody>
      <dsp:txXfrm>
        <a:off x="0" y="604463"/>
        <a:ext cx="8229600" cy="514231"/>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8B468A-CF27-4A3F-A912-E897C818694E}">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A retail chain created individual sales goals for each employee</a:t>
          </a:r>
        </a:p>
      </dsp:txBody>
      <dsp:txXfrm>
        <a:off x="423768" y="31670"/>
        <a:ext cx="7382063" cy="963265"/>
      </dsp:txXfrm>
    </dsp:sp>
    <dsp:sp modelId="{EF26D4A2-33D4-4B08-A7FE-A014B10FA280}">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65A21D-015D-46D5-838E-36118311B88B}">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effort to increase sales was counter- productive</a:t>
          </a:r>
        </a:p>
      </dsp:txBody>
      <dsp:txXfrm>
        <a:off x="1528352" y="1259039"/>
        <a:ext cx="6257489" cy="923287"/>
      </dsp:txXfrm>
    </dsp:sp>
    <dsp:sp modelId="{51DF5811-CD4D-442D-A450-B646EF93C023}">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F4A243-0FF1-48BD-B2D4-783915D6E04B}">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company then trained employees, and shared new sales techniques</a:t>
          </a:r>
        </a:p>
      </dsp:txBody>
      <dsp:txXfrm>
        <a:off x="1528352" y="2405027"/>
        <a:ext cx="6257489" cy="923287"/>
      </dsp:txXfrm>
    </dsp:sp>
    <dsp:sp modelId="{2160EEC9-6070-4135-8C01-3654950D4B97}">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C121C2-950B-4A31-A6D4-41615569FF0D}">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Profits increased by 8 percent six months after adapting the performance goals.</a:t>
          </a:r>
        </a:p>
      </dsp:txBody>
      <dsp:txXfrm>
        <a:off x="1528352" y="3551015"/>
        <a:ext cx="6257489" cy="923287"/>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E38099-CDA4-467C-A3F8-30047003A097}">
      <dsp:nvSpPr>
        <dsp:cNvPr id="0" name=""/>
        <dsp:cNvSpPr/>
      </dsp:nvSpPr>
      <dsp:spPr>
        <a:xfrm>
          <a:off x="4649965" y="0"/>
          <a:ext cx="3577947"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2EB42E8-0412-4C61-9434-9E8BFCEFCC24}">
      <dsp:nvSpPr>
        <dsp:cNvPr id="0" name=""/>
        <dsp:cNvSpPr/>
      </dsp:nvSpPr>
      <dsp:spPr>
        <a:xfrm>
          <a:off x="1687" y="0"/>
          <a:ext cx="4648278"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marL="0" lvl="0" indent="0" algn="r" defTabSz="2133600">
            <a:lnSpc>
              <a:spcPct val="90000"/>
            </a:lnSpc>
            <a:spcBef>
              <a:spcPct val="0"/>
            </a:spcBef>
            <a:spcAft>
              <a:spcPct val="35000"/>
            </a:spcAft>
            <a:buNone/>
          </a:pPr>
          <a:r>
            <a:rPr lang="en-US" sz="4800" kern="1200" dirty="0"/>
            <a:t>Anonymous</a:t>
          </a:r>
        </a:p>
      </dsp:txBody>
      <dsp:txXfrm>
        <a:off x="70731" y="69044"/>
        <a:ext cx="4510190" cy="1276275"/>
      </dsp:txXfrm>
    </dsp:sp>
    <dsp:sp modelId="{E54C5C5A-6AEE-418E-80C8-95783B2FB067}">
      <dsp:nvSpPr>
        <dsp:cNvPr id="0" name=""/>
        <dsp:cNvSpPr/>
      </dsp:nvSpPr>
      <dsp:spPr>
        <a:xfrm>
          <a:off x="4649965" y="1555799"/>
          <a:ext cx="3577947" cy="1414363"/>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987DD275-2A19-4669-8662-F181F478F95B}">
      <dsp:nvSpPr>
        <dsp:cNvPr id="0" name=""/>
        <dsp:cNvSpPr/>
      </dsp:nvSpPr>
      <dsp:spPr>
        <a:xfrm>
          <a:off x="1687" y="1555799"/>
          <a:ext cx="4648278" cy="1414363"/>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marL="0" lvl="0" indent="0" algn="r" defTabSz="2133600">
            <a:lnSpc>
              <a:spcPct val="90000"/>
            </a:lnSpc>
            <a:spcBef>
              <a:spcPct val="0"/>
            </a:spcBef>
            <a:spcAft>
              <a:spcPct val="35000"/>
            </a:spcAft>
            <a:buNone/>
          </a:pPr>
          <a:r>
            <a:rPr lang="en-US" sz="4800" kern="1200" dirty="0"/>
            <a:t>Peers and management</a:t>
          </a:r>
        </a:p>
      </dsp:txBody>
      <dsp:txXfrm>
        <a:off x="70731" y="1624843"/>
        <a:ext cx="4510190" cy="1276275"/>
      </dsp:txXfrm>
    </dsp:sp>
    <dsp:sp modelId="{7E53EF2C-215C-4D09-A1E9-77827748FC89}">
      <dsp:nvSpPr>
        <dsp:cNvPr id="0" name=""/>
        <dsp:cNvSpPr/>
      </dsp:nvSpPr>
      <dsp:spPr>
        <a:xfrm>
          <a:off x="4649965" y="3111599"/>
          <a:ext cx="3577947" cy="1414363"/>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7666F0CD-09C9-47FE-A34A-FCC5B52E78C4}">
      <dsp:nvSpPr>
        <dsp:cNvPr id="0" name=""/>
        <dsp:cNvSpPr/>
      </dsp:nvSpPr>
      <dsp:spPr>
        <a:xfrm>
          <a:off x="1687" y="3111599"/>
          <a:ext cx="4648278" cy="1414363"/>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marL="0" lvl="0" indent="0" algn="r" defTabSz="2133600">
            <a:lnSpc>
              <a:spcPct val="90000"/>
            </a:lnSpc>
            <a:spcBef>
              <a:spcPct val="0"/>
            </a:spcBef>
            <a:spcAft>
              <a:spcPct val="35000"/>
            </a:spcAft>
            <a:buNone/>
          </a:pPr>
          <a:r>
            <a:rPr lang="en-US" sz="4800" kern="1200" dirty="0"/>
            <a:t>Self-evaluate</a:t>
          </a:r>
        </a:p>
      </dsp:txBody>
      <dsp:txXfrm>
        <a:off x="70731" y="3180643"/>
        <a:ext cx="4510190" cy="1276275"/>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ECD388-8BDE-4984-B12B-8E0F29887E8B}">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157017C-2B35-4FF3-BF2D-9513DC0DBC5F}">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9220" rIns="109220" bIns="109220" numCol="1" spcCol="1270" anchor="ctr" anchorCtr="0">
          <a:noAutofit/>
        </a:bodyPr>
        <a:lstStyle/>
        <a:p>
          <a:pPr marL="0" lvl="0" indent="0" algn="l" defTabSz="1911350">
            <a:lnSpc>
              <a:spcPct val="90000"/>
            </a:lnSpc>
            <a:spcBef>
              <a:spcPct val="0"/>
            </a:spcBef>
            <a:spcAft>
              <a:spcPct val="35000"/>
            </a:spcAft>
            <a:buNone/>
          </a:pPr>
          <a:r>
            <a:rPr lang="en-US" sz="4300" kern="1200" dirty="0"/>
            <a:t>Better picture of performance</a:t>
          </a:r>
        </a:p>
      </dsp:txBody>
      <dsp:txXfrm>
        <a:off x="628203" y="452596"/>
        <a:ext cx="7538938" cy="905192"/>
      </dsp:txXfrm>
    </dsp:sp>
    <dsp:sp modelId="{3F0E52A7-981F-442C-A16B-AE627C255067}">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8DFC474-917B-4DE2-959B-CD2D813FCB29}">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9220" rIns="109220" bIns="109220" numCol="1" spcCol="1270" anchor="ctr" anchorCtr="0">
          <a:noAutofit/>
        </a:bodyPr>
        <a:lstStyle/>
        <a:p>
          <a:pPr marL="0" lvl="0" indent="0" algn="l" defTabSz="1911350">
            <a:lnSpc>
              <a:spcPct val="90000"/>
            </a:lnSpc>
            <a:spcBef>
              <a:spcPct val="0"/>
            </a:spcBef>
            <a:spcAft>
              <a:spcPct val="35000"/>
            </a:spcAft>
            <a:buNone/>
          </a:pPr>
          <a:r>
            <a:rPr lang="en-US" sz="4300" kern="1200" dirty="0"/>
            <a:t>360 seems more fair</a:t>
          </a:r>
        </a:p>
      </dsp:txBody>
      <dsp:txXfrm>
        <a:off x="957241" y="1810385"/>
        <a:ext cx="7209900" cy="905192"/>
      </dsp:txXfrm>
    </dsp:sp>
    <dsp:sp modelId="{D0039E42-8C0D-41AE-9AA9-307EB66D3DF1}">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9C5C078A-ECA0-4282-B4BB-4037223F79B1}">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9220" rIns="109220" bIns="109220" numCol="1" spcCol="1270" anchor="ctr" anchorCtr="0">
          <a:noAutofit/>
        </a:bodyPr>
        <a:lstStyle/>
        <a:p>
          <a:pPr marL="0" lvl="0" indent="0" algn="l" defTabSz="1911350">
            <a:lnSpc>
              <a:spcPct val="90000"/>
            </a:lnSpc>
            <a:spcBef>
              <a:spcPct val="0"/>
            </a:spcBef>
            <a:spcAft>
              <a:spcPct val="35000"/>
            </a:spcAft>
            <a:buNone/>
          </a:pPr>
          <a:r>
            <a:rPr lang="en-US" sz="4300" kern="1200" dirty="0"/>
            <a:t>Encourages cooperation</a:t>
          </a:r>
        </a:p>
      </dsp:txBody>
      <dsp:txXfrm>
        <a:off x="628203" y="3168174"/>
        <a:ext cx="7538938" cy="905192"/>
      </dsp:txXfrm>
    </dsp:sp>
    <dsp:sp modelId="{7E2CF7DE-B077-4738-A019-9AEF8307168F}">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2828D8-107C-4B64-941E-B26F948C9FE1}">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ADE5BC-B74C-441C-A0A9-634F39728D9F}">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kern="1200" dirty="0"/>
            <a:t>Scale of 1 to 10</a:t>
          </a:r>
        </a:p>
      </dsp:txBody>
      <dsp:txXfrm>
        <a:off x="2262981" y="0"/>
        <a:ext cx="5966618" cy="1357791"/>
      </dsp:txXfrm>
    </dsp:sp>
    <dsp:sp modelId="{A7CD1DF0-99FA-48DC-9D0F-402B5F20DEC6}">
      <dsp:nvSpPr>
        <dsp:cNvPr id="0" name=""/>
        <dsp:cNvSpPr/>
      </dsp:nvSpPr>
      <dsp:spPr>
        <a:xfrm>
          <a:off x="792044" y="1357791"/>
          <a:ext cx="2941873" cy="2941873"/>
        </a:xfrm>
        <a:prstGeom prst="pie">
          <a:avLst>
            <a:gd name="adj1" fmla="val 5400000"/>
            <a:gd name="adj2" fmla="val 1620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C2908F-DE26-48DD-9097-0DD8E5261006}">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kern="1200" dirty="0"/>
            <a:t>Comments</a:t>
          </a:r>
        </a:p>
      </dsp:txBody>
      <dsp:txXfrm>
        <a:off x="2262981" y="1357791"/>
        <a:ext cx="5966618" cy="1357787"/>
      </dsp:txXfrm>
    </dsp:sp>
    <dsp:sp modelId="{BC9CD670-B23A-4DBA-A7BF-802D2DDE77D1}">
      <dsp:nvSpPr>
        <dsp:cNvPr id="0" name=""/>
        <dsp:cNvSpPr/>
      </dsp:nvSpPr>
      <dsp:spPr>
        <a:xfrm>
          <a:off x="1584087" y="2715579"/>
          <a:ext cx="1357787" cy="1357787"/>
        </a:xfrm>
        <a:prstGeom prst="pie">
          <a:avLst>
            <a:gd name="adj1" fmla="val 5400000"/>
            <a:gd name="adj2" fmla="val 1620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E96024-8865-493C-8DBF-50D38C39D930}">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kern="1200" dirty="0"/>
            <a:t>Scores are averaged</a:t>
          </a:r>
        </a:p>
      </dsp:txBody>
      <dsp:txXfrm>
        <a:off x="2262981" y="2715579"/>
        <a:ext cx="5966618" cy="1357787"/>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0F1F25-129A-4677-8550-B2327D72063D}">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A department manager had a problem with productivity and morale</a:t>
          </a:r>
        </a:p>
      </dsp:txBody>
      <dsp:txXfrm>
        <a:off x="423768" y="31670"/>
        <a:ext cx="7382063" cy="963265"/>
      </dsp:txXfrm>
    </dsp:sp>
    <dsp:sp modelId="{E6715C71-6711-4A86-82F9-3D16AA5FF286}">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627D76-16EC-4758-855E-FA0C3C5FA83C}">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t>His employee reviews seemed unsuccessful, and employees continued to argue </a:t>
          </a:r>
        </a:p>
      </dsp:txBody>
      <dsp:txXfrm>
        <a:off x="1528352" y="1259039"/>
        <a:ext cx="6257489" cy="923287"/>
      </dsp:txXfrm>
    </dsp:sp>
    <dsp:sp modelId="{302F2741-99BA-4B30-A057-303D6865E610}">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6CA7BFC-AA1F-4085-9FF7-6F812A50A5E6}">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t>The company instituted a new 360 degree feedback system</a:t>
          </a:r>
        </a:p>
      </dsp:txBody>
      <dsp:txXfrm>
        <a:off x="1528352" y="2405027"/>
        <a:ext cx="6257489" cy="923287"/>
      </dsp:txXfrm>
    </dsp:sp>
    <dsp:sp modelId="{93EBCF35-42F4-48F4-B6F8-BB482913081F}">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13B565-AECC-489A-9022-E0E1C9DF7A45}">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dirty="0"/>
            <a:t>Employees learned to rely on each other for performance, they stopped arguing and productivity increased</a:t>
          </a:r>
        </a:p>
      </dsp:txBody>
      <dsp:txXfrm>
        <a:off x="1528352" y="3551015"/>
        <a:ext cx="6257489" cy="923287"/>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F1CB40-66FA-4156-A12C-D5011D420F78}">
      <dsp:nvSpPr>
        <dsp:cNvPr id="0" name=""/>
        <dsp:cNvSpPr/>
      </dsp:nvSpPr>
      <dsp:spPr>
        <a:xfrm>
          <a:off x="3372300" y="2209"/>
          <a:ext cx="1485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Skills</a:t>
          </a:r>
        </a:p>
      </dsp:txBody>
      <dsp:txXfrm>
        <a:off x="3372300" y="2209"/>
        <a:ext cx="1485000" cy="1458562"/>
      </dsp:txXfrm>
    </dsp:sp>
    <dsp:sp modelId="{C3DEA7B7-3C3C-43DB-84B4-13A94717C28D}">
      <dsp:nvSpPr>
        <dsp:cNvPr id="0" name=""/>
        <dsp:cNvSpPr/>
      </dsp:nvSpPr>
      <dsp:spPr>
        <a:xfrm>
          <a:off x="1459799" y="1533700"/>
          <a:ext cx="5310000" cy="145856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Essential knowledge</a:t>
          </a:r>
        </a:p>
      </dsp:txBody>
      <dsp:txXfrm>
        <a:off x="1459799" y="1533700"/>
        <a:ext cx="5310000" cy="1458562"/>
      </dsp:txXfrm>
    </dsp:sp>
    <dsp:sp modelId="{CAF95B52-46A5-4056-AE21-18CC0305DE94}">
      <dsp:nvSpPr>
        <dsp:cNvPr id="0" name=""/>
        <dsp:cNvSpPr/>
      </dsp:nvSpPr>
      <dsp:spPr>
        <a:xfrm>
          <a:off x="64799" y="3065190"/>
          <a:ext cx="8100000" cy="145856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Necessary to preform a job well</a:t>
          </a:r>
        </a:p>
      </dsp:txBody>
      <dsp:txXfrm>
        <a:off x="64799" y="3065190"/>
        <a:ext cx="8100000" cy="1458562"/>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DE844E-1493-4484-B064-37795516B0E2}">
      <dsp:nvSpPr>
        <dsp:cNvPr id="0" name=""/>
        <dsp:cNvSpPr/>
      </dsp:nvSpPr>
      <dsp:spPr>
        <a:xfrm>
          <a:off x="0" y="0"/>
          <a:ext cx="6336792" cy="81467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b="0" kern="1200" dirty="0"/>
            <a:t>Identify Competencies</a:t>
          </a:r>
        </a:p>
      </dsp:txBody>
      <dsp:txXfrm>
        <a:off x="23861" y="23861"/>
        <a:ext cx="5362379" cy="766951"/>
      </dsp:txXfrm>
    </dsp:sp>
    <dsp:sp modelId="{8EA7849E-1EA7-437C-87BC-FA4D22A17E13}">
      <dsp:nvSpPr>
        <dsp:cNvPr id="0" name=""/>
        <dsp:cNvSpPr/>
      </dsp:nvSpPr>
      <dsp:spPr>
        <a:xfrm>
          <a:off x="473202" y="927822"/>
          <a:ext cx="6336792" cy="814673"/>
        </a:xfrm>
        <a:prstGeom prst="roundRect">
          <a:avLst>
            <a:gd name="adj" fmla="val 10000"/>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b="0" kern="1200" dirty="0"/>
            <a:t>Develop Assessments</a:t>
          </a:r>
        </a:p>
      </dsp:txBody>
      <dsp:txXfrm>
        <a:off x="497063" y="951683"/>
        <a:ext cx="5286330" cy="766951"/>
      </dsp:txXfrm>
    </dsp:sp>
    <dsp:sp modelId="{4425EDBC-9707-482F-BAD8-C1912BC71B09}">
      <dsp:nvSpPr>
        <dsp:cNvPr id="0" name=""/>
        <dsp:cNvSpPr/>
      </dsp:nvSpPr>
      <dsp:spPr>
        <a:xfrm>
          <a:off x="946404" y="1855644"/>
          <a:ext cx="6336792" cy="814673"/>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b="0" kern="1200" dirty="0"/>
            <a:t>Practice Assessments</a:t>
          </a:r>
        </a:p>
      </dsp:txBody>
      <dsp:txXfrm>
        <a:off x="970265" y="1879505"/>
        <a:ext cx="5286330" cy="766951"/>
      </dsp:txXfrm>
    </dsp:sp>
    <dsp:sp modelId="{022FB1C3-EA5B-4E4F-9E3D-0F5D2FA49CD8}">
      <dsp:nvSpPr>
        <dsp:cNvPr id="0" name=""/>
        <dsp:cNvSpPr/>
      </dsp:nvSpPr>
      <dsp:spPr>
        <a:xfrm>
          <a:off x="1419605" y="2783467"/>
          <a:ext cx="6336792" cy="814673"/>
        </a:xfrm>
        <a:prstGeom prst="roundRect">
          <a:avLst>
            <a:gd name="adj" fmla="val 10000"/>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b="0" kern="1200" dirty="0"/>
            <a:t>Assess Employees</a:t>
          </a:r>
        </a:p>
      </dsp:txBody>
      <dsp:txXfrm>
        <a:off x="1443466" y="2807328"/>
        <a:ext cx="5286330" cy="766951"/>
      </dsp:txXfrm>
    </dsp:sp>
    <dsp:sp modelId="{B084E24F-32B1-4717-9438-44DDE95D9BCD}">
      <dsp:nvSpPr>
        <dsp:cNvPr id="0" name=""/>
        <dsp:cNvSpPr/>
      </dsp:nvSpPr>
      <dsp:spPr>
        <a:xfrm>
          <a:off x="1892808" y="3711289"/>
          <a:ext cx="6336792" cy="814673"/>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b="0" kern="1200" dirty="0"/>
            <a:t>Plan</a:t>
          </a:r>
        </a:p>
      </dsp:txBody>
      <dsp:txXfrm>
        <a:off x="1916669" y="3735150"/>
        <a:ext cx="5286330" cy="766951"/>
      </dsp:txXfrm>
    </dsp:sp>
    <dsp:sp modelId="{12DF9827-29FA-435E-90B7-C9121C06ACAA}">
      <dsp:nvSpPr>
        <dsp:cNvPr id="0" name=""/>
        <dsp:cNvSpPr/>
      </dsp:nvSpPr>
      <dsp:spPr>
        <a:xfrm>
          <a:off x="5807254" y="595164"/>
          <a:ext cx="529537" cy="529537"/>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5926400" y="595164"/>
        <a:ext cx="291245" cy="398477"/>
      </dsp:txXfrm>
    </dsp:sp>
    <dsp:sp modelId="{D917C079-0D58-4B75-B4C0-C8B8F536874D}">
      <dsp:nvSpPr>
        <dsp:cNvPr id="0" name=""/>
        <dsp:cNvSpPr/>
      </dsp:nvSpPr>
      <dsp:spPr>
        <a:xfrm>
          <a:off x="6280456" y="1522986"/>
          <a:ext cx="529537" cy="529537"/>
        </a:xfrm>
        <a:prstGeom prst="downArrow">
          <a:avLst>
            <a:gd name="adj1" fmla="val 55000"/>
            <a:gd name="adj2" fmla="val 45000"/>
          </a:avLst>
        </a:prstGeom>
        <a:solidFill>
          <a:schemeClr val="accent3">
            <a:tint val="40000"/>
            <a:alpha val="90000"/>
            <a:hueOff val="3572285"/>
            <a:satOff val="-4598"/>
            <a:lumOff val="-358"/>
            <a:alphaOff val="0"/>
          </a:schemeClr>
        </a:solidFill>
        <a:ln w="25400" cap="flat" cmpd="sng" algn="ctr">
          <a:solidFill>
            <a:schemeClr val="accent3">
              <a:tint val="40000"/>
              <a:alpha val="90000"/>
              <a:hueOff val="3572285"/>
              <a:satOff val="-4598"/>
              <a:lumOff val="-3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6399602" y="1522986"/>
        <a:ext cx="291245" cy="398477"/>
      </dsp:txXfrm>
    </dsp:sp>
    <dsp:sp modelId="{B271701F-75C9-48C3-B20E-7CFE023BF4ED}">
      <dsp:nvSpPr>
        <dsp:cNvPr id="0" name=""/>
        <dsp:cNvSpPr/>
      </dsp:nvSpPr>
      <dsp:spPr>
        <a:xfrm>
          <a:off x="6753658" y="2437231"/>
          <a:ext cx="529537" cy="529537"/>
        </a:xfrm>
        <a:prstGeom prst="downArrow">
          <a:avLst>
            <a:gd name="adj1" fmla="val 55000"/>
            <a:gd name="adj2" fmla="val 45000"/>
          </a:avLst>
        </a:prstGeom>
        <a:solidFill>
          <a:schemeClr val="accent3">
            <a:tint val="40000"/>
            <a:alpha val="90000"/>
            <a:hueOff val="7144569"/>
            <a:satOff val="-9195"/>
            <a:lumOff val="-717"/>
            <a:alphaOff val="0"/>
          </a:schemeClr>
        </a:solidFill>
        <a:ln w="25400" cap="flat" cmpd="sng" algn="ctr">
          <a:solidFill>
            <a:schemeClr val="accent3">
              <a:tint val="40000"/>
              <a:alpha val="90000"/>
              <a:hueOff val="7144569"/>
              <a:satOff val="-9195"/>
              <a:lumOff val="-71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6872804" y="2437231"/>
        <a:ext cx="291245" cy="398477"/>
      </dsp:txXfrm>
    </dsp:sp>
    <dsp:sp modelId="{915E2F4B-549F-40D6-884A-5ECF18C4E81F}">
      <dsp:nvSpPr>
        <dsp:cNvPr id="0" name=""/>
        <dsp:cNvSpPr/>
      </dsp:nvSpPr>
      <dsp:spPr>
        <a:xfrm>
          <a:off x="7226860" y="3374105"/>
          <a:ext cx="529537" cy="529537"/>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7346006" y="3374105"/>
        <a:ext cx="291245" cy="3984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628070-0F11-4BD9-9041-6C38C76BE84F}">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Effective management</a:t>
          </a:r>
        </a:p>
      </dsp:txBody>
      <dsp:txXfrm>
        <a:off x="460905" y="1047"/>
        <a:ext cx="3479899" cy="2087939"/>
      </dsp:txXfrm>
    </dsp:sp>
    <dsp:sp modelId="{6C018A75-7F80-47A1-BB6E-424E96545EF8}">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Ensure proper behaviors</a:t>
          </a:r>
        </a:p>
      </dsp:txBody>
      <dsp:txXfrm>
        <a:off x="4288794" y="1047"/>
        <a:ext cx="3479899" cy="2087939"/>
      </dsp:txXfrm>
    </dsp:sp>
    <dsp:sp modelId="{FBE3E3E9-BC49-4AB9-AC25-6BD6CCD243BE}">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With proper training</a:t>
          </a:r>
        </a:p>
      </dsp:txBody>
      <dsp:txXfrm>
        <a:off x="2374850" y="2436976"/>
        <a:ext cx="3479899" cy="2087939"/>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E69984-8C8C-4227-AC0E-893EA8A8E9B1}">
      <dsp:nvSpPr>
        <dsp:cNvPr id="0" name=""/>
        <dsp:cNvSpPr/>
      </dsp:nvSpPr>
      <dsp:spPr>
        <a:xfrm>
          <a:off x="0" y="4525810"/>
          <a:ext cx="8229600" cy="0"/>
        </a:xfrm>
        <a:prstGeom prst="line">
          <a:avLst/>
        </a:prstGeom>
        <a:noFill/>
        <a:ln w="25400" cap="flat" cmpd="sng" algn="ctr">
          <a:solidFill>
            <a:schemeClr val="accent4"/>
          </a:solidFill>
          <a:prstDash val="solid"/>
        </a:ln>
        <a:effectLst/>
      </dsp:spPr>
      <dsp:style>
        <a:lnRef idx="2">
          <a:scrgbClr r="0" g="0" b="0"/>
        </a:lnRef>
        <a:fillRef idx="0">
          <a:scrgbClr r="0" g="0" b="0"/>
        </a:fillRef>
        <a:effectRef idx="0">
          <a:scrgbClr r="0" g="0" b="0"/>
        </a:effectRef>
        <a:fontRef idx="minor"/>
      </dsp:style>
    </dsp:sp>
    <dsp:sp modelId="{DAEC8302-564A-48E5-ACEA-DABDA1F4B1E2}">
      <dsp:nvSpPr>
        <dsp:cNvPr id="0" name=""/>
        <dsp:cNvSpPr/>
      </dsp:nvSpPr>
      <dsp:spPr>
        <a:xfrm>
          <a:off x="0" y="2992926"/>
          <a:ext cx="8229600" cy="0"/>
        </a:xfrm>
        <a:prstGeom prst="line">
          <a:avLst/>
        </a:prstGeom>
        <a:noFill/>
        <a:ln w="25400" cap="flat" cmpd="sng" algn="ctr">
          <a:solidFill>
            <a:srgbClr val="5EAFA6"/>
          </a:solidFill>
          <a:prstDash val="solid"/>
        </a:ln>
        <a:effectLst/>
      </dsp:spPr>
      <dsp:style>
        <a:lnRef idx="2">
          <a:scrgbClr r="0" g="0" b="0"/>
        </a:lnRef>
        <a:fillRef idx="0">
          <a:scrgbClr r="0" g="0" b="0"/>
        </a:fillRef>
        <a:effectRef idx="0">
          <a:scrgbClr r="0" g="0" b="0"/>
        </a:effectRef>
        <a:fontRef idx="minor"/>
      </dsp:style>
    </dsp:sp>
    <dsp:sp modelId="{C80365DB-5040-4ADE-9383-820C2506FDE3}">
      <dsp:nvSpPr>
        <dsp:cNvPr id="0" name=""/>
        <dsp:cNvSpPr/>
      </dsp:nvSpPr>
      <dsp:spPr>
        <a:xfrm>
          <a:off x="0" y="1460042"/>
          <a:ext cx="8229600" cy="0"/>
        </a:xfrm>
        <a:prstGeom prst="line">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1D3A7C9-E33A-4BA4-87E1-8AA9D8A79EA2}">
      <dsp:nvSpPr>
        <dsp:cNvPr id="0" name=""/>
        <dsp:cNvSpPr/>
      </dsp:nvSpPr>
      <dsp:spPr>
        <a:xfrm>
          <a:off x="2139692" y="152"/>
          <a:ext cx="6089904" cy="1459889"/>
        </a:xfrm>
        <a:prstGeom prst="rect">
          <a:avLst/>
        </a:prstGeom>
        <a:noFill/>
        <a:ln>
          <a:noFill/>
        </a:ln>
        <a:effectLst/>
      </dsp:spPr>
      <dsp:style>
        <a:lnRef idx="0">
          <a:scrgbClr r="0" g="0" b="0"/>
        </a:lnRef>
        <a:fillRef idx="0">
          <a:scrgbClr r="0" g="0" b="0"/>
        </a:fillRef>
        <a:effectRef idx="0">
          <a:scrgbClr r="0" g="0" b="0"/>
        </a:effectRef>
        <a:fontRef idx="minor"/>
      </dsp:style>
    </dsp:sp>
    <dsp:sp modelId="{37F80C12-4759-479A-A360-8F6256F610AF}">
      <dsp:nvSpPr>
        <dsp:cNvPr id="0" name=""/>
        <dsp:cNvSpPr/>
      </dsp:nvSpPr>
      <dsp:spPr>
        <a:xfrm>
          <a:off x="5" y="152"/>
          <a:ext cx="5045296" cy="1459889"/>
        </a:xfrm>
        <a:prstGeom prst="round2SameRect">
          <a:avLst>
            <a:gd name="adj1" fmla="val 16670"/>
            <a:gd name="adj2" fmla="val 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Trained professionals </a:t>
          </a:r>
        </a:p>
      </dsp:txBody>
      <dsp:txXfrm>
        <a:off x="71284" y="71431"/>
        <a:ext cx="4902738" cy="1388610"/>
      </dsp:txXfrm>
    </dsp:sp>
    <dsp:sp modelId="{DB4FB02E-32A3-4C18-AB5E-6331374F29F8}">
      <dsp:nvSpPr>
        <dsp:cNvPr id="0" name=""/>
        <dsp:cNvSpPr/>
      </dsp:nvSpPr>
      <dsp:spPr>
        <a:xfrm>
          <a:off x="3135300" y="1533036"/>
          <a:ext cx="5551495" cy="1459889"/>
        </a:xfrm>
        <a:prstGeom prst="rect">
          <a:avLst/>
        </a:prstGeom>
        <a:noFill/>
        <a:ln>
          <a:noFill/>
        </a:ln>
        <a:effectLst/>
      </dsp:spPr>
      <dsp:style>
        <a:lnRef idx="0">
          <a:scrgbClr r="0" g="0" b="0"/>
        </a:lnRef>
        <a:fillRef idx="0">
          <a:scrgbClr r="0" g="0" b="0"/>
        </a:fillRef>
        <a:effectRef idx="0">
          <a:scrgbClr r="0" g="0" b="0"/>
        </a:effectRef>
        <a:fontRef idx="minor"/>
      </dsp:style>
    </dsp:sp>
    <dsp:sp modelId="{19C52BC9-A373-407B-9D73-90FA1E86F105}">
      <dsp:nvSpPr>
        <dsp:cNvPr id="0" name=""/>
        <dsp:cNvSpPr/>
      </dsp:nvSpPr>
      <dsp:spPr>
        <a:xfrm>
          <a:off x="5" y="1533036"/>
          <a:ext cx="5045296" cy="1459889"/>
        </a:xfrm>
        <a:prstGeom prst="round2SameRect">
          <a:avLst>
            <a:gd name="adj1" fmla="val 16670"/>
            <a:gd name="adj2" fmla="val 0"/>
          </a:avLst>
        </a:prstGeom>
        <a:solidFill>
          <a:schemeClr val="accent3">
            <a:hueOff val="5625132"/>
            <a:satOff val="-8440"/>
            <a:lumOff val="-1373"/>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3900" kern="1200" dirty="0"/>
            <a:t>Strong performance</a:t>
          </a:r>
        </a:p>
      </dsp:txBody>
      <dsp:txXfrm>
        <a:off x="71284" y="1604315"/>
        <a:ext cx="4902738" cy="1388610"/>
      </dsp:txXfrm>
    </dsp:sp>
    <dsp:sp modelId="{A06254CD-C1E0-4E4E-98C7-A625D5DF4668}">
      <dsp:nvSpPr>
        <dsp:cNvPr id="0" name=""/>
        <dsp:cNvSpPr/>
      </dsp:nvSpPr>
      <dsp:spPr>
        <a:xfrm>
          <a:off x="3135300" y="3065920"/>
          <a:ext cx="5551495" cy="1459889"/>
        </a:xfrm>
        <a:prstGeom prst="rect">
          <a:avLst/>
        </a:prstGeom>
        <a:noFill/>
        <a:ln>
          <a:noFill/>
        </a:ln>
        <a:effectLst/>
      </dsp:spPr>
      <dsp:style>
        <a:lnRef idx="0">
          <a:scrgbClr r="0" g="0" b="0"/>
        </a:lnRef>
        <a:fillRef idx="0">
          <a:scrgbClr r="0" g="0" b="0"/>
        </a:fillRef>
        <a:effectRef idx="0">
          <a:scrgbClr r="0" g="0" b="0"/>
        </a:effectRef>
        <a:fontRef idx="minor"/>
      </dsp:style>
    </dsp:sp>
    <dsp:sp modelId="{5C98BC3E-23FA-40A5-8F40-EBFA1C2EE3D6}">
      <dsp:nvSpPr>
        <dsp:cNvPr id="0" name=""/>
        <dsp:cNvSpPr/>
      </dsp:nvSpPr>
      <dsp:spPr>
        <a:xfrm>
          <a:off x="5" y="3065920"/>
          <a:ext cx="5045296" cy="1459889"/>
        </a:xfrm>
        <a:prstGeom prst="round2SameRect">
          <a:avLst>
            <a:gd name="adj1" fmla="val 16670"/>
            <a:gd name="adj2" fmla="val 0"/>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3900" kern="1200" dirty="0"/>
            <a:t>Unique for your company</a:t>
          </a:r>
        </a:p>
      </dsp:txBody>
      <dsp:txXfrm>
        <a:off x="71284" y="3137199"/>
        <a:ext cx="4902738" cy="1388610"/>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5523B9-7D7E-4111-9A49-B06C68B93B4A}">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Yearly competency assessments at a local marketing firm are not successful</a:t>
          </a:r>
        </a:p>
      </dsp:txBody>
      <dsp:txXfrm>
        <a:off x="423768" y="31670"/>
        <a:ext cx="7382063" cy="963265"/>
      </dsp:txXfrm>
    </dsp:sp>
    <dsp:sp modelId="{36AB3DF8-6520-43D1-8D85-E1ADB6F983D5}">
      <dsp:nvSpPr>
        <dsp:cNvPr id="0" name=""/>
        <dsp:cNvSpPr/>
      </dsp:nvSpPr>
      <dsp:spPr>
        <a:xfrm>
          <a:off x="424597"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042715-CC8E-4744-8339-5CD0153E122B}">
      <dsp:nvSpPr>
        <dsp:cNvPr id="0" name=""/>
        <dsp:cNvSpPr/>
      </dsp:nvSpPr>
      <dsp:spPr>
        <a:xfrm>
          <a:off x="1491173" y="122845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overall goal is to double the number of high performing employees</a:t>
          </a:r>
        </a:p>
      </dsp:txBody>
      <dsp:txXfrm>
        <a:off x="1541131" y="1278409"/>
        <a:ext cx="6257489" cy="923287"/>
      </dsp:txXfrm>
    </dsp:sp>
    <dsp:sp modelId="{F5E691D3-9939-427E-AB4B-6F15AAB8D3B2}">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28A7FD-7353-4D0C-8746-F4F9248CDD47}">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competency assessments were altered to include action plans </a:t>
          </a:r>
        </a:p>
      </dsp:txBody>
      <dsp:txXfrm>
        <a:off x="1528352" y="2405027"/>
        <a:ext cx="6257489" cy="923287"/>
      </dsp:txXfrm>
    </dsp:sp>
    <dsp:sp modelId="{1BCEE052-280E-46D5-8E56-97C3A761A43A}">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B3C5BE-3D91-46BD-A791-10244F14674B}">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Over the next year, many employees began to show improvement. </a:t>
          </a:r>
        </a:p>
      </dsp:txBody>
      <dsp:txXfrm>
        <a:off x="1528352" y="3551015"/>
        <a:ext cx="6257489" cy="923287"/>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D236EF-E663-4AA8-834C-EF307C91D9C3}">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0CAC81D-97C0-48C3-B57C-B4BE539843B9}">
      <dsp:nvSpPr>
        <dsp:cNvPr id="0" name=""/>
        <dsp:cNvSpPr/>
      </dsp:nvSpPr>
      <dsp:spPr>
        <a:xfrm>
          <a:off x="511409" y="347956"/>
          <a:ext cx="7655707" cy="69627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Direct experience</a:t>
          </a:r>
        </a:p>
      </dsp:txBody>
      <dsp:txXfrm>
        <a:off x="511409" y="347956"/>
        <a:ext cx="7655707" cy="696274"/>
      </dsp:txXfrm>
    </dsp:sp>
    <dsp:sp modelId="{D66A3EAC-D4EF-4229-AFEC-E5BC42090133}">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96BF95-052F-4330-B862-7E0A417EF33B}">
      <dsp:nvSpPr>
        <dsp:cNvPr id="0" name=""/>
        <dsp:cNvSpPr/>
      </dsp:nvSpPr>
      <dsp:spPr>
        <a:xfrm>
          <a:off x="910599" y="1392548"/>
          <a:ext cx="7256517" cy="696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Involves senses</a:t>
          </a:r>
        </a:p>
      </dsp:txBody>
      <dsp:txXfrm>
        <a:off x="910599" y="1392548"/>
        <a:ext cx="7256517" cy="696274"/>
      </dsp:txXfrm>
    </dsp:sp>
    <dsp:sp modelId="{4BC432DA-27A8-40E7-8CC6-784ECF2AD55B}">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F6DCB5D-F169-45AA-947F-9D272CEE2952}">
      <dsp:nvSpPr>
        <dsp:cNvPr id="0" name=""/>
        <dsp:cNvSpPr/>
      </dsp:nvSpPr>
      <dsp:spPr>
        <a:xfrm>
          <a:off x="910599" y="2437140"/>
          <a:ext cx="7256517" cy="69627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Not simply knowledge</a:t>
          </a:r>
        </a:p>
      </dsp:txBody>
      <dsp:txXfrm>
        <a:off x="910599" y="2437140"/>
        <a:ext cx="7256517" cy="696274"/>
      </dsp:txXfrm>
    </dsp:sp>
    <dsp:sp modelId="{D7065CAB-82F3-44DD-9859-C9CB6E2C1865}">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FDD473-E14D-4164-A3F4-EFB23F1054AB}">
      <dsp:nvSpPr>
        <dsp:cNvPr id="0" name=""/>
        <dsp:cNvSpPr/>
      </dsp:nvSpPr>
      <dsp:spPr>
        <a:xfrm>
          <a:off x="511409" y="3481732"/>
          <a:ext cx="7655707" cy="696274"/>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Hands-on training</a:t>
          </a:r>
        </a:p>
      </dsp:txBody>
      <dsp:txXfrm>
        <a:off x="511409" y="3481732"/>
        <a:ext cx="7655707" cy="696274"/>
      </dsp:txXfrm>
    </dsp:sp>
    <dsp:sp modelId="{ADF14632-C492-4C5C-872B-AF762C56E3FA}">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E99EA6-A800-45E6-9032-B528A299D08F}">
      <dsp:nvSpPr>
        <dsp:cNvPr id="0" name=""/>
        <dsp:cNvSpPr/>
      </dsp:nvSpPr>
      <dsp:spPr>
        <a:xfrm>
          <a:off x="0" y="747539"/>
          <a:ext cx="8229600" cy="93541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What the experience means</a:t>
          </a:r>
        </a:p>
      </dsp:txBody>
      <dsp:txXfrm>
        <a:off x="45663" y="793202"/>
        <a:ext cx="8138274" cy="844089"/>
      </dsp:txXfrm>
    </dsp:sp>
    <dsp:sp modelId="{B6469B19-8995-4571-AC51-C0281F2374D0}">
      <dsp:nvSpPr>
        <dsp:cNvPr id="0" name=""/>
        <dsp:cNvSpPr/>
      </dsp:nvSpPr>
      <dsp:spPr>
        <a:xfrm>
          <a:off x="0" y="1795274"/>
          <a:ext cx="8229600" cy="93541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Knowledge is transferred into meaning</a:t>
          </a:r>
        </a:p>
      </dsp:txBody>
      <dsp:txXfrm>
        <a:off x="45663" y="1840937"/>
        <a:ext cx="8138274" cy="844089"/>
      </dsp:txXfrm>
    </dsp:sp>
    <dsp:sp modelId="{E7FBA8D6-2B14-419A-9536-CFE46EBE471A}">
      <dsp:nvSpPr>
        <dsp:cNvPr id="0" name=""/>
        <dsp:cNvSpPr/>
      </dsp:nvSpPr>
      <dsp:spPr>
        <a:xfrm>
          <a:off x="0" y="2843009"/>
          <a:ext cx="8229600" cy="93541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Way to transform knowledge</a:t>
          </a:r>
        </a:p>
      </dsp:txBody>
      <dsp:txXfrm>
        <a:off x="45663" y="2888672"/>
        <a:ext cx="8138274" cy="844089"/>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EE09CD-CEE6-4DFB-A577-E8F663C37FDC}">
      <dsp:nvSpPr>
        <dsp:cNvPr id="0" name=""/>
        <dsp:cNvSpPr/>
      </dsp:nvSpPr>
      <dsp:spPr>
        <a:xfrm rot="16200000">
          <a:off x="-956010" y="957014"/>
          <a:ext cx="4525963"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0" tIns="0" rIns="183555" bIns="0" numCol="1" spcCol="1270" anchor="ctr" anchorCtr="0">
          <a:noAutofit/>
        </a:bodyPr>
        <a:lstStyle/>
        <a:p>
          <a:pPr marL="0" lvl="0" indent="0" algn="ctr" defTabSz="1289050">
            <a:lnSpc>
              <a:spcPct val="90000"/>
            </a:lnSpc>
            <a:spcBef>
              <a:spcPct val="0"/>
            </a:spcBef>
            <a:spcAft>
              <a:spcPct val="35000"/>
            </a:spcAft>
            <a:buNone/>
          </a:pPr>
          <a:r>
            <a:rPr lang="en-US" sz="2900" kern="1200" dirty="0"/>
            <a:t>Gather knowledge </a:t>
          </a:r>
        </a:p>
      </dsp:txBody>
      <dsp:txXfrm rot="5400000">
        <a:off x="1005" y="905192"/>
        <a:ext cx="2611933" cy="2715577"/>
      </dsp:txXfrm>
    </dsp:sp>
    <dsp:sp modelId="{3941D0D9-C1F8-4717-A100-0B6DBFB09A82}">
      <dsp:nvSpPr>
        <dsp:cNvPr id="0" name=""/>
        <dsp:cNvSpPr/>
      </dsp:nvSpPr>
      <dsp:spPr>
        <a:xfrm rot="16200000">
          <a:off x="1851818" y="957014"/>
          <a:ext cx="4525963" cy="2611933"/>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0" tIns="0" rIns="183555" bIns="0" numCol="1" spcCol="1270" anchor="ctr" anchorCtr="0">
          <a:noAutofit/>
        </a:bodyPr>
        <a:lstStyle/>
        <a:p>
          <a:pPr marL="0" lvl="0" indent="0" algn="ctr" defTabSz="1289050">
            <a:lnSpc>
              <a:spcPct val="90000"/>
            </a:lnSpc>
            <a:spcBef>
              <a:spcPct val="0"/>
            </a:spcBef>
            <a:spcAft>
              <a:spcPct val="35000"/>
            </a:spcAft>
            <a:buNone/>
          </a:pPr>
          <a:r>
            <a:rPr lang="en-US" sz="2900" kern="1200" dirty="0"/>
            <a:t>Without direct experience</a:t>
          </a:r>
        </a:p>
      </dsp:txBody>
      <dsp:txXfrm rot="5400000">
        <a:off x="2808833" y="905192"/>
        <a:ext cx="2611933" cy="2715577"/>
      </dsp:txXfrm>
    </dsp:sp>
    <dsp:sp modelId="{A95D1260-CBF2-4555-928B-5153F729F322}">
      <dsp:nvSpPr>
        <dsp:cNvPr id="0" name=""/>
        <dsp:cNvSpPr/>
      </dsp:nvSpPr>
      <dsp:spPr>
        <a:xfrm rot="16200000">
          <a:off x="4659647"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0" tIns="0" rIns="183555" bIns="0" numCol="1" spcCol="1270" anchor="ctr" anchorCtr="0">
          <a:noAutofit/>
        </a:bodyPr>
        <a:lstStyle/>
        <a:p>
          <a:pPr marL="0" lvl="0" indent="0" algn="ctr" defTabSz="1289050">
            <a:lnSpc>
              <a:spcPct val="90000"/>
            </a:lnSpc>
            <a:spcBef>
              <a:spcPct val="0"/>
            </a:spcBef>
            <a:spcAft>
              <a:spcPct val="35000"/>
            </a:spcAft>
            <a:buNone/>
          </a:pPr>
          <a:r>
            <a:rPr lang="en-US" sz="2900" kern="1200" dirty="0"/>
            <a:t>Apply logic to a basic understanding</a:t>
          </a:r>
        </a:p>
      </dsp:txBody>
      <dsp:txXfrm rot="5400000">
        <a:off x="5616662" y="905192"/>
        <a:ext cx="2611933" cy="2715577"/>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54E713-0D46-4488-A4D5-18E2E9C451A4}">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B24753E-EABB-447A-BE21-22AC6828DB73}">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Learn by doing</a:t>
          </a:r>
        </a:p>
      </dsp:txBody>
      <dsp:txXfrm>
        <a:off x="460476" y="90417"/>
        <a:ext cx="5662728" cy="905688"/>
      </dsp:txXfrm>
    </dsp:sp>
    <dsp:sp modelId="{68C725F7-EE35-424D-B857-9ACF329B775B}">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28E0EF4-722B-4079-B385-782AFBA38265}">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Act on knowledge</a:t>
          </a:r>
        </a:p>
      </dsp:txBody>
      <dsp:txXfrm>
        <a:off x="460476" y="1632657"/>
        <a:ext cx="5662728" cy="905688"/>
      </dsp:txXfrm>
    </dsp:sp>
    <dsp:sp modelId="{12947DCD-F6AF-4ADD-BEFE-0AE8ABD5342D}">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78FEF46-8506-4AD1-B7EA-EFE1EECD6C47}">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Taking risks</a:t>
          </a:r>
        </a:p>
      </dsp:txBody>
      <dsp:txXfrm>
        <a:off x="460476" y="3174897"/>
        <a:ext cx="5662728" cy="905688"/>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7A193C-2E6B-4797-8D27-47AAB12A4DEF}">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A new hire was trained at a software company and shown his workspace</a:t>
          </a:r>
        </a:p>
      </dsp:txBody>
      <dsp:txXfrm>
        <a:off x="423768" y="31670"/>
        <a:ext cx="7382063" cy="963265"/>
      </dsp:txXfrm>
    </dsp:sp>
    <dsp:sp modelId="{1559F1E6-72A0-46A4-9F33-CB3C0234D31D}">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90E2F5-C430-43FC-BEE7-9D5A34F8A7F3}">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 trainer walked him through the programs he would use in the job</a:t>
          </a:r>
        </a:p>
      </dsp:txBody>
      <dsp:txXfrm>
        <a:off x="1528352" y="1259039"/>
        <a:ext cx="6257489" cy="923287"/>
      </dsp:txXfrm>
    </dsp:sp>
    <dsp:sp modelId="{F458C342-5D0C-4DDE-B6DD-3F4EE9BCA943}">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557E4A-3915-4043-9EA6-AEA2380E3225}">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then watched other people perform different tasks</a:t>
          </a:r>
        </a:p>
      </dsp:txBody>
      <dsp:txXfrm>
        <a:off x="1528352" y="2405027"/>
        <a:ext cx="6257489" cy="923287"/>
      </dsp:txXfrm>
    </dsp:sp>
    <dsp:sp modelId="{31F04D4F-DED4-4D94-995F-18947DF60BD2}">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30618F-9A50-4998-947E-A911E9A1274C}">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His productivity was below average</a:t>
          </a:r>
        </a:p>
      </dsp:txBody>
      <dsp:txXfrm>
        <a:off x="1528352" y="3551015"/>
        <a:ext cx="6257489" cy="923287"/>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92D572-629B-414E-B063-4AE9DAEC53E5}">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0" kern="1200" dirty="0"/>
            <a:t>Responsibility</a:t>
          </a:r>
        </a:p>
      </dsp:txBody>
      <dsp:txXfrm>
        <a:off x="460905" y="1047"/>
        <a:ext cx="3479899" cy="2087939"/>
      </dsp:txXfrm>
    </dsp:sp>
    <dsp:sp modelId="{A8FB6944-7136-431B-ACC5-F10C5995C3E1}">
      <dsp:nvSpPr>
        <dsp:cNvPr id="0" name=""/>
        <dsp:cNvSpPr/>
      </dsp:nvSpPr>
      <dsp:spPr>
        <a:xfrm>
          <a:off x="4288794" y="1047"/>
          <a:ext cx="3479899" cy="2087939"/>
        </a:xfrm>
        <a:prstGeom prst="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0" kern="1200" dirty="0"/>
            <a:t>Nature of the work</a:t>
          </a:r>
        </a:p>
      </dsp:txBody>
      <dsp:txXfrm>
        <a:off x="4288794" y="1047"/>
        <a:ext cx="3479899" cy="2087939"/>
      </dsp:txXfrm>
    </dsp:sp>
    <dsp:sp modelId="{2734287F-67AE-40ED-BFED-C724869BB51E}">
      <dsp:nvSpPr>
        <dsp:cNvPr id="0" name=""/>
        <dsp:cNvSpPr/>
      </dsp:nvSpPr>
      <dsp:spPr>
        <a:xfrm>
          <a:off x="460905" y="2436976"/>
          <a:ext cx="3479899" cy="2087939"/>
        </a:xfrm>
        <a:prstGeom prst="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0" kern="1200" dirty="0"/>
            <a:t>Recognition</a:t>
          </a:r>
        </a:p>
      </dsp:txBody>
      <dsp:txXfrm>
        <a:off x="460905" y="2436976"/>
        <a:ext cx="3479899" cy="2087939"/>
      </dsp:txXfrm>
    </dsp:sp>
    <dsp:sp modelId="{8C360874-5A02-4D6F-824D-CBFE27EAC814}">
      <dsp:nvSpPr>
        <dsp:cNvPr id="0" name=""/>
        <dsp:cNvSpPr/>
      </dsp:nvSpPr>
      <dsp:spPr>
        <a:xfrm>
          <a:off x="4288794"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0" kern="1200" dirty="0"/>
            <a:t>Achievement</a:t>
          </a:r>
        </a:p>
      </dsp:txBody>
      <dsp:txXfrm>
        <a:off x="4288794" y="2436976"/>
        <a:ext cx="3479899" cy="2087939"/>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87BC4B-C818-4538-BB85-FD25CD84CF76}">
      <dsp:nvSpPr>
        <dsp:cNvPr id="0" name=""/>
        <dsp:cNvSpPr/>
      </dsp:nvSpPr>
      <dsp:spPr>
        <a:xfrm>
          <a:off x="2439432" y="1835"/>
          <a:ext cx="3350735" cy="78157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Family</a:t>
          </a:r>
        </a:p>
      </dsp:txBody>
      <dsp:txXfrm>
        <a:off x="2462323" y="24726"/>
        <a:ext cx="3304953" cy="735788"/>
      </dsp:txXfrm>
    </dsp:sp>
    <dsp:sp modelId="{0221074B-3FD3-448E-8A1E-A9E4BB89BEB7}">
      <dsp:nvSpPr>
        <dsp:cNvPr id="0" name=""/>
        <dsp:cNvSpPr/>
      </dsp:nvSpPr>
      <dsp:spPr>
        <a:xfrm rot="2380747">
          <a:off x="4973664" y="1121447"/>
          <a:ext cx="369060" cy="273549"/>
        </a:xfrm>
        <a:prstGeom prst="lef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5055729" y="1176157"/>
        <a:ext cx="204930" cy="164129"/>
      </dsp:txXfrm>
    </dsp:sp>
    <dsp:sp modelId="{6873FB41-FF3F-4481-A5F1-7DF6DB713220}">
      <dsp:nvSpPr>
        <dsp:cNvPr id="0" name=""/>
        <dsp:cNvSpPr/>
      </dsp:nvSpPr>
      <dsp:spPr>
        <a:xfrm>
          <a:off x="4526222" y="1733037"/>
          <a:ext cx="3350735" cy="781570"/>
        </a:xfrm>
        <a:prstGeom prst="roundRect">
          <a:avLst>
            <a:gd name="adj" fmla="val 10000"/>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Environment</a:t>
          </a:r>
        </a:p>
      </dsp:txBody>
      <dsp:txXfrm>
        <a:off x="4549113" y="1755928"/>
        <a:ext cx="3304953" cy="735788"/>
      </dsp:txXfrm>
    </dsp:sp>
    <dsp:sp modelId="{46605F46-B4CF-473B-8496-4877F8C25417}">
      <dsp:nvSpPr>
        <dsp:cNvPr id="0" name=""/>
        <dsp:cNvSpPr/>
      </dsp:nvSpPr>
      <dsp:spPr>
        <a:xfrm rot="5808340">
          <a:off x="5888577" y="3063626"/>
          <a:ext cx="369060" cy="273549"/>
        </a:xfrm>
        <a:prstGeom prst="leftRightArrow">
          <a:avLst>
            <a:gd name="adj1" fmla="val 60000"/>
            <a:gd name="adj2" fmla="val 50000"/>
          </a:avLst>
        </a:prstGeom>
        <a:solidFill>
          <a:schemeClr val="accent2">
            <a:hueOff val="1170380"/>
            <a:satOff val="-1460"/>
            <a:lumOff val="34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5970642" y="3118336"/>
        <a:ext cx="204930" cy="164129"/>
      </dsp:txXfrm>
    </dsp:sp>
    <dsp:sp modelId="{A4BB1972-137B-46E7-9D91-C58B83DF0A9B}">
      <dsp:nvSpPr>
        <dsp:cNvPr id="0" name=""/>
        <dsp:cNvSpPr/>
      </dsp:nvSpPr>
      <dsp:spPr>
        <a:xfrm>
          <a:off x="4269257" y="3886194"/>
          <a:ext cx="3350735" cy="781570"/>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Success</a:t>
          </a:r>
        </a:p>
      </dsp:txBody>
      <dsp:txXfrm>
        <a:off x="4292148" y="3909085"/>
        <a:ext cx="3304953" cy="735788"/>
      </dsp:txXfrm>
    </dsp:sp>
    <dsp:sp modelId="{DD372871-CE0B-407F-A4A2-A7730DD56FF1}">
      <dsp:nvSpPr>
        <dsp:cNvPr id="0" name=""/>
        <dsp:cNvSpPr/>
      </dsp:nvSpPr>
      <dsp:spPr>
        <a:xfrm rot="10800003">
          <a:off x="3854064" y="4140203"/>
          <a:ext cx="369060" cy="273549"/>
        </a:xfrm>
        <a:prstGeom prst="leftRightArrow">
          <a:avLst>
            <a:gd name="adj1" fmla="val 60000"/>
            <a:gd name="adj2" fmla="val 50000"/>
          </a:avLst>
        </a:prstGeom>
        <a:solidFill>
          <a:schemeClr val="accent2">
            <a:hueOff val="2340759"/>
            <a:satOff val="-2919"/>
            <a:lumOff val="68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3936129" y="4194913"/>
        <a:ext cx="204930" cy="164129"/>
      </dsp:txXfrm>
    </dsp:sp>
    <dsp:sp modelId="{9DB60ED2-5AB5-498B-B2D7-49E61EF1F5D6}">
      <dsp:nvSpPr>
        <dsp:cNvPr id="0" name=""/>
        <dsp:cNvSpPr/>
      </dsp:nvSpPr>
      <dsp:spPr>
        <a:xfrm>
          <a:off x="457196" y="3886191"/>
          <a:ext cx="3350735" cy="781570"/>
        </a:xfrm>
        <a:prstGeom prst="roundRect">
          <a:avLst>
            <a:gd name="adj" fmla="val 10000"/>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Community</a:t>
          </a:r>
        </a:p>
      </dsp:txBody>
      <dsp:txXfrm>
        <a:off x="480087" y="3909082"/>
        <a:ext cx="3304953" cy="735788"/>
      </dsp:txXfrm>
    </dsp:sp>
    <dsp:sp modelId="{E7CD8941-CC01-42FC-8CF2-6EE805470D03}">
      <dsp:nvSpPr>
        <dsp:cNvPr id="0" name=""/>
        <dsp:cNvSpPr/>
      </dsp:nvSpPr>
      <dsp:spPr>
        <a:xfrm rot="16033199">
          <a:off x="1895757" y="3063625"/>
          <a:ext cx="369060" cy="273549"/>
        </a:xfrm>
        <a:prstGeom prst="leftRightArrow">
          <a:avLst>
            <a:gd name="adj1" fmla="val 60000"/>
            <a:gd name="adj2" fmla="val 50000"/>
          </a:avLst>
        </a:prstGeom>
        <a:solidFill>
          <a:schemeClr val="accent2">
            <a:hueOff val="3511139"/>
            <a:satOff val="-4379"/>
            <a:lumOff val="103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1977822" y="3118335"/>
        <a:ext cx="204930" cy="164129"/>
      </dsp:txXfrm>
    </dsp:sp>
    <dsp:sp modelId="{676BAFAA-5A99-4499-863C-5DBE28CEE32D}">
      <dsp:nvSpPr>
        <dsp:cNvPr id="0" name=""/>
        <dsp:cNvSpPr/>
      </dsp:nvSpPr>
      <dsp:spPr>
        <a:xfrm>
          <a:off x="352642" y="1733037"/>
          <a:ext cx="3350735" cy="781570"/>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Personal time</a:t>
          </a:r>
        </a:p>
      </dsp:txBody>
      <dsp:txXfrm>
        <a:off x="375533" y="1755928"/>
        <a:ext cx="3304953" cy="735788"/>
      </dsp:txXfrm>
    </dsp:sp>
    <dsp:sp modelId="{C5866C15-E97E-40FF-BCDC-EF50C6986A84}">
      <dsp:nvSpPr>
        <dsp:cNvPr id="0" name=""/>
        <dsp:cNvSpPr/>
      </dsp:nvSpPr>
      <dsp:spPr>
        <a:xfrm rot="19219253">
          <a:off x="2886874" y="1121447"/>
          <a:ext cx="369060" cy="273549"/>
        </a:xfrm>
        <a:prstGeom prst="leftRightArrow">
          <a:avLst>
            <a:gd name="adj1" fmla="val 60000"/>
            <a:gd name="adj2" fmla="val 50000"/>
          </a:avLst>
        </a:prstGeom>
        <a:solidFill>
          <a:schemeClr val="accent2">
            <a:hueOff val="4681519"/>
            <a:satOff val="-5839"/>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2968939" y="1176157"/>
        <a:ext cx="204930" cy="164129"/>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61FCCE-D4D8-4E3B-B9B7-DD00DA82D39D}">
      <dsp:nvSpPr>
        <dsp:cNvPr id="0" name=""/>
        <dsp:cNvSpPr/>
      </dsp:nvSpPr>
      <dsp:spPr>
        <a:xfrm>
          <a:off x="514799" y="2265"/>
          <a:ext cx="7200000" cy="108950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Each person is different</a:t>
          </a:r>
        </a:p>
      </dsp:txBody>
      <dsp:txXfrm>
        <a:off x="514799" y="2265"/>
        <a:ext cx="7200000" cy="1089501"/>
      </dsp:txXfrm>
    </dsp:sp>
    <dsp:sp modelId="{43D0FF25-9704-4859-B23C-CA77AB18A973}">
      <dsp:nvSpPr>
        <dsp:cNvPr id="0" name=""/>
        <dsp:cNvSpPr/>
      </dsp:nvSpPr>
      <dsp:spPr>
        <a:xfrm>
          <a:off x="2742300" y="1146242"/>
          <a:ext cx="2745000" cy="1089501"/>
        </a:xfrm>
        <a:prstGeom prst="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Observe</a:t>
          </a:r>
        </a:p>
      </dsp:txBody>
      <dsp:txXfrm>
        <a:off x="2742300" y="1146242"/>
        <a:ext cx="2745000" cy="1089501"/>
      </dsp:txXfrm>
    </dsp:sp>
    <dsp:sp modelId="{C5D35817-5FB3-4DCD-8246-9A04B7C19031}">
      <dsp:nvSpPr>
        <dsp:cNvPr id="0" name=""/>
        <dsp:cNvSpPr/>
      </dsp:nvSpPr>
      <dsp:spPr>
        <a:xfrm>
          <a:off x="1909800" y="2290219"/>
          <a:ext cx="4410000" cy="1089501"/>
        </a:xfrm>
        <a:prstGeom prst="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Communicate</a:t>
          </a:r>
        </a:p>
      </dsp:txBody>
      <dsp:txXfrm>
        <a:off x="1909800" y="2290219"/>
        <a:ext cx="4410000" cy="1089501"/>
      </dsp:txXfrm>
    </dsp:sp>
    <dsp:sp modelId="{13C05847-F181-4726-AEC5-2835A723F2B6}">
      <dsp:nvSpPr>
        <dsp:cNvPr id="0" name=""/>
        <dsp:cNvSpPr/>
      </dsp:nvSpPr>
      <dsp:spPr>
        <a:xfrm>
          <a:off x="2967300" y="3434195"/>
          <a:ext cx="2295000" cy="1089501"/>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Survey</a:t>
          </a:r>
        </a:p>
      </dsp:txBody>
      <dsp:txXfrm>
        <a:off x="2967300" y="3434195"/>
        <a:ext cx="2295000" cy="108950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68779B-EFCD-4ACE-B5C1-28CE10E68C53}">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83CD7B-EBB7-4123-87CA-441684216778}">
      <dsp:nvSpPr>
        <dsp:cNvPr id="0" name=""/>
        <dsp:cNvSpPr/>
      </dsp:nvSpPr>
      <dsp:spPr>
        <a:xfrm>
          <a:off x="511409" y="347956"/>
          <a:ext cx="7655707" cy="69627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3500" rIns="63500" bIns="63500" numCol="1" spcCol="1270" anchor="ctr" anchorCtr="0">
          <a:noAutofit/>
        </a:bodyPr>
        <a:lstStyle/>
        <a:p>
          <a:pPr marL="0" lvl="0" indent="0" algn="l" defTabSz="1111250">
            <a:lnSpc>
              <a:spcPct val="90000"/>
            </a:lnSpc>
            <a:spcBef>
              <a:spcPct val="0"/>
            </a:spcBef>
            <a:spcAft>
              <a:spcPct val="35000"/>
            </a:spcAft>
            <a:buNone/>
          </a:pPr>
          <a:r>
            <a:rPr lang="en-US" sz="2500" kern="1200" dirty="0"/>
            <a:t>Identify the job’s purpose</a:t>
          </a:r>
        </a:p>
      </dsp:txBody>
      <dsp:txXfrm>
        <a:off x="511409" y="347956"/>
        <a:ext cx="7655707" cy="696274"/>
      </dsp:txXfrm>
    </dsp:sp>
    <dsp:sp modelId="{40D28843-8696-469D-B093-5CFB8E5701A6}">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396AC1D-69BD-4823-89F4-1AA4DD84C780}">
      <dsp:nvSpPr>
        <dsp:cNvPr id="0" name=""/>
        <dsp:cNvSpPr/>
      </dsp:nvSpPr>
      <dsp:spPr>
        <a:xfrm>
          <a:off x="910599" y="1392548"/>
          <a:ext cx="7256517" cy="696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3500" rIns="63500" bIns="63500" numCol="1" spcCol="1270" anchor="ctr" anchorCtr="0">
          <a:noAutofit/>
        </a:bodyPr>
        <a:lstStyle/>
        <a:p>
          <a:pPr marL="0" lvl="0" indent="0" algn="l" defTabSz="1111250">
            <a:lnSpc>
              <a:spcPct val="90000"/>
            </a:lnSpc>
            <a:spcBef>
              <a:spcPct val="0"/>
            </a:spcBef>
            <a:spcAft>
              <a:spcPct val="35000"/>
            </a:spcAft>
            <a:buNone/>
          </a:pPr>
          <a:r>
            <a:rPr lang="en-US" sz="2500" kern="1200" dirty="0"/>
            <a:t>Rank job priority</a:t>
          </a:r>
        </a:p>
      </dsp:txBody>
      <dsp:txXfrm>
        <a:off x="910599" y="1392548"/>
        <a:ext cx="7256517" cy="696274"/>
      </dsp:txXfrm>
    </dsp:sp>
    <dsp:sp modelId="{9B1CDF27-489A-47D0-8254-F1EA715FA1BE}">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6401272-4CBE-4B58-BE5B-009B1F5A0736}">
      <dsp:nvSpPr>
        <dsp:cNvPr id="0" name=""/>
        <dsp:cNvSpPr/>
      </dsp:nvSpPr>
      <dsp:spPr>
        <a:xfrm>
          <a:off x="910599" y="2437140"/>
          <a:ext cx="7256517" cy="69627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3500" rIns="63500" bIns="63500" numCol="1" spcCol="1270" anchor="ctr" anchorCtr="0">
          <a:noAutofit/>
        </a:bodyPr>
        <a:lstStyle/>
        <a:p>
          <a:pPr marL="0" lvl="0" indent="0" algn="l" defTabSz="1111250">
            <a:lnSpc>
              <a:spcPct val="90000"/>
            </a:lnSpc>
            <a:spcBef>
              <a:spcPct val="0"/>
            </a:spcBef>
            <a:spcAft>
              <a:spcPct val="35000"/>
            </a:spcAft>
            <a:buNone/>
          </a:pPr>
          <a:r>
            <a:rPr lang="en-US" sz="2500" kern="1200" dirty="0"/>
            <a:t>Characterize the standard of performance</a:t>
          </a:r>
        </a:p>
      </dsp:txBody>
      <dsp:txXfrm>
        <a:off x="910599" y="2437140"/>
        <a:ext cx="7256517" cy="696274"/>
      </dsp:txXfrm>
    </dsp:sp>
    <dsp:sp modelId="{DB5737B1-3B09-4BA2-8175-683A556D0CC0}">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DC5B8D-3537-41C2-AD39-23E20326C156}">
      <dsp:nvSpPr>
        <dsp:cNvPr id="0" name=""/>
        <dsp:cNvSpPr/>
      </dsp:nvSpPr>
      <dsp:spPr>
        <a:xfrm>
          <a:off x="511409" y="3481732"/>
          <a:ext cx="7655707" cy="696274"/>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3500" rIns="63500" bIns="63500" numCol="1" spcCol="1270" anchor="ctr" anchorCtr="0">
          <a:noAutofit/>
        </a:bodyPr>
        <a:lstStyle/>
        <a:p>
          <a:pPr marL="0" lvl="0" indent="0" algn="l" defTabSz="1111250">
            <a:lnSpc>
              <a:spcPct val="90000"/>
            </a:lnSpc>
            <a:spcBef>
              <a:spcPct val="0"/>
            </a:spcBef>
            <a:spcAft>
              <a:spcPct val="35000"/>
            </a:spcAft>
            <a:buNone/>
          </a:pPr>
          <a:r>
            <a:rPr lang="en-US" sz="2500" kern="1200" dirty="0"/>
            <a:t>Discuss employee performance and provide feedback</a:t>
          </a:r>
        </a:p>
      </dsp:txBody>
      <dsp:txXfrm>
        <a:off x="511409" y="3481732"/>
        <a:ext cx="7655707" cy="696274"/>
      </dsp:txXfrm>
    </dsp:sp>
    <dsp:sp modelId="{01289EB4-015E-4F52-8D85-F58463377D85}">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A9D21A-BC7E-48DD-8A0C-D5E58CFD5771}">
      <dsp:nvSpPr>
        <dsp:cNvPr id="0" name=""/>
        <dsp:cNvSpPr/>
      </dsp:nvSpPr>
      <dsp:spPr>
        <a:xfrm>
          <a:off x="5213570" y="1325"/>
          <a:ext cx="3013769" cy="105193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F6B498F-D880-4444-AF89-EC83E0F6A629}">
      <dsp:nvSpPr>
        <dsp:cNvPr id="0" name=""/>
        <dsp:cNvSpPr/>
      </dsp:nvSpPr>
      <dsp:spPr>
        <a:xfrm>
          <a:off x="2260" y="1325"/>
          <a:ext cx="5211309" cy="105193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kern="1200" dirty="0"/>
            <a:t>Surveys will show the level of engagement</a:t>
          </a:r>
        </a:p>
      </dsp:txBody>
      <dsp:txXfrm>
        <a:off x="53611" y="52676"/>
        <a:ext cx="5108607" cy="949230"/>
      </dsp:txXfrm>
    </dsp:sp>
    <dsp:sp modelId="{EE345F97-7F5A-4E71-BC93-3B85172CCB07}">
      <dsp:nvSpPr>
        <dsp:cNvPr id="0" name=""/>
        <dsp:cNvSpPr/>
      </dsp:nvSpPr>
      <dsp:spPr>
        <a:xfrm>
          <a:off x="5213570" y="1158452"/>
          <a:ext cx="3013769" cy="1051932"/>
        </a:xfrm>
        <a:prstGeom prst="rightArrow">
          <a:avLst>
            <a:gd name="adj1" fmla="val 75000"/>
            <a:gd name="adj2" fmla="val 50000"/>
          </a:avLst>
        </a:prstGeom>
        <a:solidFill>
          <a:schemeClr val="accent2">
            <a:tint val="40000"/>
            <a:alpha val="90000"/>
            <a:hueOff val="1675274"/>
            <a:satOff val="-1459"/>
            <a:lumOff val="-2"/>
            <a:alphaOff val="0"/>
          </a:schemeClr>
        </a:solidFill>
        <a:ln w="25400" cap="flat" cmpd="sng" algn="ctr">
          <a:solidFill>
            <a:schemeClr val="accent2">
              <a:tint val="40000"/>
              <a:alpha val="90000"/>
              <a:hueOff val="1675274"/>
              <a:satOff val="-1459"/>
              <a:lumOff val="-2"/>
              <a:alphaOff val="0"/>
            </a:schemeClr>
          </a:solidFill>
          <a:prstDash val="solid"/>
        </a:ln>
        <a:effectLst/>
      </dsp:spPr>
      <dsp:style>
        <a:lnRef idx="2">
          <a:scrgbClr r="0" g="0" b="0"/>
        </a:lnRef>
        <a:fillRef idx="1">
          <a:scrgbClr r="0" g="0" b="0"/>
        </a:fillRef>
        <a:effectRef idx="0">
          <a:scrgbClr r="0" g="0" b="0"/>
        </a:effectRef>
        <a:fontRef idx="minor"/>
      </dsp:style>
    </dsp:sp>
    <dsp:sp modelId="{74DD1B01-6149-4A1F-B335-F1C459E699EF}">
      <dsp:nvSpPr>
        <dsp:cNvPr id="0" name=""/>
        <dsp:cNvSpPr/>
      </dsp:nvSpPr>
      <dsp:spPr>
        <a:xfrm>
          <a:off x="2260" y="1158452"/>
          <a:ext cx="5211309" cy="1051932"/>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kern="1200" dirty="0"/>
            <a:t>Compare the mission, policies, and procedures to internal motivators</a:t>
          </a:r>
        </a:p>
      </dsp:txBody>
      <dsp:txXfrm>
        <a:off x="53611" y="1209803"/>
        <a:ext cx="5108607" cy="949230"/>
      </dsp:txXfrm>
    </dsp:sp>
    <dsp:sp modelId="{BA859401-B03D-4839-98BD-B47DB4627E0E}">
      <dsp:nvSpPr>
        <dsp:cNvPr id="0" name=""/>
        <dsp:cNvSpPr/>
      </dsp:nvSpPr>
      <dsp:spPr>
        <a:xfrm>
          <a:off x="5213570" y="2315578"/>
          <a:ext cx="3013769" cy="1051932"/>
        </a:xfrm>
        <a:prstGeom prst="rightArrow">
          <a:avLst>
            <a:gd name="adj1" fmla="val 75000"/>
            <a:gd name="adj2" fmla="val 50000"/>
          </a:avLst>
        </a:prstGeom>
        <a:solidFill>
          <a:schemeClr val="accent2">
            <a:tint val="40000"/>
            <a:alpha val="90000"/>
            <a:hueOff val="3350547"/>
            <a:satOff val="-2919"/>
            <a:lumOff val="-4"/>
            <a:alphaOff val="0"/>
          </a:schemeClr>
        </a:solidFill>
        <a:ln w="25400" cap="flat" cmpd="sng" algn="ctr">
          <a:solidFill>
            <a:schemeClr val="accent2">
              <a:tint val="40000"/>
              <a:alpha val="90000"/>
              <a:hueOff val="3350547"/>
              <a:satOff val="-2919"/>
              <a:lumOff val="-4"/>
              <a:alphaOff val="0"/>
            </a:schemeClr>
          </a:solidFill>
          <a:prstDash val="solid"/>
        </a:ln>
        <a:effectLst/>
      </dsp:spPr>
      <dsp:style>
        <a:lnRef idx="2">
          <a:scrgbClr r="0" g="0" b="0"/>
        </a:lnRef>
        <a:fillRef idx="1">
          <a:scrgbClr r="0" g="0" b="0"/>
        </a:fillRef>
        <a:effectRef idx="0">
          <a:scrgbClr r="0" g="0" b="0"/>
        </a:effectRef>
        <a:fontRef idx="minor"/>
      </dsp:style>
    </dsp:sp>
    <dsp:sp modelId="{F27FD079-9DDC-4645-BFA6-52D1E16CCB0E}">
      <dsp:nvSpPr>
        <dsp:cNvPr id="0" name=""/>
        <dsp:cNvSpPr/>
      </dsp:nvSpPr>
      <dsp:spPr>
        <a:xfrm>
          <a:off x="2260" y="2315578"/>
          <a:ext cx="5211309" cy="1051932"/>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kern="1200" dirty="0"/>
            <a:t>Examine the number of employees who have advanced</a:t>
          </a:r>
        </a:p>
      </dsp:txBody>
      <dsp:txXfrm>
        <a:off x="53611" y="2366929"/>
        <a:ext cx="5108607" cy="949230"/>
      </dsp:txXfrm>
    </dsp:sp>
    <dsp:sp modelId="{15BC84C7-39C2-4D75-BB9D-42205BFCC391}">
      <dsp:nvSpPr>
        <dsp:cNvPr id="0" name=""/>
        <dsp:cNvSpPr/>
      </dsp:nvSpPr>
      <dsp:spPr>
        <a:xfrm>
          <a:off x="5213570" y="3472704"/>
          <a:ext cx="3013769" cy="1051932"/>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BA208CDC-8477-43B5-BCA2-D8161199A82A}">
      <dsp:nvSpPr>
        <dsp:cNvPr id="0" name=""/>
        <dsp:cNvSpPr/>
      </dsp:nvSpPr>
      <dsp:spPr>
        <a:xfrm>
          <a:off x="2260" y="3472704"/>
          <a:ext cx="5211309" cy="1051932"/>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kern="1200" dirty="0"/>
            <a:t>Whether or not company goals are met</a:t>
          </a:r>
        </a:p>
      </dsp:txBody>
      <dsp:txXfrm>
        <a:off x="53611" y="3524055"/>
        <a:ext cx="5108607" cy="949230"/>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412B8C-0E40-463D-A0EA-AAE6F715D41C}">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A printing company had a problem with high turnover and low productivity</a:t>
          </a:r>
        </a:p>
      </dsp:txBody>
      <dsp:txXfrm>
        <a:off x="423768" y="31670"/>
        <a:ext cx="7382063" cy="963265"/>
      </dsp:txXfrm>
    </dsp:sp>
    <dsp:sp modelId="{199A58E0-E10D-476F-8500-FDCE8DA1BFC5}">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18973B-B462-4335-AEBD-3AE553AFC7EB}">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 survey revealed that employees were not satisfied with the long hours </a:t>
          </a:r>
        </a:p>
      </dsp:txBody>
      <dsp:txXfrm>
        <a:off x="1528352" y="1259039"/>
        <a:ext cx="6257489" cy="923287"/>
      </dsp:txXfrm>
    </dsp:sp>
    <dsp:sp modelId="{B78C7964-EF3E-455C-8F18-8F18A7E37FCD}">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40E751-F6F3-4356-9900-EDA3A00DE6DB}">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Managers assumed that the pay and environment made up for these expectations</a:t>
          </a:r>
        </a:p>
      </dsp:txBody>
      <dsp:txXfrm>
        <a:off x="1528352" y="2405027"/>
        <a:ext cx="6257489" cy="923287"/>
      </dsp:txXfrm>
    </dsp:sp>
    <dsp:sp modelId="{0F0D129C-F46B-4359-8700-D2E9A6919FA1}">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E21683C-BCA7-4A6F-ACD7-095EA33E7A85}">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Policies were changed to better promote work and life balance – turnover dropped 15%</a:t>
          </a:r>
        </a:p>
      </dsp:txBody>
      <dsp:txXfrm>
        <a:off x="1528352" y="3551015"/>
        <a:ext cx="6257489" cy="923287"/>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149477-3EB7-4BAD-8C5B-675761B9B90A}">
      <dsp:nvSpPr>
        <dsp:cNvPr id="0" name=""/>
        <dsp:cNvSpPr/>
      </dsp:nvSpPr>
      <dsp:spPr>
        <a:xfrm>
          <a:off x="1208019" y="2152"/>
          <a:ext cx="2583805" cy="129190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en-US" sz="4500" kern="1200" dirty="0"/>
            <a:t>Employee</a:t>
          </a:r>
        </a:p>
      </dsp:txBody>
      <dsp:txXfrm>
        <a:off x="1245858" y="39991"/>
        <a:ext cx="2508127" cy="1216224"/>
      </dsp:txXfrm>
    </dsp:sp>
    <dsp:sp modelId="{63766A91-652B-45E8-AE10-F938E3481C83}">
      <dsp:nvSpPr>
        <dsp:cNvPr id="0" name=""/>
        <dsp:cNvSpPr/>
      </dsp:nvSpPr>
      <dsp:spPr>
        <a:xfrm>
          <a:off x="1466399"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1AFEB1B-B7C4-4D80-ADA1-A870D35C81A6}">
      <dsp:nvSpPr>
        <dsp:cNvPr id="0" name=""/>
        <dsp:cNvSpPr/>
      </dsp:nvSpPr>
      <dsp:spPr>
        <a:xfrm>
          <a:off x="1724780"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en-US" sz="2300" kern="1200" dirty="0"/>
            <a:t>Awards</a:t>
          </a:r>
        </a:p>
      </dsp:txBody>
      <dsp:txXfrm>
        <a:off x="1762619" y="1654869"/>
        <a:ext cx="1991366" cy="1216224"/>
      </dsp:txXfrm>
    </dsp:sp>
    <dsp:sp modelId="{BDC79368-EE72-40BA-8EA4-E8BFACD7B26B}">
      <dsp:nvSpPr>
        <dsp:cNvPr id="0" name=""/>
        <dsp:cNvSpPr/>
      </dsp:nvSpPr>
      <dsp:spPr>
        <a:xfrm>
          <a:off x="1466399"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CA3B18-9DB5-4874-AF38-DE04C979C765}">
      <dsp:nvSpPr>
        <dsp:cNvPr id="0" name=""/>
        <dsp:cNvSpPr/>
      </dsp:nvSpPr>
      <dsp:spPr>
        <a:xfrm>
          <a:off x="1724780"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en-US" sz="2300" kern="1200" dirty="0"/>
            <a:t>Requests</a:t>
          </a:r>
        </a:p>
      </dsp:txBody>
      <dsp:txXfrm>
        <a:off x="1762619" y="3269747"/>
        <a:ext cx="1991366" cy="1216224"/>
      </dsp:txXfrm>
    </dsp:sp>
    <dsp:sp modelId="{C4A64CC0-A10E-47F2-BD69-DC14CB6DEB19}">
      <dsp:nvSpPr>
        <dsp:cNvPr id="0" name=""/>
        <dsp:cNvSpPr/>
      </dsp:nvSpPr>
      <dsp:spPr>
        <a:xfrm>
          <a:off x="4437775" y="2152"/>
          <a:ext cx="2583805" cy="1291902"/>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en-US" sz="4500" kern="1200" dirty="0"/>
            <a:t>Employer</a:t>
          </a:r>
        </a:p>
      </dsp:txBody>
      <dsp:txXfrm>
        <a:off x="4475614" y="39991"/>
        <a:ext cx="2508127" cy="1216224"/>
      </dsp:txXfrm>
    </dsp:sp>
    <dsp:sp modelId="{99F1350B-1A46-4325-BDDB-39C7AFB1B31B}">
      <dsp:nvSpPr>
        <dsp:cNvPr id="0" name=""/>
        <dsp:cNvSpPr/>
      </dsp:nvSpPr>
      <dsp:spPr>
        <a:xfrm>
          <a:off x="4696156"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BE0DF9C-B2BA-42FE-931D-C51BD5F15F2A}">
      <dsp:nvSpPr>
        <dsp:cNvPr id="0" name=""/>
        <dsp:cNvSpPr/>
      </dsp:nvSpPr>
      <dsp:spPr>
        <a:xfrm>
          <a:off x="4954536"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en-US" sz="2300" kern="1200" dirty="0"/>
            <a:t>Documentation</a:t>
          </a:r>
        </a:p>
      </dsp:txBody>
      <dsp:txXfrm>
        <a:off x="4992375" y="1654869"/>
        <a:ext cx="1991366" cy="1216224"/>
      </dsp:txXfrm>
    </dsp:sp>
    <dsp:sp modelId="{A312CE24-AD68-47ED-BD1E-05ED4FB8836D}">
      <dsp:nvSpPr>
        <dsp:cNvPr id="0" name=""/>
        <dsp:cNvSpPr/>
      </dsp:nvSpPr>
      <dsp:spPr>
        <a:xfrm>
          <a:off x="4696156"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54597A-D658-499C-AEFB-6B158EC97B70}">
      <dsp:nvSpPr>
        <dsp:cNvPr id="0" name=""/>
        <dsp:cNvSpPr/>
      </dsp:nvSpPr>
      <dsp:spPr>
        <a:xfrm>
          <a:off x="4954536"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en-US" sz="2300" kern="1200" dirty="0"/>
            <a:t>Performance gaps</a:t>
          </a:r>
        </a:p>
      </dsp:txBody>
      <dsp:txXfrm>
        <a:off x="4992375" y="3269747"/>
        <a:ext cx="1991366" cy="1216224"/>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703DBD-2DDF-41B3-B92A-CB1F2FA818AA}">
      <dsp:nvSpPr>
        <dsp:cNvPr id="0" name=""/>
        <dsp:cNvSpPr/>
      </dsp:nvSpPr>
      <dsp:spPr>
        <a:xfrm>
          <a:off x="0" y="2209"/>
          <a:ext cx="82296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9380" tIns="119380" rIns="119380" bIns="119380" numCol="1" spcCol="1270" anchor="ctr" anchorCtr="0">
          <a:noAutofit/>
        </a:bodyPr>
        <a:lstStyle/>
        <a:p>
          <a:pPr marL="0" lvl="0" indent="0" algn="ctr" defTabSz="2089150">
            <a:lnSpc>
              <a:spcPct val="90000"/>
            </a:lnSpc>
            <a:spcBef>
              <a:spcPct val="0"/>
            </a:spcBef>
            <a:spcAft>
              <a:spcPct val="35000"/>
            </a:spcAft>
            <a:buNone/>
          </a:pPr>
          <a:r>
            <a:rPr lang="en-US" sz="4700" kern="1200" dirty="0"/>
            <a:t>Needs to be done to be effective</a:t>
          </a:r>
        </a:p>
      </dsp:txBody>
      <dsp:txXfrm>
        <a:off x="0" y="2209"/>
        <a:ext cx="8229600" cy="1458562"/>
      </dsp:txXfrm>
    </dsp:sp>
    <dsp:sp modelId="{DEC3E9E6-A7F9-404C-BC75-0CA005228A11}">
      <dsp:nvSpPr>
        <dsp:cNvPr id="0" name=""/>
        <dsp:cNvSpPr/>
      </dsp:nvSpPr>
      <dsp:spPr>
        <a:xfrm>
          <a:off x="1504799" y="1533700"/>
          <a:ext cx="5220000" cy="145856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9380" tIns="119380" rIns="119380" bIns="119380" numCol="1" spcCol="1270" anchor="ctr" anchorCtr="0">
          <a:noAutofit/>
        </a:bodyPr>
        <a:lstStyle/>
        <a:p>
          <a:pPr marL="0" lvl="0" indent="0" algn="ctr" defTabSz="2089150">
            <a:lnSpc>
              <a:spcPct val="90000"/>
            </a:lnSpc>
            <a:spcBef>
              <a:spcPct val="0"/>
            </a:spcBef>
            <a:spcAft>
              <a:spcPct val="35000"/>
            </a:spcAft>
            <a:buNone/>
          </a:pPr>
          <a:r>
            <a:rPr lang="en-US" sz="4700" kern="1200" dirty="0"/>
            <a:t>Remain professional</a:t>
          </a:r>
        </a:p>
      </dsp:txBody>
      <dsp:txXfrm>
        <a:off x="1504799" y="1533700"/>
        <a:ext cx="5220000" cy="1458562"/>
      </dsp:txXfrm>
    </dsp:sp>
    <dsp:sp modelId="{6C8E5B07-594D-47C3-9089-5217857DC9DF}">
      <dsp:nvSpPr>
        <dsp:cNvPr id="0" name=""/>
        <dsp:cNvSpPr/>
      </dsp:nvSpPr>
      <dsp:spPr>
        <a:xfrm>
          <a:off x="1459799" y="3065190"/>
          <a:ext cx="5310000" cy="145856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9380" tIns="119380" rIns="119380" bIns="119380" numCol="1" spcCol="1270" anchor="ctr" anchorCtr="0">
          <a:noAutofit/>
        </a:bodyPr>
        <a:lstStyle/>
        <a:p>
          <a:pPr marL="0" lvl="0" indent="0" algn="ctr" defTabSz="2089150">
            <a:lnSpc>
              <a:spcPct val="90000"/>
            </a:lnSpc>
            <a:spcBef>
              <a:spcPct val="0"/>
            </a:spcBef>
            <a:spcAft>
              <a:spcPct val="35000"/>
            </a:spcAft>
            <a:buNone/>
          </a:pPr>
          <a:r>
            <a:rPr lang="en-US" sz="4700" kern="1200" dirty="0"/>
            <a:t>Accurate evaluations</a:t>
          </a:r>
        </a:p>
      </dsp:txBody>
      <dsp:txXfrm>
        <a:off x="1459799" y="3065190"/>
        <a:ext cx="5310000" cy="1458562"/>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7F8DB2-C8E6-4267-9D65-6D3CB13DB424}">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2C319E-EB90-44EC-84AE-C22E777B120C}">
      <dsp:nvSpPr>
        <dsp:cNvPr id="0" name=""/>
        <dsp:cNvSpPr/>
      </dsp:nvSpPr>
      <dsp:spPr>
        <a:xfrm>
          <a:off x="511409" y="347956"/>
          <a:ext cx="7655707" cy="696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Assess skills and knowledge</a:t>
          </a:r>
        </a:p>
      </dsp:txBody>
      <dsp:txXfrm>
        <a:off x="511409" y="347956"/>
        <a:ext cx="7655707" cy="696274"/>
      </dsp:txXfrm>
    </dsp:sp>
    <dsp:sp modelId="{AE942A00-7FCE-4581-9AF9-FB1A81D7CBE2}">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B51882-EDD2-4A0B-B4DB-57A78578F7A4}">
      <dsp:nvSpPr>
        <dsp:cNvPr id="0" name=""/>
        <dsp:cNvSpPr/>
      </dsp:nvSpPr>
      <dsp:spPr>
        <a:xfrm>
          <a:off x="910599" y="1392548"/>
          <a:ext cx="7256517" cy="696274"/>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Assess the tools</a:t>
          </a:r>
        </a:p>
      </dsp:txBody>
      <dsp:txXfrm>
        <a:off x="910599" y="1392548"/>
        <a:ext cx="7256517" cy="696274"/>
      </dsp:txXfrm>
    </dsp:sp>
    <dsp:sp modelId="{EF2D513C-05DD-4ED7-A0BD-7280C41007D2}">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sp>
    <dsp:sp modelId="{74B9F1B3-3FB7-463D-8148-9C5F017D7FB9}">
      <dsp:nvSpPr>
        <dsp:cNvPr id="0" name=""/>
        <dsp:cNvSpPr/>
      </dsp:nvSpPr>
      <dsp:spPr>
        <a:xfrm>
          <a:off x="910599" y="2437140"/>
          <a:ext cx="7256517" cy="696274"/>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Assess the processes</a:t>
          </a:r>
        </a:p>
      </dsp:txBody>
      <dsp:txXfrm>
        <a:off x="910599" y="2437140"/>
        <a:ext cx="7256517" cy="696274"/>
      </dsp:txXfrm>
    </dsp:sp>
    <dsp:sp modelId="{1896F340-05D8-4933-A323-19CE6626B517}">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sp>
    <dsp:sp modelId="{85D435D1-2C46-49D1-A25E-E2DDF19B5EF6}">
      <dsp:nvSpPr>
        <dsp:cNvPr id="0" name=""/>
        <dsp:cNvSpPr/>
      </dsp:nvSpPr>
      <dsp:spPr>
        <a:xfrm>
          <a:off x="511409" y="3481732"/>
          <a:ext cx="7655707" cy="696274"/>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Assess motivation</a:t>
          </a:r>
        </a:p>
      </dsp:txBody>
      <dsp:txXfrm>
        <a:off x="511409" y="3481732"/>
        <a:ext cx="7655707" cy="696274"/>
      </dsp:txXfrm>
    </dsp:sp>
    <dsp:sp modelId="{3ABCB878-DCA7-40B3-8C66-C28DC66DD394}">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69A636-28F1-4352-A102-C5FE80367529}">
      <dsp:nvSpPr>
        <dsp:cNvPr id="0" name=""/>
        <dsp:cNvSpPr/>
      </dsp:nvSpPr>
      <dsp:spPr>
        <a:xfrm>
          <a:off x="0" y="0"/>
          <a:ext cx="4525963" cy="452596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481F21-7C30-42F9-9145-47FE86BC294A}">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Traditional Evaluations</a:t>
          </a:r>
        </a:p>
      </dsp:txBody>
      <dsp:txXfrm>
        <a:off x="2262981" y="0"/>
        <a:ext cx="5966618" cy="961767"/>
      </dsp:txXfrm>
    </dsp:sp>
    <dsp:sp modelId="{98D84917-AC5F-47A5-AFED-A645A22628E3}">
      <dsp:nvSpPr>
        <dsp:cNvPr id="0" name=""/>
        <dsp:cNvSpPr/>
      </dsp:nvSpPr>
      <dsp:spPr>
        <a:xfrm>
          <a:off x="594032" y="961767"/>
          <a:ext cx="3337897" cy="3337897"/>
        </a:xfrm>
        <a:prstGeom prst="pie">
          <a:avLst>
            <a:gd name="adj1" fmla="val 5400000"/>
            <a:gd name="adj2" fmla="val 16200000"/>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66F8DF8-40BB-4862-B675-74FD54072374}">
      <dsp:nvSpPr>
        <dsp:cNvPr id="0" name=""/>
        <dsp:cNvSpPr/>
      </dsp:nvSpPr>
      <dsp:spPr>
        <a:xfrm>
          <a:off x="2262981" y="961767"/>
          <a:ext cx="5966618" cy="3337897"/>
        </a:xfrm>
        <a:prstGeom prst="rect">
          <a:avLst/>
        </a:prstGeom>
        <a:solidFill>
          <a:schemeClr val="lt1">
            <a:alpha val="90000"/>
            <a:hueOff val="0"/>
            <a:satOff val="0"/>
            <a:lumOff val="0"/>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360 Feedback</a:t>
          </a:r>
        </a:p>
      </dsp:txBody>
      <dsp:txXfrm>
        <a:off x="2262981" y="961767"/>
        <a:ext cx="5966618" cy="961767"/>
      </dsp:txXfrm>
    </dsp:sp>
    <dsp:sp modelId="{CB32EABF-E4DC-4EB2-BDBB-5C3EC2CE7796}">
      <dsp:nvSpPr>
        <dsp:cNvPr id="0" name=""/>
        <dsp:cNvSpPr/>
      </dsp:nvSpPr>
      <dsp:spPr>
        <a:xfrm>
          <a:off x="1188065" y="1923534"/>
          <a:ext cx="2149832" cy="2149832"/>
        </a:xfrm>
        <a:prstGeom prst="pie">
          <a:avLst>
            <a:gd name="adj1" fmla="val 5400000"/>
            <a:gd name="adj2" fmla="val 16200000"/>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E0828E-26E2-4534-8D6C-D0234DB9D1B5}">
      <dsp:nvSpPr>
        <dsp:cNvPr id="0" name=""/>
        <dsp:cNvSpPr/>
      </dsp:nvSpPr>
      <dsp:spPr>
        <a:xfrm>
          <a:off x="2262981" y="1923534"/>
          <a:ext cx="5966618" cy="2149832"/>
        </a:xfrm>
        <a:prstGeom prst="rect">
          <a:avLst/>
        </a:prstGeom>
        <a:solidFill>
          <a:schemeClr val="lt1">
            <a:alpha val="90000"/>
            <a:hueOff val="0"/>
            <a:satOff val="0"/>
            <a:lumOff val="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Journals</a:t>
          </a:r>
        </a:p>
      </dsp:txBody>
      <dsp:txXfrm>
        <a:off x="2262981" y="1923534"/>
        <a:ext cx="5966618" cy="961767"/>
      </dsp:txXfrm>
    </dsp:sp>
    <dsp:sp modelId="{1255E62F-9E4B-4811-9D84-7E1C1A4805AC}">
      <dsp:nvSpPr>
        <dsp:cNvPr id="0" name=""/>
        <dsp:cNvSpPr/>
      </dsp:nvSpPr>
      <dsp:spPr>
        <a:xfrm>
          <a:off x="1782097" y="2885301"/>
          <a:ext cx="961767" cy="961767"/>
        </a:xfrm>
        <a:prstGeom prst="pie">
          <a:avLst>
            <a:gd name="adj1" fmla="val 5400000"/>
            <a:gd name="adj2" fmla="val 1620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93A147-18DF-4F3C-B5BA-A2B30C0C2D05}">
      <dsp:nvSpPr>
        <dsp:cNvPr id="0" name=""/>
        <dsp:cNvSpPr/>
      </dsp:nvSpPr>
      <dsp:spPr>
        <a:xfrm>
          <a:off x="2262981" y="2885301"/>
          <a:ext cx="5966618" cy="961767"/>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Performance log</a:t>
          </a:r>
        </a:p>
      </dsp:txBody>
      <dsp:txXfrm>
        <a:off x="2262981" y="2885301"/>
        <a:ext cx="5966618" cy="961767"/>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100B72-240A-4A9B-BCD1-481344DDECD8}">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A retail manager always hated giving reviews</a:t>
          </a:r>
        </a:p>
      </dsp:txBody>
      <dsp:txXfrm>
        <a:off x="423768" y="31670"/>
        <a:ext cx="7382063" cy="963265"/>
      </dsp:txXfrm>
    </dsp:sp>
    <dsp:sp modelId="{9E5AEB3E-A59D-4FDD-A49B-9D57C7BD2E3A}">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90033B-ECE0-4677-ADEB-88269B3FC2C3}">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The last couple months were all he could remember</a:t>
          </a:r>
        </a:p>
      </dsp:txBody>
      <dsp:txXfrm>
        <a:off x="1528352" y="1259039"/>
        <a:ext cx="6257489" cy="923287"/>
      </dsp:txXfrm>
    </dsp:sp>
    <dsp:sp modelId="{BA865E23-58AF-49C5-8665-884E5852887D}">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352ED8-9B3F-4BFB-AE2A-456C4D482EE4}">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Sales always dropped 10 percent after reviews</a:t>
          </a:r>
        </a:p>
      </dsp:txBody>
      <dsp:txXfrm>
        <a:off x="1528352" y="2405027"/>
        <a:ext cx="6257489" cy="923287"/>
      </dsp:txXfrm>
    </dsp:sp>
    <dsp:sp modelId="{627DA2AC-E85D-4373-B0C7-F6651B46CE56}">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576401-1CB6-41ED-BBF4-E4079DC4B20B}">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He set up a performance journal program</a:t>
          </a:r>
        </a:p>
      </dsp:txBody>
      <dsp:txXfrm>
        <a:off x="1528352" y="3551015"/>
        <a:ext cx="6257489" cy="923287"/>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799A73-D267-49F6-9F04-F46DA183C1C3}">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89D9C25-7D70-436B-BDB2-667815CEE5F8}">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Determine what employees need to accomplish</a:t>
          </a:r>
        </a:p>
      </dsp:txBody>
      <dsp:txXfrm>
        <a:off x="460476" y="90417"/>
        <a:ext cx="5662728" cy="905688"/>
      </dsp:txXfrm>
    </dsp:sp>
    <dsp:sp modelId="{5DBB20B3-04B1-4161-A2A3-A7FC24B6DDF6}">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C429D6-2C8D-470D-9143-54CCE39DF590}">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Make SMART goals</a:t>
          </a:r>
        </a:p>
      </dsp:txBody>
      <dsp:txXfrm>
        <a:off x="460476" y="1632657"/>
        <a:ext cx="5662728" cy="905688"/>
      </dsp:txXfrm>
    </dsp:sp>
    <dsp:sp modelId="{1E39BEEC-8D51-4630-B9C3-177768AD1EA8}">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BDAEC77-EA2F-4CF5-AE33-002B5E098B29}">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Allow employees to develop the goals with you</a:t>
          </a:r>
        </a:p>
      </dsp:txBody>
      <dsp:txXfrm>
        <a:off x="460476" y="3174897"/>
        <a:ext cx="5662728" cy="905688"/>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BB9A09-8193-4564-9581-8B88863834BB}">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Expected to achieve</a:t>
          </a:r>
        </a:p>
      </dsp:txBody>
      <dsp:txXfrm>
        <a:off x="460905" y="1047"/>
        <a:ext cx="3479899" cy="2087939"/>
      </dsp:txXfrm>
    </dsp:sp>
    <dsp:sp modelId="{162E51A0-FF67-42C4-90F8-330EE0B56B6C}">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Employees are responsible </a:t>
          </a:r>
        </a:p>
      </dsp:txBody>
      <dsp:txXfrm>
        <a:off x="4288794" y="1047"/>
        <a:ext cx="3479899" cy="2087939"/>
      </dsp:txXfrm>
    </dsp:sp>
    <dsp:sp modelId="{D82B2AB2-BB6F-4614-BBD5-3B8574F75BFE}">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Needs coaching if not met</a:t>
          </a:r>
        </a:p>
      </dsp:txBody>
      <dsp:txXfrm>
        <a:off x="2374850" y="2436976"/>
        <a:ext cx="3479899" cy="2087939"/>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DEEFCF-AD22-45F5-B25B-C736F420CDA2}">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Top three goals</a:t>
          </a:r>
        </a:p>
      </dsp:txBody>
      <dsp:txXfrm>
        <a:off x="39768" y="39768"/>
        <a:ext cx="5530000" cy="1278252"/>
      </dsp:txXfrm>
    </dsp:sp>
    <dsp:sp modelId="{47CF6D37-7858-4A4F-964E-561E17409FFC}">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Align with the company goals</a:t>
          </a:r>
        </a:p>
      </dsp:txBody>
      <dsp:txXfrm>
        <a:off x="656987" y="1623855"/>
        <a:ext cx="5415841" cy="1278252"/>
      </dsp:txXfrm>
    </dsp:sp>
    <dsp:sp modelId="{461B2DC0-074F-4815-B139-1258380B42F4}">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Make sure they do not conflict with each other</a:t>
          </a:r>
        </a:p>
      </dsp:txBody>
      <dsp:txXfrm>
        <a:off x="1274207" y="3207942"/>
        <a:ext cx="5415841" cy="1278252"/>
      </dsp:txXfrm>
    </dsp:sp>
    <dsp:sp modelId="{CC6390F0-E849-4D4F-91D7-3AAC7CF9C794}">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311173" y="1029656"/>
        <a:ext cx="485410" cy="664128"/>
      </dsp:txXfrm>
    </dsp:sp>
    <dsp:sp modelId="{E7D5AF9A-0611-4B47-8F80-64F17EE6D534}">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928393" y="2604691"/>
        <a:ext cx="485410" cy="66412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EB13BB-7D64-4641-B7EA-B09A1164FBAD}">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61A01B-23B6-400E-AFA6-7FFCCF63E0B7}">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b="0" kern="1200" dirty="0"/>
            <a:t>Model of standards</a:t>
          </a:r>
        </a:p>
      </dsp:txBody>
      <dsp:txXfrm>
        <a:off x="460476" y="90417"/>
        <a:ext cx="5662728" cy="905688"/>
      </dsp:txXfrm>
    </dsp:sp>
    <dsp:sp modelId="{C77AEB8F-8781-45AC-BF47-0792BE06BC74}">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51F96B1-145D-4A0F-A7D1-A92701EA7EA0}">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b="0" kern="1200" dirty="0"/>
            <a:t>Annual Employee Appraisal Document</a:t>
          </a:r>
        </a:p>
      </dsp:txBody>
      <dsp:txXfrm>
        <a:off x="460476" y="1632657"/>
        <a:ext cx="5662728" cy="905688"/>
      </dsp:txXfrm>
    </dsp:sp>
    <dsp:sp modelId="{9C02232C-0557-4259-905B-2FA8D888BB7C}">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199907-0E17-4384-A3C1-99CAF0CB4D05}">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b="0" kern="1200" dirty="0"/>
            <a:t>Coaching</a:t>
          </a:r>
        </a:p>
      </dsp:txBody>
      <dsp:txXfrm>
        <a:off x="460476" y="3174897"/>
        <a:ext cx="5662728" cy="905688"/>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DC86F4-B149-481D-A81C-1690B0B0D5D5}">
      <dsp:nvSpPr>
        <dsp:cNvPr id="0" name=""/>
        <dsp:cNvSpPr/>
      </dsp:nvSpPr>
      <dsp:spPr>
        <a:xfrm>
          <a:off x="2877300" y="2209"/>
          <a:ext cx="2475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Fair standards</a:t>
          </a:r>
        </a:p>
      </dsp:txBody>
      <dsp:txXfrm>
        <a:off x="2877300" y="2209"/>
        <a:ext cx="2475000" cy="1458562"/>
      </dsp:txXfrm>
    </dsp:sp>
    <dsp:sp modelId="{7D4E9C39-C58E-4BA9-90C7-0F77EB67855E}">
      <dsp:nvSpPr>
        <dsp:cNvPr id="0" name=""/>
        <dsp:cNvSpPr/>
      </dsp:nvSpPr>
      <dsp:spPr>
        <a:xfrm>
          <a:off x="1144799" y="1533700"/>
          <a:ext cx="594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Make the measurements cost specific</a:t>
          </a:r>
        </a:p>
      </dsp:txBody>
      <dsp:txXfrm>
        <a:off x="1144799" y="1533700"/>
        <a:ext cx="5940000" cy="1458562"/>
      </dsp:txXfrm>
    </dsp:sp>
    <dsp:sp modelId="{E6858DB6-EE24-48F9-8D69-39F93166257D}">
      <dsp:nvSpPr>
        <dsp:cNvPr id="0" name=""/>
        <dsp:cNvSpPr/>
      </dsp:nvSpPr>
      <dsp:spPr>
        <a:xfrm>
          <a:off x="2697300" y="3065190"/>
          <a:ext cx="28350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Create a rating scale</a:t>
          </a:r>
          <a:endParaRPr lang="en-US" sz="4400" b="1" kern="1200" dirty="0"/>
        </a:p>
      </dsp:txBody>
      <dsp:txXfrm>
        <a:off x="2697300" y="3065190"/>
        <a:ext cx="2835000" cy="1458562"/>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C22D30-15C5-4594-8184-646C8E541362}">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6EA6C09-2B51-46A8-B50D-99007D9DC1FB}">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4300" rIns="114300" bIns="114300" numCol="1" spcCol="1270" anchor="ctr" anchorCtr="0">
          <a:noAutofit/>
        </a:bodyPr>
        <a:lstStyle/>
        <a:p>
          <a:pPr marL="0" lvl="0" indent="0" algn="l" defTabSz="2000250">
            <a:lnSpc>
              <a:spcPct val="90000"/>
            </a:lnSpc>
            <a:spcBef>
              <a:spcPct val="0"/>
            </a:spcBef>
            <a:spcAft>
              <a:spcPct val="35000"/>
            </a:spcAft>
            <a:buNone/>
          </a:pPr>
          <a:r>
            <a:rPr lang="en-US" sz="4500" kern="1200" dirty="0"/>
            <a:t>Compare the measurements</a:t>
          </a:r>
        </a:p>
      </dsp:txBody>
      <dsp:txXfrm>
        <a:off x="628203" y="452596"/>
        <a:ext cx="7538938" cy="905192"/>
      </dsp:txXfrm>
    </dsp:sp>
    <dsp:sp modelId="{5335C3DB-89F8-4E31-AAFD-D0F60C8F6172}">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55FAAB1-2A4C-4A67-9938-6ACDDFF0D820}">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4300" rIns="114300" bIns="114300" numCol="1" spcCol="1270" anchor="ctr" anchorCtr="0">
          <a:noAutofit/>
        </a:bodyPr>
        <a:lstStyle/>
        <a:p>
          <a:pPr marL="0" lvl="0" indent="0" algn="l" defTabSz="2000250">
            <a:lnSpc>
              <a:spcPct val="90000"/>
            </a:lnSpc>
            <a:spcBef>
              <a:spcPct val="0"/>
            </a:spcBef>
            <a:spcAft>
              <a:spcPct val="35000"/>
            </a:spcAft>
            <a:buNone/>
          </a:pPr>
          <a:r>
            <a:rPr lang="en-US" sz="4500" kern="1200" dirty="0"/>
            <a:t>Against performance</a:t>
          </a:r>
        </a:p>
      </dsp:txBody>
      <dsp:txXfrm>
        <a:off x="957241" y="1810385"/>
        <a:ext cx="7209900" cy="905192"/>
      </dsp:txXfrm>
    </dsp:sp>
    <dsp:sp modelId="{81AEBE9D-AA2C-4487-8BCB-AAC3C33E07E9}">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C76CFE-2F5E-4106-9B95-015A1A899463}">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4300" rIns="114300" bIns="114300" numCol="1" spcCol="1270" anchor="ctr" anchorCtr="0">
          <a:noAutofit/>
        </a:bodyPr>
        <a:lstStyle/>
        <a:p>
          <a:pPr marL="0" lvl="0" indent="0" algn="l" defTabSz="2000250">
            <a:lnSpc>
              <a:spcPct val="90000"/>
            </a:lnSpc>
            <a:spcBef>
              <a:spcPct val="0"/>
            </a:spcBef>
            <a:spcAft>
              <a:spcPct val="35000"/>
            </a:spcAft>
            <a:buNone/>
          </a:pPr>
          <a:r>
            <a:rPr lang="en-US" sz="4500" kern="1200" dirty="0"/>
            <a:t>Goals achieved?</a:t>
          </a:r>
        </a:p>
      </dsp:txBody>
      <dsp:txXfrm>
        <a:off x="628203" y="3168174"/>
        <a:ext cx="7538938" cy="905192"/>
      </dsp:txXfrm>
    </dsp:sp>
    <dsp:sp modelId="{3F05D41C-AE4A-4B01-89E5-C6E2B1C6B00D}">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E7C468-BA91-4509-A1D5-E3CCB4D8E14C}">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An expanding chain of bookstores was losing customers</a:t>
          </a:r>
        </a:p>
      </dsp:txBody>
      <dsp:txXfrm>
        <a:off x="423768" y="31670"/>
        <a:ext cx="7382063" cy="963265"/>
      </dsp:txXfrm>
    </dsp:sp>
    <dsp:sp modelId="{8500DADA-2F51-4AEC-8F27-9B468727F55D}">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50A2D5-36F1-4290-9E3B-D7C52780F0CA}">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company instituted a performance management program</a:t>
          </a:r>
        </a:p>
      </dsp:txBody>
      <dsp:txXfrm>
        <a:off x="1528352" y="1259039"/>
        <a:ext cx="6257489" cy="923287"/>
      </dsp:txXfrm>
    </dsp:sp>
    <dsp:sp modelId="{55C91962-7CA2-4644-AC0D-EB6D682D4C7C}">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B8860F-C425-4963-8EA6-86AE02BE9163}">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Each employee was given a personal goal to focus on that aligned with company goal</a:t>
          </a:r>
        </a:p>
      </dsp:txBody>
      <dsp:txXfrm>
        <a:off x="1528352" y="2405027"/>
        <a:ext cx="6257489" cy="923287"/>
      </dsp:txXfrm>
    </dsp:sp>
    <dsp:sp modelId="{D1F377E0-403F-4CF0-92D3-5ADD06E3D789}">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1BCA49-151A-4A7C-9A68-610AB05B614C}">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After six months, most stores had reached their secret shopper goals</a:t>
          </a:r>
        </a:p>
      </dsp:txBody>
      <dsp:txXfrm>
        <a:off x="1528352" y="3551015"/>
        <a:ext cx="6257489" cy="923287"/>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2EF068-8CC1-48AA-9484-68265FBED0F4}">
      <dsp:nvSpPr>
        <dsp:cNvPr id="0" name=""/>
        <dsp:cNvSpPr/>
      </dsp:nvSpPr>
      <dsp:spPr>
        <a:xfrm>
          <a:off x="4018" y="290200"/>
          <a:ext cx="2055390" cy="1035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472" tIns="78740" rIns="220472" bIns="78740" numCol="1" spcCol="1270" anchor="ctr" anchorCtr="0">
          <a:noAutofit/>
        </a:bodyPr>
        <a:lstStyle/>
        <a:p>
          <a:pPr marL="0" lvl="0" indent="0" algn="r" defTabSz="1377950">
            <a:lnSpc>
              <a:spcPct val="90000"/>
            </a:lnSpc>
            <a:spcBef>
              <a:spcPct val="0"/>
            </a:spcBef>
            <a:spcAft>
              <a:spcPct val="35000"/>
            </a:spcAft>
            <a:buNone/>
          </a:pPr>
          <a:r>
            <a:rPr lang="en-US" sz="3100" b="1" kern="1200" dirty="0"/>
            <a:t>Harold S. Geneen</a:t>
          </a:r>
          <a:endParaRPr lang="en-US" sz="3100" kern="1200" dirty="0"/>
        </a:p>
      </dsp:txBody>
      <dsp:txXfrm>
        <a:off x="4018" y="290200"/>
        <a:ext cx="2055390" cy="1035787"/>
      </dsp:txXfrm>
    </dsp:sp>
    <dsp:sp modelId="{26941019-743C-49DD-B30B-9928970F94F1}">
      <dsp:nvSpPr>
        <dsp:cNvPr id="0" name=""/>
        <dsp:cNvSpPr/>
      </dsp:nvSpPr>
      <dsp:spPr>
        <a:xfrm>
          <a:off x="2059409" y="31253"/>
          <a:ext cx="411078" cy="1553681"/>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54A3925-DF24-43F4-B018-BB1A26C11A60}">
      <dsp:nvSpPr>
        <dsp:cNvPr id="0" name=""/>
        <dsp:cNvSpPr/>
      </dsp:nvSpPr>
      <dsp:spPr>
        <a:xfrm>
          <a:off x="2634918" y="31253"/>
          <a:ext cx="5590663" cy="1553681"/>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285750" lvl="1" indent="-285750" algn="l" defTabSz="1377950">
            <a:lnSpc>
              <a:spcPct val="90000"/>
            </a:lnSpc>
            <a:spcBef>
              <a:spcPct val="0"/>
            </a:spcBef>
            <a:spcAft>
              <a:spcPct val="15000"/>
            </a:spcAft>
            <a:buChar char="•"/>
          </a:pPr>
          <a:r>
            <a:rPr lang="en-US" sz="3100" kern="1200" dirty="0"/>
            <a:t>It is much more difficult to measure nonperformance than performance. </a:t>
          </a:r>
        </a:p>
      </dsp:txBody>
      <dsp:txXfrm>
        <a:off x="2634918" y="31253"/>
        <a:ext cx="5590663" cy="1553681"/>
      </dsp:txXfrm>
    </dsp:sp>
    <dsp:sp modelId="{961982CE-124C-45EA-8AA2-1D95DB7C86DF}">
      <dsp:nvSpPr>
        <dsp:cNvPr id="0" name=""/>
        <dsp:cNvSpPr/>
      </dsp:nvSpPr>
      <dsp:spPr>
        <a:xfrm>
          <a:off x="4018" y="1955482"/>
          <a:ext cx="2055390" cy="1035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472" tIns="78740" rIns="220472" bIns="78740" numCol="1" spcCol="1270" anchor="ctr" anchorCtr="0">
          <a:noAutofit/>
        </a:bodyPr>
        <a:lstStyle/>
        <a:p>
          <a:pPr marL="0" lvl="0" indent="0" algn="r" defTabSz="1377950">
            <a:lnSpc>
              <a:spcPct val="90000"/>
            </a:lnSpc>
            <a:spcBef>
              <a:spcPct val="0"/>
            </a:spcBef>
            <a:spcAft>
              <a:spcPct val="35000"/>
            </a:spcAft>
            <a:buNone/>
          </a:pPr>
          <a:r>
            <a:rPr lang="en-US" sz="3100" b="1" kern="1200" dirty="0"/>
            <a:t>Winston Churchill</a:t>
          </a:r>
          <a:endParaRPr lang="en-US" sz="3100" kern="1200" dirty="0"/>
        </a:p>
      </dsp:txBody>
      <dsp:txXfrm>
        <a:off x="4018" y="1955482"/>
        <a:ext cx="2055390" cy="1035787"/>
      </dsp:txXfrm>
    </dsp:sp>
    <dsp:sp modelId="{6E302F72-8803-4AA4-816D-6714F1337F42}">
      <dsp:nvSpPr>
        <dsp:cNvPr id="0" name=""/>
        <dsp:cNvSpPr/>
      </dsp:nvSpPr>
      <dsp:spPr>
        <a:xfrm>
          <a:off x="2059409" y="1696535"/>
          <a:ext cx="411078" cy="1553681"/>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E0784FE-F3DD-415A-8EB2-B162E42E832E}">
      <dsp:nvSpPr>
        <dsp:cNvPr id="0" name=""/>
        <dsp:cNvSpPr/>
      </dsp:nvSpPr>
      <dsp:spPr>
        <a:xfrm>
          <a:off x="2634918" y="1696535"/>
          <a:ext cx="5590663" cy="1553681"/>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285750" lvl="1" indent="-285750" algn="l" defTabSz="1377950">
            <a:lnSpc>
              <a:spcPct val="90000"/>
            </a:lnSpc>
            <a:spcBef>
              <a:spcPct val="0"/>
            </a:spcBef>
            <a:spcAft>
              <a:spcPct val="15000"/>
            </a:spcAft>
            <a:buChar char="•"/>
          </a:pPr>
          <a:r>
            <a:rPr lang="en-US" sz="3100" kern="1200" dirty="0"/>
            <a:t>However beautiful the strategy, you should occasionally look at the results.</a:t>
          </a:r>
        </a:p>
      </dsp:txBody>
      <dsp:txXfrm>
        <a:off x="2634918" y="1696535"/>
        <a:ext cx="5590663" cy="1553681"/>
      </dsp:txXfrm>
    </dsp:sp>
    <dsp:sp modelId="{CC22CBC4-CF63-48AF-9FF2-78C15D90DCC5}">
      <dsp:nvSpPr>
        <dsp:cNvPr id="0" name=""/>
        <dsp:cNvSpPr/>
      </dsp:nvSpPr>
      <dsp:spPr>
        <a:xfrm>
          <a:off x="4018" y="3410369"/>
          <a:ext cx="2055390" cy="10357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472" tIns="78740" rIns="220472" bIns="78740" numCol="1" spcCol="1270" anchor="ctr" anchorCtr="0">
          <a:noAutofit/>
        </a:bodyPr>
        <a:lstStyle/>
        <a:p>
          <a:pPr marL="0" lvl="0" indent="0" algn="r" defTabSz="1377950">
            <a:lnSpc>
              <a:spcPct val="90000"/>
            </a:lnSpc>
            <a:spcBef>
              <a:spcPct val="0"/>
            </a:spcBef>
            <a:spcAft>
              <a:spcPct val="35000"/>
            </a:spcAft>
            <a:buNone/>
          </a:pPr>
          <a:r>
            <a:rPr lang="en-US" sz="3100" b="1" kern="1200" dirty="0"/>
            <a:t>Dale Carnegie</a:t>
          </a:r>
          <a:endParaRPr lang="en-US" sz="3100" kern="1200" dirty="0"/>
        </a:p>
      </dsp:txBody>
      <dsp:txXfrm>
        <a:off x="4018" y="3410369"/>
        <a:ext cx="2055390" cy="1035787"/>
      </dsp:txXfrm>
    </dsp:sp>
    <dsp:sp modelId="{0F5F3E3E-E19B-41DD-BC3E-8D75987B67EB}">
      <dsp:nvSpPr>
        <dsp:cNvPr id="0" name=""/>
        <dsp:cNvSpPr/>
      </dsp:nvSpPr>
      <dsp:spPr>
        <a:xfrm>
          <a:off x="2059409" y="3361816"/>
          <a:ext cx="411078" cy="1132892"/>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85A0655-278A-43EB-89BF-EDAA420CCF29}">
      <dsp:nvSpPr>
        <dsp:cNvPr id="0" name=""/>
        <dsp:cNvSpPr/>
      </dsp:nvSpPr>
      <dsp:spPr>
        <a:xfrm>
          <a:off x="2634918" y="3361816"/>
          <a:ext cx="5590663" cy="1132892"/>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285750" lvl="1" indent="-285750" algn="l" defTabSz="1377950">
            <a:lnSpc>
              <a:spcPct val="90000"/>
            </a:lnSpc>
            <a:spcBef>
              <a:spcPct val="0"/>
            </a:spcBef>
            <a:spcAft>
              <a:spcPct val="15000"/>
            </a:spcAft>
            <a:buChar char="•"/>
          </a:pPr>
          <a:r>
            <a:rPr lang="en-US" sz="3100" kern="1200" dirty="0"/>
            <a:t>The man who starts out going nowhere, generally gets there.</a:t>
          </a:r>
        </a:p>
      </dsp:txBody>
      <dsp:txXfrm>
        <a:off x="2634918" y="3361816"/>
        <a:ext cx="5590663" cy="113289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66147A-AA99-4ED6-AAC7-E64460F9B01D}">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Sinclair Knight Merz was looking for ways to increase its workforce capabilities</a:t>
          </a:r>
        </a:p>
      </dsp:txBody>
      <dsp:txXfrm>
        <a:off x="423768" y="31670"/>
        <a:ext cx="7382063" cy="963265"/>
      </dsp:txXfrm>
    </dsp:sp>
    <dsp:sp modelId="{CAA5FC40-D22C-476B-85F2-9502489C8D7E}">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3D8BAF-2B71-43DF-B41F-84FD3CEE5DF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SKM knew that it must keep a finger on the pulse of its culture at all times</a:t>
          </a:r>
        </a:p>
      </dsp:txBody>
      <dsp:txXfrm>
        <a:off x="1528352" y="1259039"/>
        <a:ext cx="6257489" cy="923287"/>
      </dsp:txXfrm>
    </dsp:sp>
    <dsp:sp modelId="{8CB2BB16-598F-4F55-B10E-DD60CB6BD6EF}">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139221-78E2-4AC3-8FE3-BD54FF3F8987}">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SKM asked Accenture to implement the Accenture Human Capital Development Framework</a:t>
          </a:r>
        </a:p>
      </dsp:txBody>
      <dsp:txXfrm>
        <a:off x="1528352" y="2405027"/>
        <a:ext cx="6257489" cy="923287"/>
      </dsp:txXfrm>
    </dsp:sp>
    <dsp:sp modelId="{3E76D7DF-691C-4112-B849-D3953BAD7654}">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87E129-4F66-4DBE-8185-609A31BB464A}">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framework provided SKM an effective method of determining where they should focus resources </a:t>
          </a:r>
        </a:p>
      </dsp:txBody>
      <dsp:txXfrm>
        <a:off x="1528352" y="3551015"/>
        <a:ext cx="6257489" cy="92328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6E710C-4506-418A-9F86-673A88D8C703}">
      <dsp:nvSpPr>
        <dsp:cNvPr id="0" name=""/>
        <dsp:cNvSpPr/>
      </dsp:nvSpPr>
      <dsp:spPr>
        <a:xfrm>
          <a:off x="0" y="9246"/>
          <a:ext cx="8229600" cy="139113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b="0" kern="1200" dirty="0"/>
            <a:t>Phase One: Unfreezing</a:t>
          </a:r>
        </a:p>
      </dsp:txBody>
      <dsp:txXfrm>
        <a:off x="67909" y="77155"/>
        <a:ext cx="8093782" cy="1255312"/>
      </dsp:txXfrm>
    </dsp:sp>
    <dsp:sp modelId="{9A50EAF3-88CD-4AB2-9125-86D2FEFD8291}">
      <dsp:nvSpPr>
        <dsp:cNvPr id="0" name=""/>
        <dsp:cNvSpPr/>
      </dsp:nvSpPr>
      <dsp:spPr>
        <a:xfrm>
          <a:off x="0" y="1567416"/>
          <a:ext cx="8229600" cy="139113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b="0" kern="1200" dirty="0"/>
            <a:t>Phase Two: Change</a:t>
          </a:r>
        </a:p>
      </dsp:txBody>
      <dsp:txXfrm>
        <a:off x="67909" y="1635325"/>
        <a:ext cx="8093782" cy="1255312"/>
      </dsp:txXfrm>
    </dsp:sp>
    <dsp:sp modelId="{416BA371-B4D3-4456-83C9-136E0451CD32}">
      <dsp:nvSpPr>
        <dsp:cNvPr id="0" name=""/>
        <dsp:cNvSpPr/>
      </dsp:nvSpPr>
      <dsp:spPr>
        <a:xfrm>
          <a:off x="0" y="3125586"/>
          <a:ext cx="8229600" cy="139113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b="0" kern="1200" dirty="0"/>
            <a:t>Phase Three: Freezing</a:t>
          </a:r>
        </a:p>
      </dsp:txBody>
      <dsp:txXfrm>
        <a:off x="67909" y="3193495"/>
        <a:ext cx="8093782" cy="125531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8D645E-07BF-4BE6-9EEF-75E77CDC307B}">
      <dsp:nvSpPr>
        <dsp:cNvPr id="0" name=""/>
        <dsp:cNvSpPr/>
      </dsp:nvSpPr>
      <dsp:spPr>
        <a:xfrm>
          <a:off x="5213570" y="0"/>
          <a:ext cx="3013769"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128091-B3CB-46A1-A01D-76A9196C96DD}">
      <dsp:nvSpPr>
        <dsp:cNvPr id="0" name=""/>
        <dsp:cNvSpPr/>
      </dsp:nvSpPr>
      <dsp:spPr>
        <a:xfrm>
          <a:off x="2260" y="0"/>
          <a:ext cx="5211309"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r" defTabSz="2089150">
            <a:lnSpc>
              <a:spcPct val="90000"/>
            </a:lnSpc>
            <a:spcBef>
              <a:spcPct val="0"/>
            </a:spcBef>
            <a:spcAft>
              <a:spcPct val="35000"/>
            </a:spcAft>
            <a:buNone/>
          </a:pPr>
          <a:r>
            <a:rPr lang="en-US" sz="4700" b="0" kern="1200" dirty="0"/>
            <a:t>Pre-Screening</a:t>
          </a:r>
        </a:p>
      </dsp:txBody>
      <dsp:txXfrm>
        <a:off x="71304" y="69044"/>
        <a:ext cx="5073221" cy="1276275"/>
      </dsp:txXfrm>
    </dsp:sp>
    <dsp:sp modelId="{1F8629BE-F4D8-410A-91D6-ECD007695412}">
      <dsp:nvSpPr>
        <dsp:cNvPr id="0" name=""/>
        <dsp:cNvSpPr/>
      </dsp:nvSpPr>
      <dsp:spPr>
        <a:xfrm>
          <a:off x="5213570" y="1555799"/>
          <a:ext cx="3013769" cy="1414363"/>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60BB72F1-880B-45FA-9402-55AB261E5BB3}">
      <dsp:nvSpPr>
        <dsp:cNvPr id="0" name=""/>
        <dsp:cNvSpPr/>
      </dsp:nvSpPr>
      <dsp:spPr>
        <a:xfrm>
          <a:off x="2260" y="1555799"/>
          <a:ext cx="5211309" cy="1414363"/>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r" defTabSz="2089150">
            <a:lnSpc>
              <a:spcPct val="90000"/>
            </a:lnSpc>
            <a:spcBef>
              <a:spcPct val="0"/>
            </a:spcBef>
            <a:spcAft>
              <a:spcPct val="35000"/>
            </a:spcAft>
            <a:buNone/>
          </a:pPr>
          <a:r>
            <a:rPr lang="en-US" sz="4700" b="0" kern="1200" dirty="0"/>
            <a:t>360-Degree Review</a:t>
          </a:r>
        </a:p>
      </dsp:txBody>
      <dsp:txXfrm>
        <a:off x="71304" y="1624843"/>
        <a:ext cx="5073221" cy="1276275"/>
      </dsp:txXfrm>
    </dsp:sp>
    <dsp:sp modelId="{A6EAD35C-E95C-4852-8BDA-E990EB101EFC}">
      <dsp:nvSpPr>
        <dsp:cNvPr id="0" name=""/>
        <dsp:cNvSpPr/>
      </dsp:nvSpPr>
      <dsp:spPr>
        <a:xfrm>
          <a:off x="5213570" y="3111599"/>
          <a:ext cx="3013769" cy="1414363"/>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4506505D-0572-4306-93F5-903569762511}">
      <dsp:nvSpPr>
        <dsp:cNvPr id="0" name=""/>
        <dsp:cNvSpPr/>
      </dsp:nvSpPr>
      <dsp:spPr>
        <a:xfrm>
          <a:off x="2260" y="3111599"/>
          <a:ext cx="5211309" cy="1414363"/>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r" defTabSz="2089150">
            <a:lnSpc>
              <a:spcPct val="90000"/>
            </a:lnSpc>
            <a:spcBef>
              <a:spcPct val="0"/>
            </a:spcBef>
            <a:spcAft>
              <a:spcPct val="35000"/>
            </a:spcAft>
            <a:buNone/>
          </a:pPr>
          <a:r>
            <a:rPr lang="en-US" sz="4700" b="0" kern="1200" dirty="0"/>
            <a:t>Knowledge</a:t>
          </a:r>
        </a:p>
      </dsp:txBody>
      <dsp:txXfrm>
        <a:off x="71304" y="3180643"/>
        <a:ext cx="5073221" cy="127627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27F4B3-203D-4DB9-A1B1-B8CF82C52CE3}">
      <dsp:nvSpPr>
        <dsp:cNvPr id="0" name=""/>
        <dsp:cNvSpPr/>
      </dsp:nvSpPr>
      <dsp:spPr>
        <a:xfrm>
          <a:off x="0" y="0"/>
          <a:ext cx="6583680" cy="99571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Prepare and Prioritize</a:t>
          </a:r>
        </a:p>
      </dsp:txBody>
      <dsp:txXfrm>
        <a:off x="29163" y="29163"/>
        <a:ext cx="5425092" cy="937385"/>
      </dsp:txXfrm>
    </dsp:sp>
    <dsp:sp modelId="{2BDD1FEB-C403-41F9-97A0-1D9DDB761EAB}">
      <dsp:nvSpPr>
        <dsp:cNvPr id="0" name=""/>
        <dsp:cNvSpPr/>
      </dsp:nvSpPr>
      <dsp:spPr>
        <a:xfrm>
          <a:off x="551383" y="1176750"/>
          <a:ext cx="6583680" cy="995711"/>
        </a:xfrm>
        <a:prstGeom prst="roundRect">
          <a:avLst>
            <a:gd name="adj" fmla="val 10000"/>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Clarity and Expectations</a:t>
          </a:r>
        </a:p>
      </dsp:txBody>
      <dsp:txXfrm>
        <a:off x="580546" y="1205913"/>
        <a:ext cx="5326758" cy="937385"/>
      </dsp:txXfrm>
    </dsp:sp>
    <dsp:sp modelId="{3639B9B6-0CBE-46F3-8E43-CA0999D182DD}">
      <dsp:nvSpPr>
        <dsp:cNvPr id="0" name=""/>
        <dsp:cNvSpPr/>
      </dsp:nvSpPr>
      <dsp:spPr>
        <a:xfrm>
          <a:off x="1094536" y="2353500"/>
          <a:ext cx="6583680" cy="995711"/>
        </a:xfrm>
        <a:prstGeom prst="roundRect">
          <a:avLst>
            <a:gd name="adj" fmla="val 10000"/>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Explain performance and provide feedback</a:t>
          </a:r>
        </a:p>
      </dsp:txBody>
      <dsp:txXfrm>
        <a:off x="1123699" y="2382663"/>
        <a:ext cx="5334987" cy="937385"/>
      </dsp:txXfrm>
    </dsp:sp>
    <dsp:sp modelId="{5861E010-5B71-4D15-8914-B53B93EA6EED}">
      <dsp:nvSpPr>
        <dsp:cNvPr id="0" name=""/>
        <dsp:cNvSpPr/>
      </dsp:nvSpPr>
      <dsp:spPr>
        <a:xfrm>
          <a:off x="1645920" y="3530251"/>
          <a:ext cx="6583680" cy="995711"/>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Goal setting and Follow-up</a:t>
          </a:r>
        </a:p>
      </dsp:txBody>
      <dsp:txXfrm>
        <a:off x="1675083" y="3559414"/>
        <a:ext cx="5326758" cy="937385"/>
      </dsp:txXfrm>
    </dsp:sp>
    <dsp:sp modelId="{C1358662-9530-4E4D-95D4-7EB2400E0E36}">
      <dsp:nvSpPr>
        <dsp:cNvPr id="0" name=""/>
        <dsp:cNvSpPr/>
      </dsp:nvSpPr>
      <dsp:spPr>
        <a:xfrm>
          <a:off x="5936467" y="762624"/>
          <a:ext cx="647212" cy="64721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6082090" y="762624"/>
        <a:ext cx="355966" cy="487027"/>
      </dsp:txXfrm>
    </dsp:sp>
    <dsp:sp modelId="{168C8397-1DB6-4FA8-A4AE-3DB780A0C0C8}">
      <dsp:nvSpPr>
        <dsp:cNvPr id="0" name=""/>
        <dsp:cNvSpPr/>
      </dsp:nvSpPr>
      <dsp:spPr>
        <a:xfrm>
          <a:off x="6487850" y="1939375"/>
          <a:ext cx="647212" cy="647212"/>
        </a:xfrm>
        <a:prstGeom prst="downArrow">
          <a:avLst>
            <a:gd name="adj1" fmla="val 55000"/>
            <a:gd name="adj2" fmla="val 45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6633473" y="1939375"/>
        <a:ext cx="355966" cy="487027"/>
      </dsp:txXfrm>
    </dsp:sp>
    <dsp:sp modelId="{C94528E0-039A-4A65-938A-F32299AAD5B5}">
      <dsp:nvSpPr>
        <dsp:cNvPr id="0" name=""/>
        <dsp:cNvSpPr/>
      </dsp:nvSpPr>
      <dsp:spPr>
        <a:xfrm>
          <a:off x="7031004" y="3116125"/>
          <a:ext cx="647212" cy="64721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7176627" y="3116125"/>
        <a:ext cx="355966" cy="487027"/>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7.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8.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8.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39.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3.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0.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5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3.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9ED59F7F-E98A-4B3B-A42D-3D5A875BEEF9}" type="datetimeFigureOut">
              <a:rPr lang="en-US"/>
              <a:pPr>
                <a:defRPr/>
              </a:pPr>
              <a:t>7/14/2017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7C243065-24F3-4F2C-8FB6-DA3AB3509D3D}" type="slidenum">
              <a:rPr lang="en-US"/>
              <a:pPr>
                <a:defRPr/>
              </a:pPr>
              <a:t>‹#›</a:t>
            </a:fld>
            <a:endParaRPr lang="en-US" dirty="0"/>
          </a:p>
        </p:txBody>
      </p:sp>
    </p:spTree>
    <p:extLst>
      <p:ext uri="{BB962C8B-B14F-4D97-AF65-F5344CB8AC3E}">
        <p14:creationId xmlns:p14="http://schemas.microsoft.com/office/powerpoint/2010/main" val="7672489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humanreasourcestoday.co.uk/2010/03/19/4-reasons-why-job-roles-must-be-clearly-defined/"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wsqa.net/documents/DickGrotesHandouts.pdf"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accenture.com/us-en/Pages/insight-employee-performance-management.aspx"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nationalforum.com/Electronic%20Journal%20Volumes/Kritsonis,%20Alicia%20Comparison%20of%20Change%20Theories.pdf"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brighthub.com/office/project-management/articles/53697.aspx"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performancereview.com/pfasp/exprof.asp"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www.renewableenergyworld.com/rea/news/article/2008/01/renewable-energy-firms-strike-gold-with-green-employee-benefits-51032" TargetMode="External"/><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01.ibm.com/software/data/cognos/performance-management/"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23407100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a:defRPr/>
            </a:pPr>
            <a:r>
              <a:rPr lang="en-US" dirty="0"/>
              <a:t>The drive to implement a performance management system is not sufficient. Management as well as employees must put forth the effort necessary to make it happen. With “all hands on deck” and the observation of the following, organizations can build a successful program.</a:t>
            </a:r>
          </a:p>
          <a:p>
            <a:pPr marL="171450" indent="-171450">
              <a:buFont typeface="Arial" pitchFamily="34" charset="0"/>
              <a:buChar char="•"/>
              <a:defRPr/>
            </a:pPr>
            <a:r>
              <a:rPr lang="en-US" dirty="0"/>
              <a:t>Clearly identify the job’s purpose as well as the duties associated with it.</a:t>
            </a:r>
          </a:p>
          <a:p>
            <a:pPr marL="171450" indent="-171450">
              <a:buFont typeface="Arial" pitchFamily="34" charset="0"/>
              <a:buChar char="•"/>
              <a:defRPr/>
            </a:pPr>
            <a:r>
              <a:rPr lang="en-US" dirty="0"/>
              <a:t>Determine goals and how to measure outcomes.</a:t>
            </a:r>
          </a:p>
          <a:p>
            <a:pPr marL="171450" indent="-171450">
              <a:buFont typeface="Arial" pitchFamily="34" charset="0"/>
              <a:buChar char="•"/>
              <a:defRPr/>
            </a:pPr>
            <a:r>
              <a:rPr lang="en-US" dirty="0"/>
              <a:t>Rank job priority.</a:t>
            </a:r>
          </a:p>
          <a:p>
            <a:pPr marL="171450" indent="-171450">
              <a:buFont typeface="Arial" pitchFamily="34" charset="0"/>
              <a:buChar char="•"/>
              <a:defRPr/>
            </a:pPr>
            <a:r>
              <a:rPr lang="en-US" dirty="0"/>
              <a:t>Characterize the standard of performance for critical aspects of the position.</a:t>
            </a:r>
          </a:p>
          <a:p>
            <a:pPr marL="171450" indent="-171450">
              <a:buFont typeface="Arial" pitchFamily="34" charset="0"/>
              <a:buChar char="•"/>
              <a:defRPr/>
            </a:pPr>
            <a:r>
              <a:rPr lang="en-US" dirty="0"/>
              <a:t>Discuss employee performance and provide feedback. This should at least be done on a quarterly basis.</a:t>
            </a:r>
          </a:p>
          <a:p>
            <a:pPr marL="171450" indent="-171450">
              <a:buFont typeface="Arial" pitchFamily="34" charset="0"/>
              <a:buChar char="•"/>
              <a:defRPr/>
            </a:pPr>
            <a:r>
              <a:rPr lang="en-US" dirty="0"/>
              <a:t>Keep track of performance records.</a:t>
            </a:r>
          </a:p>
          <a:p>
            <a:pPr marL="171450" indent="-171450">
              <a:buFont typeface="Arial" pitchFamily="34" charset="0"/>
              <a:buChar char="•"/>
              <a:defRPr/>
            </a:pPr>
            <a:r>
              <a:rPr lang="en-US" dirty="0"/>
              <a:t>If necessary, create an improvement plan to better employees’ performance.</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Clearly identify the duties associated with different jobs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Performance Management Work?</a:t>
            </a:r>
          </a:p>
          <a:p>
            <a:r>
              <a:rPr lang="en-US" sz="1200" kern="1200" dirty="0">
                <a:solidFill>
                  <a:schemeClr val="tx1"/>
                </a:solidFill>
                <a:effectLst/>
                <a:latin typeface="+mn-lt"/>
                <a:ea typeface="+mn-ea"/>
                <a:cs typeface="+mn-cs"/>
              </a:rPr>
              <a:t>This exercise will help participants think about particular positions and determine the duties that the holders of these positions perform.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Two: Duties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Break into small groups and discuss your answers. Review the topic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Read the blog article at the link below to learn reasons why it is important for job roles to be clearly defined.</a:t>
            </a:r>
          </a:p>
          <a:p>
            <a:r>
              <a:rPr lang="en-US" sz="1200" u="sng" kern="1200" dirty="0">
                <a:solidFill>
                  <a:schemeClr val="tx1"/>
                </a:solidFill>
                <a:effectLst/>
                <a:latin typeface="+mn-lt"/>
                <a:ea typeface="+mn-ea"/>
                <a:cs typeface="+mn-cs"/>
                <a:hlinkClick r:id="rId3"/>
              </a:rPr>
              <a:t>http://www.humanreasourcestoday.co.uk/2010/03/19/4-reasons-why-job-roles-must-be-clearly-defined/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skip the small group discussion to save time.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According to this lesson, what is the first step in developing an effective performance management system?</a:t>
            </a:r>
          </a:p>
          <a:p>
            <a:pPr>
              <a:defRPr/>
            </a:pPr>
            <a:endParaRPr lang="en-US" dirty="0"/>
          </a:p>
        </p:txBody>
      </p:sp>
      <p:sp>
        <p:nvSpPr>
          <p:cNvPr id="4" name="Slide Number Placeholder 3"/>
          <p:cNvSpPr>
            <a:spLocks noGrp="1"/>
          </p:cNvSpPr>
          <p:nvPr>
            <p:ph type="sldNum" sz="quarter" idx="5"/>
          </p:nvPr>
        </p:nvSpPr>
        <p:spPr/>
        <p:txBody>
          <a:bodyPr/>
          <a:lstStyle/>
          <a:p>
            <a:pPr>
              <a:defRPr/>
            </a:pPr>
            <a:fld id="{AF542B33-D335-4B24-9B35-BAC91C28FEFA}" type="slidenum">
              <a:rPr lang="en-US" smtClean="0"/>
              <a:pPr>
                <a:defRPr/>
              </a:pPr>
              <a:t>12</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US" dirty="0"/>
              <a:t>It is unrealistic to expect employees to perform at an optimal level without providing them with the tools to succeed. The following tools are crucial to the achievement of the system.</a:t>
            </a:r>
          </a:p>
          <a:p>
            <a:pPr>
              <a:defRPr/>
            </a:pPr>
            <a:r>
              <a:rPr lang="en-US" b="1" dirty="0"/>
              <a:t>Model of standards: </a:t>
            </a:r>
            <a:r>
              <a:rPr lang="en-US" dirty="0"/>
              <a:t>Creating a model that clearly defines employee performance standards helps the company and employees avoid ambiguities in what is expected. It also enables employers to provide their employees with specific feedback, which is greatly beneficial because it potentially increases job satisfaction.</a:t>
            </a:r>
          </a:p>
          <a:p>
            <a:pPr>
              <a:defRPr/>
            </a:pPr>
            <a:r>
              <a:rPr lang="en-US" dirty="0"/>
              <a:t>Whether in writing or delivered verbally, performance standards are enforceable. It is, however advisable that they are captured in writing to avoid questions in the future.</a:t>
            </a:r>
          </a:p>
          <a:p>
            <a:pPr>
              <a:defRPr/>
            </a:pPr>
            <a:r>
              <a:rPr lang="en-US" dirty="0"/>
              <a:t>There should be a set standard for every aspect of one’s position. For example, an employee who is a Customer Service/Sales Representative may be expected to take and sufficiently answer the service questions of 10 customers an hour. This employee may also be required to upsell products to 50% of the clients he talks to.</a:t>
            </a:r>
          </a:p>
          <a:p>
            <a:pPr>
              <a:defRPr/>
            </a:pPr>
            <a:r>
              <a:rPr lang="en-US" dirty="0"/>
              <a:t>There are several factors to keep in mind when developing this model. Performance standards should:</a:t>
            </a:r>
          </a:p>
          <a:p>
            <a:pPr marL="171450" indent="-171450">
              <a:buFont typeface="Arial" pitchFamily="34" charset="0"/>
              <a:buChar char="•"/>
              <a:defRPr/>
            </a:pPr>
            <a:r>
              <a:rPr lang="en-US" dirty="0"/>
              <a:t>Be realistic in terms of whether or not it can be attained as well as whether or not employees have adequate training.</a:t>
            </a:r>
          </a:p>
          <a:p>
            <a:pPr marL="171450" indent="-171450">
              <a:buFont typeface="Arial" pitchFamily="34" charset="0"/>
              <a:buChar char="•"/>
              <a:defRPr/>
            </a:pPr>
            <a:r>
              <a:rPr lang="en-US" dirty="0"/>
              <a:t>Be measurable with regard to quantity, quality, time, etc.</a:t>
            </a:r>
          </a:p>
          <a:p>
            <a:pPr marL="171450" indent="-171450">
              <a:buFont typeface="Arial" pitchFamily="34" charset="0"/>
              <a:buChar char="•"/>
              <a:defRPr/>
            </a:pPr>
            <a:r>
              <a:rPr lang="en-US" dirty="0"/>
              <a:t>Be clear in defining the proper method for gathering performance information and how it measures against the standard.</a:t>
            </a:r>
          </a:p>
          <a:p>
            <a:pPr>
              <a:defRPr/>
            </a:pPr>
            <a:r>
              <a:rPr lang="en-US" b="1" dirty="0"/>
              <a:t>Annual Employee Appraisal Document: </a:t>
            </a:r>
            <a:r>
              <a:rPr lang="en-US" dirty="0"/>
              <a:t>While employers monitor employees’ performance throughout the year and provide feedback and coaching during that interval, employers are also responsible for conducting an employee appraisal, which is generally done on an annual basis. The appraisal allows the employer to summarize the employee’s performance, gauge job satisfaction, as well as prepare for the future.</a:t>
            </a:r>
          </a:p>
          <a:p>
            <a:pPr>
              <a:defRPr/>
            </a:pPr>
            <a:r>
              <a:rPr lang="en-US" b="1" dirty="0"/>
              <a:t>Coaching: </a:t>
            </a:r>
            <a:r>
              <a:rPr lang="en-US" dirty="0"/>
              <a:t>Once the standard has been set and performance feedback has been provided to the employee, it is critical that the employer offer some type of coaching. The purpose of coaching is to strengthen areas of improvement as well as enhance areas where the employee is currently successful. In order to accomplish this, coaching must be done in a positive manner. The words used must build and not destroy. Diplomacy is important when providing coaching. Coaching promotes employee motivation as well as continued success.</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and create statements that can be effectively used in a coaching situation.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exercise will help participants understand the types of statements that should be used in coaching to offer constructive criticism.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Three: Coaching Statements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alone. Review the topic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Visit the link below and compare and contrast what constitutes a “fully successful performance” for a Mathematician and Registered Nurse. </a:t>
            </a:r>
          </a:p>
          <a:p>
            <a:r>
              <a:rPr lang="en-US" sz="1200" u="sng" kern="1200" dirty="0">
                <a:solidFill>
                  <a:schemeClr val="tx1"/>
                </a:solidFill>
                <a:effectLst/>
                <a:latin typeface="+mn-lt"/>
                <a:ea typeface="+mn-ea"/>
                <a:cs typeface="+mn-cs"/>
                <a:hlinkClick r:id="rId3"/>
              </a:rPr>
              <a:t>http://www.wsqa.net/documents/DickGrotesHandouts.pdf</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two important factors to keep in mind when developing a performance model of standards?</a:t>
            </a:r>
          </a:p>
          <a:p>
            <a:pPr>
              <a:defRPr/>
            </a:pPr>
            <a:endParaRPr lang="en-US" dirty="0"/>
          </a:p>
        </p:txBody>
      </p:sp>
      <p:sp>
        <p:nvSpPr>
          <p:cNvPr id="4" name="Slide Number Placeholder 3"/>
          <p:cNvSpPr>
            <a:spLocks noGrp="1"/>
          </p:cNvSpPr>
          <p:nvPr>
            <p:ph type="sldNum" sz="quarter" idx="5"/>
          </p:nvPr>
        </p:nvSpPr>
        <p:spPr/>
        <p:txBody>
          <a:bodyPr/>
          <a:lstStyle/>
          <a:p>
            <a:pPr>
              <a:defRPr/>
            </a:pPr>
            <a:fld id="{B26E6646-3CF4-47D1-BE7B-3CDF38885981}" type="slidenum">
              <a:rPr lang="en-US" smtClean="0"/>
              <a:pPr>
                <a:defRPr/>
              </a:pPr>
              <a:t>13</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0000" lnSpcReduction="20000"/>
          </a:bodyPr>
          <a:lstStyle/>
          <a:p>
            <a:pPr>
              <a:defRPr/>
            </a:pPr>
            <a:r>
              <a:rPr lang="en-US" dirty="0"/>
              <a:t>Sinclair Knight Merz (SKM), one of the leading professional services companies in the Asia Pacific region, was looking for ways to increase its ability to manage and grow its workforce capabilities. In this industry, companies compete largely on the basis of their people—their skills, their ability to provide excellent client service, and therefore the ability of the company's HR function to effectively acquire, develop and retain top talent. In part because it is employee owned, the company is intensely focused on its people, emphasizing an open and independent culture.</a:t>
            </a:r>
          </a:p>
          <a:p>
            <a:pPr>
              <a:defRPr/>
            </a:pPr>
            <a:r>
              <a:rPr lang="en-US" dirty="0"/>
              <a:t>Yet it is this independence that posed a challenge. SKM knew that it must keep a finger on the pulse of its culture at all times. What could the company do better? How could it identify and retain its best people? How could workforce planning be done effectively so the right workforce skills could be developed and marketed to clients? SKM had always been a leader in its industry, but company executives knew that maintaining that position would take constant vigilance.</a:t>
            </a:r>
          </a:p>
          <a:p>
            <a:pPr>
              <a:defRPr/>
            </a:pPr>
            <a:r>
              <a:rPr lang="en-US" dirty="0"/>
              <a:t>SKM asked Accenture to implement the Accenture Human Capital Development Framework to help its HR function identify ways to enhance human capital capabilities. The framework is an assessment and analytic tool that draws on best practices and Accenture experience in the fields of human resource development, learning, and knowledge management, along with state-of-the-art measurement techniques.</a:t>
            </a:r>
          </a:p>
          <a:p>
            <a:pPr>
              <a:defRPr/>
            </a:pPr>
            <a:r>
              <a:rPr lang="en-US" dirty="0"/>
              <a:t>The Accenture analysis affirmed the strength of many of SKM's human capital processes. Seven of the thirteen human capital processes scored in the top quartile of results. The company also exhibited strong financial results: its capital efficiency and return on invested capital were among the highest of the companies that have thus far used the framework.</a:t>
            </a:r>
          </a:p>
          <a:p>
            <a:pPr>
              <a:defRPr/>
            </a:pPr>
            <a:r>
              <a:rPr lang="en-US" dirty="0"/>
              <a:t>However, the Accenture analysis did more than just confirm existing strengths. It also identified a number of areas in which further improvements could provide the company with vital competitive advantages in terms of workforce performance.</a:t>
            </a:r>
          </a:p>
          <a:p>
            <a:pPr>
              <a:defRPr/>
            </a:pPr>
            <a:r>
              <a:rPr lang="en-US" dirty="0"/>
              <a:t>Although the HR function had many best practices in place, there were a number of important discoveries for continual improvement of HR's impact on the business. One was the importance of workforce planning and recruitment. Data collected from the framework revealed, for example, that those organizations with more effective recruiting capabilities have superior workforce performance and employee engagement. As a result of working with Accenture on this initiative, the HR department further reviewed its methods of recruiting top talent, and put in place an internal capability in key geographies. The initiative has been immediately effective; it has reduced time to recruit key staff, increased the firm's ability to handle large recruiting assignments, and significantly increased the satisfaction of managers with the HR recruiting service. The initial pilot program has been expanded to more geography.</a:t>
            </a:r>
          </a:p>
          <a:p>
            <a:pPr>
              <a:defRPr/>
            </a:pPr>
            <a:r>
              <a:rPr lang="en-US" dirty="0"/>
              <a:t>The employee engagement results from the framework implementation echoed a number of things the company had found in its own internal surveys. Leadership development continues to be a focus item to improve employee engagement, as does rewards and recognition.</a:t>
            </a:r>
          </a:p>
          <a:p>
            <a:pPr>
              <a:defRPr/>
            </a:pPr>
            <a:r>
              <a:rPr lang="en-US" dirty="0"/>
              <a:t>According to SKM's vice president of HR, "The Accenture Human Capital Development Framework has delivered important insights about aligning human capital processes with business results. The framework provided us an effective method of determining where we should most focus our resources and energy to have the best impact on the business."</a:t>
            </a:r>
          </a:p>
          <a:p>
            <a:pPr>
              <a:defRPr/>
            </a:pPr>
            <a:r>
              <a:rPr lang="en-US" i="1" dirty="0"/>
              <a:t>Case study from:  </a:t>
            </a:r>
            <a:r>
              <a:rPr lang="en-US" i="1" u="sng" dirty="0">
                <a:hlinkClick r:id="rId3"/>
              </a:rPr>
              <a:t>http://www.accenture.com/us-en/Pages/insight-employee-performance-management.aspx</a:t>
            </a:r>
            <a:endParaRPr lang="en-US" i="1" u="sng" dirty="0"/>
          </a:p>
          <a:p>
            <a:pPr>
              <a:defRPr/>
            </a:pPr>
            <a:endParaRPr lang="en-US" i="1" u="sng" dirty="0"/>
          </a:p>
          <a:p>
            <a:pPr>
              <a:defRPr/>
            </a:pPr>
            <a:r>
              <a:rPr lang="en-US" i="1" u="sng"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some of SKM’s strengths and weaknesses that were uncovered by the Accenture Human Capital Development Framework.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Case Study: SKM</a:t>
            </a:r>
          </a:p>
          <a:p>
            <a:r>
              <a:rPr lang="en-US" sz="1200" kern="1200" dirty="0">
                <a:solidFill>
                  <a:schemeClr val="tx1"/>
                </a:solidFill>
                <a:effectLst/>
                <a:latin typeface="+mn-lt"/>
                <a:ea typeface="+mn-ea"/>
                <a:cs typeface="+mn-cs"/>
              </a:rPr>
              <a:t>This exercise will allow participants to study the effectiveness of the Accenture analysis by highlighting some of its findings.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Four: SKM’s Strengths and Weaknesses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alone. Review the topic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were the two areas of business that SKM was looking to increase?</a:t>
            </a:r>
          </a:p>
          <a:p>
            <a:pPr>
              <a:defRPr/>
            </a:pPr>
            <a:endParaRPr lang="en-US" dirty="0"/>
          </a:p>
          <a:p>
            <a:pPr>
              <a:defRPr/>
            </a:pPr>
            <a:endParaRPr lang="en-US" dirty="0"/>
          </a:p>
        </p:txBody>
      </p:sp>
      <p:sp>
        <p:nvSpPr>
          <p:cNvPr id="4" name="Slide Number Placeholder 3"/>
          <p:cNvSpPr>
            <a:spLocks noGrp="1"/>
          </p:cNvSpPr>
          <p:nvPr>
            <p:ph type="sldNum" sz="quarter" idx="5"/>
          </p:nvPr>
        </p:nvSpPr>
        <p:spPr/>
        <p:txBody>
          <a:bodyPr/>
          <a:lstStyle/>
          <a:p>
            <a:pPr>
              <a:defRPr/>
            </a:pPr>
            <a:fld id="{7DD5B87A-E3D2-46A9-9915-C39D47DC060E}" type="slidenum">
              <a:rPr lang="en-US" smtClean="0"/>
              <a:pPr>
                <a:defRPr/>
              </a:pPr>
              <a:t>14</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Performance Management system is only as good as its evaluation process. It is not enough to implement an effective program that covers all the basics, but you must be able to measure its success via assessments and performance reviews. This will in turn allow you to see where modifications need to take place (e.g. in the performance management system itself, performance of the company as a whole or specific employee performance).</a:t>
            </a:r>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19</a:t>
            </a:fld>
            <a:endParaRPr lang="en-US" dirty="0"/>
          </a:p>
        </p:txBody>
      </p:sp>
    </p:spTree>
    <p:extLst>
      <p:ext uri="{BB962C8B-B14F-4D97-AF65-F5344CB8AC3E}">
        <p14:creationId xmlns:p14="http://schemas.microsoft.com/office/powerpoint/2010/main" val="17267291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US" dirty="0"/>
              <a:t>Kurt Lewin, also known as the “founder of social psychology”, introduced a three-phase theory of change that goes hand-in-hand with performance management. The process includes the following:</a:t>
            </a:r>
          </a:p>
          <a:p>
            <a:pPr>
              <a:defRPr/>
            </a:pPr>
            <a:r>
              <a:rPr lang="en-US" b="1" dirty="0"/>
              <a:t>Phase One: Unfreezing: </a:t>
            </a:r>
            <a:r>
              <a:rPr lang="en-US" dirty="0"/>
              <a:t>This phase is extremely important as you aim to understand change and how it takes place. This phase is crucial because it includes coming to the realization that change needs to happen. It also requires one to leave that which has been comfortable in order to make this change possible.</a:t>
            </a:r>
          </a:p>
          <a:p>
            <a:pPr>
              <a:defRPr/>
            </a:pPr>
            <a:r>
              <a:rPr lang="en-US" dirty="0"/>
              <a:t>In order for someone to decide whether or not they are willing to change, they must weigh the advantages and disadvantages of this being done. This concept is what Force Field Analysis is based on. Force Field Analysis considers the different factors that work for and against the change that one must understand in order to make a decision.</a:t>
            </a:r>
          </a:p>
          <a:p>
            <a:pPr>
              <a:defRPr/>
            </a:pPr>
            <a:r>
              <a:rPr lang="en-US" b="1" dirty="0"/>
              <a:t>Phase Two: Change: </a:t>
            </a:r>
            <a:r>
              <a:rPr lang="en-US" dirty="0"/>
              <a:t>In Lewin’s model, he pointed out that “change” is not a one-time event that takes place, but rather the inner-transition that takes place as a response to the outward changes that are taking place.</a:t>
            </a:r>
          </a:p>
          <a:p>
            <a:pPr>
              <a:defRPr/>
            </a:pPr>
            <a:r>
              <a:rPr lang="en-US" dirty="0"/>
              <a:t>Due to the uncertainties of “what will happen next”, this phase is considered one of the more difficult ones to achieve. And because of this, it is important for employees to have access to training and coaching to help ease the transition.</a:t>
            </a:r>
          </a:p>
          <a:p>
            <a:pPr>
              <a:defRPr/>
            </a:pPr>
            <a:r>
              <a:rPr lang="en-US" b="1" dirty="0"/>
              <a:t>Phase Three: Freezing: </a:t>
            </a:r>
            <a:r>
              <a:rPr lang="en-US" dirty="0"/>
              <a:t>Also known as “refreezing”, this phase is the establishment of new norms and gaining stability after the institution of change. This phase can sometimes be misleading. It seems to be a long-term state, when in fact it is one that can change to “Unfreezing” within a matter of days. So, although this stage cannot be viewed as the “last”, having the ability to successfully make it to this point is a great accomplishment. This could allude to the fact that it is becoming easier for someone to adjust to change, which is crucial because it happens regularly. </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importance of each phase of Lewin’s theory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Three Phase Process</a:t>
            </a:r>
          </a:p>
          <a:p>
            <a:r>
              <a:rPr lang="en-US" sz="1200" kern="1200" dirty="0">
                <a:solidFill>
                  <a:schemeClr val="tx1"/>
                </a:solidFill>
                <a:effectLst/>
                <a:latin typeface="+mn-lt"/>
                <a:ea typeface="+mn-ea"/>
                <a:cs typeface="+mn-cs"/>
              </a:rPr>
              <a:t>Summarize the three phases of Lewin’s Change Management Model.</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Three: Summarize Lewin’s Model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individually. Review the concepts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many theories with regard to change management. Click the link below to read a comparison of different theories.</a:t>
            </a:r>
          </a:p>
          <a:p>
            <a:r>
              <a:rPr lang="en-US" sz="1200" u="sng" kern="1200" dirty="0">
                <a:solidFill>
                  <a:schemeClr val="tx1"/>
                </a:solidFill>
                <a:effectLst/>
                <a:latin typeface="+mn-lt"/>
                <a:ea typeface="+mn-ea"/>
                <a:cs typeface="+mn-cs"/>
                <a:hlinkClick r:id="rId3"/>
              </a:rPr>
              <a:t>http://nationalforum.com/Electronic%20Journal%20Volumes/Kritsonis,%20Alicia%20Comparison%20of%20Change%20Theories.pdf</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a small group discussion if participants finish early.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Lewin’s theory?</a:t>
            </a:r>
          </a:p>
          <a:p>
            <a:pPr>
              <a:defRPr/>
            </a:pPr>
            <a:endParaRPr lang="en-US" dirty="0"/>
          </a:p>
        </p:txBody>
      </p:sp>
      <p:sp>
        <p:nvSpPr>
          <p:cNvPr id="4" name="Slide Number Placeholder 3"/>
          <p:cNvSpPr>
            <a:spLocks noGrp="1"/>
          </p:cNvSpPr>
          <p:nvPr>
            <p:ph type="sldNum" sz="quarter" idx="5"/>
          </p:nvPr>
        </p:nvSpPr>
        <p:spPr/>
        <p:txBody>
          <a:bodyPr/>
          <a:lstStyle/>
          <a:p>
            <a:pPr>
              <a:defRPr/>
            </a:pPr>
            <a:fld id="{29FC5E61-4330-4094-98C3-DFE54A60355A}" type="slidenum">
              <a:rPr lang="en-US" smtClean="0"/>
              <a:pPr>
                <a:defRPr/>
              </a:pPr>
              <a:t>20</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There are a variety of assessments that can be utilized to determine skill, knowledge, and ability. These assessments can be administered when the individual is a prospective employee or an actual employee.</a:t>
            </a:r>
          </a:p>
          <a:p>
            <a:r>
              <a:rPr lang="en-US" b="1" dirty="0"/>
              <a:t>Types of Assessments</a:t>
            </a:r>
            <a:endParaRPr lang="en-US" dirty="0"/>
          </a:p>
          <a:p>
            <a:r>
              <a:rPr lang="en-US" b="1" dirty="0"/>
              <a:t>Pre-Screening: </a:t>
            </a:r>
            <a:r>
              <a:rPr lang="en-US" dirty="0"/>
              <a:t>A Pre-Screening Assessment can be used to find out information on a prospective employees skills and knowledge before committing to hire them and this can save the employer costly mistakes down the road.</a:t>
            </a:r>
          </a:p>
          <a:p>
            <a:r>
              <a:rPr lang="en-US" b="1" dirty="0"/>
              <a:t>360-Degree Review: </a:t>
            </a:r>
            <a:r>
              <a:rPr lang="en-US" dirty="0"/>
              <a:t>As its name implies, this type of assessment takes a comprehensive look at an employee with regard to their work performance. This information can be attained by involving a diverse pool of individuals, with varying levels of interaction with the employee (e.g. supervisor, peers, clients, etc.) </a:t>
            </a:r>
          </a:p>
          <a:p>
            <a:r>
              <a:rPr lang="en-US" b="1" dirty="0"/>
              <a:t>Knowledge: </a:t>
            </a:r>
            <a:r>
              <a:rPr lang="en-US" dirty="0"/>
              <a:t>This type of assessment generally takes on a questionnaire format. It allows the employer to ask specific questions on topics relating to the business, usually in the form of multiple choice questions.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components of a performance assessment and create one of your own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Assessments</a:t>
            </a:r>
          </a:p>
          <a:p>
            <a:r>
              <a:rPr lang="en-US" sz="1200" kern="1200" dirty="0">
                <a:solidFill>
                  <a:schemeClr val="tx1"/>
                </a:solidFill>
                <a:effectLst/>
                <a:latin typeface="+mn-lt"/>
                <a:ea typeface="+mn-ea"/>
                <a:cs typeface="+mn-cs"/>
              </a:rPr>
              <a:t>Use the handout to create a performance assessment that could be used in a real-life situation.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One: Components of an Assessment</a:t>
            </a:r>
          </a:p>
          <a:p>
            <a:r>
              <a:rPr lang="en-US" sz="1200" kern="1200" dirty="0">
                <a:solidFill>
                  <a:schemeClr val="tx1"/>
                </a:solidFill>
                <a:effectLst/>
                <a:latin typeface="+mn-lt"/>
                <a:ea typeface="+mn-ea"/>
                <a:cs typeface="+mn-cs"/>
              </a:rPr>
              <a:t>Paper and Pen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individually and discuss your answers with the small group.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Read the article at the link below, outlining the advantages and disadvantages of conducting a 360-Degree Review.</a:t>
            </a:r>
          </a:p>
          <a:p>
            <a:r>
              <a:rPr lang="en-US" sz="1200" u="sng" kern="1200" dirty="0">
                <a:solidFill>
                  <a:schemeClr val="tx1"/>
                </a:solidFill>
                <a:effectLst/>
                <a:latin typeface="+mn-lt"/>
                <a:ea typeface="+mn-ea"/>
                <a:cs typeface="+mn-cs"/>
                <a:hlinkClick r:id="rId3"/>
              </a:rPr>
              <a:t>http://www.brighthub.com/office/project-management/articles/53697.aspx</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small group discussion to save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three types of employee assessments?</a:t>
            </a:r>
          </a:p>
          <a:p>
            <a:endParaRPr lang="en-US" dirty="0"/>
          </a:p>
        </p:txBody>
      </p:sp>
      <p:sp>
        <p:nvSpPr>
          <p:cNvPr id="4" name="Slide Number Placeholder 3"/>
          <p:cNvSpPr>
            <a:spLocks noGrp="1"/>
          </p:cNvSpPr>
          <p:nvPr>
            <p:ph type="sldNum" sz="quarter" idx="5"/>
          </p:nvPr>
        </p:nvSpPr>
        <p:spPr/>
        <p:txBody>
          <a:bodyPr/>
          <a:lstStyle/>
          <a:p>
            <a:pPr>
              <a:defRPr/>
            </a:pPr>
            <a:fld id="{28B782CB-DCA8-47D2-B08D-A7F0C92A4C46}" type="slidenum">
              <a:rPr lang="en-US" smtClean="0"/>
              <a:pPr>
                <a:defRPr/>
              </a:pPr>
              <a:t>21</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85000" lnSpcReduction="10000"/>
          </a:bodyPr>
          <a:lstStyle/>
          <a:p>
            <a:pPr>
              <a:defRPr/>
            </a:pPr>
            <a:r>
              <a:rPr lang="en-US" dirty="0"/>
              <a:t>According to Entrepreneur.com, a performance review is defined as “An analysis of an employee’s work habits undertaken at a fixed point in time to determine the degree to which stated objectives and expectations have been reached.”</a:t>
            </a:r>
          </a:p>
          <a:p>
            <a:pPr>
              <a:defRPr/>
            </a:pPr>
            <a:r>
              <a:rPr lang="en-US" dirty="0"/>
              <a:t>While each company has its own ideas of what a performance review should include, here are steps that should be taken with regard to all performance reviews:</a:t>
            </a:r>
          </a:p>
          <a:p>
            <a:pPr marL="171450" indent="-171450">
              <a:buFont typeface="Arial" pitchFamily="34" charset="0"/>
              <a:buChar char="•"/>
              <a:defRPr/>
            </a:pPr>
            <a:r>
              <a:rPr lang="en-US" b="1" dirty="0"/>
              <a:t>Preparation: </a:t>
            </a:r>
            <a:r>
              <a:rPr lang="en-US" dirty="0"/>
              <a:t>Both the employer and employee must be adequately groomed for the review. This may involve reviewing any notes, engaging in a one-on-one discussion with the employee beforehand or simply making the employee aware of the review in advance.</a:t>
            </a:r>
          </a:p>
          <a:p>
            <a:pPr marL="171450" indent="-171450">
              <a:buFont typeface="Arial" pitchFamily="34" charset="0"/>
              <a:buChar char="•"/>
              <a:defRPr/>
            </a:pPr>
            <a:r>
              <a:rPr lang="en-US" b="1" dirty="0"/>
              <a:t>Prioritize the meeting:</a:t>
            </a:r>
            <a:r>
              <a:rPr lang="en-US" dirty="0"/>
              <a:t> To show the employee that this review is a top priority, there should be a formal agenda that is adhered to. There should also be as few interruptions as possible.</a:t>
            </a:r>
          </a:p>
          <a:p>
            <a:pPr marL="171450" indent="-171450">
              <a:buFont typeface="Arial" pitchFamily="34" charset="0"/>
              <a:buChar char="•"/>
              <a:defRPr/>
            </a:pPr>
            <a:r>
              <a:rPr lang="en-US" b="1" dirty="0"/>
              <a:t>Encourage positivity:</a:t>
            </a:r>
            <a:r>
              <a:rPr lang="en-US" dirty="0"/>
              <a:t> When speaking to the employee, invoke positive responses by communicating in a positive manner.</a:t>
            </a:r>
          </a:p>
          <a:p>
            <a:pPr marL="171450" indent="-171450">
              <a:buFont typeface="Arial" pitchFamily="34" charset="0"/>
              <a:buChar char="•"/>
              <a:defRPr/>
            </a:pPr>
            <a:r>
              <a:rPr lang="en-US" b="1" dirty="0"/>
              <a:t>Clarity:</a:t>
            </a:r>
            <a:r>
              <a:rPr lang="en-US" dirty="0"/>
              <a:t> Be sure the purpose of the meeting is clear from the beginning.</a:t>
            </a:r>
          </a:p>
          <a:p>
            <a:pPr marL="171450" indent="-171450">
              <a:buFont typeface="Arial" pitchFamily="34" charset="0"/>
              <a:buChar char="•"/>
              <a:defRPr/>
            </a:pPr>
            <a:r>
              <a:rPr lang="en-US" b="1" dirty="0"/>
              <a:t>Expectations: </a:t>
            </a:r>
            <a:r>
              <a:rPr lang="en-US" dirty="0"/>
              <a:t>Review the job description, why it is needed, and the standards of performance.</a:t>
            </a:r>
          </a:p>
          <a:p>
            <a:pPr marL="171450" indent="-171450">
              <a:buFont typeface="Arial" pitchFamily="34" charset="0"/>
              <a:buChar char="•"/>
              <a:defRPr/>
            </a:pPr>
            <a:r>
              <a:rPr lang="en-US" b="1" dirty="0"/>
              <a:t>Explain employee’s performance: </a:t>
            </a:r>
            <a:r>
              <a:rPr lang="en-US" dirty="0"/>
              <a:t>Discuss the employee’s actual performance, whether it fell below, met or exceeded expectations. Give specific examples.</a:t>
            </a:r>
          </a:p>
          <a:p>
            <a:pPr marL="171450" indent="-171450">
              <a:buFont typeface="Arial" pitchFamily="34" charset="0"/>
              <a:buChar char="•"/>
              <a:defRPr/>
            </a:pPr>
            <a:r>
              <a:rPr lang="en-US" b="1" dirty="0"/>
              <a:t>Employee feedback:</a:t>
            </a:r>
            <a:r>
              <a:rPr lang="en-US" dirty="0"/>
              <a:t> Allow the employee to express their concerns or suggestions.</a:t>
            </a:r>
          </a:p>
          <a:p>
            <a:pPr marL="171450" indent="-171450">
              <a:buFont typeface="Arial" pitchFamily="34" charset="0"/>
              <a:buChar char="•"/>
              <a:defRPr/>
            </a:pPr>
            <a:r>
              <a:rPr lang="en-US" b="1" dirty="0"/>
              <a:t>Goal-setting</a:t>
            </a:r>
            <a:r>
              <a:rPr lang="en-US" dirty="0"/>
              <a:t>: Discuss goals for areas that require improvement. If there are no “areas for improvement”, create goals to enhance the knowledge and skills of the employee for personal development as well as bettering the department / company as a whole.</a:t>
            </a:r>
          </a:p>
          <a:p>
            <a:pPr marL="171450" indent="-171450">
              <a:buFont typeface="Arial" pitchFamily="34" charset="0"/>
              <a:buChar char="•"/>
              <a:defRPr/>
            </a:pPr>
            <a:r>
              <a:rPr lang="en-US" b="1" dirty="0"/>
              <a:t>Follow-up:  </a:t>
            </a:r>
            <a:r>
              <a:rPr lang="en-US" dirty="0"/>
              <a:t>Determine the appropriate method and or time for follow-up.</a:t>
            </a:r>
          </a:p>
          <a:p>
            <a:pPr marL="171450" indent="-171450">
              <a:buFont typeface="Arial" pitchFamily="34" charset="0"/>
              <a:buChar char="•"/>
              <a:defRPr/>
            </a:pPr>
            <a:r>
              <a:rPr lang="en-US" b="1" dirty="0"/>
              <a:t>Closing: </a:t>
            </a:r>
            <a:r>
              <a:rPr lang="en-US" dirty="0"/>
              <a:t>The meeting should end positively. Review the contributions the employee is making to the company. Inform employee that you are willing to help in any way necessary.</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Explain the performance standards of a particular job.</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Performance Reviews</a:t>
            </a:r>
          </a:p>
          <a:p>
            <a:r>
              <a:rPr lang="en-US" sz="1200" kern="1200" dirty="0">
                <a:solidFill>
                  <a:schemeClr val="tx1"/>
                </a:solidFill>
                <a:effectLst/>
                <a:latin typeface="+mn-lt"/>
                <a:ea typeface="+mn-ea"/>
                <a:cs typeface="+mn-cs"/>
              </a:rPr>
              <a:t>This exercise will allow participants to understand the duties of a particular job, why the job is necessary, and how to create performance standards for the job.</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Four: Expectations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individually. Discuss the exercise in a small group.</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a sample performance review at the following:</a:t>
            </a:r>
          </a:p>
          <a:p>
            <a:r>
              <a:rPr lang="en-US" sz="1200" u="sng" kern="1200" dirty="0">
                <a:solidFill>
                  <a:schemeClr val="tx1"/>
                </a:solidFill>
                <a:effectLst/>
                <a:latin typeface="+mn-lt"/>
                <a:ea typeface="+mn-ea"/>
                <a:cs typeface="+mn-cs"/>
                <a:hlinkClick r:id="rId3"/>
              </a:rPr>
              <a:t>https://www.performancereview.com/pfasp/exprof.asp</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small group discussion if time is running short.</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performance review?</a:t>
            </a:r>
          </a:p>
          <a:p>
            <a:pPr>
              <a:defRPr/>
            </a:pPr>
            <a:endParaRPr lang="en-US" dirty="0"/>
          </a:p>
        </p:txBody>
      </p:sp>
      <p:sp>
        <p:nvSpPr>
          <p:cNvPr id="4" name="Slide Number Placeholder 3"/>
          <p:cNvSpPr>
            <a:spLocks noGrp="1"/>
          </p:cNvSpPr>
          <p:nvPr>
            <p:ph type="sldNum" sz="quarter" idx="5"/>
          </p:nvPr>
        </p:nvSpPr>
        <p:spPr/>
        <p:txBody>
          <a:bodyPr/>
          <a:lstStyle/>
          <a:p>
            <a:pPr>
              <a:defRPr/>
            </a:pPr>
            <a:fld id="{A0E1E553-F76D-4A95-A2F4-B64E2693B956}" type="slidenum">
              <a:rPr lang="en-US" smtClean="0"/>
              <a:pPr>
                <a:defRPr/>
              </a:pPr>
              <a:t>22</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XYZ Paper Company commenced operation with 10 employees in January 2009. At its first year mark, CEO, Jane Davis decided it was necessary to evaluate the performance of the employees to ensure everyone is on target for reaching company goals for the fiscal year.</a:t>
            </a:r>
          </a:p>
          <a:p>
            <a:r>
              <a:rPr lang="en-US" dirty="0"/>
              <a:t>After careful consideration, Jane realized that unless change in employee performance was implemented, the company would fall 20% below its projected sales level. Jane employed an incentive program in which employees received a percentage of every sale made.</a:t>
            </a:r>
          </a:p>
          <a:p>
            <a:r>
              <a:rPr lang="en-US" dirty="0"/>
              <a:t>After the incentive program was in place for a year, Jane executed assessments and performance reviews for each employee. They revealed that the company was on track to not only make up the 20% pitfall from the previous year, but also secure a 10% increase in sales.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Explain the dilemma the company faced and how the issue was resolved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 XYZ Paper Company</a:t>
            </a:r>
          </a:p>
          <a:p>
            <a:r>
              <a:rPr lang="en-US" sz="1200" kern="1200" dirty="0">
                <a:solidFill>
                  <a:schemeClr val="tx1"/>
                </a:solidFill>
                <a:effectLst/>
                <a:latin typeface="+mn-lt"/>
                <a:ea typeface="+mn-ea"/>
                <a:cs typeface="+mn-cs"/>
              </a:rPr>
              <a:t>This discussion will allow participants to recount the problem faced by the company and consider ways to resolve it.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large group, talk about the issue that the company faced and how it resolved it. Also discuss other solutions it could have used or proactive measures it can take to avoid this in the future.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don’t feel that all participants are being heard in a large group discussion, divide the participants into smaller groups and allow the discussion to take place that way instead.</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XYZ Paper Company implement to help increase sales?</a:t>
            </a:r>
          </a:p>
          <a:p>
            <a:endParaRPr lang="en-US" dirty="0"/>
          </a:p>
        </p:txBody>
      </p:sp>
      <p:sp>
        <p:nvSpPr>
          <p:cNvPr id="4" name="Slide Number Placeholder 3"/>
          <p:cNvSpPr>
            <a:spLocks noGrp="1"/>
          </p:cNvSpPr>
          <p:nvPr>
            <p:ph type="sldNum" sz="quarter" idx="5"/>
          </p:nvPr>
        </p:nvSpPr>
        <p:spPr/>
        <p:txBody>
          <a:bodyPr/>
          <a:lstStyle/>
          <a:p>
            <a:pPr>
              <a:defRPr/>
            </a:pPr>
            <a:fld id="{2FEA43BD-C5D1-41A1-AA9B-262153873316}" type="slidenum">
              <a:rPr lang="en-US" smtClean="0"/>
              <a:pPr>
                <a:defRPr/>
              </a:pPr>
              <a:t>23</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successful business plan requires goals and objectives. Goals show the strengths and weaknesses of plans and procedures. Implementing regularly evaluated goals allows leaders to understand where performance is and what needs to be improved. When managing performance, make sure that you implement SMART goals. </a:t>
            </a:r>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28</a:t>
            </a:fld>
            <a:endParaRPr lang="en-US" dirty="0"/>
          </a:p>
        </p:txBody>
      </p:sp>
    </p:spTree>
    <p:extLst>
      <p:ext uri="{BB962C8B-B14F-4D97-AF65-F5344CB8AC3E}">
        <p14:creationId xmlns:p14="http://schemas.microsoft.com/office/powerpoint/2010/main" val="32252570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a:solidFill>
                  <a:schemeClr val="tx1"/>
                </a:solidFill>
                <a:effectLst/>
                <a:latin typeface="+mn-lt"/>
                <a:ea typeface="+mn-ea"/>
                <a:cs typeface="+mn-cs"/>
              </a:rPr>
              <a:t>Every successful business plan requires goals and objectives. Goals show the strengths and weaknesses of plans and procedures. Implementing regularly evaluated goals allows leaders to understand where performance is and what needs to be improved. When managing performance, make sure that you implement SMART goals.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SMART Goal Setting</a:t>
            </a:r>
          </a:p>
          <a:p>
            <a:r>
              <a:rPr lang="en-US" sz="1200" kern="1200" dirty="0">
                <a:solidFill>
                  <a:schemeClr val="tx1"/>
                </a:solidFill>
                <a:effectLst/>
                <a:latin typeface="+mn-lt"/>
                <a:ea typeface="+mn-ea"/>
                <a:cs typeface="+mn-cs"/>
              </a:rPr>
              <a:t>People often fail to reach their goals. This usually indicates that the wrong goals are being chosen. SMART goals will improve the chances of achieving both personal and business goals. </a:t>
            </a:r>
          </a:p>
          <a:p>
            <a:r>
              <a:rPr lang="en-US" sz="1200" b="1" kern="1200" dirty="0">
                <a:solidFill>
                  <a:schemeClr val="tx1"/>
                </a:solidFill>
                <a:effectLst/>
                <a:latin typeface="+mn-lt"/>
                <a:ea typeface="+mn-ea"/>
                <a:cs typeface="+mn-cs"/>
              </a:rPr>
              <a:t>SMART goals:</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Specific: </a:t>
            </a:r>
            <a:r>
              <a:rPr lang="en-US" sz="1200" kern="1200" dirty="0">
                <a:solidFill>
                  <a:schemeClr val="tx1"/>
                </a:solidFill>
                <a:effectLst/>
                <a:latin typeface="+mn-lt"/>
                <a:ea typeface="+mn-ea"/>
                <a:cs typeface="+mn-cs"/>
              </a:rPr>
              <a:t>Goals should have specific instructions. </a:t>
            </a:r>
          </a:p>
          <a:p>
            <a:pPr lvl="0"/>
            <a:r>
              <a:rPr lang="en-US" sz="1200" b="1" kern="1200" dirty="0">
                <a:solidFill>
                  <a:schemeClr val="tx1"/>
                </a:solidFill>
                <a:effectLst/>
                <a:latin typeface="+mn-lt"/>
                <a:ea typeface="+mn-ea"/>
                <a:cs typeface="+mn-cs"/>
              </a:rPr>
              <a:t>Measurable: </a:t>
            </a:r>
            <a:r>
              <a:rPr lang="en-US" sz="1200" kern="1200" dirty="0">
                <a:solidFill>
                  <a:schemeClr val="tx1"/>
                </a:solidFill>
                <a:effectLst/>
                <a:latin typeface="+mn-lt"/>
                <a:ea typeface="+mn-ea"/>
                <a:cs typeface="+mn-cs"/>
              </a:rPr>
              <a:t>It should be clear when goals and objectives are met. </a:t>
            </a:r>
          </a:p>
          <a:p>
            <a:pPr lvl="0"/>
            <a:r>
              <a:rPr lang="en-US" sz="1200" b="1" kern="1200" dirty="0">
                <a:solidFill>
                  <a:schemeClr val="tx1"/>
                </a:solidFill>
                <a:effectLst/>
                <a:latin typeface="+mn-lt"/>
                <a:ea typeface="+mn-ea"/>
                <a:cs typeface="+mn-cs"/>
              </a:rPr>
              <a:t>Attainable: </a:t>
            </a:r>
            <a:r>
              <a:rPr lang="en-US" sz="1200" kern="1200" dirty="0">
                <a:solidFill>
                  <a:schemeClr val="tx1"/>
                </a:solidFill>
                <a:effectLst/>
                <a:latin typeface="+mn-lt"/>
                <a:ea typeface="+mn-ea"/>
                <a:cs typeface="+mn-cs"/>
              </a:rPr>
              <a:t>Impossible goals are not motivating. </a:t>
            </a:r>
          </a:p>
          <a:p>
            <a:pPr lvl="0"/>
            <a:r>
              <a:rPr lang="en-US" sz="1200" b="1" kern="1200" dirty="0">
                <a:solidFill>
                  <a:schemeClr val="tx1"/>
                </a:solidFill>
                <a:effectLst/>
                <a:latin typeface="+mn-lt"/>
                <a:ea typeface="+mn-ea"/>
                <a:cs typeface="+mn-cs"/>
              </a:rPr>
              <a:t>Realistic: </a:t>
            </a:r>
            <a:r>
              <a:rPr lang="en-US" sz="1200" kern="1200" dirty="0">
                <a:solidFill>
                  <a:schemeClr val="tx1"/>
                </a:solidFill>
                <a:effectLst/>
                <a:latin typeface="+mn-lt"/>
                <a:ea typeface="+mn-ea"/>
                <a:cs typeface="+mn-cs"/>
              </a:rPr>
              <a:t>Goals need to be something people are able to work towards.</a:t>
            </a:r>
          </a:p>
          <a:p>
            <a:pPr lvl="0"/>
            <a:r>
              <a:rPr lang="en-US" sz="1200" b="1" kern="1200" dirty="0">
                <a:solidFill>
                  <a:schemeClr val="tx1"/>
                </a:solidFill>
                <a:effectLst/>
                <a:latin typeface="+mn-lt"/>
                <a:ea typeface="+mn-ea"/>
                <a:cs typeface="+mn-cs"/>
              </a:rPr>
              <a:t>Timely: </a:t>
            </a:r>
            <a:r>
              <a:rPr lang="en-US" sz="1200" kern="1200" dirty="0">
                <a:solidFill>
                  <a:schemeClr val="tx1"/>
                </a:solidFill>
                <a:effectLst/>
                <a:latin typeface="+mn-lt"/>
                <a:ea typeface="+mn-ea"/>
                <a:cs typeface="+mn-cs"/>
              </a:rPr>
              <a:t>Goals need specific timeframes.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SMART goals.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SMART Goal Setting</a:t>
            </a:r>
          </a:p>
          <a:p>
            <a:r>
              <a:rPr lang="en-US" sz="1200" kern="1200" dirty="0">
                <a:solidFill>
                  <a:schemeClr val="tx1"/>
                </a:solidFill>
                <a:effectLst/>
                <a:latin typeface="+mn-lt"/>
                <a:ea typeface="+mn-ea"/>
                <a:cs typeface="+mn-cs"/>
              </a:rPr>
              <a:t>Identify performance management.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Seven: SMART Goals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Discuss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want to break into small groups for the discussion.</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SMART stand for?</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29</a:t>
            </a:fld>
            <a:endParaRPr lang="en-US" dirty="0"/>
          </a:p>
        </p:txBody>
      </p:sp>
    </p:spTree>
    <p:extLst>
      <p:ext uri="{BB962C8B-B14F-4D97-AF65-F5344CB8AC3E}">
        <p14:creationId xmlns:p14="http://schemas.microsoft.com/office/powerpoint/2010/main" val="3457630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975183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Goals need to be specific. Employees need to understand exactly what they are expected to do. It is not enough to simply ask for improvement. This is a general goal. Specific goals explain who is involved and what goal should be achieved. It can also identify a location, requirements, and reasoning behind the goal. </a:t>
            </a:r>
          </a:p>
          <a:p>
            <a:r>
              <a:rPr lang="en-US" dirty="0"/>
              <a:t>Example:</a:t>
            </a:r>
          </a:p>
          <a:p>
            <a:r>
              <a:rPr lang="en-US" dirty="0"/>
              <a:t>•	General goal: Improve performance.</a:t>
            </a:r>
          </a:p>
          <a:p>
            <a:r>
              <a:rPr lang="en-US" dirty="0"/>
              <a:t>•	Specific goal: Meet with your mentor once a week.</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specific goals.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Specific Goals</a:t>
            </a:r>
          </a:p>
          <a:p>
            <a:r>
              <a:rPr lang="en-US" sz="1200" kern="1200" dirty="0">
                <a:solidFill>
                  <a:schemeClr val="tx1"/>
                </a:solidFill>
                <a:effectLst/>
                <a:latin typeface="+mn-lt"/>
                <a:ea typeface="+mn-ea"/>
                <a:cs typeface="+mn-cs"/>
              </a:rPr>
              <a:t>Use the exercise to practice specific goals.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a list of specific goals as a group. Write these goals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that general goals are difficult for people to achieve on the personal level. General goals do not help motivate employees.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a specific goal identify?</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30</a:t>
            </a:fld>
            <a:endParaRPr lang="en-US" dirty="0"/>
          </a:p>
        </p:txBody>
      </p:sp>
    </p:spTree>
    <p:extLst>
      <p:ext uri="{BB962C8B-B14F-4D97-AF65-F5344CB8AC3E}">
        <p14:creationId xmlns:p14="http://schemas.microsoft.com/office/powerpoint/2010/main" val="33298801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Goals need to be measurable in order to be effective. They specify how much or how many. Measurable goals allow employees to identify when they have accomplished their goals.</a:t>
            </a:r>
          </a:p>
          <a:p>
            <a:r>
              <a:rPr lang="en-US" dirty="0"/>
              <a:t>Example:</a:t>
            </a:r>
          </a:p>
          <a:p>
            <a:r>
              <a:rPr lang="en-US" dirty="0"/>
              <a:t>•	General goal: Increase sales.</a:t>
            </a:r>
          </a:p>
          <a:p>
            <a:r>
              <a:rPr lang="en-US" dirty="0"/>
              <a:t>•	Measurable goal: Increase sales 7 percent over last year’s.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measurable goals.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Measurable Goals</a:t>
            </a:r>
          </a:p>
          <a:p>
            <a:r>
              <a:rPr lang="en-US" sz="1200" kern="1200" dirty="0">
                <a:solidFill>
                  <a:schemeClr val="tx1"/>
                </a:solidFill>
                <a:effectLst/>
                <a:latin typeface="+mn-lt"/>
                <a:ea typeface="+mn-ea"/>
                <a:cs typeface="+mn-cs"/>
              </a:rPr>
              <a:t>Discuss measurable goals.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a list of specific goals as a group. Write these goals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 measurable goals answer?</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31</a:t>
            </a:fld>
            <a:endParaRPr lang="en-US" dirty="0"/>
          </a:p>
        </p:txBody>
      </p:sp>
    </p:spTree>
    <p:extLst>
      <p:ext uri="{BB962C8B-B14F-4D97-AF65-F5344CB8AC3E}">
        <p14:creationId xmlns:p14="http://schemas.microsoft.com/office/powerpoint/2010/main" val="16935345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Goals must always be attainable. Employees need goals that challenge them but must still be within reach. When goals are seen as unattainable, employees will give up on them without even trying. The measure of a goal should always be within reach.</a:t>
            </a:r>
          </a:p>
          <a:p>
            <a:r>
              <a:rPr lang="en-US" dirty="0"/>
              <a:t>•	Unattainable goal: Reduce turnover by 90 percent.</a:t>
            </a:r>
          </a:p>
          <a:p>
            <a:r>
              <a:rPr lang="en-US" dirty="0"/>
              <a:t>•	Attainable goal: Reduce turnover by 10 percent.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attainable goals.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Attainable Goals</a:t>
            </a:r>
          </a:p>
          <a:p>
            <a:r>
              <a:rPr lang="en-US" sz="1200" kern="1200" dirty="0">
                <a:solidFill>
                  <a:schemeClr val="tx1"/>
                </a:solidFill>
                <a:effectLst/>
                <a:latin typeface="+mn-lt"/>
                <a:ea typeface="+mn-ea"/>
                <a:cs typeface="+mn-cs"/>
              </a:rPr>
              <a:t>Define attainable goals.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a list of attainable goals as a group. Write these goals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happens when goals are not attainable?</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32</a:t>
            </a:fld>
            <a:endParaRPr lang="en-US" dirty="0"/>
          </a:p>
        </p:txBody>
      </p:sp>
    </p:spTree>
    <p:extLst>
      <p:ext uri="{BB962C8B-B14F-4D97-AF65-F5344CB8AC3E}">
        <p14:creationId xmlns:p14="http://schemas.microsoft.com/office/powerpoint/2010/main" val="8008160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Employees need realistic goals. It is important that employees are able to achieve their goals. The goals need to relate directly to employee abilities, and it is important to make sure that they have the tools necessary to meet them. Breaking larger goals down to smaller achievements will make them more realistic.</a:t>
            </a:r>
          </a:p>
          <a:p>
            <a:r>
              <a:rPr lang="en-US" sz="1200" b="1" kern="1200" dirty="0">
                <a:solidFill>
                  <a:schemeClr val="tx1"/>
                </a:solidFill>
                <a:effectLst/>
                <a:latin typeface="+mn-lt"/>
                <a:ea typeface="+mn-ea"/>
                <a:cs typeface="+mn-cs"/>
              </a:rPr>
              <a:t>Example:</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Realistic Goal: </a:t>
            </a:r>
            <a:r>
              <a:rPr lang="en-US" sz="1200" kern="1200" dirty="0">
                <a:solidFill>
                  <a:schemeClr val="tx1"/>
                </a:solidFill>
                <a:effectLst/>
                <a:latin typeface="+mn-lt"/>
                <a:ea typeface="+mn-ea"/>
                <a:cs typeface="+mn-cs"/>
              </a:rPr>
              <a:t>The production department currently makes 200 cars a week. With new training, they will create 225 a week.</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realistic goals.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Realistic Goals</a:t>
            </a:r>
          </a:p>
          <a:p>
            <a:r>
              <a:rPr lang="en-US" sz="1200" kern="1200" dirty="0">
                <a:solidFill>
                  <a:schemeClr val="tx1"/>
                </a:solidFill>
                <a:effectLst/>
                <a:latin typeface="+mn-lt"/>
                <a:ea typeface="+mn-ea"/>
                <a:cs typeface="+mn-cs"/>
              </a:rPr>
              <a:t>Discuss realistic goals.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a list of realistic goals as a group. Write these goals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 realistic goals relate to?</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33</a:t>
            </a:fld>
            <a:endParaRPr lang="en-US" dirty="0"/>
          </a:p>
        </p:txBody>
      </p:sp>
    </p:spTree>
    <p:extLst>
      <p:ext uri="{BB962C8B-B14F-4D97-AF65-F5344CB8AC3E}">
        <p14:creationId xmlns:p14="http://schemas.microsoft.com/office/powerpoint/2010/main" val="18187059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Goals should always have a time frame. General goals do not establish a time frame. Time frames encourage employees to move forward. Having specific dates will also determine when goals are reevaluated. </a:t>
            </a:r>
          </a:p>
          <a:p>
            <a:r>
              <a:rPr lang="en-US" dirty="0"/>
              <a:t>Example:</a:t>
            </a:r>
          </a:p>
          <a:p>
            <a:r>
              <a:rPr lang="en-US" dirty="0"/>
              <a:t>•	General goal: Increase sales.</a:t>
            </a:r>
          </a:p>
          <a:p>
            <a:r>
              <a:rPr lang="en-US" dirty="0"/>
              <a:t>•	Timely goal: Increase sales within six months.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timely goals.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Timely Goals</a:t>
            </a:r>
          </a:p>
          <a:p>
            <a:r>
              <a:rPr lang="en-US" sz="1200" kern="1200" dirty="0">
                <a:solidFill>
                  <a:schemeClr val="tx1"/>
                </a:solidFill>
                <a:effectLst/>
                <a:latin typeface="+mn-lt"/>
                <a:ea typeface="+mn-ea"/>
                <a:cs typeface="+mn-cs"/>
              </a:rPr>
              <a:t>Discuss timely goals.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a list of timely goals as a group. Write these goals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want to combine different elements of SMART goals in your list.</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should goals be timely?</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34</a:t>
            </a:fld>
            <a:endParaRPr lang="en-US" dirty="0"/>
          </a:p>
        </p:txBody>
      </p:sp>
    </p:spTree>
    <p:extLst>
      <p:ext uri="{BB962C8B-B14F-4D97-AF65-F5344CB8AC3E}">
        <p14:creationId xmlns:p14="http://schemas.microsoft.com/office/powerpoint/2010/main" val="20074864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Once goals are established, it is important to monitor their results. This will determine how effective a plan or strategy is. Use a basic evaluation to determine what changes need to be made in a plan and reevaluate your goals.</a:t>
            </a:r>
          </a:p>
          <a:p>
            <a:r>
              <a:rPr lang="en-US" dirty="0"/>
              <a:t>What to evaluate:</a:t>
            </a:r>
          </a:p>
          <a:p>
            <a:r>
              <a:rPr lang="en-US" dirty="0"/>
              <a:t>•	Were the goals and objectives achieved?</a:t>
            </a:r>
          </a:p>
          <a:p>
            <a:r>
              <a:rPr lang="en-US" dirty="0"/>
              <a:t>•	Were they achieved in the established time frame?</a:t>
            </a:r>
          </a:p>
          <a:p>
            <a:r>
              <a:rPr lang="en-US" dirty="0"/>
              <a:t>•	What is the feedback from employees and leadership?</a:t>
            </a:r>
          </a:p>
          <a:p>
            <a:r>
              <a:rPr lang="en-US" dirty="0"/>
              <a:t>•	What are the financial gains or losses?</a:t>
            </a:r>
          </a:p>
          <a:p>
            <a:r>
              <a:rPr lang="en-US" dirty="0"/>
              <a:t>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importance of monitoring.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Monitoring Results</a:t>
            </a:r>
          </a:p>
          <a:p>
            <a:r>
              <a:rPr lang="en-US" sz="1200" kern="1200" dirty="0">
                <a:solidFill>
                  <a:schemeClr val="tx1"/>
                </a:solidFill>
                <a:effectLst/>
                <a:latin typeface="+mn-lt"/>
                <a:ea typeface="+mn-ea"/>
                <a:cs typeface="+mn-cs"/>
              </a:rPr>
              <a:t>Create a monitoring system.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Eight: Monitor Goals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assignment alone. Break into small groups to discuss your ideas with the group, and review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experiences you have with monitoring goals.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review or discuss as a class to save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monitor goals?</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35</a:t>
            </a:fld>
            <a:endParaRPr lang="en-US" dirty="0"/>
          </a:p>
        </p:txBody>
      </p:sp>
    </p:spTree>
    <p:extLst>
      <p:ext uri="{BB962C8B-B14F-4D97-AF65-F5344CB8AC3E}">
        <p14:creationId xmlns:p14="http://schemas.microsoft.com/office/powerpoint/2010/main" val="846381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A startup IT company needed to increase profits and productivity. The management team created a set of goals to motivate employees. One goal was to double sales within a month. Rather than achieving the goal, sales actually slipped. The goal was reset to increase sales 10 percent within a month. The sales team managed to increase sales by 12 percent.</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a goal setting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goal setting.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Why do you think that the sales slipped initially?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much did the sales increase?</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36</a:t>
            </a:fld>
            <a:endParaRPr lang="en-US" dirty="0"/>
          </a:p>
        </p:txBody>
      </p:sp>
    </p:spTree>
    <p:extLst>
      <p:ext uri="{BB962C8B-B14F-4D97-AF65-F5344CB8AC3E}">
        <p14:creationId xmlns:p14="http://schemas.microsoft.com/office/powerpoint/2010/main" val="29368152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Performance goals require strategic action. To be effective, these goals should not be handed down to employees. It is important to include employees in the goal setting process and encourage them to meet their individual performance goals. This will improve individual and company performance. </a:t>
            </a:r>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45</a:t>
            </a:fld>
            <a:endParaRPr lang="en-US" dirty="0"/>
          </a:p>
        </p:txBody>
      </p:sp>
    </p:spTree>
    <p:extLst>
      <p:ext uri="{BB962C8B-B14F-4D97-AF65-F5344CB8AC3E}">
        <p14:creationId xmlns:p14="http://schemas.microsoft.com/office/powerpoint/2010/main" val="17195205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10000"/>
          </a:bodyPr>
          <a:lstStyle/>
          <a:p>
            <a:pPr>
              <a:defRPr/>
            </a:pPr>
            <a:r>
              <a:rPr lang="en-US" dirty="0"/>
              <a:t>A strategic plan determines where employees are, where they want to be, and how they will get there. It should embrace the values of the organization and align with the following company information. The organization must create a strategic plan before creating performance goals.</a:t>
            </a:r>
          </a:p>
          <a:p>
            <a:pPr>
              <a:defRPr/>
            </a:pPr>
            <a:r>
              <a:rPr lang="en-US" b="1" dirty="0"/>
              <a:t>Company Strategic Plan:</a:t>
            </a:r>
            <a:endParaRPr lang="en-US" dirty="0"/>
          </a:p>
          <a:p>
            <a:pPr marL="171450" indent="-171450">
              <a:buFont typeface="Arial" pitchFamily="34" charset="0"/>
              <a:buChar char="•"/>
              <a:defRPr/>
            </a:pPr>
            <a:r>
              <a:rPr lang="en-US" dirty="0"/>
              <a:t>Vision</a:t>
            </a:r>
          </a:p>
          <a:p>
            <a:pPr marL="171450" indent="-171450">
              <a:buFont typeface="Arial" pitchFamily="34" charset="0"/>
              <a:buChar char="•"/>
              <a:defRPr/>
            </a:pPr>
            <a:r>
              <a:rPr lang="en-US" dirty="0"/>
              <a:t>Mission</a:t>
            </a:r>
          </a:p>
          <a:p>
            <a:pPr marL="171450" indent="-171450">
              <a:buFont typeface="Arial" pitchFamily="34" charset="0"/>
              <a:buChar char="•"/>
              <a:defRPr/>
            </a:pPr>
            <a:r>
              <a:rPr lang="en-US" dirty="0"/>
              <a:t>Philosophy</a:t>
            </a:r>
          </a:p>
          <a:p>
            <a:pPr marL="171450" indent="-171450">
              <a:buFont typeface="Arial" pitchFamily="34" charset="0"/>
              <a:buChar char="•"/>
              <a:defRPr/>
            </a:pPr>
            <a:r>
              <a:rPr lang="en-US" dirty="0"/>
              <a:t>Goals</a:t>
            </a:r>
          </a:p>
          <a:p>
            <a:pPr marL="171450" indent="-171450">
              <a:buFont typeface="Arial" pitchFamily="34" charset="0"/>
              <a:buChar char="•"/>
              <a:defRPr/>
            </a:pPr>
            <a:r>
              <a:rPr lang="en-US" dirty="0"/>
              <a:t>Objectives</a:t>
            </a:r>
          </a:p>
          <a:p>
            <a:pPr>
              <a:defRPr/>
            </a:pPr>
            <a:r>
              <a:rPr lang="en-US" dirty="0"/>
              <a:t>Employee performance goals need to consider the company’s strategic plan. Individual performance goals must be SMART goals that include strategies and actions for employees to take.</a:t>
            </a:r>
          </a:p>
          <a:p>
            <a:pPr>
              <a:defRPr/>
            </a:pPr>
            <a:r>
              <a:rPr lang="en-US" b="1" dirty="0"/>
              <a:t>Example Goal: </a:t>
            </a:r>
            <a:r>
              <a:rPr lang="en-US" dirty="0"/>
              <a:t>Stay informed about innovations in the industry, it can help improve productivity by 10 percent this year.</a:t>
            </a:r>
          </a:p>
          <a:p>
            <a:pPr>
              <a:defRPr/>
            </a:pPr>
            <a:r>
              <a:rPr lang="en-US" b="1" dirty="0"/>
              <a:t>Examples of Actions:</a:t>
            </a:r>
            <a:endParaRPr lang="en-US" dirty="0"/>
          </a:p>
          <a:p>
            <a:pPr marL="171450" indent="-171450">
              <a:buFont typeface="Arial" pitchFamily="34" charset="0"/>
              <a:buChar char="•"/>
              <a:defRPr/>
            </a:pPr>
            <a:r>
              <a:rPr lang="en-US" dirty="0"/>
              <a:t>Attend training classes</a:t>
            </a:r>
          </a:p>
          <a:p>
            <a:pPr marL="171450" indent="-171450">
              <a:buFont typeface="Arial" pitchFamily="34" charset="0"/>
              <a:buChar char="•"/>
              <a:defRPr/>
            </a:pPr>
            <a:r>
              <a:rPr lang="en-US" dirty="0"/>
              <a:t>Meet with a mentor</a:t>
            </a:r>
          </a:p>
          <a:p>
            <a:pPr marL="171450" indent="-171450">
              <a:buFont typeface="Arial" pitchFamily="34" charset="0"/>
              <a:buChar char="•"/>
              <a:defRPr/>
            </a:pPr>
            <a:r>
              <a:rPr lang="en-US" dirty="0"/>
              <a:t>Communicate consistently</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a strategic plan.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Strategic Planning</a:t>
            </a:r>
          </a:p>
          <a:p>
            <a:r>
              <a:rPr lang="en-US" sz="1200" kern="1200" dirty="0">
                <a:solidFill>
                  <a:schemeClr val="tx1"/>
                </a:solidFill>
                <a:effectLst/>
                <a:latin typeface="+mn-lt"/>
                <a:ea typeface="+mn-ea"/>
                <a:cs typeface="+mn-cs"/>
              </a:rPr>
              <a:t>Understand how strategic plans relate to performance.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Nine: Strategic Planning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alone. Meet in a small group to discuss your answers. After the small group discussion, review the topic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how strategic plans have helped you or someone you know improve performance.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large group discussion and monitor the small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should strategic plans consider?</a:t>
            </a:r>
          </a:p>
          <a:p>
            <a:pPr>
              <a:defRPr/>
            </a:pPr>
            <a:endParaRPr lang="en-US" dirty="0"/>
          </a:p>
        </p:txBody>
      </p:sp>
      <p:sp>
        <p:nvSpPr>
          <p:cNvPr id="4" name="Slide Number Placeholder 3"/>
          <p:cNvSpPr>
            <a:spLocks noGrp="1"/>
          </p:cNvSpPr>
          <p:nvPr>
            <p:ph type="sldNum" sz="quarter" idx="5"/>
          </p:nvPr>
        </p:nvSpPr>
        <p:spPr/>
        <p:txBody>
          <a:bodyPr/>
          <a:lstStyle/>
          <a:p>
            <a:pPr>
              <a:defRPr/>
            </a:pPr>
            <a:fld id="{84A2C085-4922-4E52-ABC6-68C0DCCBF2CF}" type="slidenum">
              <a:rPr lang="en-US" smtClean="0"/>
              <a:pPr>
                <a:defRPr/>
              </a:pPr>
              <a:t>46</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a:defRPr/>
            </a:pPr>
            <a:r>
              <a:rPr lang="en-US" dirty="0"/>
              <a:t>A job analysis determines what is required to do a specific job. It will help determine which skills and attributes an employee needs to complete a job successfully. A job analysis will help determine who to hire, how to train, and what compensation a job should receive. Job analyses are instrumental in determining performance. Research a position to determine the following information:</a:t>
            </a:r>
          </a:p>
          <a:p>
            <a:pPr>
              <a:defRPr/>
            </a:pPr>
            <a:r>
              <a:rPr lang="en-US" b="1" dirty="0"/>
              <a:t>Job Analysis</a:t>
            </a:r>
            <a:r>
              <a:rPr lang="en-US" dirty="0"/>
              <a:t>:</a:t>
            </a:r>
          </a:p>
          <a:p>
            <a:pPr>
              <a:defRPr/>
            </a:pPr>
            <a:r>
              <a:rPr lang="en-US" b="1" dirty="0"/>
              <a:t>Job Requirements</a:t>
            </a:r>
            <a:r>
              <a:rPr lang="en-US" dirty="0"/>
              <a:t>:</a:t>
            </a:r>
          </a:p>
          <a:p>
            <a:pPr marL="171450" indent="-171450">
              <a:buFont typeface="Arial" pitchFamily="34" charset="0"/>
              <a:buChar char="•"/>
              <a:defRPr/>
            </a:pPr>
            <a:r>
              <a:rPr lang="en-US" dirty="0"/>
              <a:t>Responsibilities</a:t>
            </a:r>
          </a:p>
          <a:p>
            <a:pPr marL="171450" indent="-171450">
              <a:buFont typeface="Arial" pitchFamily="34" charset="0"/>
              <a:buChar char="•"/>
              <a:defRPr/>
            </a:pPr>
            <a:r>
              <a:rPr lang="en-US" dirty="0"/>
              <a:t>Tools or systems used</a:t>
            </a:r>
          </a:p>
          <a:p>
            <a:pPr marL="171450" indent="-171450">
              <a:buFont typeface="Arial" pitchFamily="34" charset="0"/>
              <a:buChar char="•"/>
              <a:defRPr/>
            </a:pPr>
            <a:r>
              <a:rPr lang="en-US" dirty="0"/>
              <a:t>Reporting requirements</a:t>
            </a:r>
          </a:p>
          <a:p>
            <a:pPr>
              <a:defRPr/>
            </a:pPr>
            <a:r>
              <a:rPr lang="en-US" b="1" dirty="0"/>
              <a:t>Employee Requirements</a:t>
            </a:r>
            <a:r>
              <a:rPr lang="en-US" dirty="0"/>
              <a:t>:</a:t>
            </a:r>
          </a:p>
          <a:p>
            <a:pPr marL="171450" indent="-171450">
              <a:buFont typeface="Arial" pitchFamily="34" charset="0"/>
              <a:buChar char="•"/>
              <a:defRPr/>
            </a:pPr>
            <a:r>
              <a:rPr lang="en-US" dirty="0"/>
              <a:t>Training/Education</a:t>
            </a:r>
          </a:p>
          <a:p>
            <a:pPr marL="171450" indent="-171450">
              <a:buFont typeface="Arial" pitchFamily="34" charset="0"/>
              <a:buChar char="•"/>
              <a:defRPr/>
            </a:pPr>
            <a:r>
              <a:rPr lang="en-US" dirty="0"/>
              <a:t>Skills</a:t>
            </a:r>
          </a:p>
          <a:p>
            <a:pPr marL="171450" indent="-171450">
              <a:buFont typeface="Arial" pitchFamily="34" charset="0"/>
              <a:buChar char="•"/>
              <a:defRPr/>
            </a:pPr>
            <a:r>
              <a:rPr lang="en-US" dirty="0"/>
              <a:t>Aptitudes</a:t>
            </a:r>
          </a:p>
          <a:p>
            <a:pPr marL="171450" indent="-171450">
              <a:buFont typeface="Arial" pitchFamily="34" charset="0"/>
              <a:buChar char="•"/>
              <a:defRPr/>
            </a:pPr>
            <a:r>
              <a:rPr lang="en-US" dirty="0"/>
              <a:t>Necessary certification</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a job analysis.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Job Analysis</a:t>
            </a:r>
          </a:p>
          <a:p>
            <a:r>
              <a:rPr lang="en-US" sz="1200" kern="1200" dirty="0">
                <a:solidFill>
                  <a:schemeClr val="tx1"/>
                </a:solidFill>
                <a:effectLst/>
                <a:latin typeface="+mn-lt"/>
                <a:ea typeface="+mn-ea"/>
                <a:cs typeface="+mn-cs"/>
              </a:rPr>
              <a:t>Understand what is involved in a job analysis.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Ten: Job Analysis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alone. Meet in a small group to discuss your answers. After the small group discussion, review the topic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large group discussion or small group discussion.</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 attribute?</a:t>
            </a:r>
          </a:p>
          <a:p>
            <a:pPr>
              <a:defRPr/>
            </a:pPr>
            <a:endParaRPr lang="en-US" dirty="0"/>
          </a:p>
        </p:txBody>
      </p:sp>
      <p:sp>
        <p:nvSpPr>
          <p:cNvPr id="4" name="Slide Number Placeholder 3"/>
          <p:cNvSpPr>
            <a:spLocks noGrp="1"/>
          </p:cNvSpPr>
          <p:nvPr>
            <p:ph type="sldNum" sz="quarter" idx="5"/>
          </p:nvPr>
        </p:nvSpPr>
        <p:spPr/>
        <p:txBody>
          <a:bodyPr/>
          <a:lstStyle/>
          <a:p>
            <a:pPr>
              <a:defRPr/>
            </a:pPr>
            <a:fld id="{7B28BF59-A183-4A0C-866C-AC3AA2C05F5D}" type="slidenum">
              <a:rPr lang="en-US" smtClean="0"/>
              <a:pPr>
                <a:defRPr/>
              </a:pPr>
              <a:t>47</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24451910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Performance goals need to be SMART goals. They need to address behavior, competency, and results. Remember to involve employees in their performance goals.</a:t>
            </a:r>
          </a:p>
          <a:p>
            <a:r>
              <a:rPr lang="en-US" b="1" dirty="0"/>
              <a:t>Examples of Goals:</a:t>
            </a:r>
            <a:endParaRPr lang="en-US" dirty="0"/>
          </a:p>
          <a:p>
            <a:r>
              <a:rPr lang="en-US" b="1" dirty="0"/>
              <a:t>Behavior</a:t>
            </a:r>
            <a:r>
              <a:rPr lang="en-US" dirty="0"/>
              <a:t>: Employees have complained about distance. Communicate with employees in person every week, rather than just sending emails.</a:t>
            </a:r>
          </a:p>
          <a:p>
            <a:r>
              <a:rPr lang="en-US" b="1" dirty="0"/>
              <a:t>Competency: </a:t>
            </a:r>
            <a:r>
              <a:rPr lang="en-US" dirty="0"/>
              <a:t>New equipment is being installed. Perform all the training within three weeks.</a:t>
            </a:r>
          </a:p>
          <a:p>
            <a:r>
              <a:rPr lang="en-US" b="1" dirty="0"/>
              <a:t>Results: </a:t>
            </a:r>
            <a:r>
              <a:rPr lang="en-US" dirty="0"/>
              <a:t>Sales are down. Increase sales by 5 percent this quarter.</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ways to set goals.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Setting Goals</a:t>
            </a:r>
          </a:p>
          <a:p>
            <a:r>
              <a:rPr lang="en-US" sz="1200" kern="1200" dirty="0">
                <a:solidFill>
                  <a:schemeClr val="tx1"/>
                </a:solidFill>
                <a:effectLst/>
                <a:latin typeface="+mn-lt"/>
                <a:ea typeface="+mn-ea"/>
                <a:cs typeface="+mn-cs"/>
              </a:rPr>
              <a:t>Explore the ways to set performance goals.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Brainstorm different performance goals as a group. Write these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that people who set specific goals are statistically more successful than those who do not.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should positions be filled, ideally?</a:t>
            </a:r>
          </a:p>
          <a:p>
            <a:endParaRPr lang="en-US" dirty="0"/>
          </a:p>
        </p:txBody>
      </p:sp>
      <p:sp>
        <p:nvSpPr>
          <p:cNvPr id="4" name="Slide Number Placeholder 3"/>
          <p:cNvSpPr>
            <a:spLocks noGrp="1"/>
          </p:cNvSpPr>
          <p:nvPr>
            <p:ph type="sldNum" sz="quarter" idx="5"/>
          </p:nvPr>
        </p:nvSpPr>
        <p:spPr/>
        <p:txBody>
          <a:bodyPr/>
          <a:lstStyle/>
          <a:p>
            <a:pPr>
              <a:defRPr/>
            </a:pPr>
            <a:fld id="{5382D0D6-F678-4980-A4BA-6D87C4F67152}" type="slidenum">
              <a:rPr lang="en-US" smtClean="0"/>
              <a:pPr>
                <a:defRPr/>
              </a:pPr>
              <a:t>48</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Performance is related to motivation. Motivation is the job of every leader. There is not a single method for motivating employees. People have different personal motives, and leaders must meet the needs of individuals.</a:t>
            </a:r>
          </a:p>
          <a:p>
            <a:r>
              <a:rPr lang="en-US" b="1" dirty="0"/>
              <a:t>Motivating Tips</a:t>
            </a:r>
            <a:r>
              <a:rPr lang="en-US" dirty="0"/>
              <a:t>:</a:t>
            </a:r>
          </a:p>
          <a:p>
            <a:r>
              <a:rPr lang="en-US" b="1" dirty="0"/>
              <a:t>Lead by example</a:t>
            </a:r>
            <a:r>
              <a:rPr lang="en-US" dirty="0"/>
              <a:t>: Motivate yourself before you can motivate others.</a:t>
            </a:r>
          </a:p>
          <a:p>
            <a:r>
              <a:rPr lang="en-US" b="1" dirty="0"/>
              <a:t>Meet with individuals</a:t>
            </a:r>
            <a:r>
              <a:rPr lang="en-US" dirty="0"/>
              <a:t>: Communicate with employees directly to find out what motivates them.</a:t>
            </a:r>
          </a:p>
          <a:p>
            <a:r>
              <a:rPr lang="en-US" b="1" dirty="0"/>
              <a:t>Reward employees</a:t>
            </a:r>
            <a:r>
              <a:rPr lang="en-US" dirty="0"/>
              <a:t>: Find motivating rewards for individuals.</a:t>
            </a:r>
          </a:p>
          <a:p>
            <a:r>
              <a:rPr lang="en-US" b="1" dirty="0"/>
              <a:t>Delegate</a:t>
            </a:r>
            <a:r>
              <a:rPr lang="en-US" dirty="0"/>
              <a:t>: Do not micromanage employees.</a:t>
            </a:r>
          </a:p>
          <a:p>
            <a:r>
              <a:rPr lang="en-US" b="1" dirty="0"/>
              <a:t>Inform</a:t>
            </a:r>
            <a:r>
              <a:rPr lang="en-US" dirty="0"/>
              <a:t>: Inform people about how they are making a difference in the organization.</a:t>
            </a:r>
          </a:p>
          <a:p>
            <a:r>
              <a:rPr lang="en-US" b="1" dirty="0"/>
              <a:t>Celebrate</a:t>
            </a:r>
            <a:r>
              <a:rPr lang="en-US" dirty="0"/>
              <a:t>: Pay attention to achievements and celebrate with employees.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motivation.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Motivation</a:t>
            </a:r>
          </a:p>
          <a:p>
            <a:r>
              <a:rPr lang="en-US" sz="1200" kern="1200" dirty="0">
                <a:solidFill>
                  <a:schemeClr val="tx1"/>
                </a:solidFill>
                <a:effectLst/>
                <a:latin typeface="+mn-lt"/>
                <a:ea typeface="+mn-ea"/>
                <a:cs typeface="+mn-cs"/>
              </a:rPr>
              <a:t>Explore ways to motivate employees.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Eleven: Motivation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alone. Meet in a small group to discuss your answers. After the small group discussion, review the topic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what personally motivates you.</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large group or small group discussion.</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Leaders must motivate on which level?</a:t>
            </a:r>
          </a:p>
          <a:p>
            <a:endParaRPr lang="en-US" dirty="0"/>
          </a:p>
        </p:txBody>
      </p:sp>
      <p:sp>
        <p:nvSpPr>
          <p:cNvPr id="4" name="Slide Number Placeholder 3"/>
          <p:cNvSpPr>
            <a:spLocks noGrp="1"/>
          </p:cNvSpPr>
          <p:nvPr>
            <p:ph type="sldNum" sz="quarter" idx="5"/>
          </p:nvPr>
        </p:nvSpPr>
        <p:spPr/>
        <p:txBody>
          <a:bodyPr/>
          <a:lstStyle/>
          <a:p>
            <a:pPr>
              <a:defRPr/>
            </a:pPr>
            <a:fld id="{7CE825B9-3A89-48A6-A8C5-C6603AE3B7C2}" type="slidenum">
              <a:rPr lang="en-US" smtClean="0"/>
              <a:pPr>
                <a:defRPr/>
              </a:pPr>
              <a:t>49</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A retail chain created individual sales goals for each employee. The effort to increase sales was counter- productive. Upon evaluation, employee feedback complained that they were not provided with any new sales strategies or direction. The company trained employees, and shared new sales techniques every month. Employees began to reach and exceed their daily goals. Profits increased by 8 percent six months after adapting the performance goals.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a performance goal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goals.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Why were the goals unsuccessful?</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the company adapt?</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50</a:t>
            </a:fld>
            <a:endParaRPr lang="en-US" dirty="0"/>
          </a:p>
        </p:txBody>
      </p:sp>
    </p:spTree>
    <p:extLst>
      <p:ext uri="{BB962C8B-B14F-4D97-AF65-F5344CB8AC3E}">
        <p14:creationId xmlns:p14="http://schemas.microsoft.com/office/powerpoint/2010/main" val="42411421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360 degree feedback is useful for evaluating performance. It provides evaluations from different sources to paint a clear picture of how well an individual performs. Identifying strengths and weaknesses will allow employees to continually improve how they perform. </a:t>
            </a:r>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57</a:t>
            </a:fld>
            <a:endParaRPr lang="en-US" dirty="0"/>
          </a:p>
        </p:txBody>
      </p:sp>
    </p:spTree>
    <p:extLst>
      <p:ext uri="{BB962C8B-B14F-4D97-AF65-F5344CB8AC3E}">
        <p14:creationId xmlns:p14="http://schemas.microsoft.com/office/powerpoint/2010/main" val="12311762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0000" lnSpcReduction="20000"/>
          </a:bodyPr>
          <a:lstStyle/>
          <a:p>
            <a:pPr>
              <a:defRPr/>
            </a:pPr>
            <a:r>
              <a:rPr lang="en-US" dirty="0"/>
              <a:t>360 degree feedback is an alternative method of reviewing employees. Rather than a traditional review, employees are given anonymous feedback from supervisors and peers. Managers’ feedback also includes direct reports and reviews from employees. Individuals also evaluate themselves in 360 degree feedback. Together, these evaluations will help improve performance by:</a:t>
            </a:r>
          </a:p>
          <a:p>
            <a:pPr marL="171450" indent="-171450">
              <a:buFont typeface="Arial" pitchFamily="34" charset="0"/>
              <a:buChar char="•"/>
              <a:defRPr/>
            </a:pPr>
            <a:r>
              <a:rPr lang="en-US" dirty="0"/>
              <a:t>Identifying and enhancing strengths</a:t>
            </a:r>
          </a:p>
          <a:p>
            <a:pPr marL="171450" indent="-171450">
              <a:buFont typeface="Arial" pitchFamily="34" charset="0"/>
              <a:buChar char="•"/>
              <a:defRPr/>
            </a:pPr>
            <a:r>
              <a:rPr lang="en-US" dirty="0"/>
              <a:t>Identifying areas that need development</a:t>
            </a:r>
          </a:p>
          <a:p>
            <a:pPr marL="171450" indent="-171450">
              <a:buFont typeface="Arial" pitchFamily="34" charset="0"/>
              <a:buChar char="•"/>
              <a:defRPr/>
            </a:pPr>
            <a:r>
              <a:rPr lang="en-US" dirty="0"/>
              <a:t>Helping Employees set goals</a:t>
            </a:r>
          </a:p>
          <a:p>
            <a:pPr marL="171450" indent="-171450">
              <a:buFont typeface="Arial" pitchFamily="34" charset="0"/>
              <a:buChar char="•"/>
              <a:defRPr/>
            </a:pPr>
            <a:r>
              <a:rPr lang="en-US" dirty="0"/>
              <a:t>Creating action plans</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360 Degree Feedback.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360 Degree Feedback?</a:t>
            </a:r>
          </a:p>
          <a:p>
            <a:r>
              <a:rPr lang="en-US" sz="1200" kern="1200" dirty="0">
                <a:solidFill>
                  <a:schemeClr val="tx1"/>
                </a:solidFill>
                <a:effectLst/>
                <a:latin typeface="+mn-lt"/>
                <a:ea typeface="+mn-ea"/>
                <a:cs typeface="+mn-cs"/>
              </a:rPr>
              <a:t>Understand what 360 degree feedback is.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potential benefits of 360 degree feedback. List these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your personal experience with 360 degree feedback.</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reviews in 360 degree feedback?</a:t>
            </a:r>
          </a:p>
          <a:p>
            <a:pPr>
              <a:defRPr/>
            </a:pPr>
            <a:endParaRPr lang="en-US" dirty="0"/>
          </a:p>
        </p:txBody>
      </p:sp>
      <p:sp>
        <p:nvSpPr>
          <p:cNvPr id="4" name="Slide Number Placeholder 3"/>
          <p:cNvSpPr>
            <a:spLocks noGrp="1"/>
          </p:cNvSpPr>
          <p:nvPr>
            <p:ph type="sldNum" sz="quarter" idx="5"/>
          </p:nvPr>
        </p:nvSpPr>
        <p:spPr/>
        <p:txBody>
          <a:bodyPr/>
          <a:lstStyle/>
          <a:p>
            <a:pPr>
              <a:defRPr/>
            </a:pPr>
            <a:fld id="{5C24B560-C617-40AF-AD59-CD3A6F471F30}" type="slidenum">
              <a:rPr lang="en-US" smtClean="0"/>
              <a:pPr>
                <a:defRPr/>
              </a:pPr>
              <a:t>58</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360 degree feedback provides a better picture of performance than traditional reviews. Supervisors perform traditional performance reviews. Traditional review can have a negative impact on performance, if employees feel it is not fair. This can damage trust between managers and employees. Traditional performance reviews also do little to encourage cooperation between employees because coworkers do not influence scores on traditional reviews. People in positions of authority also benefit from 360 degree feedback. Traditional performance reviews do not always give an accurate description of employer/employee relationships.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differences between traditional and 360 degree feedback.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Vs. Traditional Performance Reviews</a:t>
            </a:r>
          </a:p>
          <a:p>
            <a:r>
              <a:rPr lang="en-US" sz="1200" kern="1200" dirty="0">
                <a:solidFill>
                  <a:schemeClr val="tx1"/>
                </a:solidFill>
                <a:effectLst/>
                <a:latin typeface="+mn-lt"/>
                <a:ea typeface="+mn-ea"/>
                <a:cs typeface="+mn-cs"/>
              </a:rPr>
              <a:t>Discuss the differences between traditional reviews and 360 degree feedback.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a list the pros and cons of 360 degree feedback and Traditional reviews. For example, 360 degree feedback requires more time and energy.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that a study by Pepperdine concluded that 38 percent of performance feedback had negative results.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conducts traditional performance reviews?</a:t>
            </a:r>
          </a:p>
          <a:p>
            <a:endParaRPr lang="en-US" dirty="0"/>
          </a:p>
        </p:txBody>
      </p:sp>
      <p:sp>
        <p:nvSpPr>
          <p:cNvPr id="4" name="Slide Number Placeholder 3"/>
          <p:cNvSpPr>
            <a:spLocks noGrp="1"/>
          </p:cNvSpPr>
          <p:nvPr>
            <p:ph type="sldNum" sz="quarter" idx="5"/>
          </p:nvPr>
        </p:nvSpPr>
        <p:spPr/>
        <p:txBody>
          <a:bodyPr/>
          <a:lstStyle/>
          <a:p>
            <a:pPr>
              <a:defRPr/>
            </a:pPr>
            <a:fld id="{3876B1C2-89E0-4686-92A5-8C522B8E5AA7}" type="slidenum">
              <a:rPr lang="en-US" smtClean="0"/>
              <a:pPr>
                <a:defRPr/>
              </a:pPr>
              <a:t>59</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360 degree feedback evaluation forms are typically done on a scale of 1 to 10. There is a place for comments on the evaluation form. The scores from supervisors, peers, employees, and direct reports are averaged and compared with average company scores. HR typically handles the reporting to make sure that the feedback remains confidential.</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components of 360 degree evaluation.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Components</a:t>
            </a:r>
          </a:p>
          <a:p>
            <a:r>
              <a:rPr lang="en-US" sz="1200" kern="1200" dirty="0">
                <a:solidFill>
                  <a:schemeClr val="tx1"/>
                </a:solidFill>
                <a:effectLst/>
                <a:latin typeface="+mn-lt"/>
                <a:ea typeface="+mn-ea"/>
                <a:cs typeface="+mn-cs"/>
              </a:rPr>
              <a:t>Practice using a 360 degree evaluation.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Twelve: Self-Evaluation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exercise alone. Meet in a small group to discuss your answers. After the small group discussion, review the topic with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large or small group discussion if you are short on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typically handles the feedback?</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60</a:t>
            </a:fld>
            <a:endParaRPr lang="en-US" dirty="0"/>
          </a:p>
        </p:txBody>
      </p:sp>
    </p:spTree>
    <p:extLst>
      <p:ext uri="{BB962C8B-B14F-4D97-AF65-F5344CB8AC3E}">
        <p14:creationId xmlns:p14="http://schemas.microsoft.com/office/powerpoint/2010/main" val="3253180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 department manager of a large production company had a problem with productivity and morale. His employee reviews seemed unsuccessful, and employees continued to argue amongst themselves. He threatened jobs and disciplined, but it did not work. The company instituted a new 360 degree feedback system. The manager learned that his employees felt that he was not supportive, and he focused on motivating people in the future. As employees learned to rely on each other for performance, they stopped arguing and productivity increased 12 percent that quarter.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a 360 degree feedback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360 degree feedback.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case study. Why did productivity increase?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the problem?</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61</a:t>
            </a:fld>
            <a:endParaRPr lang="en-US" dirty="0"/>
          </a:p>
        </p:txBody>
      </p:sp>
    </p:spTree>
    <p:extLst>
      <p:ext uri="{BB962C8B-B14F-4D97-AF65-F5344CB8AC3E}">
        <p14:creationId xmlns:p14="http://schemas.microsoft.com/office/powerpoint/2010/main" val="26027031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Competency assessments are essential to performance management. These assessments make it easier to hire and promote the right people. They also help assess performance and the different competencies that employees need to improve. It will also identify the top performers. </a:t>
            </a:r>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66</a:t>
            </a:fld>
            <a:endParaRPr lang="en-US" dirty="0"/>
          </a:p>
        </p:txBody>
      </p:sp>
    </p:spTree>
    <p:extLst>
      <p:ext uri="{BB962C8B-B14F-4D97-AF65-F5344CB8AC3E}">
        <p14:creationId xmlns:p14="http://schemas.microsoft.com/office/powerpoint/2010/main" val="24745896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a:defRPr/>
            </a:pPr>
            <a:r>
              <a:rPr lang="en-US" dirty="0"/>
              <a:t>Competencies are a set of skills and essential knowledge that are necessary to perform a job well. The competencies for every position should be defined before hiring. They are important to the hiring and guide the interview process. A competency assessment assesses the skills of employees and compares them with previously established core competencies. A supervisor or HR professional decides the score of each assessment. The performance is based on chosen indicators and separate level for each rating. Each company has its own competency assessment levels, but most assessments include the following ratings:</a:t>
            </a:r>
          </a:p>
          <a:p>
            <a:pPr>
              <a:defRPr/>
            </a:pPr>
            <a:r>
              <a:rPr lang="en-US" b="1" dirty="0"/>
              <a:t>Sample Rating</a:t>
            </a:r>
            <a:r>
              <a:rPr lang="en-US" dirty="0"/>
              <a:t>:</a:t>
            </a:r>
          </a:p>
          <a:p>
            <a:pPr marL="171450" indent="-171450">
              <a:buFont typeface="Arial" pitchFamily="34" charset="0"/>
              <a:buChar char="•"/>
              <a:defRPr/>
            </a:pPr>
            <a:r>
              <a:rPr lang="en-US" dirty="0"/>
              <a:t>Excellent</a:t>
            </a:r>
          </a:p>
          <a:p>
            <a:pPr marL="171450" indent="-171450">
              <a:buFont typeface="Arial" pitchFamily="34" charset="0"/>
              <a:buChar char="•"/>
              <a:defRPr/>
            </a:pPr>
            <a:r>
              <a:rPr lang="en-US" dirty="0"/>
              <a:t>Meets expectations</a:t>
            </a:r>
          </a:p>
          <a:p>
            <a:pPr marL="171450" indent="-171450">
              <a:buFont typeface="Arial" pitchFamily="34" charset="0"/>
              <a:buChar char="•"/>
              <a:defRPr/>
            </a:pPr>
            <a:r>
              <a:rPr lang="en-US" dirty="0"/>
              <a:t>Needs improvement</a:t>
            </a:r>
          </a:p>
          <a:p>
            <a:pPr marL="171450" indent="-171450">
              <a:buFont typeface="Arial" pitchFamily="34" charset="0"/>
              <a:buChar char="•"/>
              <a:defRPr/>
            </a:pPr>
            <a:r>
              <a:rPr lang="en-US" dirty="0"/>
              <a:t>Not applicable</a:t>
            </a:r>
          </a:p>
          <a:p>
            <a:pPr marL="171450" indent="-171450">
              <a:buFont typeface="Arial" pitchFamily="34" charset="0"/>
              <a:buChar char="•"/>
              <a:defRPr/>
            </a:pPr>
            <a:r>
              <a:rPr lang="en-US" dirty="0"/>
              <a:t>Have opportunities to advance</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competency assessments.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Competency Assessment Defined</a:t>
            </a:r>
          </a:p>
          <a:p>
            <a:r>
              <a:rPr lang="en-US" sz="1200" kern="1200" dirty="0">
                <a:solidFill>
                  <a:schemeClr val="tx1"/>
                </a:solidFill>
                <a:effectLst/>
                <a:latin typeface="+mn-lt"/>
                <a:ea typeface="+mn-ea"/>
                <a:cs typeface="+mn-cs"/>
              </a:rPr>
              <a:t>Identify competency assessments.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Thirteen: Competency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individually. Meet in a small group to discuss the exercise. After the small group discussion, review the topic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that many performance reviews are actually competency assessments. It may be helpful to provide an example of a competency assessment.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Choose either a group or class discussion, if you are short on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Give an example of a competency?</a:t>
            </a:r>
          </a:p>
          <a:p>
            <a:pPr>
              <a:defRPr/>
            </a:pPr>
            <a:endParaRPr lang="en-US" dirty="0"/>
          </a:p>
        </p:txBody>
      </p:sp>
      <p:sp>
        <p:nvSpPr>
          <p:cNvPr id="4" name="Slide Number Placeholder 3"/>
          <p:cNvSpPr>
            <a:spLocks noGrp="1"/>
          </p:cNvSpPr>
          <p:nvPr>
            <p:ph type="sldNum" sz="quarter" idx="5"/>
          </p:nvPr>
        </p:nvSpPr>
        <p:spPr/>
        <p:txBody>
          <a:bodyPr/>
          <a:lstStyle/>
          <a:p>
            <a:pPr>
              <a:defRPr/>
            </a:pPr>
            <a:fld id="{6123802C-C1BC-45C1-B89E-66332FFCFCFD}" type="slidenum">
              <a:rPr lang="en-US" smtClean="0"/>
              <a:pPr>
                <a:defRPr/>
              </a:pPr>
              <a:t>67</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9345795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There are several steps that you need to take before you implement competency assessments. Successful implementation requires you to complete all of the steps.</a:t>
            </a:r>
          </a:p>
          <a:p>
            <a:r>
              <a:rPr lang="en-US" dirty="0"/>
              <a:t>Steps:</a:t>
            </a:r>
          </a:p>
          <a:p>
            <a:r>
              <a:rPr lang="en-US" dirty="0"/>
              <a:t>•	Identify Competencies: Ascertain which competencies are needed to perform a job and the skill level of each competency. </a:t>
            </a:r>
          </a:p>
          <a:p>
            <a:r>
              <a:rPr lang="en-US" dirty="0"/>
              <a:t>•	Develop Assessments: Create a fair method of assessment that concentrates on targets. Company goals will determine the targets.</a:t>
            </a:r>
          </a:p>
          <a:p>
            <a:r>
              <a:rPr lang="en-US" dirty="0"/>
              <a:t>•	Practice Assessments: Practice using assessments, just like any other skill. </a:t>
            </a:r>
          </a:p>
          <a:p>
            <a:r>
              <a:rPr lang="en-US" dirty="0"/>
              <a:t>•	Assess Employees: Use the standards and assessments to review employees.</a:t>
            </a:r>
          </a:p>
          <a:p>
            <a:r>
              <a:rPr lang="en-US" dirty="0"/>
              <a:t>•	Plan: Use action plans to help employees develop.</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implement competency assessments.</a:t>
            </a:r>
          </a:p>
          <a:p>
            <a:r>
              <a:rPr lang="en-US" sz="1200" kern="1200" dirty="0">
                <a:solidFill>
                  <a:schemeClr val="tx1"/>
                </a:solidFill>
                <a:effectLst/>
                <a:latin typeface="+mn-lt"/>
                <a:ea typeface="+mn-ea"/>
                <a:cs typeface="+mn-cs"/>
              </a:rPr>
              <a:t>Topic Summary</a:t>
            </a:r>
          </a:p>
          <a:p>
            <a:r>
              <a:rPr lang="en-US" sz="1200" kern="1200" dirty="0">
                <a:solidFill>
                  <a:schemeClr val="tx1"/>
                </a:solidFill>
                <a:effectLst/>
                <a:latin typeface="+mn-lt"/>
                <a:ea typeface="+mn-ea"/>
                <a:cs typeface="+mn-cs"/>
              </a:rPr>
              <a:t>Implementation</a:t>
            </a:r>
          </a:p>
          <a:p>
            <a:r>
              <a:rPr lang="en-US" sz="1200" kern="1200" dirty="0">
                <a:solidFill>
                  <a:schemeClr val="tx1"/>
                </a:solidFill>
                <a:effectLst/>
                <a:latin typeface="+mn-lt"/>
                <a:ea typeface="+mn-ea"/>
                <a:cs typeface="+mn-cs"/>
              </a:rPr>
              <a:t>Practice implementing competency assessments.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Fourteen: Implementation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alone, and discuss your ideas in a small group. Review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stories you have regarding competency assessments.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Choose either a group or class discussion, if you are short on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should managers perform assessments?</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68</a:t>
            </a:fld>
            <a:endParaRPr lang="en-US" dirty="0"/>
          </a:p>
        </p:txBody>
      </p:sp>
    </p:spTree>
    <p:extLst>
      <p:ext uri="{BB962C8B-B14F-4D97-AF65-F5344CB8AC3E}">
        <p14:creationId xmlns:p14="http://schemas.microsoft.com/office/powerpoint/2010/main" val="3447015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The final destination will provide a pool of trained professionals with strong performance. Each company will have its own final destination that depends on the goals and needs. Reaching the stage of final destination may mean completely overhauling the competency program. It could also mean placing more attention on action plans and training. It all depends on the competencies required for each role. Identifying the goals of the organization and the competencies of each position will allow your organization to reach the final destination.</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final destination.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Final Destination</a:t>
            </a:r>
          </a:p>
          <a:p>
            <a:r>
              <a:rPr lang="en-US" sz="1200" kern="1200" dirty="0">
                <a:solidFill>
                  <a:schemeClr val="tx1"/>
                </a:solidFill>
                <a:effectLst/>
                <a:latin typeface="+mn-lt"/>
                <a:ea typeface="+mn-ea"/>
                <a:cs typeface="+mn-cs"/>
              </a:rPr>
              <a:t>Think about the final destination for your organization.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necessary changes of the final destination you would like to see in your company. List different examples of the final destination.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your vision of the final destination.</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final destination?</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69</a:t>
            </a:fld>
            <a:endParaRPr lang="en-US" dirty="0"/>
          </a:p>
        </p:txBody>
      </p:sp>
    </p:spTree>
    <p:extLst>
      <p:ext uri="{BB962C8B-B14F-4D97-AF65-F5344CB8AC3E}">
        <p14:creationId xmlns:p14="http://schemas.microsoft.com/office/powerpoint/2010/main" val="4954772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Yearly competency assessments at a local marketing firm are not successful. The CEO encourages feedback, but improvements are slow. The overall goal is to double the number of high performing employees who exceed expectations. </a:t>
            </a:r>
          </a:p>
          <a:p>
            <a:r>
              <a:rPr lang="en-US" dirty="0"/>
              <a:t>The competency assessments were altered to include action plans along with the evaluations. Over the next year, many employees began to show improvement. Overall, the scores improved a level on average.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competency assessment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competency assessments.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why the assessments became effective.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the goal?</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70</a:t>
            </a:fld>
            <a:endParaRPr lang="en-US" dirty="0"/>
          </a:p>
        </p:txBody>
      </p:sp>
    </p:spTree>
    <p:extLst>
      <p:ext uri="{BB962C8B-B14F-4D97-AF65-F5344CB8AC3E}">
        <p14:creationId xmlns:p14="http://schemas.microsoft.com/office/powerpoint/2010/main" val="327956671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Kolb’s Learning Cycle states that learning is based on experience. The learning cycle has four basic elements: experience, observation, conceptualization, and experimentation. It is important to be familiar with the learning cycle to effectively manage performance, and guide employees to greater achievements.</a:t>
            </a:r>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75</a:t>
            </a:fld>
            <a:endParaRPr lang="en-US" dirty="0"/>
          </a:p>
        </p:txBody>
      </p:sp>
    </p:spTree>
    <p:extLst>
      <p:ext uri="{BB962C8B-B14F-4D97-AF65-F5344CB8AC3E}">
        <p14:creationId xmlns:p14="http://schemas.microsoft.com/office/powerpoint/2010/main" val="25309468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a:solidFill>
                  <a:schemeClr val="tx1"/>
                </a:solidFill>
                <a:effectLst/>
                <a:latin typeface="+mn-lt"/>
                <a:ea typeface="+mn-ea"/>
                <a:cs typeface="+mn-cs"/>
              </a:rPr>
              <a:t>Kolb describes the importance of concrete experience. Concrete experience is direct experience that involves the senses. It is not simply knowledge about a subject. Hands-on training is an example of concrete experience that employees learn at work. Experience and conceptualization are the two ways that employees take in knowledge.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experience.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Experience</a:t>
            </a:r>
          </a:p>
          <a:p>
            <a:r>
              <a:rPr lang="en-US" sz="1200" kern="1200" dirty="0">
                <a:solidFill>
                  <a:schemeClr val="tx1"/>
                </a:solidFill>
                <a:effectLst/>
                <a:latin typeface="+mn-lt"/>
                <a:ea typeface="+mn-ea"/>
                <a:cs typeface="+mn-cs"/>
              </a:rPr>
              <a:t>Define concrete experience.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different ways to experience knowledge. List these on the 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your experiences with concrete knowledge.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 example of an experience? </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76</a:t>
            </a:fld>
            <a:endParaRPr lang="en-US" dirty="0"/>
          </a:p>
        </p:txBody>
      </p:sp>
    </p:spTree>
    <p:extLst>
      <p:ext uri="{BB962C8B-B14F-4D97-AF65-F5344CB8AC3E}">
        <p14:creationId xmlns:p14="http://schemas.microsoft.com/office/powerpoint/2010/main" val="191651805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Kolb defines observation as reflective observation. It is what the concrete experience means to the person learning. Watching is the way that knowledge is transformed into meaning for an individual. This is where the connotations are created as learners see different perspectives. An example would be watching a trainer perform a task again or considering a task recently performed. Experimentation is another way to transform knowledge.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observation.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Implementation</a:t>
            </a:r>
          </a:p>
          <a:p>
            <a:r>
              <a:rPr lang="en-US" sz="1200" kern="1200" dirty="0">
                <a:solidFill>
                  <a:schemeClr val="tx1"/>
                </a:solidFill>
                <a:effectLst/>
                <a:latin typeface="+mn-lt"/>
                <a:ea typeface="+mn-ea"/>
                <a:cs typeface="+mn-cs"/>
              </a:rPr>
              <a:t>Consider reflective observation.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different methods of reflective observation. List these on the 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 example of reflective observation? </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77</a:t>
            </a:fld>
            <a:endParaRPr lang="en-US" dirty="0"/>
          </a:p>
        </p:txBody>
      </p:sp>
    </p:spTree>
    <p:extLst>
      <p:ext uri="{BB962C8B-B14F-4D97-AF65-F5344CB8AC3E}">
        <p14:creationId xmlns:p14="http://schemas.microsoft.com/office/powerpoint/2010/main" val="165144778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Abstract conceptualization is a way to gather knowledge on a subject without direct experience. This involves a basic understanding of a situation by applying logic. An example of this would be reading a training manual. Abstract conceptualization is having the knowledge about something.</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conceptualization.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Conceptualization</a:t>
            </a:r>
          </a:p>
          <a:p>
            <a:r>
              <a:rPr lang="en-US" sz="1200" kern="1200" dirty="0">
                <a:solidFill>
                  <a:schemeClr val="tx1"/>
                </a:solidFill>
                <a:effectLst/>
                <a:latin typeface="+mn-lt"/>
                <a:ea typeface="+mn-ea"/>
                <a:cs typeface="+mn-cs"/>
              </a:rPr>
              <a:t>Consider abstract conceptualization.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different methods of abstract conceptualization. List these on the 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difference between experience and conceptualization? </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78</a:t>
            </a:fld>
            <a:endParaRPr lang="en-US" dirty="0"/>
          </a:p>
        </p:txBody>
      </p:sp>
    </p:spTree>
    <p:extLst>
      <p:ext uri="{BB962C8B-B14F-4D97-AF65-F5344CB8AC3E}">
        <p14:creationId xmlns:p14="http://schemas.microsoft.com/office/powerpoint/2010/main" val="295710271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Active experimentation is the final part of Kolb’s Learning Cycle. Here, people learn by doing. They transform knowledge by acting on it. An example of this would be using a new computer program. Active experimentation involves taking risks based on the knowledge people have gathered. It is important that employees be allowed to take risks when learning.</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experimentation.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Experimentation</a:t>
            </a:r>
          </a:p>
          <a:p>
            <a:r>
              <a:rPr lang="en-US" sz="1200" kern="1200" dirty="0">
                <a:solidFill>
                  <a:schemeClr val="tx1"/>
                </a:solidFill>
                <a:effectLst/>
                <a:latin typeface="+mn-lt"/>
                <a:ea typeface="+mn-ea"/>
                <a:cs typeface="+mn-cs"/>
              </a:rPr>
              <a:t>Consider different types of active experimentation.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different methods of reflective observation. List these on the 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fact that taking risks is important to experimentation.</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feel you are short on time, skip the large group discussion.</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difference between experimentation and observation? </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79</a:t>
            </a:fld>
            <a:endParaRPr lang="en-US" dirty="0"/>
          </a:p>
        </p:txBody>
      </p:sp>
    </p:spTree>
    <p:extLst>
      <p:ext uri="{BB962C8B-B14F-4D97-AF65-F5344CB8AC3E}">
        <p14:creationId xmlns:p14="http://schemas.microsoft.com/office/powerpoint/2010/main" val="339820714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A new hire was trained at a software company. He was shown his workspace, and a trainer walked him through the programs he would use in the job. He then watched other people perform different tasks. The trainer gave the new hire a manual for each program. After training, the employee was still very uncomfortable with the programs. He was afraid of making a mistake. His productivity was below average.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a Kolb’s learning cycle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Kolb’s Learning Cycle.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reasons why the learning was not successful.</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training experiences.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the problem?</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80</a:t>
            </a:fld>
            <a:endParaRPr lang="en-US" dirty="0"/>
          </a:p>
        </p:txBody>
      </p:sp>
    </p:spTree>
    <p:extLst>
      <p:ext uri="{BB962C8B-B14F-4D97-AF65-F5344CB8AC3E}">
        <p14:creationId xmlns:p14="http://schemas.microsoft.com/office/powerpoint/2010/main" val="195495778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employee needs to be motivated in order for performance management to be successful. While employees must take some responsibility in motivating themselves, management can help motivate and develop individuals. Practicing basic motivational techniques will improve performance as it boosts morale. </a:t>
            </a:r>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87</a:t>
            </a:fld>
            <a:endParaRPr lang="en-US" dirty="0"/>
          </a:p>
        </p:txBody>
      </p:sp>
    </p:spTree>
    <p:extLst>
      <p:ext uri="{BB962C8B-B14F-4D97-AF65-F5344CB8AC3E}">
        <p14:creationId xmlns:p14="http://schemas.microsoft.com/office/powerpoint/2010/main" val="3690485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200714193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Motivation is more than being satisfied. Motivation is what causes employees to go the extra mile and commit to a project or company. Fredrick Herzberg identified the key factors that drive motivation in employees across different fields. Pay and work conditions were tied to satisfaction. Poor pay and work conditions adversely affect productivity, but positive pay and work conditions do little to increase motivation.</a:t>
            </a:r>
          </a:p>
          <a:p>
            <a:r>
              <a:rPr lang="en-US" b="1" dirty="0"/>
              <a:t>Motivators</a:t>
            </a:r>
            <a:r>
              <a:rPr lang="en-US" dirty="0"/>
              <a:t>:</a:t>
            </a:r>
          </a:p>
          <a:p>
            <a:r>
              <a:rPr lang="en-US" b="1" dirty="0"/>
              <a:t>Responsibility: </a:t>
            </a:r>
            <a:r>
              <a:rPr lang="en-US" dirty="0"/>
              <a:t>Employees should have a sense of ownership in their work.</a:t>
            </a:r>
          </a:p>
          <a:p>
            <a:r>
              <a:rPr lang="en-US" b="1" dirty="0"/>
              <a:t>Nature of the work: </a:t>
            </a:r>
            <a:r>
              <a:rPr lang="en-US" dirty="0"/>
              <a:t>The nature of the work can help motivate people.</a:t>
            </a:r>
          </a:p>
          <a:p>
            <a:r>
              <a:rPr lang="en-US" b="1" dirty="0"/>
              <a:t>Recognition: </a:t>
            </a:r>
            <a:r>
              <a:rPr lang="en-US" dirty="0"/>
              <a:t>Employee efforts need to be recognized.</a:t>
            </a:r>
          </a:p>
          <a:p>
            <a:r>
              <a:rPr lang="en-US" b="1" dirty="0"/>
              <a:t>Achievement: </a:t>
            </a:r>
            <a:r>
              <a:rPr lang="en-US" dirty="0"/>
              <a:t>People need to feel like they are achieving something worthwhile.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key factors.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Key Factors</a:t>
            </a:r>
          </a:p>
          <a:p>
            <a:r>
              <a:rPr lang="en-US" sz="1200" kern="1200" dirty="0">
                <a:solidFill>
                  <a:schemeClr val="tx1"/>
                </a:solidFill>
                <a:effectLst/>
                <a:latin typeface="+mn-lt"/>
                <a:ea typeface="+mn-ea"/>
                <a:cs typeface="+mn-cs"/>
              </a:rPr>
              <a:t>Understand key factors of motivation.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Fifteen: Factors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independently. Share the answers with the group. Review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 story about a time you or someone you know left a position because there was no motivation.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want to skip the review.</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Are satisfied employees motivated?</a:t>
            </a:r>
          </a:p>
          <a:p>
            <a:endParaRPr lang="en-US" dirty="0"/>
          </a:p>
        </p:txBody>
      </p:sp>
      <p:sp>
        <p:nvSpPr>
          <p:cNvPr id="4" name="Slide Number Placeholder 3"/>
          <p:cNvSpPr>
            <a:spLocks noGrp="1"/>
          </p:cNvSpPr>
          <p:nvPr>
            <p:ph type="sldNum" sz="quarter" idx="5"/>
          </p:nvPr>
        </p:nvSpPr>
        <p:spPr/>
        <p:txBody>
          <a:bodyPr/>
          <a:lstStyle/>
          <a:p>
            <a:pPr>
              <a:defRPr/>
            </a:pPr>
            <a:fld id="{9D9C4260-394E-4929-867D-E90907EB97E6}" type="slidenum">
              <a:rPr lang="en-US" smtClean="0"/>
              <a:pPr>
                <a:defRPr/>
              </a:pPr>
              <a:t>88</a:t>
            </a:fld>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4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People perform better when they believe in their company. When the values of an organization match the personal values of employees, an organization will be highly motivated. This is why socially responsible companies are able to easily attract talent. They speak to an individual’s internal motivators. Businesses that address internal motivations are more likely to be high performing.</a:t>
            </a:r>
          </a:p>
          <a:p>
            <a:r>
              <a:rPr lang="en-US" b="1" dirty="0"/>
              <a:t>Internal Motivations: </a:t>
            </a:r>
            <a:endParaRPr lang="en-US" dirty="0"/>
          </a:p>
          <a:p>
            <a:r>
              <a:rPr lang="en-US" dirty="0"/>
              <a:t>Family</a:t>
            </a:r>
          </a:p>
          <a:p>
            <a:r>
              <a:rPr lang="en-US" dirty="0"/>
              <a:t>Environment</a:t>
            </a:r>
          </a:p>
          <a:p>
            <a:r>
              <a:rPr lang="en-US" dirty="0"/>
              <a:t>Success</a:t>
            </a:r>
          </a:p>
          <a:p>
            <a:r>
              <a:rPr lang="en-US" dirty="0"/>
              <a:t>Community</a:t>
            </a:r>
          </a:p>
          <a:p>
            <a:r>
              <a:rPr lang="en-US" dirty="0"/>
              <a:t>Personal time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familiar with ways to motivate an organization.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Motivation Organization</a:t>
            </a:r>
          </a:p>
          <a:p>
            <a:r>
              <a:rPr lang="en-US" sz="1200" kern="1200" dirty="0">
                <a:solidFill>
                  <a:schemeClr val="tx1"/>
                </a:solidFill>
                <a:effectLst/>
                <a:latin typeface="+mn-lt"/>
                <a:ea typeface="+mn-ea"/>
                <a:cs typeface="+mn-cs"/>
              </a:rPr>
              <a:t>Understand the importance of internal motivators.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Sixteen: Motivation Organization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exercise alone and review as a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that traditional benefits are being revamped to include sabbaticals and green benefits.</a:t>
            </a:r>
          </a:p>
          <a:p>
            <a:r>
              <a:rPr lang="en-US" sz="1200" u="sng" kern="1200" dirty="0">
                <a:solidFill>
                  <a:schemeClr val="tx1"/>
                </a:solidFill>
                <a:effectLst/>
                <a:latin typeface="+mn-lt"/>
                <a:ea typeface="+mn-ea"/>
                <a:cs typeface="+mn-cs"/>
                <a:hlinkClick r:id="rId3"/>
              </a:rPr>
              <a:t>http://www.renewableenergyworld.com/rea/news/article/2008/01/renewable-energy-firms-strike-gold-with-green-employee-benefits-51032</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have the participants review in small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 external training option?</a:t>
            </a:r>
          </a:p>
          <a:p>
            <a:endParaRPr lang="en-US" dirty="0"/>
          </a:p>
        </p:txBody>
      </p:sp>
      <p:sp>
        <p:nvSpPr>
          <p:cNvPr id="4" name="Slide Number Placeholder 3"/>
          <p:cNvSpPr>
            <a:spLocks noGrp="1"/>
          </p:cNvSpPr>
          <p:nvPr>
            <p:ph type="sldNum" sz="quarter" idx="5"/>
          </p:nvPr>
        </p:nvSpPr>
        <p:spPr/>
        <p:txBody>
          <a:bodyPr/>
          <a:lstStyle/>
          <a:p>
            <a:pPr>
              <a:defRPr/>
            </a:pPr>
            <a:fld id="{12083F77-52DD-47CA-96D4-45854A13E1E2}" type="slidenum">
              <a:rPr lang="en-US" smtClean="0"/>
              <a:pPr>
                <a:defRPr/>
              </a:pPr>
              <a:t>89</a:t>
            </a:fld>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5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Each person has a different set of motivators. Some people respond better to verbal praise and others need rewards. It is important to motivate employees on a personal level. This is easier to do in small organizations. Large companies will have to rely on each manager to identify personal motivators.</a:t>
            </a:r>
          </a:p>
          <a:p>
            <a:r>
              <a:rPr lang="en-US" b="1" dirty="0"/>
              <a:t>Techniques to Identify Personal Motivators</a:t>
            </a:r>
            <a:r>
              <a:rPr lang="en-US" dirty="0"/>
              <a:t>:</a:t>
            </a:r>
          </a:p>
          <a:p>
            <a:r>
              <a:rPr lang="en-US" dirty="0"/>
              <a:t>Observation: Observe how individuals respond to different motivators and take notes.</a:t>
            </a:r>
          </a:p>
          <a:p>
            <a:r>
              <a:rPr lang="en-US" dirty="0"/>
              <a:t>Communication: Get to know each employee, and identify personal motivators.</a:t>
            </a:r>
          </a:p>
          <a:p>
            <a:r>
              <a:rPr lang="en-US" dirty="0"/>
              <a:t>Surveys: Have employees fill out surveys that identify what motivates them.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how to provide feedback.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Providing Feedback</a:t>
            </a:r>
          </a:p>
          <a:p>
            <a:r>
              <a:rPr lang="en-US" sz="1200" kern="1200" dirty="0">
                <a:solidFill>
                  <a:schemeClr val="tx1"/>
                </a:solidFill>
                <a:effectLst/>
                <a:latin typeface="+mn-lt"/>
                <a:ea typeface="+mn-ea"/>
                <a:cs typeface="+mn-cs"/>
              </a:rPr>
              <a:t>Understand how to provide feedback.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Two: Motivation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Meet with a partner, and follow the instructions in the handout.</a:t>
            </a:r>
          </a:p>
          <a:p>
            <a:r>
              <a:rPr lang="en-US" sz="1200" kern="1200" dirty="0">
                <a:solidFill>
                  <a:schemeClr val="tx1"/>
                </a:solidFill>
                <a:effectLst/>
                <a:latin typeface="+mn-lt"/>
                <a:ea typeface="+mn-ea"/>
                <a:cs typeface="+mn-cs"/>
              </a:rPr>
              <a:t>After the exercise, review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ways that you identify personal motivators.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technique to identify personal motivators?</a:t>
            </a:r>
          </a:p>
          <a:p>
            <a:endParaRPr lang="en-US" dirty="0"/>
          </a:p>
        </p:txBody>
      </p:sp>
      <p:sp>
        <p:nvSpPr>
          <p:cNvPr id="4" name="Slide Number Placeholder 3"/>
          <p:cNvSpPr>
            <a:spLocks noGrp="1"/>
          </p:cNvSpPr>
          <p:nvPr>
            <p:ph type="sldNum" sz="quarter" idx="5"/>
          </p:nvPr>
        </p:nvSpPr>
        <p:spPr/>
        <p:txBody>
          <a:bodyPr/>
          <a:lstStyle/>
          <a:p>
            <a:pPr>
              <a:defRPr/>
            </a:pPr>
            <a:fld id="{CB4FEDDC-F223-4DAA-A5F6-776C1CAC66FF}" type="slidenum">
              <a:rPr lang="en-US" smtClean="0"/>
              <a:pPr>
                <a:defRPr/>
              </a:pPr>
              <a:t>90</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Like everything else, it is essential to evaluate and adapt motivation techniques. This should include the following steps:</a:t>
            </a:r>
          </a:p>
          <a:p>
            <a:r>
              <a:rPr lang="en-US" dirty="0"/>
              <a:t>Surveys: Surveys will show the level of engagement and how motivated employees are.</a:t>
            </a:r>
          </a:p>
          <a:p>
            <a:r>
              <a:rPr lang="en-US" dirty="0"/>
              <a:t>Review mission: Compare the mission, policies, and procedures to internal motivators. Are they aligned?</a:t>
            </a:r>
          </a:p>
          <a:p>
            <a:r>
              <a:rPr lang="en-US" dirty="0"/>
              <a:t>Development: Examine the number of employees who have advanced within the company.</a:t>
            </a:r>
          </a:p>
          <a:p>
            <a:r>
              <a:rPr lang="en-US" dirty="0"/>
              <a:t>Goals: Whether or not company goals are met is an indication of motivation.</a:t>
            </a:r>
          </a:p>
          <a:p>
            <a:r>
              <a:rPr lang="en-US" dirty="0"/>
              <a:t>Adapt motivation techniques as necessary to improve performance and engage employees.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familiar ways to evaluate motivation.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Evaluating and Adapting</a:t>
            </a:r>
          </a:p>
          <a:p>
            <a:r>
              <a:rPr lang="en-US" sz="1200" kern="1200" dirty="0">
                <a:solidFill>
                  <a:schemeClr val="tx1"/>
                </a:solidFill>
                <a:effectLst/>
                <a:latin typeface="+mn-lt"/>
                <a:ea typeface="+mn-ea"/>
                <a:cs typeface="+mn-cs"/>
              </a:rPr>
              <a:t>Understand ways to evaluate motivation.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Brainstorm other ways to evaluate motivation and how to adapt techniques. List these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wrap up?</a:t>
            </a:r>
          </a:p>
          <a:p>
            <a:endParaRPr lang="en-US" dirty="0"/>
          </a:p>
        </p:txBody>
      </p:sp>
      <p:sp>
        <p:nvSpPr>
          <p:cNvPr id="4" name="Slide Number Placeholder 3"/>
          <p:cNvSpPr>
            <a:spLocks noGrp="1"/>
          </p:cNvSpPr>
          <p:nvPr>
            <p:ph type="sldNum" sz="quarter" idx="5"/>
          </p:nvPr>
        </p:nvSpPr>
        <p:spPr/>
        <p:txBody>
          <a:bodyPr/>
          <a:lstStyle/>
          <a:p>
            <a:pPr>
              <a:defRPr/>
            </a:pPr>
            <a:fld id="{A862A54D-CD6F-4D68-90D0-31CBD3A5C1B3}" type="slidenum">
              <a:rPr lang="en-US" smtClean="0"/>
              <a:pPr>
                <a:defRPr/>
              </a:pPr>
              <a:t>91</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 printing company had a problem with high turnover and low productivity. The salaries are competitive and the offices were recently redecorated to create a pleasant atmosphere. People seemed satisfied at first, but they did not stay for the long-term. A survey revealed that employees were not satisfied with the long hours and number of weekends they were expected to sacrifice. Managers assumed that the pay and environment made up for these expectations. Policies were changed to better promote work and life balance. Turnover dropped 15 percent that year and productivity increased, even with fewer demanded hours of work.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a motivation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how to motivate people.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why turnover was so high and productivity so low.</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Was the company motivating its employees?</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92</a:t>
            </a:fld>
            <a:endParaRPr lang="en-US" dirty="0"/>
          </a:p>
        </p:txBody>
      </p:sp>
    </p:spTree>
    <p:extLst>
      <p:ext uri="{BB962C8B-B14F-4D97-AF65-F5344CB8AC3E}">
        <p14:creationId xmlns:p14="http://schemas.microsoft.com/office/powerpoint/2010/main" val="356012540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to record your goals and accomplishments. Even minor accomplishments need to go in the performance journal. Seeing your accomplishments will encourage you, and seeing your goals will motivate you to continue working towards them. Comparing goals and accomplishments will help you focus on what you need to do to improve performance.</a:t>
            </a:r>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99</a:t>
            </a:fld>
            <a:endParaRPr lang="en-US" dirty="0"/>
          </a:p>
        </p:txBody>
      </p:sp>
    </p:spTree>
    <p:extLst>
      <p:ext uri="{BB962C8B-B14F-4D97-AF65-F5344CB8AC3E}">
        <p14:creationId xmlns:p14="http://schemas.microsoft.com/office/powerpoint/2010/main" val="388577851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7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It is important to record your goals and accomplishments. Even minor accomplishments need to go in the performance journal. Seeing your accomplishments will encourage you, and seeing your goals will motivate you to continue working towards them. Comparing goals and accomplishments will help you focus on what you need to do to improve performance.</a:t>
            </a:r>
          </a:p>
          <a:p>
            <a:r>
              <a:rPr lang="en-US" b="1" dirty="0"/>
              <a:t>Employee Records:</a:t>
            </a:r>
            <a:endParaRPr lang="en-US" dirty="0"/>
          </a:p>
          <a:p>
            <a:r>
              <a:rPr lang="en-US" b="1" dirty="0"/>
              <a:t>Accomplishments: </a:t>
            </a:r>
            <a:r>
              <a:rPr lang="en-US" dirty="0"/>
              <a:t>Include recognitions and awards.</a:t>
            </a:r>
          </a:p>
          <a:p>
            <a:r>
              <a:rPr lang="en-US" b="1" dirty="0"/>
              <a:t>Challenges: </a:t>
            </a:r>
            <a:r>
              <a:rPr lang="en-US" dirty="0"/>
              <a:t>Include requests for training or other help to meet goals.</a:t>
            </a:r>
          </a:p>
          <a:p>
            <a:r>
              <a:rPr lang="en-US" b="1" dirty="0"/>
              <a:t>Employer Records:</a:t>
            </a:r>
            <a:endParaRPr lang="en-US" dirty="0"/>
          </a:p>
          <a:p>
            <a:r>
              <a:rPr lang="en-US" b="1" dirty="0"/>
              <a:t>Accomplishments: </a:t>
            </a:r>
            <a:r>
              <a:rPr lang="en-US" dirty="0"/>
              <a:t>Details include documentation and notes.</a:t>
            </a:r>
          </a:p>
          <a:p>
            <a:r>
              <a:rPr lang="en-US" b="1" dirty="0"/>
              <a:t>Evaluation: </a:t>
            </a:r>
            <a:r>
              <a:rPr lang="en-US" dirty="0"/>
              <a:t>Include performance gaps and direct reports.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basics of performance journals.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Record Goals and Accomplishments</a:t>
            </a:r>
          </a:p>
          <a:p>
            <a:r>
              <a:rPr lang="en-US" sz="1200" kern="1200" dirty="0">
                <a:solidFill>
                  <a:schemeClr val="tx1"/>
                </a:solidFill>
                <a:effectLst/>
                <a:latin typeface="+mn-lt"/>
                <a:ea typeface="+mn-ea"/>
                <a:cs typeface="+mn-cs"/>
              </a:rPr>
              <a:t>Recognize what to record in a performance journal.</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Seventeen: Accomplishments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independently. Discus the concept as a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experience you have with performance journals.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discussion, or add a small group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accomplishments belong in performance journals?</a:t>
            </a:r>
          </a:p>
          <a:p>
            <a:endParaRPr lang="en-US" dirty="0"/>
          </a:p>
        </p:txBody>
      </p:sp>
      <p:sp>
        <p:nvSpPr>
          <p:cNvPr id="4" name="Slide Number Placeholder 3"/>
          <p:cNvSpPr>
            <a:spLocks noGrp="1"/>
          </p:cNvSpPr>
          <p:nvPr>
            <p:ph type="sldNum" sz="quarter" idx="5"/>
          </p:nvPr>
        </p:nvSpPr>
        <p:spPr/>
        <p:txBody>
          <a:bodyPr/>
          <a:lstStyle/>
          <a:p>
            <a:pPr>
              <a:defRPr/>
            </a:pPr>
            <a:fld id="{F017C419-D033-412C-91AF-152CE962031C}" type="slidenum">
              <a:rPr lang="en-US" smtClean="0"/>
              <a:pPr>
                <a:defRPr/>
              </a:pPr>
              <a:t>100</a:t>
            </a:fld>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It is important that employees and managers connect for performance management to be effective. Relationships on every level must remain professional. When employees and managers do not trust each other, performance suffers. It is possible for managers to link to employees’ performance journals and see any information that employees choose to share with them. This helps managers see things from an employee’s perspective and create accurate evaluations. It also makes employees part of the evaluation process.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importance of linking employees and managers.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Linking with Your Employees or Managers</a:t>
            </a:r>
          </a:p>
          <a:p>
            <a:r>
              <a:rPr lang="en-US" sz="1200" kern="1200" dirty="0">
                <a:solidFill>
                  <a:schemeClr val="tx1"/>
                </a:solidFill>
                <a:effectLst/>
                <a:latin typeface="+mn-lt"/>
                <a:ea typeface="+mn-ea"/>
                <a:cs typeface="+mn-cs"/>
              </a:rPr>
              <a:t>Recognize the importance of linking employees and managers.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Brainstorm a list of benefits that come from linking employees and managers. List these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reviews you had that you feel are unfair and how a journal might have made a difference.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 managers see all of the journal entries?</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101</a:t>
            </a:fld>
            <a:endParaRPr lang="en-US" dirty="0"/>
          </a:p>
        </p:txBody>
      </p:sp>
    </p:spTree>
    <p:extLst>
      <p:ext uri="{BB962C8B-B14F-4D97-AF65-F5344CB8AC3E}">
        <p14:creationId xmlns:p14="http://schemas.microsoft.com/office/powerpoint/2010/main" val="252480657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A performance coach will help people meet their needs to improve performance. In most organizations, managers act as performance coaches. How well managers coach performance affects the quality of employee performance. Managers must communicate effectively with each employee and motivate that person to excel. This requires a combination of encouragement, praise, and correction. Assess and coach employees in the following areas.</a:t>
            </a:r>
          </a:p>
          <a:p>
            <a:r>
              <a:rPr lang="en-US" b="1" dirty="0"/>
              <a:t>Coaching Assessments:</a:t>
            </a:r>
            <a:endParaRPr lang="en-US" dirty="0"/>
          </a:p>
          <a:p>
            <a:r>
              <a:rPr lang="en-US" dirty="0"/>
              <a:t>Assess skills and knowledge: Provide any necessary training.</a:t>
            </a:r>
          </a:p>
          <a:p>
            <a:r>
              <a:rPr lang="en-US" dirty="0"/>
              <a:t>Assess the tools: Make sure that the individual has everything necessary to complete his or her job.</a:t>
            </a:r>
          </a:p>
          <a:p>
            <a:r>
              <a:rPr lang="en-US" dirty="0"/>
              <a:t>Assess the processes: Improve procedures to help employees, or instruct them in using different procedures.</a:t>
            </a:r>
          </a:p>
          <a:p>
            <a:r>
              <a:rPr lang="en-US" dirty="0"/>
              <a:t>Assess motivation: Motivate people on a personal level.</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what a performance coach does.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Implementing a Performance Coach</a:t>
            </a:r>
          </a:p>
          <a:p>
            <a:r>
              <a:rPr lang="en-US" sz="1200" kern="1200" dirty="0">
                <a:solidFill>
                  <a:schemeClr val="tx1"/>
                </a:solidFill>
                <a:effectLst/>
                <a:latin typeface="+mn-lt"/>
                <a:ea typeface="+mn-ea"/>
                <a:cs typeface="+mn-cs"/>
              </a:rPr>
              <a:t>Recognize what coaches need to address.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Three: Coaching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Meet with a partner, and follow the instructions in the handout.</a:t>
            </a:r>
          </a:p>
          <a:p>
            <a:r>
              <a:rPr lang="en-US" sz="1200" kern="1200" dirty="0">
                <a:solidFill>
                  <a:schemeClr val="tx1"/>
                </a:solidFill>
                <a:effectLst/>
                <a:latin typeface="+mn-lt"/>
                <a:ea typeface="+mn-ea"/>
                <a:cs typeface="+mn-cs"/>
              </a:rPr>
              <a:t>After the exercise, review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review to save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assess tools?</a:t>
            </a:r>
          </a:p>
          <a:p>
            <a:endParaRPr lang="en-US" dirty="0"/>
          </a:p>
        </p:txBody>
      </p:sp>
      <p:sp>
        <p:nvSpPr>
          <p:cNvPr id="4" name="Slide Number Placeholder 3"/>
          <p:cNvSpPr>
            <a:spLocks noGrp="1"/>
          </p:cNvSpPr>
          <p:nvPr>
            <p:ph type="sldNum" sz="quarter" idx="5"/>
          </p:nvPr>
        </p:nvSpPr>
        <p:spPr/>
        <p:txBody>
          <a:bodyPr/>
          <a:lstStyle/>
          <a:p>
            <a:pPr>
              <a:defRPr/>
            </a:pPr>
            <a:fld id="{8F9D8661-6ED3-473B-9269-04DE51B476E6}" type="slidenum">
              <a:rPr lang="en-US" smtClean="0"/>
              <a:pPr>
                <a:defRPr/>
              </a:pPr>
              <a:t>102</a:t>
            </a:fld>
            <a:endParaRPr 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Coaches need to keep track of employee progress. This will help them create strategies that will challenge employees and help them grow. There are several ways to keep track of performance.</a:t>
            </a:r>
          </a:p>
          <a:p>
            <a:r>
              <a:rPr lang="en-US" dirty="0"/>
              <a:t>Traditional Evaluations</a:t>
            </a:r>
          </a:p>
          <a:p>
            <a:r>
              <a:rPr lang="en-US" dirty="0"/>
              <a:t>360 Feedback</a:t>
            </a:r>
          </a:p>
          <a:p>
            <a:r>
              <a:rPr lang="en-US" dirty="0"/>
              <a:t>Journals</a:t>
            </a:r>
          </a:p>
          <a:p>
            <a:r>
              <a:rPr lang="en-US" dirty="0"/>
              <a:t>Performance log</a:t>
            </a:r>
          </a:p>
          <a:p>
            <a:r>
              <a:rPr lang="en-US" dirty="0"/>
              <a:t>A performance log is where you can make notes of any observations regarding performance. This will help you become a better coach.</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ways to keep track of performance.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Keeping Track</a:t>
            </a:r>
          </a:p>
          <a:p>
            <a:r>
              <a:rPr lang="en-US" sz="1200" kern="1200" dirty="0">
                <a:solidFill>
                  <a:schemeClr val="tx1"/>
                </a:solidFill>
                <a:effectLst/>
                <a:latin typeface="+mn-lt"/>
                <a:ea typeface="+mn-ea"/>
                <a:cs typeface="+mn-cs"/>
              </a:rPr>
              <a:t>Recognize ways to keep track of performance.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pros and cons of each method for keeping track of performance. List these on the flipchart.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keep track of performance?</a:t>
            </a:r>
          </a:p>
          <a:p>
            <a:endParaRPr lang="en-US" dirty="0"/>
          </a:p>
        </p:txBody>
      </p:sp>
      <p:sp>
        <p:nvSpPr>
          <p:cNvPr id="4" name="Slide Number Placeholder 3"/>
          <p:cNvSpPr>
            <a:spLocks noGrp="1"/>
          </p:cNvSpPr>
          <p:nvPr>
            <p:ph type="sldNum" sz="quarter" idx="5"/>
          </p:nvPr>
        </p:nvSpPr>
        <p:spPr/>
        <p:txBody>
          <a:bodyPr/>
          <a:lstStyle/>
          <a:p>
            <a:pPr>
              <a:defRPr/>
            </a:pPr>
            <a:fld id="{DFCD8E23-511E-4EC2-9BF8-C76C1B819778}" type="slidenum">
              <a:rPr lang="en-US" smtClean="0"/>
              <a:pPr>
                <a:defRPr/>
              </a:pPr>
              <a:t>103</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205947048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 retail manager always hated giving reviews. It was always difficult to sum up a year’s worth of work. The last couple months were all he could remember. Employees sometimes seemed shocked by their evaluations. Some people accused him of having favorites, and other employees claimed he was not fair. Sales always dropped 10 percent after reviews. He set up a performance journal program. </a:t>
            </a:r>
          </a:p>
          <a:p>
            <a:r>
              <a:rPr lang="en-US" dirty="0"/>
              <a:t>At the next round of reviews, he discovered that he may have been a little harsh on some people. He was also shocked to see that others only performed well the month before the review. He was able to provide specific feedback in the reviews. People, generally, considered the process fair, and sales improved 5 percent after the reviews.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a performance journal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performance journals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reason for the drop in sales.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often were reviews done?</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104</a:t>
            </a:fld>
            <a:endParaRPr lang="en-US" dirty="0"/>
          </a:p>
        </p:txBody>
      </p:sp>
    </p:spTree>
    <p:extLst>
      <p:ext uri="{BB962C8B-B14F-4D97-AF65-F5344CB8AC3E}">
        <p14:creationId xmlns:p14="http://schemas.microsoft.com/office/powerpoint/2010/main" val="169668858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performance plan is essential to performance management. It is a strategic plan that each individual needs to follow to become high performing employees. Managers must create a plan with every employee they work with. There is always room for improvement.</a:t>
            </a:r>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111</a:t>
            </a:fld>
            <a:endParaRPr lang="en-US" dirty="0"/>
          </a:p>
        </p:txBody>
      </p:sp>
    </p:spTree>
    <p:extLst>
      <p:ext uri="{BB962C8B-B14F-4D97-AF65-F5344CB8AC3E}">
        <p14:creationId xmlns:p14="http://schemas.microsoft.com/office/powerpoint/2010/main" val="41376696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0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Establish professional goals that reflect the needs of the organization and individual. Make sure that employees have the tools to reach these goals and provide them if they do not. This will improve productivity and performance.</a:t>
            </a:r>
          </a:p>
          <a:p>
            <a:r>
              <a:rPr lang="en-US" b="1" dirty="0"/>
              <a:t>Setting Goals</a:t>
            </a:r>
            <a:r>
              <a:rPr lang="en-US" dirty="0"/>
              <a:t>:</a:t>
            </a:r>
          </a:p>
          <a:p>
            <a:r>
              <a:rPr lang="en-US" dirty="0"/>
              <a:t>Determine what employees need to accomplish.</a:t>
            </a:r>
          </a:p>
          <a:p>
            <a:r>
              <a:rPr lang="en-US" dirty="0"/>
              <a:t>Make SMART goals.</a:t>
            </a:r>
          </a:p>
          <a:p>
            <a:r>
              <a:rPr lang="en-US" dirty="0"/>
              <a:t>Allow employees to develop the goals with you.</a:t>
            </a:r>
          </a:p>
          <a:p>
            <a:r>
              <a:rPr lang="en-US" b="1" dirty="0"/>
              <a:t>Example:</a:t>
            </a:r>
            <a:endParaRPr lang="en-US" dirty="0"/>
          </a:p>
          <a:p>
            <a:r>
              <a:rPr lang="en-US" dirty="0"/>
              <a:t>Enroll in a speaking class within three months to facilitate meetings by the end of the year.</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the goals that belong in a performance plan.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Goals </a:t>
            </a:r>
          </a:p>
          <a:p>
            <a:r>
              <a:rPr lang="en-US" sz="1200" kern="1200" dirty="0">
                <a:solidFill>
                  <a:schemeClr val="tx1"/>
                </a:solidFill>
                <a:effectLst/>
                <a:latin typeface="+mn-lt"/>
                <a:ea typeface="+mn-ea"/>
                <a:cs typeface="+mn-cs"/>
              </a:rPr>
              <a:t>Understand how to set goals.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Eighteen: Performance Goals </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independently. Meet in a small group and discuss your goal. Review the concept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that employees are more successful when included in the goal making process.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class or group discussion, if necessary.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Should the goals be SMART?</a:t>
            </a:r>
          </a:p>
          <a:p>
            <a:endParaRPr lang="en-US" dirty="0"/>
          </a:p>
        </p:txBody>
      </p:sp>
      <p:sp>
        <p:nvSpPr>
          <p:cNvPr id="4" name="Slide Number Placeholder 3"/>
          <p:cNvSpPr>
            <a:spLocks noGrp="1"/>
          </p:cNvSpPr>
          <p:nvPr>
            <p:ph type="sldNum" sz="quarter" idx="5"/>
          </p:nvPr>
        </p:nvSpPr>
        <p:spPr/>
        <p:txBody>
          <a:bodyPr/>
          <a:lstStyle/>
          <a:p>
            <a:pPr>
              <a:defRPr/>
            </a:pPr>
            <a:fld id="{9D8588FC-4357-4C44-BD76-6EA41883DC25}" type="slidenum">
              <a:rPr lang="en-US" smtClean="0"/>
              <a:pPr>
                <a:defRPr/>
              </a:pPr>
              <a:t>112</a:t>
            </a:fld>
            <a:endParaRPr 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The results of a performance plan are not strategies. They are what employees are expected to achieve, and this should be made clear in the performance plan. Employees are responsible for achieving the desired results. For example, a desired result may be to consistently meet sales goals. The ability or inability to meet desired results determines the level of performance. An individual who cannot meet desired results will need coaching in that area.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desired results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Desired Results</a:t>
            </a:r>
          </a:p>
          <a:p>
            <a:r>
              <a:rPr lang="en-US" sz="1200" kern="1200" dirty="0">
                <a:solidFill>
                  <a:schemeClr val="tx1"/>
                </a:solidFill>
                <a:effectLst/>
                <a:latin typeface="+mn-lt"/>
                <a:ea typeface="+mn-ea"/>
                <a:cs typeface="+mn-cs"/>
              </a:rPr>
              <a:t>Understand desired results.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Think of different desire results that are common on performance plans. List these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Reinforce that desired results must be clear.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desired result?</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113</a:t>
            </a:fld>
            <a:endParaRPr lang="en-US" dirty="0"/>
          </a:p>
        </p:txBody>
      </p:sp>
    </p:spTree>
    <p:extLst>
      <p:ext uri="{BB962C8B-B14F-4D97-AF65-F5344CB8AC3E}">
        <p14:creationId xmlns:p14="http://schemas.microsoft.com/office/powerpoint/2010/main" val="232966079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1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It is important to prioritize goals. Employees should focus on the top three goals. The goals given priority need to align with the company goals and the top competencies of each position. These usually influence productivity and cost. A nonessential goal such as filing at the end of each day does not take priority. Make sure that goals do not conflict with each other. </a:t>
            </a:r>
          </a:p>
          <a:p>
            <a:r>
              <a:rPr lang="en-US" b="1" dirty="0"/>
              <a:t>Example of Prioritizing Goals</a:t>
            </a:r>
            <a:r>
              <a:rPr lang="en-US" dirty="0"/>
              <a:t>:</a:t>
            </a:r>
          </a:p>
          <a:p>
            <a:r>
              <a:rPr lang="en-US" dirty="0"/>
              <a:t>Train to use the new software within two months.</a:t>
            </a:r>
          </a:p>
          <a:p>
            <a:r>
              <a:rPr lang="en-US" dirty="0"/>
              <a:t>Call clients every week to increase customer satisfaction.</a:t>
            </a:r>
          </a:p>
          <a:p>
            <a:r>
              <a:rPr lang="en-US" dirty="0"/>
              <a:t>Meet monthly sales goals with social networking, cold calling, and scheduled meetings.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prioritizing.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Prioritizing</a:t>
            </a:r>
          </a:p>
          <a:p>
            <a:r>
              <a:rPr lang="en-US" sz="1200" kern="1200" dirty="0">
                <a:solidFill>
                  <a:schemeClr val="tx1"/>
                </a:solidFill>
                <a:effectLst/>
                <a:latin typeface="+mn-lt"/>
                <a:ea typeface="+mn-ea"/>
                <a:cs typeface="+mn-cs"/>
              </a:rPr>
              <a:t>Recognize how to prioritize.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Nineteen: Priorities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on the exercise independently. Meet in a small group and discuss your priorities. Review the concept as a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discussion or review to save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Goals given priority influence what?</a:t>
            </a:r>
          </a:p>
          <a:p>
            <a:endParaRPr lang="en-US" dirty="0"/>
          </a:p>
        </p:txBody>
      </p:sp>
      <p:sp>
        <p:nvSpPr>
          <p:cNvPr id="4" name="Slide Number Placeholder 3"/>
          <p:cNvSpPr>
            <a:spLocks noGrp="1"/>
          </p:cNvSpPr>
          <p:nvPr>
            <p:ph type="sldNum" sz="quarter" idx="5"/>
          </p:nvPr>
        </p:nvSpPr>
        <p:spPr/>
        <p:txBody>
          <a:bodyPr/>
          <a:lstStyle/>
          <a:p>
            <a:pPr>
              <a:defRPr/>
            </a:pPr>
            <a:fld id="{86EE70C0-A7E1-48BF-830C-6169BC05214D}" type="slidenum">
              <a:rPr lang="en-US" smtClean="0"/>
              <a:pPr>
                <a:defRPr/>
              </a:pPr>
              <a:t>114</a:t>
            </a:fld>
            <a:endParaRPr lang="en-US"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Performance must be measured. This is not always easy because some tasks may be subjective. There must be fair standards and measurement established for each position. You will need to consider the job requirements and employee competencies that you previously established. It is also helpful to make the measurements cost specific, when possible. Create a rating scale for each measure. It can be numbered or not.</a:t>
            </a:r>
          </a:p>
          <a:p>
            <a:r>
              <a:rPr lang="en-US" b="1" dirty="0"/>
              <a:t>Measurement Example:</a:t>
            </a:r>
            <a:endParaRPr lang="en-US" dirty="0"/>
          </a:p>
          <a:p>
            <a:r>
              <a:rPr lang="en-US" dirty="0"/>
              <a:t>The total number of customer complaints.</a:t>
            </a:r>
          </a:p>
          <a:p>
            <a:r>
              <a:rPr lang="en-US" dirty="0"/>
              <a:t>Percentage of wasted product.</a:t>
            </a:r>
          </a:p>
          <a:p>
            <a:r>
              <a:rPr lang="en-US" dirty="0"/>
              <a:t>Met personal goals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measures.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Measure</a:t>
            </a:r>
          </a:p>
          <a:p>
            <a:r>
              <a:rPr lang="en-US" sz="1200" kern="1200" dirty="0">
                <a:solidFill>
                  <a:schemeClr val="tx1"/>
                </a:solidFill>
                <a:effectLst/>
                <a:latin typeface="+mn-lt"/>
                <a:ea typeface="+mn-ea"/>
                <a:cs typeface="+mn-cs"/>
              </a:rPr>
              <a:t>Recognize measures.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Brainstorm other performance measures. List these on the 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measure?</a:t>
            </a:r>
          </a:p>
          <a:p>
            <a:endParaRPr lang="en-US" dirty="0"/>
          </a:p>
        </p:txBody>
      </p:sp>
      <p:sp>
        <p:nvSpPr>
          <p:cNvPr id="4" name="Slide Number Placeholder 3"/>
          <p:cNvSpPr>
            <a:spLocks noGrp="1"/>
          </p:cNvSpPr>
          <p:nvPr>
            <p:ph type="sldNum" sz="quarter" idx="5"/>
          </p:nvPr>
        </p:nvSpPr>
        <p:spPr/>
        <p:txBody>
          <a:bodyPr/>
          <a:lstStyle/>
          <a:p>
            <a:pPr>
              <a:defRPr/>
            </a:pPr>
            <a:fld id="{6903B0A5-84A3-4807-8D17-BB8EAEF8072F}" type="slidenum">
              <a:rPr lang="en-US" smtClean="0"/>
              <a:pPr>
                <a:defRPr/>
              </a:pPr>
              <a:t>115</a:t>
            </a:fld>
            <a:endParaRPr lang="en-US"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Compare the measurements against performance to evaluate employees. It is also important to include whether or not employees achieved their goals and met desired expectations. This information is normally included in an employee evaluation form. Formal reviews are typically done every year, but frequent informal reviews are more effective. Meet with employees regularly to evaluate performance. Use the same criteria as a formal evaluation to help direct and improve performance.</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evaluation.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Evaluation</a:t>
            </a:r>
          </a:p>
          <a:p>
            <a:r>
              <a:rPr lang="en-US" sz="1200" kern="1200" dirty="0">
                <a:solidFill>
                  <a:schemeClr val="tx1"/>
                </a:solidFill>
                <a:effectLst/>
                <a:latin typeface="+mn-lt"/>
                <a:ea typeface="+mn-ea"/>
                <a:cs typeface="+mn-cs"/>
              </a:rPr>
              <a:t>Recognize the importance of evaluation.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often you think managers need to evaluate performance.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Industry will affect performance evaluations.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evaluate?</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116</a:t>
            </a:fld>
            <a:endParaRPr lang="en-US" dirty="0"/>
          </a:p>
        </p:txBody>
      </p:sp>
    </p:spTree>
    <p:extLst>
      <p:ext uri="{BB962C8B-B14F-4D97-AF65-F5344CB8AC3E}">
        <p14:creationId xmlns:p14="http://schemas.microsoft.com/office/powerpoint/2010/main" val="299268428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An expanding chain of bookstores was losing customers. The company instituted a performance management program focusing on problems with store management, and customer service employees. Training focusing on desired results and coaching to achieve the results was given. </a:t>
            </a:r>
          </a:p>
          <a:p>
            <a:r>
              <a:rPr lang="en-US" dirty="0"/>
              <a:t>The tasks and measurement of each position were redefined, and each employee was given a personal goal to focus on that aligned with company goal of improving customer service:</a:t>
            </a:r>
          </a:p>
          <a:p>
            <a:r>
              <a:rPr lang="en-US" dirty="0"/>
              <a:t>Company Goals:</a:t>
            </a:r>
          </a:p>
          <a:p>
            <a:r>
              <a:rPr lang="en-US" dirty="0"/>
              <a:t>•	Customer service: Complete training and increase secret shopper scores by 10 percent in six months.</a:t>
            </a:r>
          </a:p>
          <a:p>
            <a:r>
              <a:rPr lang="en-US" dirty="0"/>
              <a:t>Employees were constantly evaluated and coached. After six months, most stores had reached their secret shopper goals.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a performance management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 performance management.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the problem?</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117</a:t>
            </a:fld>
            <a:endParaRPr lang="en-US" dirty="0"/>
          </a:p>
        </p:txBody>
      </p:sp>
    </p:spTree>
    <p:extLst>
      <p:ext uri="{BB962C8B-B14F-4D97-AF65-F5344CB8AC3E}">
        <p14:creationId xmlns:p14="http://schemas.microsoft.com/office/powerpoint/2010/main" val="347463118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this workshop is coming to a close, we hope that your journey to improve your performance management skills is just beginning. Please take a moment to review and update your action plan. This will be a key tool to guide your progress in the days, weeks, months, and years to come. We wish you the best of luck on the rest of your travels! </a:t>
            </a:r>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124</a:t>
            </a:fld>
            <a:endParaRPr lang="en-US" dirty="0"/>
          </a:p>
        </p:txBody>
      </p:sp>
    </p:spTree>
    <p:extLst>
      <p:ext uri="{BB962C8B-B14F-4D97-AF65-F5344CB8AC3E}">
        <p14:creationId xmlns:p14="http://schemas.microsoft.com/office/powerpoint/2010/main" val="184359342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Harold S. Geneen: It is much more difficult to measure nonperformance than performance. </a:t>
            </a:r>
          </a:p>
          <a:p>
            <a:r>
              <a:rPr lang="en-US" dirty="0"/>
              <a:t>•	Winston Churchill: However beautiful the strategy, you should occasionally look at the results.</a:t>
            </a:r>
          </a:p>
          <a:p>
            <a:r>
              <a:rPr lang="en-US" dirty="0"/>
              <a:t>•	Dale Carnegie: The man who starts out going nowhere, generally gets there.</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125</a:t>
            </a:fld>
            <a:endParaRPr lang="en-US" dirty="0"/>
          </a:p>
        </p:txBody>
      </p:sp>
    </p:spTree>
    <p:extLst>
      <p:ext uri="{BB962C8B-B14F-4D97-AF65-F5344CB8AC3E}">
        <p14:creationId xmlns:p14="http://schemas.microsoft.com/office/powerpoint/2010/main" val="22102655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Define performance management.</a:t>
            </a:r>
          </a:p>
          <a:p>
            <a:r>
              <a:rPr lang="en-US" dirty="0"/>
              <a:t>•	Understand how performance management works and the tools to make it work.</a:t>
            </a:r>
          </a:p>
          <a:p>
            <a:r>
              <a:rPr lang="en-US" dirty="0"/>
              <a:t>•	Learn the three phases </a:t>
            </a:r>
            <a:r>
              <a:rPr lang="en-US"/>
              <a:t>of performance management </a:t>
            </a:r>
            <a:r>
              <a:rPr lang="en-US" dirty="0"/>
              <a:t>and how to assess it.</a:t>
            </a:r>
          </a:p>
          <a:p>
            <a:r>
              <a:rPr lang="en-US" dirty="0"/>
              <a:t>•	Discuss effective goal-setting.</a:t>
            </a:r>
          </a:p>
          <a:p>
            <a:r>
              <a:rPr lang="en-US" dirty="0"/>
              <a:t>•	Learn how to give feedback on performance management.</a:t>
            </a:r>
          </a:p>
          <a:p>
            <a:r>
              <a:rPr lang="en-US" dirty="0"/>
              <a:t>•	Identify Kolb’s Learning Cycle.</a:t>
            </a:r>
          </a:p>
          <a:p>
            <a:r>
              <a:rPr lang="en-US" dirty="0"/>
              <a:t>•	Recognize the importance of motivation.</a:t>
            </a:r>
          </a:p>
          <a:p>
            <a:r>
              <a:rPr lang="en-US" dirty="0"/>
              <a:t>•	Develop a performance journal and performance plan.</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9</a:t>
            </a:fld>
            <a:endParaRPr lang="en-US" dirty="0"/>
          </a:p>
        </p:txBody>
      </p:sp>
    </p:spTree>
    <p:extLst>
      <p:ext uri="{BB962C8B-B14F-4D97-AF65-F5344CB8AC3E}">
        <p14:creationId xmlns:p14="http://schemas.microsoft.com/office/powerpoint/2010/main" val="387075667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126</a:t>
            </a:fld>
            <a:endParaRPr lang="en-US" dirty="0"/>
          </a:p>
        </p:txBody>
      </p:sp>
    </p:spTree>
    <p:extLst>
      <p:ext uri="{BB962C8B-B14F-4D97-AF65-F5344CB8AC3E}">
        <p14:creationId xmlns:p14="http://schemas.microsoft.com/office/powerpoint/2010/main" val="23443673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127</a:t>
            </a:fld>
            <a:endParaRPr lang="en-US" dirty="0"/>
          </a:p>
        </p:txBody>
      </p:sp>
    </p:spTree>
    <p:extLst>
      <p:ext uri="{BB962C8B-B14F-4D97-AF65-F5344CB8AC3E}">
        <p14:creationId xmlns:p14="http://schemas.microsoft.com/office/powerpoint/2010/main" val="192508044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128</a:t>
            </a:fld>
            <a:endParaRPr lang="en-CA" dirty="0"/>
          </a:p>
        </p:txBody>
      </p:sp>
    </p:spTree>
    <p:extLst>
      <p:ext uri="{BB962C8B-B14F-4D97-AF65-F5344CB8AC3E}">
        <p14:creationId xmlns:p14="http://schemas.microsoft.com/office/powerpoint/2010/main" val="40846483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effectiveness of an organization in terms of whether or not it is meeting its mission or goals can be determined by engaging in performance management. According to the U.S. Office of Personnel Management, performance management consists of five components: “Planning work and setting expectations, continually monitoring performance, developing the capacity to perform, periodically rating performance in a summary fashion, and rewarding.”</a:t>
            </a:r>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10</a:t>
            </a:fld>
            <a:endParaRPr lang="en-US" dirty="0"/>
          </a:p>
        </p:txBody>
      </p:sp>
    </p:spTree>
    <p:extLst>
      <p:ext uri="{BB962C8B-B14F-4D97-AF65-F5344CB8AC3E}">
        <p14:creationId xmlns:p14="http://schemas.microsoft.com/office/powerpoint/2010/main" val="21311149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The phrase “Performance Management” was coined in the 1970s by Dr. Aubrey Daniels, a clinical psychologist. At the time, he used it to describe technology and the importance of managing behavior and the result of the behavior. Effective management would ensure proper behaviors are being executed, which would in turn produce favorable results. He later associated this approach to the interactions of people whether in a formal or informal setting.</a:t>
            </a:r>
          </a:p>
          <a:p>
            <a:r>
              <a:rPr lang="en-US" dirty="0"/>
              <a:t>With the proper training, management can manipulate the conditions of the workplace (e.g. policies and procedures, available skills to train and motivate employees) in order to measure the true success of the business – that is the financial standing of a company as well as the individual success of its employees.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the two critical elements of Performance Management: Behavior and Results.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Performance Management</a:t>
            </a:r>
          </a:p>
          <a:p>
            <a:r>
              <a:rPr lang="en-US" sz="1200" kern="1200" dirty="0">
                <a:solidFill>
                  <a:schemeClr val="tx1"/>
                </a:solidFill>
                <a:effectLst/>
                <a:latin typeface="+mn-lt"/>
                <a:ea typeface="+mn-ea"/>
                <a:cs typeface="+mn-cs"/>
              </a:rPr>
              <a:t>This exercise gives participants the opportunity to consider how certain behaviors produce particular results.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One: Behaviors and Results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Break into small groups and discuss your answers. Reunite with the class and review the topic.</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with the participants, IBM’s experience with performance management, and how it affected the company.</a:t>
            </a:r>
          </a:p>
          <a:p>
            <a:r>
              <a:rPr lang="en-US" sz="1200" u="sng" kern="1200" dirty="0">
                <a:solidFill>
                  <a:schemeClr val="tx1"/>
                </a:solidFill>
                <a:effectLst/>
                <a:latin typeface="+mn-lt"/>
                <a:ea typeface="+mn-ea"/>
                <a:cs typeface="+mn-cs"/>
                <a:hlinkClick r:id="rId3"/>
              </a:rPr>
              <a:t>http://www-01.ibm.com/software/data/cognos/performance-management/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Skip the large group conversation or the small group discussion if you need more time.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Performance Management?</a:t>
            </a:r>
          </a:p>
          <a:p>
            <a:endParaRPr lang="en-US" dirty="0"/>
          </a:p>
        </p:txBody>
      </p:sp>
      <p:sp>
        <p:nvSpPr>
          <p:cNvPr id="4" name="Slide Number Placeholder 3"/>
          <p:cNvSpPr>
            <a:spLocks noGrp="1"/>
          </p:cNvSpPr>
          <p:nvPr>
            <p:ph type="sldNum" sz="quarter" idx="5"/>
          </p:nvPr>
        </p:nvSpPr>
        <p:spPr/>
        <p:txBody>
          <a:bodyPr/>
          <a:lstStyle/>
          <a:p>
            <a:pPr>
              <a:defRPr/>
            </a:pPr>
            <a:fld id="{E8A59C54-7CE8-4093-B492-2D972D0A91E4}" type="slidenum">
              <a:rPr lang="en-US" smtClean="0"/>
              <a:pPr>
                <a:defRPr/>
              </a:pPr>
              <a:t>11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6" name="Rectangle 5"/>
          <p:cNvSpPr/>
          <p:nvPr userDrawn="1"/>
        </p:nvSpPr>
        <p:spPr>
          <a:xfrm>
            <a:off x="7419363" y="-23771"/>
            <a:ext cx="1752600" cy="6881769"/>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13" name="Text Placeholder 12"/>
          <p:cNvSpPr>
            <a:spLocks noGrp="1"/>
          </p:cNvSpPr>
          <p:nvPr>
            <p:ph type="body" sz="quarter" idx="10"/>
          </p:nvPr>
        </p:nvSpPr>
        <p:spPr>
          <a:xfrm>
            <a:off x="7391400" y="381000"/>
            <a:ext cx="1752600" cy="4485315"/>
          </a:xfrm>
          <a:noFill/>
          <a:ln>
            <a:noFill/>
          </a:ln>
        </p:spPr>
        <p:txBody>
          <a:bodyPr/>
          <a:lstStyle>
            <a:lvl1pPr marL="0" indent="0">
              <a:buNone/>
              <a:defRPr i="1" baseline="0">
                <a:solidFill>
                  <a:schemeClr val="tx1"/>
                </a:solidFill>
                <a:latin typeface="+mj-lt"/>
              </a:defRPr>
            </a:lvl1pPr>
          </a:lstStyle>
          <a:p>
            <a:pPr lvl="0"/>
            <a:r>
              <a:rPr lang="en-US" dirty="0"/>
              <a:t>Click to edit Master text styles</a:t>
            </a:r>
          </a:p>
        </p:txBody>
      </p:sp>
      <p:pic>
        <p:nvPicPr>
          <p:cNvPr id="7" name="Picture 6" descr="C:\Users\Darren\Desktop\New Photos\s00048.png"/>
          <p:cNvPicPr>
            <a:picLocks noChangeAspect="1"/>
          </p:cNvPicPr>
          <p:nvPr userDrawn="1"/>
        </p:nvPicPr>
        <p:blipFill rotWithShape="1">
          <a:blip r:embed="rId2">
            <a:extLst>
              <a:ext uri="{28A0092B-C50C-407E-A947-70E740481C1C}">
                <a14:useLocalDpi xmlns:a14="http://schemas.microsoft.com/office/drawing/2010/main" val="0"/>
              </a:ext>
            </a:extLst>
          </a:blip>
          <a:srcRect t="3999"/>
          <a:stretch/>
        </p:blipFill>
        <p:spPr bwMode="auto">
          <a:xfrm>
            <a:off x="7446977" y="4866315"/>
            <a:ext cx="1724986" cy="1980498"/>
          </a:xfrm>
          <a:prstGeom prst="rect">
            <a:avLst/>
          </a:prstGeom>
          <a:noFill/>
          <a:ln>
            <a:noFill/>
          </a:ln>
        </p:spPr>
      </p:pic>
    </p:spTree>
    <p:extLst>
      <p:ext uri="{BB962C8B-B14F-4D97-AF65-F5344CB8AC3E}">
        <p14:creationId xmlns:p14="http://schemas.microsoft.com/office/powerpoint/2010/main" val="122534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lin ang="135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1568926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3799168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132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76025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3932999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4F4BF7D7-431E-4F24-99AE-763C82E42E75}" type="datetimeFigureOut">
              <a:rPr lang="en-US"/>
              <a:pPr>
                <a:defRPr/>
              </a:pPr>
              <a:t>7/14/2017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1D89B0BA-AB16-4D8E-BA6F-241131900DFD}"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01.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02.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03.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13.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14.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15.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16.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17.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3" Type="http://schemas.openxmlformats.org/officeDocument/2006/relationships/diagramData" Target="../diagrams/data53.xml"/><Relationship Id="rId7" Type="http://schemas.microsoft.com/office/2007/relationships/diagramDrawing" Target="../diagrams/drawing53.xml"/><Relationship Id="rId2" Type="http://schemas.openxmlformats.org/officeDocument/2006/relationships/notesSlide" Target="../notesSlides/notesSlide69.xml"/><Relationship Id="rId1" Type="http://schemas.openxmlformats.org/officeDocument/2006/relationships/slideLayout" Target="../slideLayouts/slideLayout2.xml"/><Relationship Id="rId6" Type="http://schemas.openxmlformats.org/officeDocument/2006/relationships/diagramColors" Target="../diagrams/colors53.xml"/><Relationship Id="rId5" Type="http://schemas.openxmlformats.org/officeDocument/2006/relationships/diagramQuickStyle" Target="../diagrams/quickStyle53.xml"/><Relationship Id="rId4" Type="http://schemas.openxmlformats.org/officeDocument/2006/relationships/diagramLayout" Target="../diagrams/layout53.xml"/></Relationships>
</file>

<file path=ppt/slides/_rels/slide1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0.xml"/><Relationship Id="rId1" Type="http://schemas.openxmlformats.org/officeDocument/2006/relationships/slideLayout" Target="../slideLayouts/slideLayout6.xml"/><Relationship Id="rId4" Type="http://schemas.openxmlformats.org/officeDocument/2006/relationships/image" Target="../media/image8.svg"/></Relationships>
</file>

<file path=ppt/slides/_rels/slide1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1.xml"/><Relationship Id="rId1" Type="http://schemas.openxmlformats.org/officeDocument/2006/relationships/slideLayout" Target="../slideLayouts/slideLayout6.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1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sv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0.sv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0.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91.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7430873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pPr>
              <a:defRPr/>
            </a:pPr>
            <a:r>
              <a:rPr lang="en-US" dirty="0"/>
              <a:t>Module Two: The Basics (I)</a:t>
            </a:r>
          </a:p>
        </p:txBody>
      </p:sp>
      <p:sp>
        <p:nvSpPr>
          <p:cNvPr id="10243" name="Content Placeholder 2"/>
          <p:cNvSpPr>
            <a:spLocks noGrp="1"/>
          </p:cNvSpPr>
          <p:nvPr>
            <p:ph idx="1"/>
          </p:nvPr>
        </p:nvSpPr>
        <p:spPr/>
        <p:txBody>
          <a:bodyPr>
            <a:normAutofit/>
          </a:bodyPr>
          <a:lstStyle/>
          <a:p>
            <a:pPr marL="0">
              <a:defRPr/>
            </a:pPr>
            <a:r>
              <a:rPr lang="en-US" dirty="0"/>
              <a:t>According to the U.S. Office of Personnel Management, performance management consists of five components: “Planning work and setting expectations, continually monitoring performance, developing the capacity to perform, periodically rating performance in a summary fashion, and rewarding.”</a:t>
            </a:r>
          </a:p>
        </p:txBody>
      </p:sp>
      <p:sp>
        <p:nvSpPr>
          <p:cNvPr id="10244" name="Text Placeholder 3"/>
          <p:cNvSpPr>
            <a:spLocks noGrp="1"/>
          </p:cNvSpPr>
          <p:nvPr>
            <p:ph type="body" sz="quarter" idx="10"/>
          </p:nvPr>
        </p:nvSpPr>
        <p:spPr>
          <a:ln>
            <a:miter lim="800000"/>
            <a:headEnd/>
            <a:tailEnd/>
          </a:ln>
        </p:spPr>
        <p:txBody>
          <a:bodyPr>
            <a:normAutofit/>
          </a:bodyPr>
          <a:lstStyle/>
          <a:p>
            <a:pPr>
              <a:lnSpc>
                <a:spcPct val="115000"/>
              </a:lnSpc>
              <a:spcBef>
                <a:spcPts val="0"/>
              </a:spcBef>
              <a:spcAft>
                <a:spcPts val="1000"/>
              </a:spcAft>
              <a:defRPr/>
            </a:pPr>
            <a:r>
              <a:rPr lang="en-US" sz="2200" dirty="0">
                <a:ea typeface="Times New Roman"/>
                <a:cs typeface="Times New Roman"/>
              </a:rPr>
              <a:t>Management is doing things right; leadership is doing the right things.</a:t>
            </a:r>
            <a:endParaRPr lang="en-US" sz="1700" dirty="0">
              <a:ea typeface="Times New Roman"/>
              <a:cs typeface="Times New Roman"/>
            </a:endParaRPr>
          </a:p>
          <a:p>
            <a:pPr algn="ctr">
              <a:lnSpc>
                <a:spcPct val="115000"/>
              </a:lnSpc>
              <a:spcBef>
                <a:spcPts val="0"/>
              </a:spcBef>
              <a:spcAft>
                <a:spcPts val="1000"/>
              </a:spcAft>
              <a:defRPr/>
            </a:pPr>
            <a:r>
              <a:rPr lang="en-US" sz="2200" b="1" dirty="0">
                <a:ea typeface="Times New Roman"/>
                <a:cs typeface="Times New Roman"/>
              </a:rPr>
              <a:t>Peter F. Drucker</a:t>
            </a:r>
            <a:endParaRPr lang="en-US" sz="1700" b="1" dirty="0">
              <a:ea typeface="Times New Roman"/>
              <a:cs typeface="Times New Roman"/>
            </a:endParaRPr>
          </a:p>
          <a:p>
            <a:pPr>
              <a:defRPr/>
            </a:pPr>
            <a:endParaRPr lang="en-US"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p:nvPr>
        </p:nvSpPr>
        <p:spPr/>
        <p:txBody>
          <a:bodyPr>
            <a:normAutofit fontScale="90000"/>
          </a:bodyPr>
          <a:lstStyle/>
          <a:p>
            <a:pPr>
              <a:defRPr/>
            </a:pPr>
            <a:r>
              <a:rPr lang="en-US" dirty="0"/>
              <a:t>Record Goals and Accomplishments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064828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p:txBody>
          <a:bodyPr>
            <a:normAutofit fontScale="90000"/>
          </a:bodyPr>
          <a:lstStyle/>
          <a:p>
            <a:pPr>
              <a:defRPr/>
            </a:pPr>
            <a:r>
              <a:rPr lang="en-US" dirty="0"/>
              <a:t>Linking with Your Employees or Managers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4346723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p:txBody>
          <a:bodyPr>
            <a:normAutofit fontScale="90000"/>
          </a:bodyPr>
          <a:lstStyle/>
          <a:p>
            <a:pPr>
              <a:defRPr/>
            </a:pPr>
            <a:r>
              <a:rPr lang="en-US" dirty="0"/>
              <a:t>Implementing a Performance Coach</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590608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1"/>
          <p:cNvSpPr>
            <a:spLocks noGrp="1"/>
          </p:cNvSpPr>
          <p:nvPr>
            <p:ph type="title"/>
          </p:nvPr>
        </p:nvSpPr>
        <p:spPr/>
        <p:txBody>
          <a:bodyPr/>
          <a:lstStyle/>
          <a:p>
            <a:r>
              <a:rPr lang="en-US"/>
              <a:t>Keeping Track</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297553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p:txBody>
          <a:bodyPr/>
          <a:lstStyle/>
          <a:p>
            <a:r>
              <a:rPr lang="en-US"/>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774640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p:cNvSpPr>
            <a:spLocks noGrp="1"/>
          </p:cNvSpPr>
          <p:nvPr>
            <p:ph type="title"/>
          </p:nvPr>
        </p:nvSpPr>
        <p:spPr/>
        <p:txBody>
          <a:bodyPr/>
          <a:lstStyle/>
          <a:p>
            <a:r>
              <a:rPr lang="en-US"/>
              <a:t>Module Ten: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What accomplishments should employees record?</a:t>
            </a:r>
          </a:p>
          <a:p>
            <a:pPr>
              <a:defRPr/>
            </a:pPr>
            <a:endParaRPr lang="en-US" dirty="0"/>
          </a:p>
          <a:p>
            <a:pPr marL="514350" indent="-514350">
              <a:buFont typeface="+mj-lt"/>
              <a:buAutoNum type="alphaLcParenR"/>
              <a:defRPr/>
            </a:pPr>
            <a:r>
              <a:rPr lang="en-US" dirty="0"/>
              <a:t>Encouragement and praise</a:t>
            </a:r>
          </a:p>
          <a:p>
            <a:pPr marL="514350" indent="-514350">
              <a:buFont typeface="+mj-lt"/>
              <a:buAutoNum type="alphaLcParenR"/>
              <a:defRPr/>
            </a:pPr>
            <a:r>
              <a:rPr lang="en-US" dirty="0"/>
              <a:t>Praise and rewards</a:t>
            </a:r>
          </a:p>
          <a:p>
            <a:pPr marL="514350" indent="-514350">
              <a:buFont typeface="+mj-lt"/>
              <a:buAutoNum type="alphaLcParenR"/>
              <a:defRPr/>
            </a:pPr>
            <a:r>
              <a:rPr lang="en-US" dirty="0"/>
              <a:t>Awards and recognition</a:t>
            </a:r>
          </a:p>
          <a:p>
            <a:pPr marL="514350" indent="-514350">
              <a:buFont typeface="+mj-lt"/>
              <a:buAutoNum type="alphaLcParenR"/>
              <a:defRPr/>
            </a:pPr>
            <a:r>
              <a:rPr lang="en-US" dirty="0"/>
              <a:t>Recognition and encouragement</a:t>
            </a:r>
          </a:p>
          <a:p>
            <a:pPr>
              <a:defRPr/>
            </a:pPr>
            <a:endParaRPr lang="en-US" dirty="0"/>
          </a:p>
          <a:p>
            <a:pPr>
              <a:defRPr/>
            </a:pPr>
            <a:r>
              <a:rPr lang="en-US" dirty="0"/>
              <a:t>2.  What details do employers need to record?</a:t>
            </a:r>
          </a:p>
          <a:p>
            <a:pPr>
              <a:defRPr/>
            </a:pPr>
            <a:endParaRPr lang="en-US" dirty="0"/>
          </a:p>
          <a:p>
            <a:pPr marL="514350" indent="-514350">
              <a:buFont typeface="+mj-lt"/>
              <a:buAutoNum type="alphaLcParenR"/>
              <a:defRPr/>
            </a:pPr>
            <a:r>
              <a:rPr lang="en-US" dirty="0"/>
              <a:t>Praise and complaints</a:t>
            </a:r>
          </a:p>
          <a:p>
            <a:pPr marL="514350" indent="-514350">
              <a:buFont typeface="+mj-lt"/>
              <a:buAutoNum type="alphaLcParenR"/>
              <a:defRPr/>
            </a:pPr>
            <a:r>
              <a:rPr lang="en-US" dirty="0"/>
              <a:t>Encouragement and notes</a:t>
            </a:r>
          </a:p>
          <a:p>
            <a:pPr marL="514350" indent="-514350">
              <a:buFont typeface="+mj-lt"/>
              <a:buAutoNum type="alphaLcParenR"/>
              <a:defRPr/>
            </a:pPr>
            <a:r>
              <a:rPr lang="en-US" dirty="0"/>
              <a:t>Documentation and notes</a:t>
            </a:r>
          </a:p>
          <a:p>
            <a:pPr marL="514350" indent="-514350">
              <a:buFont typeface="+mj-lt"/>
              <a:buAutoNum type="alphaLcParenR"/>
              <a:defRPr/>
            </a:pPr>
            <a:r>
              <a:rPr lang="en-US" dirty="0"/>
              <a:t>Recognition and documentation</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will damage performance?</a:t>
            </a:r>
          </a:p>
          <a:p>
            <a:pPr>
              <a:defRPr/>
            </a:pPr>
            <a:endParaRPr lang="en-US" dirty="0"/>
          </a:p>
          <a:p>
            <a:pPr marL="514350" indent="-514350">
              <a:buFont typeface="+mj-lt"/>
              <a:buAutoNum type="alphaLcParenR"/>
              <a:defRPr/>
            </a:pPr>
            <a:r>
              <a:rPr lang="en-US" dirty="0"/>
              <a:t>Trusting managers</a:t>
            </a:r>
          </a:p>
          <a:p>
            <a:pPr marL="514350" indent="-514350">
              <a:buFont typeface="+mj-lt"/>
              <a:buAutoNum type="alphaLcParenR"/>
              <a:defRPr/>
            </a:pPr>
            <a:r>
              <a:rPr lang="en-US" dirty="0"/>
              <a:t>Distrust of managers</a:t>
            </a:r>
          </a:p>
          <a:p>
            <a:pPr marL="514350" indent="-514350">
              <a:buFont typeface="+mj-lt"/>
              <a:buAutoNum type="alphaLcParenR"/>
              <a:defRPr/>
            </a:pPr>
            <a:r>
              <a:rPr lang="en-US" dirty="0"/>
              <a:t>Trusting employees</a:t>
            </a:r>
          </a:p>
          <a:p>
            <a:pPr marL="514350" indent="-514350">
              <a:buFont typeface="+mj-lt"/>
              <a:buAutoNum type="alphaLcParenR"/>
              <a:defRPr/>
            </a:pPr>
            <a:r>
              <a:rPr lang="en-US" dirty="0"/>
              <a:t>Journal entries</a:t>
            </a:r>
          </a:p>
          <a:p>
            <a:pPr>
              <a:defRPr/>
            </a:pPr>
            <a:endParaRPr lang="en-US" dirty="0"/>
          </a:p>
          <a:p>
            <a:pPr>
              <a:defRPr/>
            </a:pPr>
            <a:r>
              <a:rPr lang="en-US" dirty="0"/>
              <a:t>4.   ______ may see employee journal entries if the employee so chooses.</a:t>
            </a:r>
          </a:p>
          <a:p>
            <a:pPr>
              <a:defRPr/>
            </a:pPr>
            <a:endParaRPr lang="en-US" dirty="0"/>
          </a:p>
          <a:p>
            <a:pPr marL="514350" indent="-514350">
              <a:buFont typeface="+mj-lt"/>
              <a:buAutoNum type="alphaLcParenR"/>
              <a:defRPr/>
            </a:pPr>
            <a:r>
              <a:rPr lang="en-US" dirty="0"/>
              <a:t>Investors</a:t>
            </a:r>
          </a:p>
          <a:p>
            <a:pPr marL="514350" indent="-514350">
              <a:buFont typeface="+mj-lt"/>
              <a:buAutoNum type="alphaLcParenR"/>
              <a:defRPr/>
            </a:pPr>
            <a:r>
              <a:rPr lang="en-US" dirty="0"/>
              <a:t>Customers</a:t>
            </a:r>
          </a:p>
          <a:p>
            <a:pPr marL="514350" indent="-514350">
              <a:buFont typeface="+mj-lt"/>
              <a:buAutoNum type="alphaLcParenR"/>
              <a:defRPr/>
            </a:pPr>
            <a:r>
              <a:rPr lang="en-US" dirty="0"/>
              <a:t>Peers</a:t>
            </a:r>
          </a:p>
          <a:p>
            <a:pPr marL="514350" indent="-514350">
              <a:buFont typeface="+mj-lt"/>
              <a:buAutoNum type="alphaLcParenR"/>
              <a:defRPr/>
            </a:pPr>
            <a:r>
              <a:rPr lang="en-US" dirty="0"/>
              <a:t>Managers</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1"/>
          <p:cNvSpPr>
            <a:spLocks noGrp="1"/>
          </p:cNvSpPr>
          <p:nvPr>
            <p:ph type="title"/>
          </p:nvPr>
        </p:nvSpPr>
        <p:spPr/>
        <p:txBody>
          <a:bodyPr/>
          <a:lstStyle/>
          <a:p>
            <a:r>
              <a:rPr lang="en-US"/>
              <a:t>Module Ten: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5.   Which of the following is not a way for coaches to coach employees?</a:t>
            </a:r>
          </a:p>
          <a:p>
            <a:pPr>
              <a:defRPr/>
            </a:pPr>
            <a:endParaRPr lang="en-US" dirty="0"/>
          </a:p>
          <a:p>
            <a:pPr marL="514350" indent="-514350">
              <a:buFont typeface="+mj-lt"/>
              <a:buAutoNum type="alphaLcParenR"/>
              <a:defRPr/>
            </a:pPr>
            <a:r>
              <a:rPr lang="en-US" dirty="0"/>
              <a:t>Threats</a:t>
            </a:r>
          </a:p>
          <a:p>
            <a:pPr marL="514350" indent="-514350">
              <a:buFont typeface="+mj-lt"/>
              <a:buAutoNum type="alphaLcParenR"/>
              <a:defRPr/>
            </a:pPr>
            <a:r>
              <a:rPr lang="en-US" dirty="0"/>
              <a:t>Praise</a:t>
            </a:r>
          </a:p>
          <a:p>
            <a:pPr marL="514350" indent="-514350">
              <a:buFont typeface="+mj-lt"/>
              <a:buAutoNum type="alphaLcParenR"/>
              <a:defRPr/>
            </a:pPr>
            <a:r>
              <a:rPr lang="en-US" dirty="0"/>
              <a:t>Correction</a:t>
            </a:r>
          </a:p>
          <a:p>
            <a:pPr marL="514350" indent="-514350">
              <a:buFont typeface="+mj-lt"/>
              <a:buAutoNum type="alphaLcParenR"/>
              <a:defRPr/>
            </a:pPr>
            <a:r>
              <a:rPr lang="en-US" dirty="0"/>
              <a:t>Encouragement</a:t>
            </a:r>
          </a:p>
          <a:p>
            <a:pPr>
              <a:defRPr/>
            </a:pPr>
            <a:endParaRPr lang="en-US" dirty="0"/>
          </a:p>
          <a:p>
            <a:pPr>
              <a:defRPr/>
            </a:pPr>
            <a:r>
              <a:rPr lang="en-US" dirty="0"/>
              <a:t>6.   Who typically serves as a performance coach?</a:t>
            </a:r>
          </a:p>
          <a:p>
            <a:pPr>
              <a:defRPr/>
            </a:pPr>
            <a:endParaRPr lang="en-US" dirty="0"/>
          </a:p>
          <a:p>
            <a:pPr marL="514350" indent="-514350">
              <a:buFont typeface="+mj-lt"/>
              <a:buAutoNum type="alphaLcParenR"/>
              <a:defRPr/>
            </a:pPr>
            <a:r>
              <a:rPr lang="en-US" dirty="0"/>
              <a:t>CEOs</a:t>
            </a:r>
          </a:p>
          <a:p>
            <a:pPr marL="514350" indent="-514350">
              <a:buFont typeface="+mj-lt"/>
              <a:buAutoNum type="alphaLcParenR"/>
              <a:defRPr/>
            </a:pPr>
            <a:r>
              <a:rPr lang="en-US" dirty="0"/>
              <a:t>Customers</a:t>
            </a:r>
          </a:p>
          <a:p>
            <a:pPr marL="514350" indent="-514350">
              <a:buFont typeface="+mj-lt"/>
              <a:buAutoNum type="alphaLcParenR"/>
              <a:defRPr/>
            </a:pPr>
            <a:r>
              <a:rPr lang="en-US" dirty="0"/>
              <a:t>Managers</a:t>
            </a:r>
          </a:p>
          <a:p>
            <a:pPr marL="514350" indent="-514350">
              <a:buFont typeface="+mj-lt"/>
              <a:buAutoNum type="alphaLcParenR"/>
              <a:defRPr/>
            </a:pPr>
            <a:r>
              <a:rPr lang="en-US" dirty="0"/>
              <a:t>Peers</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Where do managers consistently record their observations?</a:t>
            </a:r>
          </a:p>
          <a:p>
            <a:pPr>
              <a:defRPr/>
            </a:pPr>
            <a:endParaRPr lang="en-US" dirty="0"/>
          </a:p>
          <a:p>
            <a:pPr marL="514350" indent="-514350">
              <a:buFont typeface="+mj-lt"/>
              <a:buAutoNum type="alphaLcParenR"/>
              <a:defRPr/>
            </a:pPr>
            <a:r>
              <a:rPr lang="en-US" dirty="0"/>
              <a:t>Performance log</a:t>
            </a:r>
          </a:p>
          <a:p>
            <a:pPr marL="514350" indent="-514350">
              <a:buFont typeface="+mj-lt"/>
              <a:buAutoNum type="alphaLcParenR"/>
              <a:defRPr/>
            </a:pPr>
            <a:r>
              <a:rPr lang="en-US" dirty="0"/>
              <a:t>Evaluations</a:t>
            </a:r>
          </a:p>
          <a:p>
            <a:pPr marL="514350" indent="-514350">
              <a:buFont typeface="+mj-lt"/>
              <a:buAutoNum type="alphaLcParenR"/>
              <a:defRPr/>
            </a:pPr>
            <a:r>
              <a:rPr lang="en-US" dirty="0"/>
              <a:t>360 Feedback</a:t>
            </a:r>
          </a:p>
          <a:p>
            <a:pPr marL="514350" indent="-514350">
              <a:buFont typeface="+mj-lt"/>
              <a:buAutoNum type="alphaLcParenR"/>
              <a:defRPr/>
            </a:pPr>
            <a:r>
              <a:rPr lang="en-US" dirty="0"/>
              <a:t>Journal entries</a:t>
            </a:r>
          </a:p>
          <a:p>
            <a:pPr>
              <a:defRPr/>
            </a:pPr>
            <a:endParaRPr lang="en-US" dirty="0"/>
          </a:p>
          <a:p>
            <a:pPr>
              <a:defRPr/>
            </a:pPr>
            <a:r>
              <a:rPr lang="en-US" dirty="0"/>
              <a:t>8.  Which is not a way to keep track of performance?</a:t>
            </a:r>
          </a:p>
          <a:p>
            <a:pPr>
              <a:defRPr/>
            </a:pPr>
            <a:endParaRPr lang="en-US" dirty="0"/>
          </a:p>
          <a:p>
            <a:pPr marL="514350" indent="-514350">
              <a:buFont typeface="+mj-lt"/>
              <a:buAutoNum type="alphaLcParenR"/>
              <a:defRPr/>
            </a:pPr>
            <a:r>
              <a:rPr lang="en-US" dirty="0"/>
              <a:t>Performance log</a:t>
            </a:r>
          </a:p>
          <a:p>
            <a:pPr marL="514350" indent="-514350">
              <a:buFont typeface="+mj-lt"/>
              <a:buAutoNum type="alphaLcParenR"/>
              <a:defRPr/>
            </a:pPr>
            <a:r>
              <a:rPr lang="en-US" dirty="0"/>
              <a:t>Evaluations</a:t>
            </a:r>
          </a:p>
          <a:p>
            <a:pPr marL="514350" indent="-514350">
              <a:buFont typeface="+mj-lt"/>
              <a:buAutoNum type="alphaLcParenR"/>
              <a:defRPr/>
            </a:pPr>
            <a:r>
              <a:rPr lang="en-US" dirty="0"/>
              <a:t>360 Feedback</a:t>
            </a:r>
          </a:p>
          <a:p>
            <a:pPr marL="514350" indent="-514350">
              <a:buFont typeface="+mj-lt"/>
              <a:buAutoNum type="alphaLcParenR"/>
              <a:defRPr/>
            </a:pPr>
            <a:r>
              <a:rPr lang="en-US" dirty="0"/>
              <a:t>Surveys</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1"/>
          <p:cNvSpPr>
            <a:spLocks noGrp="1"/>
          </p:cNvSpPr>
          <p:nvPr>
            <p:ph type="title"/>
          </p:nvPr>
        </p:nvSpPr>
        <p:spPr/>
        <p:txBody>
          <a:bodyPr/>
          <a:lstStyle/>
          <a:p>
            <a:r>
              <a:rPr lang="en-US"/>
              <a:t>Module Ten: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What always suffered after reviews?</a:t>
            </a:r>
          </a:p>
          <a:p>
            <a:pPr>
              <a:defRPr/>
            </a:pPr>
            <a:endParaRPr lang="en-US" dirty="0"/>
          </a:p>
          <a:p>
            <a:pPr marL="514350" indent="-514350">
              <a:buFont typeface="+mj-lt"/>
              <a:buAutoNum type="alphaLcParenR"/>
              <a:defRPr/>
            </a:pPr>
            <a:r>
              <a:rPr lang="en-US" dirty="0"/>
              <a:t>Profitability</a:t>
            </a:r>
          </a:p>
          <a:p>
            <a:pPr marL="514350" indent="-514350">
              <a:buFont typeface="+mj-lt"/>
              <a:buAutoNum type="alphaLcParenR"/>
              <a:defRPr/>
            </a:pPr>
            <a:r>
              <a:rPr lang="en-US" dirty="0"/>
              <a:t>Sales</a:t>
            </a:r>
          </a:p>
          <a:p>
            <a:pPr marL="514350" indent="-514350">
              <a:buFont typeface="+mj-lt"/>
              <a:buAutoNum type="alphaLcParenR"/>
              <a:defRPr/>
            </a:pPr>
            <a:r>
              <a:rPr lang="en-US" dirty="0"/>
              <a:t>Productivity</a:t>
            </a:r>
          </a:p>
          <a:p>
            <a:pPr marL="514350" indent="-514350">
              <a:buFont typeface="+mj-lt"/>
              <a:buAutoNum type="alphaLcParenR"/>
              <a:defRPr/>
            </a:pPr>
            <a:r>
              <a:rPr lang="en-US" dirty="0"/>
              <a:t>Labor</a:t>
            </a:r>
          </a:p>
          <a:p>
            <a:pPr>
              <a:defRPr/>
            </a:pPr>
            <a:endParaRPr lang="en-US" dirty="0"/>
          </a:p>
          <a:p>
            <a:pPr>
              <a:defRPr/>
            </a:pPr>
            <a:r>
              <a:rPr lang="en-US" dirty="0"/>
              <a:t>10.   How much did sales improve with the journals?</a:t>
            </a:r>
          </a:p>
          <a:p>
            <a:pPr>
              <a:defRPr/>
            </a:pPr>
            <a:endParaRPr lang="en-US" dirty="0"/>
          </a:p>
          <a:p>
            <a:pPr marL="514350" indent="-514350">
              <a:buFont typeface="+mj-lt"/>
              <a:buAutoNum type="alphaLcParenR"/>
              <a:defRPr/>
            </a:pPr>
            <a:r>
              <a:rPr lang="en-US" dirty="0"/>
              <a:t>8 percent</a:t>
            </a:r>
          </a:p>
          <a:p>
            <a:pPr marL="514350" indent="-514350">
              <a:buFont typeface="+mj-lt"/>
              <a:buAutoNum type="alphaLcParenR"/>
              <a:defRPr/>
            </a:pPr>
            <a:r>
              <a:rPr lang="en-US" dirty="0"/>
              <a:t>20 percent</a:t>
            </a:r>
          </a:p>
          <a:p>
            <a:pPr marL="514350" indent="-514350">
              <a:buFont typeface="+mj-lt"/>
              <a:buAutoNum type="alphaLcParenR"/>
              <a:defRPr/>
            </a:pPr>
            <a:r>
              <a:rPr lang="en-US" dirty="0"/>
              <a:t>5 percent</a:t>
            </a:r>
          </a:p>
          <a:p>
            <a:pPr marL="514350" indent="-514350">
              <a:buFont typeface="+mj-lt"/>
              <a:buAutoNum type="alphaLcParenR"/>
              <a:defRPr/>
            </a:pPr>
            <a:r>
              <a:rPr lang="en-US" dirty="0"/>
              <a:t>10 percent</a:t>
            </a:r>
          </a:p>
          <a:p>
            <a:pPr>
              <a:defRPr/>
            </a:pPr>
            <a:endParaRPr lang="en-US"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lstStyle/>
          <a:p>
            <a:r>
              <a:rPr lang="en-US"/>
              <a:t>Module Ten: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What accomplishments should employees record?</a:t>
            </a:r>
          </a:p>
          <a:p>
            <a:pPr>
              <a:defRPr/>
            </a:pPr>
            <a:endParaRPr lang="en-US" dirty="0"/>
          </a:p>
          <a:p>
            <a:pPr marL="514350" indent="-514350">
              <a:buFont typeface="+mj-lt"/>
              <a:buAutoNum type="alphaLcParenR"/>
              <a:defRPr/>
            </a:pPr>
            <a:r>
              <a:rPr lang="en-US" dirty="0"/>
              <a:t>Encouragement and praise</a:t>
            </a:r>
          </a:p>
          <a:p>
            <a:pPr marL="514350" indent="-514350">
              <a:buFont typeface="+mj-lt"/>
              <a:buAutoNum type="alphaLcParenR"/>
              <a:defRPr/>
            </a:pPr>
            <a:r>
              <a:rPr lang="en-US" dirty="0"/>
              <a:t>Praise and rewards</a:t>
            </a:r>
          </a:p>
          <a:p>
            <a:pPr marL="514350" indent="-514350">
              <a:buFont typeface="+mj-lt"/>
              <a:buAutoNum type="alphaLcParenR"/>
              <a:defRPr/>
            </a:pPr>
            <a:r>
              <a:rPr lang="en-US" dirty="0">
                <a:solidFill>
                  <a:srgbClr val="FF0000"/>
                </a:solidFill>
              </a:rPr>
              <a:t>Awards and recognition</a:t>
            </a:r>
          </a:p>
          <a:p>
            <a:pPr marL="514350" indent="-514350">
              <a:buFont typeface="+mj-lt"/>
              <a:buAutoNum type="alphaLcParenR"/>
              <a:defRPr/>
            </a:pPr>
            <a:r>
              <a:rPr lang="en-US" dirty="0"/>
              <a:t>Recognition and encouragement</a:t>
            </a:r>
          </a:p>
          <a:p>
            <a:pPr>
              <a:defRPr/>
            </a:pPr>
            <a:endParaRPr lang="en-US" dirty="0"/>
          </a:p>
          <a:p>
            <a:pPr>
              <a:defRPr/>
            </a:pPr>
            <a:r>
              <a:rPr lang="en-US" dirty="0"/>
              <a:t>2.  What details do employers need to record?</a:t>
            </a:r>
          </a:p>
          <a:p>
            <a:pPr>
              <a:defRPr/>
            </a:pPr>
            <a:endParaRPr lang="en-US" dirty="0"/>
          </a:p>
          <a:p>
            <a:pPr marL="514350" indent="-514350">
              <a:buFont typeface="+mj-lt"/>
              <a:buAutoNum type="alphaLcParenR"/>
              <a:defRPr/>
            </a:pPr>
            <a:r>
              <a:rPr lang="en-US" dirty="0"/>
              <a:t>Praise and complaints</a:t>
            </a:r>
          </a:p>
          <a:p>
            <a:pPr marL="514350" indent="-514350">
              <a:buFont typeface="+mj-lt"/>
              <a:buAutoNum type="alphaLcParenR"/>
              <a:defRPr/>
            </a:pPr>
            <a:r>
              <a:rPr lang="en-US" dirty="0"/>
              <a:t>Encouragement and notes</a:t>
            </a:r>
          </a:p>
          <a:p>
            <a:pPr marL="514350" indent="-514350">
              <a:buFont typeface="+mj-lt"/>
              <a:buAutoNum type="alphaLcParenR"/>
              <a:defRPr/>
            </a:pPr>
            <a:r>
              <a:rPr lang="en-US" dirty="0">
                <a:solidFill>
                  <a:srgbClr val="FF0000"/>
                </a:solidFill>
              </a:rPr>
              <a:t>Documentation and notes</a:t>
            </a:r>
          </a:p>
          <a:p>
            <a:pPr marL="514350" indent="-514350">
              <a:buFont typeface="+mj-lt"/>
              <a:buAutoNum type="alphaLcParenR"/>
              <a:defRPr/>
            </a:pPr>
            <a:r>
              <a:rPr lang="en-US" dirty="0"/>
              <a:t>Recognition and documentation</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will damage performance?</a:t>
            </a:r>
          </a:p>
          <a:p>
            <a:pPr>
              <a:defRPr/>
            </a:pPr>
            <a:endParaRPr lang="en-US" dirty="0"/>
          </a:p>
          <a:p>
            <a:pPr marL="514350" indent="-514350">
              <a:buFont typeface="+mj-lt"/>
              <a:buAutoNum type="alphaLcParenR"/>
              <a:defRPr/>
            </a:pPr>
            <a:r>
              <a:rPr lang="en-US" dirty="0"/>
              <a:t>Trusting managers</a:t>
            </a:r>
          </a:p>
          <a:p>
            <a:pPr marL="514350" indent="-514350">
              <a:buFont typeface="+mj-lt"/>
              <a:buAutoNum type="alphaLcParenR"/>
              <a:defRPr/>
            </a:pPr>
            <a:r>
              <a:rPr lang="en-US" dirty="0">
                <a:solidFill>
                  <a:srgbClr val="FF0000"/>
                </a:solidFill>
              </a:rPr>
              <a:t>Distrust of managers</a:t>
            </a:r>
          </a:p>
          <a:p>
            <a:pPr marL="514350" indent="-514350">
              <a:buFont typeface="+mj-lt"/>
              <a:buAutoNum type="alphaLcParenR"/>
              <a:defRPr/>
            </a:pPr>
            <a:r>
              <a:rPr lang="en-US" dirty="0"/>
              <a:t>Trusting employees</a:t>
            </a:r>
          </a:p>
          <a:p>
            <a:pPr marL="514350" indent="-514350">
              <a:buFont typeface="+mj-lt"/>
              <a:buAutoNum type="alphaLcParenR"/>
              <a:defRPr/>
            </a:pPr>
            <a:r>
              <a:rPr lang="en-US" dirty="0"/>
              <a:t>Journal entries</a:t>
            </a:r>
          </a:p>
          <a:p>
            <a:pPr>
              <a:defRPr/>
            </a:pPr>
            <a:endParaRPr lang="en-US" dirty="0"/>
          </a:p>
          <a:p>
            <a:pPr>
              <a:defRPr/>
            </a:pPr>
            <a:r>
              <a:rPr lang="en-US" dirty="0"/>
              <a:t>4.   ______ may see employee journal entries if the employee so chooses.</a:t>
            </a:r>
          </a:p>
          <a:p>
            <a:pPr>
              <a:defRPr/>
            </a:pPr>
            <a:endParaRPr lang="en-US" dirty="0"/>
          </a:p>
          <a:p>
            <a:pPr marL="514350" indent="-514350">
              <a:buFont typeface="+mj-lt"/>
              <a:buAutoNum type="alphaLcParenR"/>
              <a:defRPr/>
            </a:pPr>
            <a:r>
              <a:rPr lang="en-US" dirty="0"/>
              <a:t>Investors</a:t>
            </a:r>
          </a:p>
          <a:p>
            <a:pPr marL="514350" indent="-514350">
              <a:buFont typeface="+mj-lt"/>
              <a:buAutoNum type="alphaLcParenR"/>
              <a:defRPr/>
            </a:pPr>
            <a:r>
              <a:rPr lang="en-US" dirty="0"/>
              <a:t>Customers</a:t>
            </a:r>
          </a:p>
          <a:p>
            <a:pPr marL="514350" indent="-514350">
              <a:buFont typeface="+mj-lt"/>
              <a:buAutoNum type="alphaLcParenR"/>
              <a:defRPr/>
            </a:pPr>
            <a:r>
              <a:rPr lang="en-US" dirty="0"/>
              <a:t>Peers</a:t>
            </a:r>
          </a:p>
          <a:p>
            <a:pPr marL="514350" indent="-514350">
              <a:buFont typeface="+mj-lt"/>
              <a:buAutoNum type="alphaLcParenR"/>
              <a:defRPr/>
            </a:pPr>
            <a:r>
              <a:rPr lang="en-US" dirty="0">
                <a:solidFill>
                  <a:srgbClr val="FF0000"/>
                </a:solidFill>
              </a:rPr>
              <a:t>Managers</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p:cNvSpPr>
            <a:spLocks noGrp="1"/>
          </p:cNvSpPr>
          <p:nvPr>
            <p:ph type="title"/>
          </p:nvPr>
        </p:nvSpPr>
        <p:spPr/>
        <p:txBody>
          <a:bodyPr/>
          <a:lstStyle/>
          <a:p>
            <a:r>
              <a:rPr lang="en-US"/>
              <a:t>Module Ten: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5.   Which of the following is not a way for coaches to coach employees?</a:t>
            </a:r>
          </a:p>
          <a:p>
            <a:pPr>
              <a:defRPr/>
            </a:pPr>
            <a:endParaRPr lang="en-US" dirty="0"/>
          </a:p>
          <a:p>
            <a:pPr marL="514350" indent="-514350">
              <a:buFont typeface="+mj-lt"/>
              <a:buAutoNum type="alphaLcParenR"/>
              <a:defRPr/>
            </a:pPr>
            <a:r>
              <a:rPr lang="en-US" dirty="0">
                <a:solidFill>
                  <a:srgbClr val="FF0000"/>
                </a:solidFill>
              </a:rPr>
              <a:t>Threats</a:t>
            </a:r>
          </a:p>
          <a:p>
            <a:pPr marL="514350" indent="-514350">
              <a:buFont typeface="+mj-lt"/>
              <a:buAutoNum type="alphaLcParenR"/>
              <a:defRPr/>
            </a:pPr>
            <a:r>
              <a:rPr lang="en-US" dirty="0"/>
              <a:t>Praise</a:t>
            </a:r>
          </a:p>
          <a:p>
            <a:pPr marL="514350" indent="-514350">
              <a:buFont typeface="+mj-lt"/>
              <a:buAutoNum type="alphaLcParenR"/>
              <a:defRPr/>
            </a:pPr>
            <a:r>
              <a:rPr lang="en-US" dirty="0"/>
              <a:t>Correction</a:t>
            </a:r>
          </a:p>
          <a:p>
            <a:pPr marL="514350" indent="-514350">
              <a:buFont typeface="+mj-lt"/>
              <a:buAutoNum type="alphaLcParenR"/>
              <a:defRPr/>
            </a:pPr>
            <a:r>
              <a:rPr lang="en-US" dirty="0"/>
              <a:t>Encouragement</a:t>
            </a:r>
          </a:p>
          <a:p>
            <a:pPr>
              <a:defRPr/>
            </a:pPr>
            <a:endParaRPr lang="en-US" dirty="0"/>
          </a:p>
          <a:p>
            <a:pPr>
              <a:defRPr/>
            </a:pPr>
            <a:r>
              <a:rPr lang="en-US" dirty="0"/>
              <a:t>6.   Who typically serves as a performance coach?</a:t>
            </a:r>
          </a:p>
          <a:p>
            <a:pPr>
              <a:defRPr/>
            </a:pPr>
            <a:endParaRPr lang="en-US" dirty="0"/>
          </a:p>
          <a:p>
            <a:pPr marL="514350" indent="-514350">
              <a:buFont typeface="+mj-lt"/>
              <a:buAutoNum type="alphaLcParenR"/>
              <a:defRPr/>
            </a:pPr>
            <a:r>
              <a:rPr lang="en-US" dirty="0"/>
              <a:t>CEOs</a:t>
            </a:r>
          </a:p>
          <a:p>
            <a:pPr marL="514350" indent="-514350">
              <a:buFont typeface="+mj-lt"/>
              <a:buAutoNum type="alphaLcParenR"/>
              <a:defRPr/>
            </a:pPr>
            <a:r>
              <a:rPr lang="en-US" dirty="0"/>
              <a:t>Customers</a:t>
            </a:r>
          </a:p>
          <a:p>
            <a:pPr marL="514350" indent="-514350">
              <a:buFont typeface="+mj-lt"/>
              <a:buAutoNum type="alphaLcParenR"/>
              <a:defRPr/>
            </a:pPr>
            <a:r>
              <a:rPr lang="en-US" dirty="0">
                <a:solidFill>
                  <a:srgbClr val="FF0000"/>
                </a:solidFill>
              </a:rPr>
              <a:t>Managers</a:t>
            </a:r>
          </a:p>
          <a:p>
            <a:pPr marL="514350" indent="-514350">
              <a:buFont typeface="+mj-lt"/>
              <a:buAutoNum type="alphaLcParenR"/>
              <a:defRPr/>
            </a:pPr>
            <a:r>
              <a:rPr lang="en-US" dirty="0"/>
              <a:t>Peers</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Where do managers consistently record their observations?</a:t>
            </a:r>
          </a:p>
          <a:p>
            <a:pPr>
              <a:defRPr/>
            </a:pPr>
            <a:endParaRPr lang="en-US" dirty="0"/>
          </a:p>
          <a:p>
            <a:pPr marL="514350" indent="-514350">
              <a:buFont typeface="+mj-lt"/>
              <a:buAutoNum type="alphaLcParenR"/>
              <a:defRPr/>
            </a:pPr>
            <a:r>
              <a:rPr lang="en-US" dirty="0">
                <a:solidFill>
                  <a:srgbClr val="FF0000"/>
                </a:solidFill>
              </a:rPr>
              <a:t>Performance log</a:t>
            </a:r>
          </a:p>
          <a:p>
            <a:pPr marL="514350" indent="-514350">
              <a:buFont typeface="+mj-lt"/>
              <a:buAutoNum type="alphaLcParenR"/>
              <a:defRPr/>
            </a:pPr>
            <a:r>
              <a:rPr lang="en-US" dirty="0"/>
              <a:t>Evaluations</a:t>
            </a:r>
          </a:p>
          <a:p>
            <a:pPr marL="514350" indent="-514350">
              <a:buFont typeface="+mj-lt"/>
              <a:buAutoNum type="alphaLcParenR"/>
              <a:defRPr/>
            </a:pPr>
            <a:r>
              <a:rPr lang="en-US" dirty="0"/>
              <a:t>360 Feedback</a:t>
            </a:r>
          </a:p>
          <a:p>
            <a:pPr marL="514350" indent="-514350">
              <a:buFont typeface="+mj-lt"/>
              <a:buAutoNum type="alphaLcParenR"/>
              <a:defRPr/>
            </a:pPr>
            <a:r>
              <a:rPr lang="en-US" dirty="0"/>
              <a:t>Journal entries</a:t>
            </a:r>
          </a:p>
          <a:p>
            <a:pPr>
              <a:defRPr/>
            </a:pPr>
            <a:endParaRPr lang="en-US" dirty="0"/>
          </a:p>
          <a:p>
            <a:pPr>
              <a:defRPr/>
            </a:pPr>
            <a:r>
              <a:rPr lang="en-US" dirty="0"/>
              <a:t>8.  Which is not a way to keep track of performance?</a:t>
            </a:r>
          </a:p>
          <a:p>
            <a:pPr>
              <a:defRPr/>
            </a:pPr>
            <a:endParaRPr lang="en-US" dirty="0"/>
          </a:p>
          <a:p>
            <a:pPr marL="514350" indent="-514350">
              <a:buFont typeface="+mj-lt"/>
              <a:buAutoNum type="alphaLcParenR"/>
              <a:defRPr/>
            </a:pPr>
            <a:r>
              <a:rPr lang="en-US" dirty="0"/>
              <a:t>Performance log</a:t>
            </a:r>
          </a:p>
          <a:p>
            <a:pPr marL="514350" indent="-514350">
              <a:buFont typeface="+mj-lt"/>
              <a:buAutoNum type="alphaLcParenR"/>
              <a:defRPr/>
            </a:pPr>
            <a:r>
              <a:rPr lang="en-US" dirty="0"/>
              <a:t>Evaluations</a:t>
            </a:r>
          </a:p>
          <a:p>
            <a:pPr marL="514350" indent="-514350">
              <a:buFont typeface="+mj-lt"/>
              <a:buAutoNum type="alphaLcParenR"/>
              <a:defRPr/>
            </a:pPr>
            <a:r>
              <a:rPr lang="en-US" dirty="0"/>
              <a:t>360 Feedback</a:t>
            </a:r>
          </a:p>
          <a:p>
            <a:pPr marL="514350" indent="-514350">
              <a:buFont typeface="+mj-lt"/>
              <a:buAutoNum type="alphaLcParenR"/>
              <a:defRPr/>
            </a:pPr>
            <a:r>
              <a:rPr lang="en-US" dirty="0">
                <a:solidFill>
                  <a:srgbClr val="FF0000"/>
                </a:solidFill>
              </a:rPr>
              <a:t>Surveys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fontScale="90000"/>
          </a:bodyPr>
          <a:lstStyle/>
          <a:p>
            <a:pPr>
              <a:defRPr/>
            </a:pPr>
            <a:r>
              <a:rPr lang="en-US" dirty="0"/>
              <a:t>What is Performance Management?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5886960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1"/>
          <p:cNvSpPr>
            <a:spLocks noGrp="1"/>
          </p:cNvSpPr>
          <p:nvPr>
            <p:ph type="title"/>
          </p:nvPr>
        </p:nvSpPr>
        <p:spPr/>
        <p:txBody>
          <a:bodyPr/>
          <a:lstStyle/>
          <a:p>
            <a:r>
              <a:rPr lang="en-US"/>
              <a:t>Module Ten: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What always suffered after reviews?</a:t>
            </a:r>
          </a:p>
          <a:p>
            <a:pPr>
              <a:defRPr/>
            </a:pPr>
            <a:endParaRPr lang="en-US" dirty="0"/>
          </a:p>
          <a:p>
            <a:pPr marL="514350" indent="-514350">
              <a:buFont typeface="+mj-lt"/>
              <a:buAutoNum type="alphaLcParenR"/>
              <a:defRPr/>
            </a:pPr>
            <a:r>
              <a:rPr lang="en-US" dirty="0"/>
              <a:t>Profitability</a:t>
            </a:r>
          </a:p>
          <a:p>
            <a:pPr marL="514350" indent="-514350">
              <a:buFont typeface="+mj-lt"/>
              <a:buAutoNum type="alphaLcParenR"/>
              <a:defRPr/>
            </a:pPr>
            <a:r>
              <a:rPr lang="en-US" dirty="0">
                <a:solidFill>
                  <a:srgbClr val="FF0000"/>
                </a:solidFill>
              </a:rPr>
              <a:t>Sales</a:t>
            </a:r>
          </a:p>
          <a:p>
            <a:pPr marL="514350" indent="-514350">
              <a:buFont typeface="+mj-lt"/>
              <a:buAutoNum type="alphaLcParenR"/>
              <a:defRPr/>
            </a:pPr>
            <a:r>
              <a:rPr lang="en-US" dirty="0"/>
              <a:t>Productivity</a:t>
            </a:r>
          </a:p>
          <a:p>
            <a:pPr marL="514350" indent="-514350">
              <a:buFont typeface="+mj-lt"/>
              <a:buAutoNum type="alphaLcParenR"/>
              <a:defRPr/>
            </a:pPr>
            <a:r>
              <a:rPr lang="en-US" dirty="0"/>
              <a:t>Labor</a:t>
            </a:r>
          </a:p>
          <a:p>
            <a:pPr>
              <a:defRPr/>
            </a:pPr>
            <a:endParaRPr lang="en-US" dirty="0"/>
          </a:p>
          <a:p>
            <a:pPr>
              <a:defRPr/>
            </a:pPr>
            <a:r>
              <a:rPr lang="en-US" dirty="0"/>
              <a:t>10.   How much did sales improve with the journals?</a:t>
            </a:r>
          </a:p>
          <a:p>
            <a:pPr>
              <a:defRPr/>
            </a:pPr>
            <a:endParaRPr lang="en-US" dirty="0"/>
          </a:p>
          <a:p>
            <a:pPr marL="514350" indent="-514350">
              <a:buFont typeface="+mj-lt"/>
              <a:buAutoNum type="alphaLcParenR"/>
              <a:defRPr/>
            </a:pPr>
            <a:r>
              <a:rPr lang="en-US" dirty="0"/>
              <a:t>8 percent</a:t>
            </a:r>
          </a:p>
          <a:p>
            <a:pPr marL="514350" indent="-514350">
              <a:buFont typeface="+mj-lt"/>
              <a:buAutoNum type="alphaLcParenR"/>
              <a:defRPr/>
            </a:pPr>
            <a:r>
              <a:rPr lang="en-US" dirty="0"/>
              <a:t>20 percent</a:t>
            </a:r>
          </a:p>
          <a:p>
            <a:pPr marL="514350" indent="-514350">
              <a:buFont typeface="+mj-lt"/>
              <a:buAutoNum type="alphaLcParenR"/>
              <a:defRPr/>
            </a:pPr>
            <a:r>
              <a:rPr lang="en-US" dirty="0">
                <a:solidFill>
                  <a:srgbClr val="FF0000"/>
                </a:solidFill>
              </a:rPr>
              <a:t>5 percent</a:t>
            </a:r>
          </a:p>
          <a:p>
            <a:pPr marL="514350" indent="-514350">
              <a:buFont typeface="+mj-lt"/>
              <a:buAutoNum type="alphaLcParenR"/>
              <a:defRPr/>
            </a:pPr>
            <a:r>
              <a:rPr lang="en-US" dirty="0"/>
              <a:t>10 percent</a:t>
            </a:r>
          </a:p>
          <a:p>
            <a:pPr>
              <a:defRPr/>
            </a:pPr>
            <a:endParaRPr lang="en-US"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p:txBody>
          <a:bodyPr>
            <a:normAutofit fontScale="90000"/>
          </a:bodyPr>
          <a:lstStyle/>
          <a:p>
            <a:pPr>
              <a:defRPr/>
            </a:pPr>
            <a:r>
              <a:rPr lang="en-US" dirty="0"/>
              <a:t>Module Eleven: Creating a Performance Plan</a:t>
            </a:r>
          </a:p>
        </p:txBody>
      </p:sp>
      <p:sp>
        <p:nvSpPr>
          <p:cNvPr id="111619" name="Content Placeholder 2"/>
          <p:cNvSpPr>
            <a:spLocks noGrp="1"/>
          </p:cNvSpPr>
          <p:nvPr>
            <p:ph idx="1"/>
          </p:nvPr>
        </p:nvSpPr>
        <p:spPr/>
        <p:txBody>
          <a:bodyPr/>
          <a:lstStyle/>
          <a:p>
            <a:pPr marL="0"/>
            <a:r>
              <a:rPr lang="en-US" dirty="0"/>
              <a:t>A performance plan is essential to performance management. It is a strategic plan that each individual needs to follow to become high performing employees. Managers must create a plan with every employee they work with. There is always room for improvement.</a:t>
            </a:r>
          </a:p>
        </p:txBody>
      </p:sp>
      <p:sp>
        <p:nvSpPr>
          <p:cNvPr id="97284" name="Text Placeholder 3"/>
          <p:cNvSpPr>
            <a:spLocks noGrp="1"/>
          </p:cNvSpPr>
          <p:nvPr>
            <p:ph type="body" sz="quarter" idx="10"/>
          </p:nvPr>
        </p:nvSpPr>
        <p:spPr>
          <a:ln>
            <a:miter lim="800000"/>
            <a:headEnd/>
            <a:tailEnd/>
          </a:ln>
        </p:spPr>
        <p:txBody>
          <a:bodyPr>
            <a:normAutofit/>
          </a:bodyPr>
          <a:lstStyle/>
          <a:p>
            <a:pPr>
              <a:lnSpc>
                <a:spcPct val="115000"/>
              </a:lnSpc>
              <a:spcBef>
                <a:spcPts val="0"/>
              </a:spcBef>
              <a:spcAft>
                <a:spcPts val="1000"/>
              </a:spcAft>
              <a:defRPr/>
            </a:pPr>
            <a:r>
              <a:rPr lang="en-US" sz="2400" dirty="0">
                <a:ea typeface="Times New Roman"/>
                <a:cs typeface="Times New Roman"/>
              </a:rPr>
              <a:t>He who fails to plan, plans to fail.</a:t>
            </a:r>
            <a:endParaRPr lang="en-US" sz="1800" dirty="0">
              <a:ea typeface="Times New Roman"/>
              <a:cs typeface="Times New Roman"/>
            </a:endParaRPr>
          </a:p>
          <a:p>
            <a:pPr algn="ctr">
              <a:lnSpc>
                <a:spcPct val="115000"/>
              </a:lnSpc>
              <a:spcBef>
                <a:spcPts val="0"/>
              </a:spcBef>
              <a:spcAft>
                <a:spcPts val="1000"/>
              </a:spcAft>
              <a:defRPr/>
            </a:pPr>
            <a:r>
              <a:rPr lang="en-US" sz="2400" b="1" dirty="0">
                <a:ea typeface="Times New Roman"/>
                <a:cs typeface="Times New Roman"/>
              </a:rPr>
              <a:t>Proverb</a:t>
            </a:r>
            <a:endParaRPr lang="en-US" sz="1800" b="1" dirty="0">
              <a:ea typeface="Times New Roman"/>
              <a:cs typeface="Times New Roman"/>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1"/>
          <p:cNvSpPr>
            <a:spLocks noGrp="1"/>
          </p:cNvSpPr>
          <p:nvPr>
            <p:ph type="title"/>
          </p:nvPr>
        </p:nvSpPr>
        <p:spPr/>
        <p:txBody>
          <a:bodyPr/>
          <a:lstStyle/>
          <a:p>
            <a:r>
              <a:rPr lang="en-US"/>
              <a:t>Goals </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803655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1"/>
          <p:cNvSpPr>
            <a:spLocks noGrp="1"/>
          </p:cNvSpPr>
          <p:nvPr>
            <p:ph type="title"/>
          </p:nvPr>
        </p:nvSpPr>
        <p:spPr/>
        <p:txBody>
          <a:bodyPr/>
          <a:lstStyle/>
          <a:p>
            <a:r>
              <a:rPr lang="en-US"/>
              <a:t>Desired Results </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4352994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p:txBody>
          <a:bodyPr/>
          <a:lstStyle/>
          <a:p>
            <a:r>
              <a:rPr lang="en-US"/>
              <a:t>Prioritization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2356132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1"/>
          <p:cNvSpPr>
            <a:spLocks noGrp="1"/>
          </p:cNvSpPr>
          <p:nvPr>
            <p:ph type="title"/>
          </p:nvPr>
        </p:nvSpPr>
        <p:spPr/>
        <p:txBody>
          <a:bodyPr/>
          <a:lstStyle/>
          <a:p>
            <a:r>
              <a:rPr lang="en-US"/>
              <a:t>Measure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502115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le 1"/>
          <p:cNvSpPr>
            <a:spLocks noGrp="1"/>
          </p:cNvSpPr>
          <p:nvPr>
            <p:ph type="title"/>
          </p:nvPr>
        </p:nvSpPr>
        <p:spPr/>
        <p:txBody>
          <a:bodyPr/>
          <a:lstStyle/>
          <a:p>
            <a:r>
              <a:rPr lang="en-US"/>
              <a:t>Evaluation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4186904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p:cNvSpPr>
            <a:spLocks noGrp="1"/>
          </p:cNvSpPr>
          <p:nvPr>
            <p:ph type="title"/>
          </p:nvPr>
        </p:nvSpPr>
        <p:spPr/>
        <p:txBody>
          <a:bodyPr/>
          <a:lstStyle/>
          <a:p>
            <a:r>
              <a:rPr lang="en-US"/>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685780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Eleven: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Who should help develop goals?</a:t>
            </a:r>
          </a:p>
          <a:p>
            <a:pPr>
              <a:defRPr/>
            </a:pPr>
            <a:endParaRPr lang="en-US" dirty="0"/>
          </a:p>
          <a:p>
            <a:pPr marL="514350" indent="-514350">
              <a:buFont typeface="+mj-lt"/>
              <a:buAutoNum type="alphaLcParenR"/>
              <a:defRPr/>
            </a:pPr>
            <a:r>
              <a:rPr lang="en-US" dirty="0"/>
              <a:t>HR</a:t>
            </a:r>
          </a:p>
          <a:p>
            <a:pPr marL="514350" indent="-514350">
              <a:buFont typeface="+mj-lt"/>
              <a:buAutoNum type="alphaLcParenR"/>
              <a:defRPr/>
            </a:pPr>
            <a:r>
              <a:rPr lang="en-US" dirty="0"/>
              <a:t>Management</a:t>
            </a:r>
          </a:p>
          <a:p>
            <a:pPr marL="514350" indent="-514350">
              <a:buFont typeface="+mj-lt"/>
              <a:buAutoNum type="alphaLcParenR"/>
              <a:defRPr/>
            </a:pPr>
            <a:r>
              <a:rPr lang="en-US" dirty="0"/>
              <a:t>Employees</a:t>
            </a:r>
          </a:p>
          <a:p>
            <a:pPr marL="514350" indent="-514350">
              <a:buFont typeface="+mj-lt"/>
              <a:buAutoNum type="alphaLcParenR"/>
              <a:defRPr/>
            </a:pPr>
            <a:r>
              <a:rPr lang="en-US" dirty="0"/>
              <a:t>Employees and management</a:t>
            </a:r>
          </a:p>
          <a:p>
            <a:pPr>
              <a:defRPr/>
            </a:pPr>
            <a:endParaRPr lang="en-US" dirty="0"/>
          </a:p>
          <a:p>
            <a:pPr>
              <a:defRPr/>
            </a:pPr>
            <a:r>
              <a:rPr lang="en-US" dirty="0"/>
              <a:t>2.   Employees must have the_______ to reach their goals?</a:t>
            </a:r>
          </a:p>
          <a:p>
            <a:pPr>
              <a:defRPr/>
            </a:pPr>
            <a:endParaRPr lang="en-US" dirty="0"/>
          </a:p>
          <a:p>
            <a:pPr marL="514350" indent="-514350">
              <a:buFont typeface="+mj-lt"/>
              <a:buAutoNum type="alphaLcParenR"/>
              <a:defRPr/>
            </a:pPr>
            <a:r>
              <a:rPr lang="en-US" dirty="0"/>
              <a:t>Feedback</a:t>
            </a:r>
          </a:p>
          <a:p>
            <a:pPr marL="514350" indent="-514350">
              <a:buFont typeface="+mj-lt"/>
              <a:buAutoNum type="alphaLcParenR"/>
              <a:defRPr/>
            </a:pPr>
            <a:r>
              <a:rPr lang="en-US" dirty="0"/>
              <a:t>Communication</a:t>
            </a:r>
          </a:p>
          <a:p>
            <a:pPr marL="514350" indent="-514350">
              <a:buFont typeface="+mj-lt"/>
              <a:buAutoNum type="alphaLcParenR"/>
              <a:defRPr/>
            </a:pPr>
            <a:r>
              <a:rPr lang="en-US" dirty="0"/>
              <a:t>Tools</a:t>
            </a:r>
          </a:p>
          <a:p>
            <a:pPr marL="514350" indent="-514350">
              <a:buFont typeface="+mj-lt"/>
              <a:buAutoNum type="alphaLcParenR"/>
              <a:defRPr/>
            </a:pPr>
            <a:r>
              <a:rPr lang="en-US" dirty="0"/>
              <a:t>Management</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Who is responsible for achieving desired results?</a:t>
            </a:r>
          </a:p>
          <a:p>
            <a:pPr>
              <a:defRPr/>
            </a:pPr>
            <a:endParaRPr lang="en-US" dirty="0"/>
          </a:p>
          <a:p>
            <a:pPr marL="514350" indent="-514350">
              <a:buFont typeface="+mj-lt"/>
              <a:buAutoNum type="alphaLcParenR"/>
              <a:defRPr/>
            </a:pPr>
            <a:r>
              <a:rPr lang="en-US" dirty="0"/>
              <a:t>Managers</a:t>
            </a:r>
          </a:p>
          <a:p>
            <a:pPr marL="514350" indent="-514350">
              <a:buFont typeface="+mj-lt"/>
              <a:buAutoNum type="alphaLcParenR"/>
              <a:defRPr/>
            </a:pPr>
            <a:r>
              <a:rPr lang="en-US" dirty="0"/>
              <a:t>Employees</a:t>
            </a:r>
          </a:p>
          <a:p>
            <a:pPr marL="514350" indent="-514350">
              <a:buFont typeface="+mj-lt"/>
              <a:buAutoNum type="alphaLcParenR"/>
              <a:defRPr/>
            </a:pPr>
            <a:r>
              <a:rPr lang="en-US" dirty="0"/>
              <a:t>Peers</a:t>
            </a:r>
          </a:p>
          <a:p>
            <a:pPr marL="514350" indent="-514350">
              <a:buFont typeface="+mj-lt"/>
              <a:buAutoNum type="alphaLcParenR"/>
              <a:defRPr/>
            </a:pPr>
            <a:r>
              <a:rPr lang="en-US" dirty="0"/>
              <a:t>CEOs</a:t>
            </a:r>
          </a:p>
          <a:p>
            <a:pPr>
              <a:defRPr/>
            </a:pPr>
            <a:endParaRPr lang="en-US" dirty="0"/>
          </a:p>
          <a:p>
            <a:pPr>
              <a:defRPr/>
            </a:pPr>
            <a:r>
              <a:rPr lang="en-US" dirty="0"/>
              <a:t>4.   Who needs coaching?</a:t>
            </a:r>
          </a:p>
          <a:p>
            <a:pPr>
              <a:defRPr/>
            </a:pPr>
            <a:endParaRPr lang="en-US" dirty="0"/>
          </a:p>
          <a:p>
            <a:pPr marL="514350" indent="-514350">
              <a:buFont typeface="+mj-lt"/>
              <a:buAutoNum type="alphaLcParenR"/>
              <a:defRPr/>
            </a:pPr>
            <a:r>
              <a:rPr lang="en-US" dirty="0"/>
              <a:t>Someone who does not meet desired results.</a:t>
            </a:r>
          </a:p>
          <a:p>
            <a:pPr marL="514350" indent="-514350">
              <a:buFont typeface="+mj-lt"/>
              <a:buAutoNum type="alphaLcParenR"/>
              <a:defRPr/>
            </a:pPr>
            <a:r>
              <a:rPr lang="en-US" dirty="0"/>
              <a:t>Someone who meet desired results</a:t>
            </a:r>
          </a:p>
          <a:p>
            <a:pPr marL="514350" indent="-514350">
              <a:buFont typeface="+mj-lt"/>
              <a:buAutoNum type="alphaLcParenR"/>
              <a:defRPr/>
            </a:pPr>
            <a:r>
              <a:rPr lang="en-US" dirty="0"/>
              <a:t>Someone who exceeds desired results</a:t>
            </a:r>
          </a:p>
          <a:p>
            <a:pPr marL="514350" indent="-514350">
              <a:buFont typeface="+mj-lt"/>
              <a:buAutoNum type="alphaLcParenR"/>
              <a:defRPr/>
            </a:pPr>
            <a:r>
              <a:rPr lang="en-US" dirty="0"/>
              <a:t>Someone without desired results</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title"/>
          </p:nvPr>
        </p:nvSpPr>
        <p:spPr/>
        <p:txBody>
          <a:bodyPr>
            <a:normAutofit fontScale="90000"/>
          </a:bodyPr>
          <a:lstStyle/>
          <a:p>
            <a:pPr>
              <a:defRPr/>
            </a:pPr>
            <a:r>
              <a:rPr lang="en-US" dirty="0"/>
              <a:t>Module Eleven: Review Questions</a:t>
            </a:r>
          </a:p>
        </p:txBody>
      </p:sp>
      <p:sp>
        <p:nvSpPr>
          <p:cNvPr id="10240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How many goals should be made priorities?</a:t>
            </a:r>
          </a:p>
          <a:p>
            <a:pPr>
              <a:defRPr/>
            </a:pPr>
            <a:endParaRPr lang="en-US" dirty="0"/>
          </a:p>
          <a:p>
            <a:pPr marL="514350" indent="-514350">
              <a:buFont typeface="+mj-lt"/>
              <a:buAutoNum type="alphaLcParenR"/>
              <a:defRPr/>
            </a:pPr>
            <a:r>
              <a:rPr lang="en-US" dirty="0"/>
              <a:t>3</a:t>
            </a:r>
          </a:p>
          <a:p>
            <a:pPr marL="514350" indent="-514350">
              <a:buFont typeface="+mj-lt"/>
              <a:buAutoNum type="alphaLcParenR"/>
              <a:defRPr/>
            </a:pPr>
            <a:r>
              <a:rPr lang="en-US" dirty="0"/>
              <a:t>5</a:t>
            </a:r>
          </a:p>
          <a:p>
            <a:pPr marL="514350" indent="-514350">
              <a:buFont typeface="+mj-lt"/>
              <a:buAutoNum type="alphaLcParenR"/>
              <a:defRPr/>
            </a:pPr>
            <a:r>
              <a:rPr lang="en-US" dirty="0"/>
              <a:t>7</a:t>
            </a:r>
          </a:p>
          <a:p>
            <a:pPr marL="514350" indent="-514350">
              <a:buFont typeface="+mj-lt"/>
              <a:buAutoNum type="alphaLcParenR"/>
              <a:defRPr/>
            </a:pPr>
            <a:r>
              <a:rPr lang="en-US" dirty="0"/>
              <a:t>10</a:t>
            </a:r>
          </a:p>
          <a:p>
            <a:pPr>
              <a:defRPr/>
            </a:pPr>
            <a:endParaRPr lang="en-US" dirty="0"/>
          </a:p>
          <a:p>
            <a:pPr>
              <a:defRPr/>
            </a:pPr>
            <a:r>
              <a:rPr lang="en-US" dirty="0"/>
              <a:t>6.   Goals must not___________.</a:t>
            </a:r>
          </a:p>
          <a:p>
            <a:pPr>
              <a:defRPr/>
            </a:pPr>
            <a:endParaRPr lang="en-US" dirty="0"/>
          </a:p>
          <a:p>
            <a:pPr marL="514350" indent="-514350">
              <a:buFont typeface="+mj-lt"/>
              <a:buAutoNum type="alphaLcParenR"/>
              <a:defRPr/>
            </a:pPr>
            <a:r>
              <a:rPr lang="en-US" dirty="0"/>
              <a:t>Be specific</a:t>
            </a:r>
          </a:p>
          <a:p>
            <a:pPr marL="514350" indent="-514350">
              <a:buFont typeface="+mj-lt"/>
              <a:buAutoNum type="alphaLcParenR"/>
              <a:defRPr/>
            </a:pPr>
            <a:r>
              <a:rPr lang="en-US" dirty="0"/>
              <a:t>Align with company values</a:t>
            </a:r>
          </a:p>
          <a:p>
            <a:pPr marL="514350" indent="-514350">
              <a:buFont typeface="+mj-lt"/>
              <a:buAutoNum type="alphaLcParenR"/>
              <a:defRPr/>
            </a:pPr>
            <a:r>
              <a:rPr lang="en-US" dirty="0"/>
              <a:t>Conflict with each other</a:t>
            </a:r>
          </a:p>
          <a:p>
            <a:pPr marL="514350" indent="-514350">
              <a:buFont typeface="+mj-lt"/>
              <a:buAutoNum type="alphaLcParenR"/>
              <a:defRPr/>
            </a:pPr>
            <a:r>
              <a:rPr lang="en-US" dirty="0"/>
              <a:t>Be prioritized</a:t>
            </a:r>
          </a:p>
          <a:p>
            <a:pPr>
              <a:defRPr/>
            </a:pPr>
            <a:endParaRPr lang="en-US" dirty="0"/>
          </a:p>
        </p:txBody>
      </p:sp>
      <p:sp>
        <p:nvSpPr>
          <p:cNvPr id="4" name="Content Placeholder 2"/>
          <p:cNvSpPr txBox="1">
            <a:spLocks/>
          </p:cNvSpPr>
          <p:nvPr/>
        </p:nvSpPr>
        <p:spPr bwMode="auto">
          <a:xfrm>
            <a:off x="4725988"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will need to be established before measurements?</a:t>
            </a:r>
          </a:p>
          <a:p>
            <a:pPr>
              <a:defRPr/>
            </a:pPr>
            <a:endParaRPr lang="en-US" dirty="0"/>
          </a:p>
          <a:p>
            <a:pPr marL="514350" indent="-514350">
              <a:buFont typeface="+mj-lt"/>
              <a:buAutoNum type="alphaLcParenR"/>
              <a:defRPr/>
            </a:pPr>
            <a:r>
              <a:rPr lang="en-US" dirty="0"/>
              <a:t>Evaluations</a:t>
            </a:r>
          </a:p>
          <a:p>
            <a:pPr marL="514350" indent="-514350">
              <a:buFont typeface="+mj-lt"/>
              <a:buAutoNum type="alphaLcParenR"/>
              <a:defRPr/>
            </a:pPr>
            <a:r>
              <a:rPr lang="en-US" dirty="0"/>
              <a:t>Competencies</a:t>
            </a:r>
          </a:p>
          <a:p>
            <a:pPr marL="514350" indent="-514350">
              <a:buFont typeface="+mj-lt"/>
              <a:buAutoNum type="alphaLcParenR"/>
              <a:defRPr/>
            </a:pPr>
            <a:r>
              <a:rPr lang="en-US" dirty="0"/>
              <a:t>Assessments</a:t>
            </a:r>
          </a:p>
          <a:p>
            <a:pPr marL="514350" indent="-514350">
              <a:buFont typeface="+mj-lt"/>
              <a:buAutoNum type="alphaLcParenR"/>
              <a:defRPr/>
            </a:pPr>
            <a:r>
              <a:rPr lang="en-US" dirty="0"/>
              <a:t>Priorities</a:t>
            </a:r>
          </a:p>
          <a:p>
            <a:pPr>
              <a:defRPr/>
            </a:pPr>
            <a:endParaRPr lang="en-US" dirty="0"/>
          </a:p>
          <a:p>
            <a:pPr>
              <a:defRPr/>
            </a:pPr>
            <a:r>
              <a:rPr lang="en-US" dirty="0"/>
              <a:t>8.   When possible, measurements should be ______.</a:t>
            </a:r>
          </a:p>
          <a:p>
            <a:pPr>
              <a:defRPr/>
            </a:pPr>
            <a:endParaRPr lang="en-US" dirty="0"/>
          </a:p>
          <a:p>
            <a:pPr marL="514350" indent="-514350">
              <a:buFont typeface="+mj-lt"/>
              <a:buAutoNum type="alphaLcParenR"/>
              <a:defRPr/>
            </a:pPr>
            <a:r>
              <a:rPr lang="en-US" dirty="0"/>
              <a:t>New</a:t>
            </a:r>
          </a:p>
          <a:p>
            <a:pPr marL="514350" indent="-514350">
              <a:buFont typeface="+mj-lt"/>
              <a:buAutoNum type="alphaLcParenR"/>
              <a:defRPr/>
            </a:pPr>
            <a:r>
              <a:rPr lang="en-US" dirty="0"/>
              <a:t>General</a:t>
            </a:r>
          </a:p>
          <a:p>
            <a:pPr marL="514350" indent="-514350">
              <a:buFont typeface="+mj-lt"/>
              <a:buAutoNum type="alphaLcParenR"/>
              <a:defRPr/>
            </a:pPr>
            <a:r>
              <a:rPr lang="en-US" dirty="0"/>
              <a:t>Numbered</a:t>
            </a:r>
          </a:p>
          <a:p>
            <a:pPr marL="514350" indent="-514350">
              <a:buFont typeface="+mj-lt"/>
              <a:buAutoNum type="alphaLcParenR"/>
              <a:defRPr/>
            </a:pPr>
            <a:r>
              <a:rPr lang="en-US" dirty="0"/>
              <a:t>Cost specific</a:t>
            </a:r>
          </a:p>
          <a:p>
            <a:pPr>
              <a:defRPr/>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fontScale="90000"/>
          </a:bodyPr>
          <a:lstStyle/>
          <a:p>
            <a:pPr>
              <a:defRPr/>
            </a:pPr>
            <a:r>
              <a:rPr lang="en-US" dirty="0"/>
              <a:t>How Does Performance Management Work?</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4172938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Eleven: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9.   Compare performance with ________.</a:t>
            </a:r>
          </a:p>
          <a:p>
            <a:pPr>
              <a:defRPr/>
            </a:pPr>
            <a:endParaRPr lang="en-US" dirty="0"/>
          </a:p>
          <a:p>
            <a:pPr marL="514350" indent="-514350">
              <a:buFont typeface="+mj-lt"/>
              <a:buAutoNum type="alphaLcParenR"/>
              <a:defRPr/>
            </a:pPr>
            <a:r>
              <a:rPr lang="en-US" dirty="0"/>
              <a:t>Priorities</a:t>
            </a:r>
          </a:p>
          <a:p>
            <a:pPr marL="514350" indent="-514350">
              <a:buFont typeface="+mj-lt"/>
              <a:buAutoNum type="alphaLcParenR"/>
              <a:defRPr/>
            </a:pPr>
            <a:r>
              <a:rPr lang="en-US" dirty="0"/>
              <a:t>Measurements</a:t>
            </a:r>
          </a:p>
          <a:p>
            <a:pPr marL="514350" indent="-514350">
              <a:buFont typeface="+mj-lt"/>
              <a:buAutoNum type="alphaLcParenR"/>
              <a:defRPr/>
            </a:pPr>
            <a:r>
              <a:rPr lang="en-US" dirty="0"/>
              <a:t>Assessments</a:t>
            </a:r>
          </a:p>
          <a:p>
            <a:pPr marL="514350" indent="-514350">
              <a:buFont typeface="+mj-lt"/>
              <a:buAutoNum type="alphaLcParenR"/>
              <a:defRPr/>
            </a:pPr>
            <a:r>
              <a:rPr lang="en-US" dirty="0"/>
              <a:t>Plans</a:t>
            </a:r>
          </a:p>
          <a:p>
            <a:pPr>
              <a:defRPr/>
            </a:pPr>
            <a:endParaRPr lang="en-US" dirty="0"/>
          </a:p>
          <a:p>
            <a:pPr>
              <a:defRPr/>
            </a:pPr>
            <a:r>
              <a:rPr lang="en-US" dirty="0"/>
              <a:t>10. Which evaluations are more effective?</a:t>
            </a:r>
          </a:p>
          <a:p>
            <a:pPr>
              <a:defRPr/>
            </a:pPr>
            <a:endParaRPr lang="en-US" dirty="0"/>
          </a:p>
          <a:p>
            <a:pPr marL="514350" indent="-514350">
              <a:buFont typeface="+mj-lt"/>
              <a:buAutoNum type="alphaLcParenR"/>
              <a:defRPr/>
            </a:pPr>
            <a:r>
              <a:rPr lang="en-US" dirty="0"/>
              <a:t>Yearly</a:t>
            </a:r>
          </a:p>
          <a:p>
            <a:pPr marL="514350" indent="-514350">
              <a:buFont typeface="+mj-lt"/>
              <a:buAutoNum type="alphaLcParenR"/>
              <a:defRPr/>
            </a:pPr>
            <a:r>
              <a:rPr lang="en-US" dirty="0"/>
              <a:t>Formal</a:t>
            </a:r>
          </a:p>
          <a:p>
            <a:pPr marL="514350" indent="-514350">
              <a:buFont typeface="+mj-lt"/>
              <a:buAutoNum type="alphaLcParenR"/>
              <a:defRPr/>
            </a:pPr>
            <a:r>
              <a:rPr lang="en-US" dirty="0"/>
              <a:t>Annual</a:t>
            </a:r>
          </a:p>
          <a:p>
            <a:pPr marL="514350" indent="-514350">
              <a:buFont typeface="+mj-lt"/>
              <a:buAutoNum type="alphaLcParenR"/>
              <a:defRPr/>
            </a:pPr>
            <a:r>
              <a:rPr lang="en-US" dirty="0"/>
              <a:t>Informal</a:t>
            </a:r>
          </a:p>
          <a:p>
            <a:pPr>
              <a:defRPr/>
            </a:pPr>
            <a:endParaRPr lang="en-US" dirty="0"/>
          </a:p>
        </p:txBody>
      </p:sp>
      <p:sp>
        <p:nvSpPr>
          <p:cNvPr id="4" name="Content Placeholder 2"/>
          <p:cNvSpPr txBox="1">
            <a:spLocks/>
          </p:cNvSpPr>
          <p:nvPr/>
        </p:nvSpPr>
        <p:spPr bwMode="auto">
          <a:xfrm>
            <a:off x="4760913" y="15240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11.What was the time frame of the goal?</a:t>
            </a:r>
          </a:p>
          <a:p>
            <a:pPr>
              <a:defRPr/>
            </a:pPr>
            <a:endParaRPr lang="en-US" dirty="0"/>
          </a:p>
          <a:p>
            <a:pPr marL="514350" indent="-514350">
              <a:buFont typeface="+mj-lt"/>
              <a:buAutoNum type="alphaLcParenR"/>
              <a:defRPr/>
            </a:pPr>
            <a:r>
              <a:rPr lang="en-US" dirty="0"/>
              <a:t>1 month</a:t>
            </a:r>
          </a:p>
          <a:p>
            <a:pPr marL="514350" indent="-514350">
              <a:buFont typeface="+mj-lt"/>
              <a:buAutoNum type="alphaLcParenR"/>
              <a:defRPr/>
            </a:pPr>
            <a:r>
              <a:rPr lang="en-US" dirty="0"/>
              <a:t>3 months</a:t>
            </a:r>
          </a:p>
          <a:p>
            <a:pPr marL="514350" indent="-514350">
              <a:buFont typeface="+mj-lt"/>
              <a:buAutoNum type="alphaLcParenR"/>
              <a:defRPr/>
            </a:pPr>
            <a:r>
              <a:rPr lang="en-US" dirty="0"/>
              <a:t>6 months</a:t>
            </a:r>
          </a:p>
          <a:p>
            <a:pPr marL="514350" indent="-514350">
              <a:buFont typeface="+mj-lt"/>
              <a:buAutoNum type="alphaLcParenR"/>
              <a:defRPr/>
            </a:pPr>
            <a:r>
              <a:rPr lang="en-US" dirty="0"/>
              <a:t>one year</a:t>
            </a:r>
          </a:p>
          <a:p>
            <a:pPr>
              <a:defRPr/>
            </a:pPr>
            <a:endParaRPr lang="en-US" dirty="0"/>
          </a:p>
          <a:p>
            <a:pPr>
              <a:defRPr/>
            </a:pPr>
            <a:r>
              <a:rPr lang="en-US" dirty="0"/>
              <a:t>12.How much was the goal to improve secret shopper scores?</a:t>
            </a:r>
          </a:p>
          <a:p>
            <a:pPr>
              <a:defRPr/>
            </a:pPr>
            <a:endParaRPr lang="en-US" dirty="0"/>
          </a:p>
          <a:p>
            <a:pPr marL="514350" indent="-514350">
              <a:buFont typeface="+mj-lt"/>
              <a:buAutoNum type="alphaLcParenR"/>
              <a:defRPr/>
            </a:pPr>
            <a:r>
              <a:rPr lang="en-US" dirty="0"/>
              <a:t>10 percent</a:t>
            </a:r>
          </a:p>
          <a:p>
            <a:pPr marL="514350" indent="-514350">
              <a:buFont typeface="+mj-lt"/>
              <a:buAutoNum type="alphaLcParenR"/>
              <a:defRPr/>
            </a:pPr>
            <a:r>
              <a:rPr lang="en-US" dirty="0"/>
              <a:t>5 percent</a:t>
            </a:r>
          </a:p>
          <a:p>
            <a:pPr marL="514350" indent="-514350">
              <a:buFont typeface="+mj-lt"/>
              <a:buAutoNum type="alphaLcParenR"/>
              <a:defRPr/>
            </a:pPr>
            <a:r>
              <a:rPr lang="en-US" dirty="0"/>
              <a:t>15 percent</a:t>
            </a:r>
          </a:p>
          <a:p>
            <a:pPr marL="514350" indent="-514350">
              <a:buFont typeface="+mj-lt"/>
              <a:buAutoNum type="alphaLcParenR"/>
              <a:defRPr/>
            </a:pPr>
            <a:r>
              <a:rPr lang="en-US" dirty="0"/>
              <a:t>8 percent</a:t>
            </a:r>
          </a:p>
          <a:p>
            <a:pPr>
              <a:defRPr/>
            </a:pPr>
            <a:endParaRPr lang="en-US"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Eleven: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Who should help develop goals?</a:t>
            </a:r>
          </a:p>
          <a:p>
            <a:pPr>
              <a:defRPr/>
            </a:pPr>
            <a:endParaRPr lang="en-US" dirty="0"/>
          </a:p>
          <a:p>
            <a:pPr marL="514350" indent="-514350">
              <a:buFont typeface="+mj-lt"/>
              <a:buAutoNum type="alphaLcParenR"/>
              <a:defRPr/>
            </a:pPr>
            <a:r>
              <a:rPr lang="en-US" dirty="0"/>
              <a:t>HR</a:t>
            </a:r>
          </a:p>
          <a:p>
            <a:pPr marL="514350" indent="-514350">
              <a:buFont typeface="+mj-lt"/>
              <a:buAutoNum type="alphaLcParenR"/>
              <a:defRPr/>
            </a:pPr>
            <a:r>
              <a:rPr lang="en-US" dirty="0"/>
              <a:t>Management</a:t>
            </a:r>
          </a:p>
          <a:p>
            <a:pPr marL="514350" indent="-514350">
              <a:buFont typeface="+mj-lt"/>
              <a:buAutoNum type="alphaLcParenR"/>
              <a:defRPr/>
            </a:pPr>
            <a:r>
              <a:rPr lang="en-US" dirty="0"/>
              <a:t>Employees</a:t>
            </a:r>
          </a:p>
          <a:p>
            <a:pPr marL="514350" indent="-514350">
              <a:buFont typeface="+mj-lt"/>
              <a:buAutoNum type="alphaLcParenR"/>
              <a:defRPr/>
            </a:pPr>
            <a:r>
              <a:rPr lang="en-US" dirty="0">
                <a:solidFill>
                  <a:srgbClr val="FF0000"/>
                </a:solidFill>
              </a:rPr>
              <a:t>Employees and management</a:t>
            </a:r>
          </a:p>
          <a:p>
            <a:pPr>
              <a:defRPr/>
            </a:pPr>
            <a:endParaRPr lang="en-US" dirty="0"/>
          </a:p>
          <a:p>
            <a:pPr>
              <a:defRPr/>
            </a:pPr>
            <a:r>
              <a:rPr lang="en-US" dirty="0"/>
              <a:t>2.   Employees must have the_______ to reach their goals?</a:t>
            </a:r>
          </a:p>
          <a:p>
            <a:pPr>
              <a:defRPr/>
            </a:pPr>
            <a:endParaRPr lang="en-US" dirty="0"/>
          </a:p>
          <a:p>
            <a:pPr marL="514350" indent="-514350">
              <a:buFont typeface="+mj-lt"/>
              <a:buAutoNum type="alphaLcParenR"/>
              <a:defRPr/>
            </a:pPr>
            <a:r>
              <a:rPr lang="en-US" dirty="0"/>
              <a:t>Feedback</a:t>
            </a:r>
          </a:p>
          <a:p>
            <a:pPr marL="514350" indent="-514350">
              <a:buFont typeface="+mj-lt"/>
              <a:buAutoNum type="alphaLcParenR"/>
              <a:defRPr/>
            </a:pPr>
            <a:r>
              <a:rPr lang="en-US" dirty="0"/>
              <a:t>Communication</a:t>
            </a:r>
          </a:p>
          <a:p>
            <a:pPr marL="514350" indent="-514350">
              <a:buFont typeface="+mj-lt"/>
              <a:buAutoNum type="alphaLcParenR"/>
              <a:defRPr/>
            </a:pPr>
            <a:r>
              <a:rPr lang="en-US" dirty="0">
                <a:solidFill>
                  <a:srgbClr val="FF0000"/>
                </a:solidFill>
              </a:rPr>
              <a:t>Tools</a:t>
            </a:r>
          </a:p>
          <a:p>
            <a:pPr marL="514350" indent="-514350">
              <a:buFont typeface="+mj-lt"/>
              <a:buAutoNum type="alphaLcParenR"/>
              <a:defRPr/>
            </a:pPr>
            <a:r>
              <a:rPr lang="en-US" dirty="0"/>
              <a:t>Management</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Who is responsible for achieving desired results?</a:t>
            </a:r>
          </a:p>
          <a:p>
            <a:pPr>
              <a:defRPr/>
            </a:pPr>
            <a:endParaRPr lang="en-US" dirty="0"/>
          </a:p>
          <a:p>
            <a:pPr marL="514350" indent="-514350">
              <a:buFont typeface="+mj-lt"/>
              <a:buAutoNum type="alphaLcParenR"/>
              <a:defRPr/>
            </a:pPr>
            <a:r>
              <a:rPr lang="en-US"/>
              <a:t>Managers</a:t>
            </a:r>
            <a:endParaRPr lang="en-US" dirty="0"/>
          </a:p>
          <a:p>
            <a:pPr marL="514350" indent="-514350">
              <a:buFont typeface="+mj-lt"/>
              <a:buAutoNum type="alphaLcParenR"/>
              <a:defRPr/>
            </a:pPr>
            <a:r>
              <a:rPr lang="en-US" dirty="0">
                <a:solidFill>
                  <a:srgbClr val="FF0000"/>
                </a:solidFill>
              </a:rPr>
              <a:t>Employees</a:t>
            </a:r>
          </a:p>
          <a:p>
            <a:pPr marL="514350" indent="-514350">
              <a:buFont typeface="+mj-lt"/>
              <a:buAutoNum type="alphaLcParenR"/>
              <a:defRPr/>
            </a:pPr>
            <a:r>
              <a:rPr lang="en-US" dirty="0"/>
              <a:t>Peers</a:t>
            </a:r>
          </a:p>
          <a:p>
            <a:pPr marL="514350" indent="-514350">
              <a:buFont typeface="+mj-lt"/>
              <a:buAutoNum type="alphaLcParenR"/>
              <a:defRPr/>
            </a:pPr>
            <a:r>
              <a:rPr lang="en-US" dirty="0"/>
              <a:t>CEOs</a:t>
            </a:r>
          </a:p>
          <a:p>
            <a:pPr>
              <a:defRPr/>
            </a:pPr>
            <a:endParaRPr lang="en-US" dirty="0"/>
          </a:p>
          <a:p>
            <a:pPr>
              <a:defRPr/>
            </a:pPr>
            <a:r>
              <a:rPr lang="en-US" dirty="0"/>
              <a:t>4.   Who needs coaching?</a:t>
            </a:r>
          </a:p>
          <a:p>
            <a:pPr>
              <a:defRPr/>
            </a:pPr>
            <a:endParaRPr lang="en-US" dirty="0"/>
          </a:p>
          <a:p>
            <a:pPr marL="514350" indent="-514350">
              <a:buFont typeface="+mj-lt"/>
              <a:buAutoNum type="alphaLcParenR"/>
              <a:defRPr/>
            </a:pPr>
            <a:r>
              <a:rPr lang="en-US" dirty="0">
                <a:solidFill>
                  <a:srgbClr val="FF0000"/>
                </a:solidFill>
              </a:rPr>
              <a:t>Someone who does not meet desired results</a:t>
            </a:r>
          </a:p>
          <a:p>
            <a:pPr marL="514350" indent="-514350">
              <a:buFont typeface="+mj-lt"/>
              <a:buAutoNum type="alphaLcParenR"/>
              <a:defRPr/>
            </a:pPr>
            <a:r>
              <a:rPr lang="en-US" dirty="0"/>
              <a:t>Someone who meet desired results</a:t>
            </a:r>
          </a:p>
          <a:p>
            <a:pPr marL="514350" indent="-514350">
              <a:buFont typeface="+mj-lt"/>
              <a:buAutoNum type="alphaLcParenR"/>
              <a:defRPr/>
            </a:pPr>
            <a:r>
              <a:rPr lang="en-US" dirty="0"/>
              <a:t>Someone who exceeds desired results</a:t>
            </a:r>
          </a:p>
          <a:p>
            <a:pPr marL="514350" indent="-514350">
              <a:buFont typeface="+mj-lt"/>
              <a:buAutoNum type="alphaLcParenR"/>
              <a:defRPr/>
            </a:pPr>
            <a:r>
              <a:rPr lang="en-US" dirty="0"/>
              <a:t>Someone without desired results</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title"/>
          </p:nvPr>
        </p:nvSpPr>
        <p:spPr/>
        <p:txBody>
          <a:bodyPr>
            <a:normAutofit fontScale="90000"/>
          </a:bodyPr>
          <a:lstStyle/>
          <a:p>
            <a:pPr>
              <a:defRPr/>
            </a:pPr>
            <a:r>
              <a:rPr lang="en-US" dirty="0"/>
              <a:t>Module Eleven: Review Questions</a:t>
            </a:r>
          </a:p>
        </p:txBody>
      </p:sp>
      <p:sp>
        <p:nvSpPr>
          <p:cNvPr id="10240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How many goals should be made priorities?</a:t>
            </a:r>
          </a:p>
          <a:p>
            <a:pPr>
              <a:defRPr/>
            </a:pPr>
            <a:endParaRPr lang="en-US" dirty="0"/>
          </a:p>
          <a:p>
            <a:pPr marL="514350" indent="-514350">
              <a:buFont typeface="+mj-lt"/>
              <a:buAutoNum type="alphaLcParenR"/>
              <a:defRPr/>
            </a:pPr>
            <a:r>
              <a:rPr lang="en-US" dirty="0">
                <a:solidFill>
                  <a:srgbClr val="FF0000"/>
                </a:solidFill>
              </a:rPr>
              <a:t>3</a:t>
            </a:r>
          </a:p>
          <a:p>
            <a:pPr marL="514350" indent="-514350">
              <a:buFont typeface="+mj-lt"/>
              <a:buAutoNum type="alphaLcParenR"/>
              <a:defRPr/>
            </a:pPr>
            <a:r>
              <a:rPr lang="en-US" dirty="0"/>
              <a:t>5</a:t>
            </a:r>
          </a:p>
          <a:p>
            <a:pPr marL="514350" indent="-514350">
              <a:buFont typeface="+mj-lt"/>
              <a:buAutoNum type="alphaLcParenR"/>
              <a:defRPr/>
            </a:pPr>
            <a:r>
              <a:rPr lang="en-US" dirty="0"/>
              <a:t>7</a:t>
            </a:r>
          </a:p>
          <a:p>
            <a:pPr marL="514350" indent="-514350">
              <a:buFont typeface="+mj-lt"/>
              <a:buAutoNum type="alphaLcParenR"/>
              <a:defRPr/>
            </a:pPr>
            <a:r>
              <a:rPr lang="en-US" dirty="0"/>
              <a:t>10</a:t>
            </a:r>
          </a:p>
          <a:p>
            <a:pPr>
              <a:defRPr/>
            </a:pPr>
            <a:endParaRPr lang="en-US" dirty="0"/>
          </a:p>
          <a:p>
            <a:pPr>
              <a:defRPr/>
            </a:pPr>
            <a:r>
              <a:rPr lang="en-US" dirty="0"/>
              <a:t>6.   Goals must not___________.</a:t>
            </a:r>
          </a:p>
          <a:p>
            <a:pPr>
              <a:defRPr/>
            </a:pPr>
            <a:endParaRPr lang="en-US" dirty="0"/>
          </a:p>
          <a:p>
            <a:pPr marL="514350" indent="-514350">
              <a:buFont typeface="+mj-lt"/>
              <a:buAutoNum type="alphaLcParenR"/>
              <a:defRPr/>
            </a:pPr>
            <a:r>
              <a:rPr lang="en-US" dirty="0"/>
              <a:t>Be specific</a:t>
            </a:r>
          </a:p>
          <a:p>
            <a:pPr marL="514350" indent="-514350">
              <a:buFont typeface="+mj-lt"/>
              <a:buAutoNum type="alphaLcParenR"/>
              <a:defRPr/>
            </a:pPr>
            <a:r>
              <a:rPr lang="en-US" dirty="0"/>
              <a:t>Align with company values</a:t>
            </a:r>
          </a:p>
          <a:p>
            <a:pPr marL="514350" indent="-514350">
              <a:buFont typeface="+mj-lt"/>
              <a:buAutoNum type="alphaLcParenR"/>
              <a:defRPr/>
            </a:pPr>
            <a:r>
              <a:rPr lang="en-US" dirty="0">
                <a:solidFill>
                  <a:srgbClr val="FF0000"/>
                </a:solidFill>
              </a:rPr>
              <a:t>Conflict with each other</a:t>
            </a:r>
          </a:p>
          <a:p>
            <a:pPr marL="514350" indent="-514350">
              <a:buFont typeface="+mj-lt"/>
              <a:buAutoNum type="alphaLcParenR"/>
              <a:defRPr/>
            </a:pPr>
            <a:r>
              <a:rPr lang="en-US" dirty="0"/>
              <a:t>Be prioritized</a:t>
            </a:r>
          </a:p>
          <a:p>
            <a:pPr>
              <a:defRPr/>
            </a:pPr>
            <a:endParaRPr lang="en-US" dirty="0"/>
          </a:p>
        </p:txBody>
      </p:sp>
      <p:sp>
        <p:nvSpPr>
          <p:cNvPr id="4" name="Content Placeholder 2"/>
          <p:cNvSpPr txBox="1">
            <a:spLocks/>
          </p:cNvSpPr>
          <p:nvPr/>
        </p:nvSpPr>
        <p:spPr bwMode="auto">
          <a:xfrm>
            <a:off x="4725988"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will need to be established before measurements?</a:t>
            </a:r>
          </a:p>
          <a:p>
            <a:pPr>
              <a:defRPr/>
            </a:pPr>
            <a:endParaRPr lang="en-US" dirty="0"/>
          </a:p>
          <a:p>
            <a:pPr marL="514350" indent="-514350">
              <a:buFont typeface="+mj-lt"/>
              <a:buAutoNum type="alphaLcParenR"/>
              <a:defRPr/>
            </a:pPr>
            <a:r>
              <a:rPr lang="en-US" dirty="0"/>
              <a:t>Evaluations</a:t>
            </a:r>
          </a:p>
          <a:p>
            <a:pPr marL="514350" indent="-514350">
              <a:buFont typeface="+mj-lt"/>
              <a:buAutoNum type="alphaLcParenR"/>
              <a:defRPr/>
            </a:pPr>
            <a:r>
              <a:rPr lang="en-US" dirty="0">
                <a:solidFill>
                  <a:srgbClr val="FF0000"/>
                </a:solidFill>
              </a:rPr>
              <a:t>Competencies</a:t>
            </a:r>
          </a:p>
          <a:p>
            <a:pPr marL="514350" indent="-514350">
              <a:buFont typeface="+mj-lt"/>
              <a:buAutoNum type="alphaLcParenR"/>
              <a:defRPr/>
            </a:pPr>
            <a:r>
              <a:rPr lang="en-US" dirty="0"/>
              <a:t>Assessments</a:t>
            </a:r>
          </a:p>
          <a:p>
            <a:pPr marL="514350" indent="-514350">
              <a:buFont typeface="+mj-lt"/>
              <a:buAutoNum type="alphaLcParenR"/>
              <a:defRPr/>
            </a:pPr>
            <a:r>
              <a:rPr lang="en-US" dirty="0"/>
              <a:t>Priorities</a:t>
            </a:r>
          </a:p>
          <a:p>
            <a:pPr>
              <a:defRPr/>
            </a:pPr>
            <a:endParaRPr lang="en-US" dirty="0"/>
          </a:p>
          <a:p>
            <a:pPr>
              <a:defRPr/>
            </a:pPr>
            <a:r>
              <a:rPr lang="en-US" dirty="0"/>
              <a:t>8.   When possible, measurements should be ______.</a:t>
            </a:r>
          </a:p>
          <a:p>
            <a:pPr>
              <a:defRPr/>
            </a:pPr>
            <a:endParaRPr lang="en-US" dirty="0"/>
          </a:p>
          <a:p>
            <a:pPr marL="514350" indent="-514350">
              <a:buFont typeface="+mj-lt"/>
              <a:buAutoNum type="alphaLcParenR"/>
              <a:defRPr/>
            </a:pPr>
            <a:r>
              <a:rPr lang="en-US" dirty="0"/>
              <a:t>New</a:t>
            </a:r>
          </a:p>
          <a:p>
            <a:pPr marL="514350" indent="-514350">
              <a:buFont typeface="+mj-lt"/>
              <a:buAutoNum type="alphaLcParenR"/>
              <a:defRPr/>
            </a:pPr>
            <a:r>
              <a:rPr lang="en-US" dirty="0"/>
              <a:t>General</a:t>
            </a:r>
          </a:p>
          <a:p>
            <a:pPr marL="514350" indent="-514350">
              <a:buFont typeface="+mj-lt"/>
              <a:buAutoNum type="alphaLcParenR"/>
              <a:defRPr/>
            </a:pPr>
            <a:r>
              <a:rPr lang="en-US" dirty="0"/>
              <a:t>Numbered</a:t>
            </a:r>
          </a:p>
          <a:p>
            <a:pPr marL="514350" indent="-514350">
              <a:buFont typeface="+mj-lt"/>
              <a:buAutoNum type="alphaLcParenR"/>
              <a:defRPr/>
            </a:pPr>
            <a:r>
              <a:rPr lang="en-US" dirty="0">
                <a:solidFill>
                  <a:srgbClr val="FF0000"/>
                </a:solidFill>
              </a:rPr>
              <a:t>Cost specific</a:t>
            </a:r>
          </a:p>
          <a:p>
            <a:pPr>
              <a:defRPr/>
            </a:pPr>
            <a:endParaRPr lang="en-US"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Eleven: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9.   Compare performance with ________.</a:t>
            </a:r>
          </a:p>
          <a:p>
            <a:pPr>
              <a:defRPr/>
            </a:pPr>
            <a:endParaRPr lang="en-US" dirty="0"/>
          </a:p>
          <a:p>
            <a:pPr marL="514350" indent="-514350">
              <a:buFont typeface="+mj-lt"/>
              <a:buAutoNum type="alphaLcParenR"/>
              <a:defRPr/>
            </a:pPr>
            <a:r>
              <a:rPr lang="en-US" dirty="0"/>
              <a:t>Priorities</a:t>
            </a:r>
          </a:p>
          <a:p>
            <a:pPr marL="514350" indent="-514350">
              <a:buFont typeface="+mj-lt"/>
              <a:buAutoNum type="alphaLcParenR"/>
              <a:defRPr/>
            </a:pPr>
            <a:r>
              <a:rPr lang="en-US" dirty="0">
                <a:solidFill>
                  <a:srgbClr val="FF0000"/>
                </a:solidFill>
              </a:rPr>
              <a:t>Measurements</a:t>
            </a:r>
          </a:p>
          <a:p>
            <a:pPr marL="514350" indent="-514350">
              <a:buFont typeface="+mj-lt"/>
              <a:buAutoNum type="alphaLcParenR"/>
              <a:defRPr/>
            </a:pPr>
            <a:r>
              <a:rPr lang="en-US" dirty="0"/>
              <a:t>Assessments</a:t>
            </a:r>
          </a:p>
          <a:p>
            <a:pPr marL="514350" indent="-514350">
              <a:buFont typeface="+mj-lt"/>
              <a:buAutoNum type="alphaLcParenR"/>
              <a:defRPr/>
            </a:pPr>
            <a:r>
              <a:rPr lang="en-US" dirty="0"/>
              <a:t>Plans</a:t>
            </a:r>
          </a:p>
          <a:p>
            <a:pPr>
              <a:defRPr/>
            </a:pPr>
            <a:endParaRPr lang="en-US" dirty="0"/>
          </a:p>
          <a:p>
            <a:pPr>
              <a:defRPr/>
            </a:pPr>
            <a:r>
              <a:rPr lang="en-US" dirty="0"/>
              <a:t>10. Which evaluations are more effective?</a:t>
            </a:r>
          </a:p>
          <a:p>
            <a:pPr>
              <a:defRPr/>
            </a:pPr>
            <a:endParaRPr lang="en-US" dirty="0"/>
          </a:p>
          <a:p>
            <a:pPr marL="514350" indent="-514350">
              <a:buFont typeface="+mj-lt"/>
              <a:buAutoNum type="alphaLcParenR"/>
              <a:defRPr/>
            </a:pPr>
            <a:r>
              <a:rPr lang="en-US" dirty="0"/>
              <a:t>Yearly</a:t>
            </a:r>
          </a:p>
          <a:p>
            <a:pPr marL="514350" indent="-514350">
              <a:buFont typeface="+mj-lt"/>
              <a:buAutoNum type="alphaLcParenR"/>
              <a:defRPr/>
            </a:pPr>
            <a:r>
              <a:rPr lang="en-US" dirty="0"/>
              <a:t>Formal</a:t>
            </a:r>
          </a:p>
          <a:p>
            <a:pPr marL="514350" indent="-514350">
              <a:buFont typeface="+mj-lt"/>
              <a:buAutoNum type="alphaLcParenR"/>
              <a:defRPr/>
            </a:pPr>
            <a:r>
              <a:rPr lang="en-US" dirty="0"/>
              <a:t>Annual</a:t>
            </a:r>
          </a:p>
          <a:p>
            <a:pPr marL="514350" indent="-514350">
              <a:buFont typeface="+mj-lt"/>
              <a:buAutoNum type="alphaLcParenR"/>
              <a:defRPr/>
            </a:pPr>
            <a:r>
              <a:rPr lang="en-US" dirty="0">
                <a:solidFill>
                  <a:srgbClr val="FF0000"/>
                </a:solidFill>
              </a:rPr>
              <a:t>Informal</a:t>
            </a:r>
          </a:p>
          <a:p>
            <a:pPr>
              <a:defRPr/>
            </a:pPr>
            <a:endParaRPr lang="en-US" dirty="0"/>
          </a:p>
        </p:txBody>
      </p:sp>
      <p:sp>
        <p:nvSpPr>
          <p:cNvPr id="4" name="Content Placeholder 2"/>
          <p:cNvSpPr txBox="1">
            <a:spLocks/>
          </p:cNvSpPr>
          <p:nvPr/>
        </p:nvSpPr>
        <p:spPr bwMode="auto">
          <a:xfrm>
            <a:off x="4760913" y="15240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11.What was the time frame of the goal?</a:t>
            </a:r>
          </a:p>
          <a:p>
            <a:pPr>
              <a:defRPr/>
            </a:pPr>
            <a:endParaRPr lang="en-US" dirty="0"/>
          </a:p>
          <a:p>
            <a:pPr marL="514350" indent="-514350">
              <a:buFont typeface="+mj-lt"/>
              <a:buAutoNum type="alphaLcParenR"/>
              <a:defRPr/>
            </a:pPr>
            <a:r>
              <a:rPr lang="en-US" dirty="0"/>
              <a:t>1 month</a:t>
            </a:r>
          </a:p>
          <a:p>
            <a:pPr marL="514350" indent="-514350">
              <a:buFont typeface="+mj-lt"/>
              <a:buAutoNum type="alphaLcParenR"/>
              <a:defRPr/>
            </a:pPr>
            <a:r>
              <a:rPr lang="en-US" dirty="0"/>
              <a:t>3 months</a:t>
            </a:r>
          </a:p>
          <a:p>
            <a:pPr marL="514350" indent="-514350">
              <a:buFont typeface="+mj-lt"/>
              <a:buAutoNum type="alphaLcParenR"/>
              <a:defRPr/>
            </a:pPr>
            <a:r>
              <a:rPr lang="en-US" dirty="0">
                <a:solidFill>
                  <a:srgbClr val="FF0000"/>
                </a:solidFill>
              </a:rPr>
              <a:t>6 months</a:t>
            </a:r>
          </a:p>
          <a:p>
            <a:pPr marL="514350" indent="-514350">
              <a:buFont typeface="+mj-lt"/>
              <a:buAutoNum type="alphaLcParenR"/>
              <a:defRPr/>
            </a:pPr>
            <a:r>
              <a:rPr lang="en-US" dirty="0"/>
              <a:t>one year</a:t>
            </a:r>
          </a:p>
          <a:p>
            <a:pPr>
              <a:defRPr/>
            </a:pPr>
            <a:endParaRPr lang="en-US" dirty="0"/>
          </a:p>
          <a:p>
            <a:pPr>
              <a:defRPr/>
            </a:pPr>
            <a:r>
              <a:rPr lang="en-US" dirty="0"/>
              <a:t>12.How much was the goal to improve secret shopper scores?</a:t>
            </a:r>
          </a:p>
          <a:p>
            <a:pPr>
              <a:defRPr/>
            </a:pPr>
            <a:endParaRPr lang="en-US" dirty="0"/>
          </a:p>
          <a:p>
            <a:pPr marL="514350" indent="-514350">
              <a:buFont typeface="+mj-lt"/>
              <a:buAutoNum type="alphaLcParenR"/>
              <a:defRPr/>
            </a:pPr>
            <a:r>
              <a:rPr lang="en-US" dirty="0">
                <a:solidFill>
                  <a:srgbClr val="FF0000"/>
                </a:solidFill>
              </a:rPr>
              <a:t>10 percent</a:t>
            </a:r>
          </a:p>
          <a:p>
            <a:pPr marL="514350" indent="-514350">
              <a:buFont typeface="+mj-lt"/>
              <a:buAutoNum type="alphaLcParenR"/>
              <a:defRPr/>
            </a:pPr>
            <a:r>
              <a:rPr lang="en-US" dirty="0"/>
              <a:t>5 percent</a:t>
            </a:r>
          </a:p>
          <a:p>
            <a:pPr marL="514350" indent="-514350">
              <a:buFont typeface="+mj-lt"/>
              <a:buAutoNum type="alphaLcParenR"/>
              <a:defRPr/>
            </a:pPr>
            <a:r>
              <a:rPr lang="en-US" dirty="0"/>
              <a:t>15 percent</a:t>
            </a:r>
          </a:p>
          <a:p>
            <a:pPr marL="514350" indent="-514350">
              <a:buFont typeface="+mj-lt"/>
              <a:buAutoNum type="alphaLcParenR"/>
              <a:defRPr/>
            </a:pPr>
            <a:r>
              <a:rPr lang="en-US" dirty="0"/>
              <a:t>8 percent</a:t>
            </a:r>
          </a:p>
          <a:p>
            <a:pPr>
              <a:defRPr/>
            </a:pPr>
            <a:endParaRPr lang="en-US"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Twelve: </a:t>
            </a:r>
            <a:br>
              <a:rPr lang="en-US" dirty="0"/>
            </a:br>
            <a:r>
              <a:rPr lang="en-US" dirty="0"/>
              <a:t>Wrapping Up</a:t>
            </a:r>
          </a:p>
        </p:txBody>
      </p:sp>
      <p:sp>
        <p:nvSpPr>
          <p:cNvPr id="3" name="Content Placeholder 2"/>
          <p:cNvSpPr>
            <a:spLocks noGrp="1"/>
          </p:cNvSpPr>
          <p:nvPr>
            <p:ph idx="1"/>
          </p:nvPr>
        </p:nvSpPr>
        <p:spPr/>
        <p:txBody>
          <a:bodyPr rtlCol="0">
            <a:normAutofit fontScale="92500" lnSpcReduction="10000"/>
          </a:bodyPr>
          <a:lstStyle/>
          <a:p>
            <a:pPr marL="0">
              <a:defRPr/>
            </a:pPr>
            <a:r>
              <a:rPr lang="en-US" dirty="0"/>
              <a:t>Although this workshop is coming to a close, we hope that your journey to improve your Performance Management skills is just beginning. Please take a moment to review and update your action plan. This will be a key tool to guide your progress in the days, weeks, months, and years to come. We wish you the best of luck on the rest of your travels! </a:t>
            </a:r>
          </a:p>
        </p:txBody>
      </p:sp>
      <p:sp>
        <p:nvSpPr>
          <p:cNvPr id="4" name="Text Placeholder 3"/>
          <p:cNvSpPr>
            <a:spLocks noGrp="1"/>
          </p:cNvSpPr>
          <p:nvPr>
            <p:ph type="body" sz="quarter" idx="10"/>
          </p:nvPr>
        </p:nvSpPr>
        <p:spPr>
          <a:xfrm>
            <a:off x="7391400" y="381000"/>
            <a:ext cx="1752600" cy="4419600"/>
          </a:xfrm>
        </p:spPr>
        <p:txBody>
          <a:bodyPr rtlCol="0">
            <a:normAutofit fontScale="70000" lnSpcReduction="20000"/>
          </a:bodyPr>
          <a:lstStyle/>
          <a:p>
            <a:pPr>
              <a:lnSpc>
                <a:spcPct val="115000"/>
              </a:lnSpc>
              <a:spcBef>
                <a:spcPts val="0"/>
              </a:spcBef>
              <a:spcAft>
                <a:spcPts val="1000"/>
              </a:spcAft>
              <a:defRPr/>
            </a:pPr>
            <a:r>
              <a:rPr lang="en-US" dirty="0">
                <a:ea typeface="Times New Roman"/>
                <a:cs typeface="Times New Roman"/>
              </a:rPr>
              <a:t>Our chief want is someone who will inspire us to be what we know we could be.</a:t>
            </a:r>
            <a:endParaRPr lang="en-US" sz="2400" dirty="0">
              <a:ea typeface="Times New Roman"/>
              <a:cs typeface="Times New Roman"/>
            </a:endParaRPr>
          </a:p>
          <a:p>
            <a:pPr algn="ctr">
              <a:lnSpc>
                <a:spcPct val="115000"/>
              </a:lnSpc>
              <a:spcBef>
                <a:spcPts val="0"/>
              </a:spcBef>
              <a:spcAft>
                <a:spcPts val="1000"/>
              </a:spcAft>
              <a:defRPr/>
            </a:pPr>
            <a:r>
              <a:rPr lang="en-US" b="1" dirty="0">
                <a:ea typeface="Times New Roman"/>
                <a:cs typeface="Times New Roman"/>
              </a:rPr>
              <a:t>Ralph Waldo Emerson</a:t>
            </a:r>
            <a:endParaRPr lang="en-US" sz="2400" b="1" dirty="0">
              <a:ea typeface="Times New Roman"/>
              <a:cs typeface="Times New Roman"/>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le 1"/>
          <p:cNvSpPr>
            <a:spLocks noGrp="1"/>
          </p:cNvSpPr>
          <p:nvPr>
            <p:ph type="title"/>
          </p:nvPr>
        </p:nvSpPr>
        <p:spPr/>
        <p:txBody>
          <a:bodyPr/>
          <a:lstStyle/>
          <a:p>
            <a:pPr eaLnBrk="1" hangingPunct="1"/>
            <a:r>
              <a:rPr lang="en-US"/>
              <a:t>Words from the Wise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066984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0812661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22553208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33409825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a:t>Tools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1058831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816390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t>Module Two: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1.   When the phrase “Performance Management” was coined by Dr. Aubrey Daniels, what did it initially refer to?</a:t>
            </a:r>
          </a:p>
          <a:p>
            <a:pPr>
              <a:defRPr/>
            </a:pPr>
            <a:endParaRPr lang="en-US" dirty="0"/>
          </a:p>
          <a:p>
            <a:pPr marL="514350" indent="-514350">
              <a:buFont typeface="+mj-lt"/>
              <a:buAutoNum type="alphaLcParenR"/>
              <a:defRPr/>
            </a:pPr>
            <a:r>
              <a:rPr lang="en-US" dirty="0"/>
              <a:t>Medicine</a:t>
            </a:r>
          </a:p>
          <a:p>
            <a:pPr marL="514350" indent="-514350">
              <a:buFont typeface="+mj-lt"/>
              <a:buAutoNum type="alphaLcParenR"/>
              <a:defRPr/>
            </a:pPr>
            <a:r>
              <a:rPr lang="en-US" dirty="0"/>
              <a:t>Technology</a:t>
            </a:r>
          </a:p>
          <a:p>
            <a:pPr marL="514350" indent="-514350">
              <a:buFont typeface="+mj-lt"/>
              <a:buAutoNum type="alphaLcParenR"/>
              <a:defRPr/>
            </a:pPr>
            <a:r>
              <a:rPr lang="en-US" dirty="0"/>
              <a:t>Education</a:t>
            </a:r>
          </a:p>
          <a:p>
            <a:pPr marL="514350" indent="-514350">
              <a:buFont typeface="+mj-lt"/>
              <a:buAutoNum type="alphaLcParenR"/>
              <a:defRPr/>
            </a:pPr>
            <a:r>
              <a:rPr lang="en-US" dirty="0"/>
              <a:t>Law</a:t>
            </a:r>
          </a:p>
          <a:p>
            <a:pPr>
              <a:defRPr/>
            </a:pPr>
            <a:endParaRPr lang="en-US" dirty="0"/>
          </a:p>
          <a:p>
            <a:pPr>
              <a:defRPr/>
            </a:pPr>
            <a:r>
              <a:rPr lang="en-US" dirty="0"/>
              <a:t>2.   According to Dr. Daniels, performance management analyzes what?</a:t>
            </a:r>
          </a:p>
          <a:p>
            <a:pPr>
              <a:defRPr/>
            </a:pPr>
            <a:endParaRPr lang="en-US" dirty="0"/>
          </a:p>
          <a:p>
            <a:pPr marL="514350" indent="-514350">
              <a:buFont typeface="+mj-lt"/>
              <a:buAutoNum type="alphaLcParenR"/>
              <a:defRPr/>
            </a:pPr>
            <a:r>
              <a:rPr lang="en-US" dirty="0"/>
              <a:t>Behavior only</a:t>
            </a:r>
          </a:p>
          <a:p>
            <a:pPr marL="514350" indent="-514350">
              <a:buFont typeface="+mj-lt"/>
              <a:buAutoNum type="alphaLcParenR"/>
              <a:defRPr/>
            </a:pPr>
            <a:r>
              <a:rPr lang="en-US" dirty="0"/>
              <a:t>The result of behavior only</a:t>
            </a:r>
          </a:p>
          <a:p>
            <a:pPr marL="514350" indent="-514350">
              <a:buFont typeface="+mj-lt"/>
              <a:buAutoNum type="alphaLcParenR"/>
              <a:defRPr/>
            </a:pPr>
            <a:r>
              <a:rPr lang="en-US" dirty="0"/>
              <a:t>Behavior and the result of behavior</a:t>
            </a:r>
          </a:p>
          <a:p>
            <a:pPr marL="514350" indent="-514350">
              <a:buFont typeface="+mj-lt"/>
              <a:buAutoNum type="alphaLcParenR"/>
              <a:defRPr/>
            </a:pPr>
            <a:r>
              <a:rPr lang="en-US" dirty="0"/>
              <a:t>Attitude</a:t>
            </a:r>
          </a:p>
          <a:p>
            <a:pPr>
              <a:defRPr/>
            </a:pPr>
            <a:endParaRPr lang="en-US" dirty="0"/>
          </a:p>
        </p:txBody>
      </p:sp>
      <p:sp>
        <p:nvSpPr>
          <p:cNvPr id="4" name="Content Placeholder 2"/>
          <p:cNvSpPr txBox="1">
            <a:spLocks/>
          </p:cNvSpPr>
          <p:nvPr/>
        </p:nvSpPr>
        <p:spPr bwMode="auto">
          <a:xfrm>
            <a:off x="4737100" y="16764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47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If an employee meets all of their performance goals, </a:t>
            </a:r>
          </a:p>
          <a:p>
            <a:pPr>
              <a:defRPr/>
            </a:pPr>
            <a:endParaRPr lang="en-US" dirty="0"/>
          </a:p>
          <a:p>
            <a:pPr marL="514350" indent="-514350">
              <a:buFont typeface="+mj-lt"/>
              <a:buAutoNum type="alphaLcParenR"/>
              <a:defRPr/>
            </a:pPr>
            <a:r>
              <a:rPr lang="en-US" dirty="0"/>
              <a:t>It is not necessary to create an improvement plan to enhance the employee’s skills</a:t>
            </a:r>
          </a:p>
          <a:p>
            <a:pPr marL="514350" indent="-514350">
              <a:buFont typeface="+mj-lt"/>
              <a:buAutoNum type="alphaLcParenR"/>
              <a:defRPr/>
            </a:pPr>
            <a:r>
              <a:rPr lang="en-US" dirty="0"/>
              <a:t>It is still necessary to create an improvement plan to enhance the employee’s skills</a:t>
            </a:r>
          </a:p>
          <a:p>
            <a:pPr marL="514350" indent="-514350">
              <a:buFont typeface="+mj-lt"/>
              <a:buAutoNum type="alphaLcParenR"/>
              <a:defRPr/>
            </a:pPr>
            <a:r>
              <a:rPr lang="en-US" dirty="0"/>
              <a:t>They should be reprimanded for not exceeding the expectations</a:t>
            </a:r>
          </a:p>
          <a:p>
            <a:pPr marL="514350" indent="-514350">
              <a:buFont typeface="+mj-lt"/>
              <a:buAutoNum type="alphaLcParenR"/>
              <a:defRPr/>
            </a:pPr>
            <a:r>
              <a:rPr lang="en-US" dirty="0"/>
              <a:t>The employee should automatically be promoted</a:t>
            </a:r>
          </a:p>
          <a:p>
            <a:pPr>
              <a:defRPr/>
            </a:pPr>
            <a:endParaRPr lang="en-US" dirty="0"/>
          </a:p>
          <a:p>
            <a:pPr>
              <a:defRPr/>
            </a:pPr>
            <a:r>
              <a:rPr lang="en-US" dirty="0"/>
              <a:t>4.    At a minimum, feedback should be provided to employees on a _____ basis.</a:t>
            </a:r>
          </a:p>
          <a:p>
            <a:pPr>
              <a:defRPr/>
            </a:pPr>
            <a:endParaRPr lang="en-US" dirty="0"/>
          </a:p>
          <a:p>
            <a:pPr marL="514350" indent="-514350">
              <a:buFont typeface="+mj-lt"/>
              <a:buAutoNum type="alphaLcParenR"/>
              <a:defRPr/>
            </a:pPr>
            <a:r>
              <a:rPr lang="en-US" dirty="0"/>
              <a:t>Weekly</a:t>
            </a:r>
          </a:p>
          <a:p>
            <a:pPr marL="514350" indent="-514350">
              <a:buFont typeface="+mj-lt"/>
              <a:buAutoNum type="alphaLcParenR"/>
              <a:defRPr/>
            </a:pPr>
            <a:r>
              <a:rPr lang="en-US" dirty="0"/>
              <a:t>Monthly</a:t>
            </a:r>
          </a:p>
          <a:p>
            <a:pPr marL="514350" indent="-514350">
              <a:buFont typeface="+mj-lt"/>
              <a:buAutoNum type="alphaLcParenR"/>
              <a:defRPr/>
            </a:pPr>
            <a:r>
              <a:rPr lang="en-US" dirty="0"/>
              <a:t>Annually</a:t>
            </a:r>
          </a:p>
          <a:p>
            <a:pPr marL="514350" indent="-514350">
              <a:buFont typeface="+mj-lt"/>
              <a:buAutoNum type="alphaLcParenR"/>
              <a:defRPr/>
            </a:pPr>
            <a:r>
              <a:rPr lang="en-US" dirty="0"/>
              <a:t>Quarterly</a:t>
            </a:r>
          </a:p>
          <a:p>
            <a:pPr>
              <a:defRPr/>
            </a:pP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a:t>Module Two: Review Questions</a:t>
            </a:r>
          </a:p>
        </p:txBody>
      </p:sp>
      <p:sp>
        <p:nvSpPr>
          <p:cNvPr id="3" name="Content Placeholder 2"/>
          <p:cNvSpPr>
            <a:spLocks noGrp="1"/>
          </p:cNvSpPr>
          <p:nvPr>
            <p:ph idx="1"/>
          </p:nvPr>
        </p:nvSpPr>
        <p:spPr>
          <a:xfrm>
            <a:off x="457200" y="1600200"/>
            <a:ext cx="4114800" cy="4525963"/>
          </a:xfrm>
        </p:spPr>
        <p:txBody>
          <a:bodyPr>
            <a:normAutofit fontScale="47500" lnSpcReduction="20000"/>
          </a:bodyPr>
          <a:lstStyle/>
          <a:p>
            <a:pPr>
              <a:defRPr/>
            </a:pPr>
            <a:r>
              <a:rPr lang="en-US" sz="3400" dirty="0"/>
              <a:t>5.    Performance standards can be beneficial to:</a:t>
            </a:r>
          </a:p>
          <a:p>
            <a:pPr>
              <a:defRPr/>
            </a:pPr>
            <a:endParaRPr lang="en-US" sz="3400" dirty="0"/>
          </a:p>
          <a:p>
            <a:pPr marL="514350" indent="-514350">
              <a:buFont typeface="+mj-lt"/>
              <a:buAutoNum type="alphaLcParenR"/>
              <a:defRPr/>
            </a:pPr>
            <a:r>
              <a:rPr lang="en-US" sz="3400" dirty="0"/>
              <a:t>The organization only</a:t>
            </a:r>
          </a:p>
          <a:p>
            <a:pPr marL="514350" indent="-514350">
              <a:buFont typeface="+mj-lt"/>
              <a:buAutoNum type="alphaLcParenR"/>
              <a:defRPr/>
            </a:pPr>
            <a:r>
              <a:rPr lang="en-US" sz="3400" dirty="0"/>
              <a:t>The organization and department only</a:t>
            </a:r>
          </a:p>
          <a:p>
            <a:pPr marL="514350" indent="-514350">
              <a:buFont typeface="+mj-lt"/>
              <a:buAutoNum type="alphaLcParenR"/>
              <a:defRPr/>
            </a:pPr>
            <a:r>
              <a:rPr lang="en-US" sz="3400" dirty="0"/>
              <a:t>The organization, department and individual employees</a:t>
            </a:r>
          </a:p>
          <a:p>
            <a:pPr marL="514350" indent="-514350">
              <a:buFont typeface="+mj-lt"/>
              <a:buAutoNum type="alphaLcParenR"/>
              <a:defRPr/>
            </a:pPr>
            <a:r>
              <a:rPr lang="en-US" sz="3400" dirty="0"/>
              <a:t>No one</a:t>
            </a:r>
          </a:p>
          <a:p>
            <a:pPr>
              <a:defRPr/>
            </a:pPr>
            <a:r>
              <a:rPr lang="en-US" sz="3400" dirty="0"/>
              <a:t> </a:t>
            </a:r>
          </a:p>
          <a:p>
            <a:pPr>
              <a:defRPr/>
            </a:pPr>
            <a:r>
              <a:rPr lang="en-US" sz="3400" dirty="0"/>
              <a:t>6.     Coaching is most effective:</a:t>
            </a:r>
          </a:p>
          <a:p>
            <a:pPr>
              <a:defRPr/>
            </a:pPr>
            <a:endParaRPr lang="en-US" sz="3400" dirty="0"/>
          </a:p>
          <a:p>
            <a:pPr marL="514350" indent="-514350">
              <a:buFont typeface="+mj-lt"/>
              <a:buAutoNum type="alphaLcParenR"/>
              <a:defRPr/>
            </a:pPr>
            <a:r>
              <a:rPr lang="en-US" sz="3400" dirty="0"/>
              <a:t>Before the employee understands the performance standards</a:t>
            </a:r>
          </a:p>
          <a:p>
            <a:pPr marL="514350" indent="-514350">
              <a:buFont typeface="+mj-lt"/>
              <a:buAutoNum type="alphaLcParenR"/>
              <a:defRPr/>
            </a:pPr>
            <a:r>
              <a:rPr lang="en-US" sz="3400" dirty="0"/>
              <a:t>Never</a:t>
            </a:r>
          </a:p>
          <a:p>
            <a:pPr marL="514350" indent="-514350">
              <a:buFont typeface="+mj-lt"/>
              <a:buAutoNum type="alphaLcParenR"/>
              <a:defRPr/>
            </a:pPr>
            <a:r>
              <a:rPr lang="en-US" sz="3400" dirty="0"/>
              <a:t>Once the employee leaves the company.</a:t>
            </a:r>
          </a:p>
          <a:p>
            <a:pPr marL="514350" indent="-514350">
              <a:buFont typeface="+mj-lt"/>
              <a:buAutoNum type="alphaLcParenR"/>
              <a:defRPr/>
            </a:pPr>
            <a:r>
              <a:rPr lang="en-US" sz="3400" dirty="0"/>
              <a:t>Once the employee understands the performance standards.</a:t>
            </a:r>
          </a:p>
          <a:p>
            <a:pPr>
              <a:defRPr/>
            </a:pPr>
            <a:endParaRPr lang="en-US" dirty="0"/>
          </a:p>
        </p:txBody>
      </p:sp>
      <p:sp>
        <p:nvSpPr>
          <p:cNvPr id="4" name="Content Placeholder 2"/>
          <p:cNvSpPr txBox="1">
            <a:spLocks/>
          </p:cNvSpPr>
          <p:nvPr/>
        </p:nvSpPr>
        <p:spPr bwMode="auto">
          <a:xfrm>
            <a:off x="47371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sz="1800" dirty="0"/>
              <a:t>7.   What is the name of the company that was being assessed?</a:t>
            </a:r>
          </a:p>
          <a:p>
            <a:pPr>
              <a:defRPr/>
            </a:pPr>
            <a:endParaRPr lang="en-US" sz="1800" dirty="0"/>
          </a:p>
          <a:p>
            <a:pPr marL="514350" indent="-514350">
              <a:buFont typeface="+mj-lt"/>
              <a:buAutoNum type="alphaLcParenR"/>
              <a:defRPr/>
            </a:pPr>
            <a:r>
              <a:rPr lang="en-US" sz="1800" dirty="0"/>
              <a:t>Sinclair Knight Merz</a:t>
            </a:r>
          </a:p>
          <a:p>
            <a:pPr marL="514350" indent="-514350">
              <a:buFont typeface="+mj-lt"/>
              <a:buAutoNum type="alphaLcParenR"/>
              <a:defRPr/>
            </a:pPr>
            <a:r>
              <a:rPr lang="en-US" sz="1800" dirty="0"/>
              <a:t>Accenture</a:t>
            </a:r>
          </a:p>
          <a:p>
            <a:pPr marL="514350" indent="-514350">
              <a:buFont typeface="+mj-lt"/>
              <a:buAutoNum type="alphaLcParenR"/>
              <a:defRPr/>
            </a:pPr>
            <a:r>
              <a:rPr lang="en-US" sz="1800" dirty="0"/>
              <a:t>Knight Sinclair Merz</a:t>
            </a:r>
          </a:p>
          <a:p>
            <a:pPr marL="514350" indent="-514350">
              <a:buFont typeface="+mj-lt"/>
              <a:buAutoNum type="alphaLcParenR"/>
              <a:defRPr/>
            </a:pPr>
            <a:r>
              <a:rPr lang="en-US" sz="1800" dirty="0"/>
              <a:t>Merz Sinclair Knight</a:t>
            </a:r>
          </a:p>
          <a:p>
            <a:pPr>
              <a:defRPr/>
            </a:pPr>
            <a:endParaRPr lang="en-US" sz="1800" dirty="0"/>
          </a:p>
          <a:p>
            <a:pPr>
              <a:defRPr/>
            </a:pPr>
            <a:r>
              <a:rPr lang="en-US" sz="1800" dirty="0"/>
              <a:t>8.   After the assessment, it was discovered that what area(s) required improvement?</a:t>
            </a:r>
          </a:p>
          <a:p>
            <a:pPr>
              <a:defRPr/>
            </a:pPr>
            <a:endParaRPr lang="en-US" sz="1800" dirty="0"/>
          </a:p>
          <a:p>
            <a:pPr marL="514350" indent="-514350">
              <a:buFont typeface="+mj-lt"/>
              <a:buAutoNum type="alphaLcParenR"/>
              <a:defRPr/>
            </a:pPr>
            <a:r>
              <a:rPr lang="en-US" sz="1800" dirty="0"/>
              <a:t>Financial results</a:t>
            </a:r>
          </a:p>
          <a:p>
            <a:pPr marL="514350" indent="-514350">
              <a:buFont typeface="+mj-lt"/>
              <a:buAutoNum type="alphaLcParenR"/>
              <a:defRPr/>
            </a:pPr>
            <a:r>
              <a:rPr lang="en-US" sz="1800" dirty="0"/>
              <a:t>Workforce planning and recruitment </a:t>
            </a:r>
          </a:p>
          <a:p>
            <a:pPr marL="514350" indent="-514350">
              <a:buFont typeface="+mj-lt"/>
              <a:buAutoNum type="alphaLcParenR"/>
              <a:defRPr/>
            </a:pPr>
            <a:r>
              <a:rPr lang="en-US" sz="1800" dirty="0"/>
              <a:t>Financial results and recruitment</a:t>
            </a:r>
          </a:p>
          <a:p>
            <a:pPr marL="514350" indent="-514350">
              <a:buFont typeface="+mj-lt"/>
              <a:buAutoNum type="alphaLcParenR"/>
              <a:defRPr/>
            </a:pPr>
            <a:r>
              <a:rPr lang="en-US" sz="1800" dirty="0"/>
              <a:t>Workforce planning and financial results</a:t>
            </a:r>
          </a:p>
          <a:p>
            <a:pPr>
              <a:defRPr/>
            </a:pP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a:t>Module Two: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1.   When the phrase “Performance Management” was coined by Dr. Aubrey Daniels, what did it initially refer to?</a:t>
            </a:r>
          </a:p>
          <a:p>
            <a:pPr>
              <a:defRPr/>
            </a:pPr>
            <a:endParaRPr lang="en-US" dirty="0"/>
          </a:p>
          <a:p>
            <a:pPr marL="514350" indent="-514350">
              <a:buFont typeface="+mj-lt"/>
              <a:buAutoNum type="alphaLcParenR"/>
              <a:defRPr/>
            </a:pPr>
            <a:r>
              <a:rPr lang="en-US" dirty="0"/>
              <a:t>Medicine</a:t>
            </a:r>
          </a:p>
          <a:p>
            <a:pPr marL="514350" indent="-514350">
              <a:buFont typeface="+mj-lt"/>
              <a:buAutoNum type="alphaLcParenR"/>
              <a:defRPr/>
            </a:pPr>
            <a:r>
              <a:rPr lang="en-US" dirty="0">
                <a:solidFill>
                  <a:srgbClr val="FF0000"/>
                </a:solidFill>
              </a:rPr>
              <a:t>Technology</a:t>
            </a:r>
          </a:p>
          <a:p>
            <a:pPr marL="514350" indent="-514350">
              <a:buFont typeface="+mj-lt"/>
              <a:buAutoNum type="alphaLcParenR"/>
              <a:defRPr/>
            </a:pPr>
            <a:r>
              <a:rPr lang="en-US" dirty="0"/>
              <a:t>Education</a:t>
            </a:r>
          </a:p>
          <a:p>
            <a:pPr marL="514350" indent="-514350">
              <a:buFont typeface="+mj-lt"/>
              <a:buAutoNum type="alphaLcParenR"/>
              <a:defRPr/>
            </a:pPr>
            <a:r>
              <a:rPr lang="en-US" dirty="0"/>
              <a:t>Law</a:t>
            </a:r>
          </a:p>
          <a:p>
            <a:pPr>
              <a:defRPr/>
            </a:pPr>
            <a:endParaRPr lang="en-US" dirty="0"/>
          </a:p>
          <a:p>
            <a:pPr>
              <a:defRPr/>
            </a:pPr>
            <a:r>
              <a:rPr lang="en-US" dirty="0"/>
              <a:t>2.   According to Dr. Daniels, performance management analyzes what?</a:t>
            </a:r>
          </a:p>
          <a:p>
            <a:pPr>
              <a:defRPr/>
            </a:pPr>
            <a:endParaRPr lang="en-US" dirty="0"/>
          </a:p>
          <a:p>
            <a:pPr marL="514350" indent="-514350">
              <a:buFont typeface="+mj-lt"/>
              <a:buAutoNum type="alphaLcParenR"/>
              <a:defRPr/>
            </a:pPr>
            <a:r>
              <a:rPr lang="en-US" dirty="0"/>
              <a:t>Behavior only</a:t>
            </a:r>
          </a:p>
          <a:p>
            <a:pPr marL="514350" indent="-514350">
              <a:buFont typeface="+mj-lt"/>
              <a:buAutoNum type="alphaLcParenR"/>
              <a:defRPr/>
            </a:pPr>
            <a:r>
              <a:rPr lang="en-US" dirty="0"/>
              <a:t>The result of behavior only</a:t>
            </a:r>
          </a:p>
          <a:p>
            <a:pPr marL="514350" indent="-514350">
              <a:buFont typeface="+mj-lt"/>
              <a:buAutoNum type="alphaLcParenR"/>
              <a:defRPr/>
            </a:pPr>
            <a:r>
              <a:rPr lang="en-US" dirty="0">
                <a:solidFill>
                  <a:srgbClr val="FF0000"/>
                </a:solidFill>
              </a:rPr>
              <a:t>Behavior and the result of behavior</a:t>
            </a:r>
          </a:p>
          <a:p>
            <a:pPr marL="514350" indent="-514350">
              <a:buFont typeface="+mj-lt"/>
              <a:buAutoNum type="alphaLcParenR"/>
              <a:defRPr/>
            </a:pPr>
            <a:r>
              <a:rPr lang="en-US" dirty="0"/>
              <a:t>Attitude</a:t>
            </a:r>
          </a:p>
          <a:p>
            <a:pPr>
              <a:defRPr/>
            </a:pPr>
            <a:endParaRPr lang="en-US" dirty="0"/>
          </a:p>
        </p:txBody>
      </p:sp>
      <p:sp>
        <p:nvSpPr>
          <p:cNvPr id="4" name="Content Placeholder 2"/>
          <p:cNvSpPr txBox="1">
            <a:spLocks/>
          </p:cNvSpPr>
          <p:nvPr/>
        </p:nvSpPr>
        <p:spPr bwMode="auto">
          <a:xfrm>
            <a:off x="4737100" y="16764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47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If an employee meets all of their performance goals, </a:t>
            </a:r>
          </a:p>
          <a:p>
            <a:pPr>
              <a:defRPr/>
            </a:pPr>
            <a:endParaRPr lang="en-US" dirty="0"/>
          </a:p>
          <a:p>
            <a:pPr marL="514350" indent="-514350">
              <a:buFont typeface="+mj-lt"/>
              <a:buAutoNum type="alphaLcParenR"/>
              <a:defRPr/>
            </a:pPr>
            <a:r>
              <a:rPr lang="en-US" dirty="0"/>
              <a:t>It is not necessary to create an improvement plan to enhance the employee’s skills</a:t>
            </a:r>
          </a:p>
          <a:p>
            <a:pPr marL="514350" indent="-514350">
              <a:buFont typeface="+mj-lt"/>
              <a:buAutoNum type="alphaLcParenR"/>
              <a:defRPr/>
            </a:pPr>
            <a:r>
              <a:rPr lang="en-US" dirty="0">
                <a:solidFill>
                  <a:srgbClr val="FF0000"/>
                </a:solidFill>
              </a:rPr>
              <a:t>It is still necessary to create an improvement plan to enhance the employee’s skills</a:t>
            </a:r>
          </a:p>
          <a:p>
            <a:pPr marL="514350" indent="-514350">
              <a:buFont typeface="+mj-lt"/>
              <a:buAutoNum type="alphaLcParenR"/>
              <a:defRPr/>
            </a:pPr>
            <a:r>
              <a:rPr lang="en-US" dirty="0"/>
              <a:t>They should be reprimanded for not exceeding the expectations</a:t>
            </a:r>
          </a:p>
          <a:p>
            <a:pPr marL="514350" indent="-514350">
              <a:buFont typeface="+mj-lt"/>
              <a:buAutoNum type="alphaLcParenR"/>
              <a:defRPr/>
            </a:pPr>
            <a:r>
              <a:rPr lang="en-US" dirty="0"/>
              <a:t>The employee should automatically be promoted</a:t>
            </a:r>
          </a:p>
          <a:p>
            <a:pPr>
              <a:defRPr/>
            </a:pPr>
            <a:endParaRPr lang="en-US" dirty="0"/>
          </a:p>
          <a:p>
            <a:pPr>
              <a:defRPr/>
            </a:pPr>
            <a:r>
              <a:rPr lang="en-US" dirty="0"/>
              <a:t>4.    At a minimum, feedback should be provided to employees on a _____ basis.</a:t>
            </a:r>
          </a:p>
          <a:p>
            <a:pPr>
              <a:defRPr/>
            </a:pPr>
            <a:endParaRPr lang="en-US" dirty="0"/>
          </a:p>
          <a:p>
            <a:pPr marL="514350" indent="-514350">
              <a:buFont typeface="+mj-lt"/>
              <a:buAutoNum type="alphaLcParenR"/>
              <a:defRPr/>
            </a:pPr>
            <a:r>
              <a:rPr lang="en-US" dirty="0"/>
              <a:t>Weekly</a:t>
            </a:r>
          </a:p>
          <a:p>
            <a:pPr marL="514350" indent="-514350">
              <a:buFont typeface="+mj-lt"/>
              <a:buAutoNum type="alphaLcParenR"/>
              <a:defRPr/>
            </a:pPr>
            <a:r>
              <a:rPr lang="en-US" dirty="0"/>
              <a:t>Monthly</a:t>
            </a:r>
          </a:p>
          <a:p>
            <a:pPr marL="514350" indent="-514350">
              <a:buFont typeface="+mj-lt"/>
              <a:buAutoNum type="alphaLcParenR"/>
              <a:defRPr/>
            </a:pPr>
            <a:r>
              <a:rPr lang="en-US" dirty="0"/>
              <a:t>Annually</a:t>
            </a:r>
          </a:p>
          <a:p>
            <a:pPr marL="514350" indent="-514350">
              <a:buFont typeface="+mj-lt"/>
              <a:buAutoNum type="alphaLcParenR"/>
              <a:defRPr/>
            </a:pPr>
            <a:r>
              <a:rPr lang="en-US" dirty="0">
                <a:solidFill>
                  <a:srgbClr val="FF0000"/>
                </a:solidFill>
              </a:rPr>
              <a:t>Quarterly</a:t>
            </a:r>
          </a:p>
          <a:p>
            <a:pPr>
              <a:defRPr/>
            </a:pP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t>Module Two: Review Questions</a:t>
            </a:r>
          </a:p>
        </p:txBody>
      </p:sp>
      <p:sp>
        <p:nvSpPr>
          <p:cNvPr id="3" name="Content Placeholder 2"/>
          <p:cNvSpPr>
            <a:spLocks noGrp="1"/>
          </p:cNvSpPr>
          <p:nvPr>
            <p:ph idx="1"/>
          </p:nvPr>
        </p:nvSpPr>
        <p:spPr>
          <a:xfrm>
            <a:off x="457200" y="1600200"/>
            <a:ext cx="4114800" cy="4525963"/>
          </a:xfrm>
        </p:spPr>
        <p:txBody>
          <a:bodyPr>
            <a:normAutofit fontScale="47500" lnSpcReduction="20000"/>
          </a:bodyPr>
          <a:lstStyle/>
          <a:p>
            <a:pPr>
              <a:defRPr/>
            </a:pPr>
            <a:r>
              <a:rPr lang="en-US" sz="3400" dirty="0"/>
              <a:t>5.    Performance standards can be beneficial to:</a:t>
            </a:r>
          </a:p>
          <a:p>
            <a:pPr>
              <a:defRPr/>
            </a:pPr>
            <a:endParaRPr lang="en-US" sz="3400" dirty="0"/>
          </a:p>
          <a:p>
            <a:pPr marL="514350" indent="-514350">
              <a:buFont typeface="+mj-lt"/>
              <a:buAutoNum type="alphaLcParenR"/>
              <a:defRPr/>
            </a:pPr>
            <a:r>
              <a:rPr lang="en-US" sz="3400" dirty="0"/>
              <a:t>The organization only</a:t>
            </a:r>
          </a:p>
          <a:p>
            <a:pPr marL="514350" indent="-514350">
              <a:buFont typeface="+mj-lt"/>
              <a:buAutoNum type="alphaLcParenR"/>
              <a:defRPr/>
            </a:pPr>
            <a:r>
              <a:rPr lang="en-US" sz="3400" dirty="0"/>
              <a:t>The organization and department only</a:t>
            </a:r>
          </a:p>
          <a:p>
            <a:pPr marL="514350" indent="-514350">
              <a:buFont typeface="+mj-lt"/>
              <a:buAutoNum type="alphaLcParenR"/>
              <a:defRPr/>
            </a:pPr>
            <a:r>
              <a:rPr lang="en-US" sz="3400" dirty="0">
                <a:solidFill>
                  <a:srgbClr val="FF0000"/>
                </a:solidFill>
              </a:rPr>
              <a:t>The organization, department and individual employees</a:t>
            </a:r>
          </a:p>
          <a:p>
            <a:pPr marL="514350" indent="-514350">
              <a:buFont typeface="+mj-lt"/>
              <a:buAutoNum type="alphaLcParenR"/>
              <a:defRPr/>
            </a:pPr>
            <a:r>
              <a:rPr lang="en-US" sz="3400" dirty="0"/>
              <a:t>No one</a:t>
            </a:r>
          </a:p>
          <a:p>
            <a:pPr>
              <a:defRPr/>
            </a:pPr>
            <a:r>
              <a:rPr lang="en-US" sz="3400" dirty="0"/>
              <a:t> </a:t>
            </a:r>
          </a:p>
          <a:p>
            <a:pPr>
              <a:defRPr/>
            </a:pPr>
            <a:r>
              <a:rPr lang="en-US" sz="3400" dirty="0"/>
              <a:t>6.     Coaching is most effective:</a:t>
            </a:r>
          </a:p>
          <a:p>
            <a:pPr>
              <a:defRPr/>
            </a:pPr>
            <a:endParaRPr lang="en-US" sz="3400" dirty="0"/>
          </a:p>
          <a:p>
            <a:pPr marL="514350" indent="-514350">
              <a:buFont typeface="+mj-lt"/>
              <a:buAutoNum type="alphaLcParenR"/>
              <a:defRPr/>
            </a:pPr>
            <a:r>
              <a:rPr lang="en-US" sz="3400" dirty="0"/>
              <a:t>Before the employee understands the performance standards</a:t>
            </a:r>
          </a:p>
          <a:p>
            <a:pPr marL="514350" indent="-514350">
              <a:buFont typeface="+mj-lt"/>
              <a:buAutoNum type="alphaLcParenR"/>
              <a:defRPr/>
            </a:pPr>
            <a:r>
              <a:rPr lang="en-US" sz="3400" dirty="0"/>
              <a:t>Never</a:t>
            </a:r>
          </a:p>
          <a:p>
            <a:pPr marL="514350" indent="-514350">
              <a:buFont typeface="+mj-lt"/>
              <a:buAutoNum type="alphaLcParenR"/>
              <a:defRPr/>
            </a:pPr>
            <a:r>
              <a:rPr lang="en-US" sz="3400" dirty="0"/>
              <a:t>Once the employee leaves the company.</a:t>
            </a:r>
          </a:p>
          <a:p>
            <a:pPr marL="514350" indent="-514350">
              <a:buFont typeface="+mj-lt"/>
              <a:buAutoNum type="alphaLcParenR"/>
              <a:defRPr/>
            </a:pPr>
            <a:r>
              <a:rPr lang="en-US" sz="3400" dirty="0">
                <a:solidFill>
                  <a:srgbClr val="FF0000"/>
                </a:solidFill>
              </a:rPr>
              <a:t>Once the employee understands the performance standards.</a:t>
            </a:r>
          </a:p>
          <a:p>
            <a:pPr>
              <a:defRPr/>
            </a:pPr>
            <a:endParaRPr lang="en-US" dirty="0"/>
          </a:p>
        </p:txBody>
      </p:sp>
      <p:sp>
        <p:nvSpPr>
          <p:cNvPr id="4" name="Content Placeholder 2"/>
          <p:cNvSpPr txBox="1">
            <a:spLocks/>
          </p:cNvSpPr>
          <p:nvPr/>
        </p:nvSpPr>
        <p:spPr bwMode="auto">
          <a:xfrm>
            <a:off x="4737100" y="15240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sz="1800" dirty="0"/>
              <a:t>7.   What is the name of the company that was being assessed?</a:t>
            </a:r>
          </a:p>
          <a:p>
            <a:pPr>
              <a:defRPr/>
            </a:pPr>
            <a:endParaRPr lang="en-US" sz="1800" dirty="0"/>
          </a:p>
          <a:p>
            <a:pPr marL="514350" indent="-514350">
              <a:buFont typeface="+mj-lt"/>
              <a:buAutoNum type="alphaLcParenR"/>
              <a:defRPr/>
            </a:pPr>
            <a:r>
              <a:rPr lang="en-US" sz="1800" dirty="0">
                <a:solidFill>
                  <a:srgbClr val="FF0000"/>
                </a:solidFill>
              </a:rPr>
              <a:t>Sinclair Knight Merz</a:t>
            </a:r>
          </a:p>
          <a:p>
            <a:pPr marL="514350" indent="-514350">
              <a:buFont typeface="+mj-lt"/>
              <a:buAutoNum type="alphaLcParenR"/>
              <a:defRPr/>
            </a:pPr>
            <a:r>
              <a:rPr lang="en-US" sz="1800" dirty="0"/>
              <a:t>Accenture</a:t>
            </a:r>
          </a:p>
          <a:p>
            <a:pPr marL="514350" indent="-514350">
              <a:buFont typeface="+mj-lt"/>
              <a:buAutoNum type="alphaLcParenR"/>
              <a:defRPr/>
            </a:pPr>
            <a:r>
              <a:rPr lang="en-US" sz="1800" dirty="0"/>
              <a:t>Knight Sinclair Merz</a:t>
            </a:r>
          </a:p>
          <a:p>
            <a:pPr marL="514350" indent="-514350">
              <a:buFont typeface="+mj-lt"/>
              <a:buAutoNum type="alphaLcParenR"/>
              <a:defRPr/>
            </a:pPr>
            <a:r>
              <a:rPr lang="en-US" sz="1800" dirty="0"/>
              <a:t>Merz Sinclair Knight</a:t>
            </a:r>
          </a:p>
          <a:p>
            <a:pPr>
              <a:defRPr/>
            </a:pPr>
            <a:endParaRPr lang="en-US" sz="1800" dirty="0"/>
          </a:p>
          <a:p>
            <a:pPr>
              <a:defRPr/>
            </a:pPr>
            <a:r>
              <a:rPr lang="en-US" sz="1800" dirty="0"/>
              <a:t>8.   After the assessment, it was discovered that what area(s) required improvement?</a:t>
            </a:r>
          </a:p>
          <a:p>
            <a:pPr>
              <a:defRPr/>
            </a:pPr>
            <a:endParaRPr lang="en-US" sz="1800" dirty="0"/>
          </a:p>
          <a:p>
            <a:pPr marL="514350" indent="-514350">
              <a:buFont typeface="+mj-lt"/>
              <a:buAutoNum type="alphaLcParenR"/>
              <a:defRPr/>
            </a:pPr>
            <a:r>
              <a:rPr lang="en-US" sz="1800" dirty="0"/>
              <a:t>Financial results</a:t>
            </a:r>
          </a:p>
          <a:p>
            <a:pPr marL="514350" indent="-514350">
              <a:buFont typeface="+mj-lt"/>
              <a:buAutoNum type="alphaLcParenR"/>
              <a:defRPr/>
            </a:pPr>
            <a:r>
              <a:rPr lang="en-US" sz="1800" dirty="0">
                <a:solidFill>
                  <a:srgbClr val="FF0000"/>
                </a:solidFill>
              </a:rPr>
              <a:t>Workforce planning and recruitment </a:t>
            </a:r>
          </a:p>
          <a:p>
            <a:pPr marL="514350" indent="-514350">
              <a:buFont typeface="+mj-lt"/>
              <a:buAutoNum type="alphaLcParenR"/>
              <a:defRPr/>
            </a:pPr>
            <a:r>
              <a:rPr lang="en-US" sz="1800" dirty="0"/>
              <a:t>Financial results and recruitment</a:t>
            </a:r>
          </a:p>
          <a:p>
            <a:pPr marL="514350" indent="-514350">
              <a:buFont typeface="+mj-lt"/>
              <a:buAutoNum type="alphaLcParenR"/>
              <a:defRPr/>
            </a:pPr>
            <a:r>
              <a:rPr lang="en-US" sz="1800" dirty="0"/>
              <a:t>Workforce planning and financial results</a:t>
            </a:r>
          </a:p>
          <a:p>
            <a:pPr>
              <a:defRPr/>
            </a:pP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pPr>
              <a:defRPr/>
            </a:pPr>
            <a:r>
              <a:rPr lang="en-US" dirty="0"/>
              <a:t>Module Three: The Basics (II)</a:t>
            </a:r>
          </a:p>
        </p:txBody>
      </p:sp>
      <p:sp>
        <p:nvSpPr>
          <p:cNvPr id="14339" name="Content Placeholder 2"/>
          <p:cNvSpPr>
            <a:spLocks noGrp="1"/>
          </p:cNvSpPr>
          <p:nvPr>
            <p:ph idx="1"/>
          </p:nvPr>
        </p:nvSpPr>
        <p:spPr>
          <a:xfrm>
            <a:off x="457200" y="1600200"/>
            <a:ext cx="6400800" cy="4495800"/>
          </a:xfrm>
        </p:spPr>
        <p:txBody>
          <a:bodyPr>
            <a:normAutofit lnSpcReduction="10000"/>
          </a:bodyPr>
          <a:lstStyle/>
          <a:p>
            <a:pPr marL="0">
              <a:defRPr/>
            </a:pPr>
            <a:r>
              <a:rPr lang="en-US" dirty="0"/>
              <a:t>A Performance Management system is only as good as its evaluation process. It is not enough to implement an effective program that covers all the basics, but you must be able to measure its success via assessments and performance reviews. This will in turn allow you to see where modifications need to take place.</a:t>
            </a:r>
          </a:p>
        </p:txBody>
      </p:sp>
      <p:sp>
        <p:nvSpPr>
          <p:cNvPr id="14340" name="Text Placeholder 3"/>
          <p:cNvSpPr>
            <a:spLocks noGrp="1"/>
          </p:cNvSpPr>
          <p:nvPr>
            <p:ph type="body" sz="quarter" idx="10"/>
          </p:nvPr>
        </p:nvSpPr>
        <p:spPr>
          <a:xfrm>
            <a:off x="7391400" y="381000"/>
            <a:ext cx="1752600" cy="4419600"/>
          </a:xfrm>
          <a:ln>
            <a:miter lim="800000"/>
            <a:headEnd/>
            <a:tailEnd/>
          </a:ln>
        </p:spPr>
        <p:txBody>
          <a:bodyPr>
            <a:normAutofit fontScale="55000" lnSpcReduction="20000"/>
          </a:bodyPr>
          <a:lstStyle/>
          <a:p>
            <a:pPr>
              <a:lnSpc>
                <a:spcPct val="115000"/>
              </a:lnSpc>
              <a:spcBef>
                <a:spcPts val="0"/>
              </a:spcBef>
              <a:spcAft>
                <a:spcPts val="1000"/>
              </a:spcAft>
              <a:defRPr/>
            </a:pPr>
            <a:r>
              <a:rPr lang="en-US" sz="3300" dirty="0">
                <a:ea typeface="Times New Roman"/>
                <a:cs typeface="Times New Roman"/>
              </a:rPr>
              <a:t>The greater danger for most of us lies not in setting our aim too high and falling short; but in setting our aim too low and achieving our mark.</a:t>
            </a:r>
          </a:p>
          <a:p>
            <a:pPr>
              <a:lnSpc>
                <a:spcPct val="115000"/>
              </a:lnSpc>
              <a:spcBef>
                <a:spcPts val="0"/>
              </a:spcBef>
              <a:spcAft>
                <a:spcPts val="1000"/>
              </a:spcAft>
              <a:defRPr/>
            </a:pPr>
            <a:endParaRPr lang="en-US" sz="3300" dirty="0">
              <a:ea typeface="Times New Roman"/>
              <a:cs typeface="Times New Roman"/>
            </a:endParaRPr>
          </a:p>
          <a:p>
            <a:pPr algn="ctr">
              <a:lnSpc>
                <a:spcPct val="115000"/>
              </a:lnSpc>
              <a:spcBef>
                <a:spcPts val="0"/>
              </a:spcBef>
              <a:spcAft>
                <a:spcPts val="1000"/>
              </a:spcAft>
              <a:defRPr/>
            </a:pPr>
            <a:r>
              <a:rPr lang="en-US" sz="3300" b="1" dirty="0">
                <a:ea typeface="Times New Roman"/>
                <a:cs typeface="Times New Roman"/>
              </a:rPr>
              <a:t>Michelangelo</a:t>
            </a:r>
          </a:p>
          <a:p>
            <a:pPr>
              <a:defRPr/>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41634899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t>Three Phase Process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48079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a:t>Assessments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128657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a:t>Performance Reviews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06601874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9405469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Three: Review Questions</a:t>
            </a:r>
          </a:p>
        </p:txBody>
      </p:sp>
      <p:sp>
        <p:nvSpPr>
          <p:cNvPr id="3" name="Content Placeholder 2"/>
          <p:cNvSpPr>
            <a:spLocks noGrp="1"/>
          </p:cNvSpPr>
          <p:nvPr>
            <p:ph idx="1"/>
          </p:nvPr>
        </p:nvSpPr>
        <p:spPr>
          <a:xfrm>
            <a:off x="457200" y="1600200"/>
            <a:ext cx="4114800" cy="4525963"/>
          </a:xfrm>
        </p:spPr>
        <p:txBody>
          <a:bodyPr>
            <a:normAutofit/>
          </a:bodyPr>
          <a:lstStyle/>
          <a:p>
            <a:pPr marL="342900" lvl="1" indent="-342900">
              <a:buFont typeface="Arial" charset="0"/>
              <a:buNone/>
              <a:defRPr/>
            </a:pPr>
            <a:r>
              <a:rPr lang="en-US" sz="1600" dirty="0"/>
              <a:t>1.   What is the order of the three phase change management model?</a:t>
            </a:r>
          </a:p>
          <a:p>
            <a:pPr marL="342900" lvl="1" indent="-342900">
              <a:buFont typeface="Arial" charset="0"/>
              <a:buNone/>
              <a:defRPr/>
            </a:pPr>
            <a:endParaRPr lang="en-US" sz="1600" dirty="0"/>
          </a:p>
          <a:p>
            <a:pPr marL="457200" lvl="1" indent="-457200">
              <a:buFont typeface="+mj-lt"/>
              <a:buAutoNum type="alphaLcParenR"/>
              <a:defRPr/>
            </a:pPr>
            <a:r>
              <a:rPr lang="en-US" sz="1600" dirty="0"/>
              <a:t>Unfreezing, change, freezing</a:t>
            </a:r>
          </a:p>
          <a:p>
            <a:pPr marL="457200" lvl="1" indent="-457200">
              <a:buFont typeface="+mj-lt"/>
              <a:buAutoNum type="alphaLcParenR"/>
              <a:defRPr/>
            </a:pPr>
            <a:r>
              <a:rPr lang="en-US" sz="1600" dirty="0"/>
              <a:t>Change, freezing, unfreezing</a:t>
            </a:r>
          </a:p>
          <a:p>
            <a:pPr marL="457200" lvl="1" indent="-457200">
              <a:buFont typeface="+mj-lt"/>
              <a:buAutoNum type="alphaLcParenR"/>
              <a:defRPr/>
            </a:pPr>
            <a:r>
              <a:rPr lang="en-US" sz="1600" dirty="0"/>
              <a:t>Unfreezing, freezing, change</a:t>
            </a:r>
          </a:p>
          <a:p>
            <a:pPr marL="457200" lvl="1" indent="-457200">
              <a:buFont typeface="+mj-lt"/>
              <a:buAutoNum type="alphaLcParenR"/>
              <a:defRPr/>
            </a:pPr>
            <a:r>
              <a:rPr lang="en-US" sz="1600" dirty="0"/>
              <a:t>Freezing, change, unfreezing</a:t>
            </a:r>
          </a:p>
          <a:p>
            <a:pPr marL="457200" lvl="1" indent="0">
              <a:buFont typeface="Arial" charset="0"/>
              <a:buNone/>
              <a:defRPr/>
            </a:pPr>
            <a:endParaRPr lang="en-US" sz="1600" dirty="0"/>
          </a:p>
          <a:p>
            <a:pPr marL="342900" lvl="1" indent="-342900">
              <a:buFont typeface="Arial" charset="0"/>
              <a:buNone/>
              <a:defRPr/>
            </a:pPr>
            <a:r>
              <a:rPr lang="en-US" sz="1600" dirty="0"/>
              <a:t>2.   The three phase model taught in this lesson was developed by whom?</a:t>
            </a:r>
          </a:p>
          <a:p>
            <a:pPr marL="342900" lvl="1" indent="-342900">
              <a:buFont typeface="Arial" charset="0"/>
              <a:buNone/>
              <a:defRPr/>
            </a:pPr>
            <a:endParaRPr lang="en-US" sz="1600" dirty="0"/>
          </a:p>
          <a:p>
            <a:pPr marL="514350" indent="-514350">
              <a:buFont typeface="+mj-lt"/>
              <a:buAutoNum type="alphaLcParenR"/>
              <a:defRPr/>
            </a:pPr>
            <a:r>
              <a:rPr lang="en-US" sz="1600" dirty="0"/>
              <a:t>John P. Kotter</a:t>
            </a:r>
          </a:p>
          <a:p>
            <a:pPr marL="514350" indent="-514350">
              <a:buFont typeface="+mj-lt"/>
              <a:buAutoNum type="alphaLcParenR"/>
              <a:defRPr/>
            </a:pPr>
            <a:r>
              <a:rPr lang="en-US" sz="1600" dirty="0"/>
              <a:t>Kurt Lewin</a:t>
            </a:r>
          </a:p>
          <a:p>
            <a:pPr marL="514350" indent="-514350">
              <a:buFont typeface="+mj-lt"/>
              <a:buAutoNum type="alphaLcParenR"/>
              <a:defRPr/>
            </a:pPr>
            <a:r>
              <a:rPr lang="en-US" sz="1600" dirty="0"/>
              <a:t>Tom Peters</a:t>
            </a:r>
          </a:p>
          <a:p>
            <a:pPr marL="514350" indent="-514350">
              <a:buFont typeface="+mj-lt"/>
              <a:buAutoNum type="alphaLcParenR"/>
              <a:defRPr/>
            </a:pPr>
            <a:r>
              <a:rPr lang="en-US" sz="1600" dirty="0"/>
              <a:t>Robert Waterman</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47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lvl="1" indent="-342900">
              <a:buFont typeface="Arial" charset="0"/>
              <a:buNone/>
              <a:defRPr/>
            </a:pPr>
            <a:r>
              <a:rPr lang="en-US" sz="3300" dirty="0"/>
              <a:t>3.    What type of employee performance assessment engages the opinions of a variety of people who interact with the employee in question?</a:t>
            </a:r>
          </a:p>
          <a:p>
            <a:pPr marL="342900" lvl="1" indent="-342900">
              <a:buFont typeface="Arial" charset="0"/>
              <a:buNone/>
              <a:defRPr/>
            </a:pPr>
            <a:endParaRPr lang="en-US" sz="3300" dirty="0"/>
          </a:p>
          <a:p>
            <a:pPr marL="514350" indent="-514350">
              <a:buFont typeface="+mj-lt"/>
              <a:buAutoNum type="alphaLcParenR"/>
              <a:defRPr/>
            </a:pPr>
            <a:r>
              <a:rPr lang="en-US" dirty="0"/>
              <a:t>Knowledge</a:t>
            </a:r>
          </a:p>
          <a:p>
            <a:pPr marL="514350" indent="-514350">
              <a:buFont typeface="+mj-lt"/>
              <a:buAutoNum type="alphaLcParenR"/>
              <a:defRPr/>
            </a:pPr>
            <a:r>
              <a:rPr lang="en-US" dirty="0"/>
              <a:t>360-Degree</a:t>
            </a:r>
          </a:p>
          <a:p>
            <a:pPr marL="514350" indent="-514350">
              <a:buFont typeface="+mj-lt"/>
              <a:buAutoNum type="alphaLcParenR"/>
              <a:defRPr/>
            </a:pPr>
            <a:r>
              <a:rPr lang="en-US" dirty="0"/>
              <a:t>Pre-Screening</a:t>
            </a:r>
          </a:p>
          <a:p>
            <a:pPr marL="514350" indent="-514350">
              <a:buFont typeface="+mj-lt"/>
              <a:buAutoNum type="alphaLcParenR"/>
              <a:defRPr/>
            </a:pPr>
            <a:r>
              <a:rPr lang="en-US" dirty="0"/>
              <a:t>Program Evaluation</a:t>
            </a:r>
          </a:p>
          <a:p>
            <a:pPr marL="514350" indent="-514350">
              <a:buFont typeface="+mj-lt"/>
              <a:buAutoNum type="alphaLcParenR"/>
              <a:defRPr/>
            </a:pPr>
            <a:endParaRPr lang="en-US" dirty="0"/>
          </a:p>
          <a:p>
            <a:pPr marL="342900" lvl="1" indent="-342900">
              <a:buFont typeface="Arial" charset="0"/>
              <a:buNone/>
              <a:defRPr/>
            </a:pPr>
            <a:r>
              <a:rPr lang="en-US" sz="3300" dirty="0"/>
              <a:t>4.    When do Pre-Screening Assessments generally take place?</a:t>
            </a:r>
          </a:p>
          <a:p>
            <a:pPr marL="342900" lvl="1" indent="-342900">
              <a:buFont typeface="Arial" charset="0"/>
              <a:buNone/>
              <a:defRPr/>
            </a:pPr>
            <a:endParaRPr lang="en-US" sz="3300" dirty="0"/>
          </a:p>
          <a:p>
            <a:pPr marL="514350" lvl="1" indent="-514350">
              <a:buFont typeface="+mj-lt"/>
              <a:buAutoNum type="alphaLcParenR"/>
              <a:defRPr/>
            </a:pPr>
            <a:r>
              <a:rPr lang="en-US" sz="3400" dirty="0"/>
              <a:t>On the employee’s first day of work</a:t>
            </a:r>
          </a:p>
          <a:p>
            <a:pPr marL="514350" lvl="1" indent="-514350">
              <a:buFont typeface="+mj-lt"/>
              <a:buAutoNum type="alphaLcParenR"/>
              <a:defRPr/>
            </a:pPr>
            <a:r>
              <a:rPr lang="en-US" sz="3400" dirty="0"/>
              <a:t>Before the prospective employee is hired</a:t>
            </a:r>
          </a:p>
          <a:p>
            <a:pPr marL="514350" lvl="1" indent="-514350">
              <a:buFont typeface="+mj-lt"/>
              <a:buAutoNum type="alphaLcParenR"/>
              <a:defRPr/>
            </a:pPr>
            <a:r>
              <a:rPr lang="en-US" sz="3400" dirty="0"/>
              <a:t>After the employee is fired / resigns but before they begin a position with a new company</a:t>
            </a:r>
          </a:p>
          <a:p>
            <a:pPr marL="514350" lvl="1" indent="-514350">
              <a:buFont typeface="+mj-lt"/>
              <a:buAutoNum type="alphaLcParenR"/>
              <a:defRPr/>
            </a:pPr>
            <a:r>
              <a:rPr lang="en-US" sz="3400" dirty="0"/>
              <a:t>Each day an employee comes to work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Three: Review Questions</a:t>
            </a:r>
          </a:p>
        </p:txBody>
      </p:sp>
      <p:sp>
        <p:nvSpPr>
          <p:cNvPr id="3" name="Content Placeholder 2"/>
          <p:cNvSpPr>
            <a:spLocks noGrp="1"/>
          </p:cNvSpPr>
          <p:nvPr>
            <p:ph idx="1"/>
          </p:nvPr>
        </p:nvSpPr>
        <p:spPr>
          <a:xfrm>
            <a:off x="457200" y="1600200"/>
            <a:ext cx="4114800" cy="4525963"/>
          </a:xfrm>
        </p:spPr>
        <p:txBody>
          <a:bodyPr>
            <a:normAutofit lnSpcReduction="10000"/>
          </a:bodyPr>
          <a:lstStyle/>
          <a:p>
            <a:pPr marL="342900" lvl="1" indent="-342900">
              <a:buFont typeface="Arial" charset="0"/>
              <a:buNone/>
              <a:defRPr/>
            </a:pPr>
            <a:r>
              <a:rPr lang="en-US" sz="1400" dirty="0"/>
              <a:t>4.    Which of the following is true about a performance review?</a:t>
            </a:r>
          </a:p>
          <a:p>
            <a:pPr marL="342900" lvl="1" indent="-342900">
              <a:buFont typeface="Arial" charset="0"/>
              <a:buNone/>
              <a:defRPr/>
            </a:pPr>
            <a:endParaRPr lang="en-US" sz="1400" dirty="0"/>
          </a:p>
          <a:p>
            <a:pPr marL="514350" lvl="1" indent="-514350">
              <a:buFont typeface="+mj-lt"/>
              <a:buAutoNum type="alphaLcParenR"/>
              <a:defRPr/>
            </a:pPr>
            <a:r>
              <a:rPr lang="en-US" sz="1400" dirty="0"/>
              <a:t>It is only necessary to discuss the performance standards that the employee did not meet</a:t>
            </a:r>
          </a:p>
          <a:p>
            <a:pPr marL="514350" lvl="1" indent="-514350">
              <a:buFont typeface="+mj-lt"/>
              <a:buAutoNum type="alphaLcParenR"/>
              <a:defRPr/>
            </a:pPr>
            <a:r>
              <a:rPr lang="en-US" sz="1400" dirty="0"/>
              <a:t>It is only necessary to discuss the performance standards that the employee exceeded</a:t>
            </a:r>
          </a:p>
          <a:p>
            <a:pPr marL="514350" lvl="1" indent="-514350">
              <a:buFont typeface="+mj-lt"/>
              <a:buAutoNum type="alphaLcParenR"/>
              <a:defRPr/>
            </a:pPr>
            <a:r>
              <a:rPr lang="en-US" sz="1400" dirty="0"/>
              <a:t>It is only necessary to discuss the performance standards that the employee barely met</a:t>
            </a:r>
          </a:p>
          <a:p>
            <a:pPr marL="514350" lvl="1" indent="-514350">
              <a:buFont typeface="+mj-lt"/>
              <a:buAutoNum type="alphaLcParenR"/>
              <a:defRPr/>
            </a:pPr>
            <a:r>
              <a:rPr lang="en-US" sz="1400" dirty="0"/>
              <a:t>It is necessary to discuss the performance standards that were not met, met and exceeded</a:t>
            </a:r>
          </a:p>
          <a:p>
            <a:pPr marL="342900" lvl="1" indent="-342900">
              <a:buFont typeface="Arial" charset="0"/>
              <a:buNone/>
              <a:defRPr/>
            </a:pPr>
            <a:endParaRPr lang="en-US" sz="1400" dirty="0"/>
          </a:p>
          <a:p>
            <a:pPr marL="342900" lvl="1" indent="-342900">
              <a:buFont typeface="Arial" charset="0"/>
              <a:buNone/>
              <a:defRPr/>
            </a:pPr>
            <a:r>
              <a:rPr lang="en-US" sz="1400" dirty="0"/>
              <a:t>5.    What method of follow-up should be used after a performance review?</a:t>
            </a:r>
          </a:p>
          <a:p>
            <a:pPr marL="342900" lvl="1" indent="-342900">
              <a:buFont typeface="Arial" charset="0"/>
              <a:buNone/>
              <a:defRPr/>
            </a:pPr>
            <a:endParaRPr lang="en-US" sz="1400" dirty="0"/>
          </a:p>
          <a:p>
            <a:pPr marL="514350" lvl="1" indent="-514350">
              <a:buFont typeface="+mj-lt"/>
              <a:buAutoNum type="alphaLcParenR"/>
              <a:defRPr/>
            </a:pPr>
            <a:r>
              <a:rPr lang="en-US" sz="1400" dirty="0"/>
              <a:t>Email</a:t>
            </a:r>
          </a:p>
          <a:p>
            <a:pPr marL="514350" lvl="1" indent="-514350">
              <a:buFont typeface="+mj-lt"/>
              <a:buAutoNum type="alphaLcParenR"/>
              <a:defRPr/>
            </a:pPr>
            <a:r>
              <a:rPr lang="en-US" sz="1400" dirty="0"/>
              <a:t>One-on-one, face-to-face meeting</a:t>
            </a:r>
          </a:p>
          <a:p>
            <a:pPr marL="514350" lvl="1" indent="-514350">
              <a:buFont typeface="+mj-lt"/>
              <a:buAutoNum type="alphaLcParenR"/>
              <a:defRPr/>
            </a:pPr>
            <a:r>
              <a:rPr lang="en-US" sz="1400" dirty="0"/>
              <a:t>The employee’s preferred method</a:t>
            </a:r>
          </a:p>
          <a:p>
            <a:pPr marL="514350" lvl="1" indent="-514350">
              <a:buFont typeface="+mj-lt"/>
              <a:buAutoNum type="alphaLcParenR"/>
              <a:defRPr/>
            </a:pPr>
            <a:r>
              <a:rPr lang="en-US" sz="1400" dirty="0"/>
              <a:t>Phone call</a:t>
            </a:r>
          </a:p>
          <a:p>
            <a:pPr>
              <a:defRPr/>
            </a:pPr>
            <a:endParaRPr lang="en-US" sz="1400" dirty="0"/>
          </a:p>
        </p:txBody>
      </p:sp>
      <p:sp>
        <p:nvSpPr>
          <p:cNvPr id="4" name="Content Placeholder 2"/>
          <p:cNvSpPr txBox="1">
            <a:spLocks/>
          </p:cNvSpPr>
          <p:nvPr/>
        </p:nvSpPr>
        <p:spPr bwMode="auto">
          <a:xfrm>
            <a:off x="4732338"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lvl="1" indent="-342900">
              <a:buFont typeface="Arial" charset="0"/>
              <a:buNone/>
              <a:defRPr/>
            </a:pPr>
            <a:r>
              <a:rPr lang="en-US" sz="2600" dirty="0"/>
              <a:t>6.   What did XYZ Paper Company decide to implement to help increase sales?</a:t>
            </a:r>
          </a:p>
          <a:p>
            <a:pPr marL="342900" lvl="1" indent="-342900">
              <a:buFont typeface="Arial" charset="0"/>
              <a:buNone/>
              <a:defRPr/>
            </a:pPr>
            <a:endParaRPr lang="en-US" sz="2600" dirty="0"/>
          </a:p>
          <a:p>
            <a:pPr marL="514350" lvl="1" indent="-514350">
              <a:buFont typeface="+mj-lt"/>
              <a:buAutoNum type="alphaLcParenR"/>
              <a:defRPr/>
            </a:pPr>
            <a:r>
              <a:rPr lang="en-US" sz="2600" dirty="0"/>
              <a:t>Incentive program</a:t>
            </a:r>
          </a:p>
          <a:p>
            <a:pPr marL="514350" lvl="1" indent="-514350">
              <a:buFont typeface="+mj-lt"/>
              <a:buAutoNum type="alphaLcParenR"/>
              <a:defRPr/>
            </a:pPr>
            <a:r>
              <a:rPr lang="en-US" sz="2600" dirty="0"/>
              <a:t>Mass lay-off</a:t>
            </a:r>
          </a:p>
          <a:p>
            <a:pPr marL="514350" lvl="1" indent="-514350">
              <a:buFont typeface="+mj-lt"/>
              <a:buAutoNum type="alphaLcParenR"/>
              <a:defRPr/>
            </a:pPr>
            <a:r>
              <a:rPr lang="en-US" sz="2600" dirty="0"/>
              <a:t>Additional training</a:t>
            </a:r>
          </a:p>
          <a:p>
            <a:pPr marL="514350" lvl="1" indent="-514350">
              <a:buFont typeface="+mj-lt"/>
              <a:buAutoNum type="alphaLcParenR"/>
              <a:defRPr/>
            </a:pPr>
            <a:r>
              <a:rPr lang="en-US" sz="2600" dirty="0"/>
              <a:t>One-on-one coaching</a:t>
            </a:r>
          </a:p>
          <a:p>
            <a:pPr marL="342900" lvl="1" indent="-342900">
              <a:buFont typeface="Arial" charset="0"/>
              <a:buNone/>
              <a:defRPr/>
            </a:pPr>
            <a:endParaRPr lang="en-US" sz="2600" dirty="0"/>
          </a:p>
          <a:p>
            <a:pPr marL="342900" lvl="1" indent="-342900">
              <a:buFont typeface="Arial" charset="0"/>
              <a:buNone/>
              <a:defRPr/>
            </a:pPr>
            <a:r>
              <a:rPr lang="en-US" sz="2600" dirty="0"/>
              <a:t>7.   On top of making up the 20% that the company was behind, by what percentage did it increase sales?</a:t>
            </a:r>
          </a:p>
          <a:p>
            <a:pPr marL="342900" lvl="1" indent="-342900">
              <a:buFont typeface="Arial" charset="0"/>
              <a:buNone/>
              <a:defRPr/>
            </a:pPr>
            <a:endParaRPr lang="en-US" sz="2600" dirty="0"/>
          </a:p>
          <a:p>
            <a:pPr marL="514350" lvl="1" indent="-514350">
              <a:buFont typeface="+mj-lt"/>
              <a:buAutoNum type="alphaLcParenR"/>
              <a:defRPr/>
            </a:pPr>
            <a:r>
              <a:rPr lang="en-US" sz="2600" dirty="0"/>
              <a:t>5%</a:t>
            </a:r>
          </a:p>
          <a:p>
            <a:pPr marL="514350" lvl="1" indent="-514350">
              <a:buFont typeface="+mj-lt"/>
              <a:buAutoNum type="alphaLcParenR"/>
              <a:defRPr/>
            </a:pPr>
            <a:r>
              <a:rPr lang="en-US" sz="2600" dirty="0"/>
              <a:t>10%</a:t>
            </a:r>
          </a:p>
          <a:p>
            <a:pPr marL="514350" lvl="1" indent="-514350">
              <a:buFont typeface="+mj-lt"/>
              <a:buAutoNum type="alphaLcParenR"/>
              <a:defRPr/>
            </a:pPr>
            <a:r>
              <a:rPr lang="en-US" sz="2600" dirty="0"/>
              <a:t>15%</a:t>
            </a:r>
          </a:p>
          <a:p>
            <a:pPr marL="514350" lvl="1" indent="-514350">
              <a:buFont typeface="+mj-lt"/>
              <a:buAutoNum type="alphaLcParenR"/>
              <a:defRPr/>
            </a:pPr>
            <a:r>
              <a:rPr lang="en-US" sz="2600" dirty="0"/>
              <a:t>20%</a:t>
            </a:r>
          </a:p>
          <a:p>
            <a:pPr>
              <a:defRPr/>
            </a:pP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Three: Review Questions</a:t>
            </a:r>
          </a:p>
        </p:txBody>
      </p:sp>
      <p:sp>
        <p:nvSpPr>
          <p:cNvPr id="3" name="Content Placeholder 2"/>
          <p:cNvSpPr>
            <a:spLocks noGrp="1"/>
          </p:cNvSpPr>
          <p:nvPr>
            <p:ph idx="1"/>
          </p:nvPr>
        </p:nvSpPr>
        <p:spPr>
          <a:xfrm>
            <a:off x="457200" y="1600200"/>
            <a:ext cx="4114800" cy="4525963"/>
          </a:xfrm>
        </p:spPr>
        <p:txBody>
          <a:bodyPr>
            <a:normAutofit/>
          </a:bodyPr>
          <a:lstStyle/>
          <a:p>
            <a:pPr marL="342900" lvl="1" indent="-342900">
              <a:buFont typeface="Arial" charset="0"/>
              <a:buNone/>
              <a:defRPr/>
            </a:pPr>
            <a:r>
              <a:rPr lang="en-US" sz="1600" dirty="0"/>
              <a:t>1.   What is the order of the three phase change management model?</a:t>
            </a:r>
          </a:p>
          <a:p>
            <a:pPr marL="342900" lvl="1" indent="-342900">
              <a:buFont typeface="Arial" charset="0"/>
              <a:buNone/>
              <a:defRPr/>
            </a:pPr>
            <a:endParaRPr lang="en-US" sz="1600" dirty="0"/>
          </a:p>
          <a:p>
            <a:pPr marL="457200" lvl="1" indent="-457200">
              <a:buFont typeface="+mj-lt"/>
              <a:buAutoNum type="alphaLcParenR"/>
              <a:defRPr/>
            </a:pPr>
            <a:r>
              <a:rPr lang="en-US" sz="1600" dirty="0">
                <a:solidFill>
                  <a:srgbClr val="FF0000"/>
                </a:solidFill>
              </a:rPr>
              <a:t>Unfreezing, change, freezing</a:t>
            </a:r>
          </a:p>
          <a:p>
            <a:pPr marL="457200" lvl="1" indent="-457200">
              <a:buFont typeface="+mj-lt"/>
              <a:buAutoNum type="alphaLcParenR"/>
              <a:defRPr/>
            </a:pPr>
            <a:r>
              <a:rPr lang="en-US" sz="1600" dirty="0"/>
              <a:t>Change, freezing, unfreezing</a:t>
            </a:r>
          </a:p>
          <a:p>
            <a:pPr marL="457200" lvl="1" indent="-457200">
              <a:buFont typeface="+mj-lt"/>
              <a:buAutoNum type="alphaLcParenR"/>
              <a:defRPr/>
            </a:pPr>
            <a:r>
              <a:rPr lang="en-US" sz="1600" dirty="0"/>
              <a:t>Unfreezing, freezing, change</a:t>
            </a:r>
          </a:p>
          <a:p>
            <a:pPr marL="457200" lvl="1" indent="-457200">
              <a:buFont typeface="+mj-lt"/>
              <a:buAutoNum type="alphaLcParenR"/>
              <a:defRPr/>
            </a:pPr>
            <a:r>
              <a:rPr lang="en-US" sz="1600" dirty="0"/>
              <a:t>Freezing, change, unfreezing</a:t>
            </a:r>
          </a:p>
          <a:p>
            <a:pPr marL="457200" lvl="1" indent="0">
              <a:buFont typeface="Arial" charset="0"/>
              <a:buNone/>
              <a:defRPr/>
            </a:pPr>
            <a:endParaRPr lang="en-US" sz="1600" dirty="0"/>
          </a:p>
          <a:p>
            <a:pPr marL="342900" lvl="1" indent="-342900">
              <a:buFont typeface="Arial" charset="0"/>
              <a:buNone/>
              <a:defRPr/>
            </a:pPr>
            <a:r>
              <a:rPr lang="en-US" sz="1600" dirty="0"/>
              <a:t>2.   The three phase model taught in this lesson was developed by whom?</a:t>
            </a:r>
          </a:p>
          <a:p>
            <a:pPr marL="342900" lvl="1" indent="-342900">
              <a:buFont typeface="Arial" charset="0"/>
              <a:buNone/>
              <a:defRPr/>
            </a:pPr>
            <a:endParaRPr lang="en-US" sz="1600" dirty="0"/>
          </a:p>
          <a:p>
            <a:pPr marL="514350" indent="-514350">
              <a:buFont typeface="+mj-lt"/>
              <a:buAutoNum type="alphaLcParenR"/>
              <a:defRPr/>
            </a:pPr>
            <a:r>
              <a:rPr lang="en-US" sz="1600" dirty="0"/>
              <a:t>John P. Kotter</a:t>
            </a:r>
          </a:p>
          <a:p>
            <a:pPr marL="514350" indent="-514350">
              <a:buFont typeface="+mj-lt"/>
              <a:buAutoNum type="alphaLcParenR"/>
              <a:defRPr/>
            </a:pPr>
            <a:r>
              <a:rPr lang="en-US" sz="1600" dirty="0">
                <a:solidFill>
                  <a:srgbClr val="FF0000"/>
                </a:solidFill>
              </a:rPr>
              <a:t>Kurt Lewin</a:t>
            </a:r>
          </a:p>
          <a:p>
            <a:pPr marL="514350" indent="-514350">
              <a:buFont typeface="+mj-lt"/>
              <a:buAutoNum type="alphaLcParenR"/>
              <a:defRPr/>
            </a:pPr>
            <a:r>
              <a:rPr lang="en-US" sz="1600" dirty="0"/>
              <a:t>Tom Peters</a:t>
            </a:r>
          </a:p>
          <a:p>
            <a:pPr marL="514350" indent="-514350">
              <a:buFont typeface="+mj-lt"/>
              <a:buAutoNum type="alphaLcParenR"/>
              <a:defRPr/>
            </a:pPr>
            <a:r>
              <a:rPr lang="en-US" sz="1600" dirty="0"/>
              <a:t>Robert Waterman</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47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lvl="1" indent="-342900">
              <a:buFont typeface="Arial" charset="0"/>
              <a:buNone/>
              <a:defRPr/>
            </a:pPr>
            <a:r>
              <a:rPr lang="en-US" sz="3300" dirty="0"/>
              <a:t>3.    What type of employee performance assessment engages the opinions of a variety of people who interact with the employee in question?</a:t>
            </a:r>
          </a:p>
          <a:p>
            <a:pPr marL="342900" lvl="1" indent="-342900">
              <a:buFont typeface="Arial" charset="0"/>
              <a:buNone/>
              <a:defRPr/>
            </a:pPr>
            <a:endParaRPr lang="en-US" sz="3300" dirty="0"/>
          </a:p>
          <a:p>
            <a:pPr marL="514350" indent="-514350">
              <a:buFont typeface="+mj-lt"/>
              <a:buAutoNum type="alphaLcParenR"/>
              <a:defRPr/>
            </a:pPr>
            <a:r>
              <a:rPr lang="en-US" dirty="0"/>
              <a:t>Knowledge</a:t>
            </a:r>
          </a:p>
          <a:p>
            <a:pPr marL="514350" indent="-514350">
              <a:buFont typeface="+mj-lt"/>
              <a:buAutoNum type="alphaLcParenR"/>
              <a:defRPr/>
            </a:pPr>
            <a:r>
              <a:rPr lang="en-US" dirty="0">
                <a:solidFill>
                  <a:srgbClr val="FF0000"/>
                </a:solidFill>
              </a:rPr>
              <a:t>360-Degree</a:t>
            </a:r>
          </a:p>
          <a:p>
            <a:pPr marL="514350" indent="-514350">
              <a:buFont typeface="+mj-lt"/>
              <a:buAutoNum type="alphaLcParenR"/>
              <a:defRPr/>
            </a:pPr>
            <a:r>
              <a:rPr lang="en-US" dirty="0"/>
              <a:t>Pre-Screening</a:t>
            </a:r>
          </a:p>
          <a:p>
            <a:pPr marL="514350" indent="-514350">
              <a:buFont typeface="+mj-lt"/>
              <a:buAutoNum type="alphaLcParenR"/>
              <a:defRPr/>
            </a:pPr>
            <a:r>
              <a:rPr lang="en-US" dirty="0"/>
              <a:t>Program Evaluation</a:t>
            </a:r>
          </a:p>
          <a:p>
            <a:pPr marL="514350" indent="-514350">
              <a:buFont typeface="+mj-lt"/>
              <a:buAutoNum type="alphaLcParenR"/>
              <a:defRPr/>
            </a:pPr>
            <a:endParaRPr lang="en-US" dirty="0"/>
          </a:p>
          <a:p>
            <a:pPr marL="342900" lvl="1" indent="-342900">
              <a:buFont typeface="Arial" charset="0"/>
              <a:buNone/>
              <a:defRPr/>
            </a:pPr>
            <a:r>
              <a:rPr lang="en-US" sz="3300" dirty="0"/>
              <a:t>4.    When do Pre-Screening Assessments generally take place?</a:t>
            </a:r>
          </a:p>
          <a:p>
            <a:pPr marL="342900" lvl="1" indent="-342900">
              <a:buFont typeface="Arial" charset="0"/>
              <a:buNone/>
              <a:defRPr/>
            </a:pPr>
            <a:endParaRPr lang="en-US" sz="3300" dirty="0"/>
          </a:p>
          <a:p>
            <a:pPr marL="514350" lvl="1" indent="-514350">
              <a:buFont typeface="+mj-lt"/>
              <a:buAutoNum type="alphaLcParenR"/>
              <a:defRPr/>
            </a:pPr>
            <a:r>
              <a:rPr lang="en-US" sz="3400" dirty="0"/>
              <a:t>On the employee’s first day of work</a:t>
            </a:r>
          </a:p>
          <a:p>
            <a:pPr marL="514350" lvl="1" indent="-514350">
              <a:buFont typeface="+mj-lt"/>
              <a:buAutoNum type="alphaLcParenR"/>
              <a:defRPr/>
            </a:pPr>
            <a:r>
              <a:rPr lang="en-US" sz="3400" dirty="0">
                <a:solidFill>
                  <a:srgbClr val="FF0000"/>
                </a:solidFill>
              </a:rPr>
              <a:t>Before the prospective employee is hired</a:t>
            </a:r>
          </a:p>
          <a:p>
            <a:pPr marL="514350" lvl="1" indent="-514350">
              <a:buFont typeface="+mj-lt"/>
              <a:buAutoNum type="alphaLcParenR"/>
              <a:defRPr/>
            </a:pPr>
            <a:r>
              <a:rPr lang="en-US" sz="3400" dirty="0"/>
              <a:t>After the employee is fired / resigns but before they begin a position with a new company</a:t>
            </a:r>
          </a:p>
          <a:p>
            <a:pPr marL="514350" lvl="1" indent="-514350">
              <a:buFont typeface="+mj-lt"/>
              <a:buAutoNum type="alphaLcParenR"/>
              <a:defRPr/>
            </a:pPr>
            <a:r>
              <a:rPr lang="en-US" sz="3400" dirty="0"/>
              <a:t>Each day an employee comes to work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Three: Review Questions</a:t>
            </a:r>
          </a:p>
        </p:txBody>
      </p:sp>
      <p:sp>
        <p:nvSpPr>
          <p:cNvPr id="3" name="Content Placeholder 2"/>
          <p:cNvSpPr>
            <a:spLocks noGrp="1"/>
          </p:cNvSpPr>
          <p:nvPr>
            <p:ph idx="1"/>
          </p:nvPr>
        </p:nvSpPr>
        <p:spPr>
          <a:xfrm>
            <a:off x="457200" y="1600200"/>
            <a:ext cx="4114800" cy="4525963"/>
          </a:xfrm>
        </p:spPr>
        <p:txBody>
          <a:bodyPr>
            <a:normAutofit lnSpcReduction="10000"/>
          </a:bodyPr>
          <a:lstStyle/>
          <a:p>
            <a:pPr marL="342900" lvl="1" indent="-342900">
              <a:buFont typeface="Arial" charset="0"/>
              <a:buNone/>
              <a:defRPr/>
            </a:pPr>
            <a:r>
              <a:rPr lang="en-US" sz="1400" dirty="0"/>
              <a:t>4.    Which of the following is true about a performance review?</a:t>
            </a:r>
          </a:p>
          <a:p>
            <a:pPr marL="342900" lvl="1" indent="-342900">
              <a:buFont typeface="Arial" charset="0"/>
              <a:buNone/>
              <a:defRPr/>
            </a:pPr>
            <a:endParaRPr lang="en-US" sz="1400" dirty="0"/>
          </a:p>
          <a:p>
            <a:pPr marL="514350" lvl="1" indent="-514350">
              <a:buFont typeface="+mj-lt"/>
              <a:buAutoNum type="alphaLcParenR"/>
              <a:defRPr/>
            </a:pPr>
            <a:r>
              <a:rPr lang="en-US" sz="1400" dirty="0"/>
              <a:t>It is only necessary to discuss the performance standards that the employee did not meet</a:t>
            </a:r>
          </a:p>
          <a:p>
            <a:pPr marL="514350" lvl="1" indent="-514350">
              <a:buFont typeface="+mj-lt"/>
              <a:buAutoNum type="alphaLcParenR"/>
              <a:defRPr/>
            </a:pPr>
            <a:r>
              <a:rPr lang="en-US" sz="1400" dirty="0"/>
              <a:t>It is only necessary to discuss the performance standards that the employee exceeded</a:t>
            </a:r>
          </a:p>
          <a:p>
            <a:pPr marL="514350" lvl="1" indent="-514350">
              <a:buFont typeface="+mj-lt"/>
              <a:buAutoNum type="alphaLcParenR"/>
              <a:defRPr/>
            </a:pPr>
            <a:r>
              <a:rPr lang="en-US" sz="1400" dirty="0"/>
              <a:t>It is only necessary to discuss the performance standards that the employee barely met</a:t>
            </a:r>
          </a:p>
          <a:p>
            <a:pPr marL="514350" lvl="1" indent="-514350">
              <a:buFont typeface="+mj-lt"/>
              <a:buAutoNum type="alphaLcParenR"/>
              <a:defRPr/>
            </a:pPr>
            <a:r>
              <a:rPr lang="en-US" sz="1400" dirty="0">
                <a:solidFill>
                  <a:srgbClr val="FF0000"/>
                </a:solidFill>
              </a:rPr>
              <a:t>It is necessary to discuss the performance standards that were not met, met and exceeded</a:t>
            </a:r>
          </a:p>
          <a:p>
            <a:pPr marL="342900" lvl="1" indent="-342900">
              <a:buFont typeface="Arial" charset="0"/>
              <a:buNone/>
              <a:defRPr/>
            </a:pPr>
            <a:endParaRPr lang="en-US" sz="1400" dirty="0"/>
          </a:p>
          <a:p>
            <a:pPr marL="342900" lvl="1" indent="-342900">
              <a:buFont typeface="Arial" charset="0"/>
              <a:buNone/>
              <a:defRPr/>
            </a:pPr>
            <a:r>
              <a:rPr lang="en-US" sz="1400" dirty="0"/>
              <a:t>5.    What method of follow-up should be used after a performance review?</a:t>
            </a:r>
          </a:p>
          <a:p>
            <a:pPr marL="342900" lvl="1" indent="-342900">
              <a:buFont typeface="Arial" charset="0"/>
              <a:buNone/>
              <a:defRPr/>
            </a:pPr>
            <a:endParaRPr lang="en-US" sz="1400" dirty="0"/>
          </a:p>
          <a:p>
            <a:pPr marL="514350" lvl="1" indent="-514350">
              <a:buFont typeface="+mj-lt"/>
              <a:buAutoNum type="alphaLcParenR"/>
              <a:defRPr/>
            </a:pPr>
            <a:r>
              <a:rPr lang="en-US" sz="1400" dirty="0"/>
              <a:t>Email</a:t>
            </a:r>
          </a:p>
          <a:p>
            <a:pPr marL="514350" lvl="1" indent="-514350">
              <a:buFont typeface="+mj-lt"/>
              <a:buAutoNum type="alphaLcParenR"/>
              <a:defRPr/>
            </a:pPr>
            <a:r>
              <a:rPr lang="en-US" sz="1400" dirty="0"/>
              <a:t>One-on-one, face-to-face meeting</a:t>
            </a:r>
          </a:p>
          <a:p>
            <a:pPr marL="514350" lvl="1" indent="-514350">
              <a:buFont typeface="+mj-lt"/>
              <a:buAutoNum type="alphaLcParenR"/>
              <a:defRPr/>
            </a:pPr>
            <a:r>
              <a:rPr lang="en-US" sz="1400" dirty="0">
                <a:solidFill>
                  <a:srgbClr val="FF0000"/>
                </a:solidFill>
              </a:rPr>
              <a:t>The employee’s preferred method</a:t>
            </a:r>
          </a:p>
          <a:p>
            <a:pPr marL="514350" lvl="1" indent="-514350">
              <a:buFont typeface="+mj-lt"/>
              <a:buAutoNum type="alphaLcParenR"/>
              <a:defRPr/>
            </a:pPr>
            <a:r>
              <a:rPr lang="en-US" sz="1400" dirty="0"/>
              <a:t>Phone call</a:t>
            </a:r>
          </a:p>
          <a:p>
            <a:pPr>
              <a:defRPr/>
            </a:pPr>
            <a:endParaRPr lang="en-US" sz="1400" dirty="0"/>
          </a:p>
        </p:txBody>
      </p:sp>
      <p:sp>
        <p:nvSpPr>
          <p:cNvPr id="4" name="Content Placeholder 2"/>
          <p:cNvSpPr txBox="1">
            <a:spLocks/>
          </p:cNvSpPr>
          <p:nvPr/>
        </p:nvSpPr>
        <p:spPr bwMode="auto">
          <a:xfrm>
            <a:off x="4732338"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lvl="1" indent="-342900">
              <a:buFont typeface="Arial" charset="0"/>
              <a:buNone/>
              <a:defRPr/>
            </a:pPr>
            <a:r>
              <a:rPr lang="en-US" sz="2600" dirty="0"/>
              <a:t>6.   What did XYZ Paper Company decide to implement to help increase sales?</a:t>
            </a:r>
          </a:p>
          <a:p>
            <a:pPr marL="342900" lvl="1" indent="-342900">
              <a:buFont typeface="Arial" charset="0"/>
              <a:buNone/>
              <a:defRPr/>
            </a:pPr>
            <a:endParaRPr lang="en-US" sz="2600" dirty="0"/>
          </a:p>
          <a:p>
            <a:pPr marL="514350" lvl="1" indent="-514350">
              <a:buFont typeface="+mj-lt"/>
              <a:buAutoNum type="alphaLcParenR"/>
              <a:defRPr/>
            </a:pPr>
            <a:r>
              <a:rPr lang="en-US" sz="2600" dirty="0">
                <a:solidFill>
                  <a:srgbClr val="FF0000"/>
                </a:solidFill>
              </a:rPr>
              <a:t>Incentive program</a:t>
            </a:r>
          </a:p>
          <a:p>
            <a:pPr marL="514350" lvl="1" indent="-514350">
              <a:buFont typeface="+mj-lt"/>
              <a:buAutoNum type="alphaLcParenR"/>
              <a:defRPr/>
            </a:pPr>
            <a:r>
              <a:rPr lang="en-US" sz="2600" dirty="0"/>
              <a:t>Mass lay-off</a:t>
            </a:r>
          </a:p>
          <a:p>
            <a:pPr marL="514350" lvl="1" indent="-514350">
              <a:buFont typeface="+mj-lt"/>
              <a:buAutoNum type="alphaLcParenR"/>
              <a:defRPr/>
            </a:pPr>
            <a:r>
              <a:rPr lang="en-US" sz="2600" dirty="0"/>
              <a:t>Additional training</a:t>
            </a:r>
          </a:p>
          <a:p>
            <a:pPr marL="514350" lvl="1" indent="-514350">
              <a:buFont typeface="+mj-lt"/>
              <a:buAutoNum type="alphaLcParenR"/>
              <a:defRPr/>
            </a:pPr>
            <a:r>
              <a:rPr lang="en-US" sz="2600" dirty="0"/>
              <a:t>One-on-one coaching</a:t>
            </a:r>
          </a:p>
          <a:p>
            <a:pPr marL="342900" lvl="1" indent="-342900">
              <a:buFont typeface="Arial" charset="0"/>
              <a:buNone/>
              <a:defRPr/>
            </a:pPr>
            <a:endParaRPr lang="en-US" sz="2600" dirty="0"/>
          </a:p>
          <a:p>
            <a:pPr marL="342900" lvl="1" indent="-342900">
              <a:buFont typeface="Arial" charset="0"/>
              <a:buNone/>
              <a:defRPr/>
            </a:pPr>
            <a:r>
              <a:rPr lang="en-US" sz="2600" dirty="0"/>
              <a:t>7.   On top of making up the 20% that the company was behind, by what percentage did it increase sales?</a:t>
            </a:r>
          </a:p>
          <a:p>
            <a:pPr marL="342900" lvl="1" indent="-342900">
              <a:buFont typeface="Arial" charset="0"/>
              <a:buNone/>
              <a:defRPr/>
            </a:pPr>
            <a:endParaRPr lang="en-US" sz="2600" dirty="0"/>
          </a:p>
          <a:p>
            <a:pPr marL="514350" lvl="1" indent="-514350">
              <a:buFont typeface="+mj-lt"/>
              <a:buAutoNum type="alphaLcParenR"/>
              <a:defRPr/>
            </a:pPr>
            <a:r>
              <a:rPr lang="en-US" sz="2600" dirty="0"/>
              <a:t>5%</a:t>
            </a:r>
          </a:p>
          <a:p>
            <a:pPr marL="514350" lvl="1" indent="-514350">
              <a:buFont typeface="+mj-lt"/>
              <a:buAutoNum type="alphaLcParenR"/>
              <a:defRPr/>
            </a:pPr>
            <a:r>
              <a:rPr lang="en-US" sz="2600" dirty="0">
                <a:solidFill>
                  <a:srgbClr val="FF0000"/>
                </a:solidFill>
              </a:rPr>
              <a:t>10%</a:t>
            </a:r>
          </a:p>
          <a:p>
            <a:pPr marL="514350" lvl="1" indent="-514350">
              <a:buFont typeface="+mj-lt"/>
              <a:buAutoNum type="alphaLcParenR"/>
              <a:defRPr/>
            </a:pPr>
            <a:r>
              <a:rPr lang="en-US" sz="2600" dirty="0"/>
              <a:t>15%</a:t>
            </a:r>
          </a:p>
          <a:p>
            <a:pPr marL="514350" lvl="1" indent="-514350">
              <a:buFont typeface="+mj-lt"/>
              <a:buAutoNum type="alphaLcParenR"/>
              <a:defRPr/>
            </a:pPr>
            <a:r>
              <a:rPr lang="en-US" sz="2600" dirty="0"/>
              <a:t>20%</a:t>
            </a:r>
          </a:p>
          <a:p>
            <a:pPr>
              <a:defRPr/>
            </a:pP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pPr>
              <a:defRPr/>
            </a:pPr>
            <a:r>
              <a:rPr lang="en-US" dirty="0"/>
              <a:t> </a:t>
            </a:r>
            <a:br>
              <a:rPr lang="en-US" dirty="0"/>
            </a:br>
            <a:r>
              <a:rPr lang="en-US" dirty="0"/>
              <a:t>Module Four:  Goal Setting</a:t>
            </a:r>
            <a:br>
              <a:rPr lang="en-US" dirty="0"/>
            </a:br>
            <a:endParaRPr lang="en-US" dirty="0"/>
          </a:p>
        </p:txBody>
      </p:sp>
      <p:sp>
        <p:nvSpPr>
          <p:cNvPr id="18435" name="Content Placeholder 2"/>
          <p:cNvSpPr>
            <a:spLocks noGrp="1"/>
          </p:cNvSpPr>
          <p:nvPr>
            <p:ph idx="1"/>
          </p:nvPr>
        </p:nvSpPr>
        <p:spPr/>
        <p:txBody>
          <a:bodyPr>
            <a:normAutofit lnSpcReduction="10000"/>
          </a:bodyPr>
          <a:lstStyle/>
          <a:p>
            <a:pPr marL="0">
              <a:defRPr/>
            </a:pPr>
            <a:r>
              <a:rPr lang="en-US" dirty="0"/>
              <a:t>Every successful business plan requires goals and objectives. Goals show the strengths and weaknesses of plans and procedures. Implementing regularly evaluated goals allows leaders to understand where performance is and what needs to be improved. When managing performance, make sure that you implement SMART goals. </a:t>
            </a:r>
          </a:p>
          <a:p>
            <a:pPr>
              <a:defRPr/>
            </a:pPr>
            <a:endParaRPr lang="en-US" dirty="0"/>
          </a:p>
        </p:txBody>
      </p:sp>
      <p:sp>
        <p:nvSpPr>
          <p:cNvPr id="18436" name="Text Placeholder 3"/>
          <p:cNvSpPr>
            <a:spLocks noGrp="1"/>
          </p:cNvSpPr>
          <p:nvPr>
            <p:ph type="body" sz="quarter" idx="10"/>
          </p:nvPr>
        </p:nvSpPr>
        <p:spPr>
          <a:xfrm>
            <a:off x="7391400" y="381000"/>
            <a:ext cx="1752600" cy="4343400"/>
          </a:xfrm>
          <a:ln>
            <a:miter lim="800000"/>
            <a:headEnd/>
            <a:tailEnd/>
          </a:ln>
        </p:spPr>
        <p:txBody>
          <a:bodyPr>
            <a:normAutofit/>
          </a:bodyPr>
          <a:lstStyle/>
          <a:p>
            <a:pPr>
              <a:lnSpc>
                <a:spcPct val="115000"/>
              </a:lnSpc>
              <a:spcBef>
                <a:spcPts val="0"/>
              </a:spcBef>
              <a:spcAft>
                <a:spcPts val="1000"/>
              </a:spcAft>
              <a:defRPr/>
            </a:pPr>
            <a:r>
              <a:rPr lang="en-US" sz="2000" dirty="0">
                <a:latin typeface="Cambria"/>
                <a:ea typeface="Times New Roman"/>
                <a:cs typeface="Times New Roman"/>
              </a:rPr>
              <a:t>If you don’t know where you are going, how can you expect to get there?</a:t>
            </a:r>
          </a:p>
          <a:p>
            <a:pPr>
              <a:lnSpc>
                <a:spcPct val="115000"/>
              </a:lnSpc>
              <a:spcBef>
                <a:spcPts val="0"/>
              </a:spcBef>
              <a:spcAft>
                <a:spcPts val="1000"/>
              </a:spcAft>
              <a:defRPr/>
            </a:pPr>
            <a:r>
              <a:rPr lang="en-US" sz="2000" b="1" dirty="0">
                <a:ea typeface="Times New Roman"/>
                <a:cs typeface="Times New Roman"/>
              </a:rPr>
              <a:t>Basil S. Walsh</a:t>
            </a:r>
            <a:endParaRPr lang="en-US" sz="1600" b="1" dirty="0">
              <a:ea typeface="Times New Roman"/>
              <a:cs typeface="Times New Roman"/>
            </a:endParaRPr>
          </a:p>
          <a:p>
            <a:pPr>
              <a:defRPr/>
            </a:pP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a:t>SMART Goal Setting</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896359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58616480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a:t>Specific Goals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525381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a:t>Measurable Goals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5510487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a:t>Attainable Goals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411270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a:t>Realistic Goals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7729764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a:t>Timely Goals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74265963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a:t>Monitoring Results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1733060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3839475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What does S stand for in SMART goals?</a:t>
            </a:r>
          </a:p>
          <a:p>
            <a:pPr>
              <a:defRPr/>
            </a:pPr>
            <a:endParaRPr lang="en-US" dirty="0"/>
          </a:p>
          <a:p>
            <a:pPr marL="514350" indent="-514350">
              <a:buFont typeface="+mj-lt"/>
              <a:buAutoNum type="alphaLcParenR"/>
              <a:defRPr/>
            </a:pPr>
            <a:r>
              <a:rPr lang="en-US" dirty="0"/>
              <a:t>Special</a:t>
            </a:r>
          </a:p>
          <a:p>
            <a:pPr marL="514350" indent="-514350">
              <a:buFont typeface="+mj-lt"/>
              <a:buAutoNum type="alphaLcParenR"/>
              <a:defRPr/>
            </a:pPr>
            <a:r>
              <a:rPr lang="en-US" dirty="0"/>
              <a:t>Specific</a:t>
            </a:r>
          </a:p>
          <a:p>
            <a:pPr marL="514350" indent="-514350">
              <a:buFont typeface="+mj-lt"/>
              <a:buAutoNum type="alphaLcParenR"/>
              <a:defRPr/>
            </a:pPr>
            <a:r>
              <a:rPr lang="en-US" dirty="0"/>
              <a:t>Safe</a:t>
            </a:r>
          </a:p>
          <a:p>
            <a:pPr marL="514350" indent="-514350">
              <a:buFont typeface="+mj-lt"/>
              <a:buAutoNum type="alphaLcParenR"/>
              <a:defRPr/>
            </a:pPr>
            <a:r>
              <a:rPr lang="en-US" dirty="0"/>
              <a:t>Scientific</a:t>
            </a:r>
          </a:p>
          <a:p>
            <a:pPr>
              <a:defRPr/>
            </a:pPr>
            <a:endParaRPr lang="en-US" dirty="0"/>
          </a:p>
          <a:p>
            <a:pPr>
              <a:defRPr/>
            </a:pPr>
            <a:r>
              <a:rPr lang="en-US" dirty="0"/>
              <a:t>2.  What does T stand for in SMART goals?</a:t>
            </a:r>
          </a:p>
          <a:p>
            <a:pPr>
              <a:defRPr/>
            </a:pPr>
            <a:endParaRPr lang="en-US" dirty="0"/>
          </a:p>
          <a:p>
            <a:pPr marL="514350" indent="-514350">
              <a:buFont typeface="+mj-lt"/>
              <a:buAutoNum type="alphaLcParenR"/>
              <a:defRPr/>
            </a:pPr>
            <a:r>
              <a:rPr lang="en-US" dirty="0"/>
              <a:t>Trackable</a:t>
            </a:r>
          </a:p>
          <a:p>
            <a:pPr marL="514350" indent="-514350">
              <a:buFont typeface="+mj-lt"/>
              <a:buAutoNum type="alphaLcParenR"/>
              <a:defRPr/>
            </a:pPr>
            <a:r>
              <a:rPr lang="en-US" dirty="0"/>
              <a:t>Tangible</a:t>
            </a:r>
          </a:p>
          <a:p>
            <a:pPr marL="514350" indent="-514350">
              <a:buFont typeface="+mj-lt"/>
              <a:buAutoNum type="alphaLcParenR"/>
              <a:defRPr/>
            </a:pPr>
            <a:r>
              <a:rPr lang="en-US" dirty="0"/>
              <a:t>Timely</a:t>
            </a:r>
          </a:p>
          <a:p>
            <a:pPr marL="514350" indent="-514350">
              <a:buFont typeface="+mj-lt"/>
              <a:buAutoNum type="alphaLcParenR"/>
              <a:defRPr/>
            </a:pPr>
            <a:r>
              <a:rPr lang="en-US" dirty="0"/>
              <a:t>Tasks</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does a Specific goal not establish?</a:t>
            </a:r>
          </a:p>
          <a:p>
            <a:pPr>
              <a:defRPr/>
            </a:pPr>
            <a:endParaRPr lang="en-US" dirty="0"/>
          </a:p>
          <a:p>
            <a:pPr marL="514350" indent="-514350">
              <a:buFont typeface="+mj-lt"/>
              <a:buAutoNum type="alphaLcParenR"/>
              <a:defRPr/>
            </a:pPr>
            <a:r>
              <a:rPr lang="en-US" dirty="0"/>
              <a:t>Evaluation</a:t>
            </a:r>
          </a:p>
          <a:p>
            <a:pPr marL="514350" indent="-514350">
              <a:buFont typeface="+mj-lt"/>
              <a:buAutoNum type="alphaLcParenR"/>
              <a:defRPr/>
            </a:pPr>
            <a:r>
              <a:rPr lang="en-US" dirty="0"/>
              <a:t>Location</a:t>
            </a:r>
          </a:p>
          <a:p>
            <a:pPr marL="514350" indent="-514350">
              <a:buFont typeface="+mj-lt"/>
              <a:buAutoNum type="alphaLcParenR"/>
              <a:defRPr/>
            </a:pPr>
            <a:r>
              <a:rPr lang="en-US" dirty="0"/>
              <a:t>Requirements</a:t>
            </a:r>
          </a:p>
          <a:p>
            <a:pPr marL="514350" indent="-514350">
              <a:buFont typeface="+mj-lt"/>
              <a:buAutoNum type="alphaLcParenR"/>
              <a:defRPr/>
            </a:pPr>
            <a:r>
              <a:rPr lang="en-US" dirty="0"/>
              <a:t>Who is responsible</a:t>
            </a:r>
          </a:p>
          <a:p>
            <a:pPr>
              <a:defRPr/>
            </a:pPr>
            <a:endParaRPr lang="en-US" dirty="0"/>
          </a:p>
          <a:p>
            <a:pPr>
              <a:defRPr/>
            </a:pPr>
            <a:r>
              <a:rPr lang="en-US" dirty="0"/>
              <a:t>4.   Sell more is a ___________.</a:t>
            </a:r>
          </a:p>
          <a:p>
            <a:pPr>
              <a:defRPr/>
            </a:pPr>
            <a:endParaRPr lang="en-US" dirty="0"/>
          </a:p>
          <a:p>
            <a:pPr marL="514350" indent="-514350">
              <a:buFont typeface="+mj-lt"/>
              <a:buAutoNum type="alphaLcParenR"/>
              <a:defRPr/>
            </a:pPr>
            <a:r>
              <a:rPr lang="en-US" dirty="0"/>
              <a:t>Specific goal</a:t>
            </a:r>
          </a:p>
          <a:p>
            <a:pPr marL="514350" indent="-514350">
              <a:buFont typeface="+mj-lt"/>
              <a:buAutoNum type="alphaLcParenR"/>
              <a:defRPr/>
            </a:pPr>
            <a:r>
              <a:rPr lang="en-US" dirty="0"/>
              <a:t>Measurable goal</a:t>
            </a:r>
          </a:p>
          <a:p>
            <a:pPr marL="514350" indent="-514350">
              <a:buFont typeface="+mj-lt"/>
              <a:buAutoNum type="alphaLcParenR"/>
              <a:defRPr/>
            </a:pPr>
            <a:r>
              <a:rPr lang="en-US" dirty="0"/>
              <a:t>Timely goal</a:t>
            </a:r>
          </a:p>
          <a:p>
            <a:pPr marL="514350" indent="-514350">
              <a:buFont typeface="+mj-lt"/>
              <a:buAutoNum type="alphaLcParenR"/>
              <a:defRPr/>
            </a:pPr>
            <a:r>
              <a:rPr lang="en-US" dirty="0"/>
              <a:t>General goal</a:t>
            </a:r>
          </a:p>
          <a:p>
            <a:pPr>
              <a:defRPr/>
            </a:pP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a:xfrm>
            <a:off x="457200" y="1600200"/>
            <a:ext cx="4114800" cy="4525963"/>
          </a:xfrm>
        </p:spPr>
        <p:txBody>
          <a:bodyPr>
            <a:normAutofit fontScale="92500" lnSpcReduction="10000"/>
          </a:bodyPr>
          <a:lstStyle/>
          <a:p>
            <a:pPr>
              <a:defRPr/>
            </a:pPr>
            <a:r>
              <a:rPr lang="en-US" sz="2000" dirty="0"/>
              <a:t>5.   Which type of goal answers how much?</a:t>
            </a:r>
          </a:p>
          <a:p>
            <a:pPr>
              <a:defRPr/>
            </a:pPr>
            <a:endParaRPr lang="en-US" sz="2000" dirty="0"/>
          </a:p>
          <a:p>
            <a:pPr marL="514350" indent="-514350">
              <a:buFont typeface="+mj-lt"/>
              <a:buAutoNum type="alphaLcParenR"/>
              <a:defRPr/>
            </a:pPr>
            <a:r>
              <a:rPr lang="en-US" sz="2000" dirty="0"/>
              <a:t>Attainable</a:t>
            </a:r>
          </a:p>
          <a:p>
            <a:pPr marL="514350" indent="-514350">
              <a:buFont typeface="+mj-lt"/>
              <a:buAutoNum type="alphaLcParenR"/>
              <a:defRPr/>
            </a:pPr>
            <a:r>
              <a:rPr lang="en-US" sz="2000" dirty="0"/>
              <a:t>Measurable</a:t>
            </a:r>
          </a:p>
          <a:p>
            <a:pPr marL="514350" indent="-514350">
              <a:buFont typeface="+mj-lt"/>
              <a:buAutoNum type="alphaLcParenR"/>
              <a:defRPr/>
            </a:pPr>
            <a:r>
              <a:rPr lang="en-US" sz="2000" dirty="0"/>
              <a:t>General</a:t>
            </a:r>
          </a:p>
          <a:p>
            <a:pPr marL="514350" indent="-514350">
              <a:buFont typeface="+mj-lt"/>
              <a:buAutoNum type="alphaLcParenR"/>
              <a:defRPr/>
            </a:pPr>
            <a:r>
              <a:rPr lang="en-US" sz="2000" dirty="0"/>
              <a:t>Realistic</a:t>
            </a:r>
          </a:p>
          <a:p>
            <a:pPr>
              <a:defRPr/>
            </a:pPr>
            <a:endParaRPr lang="en-US" sz="2000" dirty="0"/>
          </a:p>
          <a:p>
            <a:pPr>
              <a:defRPr/>
            </a:pPr>
            <a:r>
              <a:rPr lang="en-US" sz="2000" dirty="0"/>
              <a:t>6.   What is a measurable goal?</a:t>
            </a:r>
          </a:p>
          <a:p>
            <a:pPr>
              <a:defRPr/>
            </a:pPr>
            <a:endParaRPr lang="en-US" sz="2000" dirty="0"/>
          </a:p>
          <a:p>
            <a:pPr marL="514350" indent="-514350">
              <a:buFont typeface="+mj-lt"/>
              <a:buAutoNum type="alphaLcParenR"/>
              <a:defRPr/>
            </a:pPr>
            <a:r>
              <a:rPr lang="en-US" sz="2000" dirty="0"/>
              <a:t>Decrease turnover</a:t>
            </a:r>
          </a:p>
          <a:p>
            <a:pPr marL="514350" indent="-514350">
              <a:buFont typeface="+mj-lt"/>
              <a:buAutoNum type="alphaLcParenR"/>
              <a:defRPr/>
            </a:pPr>
            <a:r>
              <a:rPr lang="en-US" sz="2000" dirty="0"/>
              <a:t>Decrease turnover in a month</a:t>
            </a:r>
          </a:p>
          <a:p>
            <a:pPr marL="514350" indent="-514350">
              <a:buFont typeface="+mj-lt"/>
              <a:buAutoNum type="alphaLcParenR"/>
              <a:defRPr/>
            </a:pPr>
            <a:r>
              <a:rPr lang="en-US" sz="2000" dirty="0"/>
              <a:t>Decrease turnover by 10 percent</a:t>
            </a:r>
          </a:p>
          <a:p>
            <a:pPr marL="514350" indent="-514350">
              <a:buFont typeface="+mj-lt"/>
              <a:buAutoNum type="alphaLcParenR"/>
              <a:defRPr/>
            </a:pPr>
            <a:r>
              <a:rPr lang="en-US" sz="2000" dirty="0"/>
              <a:t>Decrease turnover in production</a:t>
            </a:r>
          </a:p>
        </p:txBody>
      </p:sp>
      <p:sp>
        <p:nvSpPr>
          <p:cNvPr id="4" name="Content Placeholder 2"/>
          <p:cNvSpPr txBox="1">
            <a:spLocks/>
          </p:cNvSpPr>
          <p:nvPr/>
        </p:nvSpPr>
        <p:spPr bwMode="auto">
          <a:xfrm>
            <a:off x="4724400" y="1565275"/>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type of goal will cause employees to give up?</a:t>
            </a:r>
          </a:p>
          <a:p>
            <a:pPr>
              <a:defRPr/>
            </a:pPr>
            <a:endParaRPr lang="en-US" dirty="0"/>
          </a:p>
          <a:p>
            <a:pPr marL="514350" indent="-514350">
              <a:buFont typeface="+mj-lt"/>
              <a:buAutoNum type="alphaLcParenR"/>
              <a:defRPr/>
            </a:pPr>
            <a:r>
              <a:rPr lang="en-US" dirty="0"/>
              <a:t>Unattainable</a:t>
            </a:r>
          </a:p>
          <a:p>
            <a:pPr marL="514350" indent="-514350">
              <a:buFont typeface="+mj-lt"/>
              <a:buAutoNum type="alphaLcParenR"/>
              <a:defRPr/>
            </a:pPr>
            <a:r>
              <a:rPr lang="en-US" dirty="0"/>
              <a:t>Realistic</a:t>
            </a:r>
          </a:p>
          <a:p>
            <a:pPr marL="514350" indent="-514350">
              <a:buFont typeface="+mj-lt"/>
              <a:buAutoNum type="alphaLcParenR"/>
              <a:defRPr/>
            </a:pPr>
            <a:r>
              <a:rPr lang="en-US" dirty="0"/>
              <a:t>Attainable</a:t>
            </a:r>
          </a:p>
          <a:p>
            <a:pPr marL="514350" indent="-514350">
              <a:buFont typeface="+mj-lt"/>
              <a:buAutoNum type="alphaLcParenR"/>
              <a:defRPr/>
            </a:pPr>
            <a:r>
              <a:rPr lang="en-US" dirty="0"/>
              <a:t>General</a:t>
            </a:r>
          </a:p>
          <a:p>
            <a:pPr>
              <a:defRPr/>
            </a:pPr>
            <a:endParaRPr lang="en-US" dirty="0"/>
          </a:p>
          <a:p>
            <a:pPr>
              <a:defRPr/>
            </a:pPr>
            <a:r>
              <a:rPr lang="en-US" dirty="0"/>
              <a:t>8.   What is an attainable goal?</a:t>
            </a:r>
          </a:p>
          <a:p>
            <a:pPr>
              <a:defRPr/>
            </a:pPr>
            <a:endParaRPr lang="en-US" dirty="0"/>
          </a:p>
          <a:p>
            <a:pPr marL="514350" indent="-514350">
              <a:buFont typeface="+mj-lt"/>
              <a:buAutoNum type="alphaLcParenR"/>
              <a:defRPr/>
            </a:pPr>
            <a:r>
              <a:rPr lang="en-US" dirty="0"/>
              <a:t>Reduce turnover by 80 percent</a:t>
            </a:r>
          </a:p>
          <a:p>
            <a:pPr marL="514350" indent="-514350">
              <a:buFont typeface="+mj-lt"/>
              <a:buAutoNum type="alphaLcParenR"/>
              <a:defRPr/>
            </a:pPr>
            <a:r>
              <a:rPr lang="en-US" dirty="0"/>
              <a:t>Reduce turnover by 60 percent</a:t>
            </a:r>
          </a:p>
          <a:p>
            <a:pPr marL="514350" indent="-514350">
              <a:buFont typeface="+mj-lt"/>
              <a:buAutoNum type="alphaLcParenR"/>
              <a:defRPr/>
            </a:pPr>
            <a:r>
              <a:rPr lang="en-US" dirty="0"/>
              <a:t>Reduce turnover by 40 percent</a:t>
            </a:r>
          </a:p>
          <a:p>
            <a:pPr marL="514350" indent="-514350">
              <a:buFont typeface="+mj-lt"/>
              <a:buAutoNum type="alphaLcParenR"/>
              <a:defRPr/>
            </a:pPr>
            <a:r>
              <a:rPr lang="en-US" dirty="0"/>
              <a:t>Reduce turnover 10 percent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9.   What do realistic goals relate to?</a:t>
            </a:r>
          </a:p>
          <a:p>
            <a:pPr>
              <a:defRPr/>
            </a:pPr>
            <a:endParaRPr lang="en-US" dirty="0"/>
          </a:p>
          <a:p>
            <a:pPr marL="514350" indent="-514350">
              <a:buFont typeface="+mj-lt"/>
              <a:buAutoNum type="alphaLcParenR"/>
              <a:defRPr/>
            </a:pPr>
            <a:r>
              <a:rPr lang="en-US" dirty="0"/>
              <a:t>Turnover</a:t>
            </a:r>
          </a:p>
          <a:p>
            <a:pPr marL="514350" indent="-514350">
              <a:buFont typeface="+mj-lt"/>
              <a:buAutoNum type="alphaLcParenR"/>
              <a:defRPr/>
            </a:pPr>
            <a:r>
              <a:rPr lang="en-US" dirty="0"/>
              <a:t>Measurability</a:t>
            </a:r>
          </a:p>
          <a:p>
            <a:pPr marL="514350" indent="-514350">
              <a:buFont typeface="+mj-lt"/>
              <a:buAutoNum type="alphaLcParenR"/>
              <a:defRPr/>
            </a:pPr>
            <a:r>
              <a:rPr lang="en-US" dirty="0"/>
              <a:t>Employee abilities</a:t>
            </a:r>
          </a:p>
          <a:p>
            <a:pPr marL="514350" indent="-514350">
              <a:buFont typeface="+mj-lt"/>
              <a:buAutoNum type="alphaLcParenR"/>
              <a:defRPr/>
            </a:pPr>
            <a:r>
              <a:rPr lang="en-US" dirty="0"/>
              <a:t>General</a:t>
            </a:r>
          </a:p>
          <a:p>
            <a:pPr>
              <a:defRPr/>
            </a:pPr>
            <a:endParaRPr lang="en-US" dirty="0"/>
          </a:p>
          <a:p>
            <a:pPr>
              <a:defRPr/>
            </a:pPr>
            <a:r>
              <a:rPr lang="en-US" dirty="0"/>
              <a:t>10.   What will make a goal more realistic?</a:t>
            </a:r>
          </a:p>
          <a:p>
            <a:pPr>
              <a:defRPr/>
            </a:pPr>
            <a:endParaRPr lang="en-US" dirty="0"/>
          </a:p>
          <a:p>
            <a:pPr marL="514350" indent="-514350">
              <a:buFont typeface="+mj-lt"/>
              <a:buAutoNum type="alphaLcParenR"/>
              <a:defRPr/>
            </a:pPr>
            <a:r>
              <a:rPr lang="en-US" dirty="0"/>
              <a:t>Make them challenging</a:t>
            </a:r>
          </a:p>
          <a:p>
            <a:pPr marL="514350" indent="-514350">
              <a:buFont typeface="+mj-lt"/>
              <a:buAutoNum type="alphaLcParenR"/>
              <a:defRPr/>
            </a:pPr>
            <a:r>
              <a:rPr lang="en-US" dirty="0"/>
              <a:t>Break large goals into smaller ones</a:t>
            </a:r>
          </a:p>
          <a:p>
            <a:pPr marL="514350" indent="-514350">
              <a:buFont typeface="+mj-lt"/>
              <a:buAutoNum type="alphaLcParenR"/>
              <a:defRPr/>
            </a:pPr>
            <a:r>
              <a:rPr lang="en-US" dirty="0"/>
              <a:t>Compile small goals into a large one</a:t>
            </a:r>
          </a:p>
          <a:p>
            <a:pPr marL="514350" indent="-514350">
              <a:buFont typeface="+mj-lt"/>
              <a:buAutoNum type="alphaLcParenR"/>
              <a:defRPr/>
            </a:pPr>
            <a:r>
              <a:rPr lang="en-US" dirty="0"/>
              <a:t>Make them easy</a:t>
            </a:r>
          </a:p>
          <a:p>
            <a:pPr>
              <a:defRPr/>
            </a:pPr>
            <a:endParaRPr lang="en-US" dirty="0"/>
          </a:p>
        </p:txBody>
      </p:sp>
      <p:sp>
        <p:nvSpPr>
          <p:cNvPr id="4" name="Content Placeholder 2"/>
          <p:cNvSpPr txBox="1">
            <a:spLocks/>
          </p:cNvSpPr>
          <p:nvPr/>
        </p:nvSpPr>
        <p:spPr bwMode="auto">
          <a:xfrm>
            <a:off x="4724400" y="15240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11. Timely goals do which of the following?</a:t>
            </a:r>
          </a:p>
          <a:p>
            <a:pPr>
              <a:defRPr/>
            </a:pPr>
            <a:endParaRPr lang="en-US" dirty="0"/>
          </a:p>
          <a:p>
            <a:pPr marL="514350" indent="-514350">
              <a:buFont typeface="+mj-lt"/>
              <a:buAutoNum type="alphaLcParenR"/>
              <a:defRPr/>
            </a:pPr>
            <a:r>
              <a:rPr lang="en-US" dirty="0"/>
              <a:t>Encourage employees to work towards their goals</a:t>
            </a:r>
          </a:p>
          <a:p>
            <a:pPr marL="514350" indent="-514350">
              <a:buFont typeface="+mj-lt"/>
              <a:buAutoNum type="alphaLcParenR"/>
              <a:defRPr/>
            </a:pPr>
            <a:r>
              <a:rPr lang="en-US" dirty="0"/>
              <a:t>Provide instructions</a:t>
            </a:r>
          </a:p>
          <a:p>
            <a:pPr marL="514350" indent="-514350">
              <a:buFont typeface="+mj-lt"/>
              <a:buAutoNum type="alphaLcParenR"/>
              <a:defRPr/>
            </a:pPr>
            <a:r>
              <a:rPr lang="en-US" dirty="0"/>
              <a:t>Make goals more achievable</a:t>
            </a:r>
          </a:p>
          <a:p>
            <a:pPr marL="514350" indent="-514350">
              <a:buFont typeface="+mj-lt"/>
              <a:buAutoNum type="alphaLcParenR"/>
              <a:defRPr/>
            </a:pPr>
            <a:r>
              <a:rPr lang="en-US" dirty="0"/>
              <a:t>Explain responsibilities</a:t>
            </a:r>
          </a:p>
          <a:p>
            <a:pPr>
              <a:defRPr/>
            </a:pPr>
            <a:endParaRPr lang="en-US" dirty="0"/>
          </a:p>
          <a:p>
            <a:pPr>
              <a:defRPr/>
            </a:pPr>
            <a:r>
              <a:rPr lang="en-US" dirty="0"/>
              <a:t>12.   What is a timely goal?</a:t>
            </a:r>
          </a:p>
          <a:p>
            <a:pPr>
              <a:defRPr/>
            </a:pPr>
            <a:endParaRPr lang="en-US" dirty="0"/>
          </a:p>
          <a:p>
            <a:pPr marL="514350" indent="-514350">
              <a:buFont typeface="+mj-lt"/>
              <a:buAutoNum type="alphaLcParenR"/>
              <a:defRPr/>
            </a:pPr>
            <a:r>
              <a:rPr lang="en-US" dirty="0"/>
              <a:t>Reduce turnover </a:t>
            </a:r>
          </a:p>
          <a:p>
            <a:pPr marL="514350" indent="-514350">
              <a:buFont typeface="+mj-lt"/>
              <a:buAutoNum type="alphaLcParenR"/>
              <a:defRPr/>
            </a:pPr>
            <a:r>
              <a:rPr lang="en-US" dirty="0"/>
              <a:t>Reduce turnover in 6 months</a:t>
            </a:r>
          </a:p>
          <a:p>
            <a:pPr marL="514350" indent="-514350">
              <a:buFont typeface="+mj-lt"/>
              <a:buAutoNum type="alphaLcParenR"/>
              <a:defRPr/>
            </a:pPr>
            <a:r>
              <a:rPr lang="en-US" dirty="0"/>
              <a:t>Reduce turnover in production</a:t>
            </a:r>
          </a:p>
          <a:p>
            <a:pPr marL="514350" indent="-514350">
              <a:buFont typeface="+mj-lt"/>
              <a:buAutoNum type="alphaLcParenR"/>
              <a:defRPr/>
            </a:pPr>
            <a:r>
              <a:rPr lang="en-US" dirty="0"/>
              <a:t>Reduce turnover 10 percent</a:t>
            </a:r>
          </a:p>
          <a:p>
            <a:pPr>
              <a:defRPr/>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752675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13. What will evaluating results of goal establish?</a:t>
            </a:r>
          </a:p>
          <a:p>
            <a:pPr>
              <a:defRPr/>
            </a:pPr>
            <a:endParaRPr lang="en-US" dirty="0"/>
          </a:p>
          <a:p>
            <a:pPr marL="514350" indent="-514350">
              <a:buFont typeface="+mj-lt"/>
              <a:buAutoNum type="alphaLcParenR"/>
              <a:defRPr/>
            </a:pPr>
            <a:r>
              <a:rPr lang="en-US" dirty="0"/>
              <a:t>Reviews</a:t>
            </a:r>
          </a:p>
          <a:p>
            <a:pPr marL="514350" indent="-514350">
              <a:buFont typeface="+mj-lt"/>
              <a:buAutoNum type="alphaLcParenR"/>
              <a:defRPr/>
            </a:pPr>
            <a:r>
              <a:rPr lang="en-US" dirty="0"/>
              <a:t>Employee engagement</a:t>
            </a:r>
          </a:p>
          <a:p>
            <a:pPr marL="514350" indent="-514350">
              <a:buFont typeface="+mj-lt"/>
              <a:buAutoNum type="alphaLcParenR"/>
              <a:defRPr/>
            </a:pPr>
            <a:r>
              <a:rPr lang="en-US" dirty="0"/>
              <a:t>Talent reviews</a:t>
            </a:r>
          </a:p>
          <a:p>
            <a:pPr marL="514350" indent="-514350">
              <a:buFont typeface="+mj-lt"/>
              <a:buAutoNum type="alphaLcParenR"/>
              <a:defRPr/>
            </a:pPr>
            <a:r>
              <a:rPr lang="en-US" dirty="0"/>
              <a:t>Necessary changes</a:t>
            </a:r>
          </a:p>
          <a:p>
            <a:pPr>
              <a:defRPr/>
            </a:pPr>
            <a:endParaRPr lang="en-US" dirty="0"/>
          </a:p>
          <a:p>
            <a:pPr>
              <a:defRPr/>
            </a:pPr>
            <a:r>
              <a:rPr lang="en-US" dirty="0"/>
              <a:t>14. Feedback from _________ is important to evaluate goals.</a:t>
            </a:r>
          </a:p>
          <a:p>
            <a:pPr>
              <a:defRPr/>
            </a:pPr>
            <a:endParaRPr lang="en-US" dirty="0"/>
          </a:p>
          <a:p>
            <a:pPr marL="514350" indent="-514350">
              <a:buFont typeface="+mj-lt"/>
              <a:buAutoNum type="alphaLcParenR"/>
              <a:defRPr/>
            </a:pPr>
            <a:r>
              <a:rPr lang="en-US" dirty="0"/>
              <a:t>HR</a:t>
            </a:r>
          </a:p>
          <a:p>
            <a:pPr marL="514350" indent="-514350">
              <a:buFont typeface="+mj-lt"/>
              <a:buAutoNum type="alphaLcParenR"/>
              <a:defRPr/>
            </a:pPr>
            <a:r>
              <a:rPr lang="en-US" dirty="0"/>
              <a:t>Employees</a:t>
            </a:r>
          </a:p>
          <a:p>
            <a:pPr marL="514350" indent="-514350">
              <a:buFont typeface="+mj-lt"/>
              <a:buAutoNum type="alphaLcParenR"/>
              <a:defRPr/>
            </a:pPr>
            <a:r>
              <a:rPr lang="en-US" dirty="0"/>
              <a:t>Employees and management</a:t>
            </a:r>
          </a:p>
          <a:p>
            <a:pPr marL="514350" indent="-514350">
              <a:buFont typeface="+mj-lt"/>
              <a:buAutoNum type="alphaLcParenR"/>
              <a:defRPr/>
            </a:pPr>
            <a:r>
              <a:rPr lang="en-US" dirty="0"/>
              <a:t>Management</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15. What did the company reset the sales goal to?</a:t>
            </a:r>
          </a:p>
          <a:p>
            <a:pPr>
              <a:defRPr/>
            </a:pPr>
            <a:endParaRPr lang="en-US" dirty="0"/>
          </a:p>
          <a:p>
            <a:pPr marL="514350" indent="-514350">
              <a:buFont typeface="+mj-lt"/>
              <a:buAutoNum type="alphaLcParenR"/>
              <a:defRPr/>
            </a:pPr>
            <a:r>
              <a:rPr lang="en-US" dirty="0"/>
              <a:t>10 percent</a:t>
            </a:r>
          </a:p>
          <a:p>
            <a:pPr marL="514350" indent="-514350">
              <a:buFont typeface="+mj-lt"/>
              <a:buAutoNum type="alphaLcParenR"/>
              <a:defRPr/>
            </a:pPr>
            <a:r>
              <a:rPr lang="en-US" dirty="0"/>
              <a:t>12 percent</a:t>
            </a:r>
          </a:p>
          <a:p>
            <a:pPr marL="514350" indent="-514350">
              <a:buFont typeface="+mj-lt"/>
              <a:buAutoNum type="alphaLcParenR"/>
              <a:defRPr/>
            </a:pPr>
            <a:r>
              <a:rPr lang="en-US" dirty="0"/>
              <a:t>15 percent</a:t>
            </a:r>
          </a:p>
          <a:p>
            <a:pPr marL="514350" indent="-514350">
              <a:buFont typeface="+mj-lt"/>
              <a:buAutoNum type="alphaLcParenR"/>
              <a:defRPr/>
            </a:pPr>
            <a:r>
              <a:rPr lang="en-US" dirty="0"/>
              <a:t>20 percent</a:t>
            </a:r>
          </a:p>
          <a:p>
            <a:pPr>
              <a:defRPr/>
            </a:pPr>
            <a:endParaRPr lang="en-US" dirty="0"/>
          </a:p>
          <a:p>
            <a:pPr>
              <a:defRPr/>
            </a:pPr>
            <a:r>
              <a:rPr lang="en-US" dirty="0"/>
              <a:t>16.  How much did sales increase?</a:t>
            </a:r>
          </a:p>
          <a:p>
            <a:pPr>
              <a:defRPr/>
            </a:pPr>
            <a:endParaRPr lang="en-US" dirty="0"/>
          </a:p>
          <a:p>
            <a:pPr marL="514350" indent="-514350">
              <a:buFont typeface="+mj-lt"/>
              <a:buAutoNum type="alphaLcParenR"/>
              <a:defRPr/>
            </a:pPr>
            <a:r>
              <a:rPr lang="en-US" dirty="0"/>
              <a:t>10 percent</a:t>
            </a:r>
          </a:p>
          <a:p>
            <a:pPr marL="514350" indent="-514350">
              <a:buFont typeface="+mj-lt"/>
              <a:buAutoNum type="alphaLcParenR"/>
              <a:defRPr/>
            </a:pPr>
            <a:r>
              <a:rPr lang="en-US" dirty="0"/>
              <a:t>12 percent</a:t>
            </a:r>
          </a:p>
          <a:p>
            <a:pPr marL="514350" indent="-514350">
              <a:buFont typeface="+mj-lt"/>
              <a:buAutoNum type="alphaLcParenR"/>
              <a:defRPr/>
            </a:pPr>
            <a:r>
              <a:rPr lang="en-US" dirty="0"/>
              <a:t>15 percent</a:t>
            </a:r>
          </a:p>
          <a:p>
            <a:pPr marL="514350" indent="-514350">
              <a:buFont typeface="+mj-lt"/>
              <a:buAutoNum type="alphaLcParenR"/>
              <a:defRPr/>
            </a:pPr>
            <a:r>
              <a:rPr lang="en-US" dirty="0"/>
              <a:t>20 percent</a:t>
            </a:r>
          </a:p>
          <a:p>
            <a:pPr>
              <a:defRPr/>
            </a:pP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What does S stand for in SMART goals?</a:t>
            </a:r>
          </a:p>
          <a:p>
            <a:pPr>
              <a:defRPr/>
            </a:pPr>
            <a:endParaRPr lang="en-US" dirty="0"/>
          </a:p>
          <a:p>
            <a:pPr marL="514350" indent="-514350">
              <a:buFont typeface="+mj-lt"/>
              <a:buAutoNum type="alphaLcParenR"/>
              <a:defRPr/>
            </a:pPr>
            <a:r>
              <a:rPr lang="en-US" dirty="0"/>
              <a:t>Special</a:t>
            </a:r>
          </a:p>
          <a:p>
            <a:pPr marL="514350" indent="-514350">
              <a:buFont typeface="+mj-lt"/>
              <a:buAutoNum type="alphaLcParenR"/>
              <a:defRPr/>
            </a:pPr>
            <a:r>
              <a:rPr lang="en-US" dirty="0">
                <a:solidFill>
                  <a:srgbClr val="FF0000"/>
                </a:solidFill>
              </a:rPr>
              <a:t>Specific</a:t>
            </a:r>
          </a:p>
          <a:p>
            <a:pPr marL="514350" indent="-514350">
              <a:buFont typeface="+mj-lt"/>
              <a:buAutoNum type="alphaLcParenR"/>
              <a:defRPr/>
            </a:pPr>
            <a:r>
              <a:rPr lang="en-US" dirty="0"/>
              <a:t>Safe</a:t>
            </a:r>
          </a:p>
          <a:p>
            <a:pPr marL="514350" indent="-514350">
              <a:buFont typeface="+mj-lt"/>
              <a:buAutoNum type="alphaLcParenR"/>
              <a:defRPr/>
            </a:pPr>
            <a:r>
              <a:rPr lang="en-US" dirty="0"/>
              <a:t>Scientific</a:t>
            </a:r>
          </a:p>
          <a:p>
            <a:pPr>
              <a:defRPr/>
            </a:pPr>
            <a:endParaRPr lang="en-US" dirty="0"/>
          </a:p>
          <a:p>
            <a:pPr>
              <a:defRPr/>
            </a:pPr>
            <a:r>
              <a:rPr lang="en-US" dirty="0"/>
              <a:t>2.  What does T stand for in SMART goals?</a:t>
            </a:r>
          </a:p>
          <a:p>
            <a:pPr>
              <a:defRPr/>
            </a:pPr>
            <a:endParaRPr lang="en-US" dirty="0"/>
          </a:p>
          <a:p>
            <a:pPr marL="514350" indent="-514350">
              <a:buFont typeface="+mj-lt"/>
              <a:buAutoNum type="alphaLcParenR"/>
              <a:defRPr/>
            </a:pPr>
            <a:r>
              <a:rPr lang="en-US" dirty="0"/>
              <a:t>Trackable</a:t>
            </a:r>
          </a:p>
          <a:p>
            <a:pPr marL="514350" indent="-514350">
              <a:buFont typeface="+mj-lt"/>
              <a:buAutoNum type="alphaLcParenR"/>
              <a:defRPr/>
            </a:pPr>
            <a:r>
              <a:rPr lang="en-US" dirty="0"/>
              <a:t>Tangible</a:t>
            </a:r>
          </a:p>
          <a:p>
            <a:pPr marL="514350" indent="-514350">
              <a:buFont typeface="+mj-lt"/>
              <a:buAutoNum type="alphaLcParenR"/>
              <a:defRPr/>
            </a:pPr>
            <a:r>
              <a:rPr lang="en-US" dirty="0">
                <a:solidFill>
                  <a:srgbClr val="FF0000"/>
                </a:solidFill>
              </a:rPr>
              <a:t>Timely</a:t>
            </a:r>
          </a:p>
          <a:p>
            <a:pPr marL="514350" indent="-514350">
              <a:buFont typeface="+mj-lt"/>
              <a:buAutoNum type="alphaLcParenR"/>
              <a:defRPr/>
            </a:pPr>
            <a:r>
              <a:rPr lang="en-US" dirty="0"/>
              <a:t>Tasks</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does a Specific goal not establish?</a:t>
            </a:r>
          </a:p>
          <a:p>
            <a:pPr>
              <a:defRPr/>
            </a:pPr>
            <a:endParaRPr lang="en-US" dirty="0"/>
          </a:p>
          <a:p>
            <a:pPr marL="514350" indent="-514350">
              <a:buFont typeface="+mj-lt"/>
              <a:buAutoNum type="alphaLcParenR"/>
              <a:defRPr/>
            </a:pPr>
            <a:r>
              <a:rPr lang="en-US" dirty="0">
                <a:solidFill>
                  <a:srgbClr val="FF0000"/>
                </a:solidFill>
              </a:rPr>
              <a:t>Evaluation</a:t>
            </a:r>
          </a:p>
          <a:p>
            <a:pPr marL="514350" indent="-514350">
              <a:buFont typeface="+mj-lt"/>
              <a:buAutoNum type="alphaLcParenR"/>
              <a:defRPr/>
            </a:pPr>
            <a:r>
              <a:rPr lang="en-US" dirty="0"/>
              <a:t>Location</a:t>
            </a:r>
          </a:p>
          <a:p>
            <a:pPr marL="514350" indent="-514350">
              <a:buFont typeface="+mj-lt"/>
              <a:buAutoNum type="alphaLcParenR"/>
              <a:defRPr/>
            </a:pPr>
            <a:r>
              <a:rPr lang="en-US" dirty="0"/>
              <a:t>Requirements</a:t>
            </a:r>
          </a:p>
          <a:p>
            <a:pPr marL="514350" indent="-514350">
              <a:buFont typeface="+mj-lt"/>
              <a:buAutoNum type="alphaLcParenR"/>
              <a:defRPr/>
            </a:pPr>
            <a:r>
              <a:rPr lang="en-US" dirty="0"/>
              <a:t>Who is responsible</a:t>
            </a:r>
          </a:p>
          <a:p>
            <a:pPr>
              <a:defRPr/>
            </a:pPr>
            <a:endParaRPr lang="en-US" dirty="0"/>
          </a:p>
          <a:p>
            <a:pPr>
              <a:defRPr/>
            </a:pPr>
            <a:r>
              <a:rPr lang="en-US" dirty="0"/>
              <a:t>4.   Sell more is a ___________.</a:t>
            </a:r>
          </a:p>
          <a:p>
            <a:pPr>
              <a:defRPr/>
            </a:pPr>
            <a:endParaRPr lang="en-US" dirty="0"/>
          </a:p>
          <a:p>
            <a:pPr marL="514350" indent="-514350">
              <a:buFont typeface="+mj-lt"/>
              <a:buAutoNum type="alphaLcParenR"/>
              <a:defRPr/>
            </a:pPr>
            <a:r>
              <a:rPr lang="en-US" dirty="0"/>
              <a:t>Specific goal</a:t>
            </a:r>
          </a:p>
          <a:p>
            <a:pPr marL="514350" indent="-514350">
              <a:buFont typeface="+mj-lt"/>
              <a:buAutoNum type="alphaLcParenR"/>
              <a:defRPr/>
            </a:pPr>
            <a:r>
              <a:rPr lang="en-US" dirty="0"/>
              <a:t>Measurable goal</a:t>
            </a:r>
          </a:p>
          <a:p>
            <a:pPr marL="514350" indent="-514350">
              <a:buFont typeface="+mj-lt"/>
              <a:buAutoNum type="alphaLcParenR"/>
              <a:defRPr/>
            </a:pPr>
            <a:r>
              <a:rPr lang="en-US" dirty="0"/>
              <a:t>Timely goal</a:t>
            </a:r>
          </a:p>
          <a:p>
            <a:pPr marL="514350" indent="-514350">
              <a:buFont typeface="+mj-lt"/>
              <a:buAutoNum type="alphaLcParenR"/>
              <a:defRPr/>
            </a:pPr>
            <a:r>
              <a:rPr lang="en-US" dirty="0">
                <a:solidFill>
                  <a:srgbClr val="FF0000"/>
                </a:solidFill>
              </a:rPr>
              <a:t>General goal</a:t>
            </a:r>
          </a:p>
          <a:p>
            <a:pPr>
              <a:defRPr/>
            </a:pP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a:xfrm>
            <a:off x="457200" y="1600200"/>
            <a:ext cx="4114800" cy="4525963"/>
          </a:xfrm>
        </p:spPr>
        <p:txBody>
          <a:bodyPr>
            <a:normAutofit fontScale="92500" lnSpcReduction="10000"/>
          </a:bodyPr>
          <a:lstStyle/>
          <a:p>
            <a:pPr>
              <a:defRPr/>
            </a:pPr>
            <a:r>
              <a:rPr lang="en-US" sz="2000" dirty="0"/>
              <a:t>5.   Which type of goal answers how much?</a:t>
            </a:r>
          </a:p>
          <a:p>
            <a:pPr>
              <a:defRPr/>
            </a:pPr>
            <a:endParaRPr lang="en-US" sz="2000" dirty="0"/>
          </a:p>
          <a:p>
            <a:pPr marL="514350" indent="-514350">
              <a:buFont typeface="+mj-lt"/>
              <a:buAutoNum type="alphaLcParenR"/>
              <a:defRPr/>
            </a:pPr>
            <a:r>
              <a:rPr lang="en-US" sz="2000" dirty="0"/>
              <a:t>Attainable</a:t>
            </a:r>
          </a:p>
          <a:p>
            <a:pPr marL="514350" indent="-514350">
              <a:buFont typeface="+mj-lt"/>
              <a:buAutoNum type="alphaLcParenR"/>
              <a:defRPr/>
            </a:pPr>
            <a:r>
              <a:rPr lang="en-US" sz="2000">
                <a:solidFill>
                  <a:srgbClr val="FF0000"/>
                </a:solidFill>
              </a:rPr>
              <a:t>Measurable</a:t>
            </a:r>
            <a:endParaRPr lang="en-US" sz="2000" dirty="0">
              <a:solidFill>
                <a:srgbClr val="FF0000"/>
              </a:solidFill>
            </a:endParaRPr>
          </a:p>
          <a:p>
            <a:pPr marL="514350" indent="-514350">
              <a:buFont typeface="+mj-lt"/>
              <a:buAutoNum type="alphaLcParenR"/>
              <a:defRPr/>
            </a:pPr>
            <a:r>
              <a:rPr lang="en-US" sz="2000" dirty="0"/>
              <a:t>General</a:t>
            </a:r>
          </a:p>
          <a:p>
            <a:pPr marL="514350" indent="-514350">
              <a:buFont typeface="+mj-lt"/>
              <a:buAutoNum type="alphaLcParenR"/>
              <a:defRPr/>
            </a:pPr>
            <a:r>
              <a:rPr lang="en-US" sz="2000" dirty="0"/>
              <a:t>Realistic</a:t>
            </a:r>
          </a:p>
          <a:p>
            <a:pPr>
              <a:defRPr/>
            </a:pPr>
            <a:endParaRPr lang="en-US" sz="2000" dirty="0"/>
          </a:p>
          <a:p>
            <a:pPr>
              <a:defRPr/>
            </a:pPr>
            <a:r>
              <a:rPr lang="en-US" sz="2000" dirty="0"/>
              <a:t>6.   What is a measurable goal?</a:t>
            </a:r>
          </a:p>
          <a:p>
            <a:pPr>
              <a:defRPr/>
            </a:pPr>
            <a:endParaRPr lang="en-US" sz="2000" dirty="0"/>
          </a:p>
          <a:p>
            <a:pPr marL="514350" indent="-514350">
              <a:buFont typeface="+mj-lt"/>
              <a:buAutoNum type="alphaLcParenR"/>
              <a:defRPr/>
            </a:pPr>
            <a:r>
              <a:rPr lang="en-US" sz="2000" dirty="0"/>
              <a:t>Decrease turnover</a:t>
            </a:r>
          </a:p>
          <a:p>
            <a:pPr marL="514350" indent="-514350">
              <a:buFont typeface="+mj-lt"/>
              <a:buAutoNum type="alphaLcParenR"/>
              <a:defRPr/>
            </a:pPr>
            <a:r>
              <a:rPr lang="en-US" sz="2000" dirty="0"/>
              <a:t>Decrease turnover in a month</a:t>
            </a:r>
          </a:p>
          <a:p>
            <a:pPr marL="514350" indent="-514350">
              <a:buFont typeface="+mj-lt"/>
              <a:buAutoNum type="alphaLcParenR"/>
              <a:defRPr/>
            </a:pPr>
            <a:r>
              <a:rPr lang="en-US" sz="2000" dirty="0">
                <a:solidFill>
                  <a:srgbClr val="FF0000"/>
                </a:solidFill>
              </a:rPr>
              <a:t>Decrease turnover by 10 percent</a:t>
            </a:r>
          </a:p>
          <a:p>
            <a:pPr marL="514350" indent="-514350">
              <a:buFont typeface="+mj-lt"/>
              <a:buAutoNum type="alphaLcParenR"/>
              <a:defRPr/>
            </a:pPr>
            <a:r>
              <a:rPr lang="en-US" sz="2000" dirty="0"/>
              <a:t>Decrease turnover in production</a:t>
            </a:r>
          </a:p>
        </p:txBody>
      </p:sp>
      <p:sp>
        <p:nvSpPr>
          <p:cNvPr id="4" name="Content Placeholder 2"/>
          <p:cNvSpPr txBox="1">
            <a:spLocks/>
          </p:cNvSpPr>
          <p:nvPr/>
        </p:nvSpPr>
        <p:spPr bwMode="auto">
          <a:xfrm>
            <a:off x="4724400" y="1565275"/>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type of goal will cause employees to give up?</a:t>
            </a:r>
          </a:p>
          <a:p>
            <a:pPr>
              <a:defRPr/>
            </a:pPr>
            <a:endParaRPr lang="en-US" dirty="0"/>
          </a:p>
          <a:p>
            <a:pPr marL="514350" indent="-514350">
              <a:buFont typeface="+mj-lt"/>
              <a:buAutoNum type="alphaLcParenR"/>
              <a:defRPr/>
            </a:pPr>
            <a:r>
              <a:rPr lang="en-US" dirty="0">
                <a:solidFill>
                  <a:srgbClr val="FF0000"/>
                </a:solidFill>
              </a:rPr>
              <a:t>Unattainable</a:t>
            </a:r>
          </a:p>
          <a:p>
            <a:pPr marL="514350" indent="-514350">
              <a:buFont typeface="+mj-lt"/>
              <a:buAutoNum type="alphaLcParenR"/>
              <a:defRPr/>
            </a:pPr>
            <a:r>
              <a:rPr lang="en-US" dirty="0"/>
              <a:t>Realistic</a:t>
            </a:r>
          </a:p>
          <a:p>
            <a:pPr marL="514350" indent="-514350">
              <a:buFont typeface="+mj-lt"/>
              <a:buAutoNum type="alphaLcParenR"/>
              <a:defRPr/>
            </a:pPr>
            <a:r>
              <a:rPr lang="en-US" dirty="0"/>
              <a:t>Attainable</a:t>
            </a:r>
          </a:p>
          <a:p>
            <a:pPr marL="514350" indent="-514350">
              <a:buFont typeface="+mj-lt"/>
              <a:buAutoNum type="alphaLcParenR"/>
              <a:defRPr/>
            </a:pPr>
            <a:r>
              <a:rPr lang="en-US" dirty="0"/>
              <a:t>General</a:t>
            </a:r>
          </a:p>
          <a:p>
            <a:pPr>
              <a:defRPr/>
            </a:pPr>
            <a:endParaRPr lang="en-US" dirty="0"/>
          </a:p>
          <a:p>
            <a:pPr>
              <a:defRPr/>
            </a:pPr>
            <a:r>
              <a:rPr lang="en-US" dirty="0"/>
              <a:t>8.   What is an attainable goal?</a:t>
            </a:r>
          </a:p>
          <a:p>
            <a:pPr>
              <a:defRPr/>
            </a:pPr>
            <a:endParaRPr lang="en-US" dirty="0"/>
          </a:p>
          <a:p>
            <a:pPr marL="514350" indent="-514350">
              <a:buFont typeface="+mj-lt"/>
              <a:buAutoNum type="alphaLcParenR"/>
              <a:defRPr/>
            </a:pPr>
            <a:r>
              <a:rPr lang="en-US" dirty="0"/>
              <a:t>Reduce turnover by 80 percent</a:t>
            </a:r>
          </a:p>
          <a:p>
            <a:pPr marL="514350" indent="-514350">
              <a:buFont typeface="+mj-lt"/>
              <a:buAutoNum type="alphaLcParenR"/>
              <a:defRPr/>
            </a:pPr>
            <a:r>
              <a:rPr lang="en-US" dirty="0"/>
              <a:t>Reduce turnover by 60 percent</a:t>
            </a:r>
          </a:p>
          <a:p>
            <a:pPr marL="514350" indent="-514350">
              <a:buFont typeface="+mj-lt"/>
              <a:buAutoNum type="alphaLcParenR"/>
              <a:defRPr/>
            </a:pPr>
            <a:r>
              <a:rPr lang="en-US" dirty="0"/>
              <a:t>Reduce turnover by 40 percent</a:t>
            </a:r>
          </a:p>
          <a:p>
            <a:pPr marL="514350" indent="-514350">
              <a:buFont typeface="+mj-lt"/>
              <a:buAutoNum type="alphaLcParenR"/>
              <a:defRPr/>
            </a:pPr>
            <a:r>
              <a:rPr lang="en-US" dirty="0">
                <a:solidFill>
                  <a:srgbClr val="FF0000"/>
                </a:solidFill>
              </a:rPr>
              <a:t>Reduce turnover 10 percent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9.   What do realistic goals relate to?</a:t>
            </a:r>
          </a:p>
          <a:p>
            <a:pPr>
              <a:defRPr/>
            </a:pPr>
            <a:endParaRPr lang="en-US" dirty="0"/>
          </a:p>
          <a:p>
            <a:pPr marL="514350" indent="-514350">
              <a:buFont typeface="+mj-lt"/>
              <a:buAutoNum type="alphaLcParenR"/>
              <a:defRPr/>
            </a:pPr>
            <a:r>
              <a:rPr lang="en-US" dirty="0"/>
              <a:t>Turnover</a:t>
            </a:r>
          </a:p>
          <a:p>
            <a:pPr marL="514350" indent="-514350">
              <a:buFont typeface="+mj-lt"/>
              <a:buAutoNum type="alphaLcParenR"/>
              <a:defRPr/>
            </a:pPr>
            <a:r>
              <a:rPr lang="en-US" dirty="0"/>
              <a:t>Measurability</a:t>
            </a:r>
          </a:p>
          <a:p>
            <a:pPr marL="514350" indent="-514350">
              <a:buFont typeface="+mj-lt"/>
              <a:buAutoNum type="alphaLcParenR"/>
              <a:defRPr/>
            </a:pPr>
            <a:r>
              <a:rPr lang="en-US" dirty="0">
                <a:solidFill>
                  <a:srgbClr val="FF0000"/>
                </a:solidFill>
              </a:rPr>
              <a:t>Employee abilities</a:t>
            </a:r>
          </a:p>
          <a:p>
            <a:pPr marL="514350" indent="-514350">
              <a:buFont typeface="+mj-lt"/>
              <a:buAutoNum type="alphaLcParenR"/>
              <a:defRPr/>
            </a:pPr>
            <a:r>
              <a:rPr lang="en-US" dirty="0"/>
              <a:t>General</a:t>
            </a:r>
          </a:p>
          <a:p>
            <a:pPr>
              <a:defRPr/>
            </a:pPr>
            <a:endParaRPr lang="en-US" dirty="0"/>
          </a:p>
          <a:p>
            <a:pPr>
              <a:defRPr/>
            </a:pPr>
            <a:r>
              <a:rPr lang="en-US" dirty="0"/>
              <a:t>10.   What will make a goal more realistic?</a:t>
            </a:r>
          </a:p>
          <a:p>
            <a:pPr>
              <a:defRPr/>
            </a:pPr>
            <a:endParaRPr lang="en-US" dirty="0"/>
          </a:p>
          <a:p>
            <a:pPr marL="514350" indent="-514350">
              <a:buFont typeface="+mj-lt"/>
              <a:buAutoNum type="alphaLcParenR"/>
              <a:defRPr/>
            </a:pPr>
            <a:r>
              <a:rPr lang="en-US" dirty="0"/>
              <a:t>Make them challenging</a:t>
            </a:r>
          </a:p>
          <a:p>
            <a:pPr marL="514350" indent="-514350">
              <a:buFont typeface="+mj-lt"/>
              <a:buAutoNum type="alphaLcParenR"/>
              <a:defRPr/>
            </a:pPr>
            <a:r>
              <a:rPr lang="en-US" dirty="0">
                <a:solidFill>
                  <a:srgbClr val="FF0000"/>
                </a:solidFill>
              </a:rPr>
              <a:t>Break large goals into smaller ones</a:t>
            </a:r>
          </a:p>
          <a:p>
            <a:pPr marL="514350" indent="-514350">
              <a:buFont typeface="+mj-lt"/>
              <a:buAutoNum type="alphaLcParenR"/>
              <a:defRPr/>
            </a:pPr>
            <a:r>
              <a:rPr lang="en-US" dirty="0"/>
              <a:t>Compile small goals into a large one</a:t>
            </a:r>
          </a:p>
          <a:p>
            <a:pPr marL="514350" indent="-514350">
              <a:buFont typeface="+mj-lt"/>
              <a:buAutoNum type="alphaLcParenR"/>
              <a:defRPr/>
            </a:pPr>
            <a:r>
              <a:rPr lang="en-US" dirty="0"/>
              <a:t>Make them easy</a:t>
            </a:r>
          </a:p>
          <a:p>
            <a:pPr>
              <a:defRPr/>
            </a:pPr>
            <a:endParaRPr lang="en-US" dirty="0"/>
          </a:p>
        </p:txBody>
      </p:sp>
      <p:sp>
        <p:nvSpPr>
          <p:cNvPr id="4" name="Content Placeholder 2"/>
          <p:cNvSpPr txBox="1">
            <a:spLocks/>
          </p:cNvSpPr>
          <p:nvPr/>
        </p:nvSpPr>
        <p:spPr bwMode="auto">
          <a:xfrm>
            <a:off x="4724400" y="15240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11. Timely goals do which of the following?</a:t>
            </a:r>
          </a:p>
          <a:p>
            <a:pPr>
              <a:defRPr/>
            </a:pPr>
            <a:endParaRPr lang="en-US" dirty="0"/>
          </a:p>
          <a:p>
            <a:pPr marL="514350" indent="-514350">
              <a:buFont typeface="+mj-lt"/>
              <a:buAutoNum type="alphaLcParenR"/>
              <a:defRPr/>
            </a:pPr>
            <a:r>
              <a:rPr lang="en-US" dirty="0">
                <a:solidFill>
                  <a:srgbClr val="FF0000"/>
                </a:solidFill>
              </a:rPr>
              <a:t>Encourage employees to work towards their goals</a:t>
            </a:r>
          </a:p>
          <a:p>
            <a:pPr marL="514350" indent="-514350">
              <a:buFont typeface="+mj-lt"/>
              <a:buAutoNum type="alphaLcParenR"/>
              <a:defRPr/>
            </a:pPr>
            <a:r>
              <a:rPr lang="en-US" dirty="0"/>
              <a:t>Provide instructions</a:t>
            </a:r>
          </a:p>
          <a:p>
            <a:pPr marL="514350" indent="-514350">
              <a:buFont typeface="+mj-lt"/>
              <a:buAutoNum type="alphaLcParenR"/>
              <a:defRPr/>
            </a:pPr>
            <a:r>
              <a:rPr lang="en-US" dirty="0"/>
              <a:t>Make goals more achievable</a:t>
            </a:r>
          </a:p>
          <a:p>
            <a:pPr marL="514350" indent="-514350">
              <a:buFont typeface="+mj-lt"/>
              <a:buAutoNum type="alphaLcParenR"/>
              <a:defRPr/>
            </a:pPr>
            <a:r>
              <a:rPr lang="en-US" dirty="0"/>
              <a:t>Explain responsibilities</a:t>
            </a:r>
          </a:p>
          <a:p>
            <a:pPr>
              <a:defRPr/>
            </a:pPr>
            <a:endParaRPr lang="en-US" dirty="0"/>
          </a:p>
          <a:p>
            <a:pPr>
              <a:defRPr/>
            </a:pPr>
            <a:r>
              <a:rPr lang="en-US" dirty="0"/>
              <a:t>12.   What is a timely goal?</a:t>
            </a:r>
          </a:p>
          <a:p>
            <a:pPr>
              <a:defRPr/>
            </a:pPr>
            <a:endParaRPr lang="en-US" dirty="0"/>
          </a:p>
          <a:p>
            <a:pPr marL="514350" indent="-514350">
              <a:buFont typeface="+mj-lt"/>
              <a:buAutoNum type="alphaLcParenR"/>
              <a:defRPr/>
            </a:pPr>
            <a:r>
              <a:rPr lang="en-US" dirty="0"/>
              <a:t>Reduce turnover </a:t>
            </a:r>
          </a:p>
          <a:p>
            <a:pPr marL="514350" indent="-514350">
              <a:buFont typeface="+mj-lt"/>
              <a:buAutoNum type="alphaLcParenR"/>
              <a:defRPr/>
            </a:pPr>
            <a:r>
              <a:rPr lang="en-US" dirty="0">
                <a:solidFill>
                  <a:srgbClr val="FF0000"/>
                </a:solidFill>
              </a:rPr>
              <a:t>Reduce turnover in 6 months</a:t>
            </a:r>
          </a:p>
          <a:p>
            <a:pPr marL="514350" indent="-514350">
              <a:buFont typeface="+mj-lt"/>
              <a:buAutoNum type="alphaLcParenR"/>
              <a:defRPr/>
            </a:pPr>
            <a:r>
              <a:rPr lang="en-US" dirty="0"/>
              <a:t>Reduce turnover in production</a:t>
            </a:r>
          </a:p>
          <a:p>
            <a:pPr marL="514350" indent="-514350">
              <a:buFont typeface="+mj-lt"/>
              <a:buAutoNum type="alphaLcParenR"/>
              <a:defRPr/>
            </a:pPr>
            <a:r>
              <a:rPr lang="en-US" dirty="0"/>
              <a:t>Reduce turnover 10 percent</a:t>
            </a:r>
          </a:p>
          <a:p>
            <a:pPr>
              <a:defRPr/>
            </a:pP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13. What will evaluating results of goal establish?</a:t>
            </a:r>
          </a:p>
          <a:p>
            <a:pPr>
              <a:defRPr/>
            </a:pPr>
            <a:endParaRPr lang="en-US" dirty="0"/>
          </a:p>
          <a:p>
            <a:pPr marL="514350" indent="-514350">
              <a:buFont typeface="+mj-lt"/>
              <a:buAutoNum type="alphaLcParenR"/>
              <a:defRPr/>
            </a:pPr>
            <a:r>
              <a:rPr lang="en-US" dirty="0"/>
              <a:t>Reviews</a:t>
            </a:r>
          </a:p>
          <a:p>
            <a:pPr marL="514350" indent="-514350">
              <a:buFont typeface="+mj-lt"/>
              <a:buAutoNum type="alphaLcParenR"/>
              <a:defRPr/>
            </a:pPr>
            <a:r>
              <a:rPr lang="en-US" dirty="0"/>
              <a:t>Employee engagement</a:t>
            </a:r>
          </a:p>
          <a:p>
            <a:pPr marL="514350" indent="-514350">
              <a:buFont typeface="+mj-lt"/>
              <a:buAutoNum type="alphaLcParenR"/>
              <a:defRPr/>
            </a:pPr>
            <a:r>
              <a:rPr lang="en-US" dirty="0"/>
              <a:t>Talent reviews</a:t>
            </a:r>
          </a:p>
          <a:p>
            <a:pPr marL="514350" indent="-514350">
              <a:buFont typeface="+mj-lt"/>
              <a:buAutoNum type="alphaLcParenR"/>
              <a:defRPr/>
            </a:pPr>
            <a:r>
              <a:rPr lang="en-US" dirty="0">
                <a:solidFill>
                  <a:srgbClr val="FF0000"/>
                </a:solidFill>
              </a:rPr>
              <a:t>Necessary changes</a:t>
            </a:r>
          </a:p>
          <a:p>
            <a:pPr>
              <a:defRPr/>
            </a:pPr>
            <a:endParaRPr lang="en-US" dirty="0"/>
          </a:p>
          <a:p>
            <a:pPr>
              <a:defRPr/>
            </a:pPr>
            <a:r>
              <a:rPr lang="en-US" dirty="0"/>
              <a:t>14. Feedback from _________ is important to evaluate goals.</a:t>
            </a:r>
          </a:p>
          <a:p>
            <a:pPr>
              <a:defRPr/>
            </a:pPr>
            <a:endParaRPr lang="en-US" dirty="0"/>
          </a:p>
          <a:p>
            <a:pPr marL="514350" indent="-514350">
              <a:buFont typeface="+mj-lt"/>
              <a:buAutoNum type="alphaLcParenR"/>
              <a:defRPr/>
            </a:pPr>
            <a:r>
              <a:rPr lang="en-US" dirty="0"/>
              <a:t>HR</a:t>
            </a:r>
          </a:p>
          <a:p>
            <a:pPr marL="514350" indent="-514350">
              <a:buFont typeface="+mj-lt"/>
              <a:buAutoNum type="alphaLcParenR"/>
              <a:defRPr/>
            </a:pPr>
            <a:r>
              <a:rPr lang="en-US" dirty="0"/>
              <a:t>Employees</a:t>
            </a:r>
          </a:p>
          <a:p>
            <a:pPr marL="514350" indent="-514350">
              <a:buFont typeface="+mj-lt"/>
              <a:buAutoNum type="alphaLcParenR"/>
              <a:defRPr/>
            </a:pPr>
            <a:r>
              <a:rPr lang="en-US" dirty="0">
                <a:solidFill>
                  <a:srgbClr val="FF0000"/>
                </a:solidFill>
              </a:rPr>
              <a:t>Employees and management</a:t>
            </a:r>
          </a:p>
          <a:p>
            <a:pPr marL="514350" indent="-514350">
              <a:buFont typeface="+mj-lt"/>
              <a:buAutoNum type="alphaLcParenR"/>
              <a:defRPr/>
            </a:pPr>
            <a:r>
              <a:rPr lang="en-US" dirty="0"/>
              <a:t>Management</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15. What did the company reset the sales goal to?</a:t>
            </a:r>
          </a:p>
          <a:p>
            <a:pPr>
              <a:defRPr/>
            </a:pPr>
            <a:endParaRPr lang="en-US" dirty="0"/>
          </a:p>
          <a:p>
            <a:pPr marL="514350" indent="-514350">
              <a:buFont typeface="+mj-lt"/>
              <a:buAutoNum type="alphaLcParenR"/>
              <a:defRPr/>
            </a:pPr>
            <a:r>
              <a:rPr lang="en-US" dirty="0">
                <a:solidFill>
                  <a:srgbClr val="FF0000"/>
                </a:solidFill>
              </a:rPr>
              <a:t>10 percent</a:t>
            </a:r>
          </a:p>
          <a:p>
            <a:pPr marL="514350" indent="-514350">
              <a:buFont typeface="+mj-lt"/>
              <a:buAutoNum type="alphaLcParenR"/>
              <a:defRPr/>
            </a:pPr>
            <a:r>
              <a:rPr lang="en-US" dirty="0"/>
              <a:t>12 percent</a:t>
            </a:r>
          </a:p>
          <a:p>
            <a:pPr marL="514350" indent="-514350">
              <a:buFont typeface="+mj-lt"/>
              <a:buAutoNum type="alphaLcParenR"/>
              <a:defRPr/>
            </a:pPr>
            <a:r>
              <a:rPr lang="en-US" dirty="0"/>
              <a:t>15 percent</a:t>
            </a:r>
          </a:p>
          <a:p>
            <a:pPr marL="514350" indent="-514350">
              <a:buFont typeface="+mj-lt"/>
              <a:buAutoNum type="alphaLcParenR"/>
              <a:defRPr/>
            </a:pPr>
            <a:r>
              <a:rPr lang="en-US" dirty="0"/>
              <a:t>20 percent</a:t>
            </a:r>
          </a:p>
          <a:p>
            <a:pPr>
              <a:defRPr/>
            </a:pPr>
            <a:endParaRPr lang="en-US" dirty="0"/>
          </a:p>
          <a:p>
            <a:pPr>
              <a:defRPr/>
            </a:pPr>
            <a:r>
              <a:rPr lang="en-US" dirty="0"/>
              <a:t>16.  How much did sales increase?</a:t>
            </a:r>
          </a:p>
          <a:p>
            <a:pPr>
              <a:defRPr/>
            </a:pPr>
            <a:endParaRPr lang="en-US" dirty="0"/>
          </a:p>
          <a:p>
            <a:pPr marL="514350" indent="-514350">
              <a:buFont typeface="+mj-lt"/>
              <a:buAutoNum type="alphaLcParenR"/>
              <a:defRPr/>
            </a:pPr>
            <a:r>
              <a:rPr lang="en-US" dirty="0"/>
              <a:t>10 percent</a:t>
            </a:r>
          </a:p>
          <a:p>
            <a:pPr marL="514350" indent="-514350">
              <a:buFont typeface="+mj-lt"/>
              <a:buAutoNum type="alphaLcParenR"/>
              <a:defRPr/>
            </a:pPr>
            <a:r>
              <a:rPr lang="en-US" dirty="0">
                <a:solidFill>
                  <a:srgbClr val="FF0000"/>
                </a:solidFill>
              </a:rPr>
              <a:t>12 percent</a:t>
            </a:r>
          </a:p>
          <a:p>
            <a:pPr marL="514350" indent="-514350">
              <a:buFont typeface="+mj-lt"/>
              <a:buAutoNum type="alphaLcParenR"/>
              <a:defRPr/>
            </a:pPr>
            <a:r>
              <a:rPr lang="en-US" dirty="0"/>
              <a:t>15 percent</a:t>
            </a:r>
          </a:p>
          <a:p>
            <a:pPr marL="514350" indent="-514350">
              <a:buFont typeface="+mj-lt"/>
              <a:buAutoNum type="alphaLcParenR"/>
              <a:defRPr/>
            </a:pPr>
            <a:r>
              <a:rPr lang="en-US" dirty="0"/>
              <a:t>20 percent</a:t>
            </a:r>
          </a:p>
          <a:p>
            <a:pPr>
              <a:defRPr/>
            </a:pP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pPr>
              <a:defRPr/>
            </a:pPr>
            <a:r>
              <a:rPr lang="en-US" dirty="0"/>
              <a:t>Module Five:  Establishing Performance Goals</a:t>
            </a:r>
          </a:p>
        </p:txBody>
      </p:sp>
      <p:sp>
        <p:nvSpPr>
          <p:cNvPr id="44035" name="Content Placeholder 2"/>
          <p:cNvSpPr>
            <a:spLocks noGrp="1"/>
          </p:cNvSpPr>
          <p:nvPr>
            <p:ph idx="1"/>
          </p:nvPr>
        </p:nvSpPr>
        <p:spPr/>
        <p:txBody>
          <a:bodyPr/>
          <a:lstStyle/>
          <a:p>
            <a:pPr marL="0"/>
            <a:r>
              <a:rPr lang="en-US" dirty="0"/>
              <a:t>Performance goals require strategic action. To be effective, these goals should not be handed down to employees. It is important to include employees in the goal setting process and encourage them to meet their individual performance goals. This will improve individual and company performance. </a:t>
            </a:r>
          </a:p>
        </p:txBody>
      </p:sp>
      <p:sp>
        <p:nvSpPr>
          <p:cNvPr id="23556" name="Text Placeholder 3"/>
          <p:cNvSpPr>
            <a:spLocks noGrp="1"/>
          </p:cNvSpPr>
          <p:nvPr>
            <p:ph type="body" sz="quarter" idx="10"/>
          </p:nvPr>
        </p:nvSpPr>
        <p:spPr>
          <a:xfrm>
            <a:off x="7391400" y="381000"/>
            <a:ext cx="1752600" cy="4343400"/>
          </a:xfrm>
          <a:ln>
            <a:miter lim="800000"/>
            <a:headEnd/>
            <a:tailEnd/>
          </a:ln>
        </p:spPr>
        <p:txBody>
          <a:bodyPr>
            <a:normAutofit/>
          </a:bodyPr>
          <a:lstStyle/>
          <a:p>
            <a:pPr>
              <a:lnSpc>
                <a:spcPct val="115000"/>
              </a:lnSpc>
              <a:spcBef>
                <a:spcPts val="0"/>
              </a:spcBef>
              <a:spcAft>
                <a:spcPts val="1000"/>
              </a:spcAft>
              <a:defRPr/>
            </a:pPr>
            <a:r>
              <a:rPr lang="en-US" sz="2000" dirty="0">
                <a:ea typeface="Times New Roman"/>
                <a:cs typeface="Times New Roman"/>
              </a:rPr>
              <a:t>Performance is your reality. Forget everything else.</a:t>
            </a:r>
            <a:endParaRPr lang="en-US" sz="1600" dirty="0">
              <a:ea typeface="Times New Roman"/>
              <a:cs typeface="Times New Roman"/>
            </a:endParaRPr>
          </a:p>
          <a:p>
            <a:pPr algn="ctr">
              <a:lnSpc>
                <a:spcPct val="115000"/>
              </a:lnSpc>
              <a:spcBef>
                <a:spcPts val="0"/>
              </a:spcBef>
              <a:spcAft>
                <a:spcPts val="1000"/>
              </a:spcAft>
              <a:defRPr/>
            </a:pPr>
            <a:r>
              <a:rPr lang="en-US" sz="2000" b="1" dirty="0">
                <a:ea typeface="Times New Roman"/>
                <a:cs typeface="Times New Roman"/>
              </a:rPr>
              <a:t>Harold S. Green</a:t>
            </a:r>
            <a:endParaRPr lang="en-US" sz="1600" b="1" dirty="0">
              <a:ea typeface="Times New Roman"/>
              <a:cs typeface="Times New Roman"/>
            </a:endParaRPr>
          </a:p>
          <a:p>
            <a:pPr>
              <a:defRPr/>
            </a:pP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a:t>Strategic Planning</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6874963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a:t>Job Analysis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150994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a:t>Setting Goals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3866914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a:t>Motivation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7229420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217241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099594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a:t>Module Five: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1.   Individual strategic plans reflect _________.</a:t>
            </a:r>
          </a:p>
          <a:p>
            <a:pPr>
              <a:defRPr/>
            </a:pPr>
            <a:endParaRPr lang="en-US" dirty="0"/>
          </a:p>
          <a:p>
            <a:pPr marL="514350" indent="-514350">
              <a:buFont typeface="+mj-lt"/>
              <a:buAutoNum type="alphaLcParenR"/>
              <a:defRPr/>
            </a:pPr>
            <a:r>
              <a:rPr lang="en-US" dirty="0"/>
              <a:t>Values of the company</a:t>
            </a:r>
          </a:p>
          <a:p>
            <a:pPr marL="514350" indent="-514350">
              <a:buFont typeface="+mj-lt"/>
              <a:buAutoNum type="alphaLcParenR"/>
              <a:defRPr/>
            </a:pPr>
            <a:r>
              <a:rPr lang="en-US" dirty="0"/>
              <a:t>The market</a:t>
            </a:r>
          </a:p>
          <a:p>
            <a:pPr marL="514350" indent="-514350">
              <a:buFont typeface="+mj-lt"/>
              <a:buAutoNum type="alphaLcParenR"/>
              <a:defRPr/>
            </a:pPr>
            <a:r>
              <a:rPr lang="en-US" dirty="0"/>
              <a:t>Individual motivation</a:t>
            </a:r>
          </a:p>
          <a:p>
            <a:pPr marL="514350" indent="-514350">
              <a:buFont typeface="+mj-lt"/>
              <a:buAutoNum type="alphaLcParenR"/>
              <a:defRPr/>
            </a:pPr>
            <a:r>
              <a:rPr lang="en-US" dirty="0"/>
              <a:t>Peer reviews</a:t>
            </a:r>
          </a:p>
          <a:p>
            <a:pPr>
              <a:defRPr/>
            </a:pPr>
            <a:endParaRPr lang="en-US" dirty="0"/>
          </a:p>
          <a:p>
            <a:pPr>
              <a:defRPr/>
            </a:pPr>
            <a:r>
              <a:rPr lang="en-US" dirty="0"/>
              <a:t>2.   What is not an example of a strategic action?</a:t>
            </a:r>
          </a:p>
          <a:p>
            <a:pPr>
              <a:defRPr/>
            </a:pPr>
            <a:endParaRPr lang="en-US" dirty="0"/>
          </a:p>
          <a:p>
            <a:pPr marL="514350" indent="-514350">
              <a:buFont typeface="+mj-lt"/>
              <a:buAutoNum type="alphaLcParenR"/>
              <a:defRPr/>
            </a:pPr>
            <a:r>
              <a:rPr lang="en-US" dirty="0"/>
              <a:t>Meet with supervisor once a week</a:t>
            </a:r>
          </a:p>
          <a:p>
            <a:pPr marL="514350" indent="-514350">
              <a:buFont typeface="+mj-lt"/>
              <a:buAutoNum type="alphaLcParenR"/>
              <a:defRPr/>
            </a:pPr>
            <a:r>
              <a:rPr lang="en-US" dirty="0"/>
              <a:t>Attend training classes</a:t>
            </a:r>
          </a:p>
          <a:p>
            <a:pPr marL="514350" indent="-514350">
              <a:buFont typeface="+mj-lt"/>
              <a:buAutoNum type="alphaLcParenR"/>
              <a:defRPr/>
            </a:pPr>
            <a:r>
              <a:rPr lang="en-US" dirty="0"/>
              <a:t>Improve sales 10 percent</a:t>
            </a:r>
          </a:p>
          <a:p>
            <a:pPr marL="514350" indent="-514350">
              <a:buFont typeface="+mj-lt"/>
              <a:buAutoNum type="alphaLcParenR"/>
              <a:defRPr/>
            </a:pPr>
            <a:r>
              <a:rPr lang="en-US" dirty="0"/>
              <a:t>Practice speaking skills</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is a job requirement?</a:t>
            </a:r>
          </a:p>
          <a:p>
            <a:pPr>
              <a:defRPr/>
            </a:pPr>
            <a:endParaRPr lang="en-US" dirty="0"/>
          </a:p>
          <a:p>
            <a:pPr marL="514350" indent="-514350">
              <a:buFont typeface="+mj-lt"/>
              <a:buAutoNum type="alphaLcParenR"/>
              <a:defRPr/>
            </a:pPr>
            <a:r>
              <a:rPr lang="en-US" dirty="0"/>
              <a:t>Training</a:t>
            </a:r>
          </a:p>
          <a:p>
            <a:pPr marL="514350" indent="-514350">
              <a:buFont typeface="+mj-lt"/>
              <a:buAutoNum type="alphaLcParenR"/>
              <a:defRPr/>
            </a:pPr>
            <a:r>
              <a:rPr lang="en-US" dirty="0"/>
              <a:t>Responsibilities</a:t>
            </a:r>
          </a:p>
          <a:p>
            <a:pPr marL="514350" indent="-514350">
              <a:buFont typeface="+mj-lt"/>
              <a:buAutoNum type="alphaLcParenR"/>
              <a:defRPr/>
            </a:pPr>
            <a:r>
              <a:rPr lang="en-US" dirty="0"/>
              <a:t>Skills</a:t>
            </a:r>
          </a:p>
          <a:p>
            <a:pPr marL="514350" indent="-514350">
              <a:buFont typeface="+mj-lt"/>
              <a:buAutoNum type="alphaLcParenR"/>
              <a:defRPr/>
            </a:pPr>
            <a:r>
              <a:rPr lang="en-US" dirty="0"/>
              <a:t>Certification</a:t>
            </a:r>
          </a:p>
          <a:p>
            <a:pPr marL="514350" indent="-514350">
              <a:buFont typeface="+mj-lt"/>
              <a:buAutoNum type="alphaLcParenR"/>
              <a:defRPr/>
            </a:pPr>
            <a:endParaRPr lang="en-US" dirty="0"/>
          </a:p>
          <a:p>
            <a:pPr>
              <a:defRPr/>
            </a:pPr>
            <a:r>
              <a:rPr lang="en-US" dirty="0"/>
              <a:t>4.   What is an employee requirement?</a:t>
            </a:r>
          </a:p>
          <a:p>
            <a:pPr>
              <a:defRPr/>
            </a:pPr>
            <a:endParaRPr lang="en-US" dirty="0"/>
          </a:p>
          <a:p>
            <a:pPr marL="514350" indent="-514350">
              <a:buFont typeface="+mj-lt"/>
              <a:buAutoNum type="alphaLcParenR"/>
              <a:defRPr/>
            </a:pPr>
            <a:r>
              <a:rPr lang="en-US" dirty="0"/>
              <a:t>Tools</a:t>
            </a:r>
          </a:p>
          <a:p>
            <a:pPr marL="514350" indent="-514350">
              <a:buFont typeface="+mj-lt"/>
              <a:buAutoNum type="alphaLcParenR"/>
              <a:defRPr/>
            </a:pPr>
            <a:r>
              <a:rPr lang="en-US" dirty="0"/>
              <a:t>Reporting</a:t>
            </a:r>
          </a:p>
          <a:p>
            <a:pPr marL="514350" indent="-514350">
              <a:buFont typeface="+mj-lt"/>
              <a:buAutoNum type="alphaLcParenR"/>
              <a:defRPr/>
            </a:pPr>
            <a:r>
              <a:rPr lang="en-US" dirty="0"/>
              <a:t>Responsibilities</a:t>
            </a:r>
          </a:p>
          <a:p>
            <a:pPr marL="514350" indent="-514350">
              <a:buFont typeface="+mj-lt"/>
              <a:buAutoNum type="alphaLcParenR"/>
              <a:defRPr/>
            </a:pPr>
            <a:r>
              <a:rPr lang="en-US" dirty="0"/>
              <a:t>Education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a:t>Module Five: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Performance goals need to be _________.</a:t>
            </a:r>
          </a:p>
          <a:p>
            <a:pPr>
              <a:defRPr/>
            </a:pPr>
            <a:endParaRPr lang="en-US" dirty="0"/>
          </a:p>
          <a:p>
            <a:pPr marL="514350" indent="-514350">
              <a:buFont typeface="+mj-lt"/>
              <a:buAutoNum type="alphaLcParenR"/>
              <a:defRPr/>
            </a:pPr>
            <a:r>
              <a:rPr lang="en-US" dirty="0"/>
              <a:t>General</a:t>
            </a:r>
          </a:p>
          <a:p>
            <a:pPr marL="514350" indent="-514350">
              <a:buFont typeface="+mj-lt"/>
              <a:buAutoNum type="alphaLcParenR"/>
              <a:defRPr/>
            </a:pPr>
            <a:r>
              <a:rPr lang="en-US" dirty="0"/>
              <a:t>Specific</a:t>
            </a:r>
          </a:p>
          <a:p>
            <a:pPr marL="514350" indent="-514350">
              <a:buFont typeface="+mj-lt"/>
              <a:buAutoNum type="alphaLcParenR"/>
              <a:defRPr/>
            </a:pPr>
            <a:r>
              <a:rPr lang="en-US" dirty="0"/>
              <a:t>Timely</a:t>
            </a:r>
          </a:p>
          <a:p>
            <a:pPr marL="514350" indent="-514350">
              <a:buFont typeface="+mj-lt"/>
              <a:buAutoNum type="alphaLcParenR"/>
              <a:defRPr/>
            </a:pPr>
            <a:r>
              <a:rPr lang="en-US" dirty="0"/>
              <a:t>SMART</a:t>
            </a:r>
          </a:p>
          <a:p>
            <a:pPr>
              <a:defRPr/>
            </a:pPr>
            <a:endParaRPr lang="en-US" dirty="0"/>
          </a:p>
          <a:p>
            <a:pPr>
              <a:defRPr/>
            </a:pPr>
            <a:r>
              <a:rPr lang="en-US" dirty="0"/>
              <a:t>6.  What do performance goals not need to address?</a:t>
            </a:r>
          </a:p>
          <a:p>
            <a:pPr>
              <a:defRPr/>
            </a:pPr>
            <a:endParaRPr lang="en-US" dirty="0"/>
          </a:p>
          <a:p>
            <a:pPr marL="514350" indent="-514350">
              <a:buFont typeface="+mj-lt"/>
              <a:buAutoNum type="alphaLcParenR"/>
              <a:defRPr/>
            </a:pPr>
            <a:r>
              <a:rPr lang="en-US" dirty="0"/>
              <a:t>Behavior</a:t>
            </a:r>
          </a:p>
          <a:p>
            <a:pPr marL="514350" indent="-514350">
              <a:buFont typeface="+mj-lt"/>
              <a:buAutoNum type="alphaLcParenR"/>
              <a:defRPr/>
            </a:pPr>
            <a:r>
              <a:rPr lang="en-US" dirty="0"/>
              <a:t>Competency</a:t>
            </a:r>
          </a:p>
          <a:p>
            <a:pPr marL="514350" indent="-514350">
              <a:buFont typeface="+mj-lt"/>
              <a:buAutoNum type="alphaLcParenR"/>
              <a:defRPr/>
            </a:pPr>
            <a:r>
              <a:rPr lang="en-US" dirty="0"/>
              <a:t>Time</a:t>
            </a:r>
          </a:p>
          <a:p>
            <a:pPr marL="514350" indent="-514350">
              <a:buFont typeface="+mj-lt"/>
              <a:buAutoNum type="alphaLcParenR"/>
              <a:defRPr/>
            </a:pPr>
            <a:r>
              <a:rPr lang="en-US" dirty="0"/>
              <a:t>Results</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How should managers not motivate employees?</a:t>
            </a:r>
          </a:p>
          <a:p>
            <a:pPr>
              <a:defRPr/>
            </a:pPr>
            <a:endParaRPr lang="en-US" dirty="0"/>
          </a:p>
          <a:p>
            <a:pPr marL="514350" indent="-514350">
              <a:buFont typeface="+mj-lt"/>
              <a:buAutoNum type="alphaLcParenR"/>
              <a:defRPr/>
            </a:pPr>
            <a:r>
              <a:rPr lang="en-US" dirty="0"/>
              <a:t>Threats</a:t>
            </a:r>
          </a:p>
          <a:p>
            <a:pPr marL="514350" indent="-514350">
              <a:buFont typeface="+mj-lt"/>
              <a:buAutoNum type="alphaLcParenR"/>
              <a:defRPr/>
            </a:pPr>
            <a:r>
              <a:rPr lang="en-US" dirty="0"/>
              <a:t>Example</a:t>
            </a:r>
          </a:p>
          <a:p>
            <a:pPr marL="514350" indent="-514350">
              <a:buFont typeface="+mj-lt"/>
              <a:buAutoNum type="alphaLcParenR"/>
              <a:defRPr/>
            </a:pPr>
            <a:r>
              <a:rPr lang="en-US" dirty="0"/>
              <a:t>Rewards</a:t>
            </a:r>
          </a:p>
          <a:p>
            <a:pPr marL="514350" indent="-514350">
              <a:buFont typeface="+mj-lt"/>
              <a:buAutoNum type="alphaLcParenR"/>
              <a:defRPr/>
            </a:pPr>
            <a:r>
              <a:rPr lang="en-US" dirty="0"/>
              <a:t>Meeting with individuals</a:t>
            </a:r>
          </a:p>
          <a:p>
            <a:pPr>
              <a:defRPr/>
            </a:pPr>
            <a:endParaRPr lang="en-US" dirty="0"/>
          </a:p>
          <a:p>
            <a:pPr>
              <a:defRPr/>
            </a:pPr>
            <a:r>
              <a:rPr lang="en-US" dirty="0"/>
              <a:t>8.  Who do managers need to motivate?</a:t>
            </a:r>
          </a:p>
          <a:p>
            <a:pPr>
              <a:defRPr/>
            </a:pPr>
            <a:endParaRPr lang="en-US" dirty="0"/>
          </a:p>
          <a:p>
            <a:pPr marL="514350" indent="-514350">
              <a:buFont typeface="+mj-lt"/>
              <a:buAutoNum type="alphaLcParenR"/>
              <a:defRPr/>
            </a:pPr>
            <a:r>
              <a:rPr lang="en-US" dirty="0"/>
              <a:t>Customers</a:t>
            </a:r>
          </a:p>
          <a:p>
            <a:pPr marL="514350" indent="-514350">
              <a:buFont typeface="+mj-lt"/>
              <a:buAutoNum type="alphaLcParenR"/>
              <a:defRPr/>
            </a:pPr>
            <a:r>
              <a:rPr lang="en-US" dirty="0"/>
              <a:t>Teams</a:t>
            </a:r>
          </a:p>
          <a:p>
            <a:pPr marL="514350" indent="-514350">
              <a:buFont typeface="+mj-lt"/>
              <a:buAutoNum type="alphaLcParenR"/>
              <a:defRPr/>
            </a:pPr>
            <a:r>
              <a:rPr lang="en-US" dirty="0"/>
              <a:t>Clients</a:t>
            </a:r>
          </a:p>
          <a:p>
            <a:pPr marL="514350" indent="-514350">
              <a:buFont typeface="+mj-lt"/>
              <a:buAutoNum type="alphaLcParenR"/>
              <a:defRPr/>
            </a:pPr>
            <a:r>
              <a:rPr lang="en-US" dirty="0"/>
              <a:t>Themselves</a:t>
            </a:r>
          </a:p>
          <a:p>
            <a:pPr>
              <a:defRPr/>
            </a:pP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a:t>Module Five: Review Questions</a:t>
            </a:r>
          </a:p>
        </p:txBody>
      </p:sp>
      <p:sp>
        <p:nvSpPr>
          <p:cNvPr id="3" name="Content Placeholder 2"/>
          <p:cNvSpPr>
            <a:spLocks noGrp="1"/>
          </p:cNvSpPr>
          <p:nvPr>
            <p:ph idx="1"/>
          </p:nvPr>
        </p:nvSpPr>
        <p:spPr/>
        <p:txBody>
          <a:bodyPr>
            <a:normAutofit fontScale="62500" lnSpcReduction="20000"/>
          </a:bodyPr>
          <a:lstStyle/>
          <a:p>
            <a:pPr>
              <a:defRPr/>
            </a:pPr>
            <a:r>
              <a:rPr lang="en-US" dirty="0"/>
              <a:t>9.   What did the company unsuccessfully implement?</a:t>
            </a:r>
          </a:p>
          <a:p>
            <a:pPr>
              <a:defRPr/>
            </a:pPr>
            <a:endParaRPr lang="en-US" dirty="0"/>
          </a:p>
          <a:p>
            <a:pPr marL="514350" indent="-514350">
              <a:buFont typeface="+mj-lt"/>
              <a:buAutoNum type="alphaLcParenR"/>
              <a:defRPr/>
            </a:pPr>
            <a:r>
              <a:rPr lang="en-US" dirty="0"/>
              <a:t>Turnover goals</a:t>
            </a:r>
          </a:p>
          <a:p>
            <a:pPr marL="514350" indent="-514350">
              <a:buFont typeface="+mj-lt"/>
              <a:buAutoNum type="alphaLcParenR"/>
              <a:defRPr/>
            </a:pPr>
            <a:r>
              <a:rPr lang="en-US" dirty="0"/>
              <a:t>Production goals</a:t>
            </a:r>
          </a:p>
          <a:p>
            <a:pPr marL="514350" indent="-514350">
              <a:buFont typeface="+mj-lt"/>
              <a:buAutoNum type="alphaLcParenR"/>
              <a:defRPr/>
            </a:pPr>
            <a:r>
              <a:rPr lang="en-US" dirty="0"/>
              <a:t>Individual sales goals</a:t>
            </a:r>
          </a:p>
          <a:p>
            <a:pPr marL="514350" indent="-514350">
              <a:buFont typeface="+mj-lt"/>
              <a:buAutoNum type="alphaLcParenR"/>
              <a:defRPr/>
            </a:pPr>
            <a:r>
              <a:rPr lang="en-US" dirty="0"/>
              <a:t>New policies</a:t>
            </a:r>
          </a:p>
          <a:p>
            <a:pPr>
              <a:defRPr/>
            </a:pPr>
            <a:endParaRPr lang="en-US" dirty="0"/>
          </a:p>
          <a:p>
            <a:pPr>
              <a:defRPr/>
            </a:pPr>
            <a:r>
              <a:rPr lang="en-US" dirty="0"/>
              <a:t>10.   How much did profitability improve after strategies were implemented?</a:t>
            </a:r>
          </a:p>
          <a:p>
            <a:pPr>
              <a:defRPr/>
            </a:pPr>
            <a:endParaRPr lang="en-US" dirty="0"/>
          </a:p>
          <a:p>
            <a:pPr marL="514350" indent="-514350">
              <a:buFont typeface="+mj-lt"/>
              <a:buAutoNum type="alphaLcParenR"/>
              <a:defRPr/>
            </a:pPr>
            <a:r>
              <a:rPr lang="en-US" dirty="0"/>
              <a:t>5 percent</a:t>
            </a:r>
          </a:p>
          <a:p>
            <a:pPr marL="514350" indent="-514350">
              <a:buFont typeface="+mj-lt"/>
              <a:buAutoNum type="alphaLcParenR"/>
              <a:defRPr/>
            </a:pPr>
            <a:r>
              <a:rPr lang="en-US" dirty="0"/>
              <a:t>8 percent</a:t>
            </a:r>
          </a:p>
          <a:p>
            <a:pPr marL="514350" indent="-514350">
              <a:buFont typeface="+mj-lt"/>
              <a:buAutoNum type="alphaLcParenR"/>
              <a:defRPr/>
            </a:pPr>
            <a:r>
              <a:rPr lang="en-US" dirty="0"/>
              <a:t>10 percent</a:t>
            </a:r>
          </a:p>
          <a:p>
            <a:pPr marL="514350" indent="-514350">
              <a:buFont typeface="+mj-lt"/>
              <a:buAutoNum type="alphaLcParenR"/>
              <a:defRPr/>
            </a:pPr>
            <a:r>
              <a:rPr lang="en-US" dirty="0"/>
              <a:t>12 percent</a:t>
            </a:r>
          </a:p>
          <a:p>
            <a:pPr>
              <a:defRPr/>
            </a:pPr>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a:t>Module Five: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1.   Individual strategic plans reflect _________.</a:t>
            </a:r>
          </a:p>
          <a:p>
            <a:pPr>
              <a:defRPr/>
            </a:pPr>
            <a:endParaRPr lang="en-US" dirty="0"/>
          </a:p>
          <a:p>
            <a:pPr marL="514350" indent="-514350">
              <a:buFont typeface="+mj-lt"/>
              <a:buAutoNum type="alphaLcParenR"/>
              <a:defRPr/>
            </a:pPr>
            <a:r>
              <a:rPr lang="en-US" dirty="0">
                <a:solidFill>
                  <a:srgbClr val="FF0000"/>
                </a:solidFill>
              </a:rPr>
              <a:t>Values of the company</a:t>
            </a:r>
          </a:p>
          <a:p>
            <a:pPr marL="514350" indent="-514350">
              <a:buFont typeface="+mj-lt"/>
              <a:buAutoNum type="alphaLcParenR"/>
              <a:defRPr/>
            </a:pPr>
            <a:r>
              <a:rPr lang="en-US" dirty="0"/>
              <a:t>The market</a:t>
            </a:r>
          </a:p>
          <a:p>
            <a:pPr marL="514350" indent="-514350">
              <a:buFont typeface="+mj-lt"/>
              <a:buAutoNum type="alphaLcParenR"/>
              <a:defRPr/>
            </a:pPr>
            <a:r>
              <a:rPr lang="en-US" dirty="0"/>
              <a:t>Individual motivation</a:t>
            </a:r>
          </a:p>
          <a:p>
            <a:pPr marL="514350" indent="-514350">
              <a:buFont typeface="+mj-lt"/>
              <a:buAutoNum type="alphaLcParenR"/>
              <a:defRPr/>
            </a:pPr>
            <a:r>
              <a:rPr lang="en-US" dirty="0"/>
              <a:t>Peer reviews</a:t>
            </a:r>
          </a:p>
          <a:p>
            <a:pPr>
              <a:defRPr/>
            </a:pPr>
            <a:endParaRPr lang="en-US" dirty="0"/>
          </a:p>
          <a:p>
            <a:pPr>
              <a:defRPr/>
            </a:pPr>
            <a:r>
              <a:rPr lang="en-US" dirty="0"/>
              <a:t>2.   What is not an example of a strategic action?</a:t>
            </a:r>
          </a:p>
          <a:p>
            <a:pPr>
              <a:defRPr/>
            </a:pPr>
            <a:endParaRPr lang="en-US" dirty="0"/>
          </a:p>
          <a:p>
            <a:pPr marL="514350" indent="-514350">
              <a:buFont typeface="+mj-lt"/>
              <a:buAutoNum type="alphaLcParenR"/>
              <a:defRPr/>
            </a:pPr>
            <a:r>
              <a:rPr lang="en-US" dirty="0"/>
              <a:t>Meet with supervisor once a week</a:t>
            </a:r>
          </a:p>
          <a:p>
            <a:pPr marL="514350" indent="-514350">
              <a:buFont typeface="+mj-lt"/>
              <a:buAutoNum type="alphaLcParenR"/>
              <a:defRPr/>
            </a:pPr>
            <a:r>
              <a:rPr lang="en-US" dirty="0"/>
              <a:t>Attend training classes</a:t>
            </a:r>
          </a:p>
          <a:p>
            <a:pPr marL="514350" indent="-514350">
              <a:buFont typeface="+mj-lt"/>
              <a:buAutoNum type="alphaLcParenR"/>
              <a:defRPr/>
            </a:pPr>
            <a:r>
              <a:rPr lang="en-US" dirty="0">
                <a:solidFill>
                  <a:srgbClr val="FF0000"/>
                </a:solidFill>
              </a:rPr>
              <a:t>Improve sales 10 percent</a:t>
            </a:r>
          </a:p>
          <a:p>
            <a:pPr marL="514350" indent="-514350">
              <a:buFont typeface="+mj-lt"/>
              <a:buAutoNum type="alphaLcParenR"/>
              <a:defRPr/>
            </a:pPr>
            <a:r>
              <a:rPr lang="en-US" dirty="0"/>
              <a:t>Practice speaking skills</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is a job requirement?</a:t>
            </a:r>
          </a:p>
          <a:p>
            <a:pPr>
              <a:defRPr/>
            </a:pPr>
            <a:endParaRPr lang="en-US" dirty="0"/>
          </a:p>
          <a:p>
            <a:pPr marL="514350" indent="-514350">
              <a:buFont typeface="+mj-lt"/>
              <a:buAutoNum type="alphaLcParenR"/>
              <a:defRPr/>
            </a:pPr>
            <a:r>
              <a:rPr lang="en-US" dirty="0"/>
              <a:t>Training</a:t>
            </a:r>
          </a:p>
          <a:p>
            <a:pPr marL="514350" indent="-514350">
              <a:buFont typeface="+mj-lt"/>
              <a:buAutoNum type="alphaLcParenR"/>
              <a:defRPr/>
            </a:pPr>
            <a:r>
              <a:rPr lang="en-US" dirty="0">
                <a:solidFill>
                  <a:srgbClr val="FF0000"/>
                </a:solidFill>
              </a:rPr>
              <a:t>Responsibilities</a:t>
            </a:r>
          </a:p>
          <a:p>
            <a:pPr marL="514350" indent="-514350">
              <a:buFont typeface="+mj-lt"/>
              <a:buAutoNum type="alphaLcParenR"/>
              <a:defRPr/>
            </a:pPr>
            <a:r>
              <a:rPr lang="en-US" dirty="0"/>
              <a:t>Skills</a:t>
            </a:r>
          </a:p>
          <a:p>
            <a:pPr marL="514350" indent="-514350">
              <a:buFont typeface="+mj-lt"/>
              <a:buAutoNum type="alphaLcParenR"/>
              <a:defRPr/>
            </a:pPr>
            <a:r>
              <a:rPr lang="en-US" dirty="0"/>
              <a:t>Certification</a:t>
            </a:r>
          </a:p>
          <a:p>
            <a:pPr marL="514350" indent="-514350">
              <a:buFont typeface="+mj-lt"/>
              <a:buAutoNum type="alphaLcParenR"/>
              <a:defRPr/>
            </a:pPr>
            <a:endParaRPr lang="en-US" dirty="0"/>
          </a:p>
          <a:p>
            <a:pPr>
              <a:defRPr/>
            </a:pPr>
            <a:r>
              <a:rPr lang="en-US" dirty="0"/>
              <a:t>4.   What is an employee requirement?</a:t>
            </a:r>
          </a:p>
          <a:p>
            <a:pPr>
              <a:defRPr/>
            </a:pPr>
            <a:endParaRPr lang="en-US" dirty="0"/>
          </a:p>
          <a:p>
            <a:pPr marL="514350" indent="-514350">
              <a:buFont typeface="+mj-lt"/>
              <a:buAutoNum type="alphaLcParenR"/>
              <a:defRPr/>
            </a:pPr>
            <a:r>
              <a:rPr lang="en-US" dirty="0"/>
              <a:t>Tools</a:t>
            </a:r>
          </a:p>
          <a:p>
            <a:pPr marL="514350" indent="-514350">
              <a:buFont typeface="+mj-lt"/>
              <a:buAutoNum type="alphaLcParenR"/>
              <a:defRPr/>
            </a:pPr>
            <a:r>
              <a:rPr lang="en-US" dirty="0"/>
              <a:t>Reporting</a:t>
            </a:r>
          </a:p>
          <a:p>
            <a:pPr marL="514350" indent="-514350">
              <a:buFont typeface="+mj-lt"/>
              <a:buAutoNum type="alphaLcParenR"/>
              <a:defRPr/>
            </a:pPr>
            <a:r>
              <a:rPr lang="en-US" dirty="0"/>
              <a:t>Responsibilities</a:t>
            </a:r>
          </a:p>
          <a:p>
            <a:pPr marL="514350" indent="-514350">
              <a:buFont typeface="+mj-lt"/>
              <a:buAutoNum type="alphaLcParenR"/>
              <a:defRPr/>
            </a:pPr>
            <a:r>
              <a:rPr lang="en-US" dirty="0">
                <a:solidFill>
                  <a:srgbClr val="FF0000"/>
                </a:solidFill>
              </a:rPr>
              <a:t>Education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a:t>Module Five: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Performance goals need to be _________.</a:t>
            </a:r>
          </a:p>
          <a:p>
            <a:pPr>
              <a:defRPr/>
            </a:pPr>
            <a:endParaRPr lang="en-US" dirty="0"/>
          </a:p>
          <a:p>
            <a:pPr marL="514350" indent="-514350">
              <a:buFont typeface="+mj-lt"/>
              <a:buAutoNum type="alphaLcParenR"/>
              <a:defRPr/>
            </a:pPr>
            <a:r>
              <a:rPr lang="en-US" dirty="0"/>
              <a:t>General</a:t>
            </a:r>
          </a:p>
          <a:p>
            <a:pPr marL="514350" indent="-514350">
              <a:buFont typeface="+mj-lt"/>
              <a:buAutoNum type="alphaLcParenR"/>
              <a:defRPr/>
            </a:pPr>
            <a:r>
              <a:rPr lang="en-US" dirty="0"/>
              <a:t>Specific</a:t>
            </a:r>
          </a:p>
          <a:p>
            <a:pPr marL="514350" indent="-514350">
              <a:buFont typeface="+mj-lt"/>
              <a:buAutoNum type="alphaLcParenR"/>
              <a:defRPr/>
            </a:pPr>
            <a:r>
              <a:rPr lang="en-US" dirty="0"/>
              <a:t>Timely</a:t>
            </a:r>
          </a:p>
          <a:p>
            <a:pPr marL="514350" indent="-514350">
              <a:buFont typeface="+mj-lt"/>
              <a:buAutoNum type="alphaLcParenR"/>
              <a:defRPr/>
            </a:pPr>
            <a:r>
              <a:rPr lang="en-US" dirty="0">
                <a:solidFill>
                  <a:srgbClr val="FF0000"/>
                </a:solidFill>
              </a:rPr>
              <a:t>SMART</a:t>
            </a:r>
          </a:p>
          <a:p>
            <a:pPr>
              <a:defRPr/>
            </a:pPr>
            <a:endParaRPr lang="en-US" dirty="0"/>
          </a:p>
          <a:p>
            <a:pPr>
              <a:defRPr/>
            </a:pPr>
            <a:r>
              <a:rPr lang="en-US" dirty="0"/>
              <a:t>6.  What do performance goals not need to address?</a:t>
            </a:r>
          </a:p>
          <a:p>
            <a:pPr>
              <a:defRPr/>
            </a:pPr>
            <a:endParaRPr lang="en-US" dirty="0"/>
          </a:p>
          <a:p>
            <a:pPr marL="514350" indent="-514350">
              <a:buFont typeface="+mj-lt"/>
              <a:buAutoNum type="alphaLcParenR"/>
              <a:defRPr/>
            </a:pPr>
            <a:r>
              <a:rPr lang="en-US" dirty="0"/>
              <a:t>Behavior</a:t>
            </a:r>
          </a:p>
          <a:p>
            <a:pPr marL="514350" indent="-514350">
              <a:buFont typeface="+mj-lt"/>
              <a:buAutoNum type="alphaLcParenR"/>
              <a:defRPr/>
            </a:pPr>
            <a:r>
              <a:rPr lang="en-US" dirty="0"/>
              <a:t>Competency</a:t>
            </a:r>
          </a:p>
          <a:p>
            <a:pPr marL="514350" indent="-514350">
              <a:buFont typeface="+mj-lt"/>
              <a:buAutoNum type="alphaLcParenR"/>
              <a:defRPr/>
            </a:pPr>
            <a:r>
              <a:rPr lang="en-US" dirty="0">
                <a:solidFill>
                  <a:srgbClr val="FF0000"/>
                </a:solidFill>
              </a:rPr>
              <a:t>Time</a:t>
            </a:r>
          </a:p>
          <a:p>
            <a:pPr marL="514350" indent="-514350">
              <a:buFont typeface="+mj-lt"/>
              <a:buAutoNum type="alphaLcParenR"/>
              <a:defRPr/>
            </a:pPr>
            <a:r>
              <a:rPr lang="en-US" dirty="0"/>
              <a:t>Results</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How should managers not motivate employees?</a:t>
            </a:r>
          </a:p>
          <a:p>
            <a:pPr>
              <a:defRPr/>
            </a:pPr>
            <a:endParaRPr lang="en-US" dirty="0"/>
          </a:p>
          <a:p>
            <a:pPr marL="514350" indent="-514350">
              <a:buFont typeface="+mj-lt"/>
              <a:buAutoNum type="alphaLcParenR"/>
              <a:defRPr/>
            </a:pPr>
            <a:r>
              <a:rPr lang="en-US" dirty="0">
                <a:solidFill>
                  <a:srgbClr val="FF0000"/>
                </a:solidFill>
              </a:rPr>
              <a:t>Threats</a:t>
            </a:r>
          </a:p>
          <a:p>
            <a:pPr marL="514350" indent="-514350">
              <a:buFont typeface="+mj-lt"/>
              <a:buAutoNum type="alphaLcParenR"/>
              <a:defRPr/>
            </a:pPr>
            <a:r>
              <a:rPr lang="en-US" dirty="0"/>
              <a:t>Example</a:t>
            </a:r>
          </a:p>
          <a:p>
            <a:pPr marL="514350" indent="-514350">
              <a:buFont typeface="+mj-lt"/>
              <a:buAutoNum type="alphaLcParenR"/>
              <a:defRPr/>
            </a:pPr>
            <a:r>
              <a:rPr lang="en-US" dirty="0"/>
              <a:t>Rewards</a:t>
            </a:r>
          </a:p>
          <a:p>
            <a:pPr marL="514350" indent="-514350">
              <a:buFont typeface="+mj-lt"/>
              <a:buAutoNum type="alphaLcParenR"/>
              <a:defRPr/>
            </a:pPr>
            <a:r>
              <a:rPr lang="en-US" dirty="0"/>
              <a:t>Meeting with individuals</a:t>
            </a:r>
          </a:p>
          <a:p>
            <a:pPr>
              <a:defRPr/>
            </a:pPr>
            <a:endParaRPr lang="en-US" dirty="0"/>
          </a:p>
          <a:p>
            <a:pPr>
              <a:defRPr/>
            </a:pPr>
            <a:r>
              <a:rPr lang="en-US" dirty="0"/>
              <a:t>8.  Who do managers need to motivate?</a:t>
            </a:r>
          </a:p>
          <a:p>
            <a:pPr>
              <a:defRPr/>
            </a:pPr>
            <a:endParaRPr lang="en-US" dirty="0"/>
          </a:p>
          <a:p>
            <a:pPr marL="514350" indent="-514350">
              <a:buFont typeface="+mj-lt"/>
              <a:buAutoNum type="alphaLcParenR"/>
              <a:defRPr/>
            </a:pPr>
            <a:r>
              <a:rPr lang="en-US" dirty="0"/>
              <a:t>Customers</a:t>
            </a:r>
          </a:p>
          <a:p>
            <a:pPr marL="514350" indent="-514350">
              <a:buFont typeface="+mj-lt"/>
              <a:buAutoNum type="alphaLcParenR"/>
              <a:defRPr/>
            </a:pPr>
            <a:r>
              <a:rPr lang="en-US" dirty="0"/>
              <a:t>Teams</a:t>
            </a:r>
          </a:p>
          <a:p>
            <a:pPr marL="514350" indent="-514350">
              <a:buFont typeface="+mj-lt"/>
              <a:buAutoNum type="alphaLcParenR"/>
              <a:defRPr/>
            </a:pPr>
            <a:r>
              <a:rPr lang="en-US" dirty="0"/>
              <a:t>Clients</a:t>
            </a:r>
          </a:p>
          <a:p>
            <a:pPr marL="514350" indent="-514350">
              <a:buFont typeface="+mj-lt"/>
              <a:buAutoNum type="alphaLcParenR"/>
              <a:defRPr/>
            </a:pPr>
            <a:r>
              <a:rPr lang="en-US" dirty="0">
                <a:solidFill>
                  <a:srgbClr val="FF0000"/>
                </a:solidFill>
              </a:rPr>
              <a:t>Themselves</a:t>
            </a:r>
          </a:p>
          <a:p>
            <a:pPr>
              <a:defRPr/>
            </a:pPr>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a:t>Module Five: Review Questions</a:t>
            </a:r>
          </a:p>
        </p:txBody>
      </p:sp>
      <p:sp>
        <p:nvSpPr>
          <p:cNvPr id="3" name="Content Placeholder 2"/>
          <p:cNvSpPr>
            <a:spLocks noGrp="1"/>
          </p:cNvSpPr>
          <p:nvPr>
            <p:ph idx="1"/>
          </p:nvPr>
        </p:nvSpPr>
        <p:spPr/>
        <p:txBody>
          <a:bodyPr>
            <a:normAutofit fontScale="62500" lnSpcReduction="20000"/>
          </a:bodyPr>
          <a:lstStyle/>
          <a:p>
            <a:pPr>
              <a:defRPr/>
            </a:pPr>
            <a:r>
              <a:rPr lang="en-US" dirty="0"/>
              <a:t>9.   What did the company unsuccessfully implement?</a:t>
            </a:r>
          </a:p>
          <a:p>
            <a:pPr>
              <a:defRPr/>
            </a:pPr>
            <a:endParaRPr lang="en-US" dirty="0"/>
          </a:p>
          <a:p>
            <a:pPr marL="514350" indent="-514350">
              <a:buFont typeface="+mj-lt"/>
              <a:buAutoNum type="alphaLcParenR"/>
              <a:defRPr/>
            </a:pPr>
            <a:r>
              <a:rPr lang="en-US" dirty="0"/>
              <a:t>Turnover goals</a:t>
            </a:r>
          </a:p>
          <a:p>
            <a:pPr marL="514350" indent="-514350">
              <a:buFont typeface="+mj-lt"/>
              <a:buAutoNum type="alphaLcParenR"/>
              <a:defRPr/>
            </a:pPr>
            <a:r>
              <a:rPr lang="en-US" dirty="0"/>
              <a:t>Production goals</a:t>
            </a:r>
          </a:p>
          <a:p>
            <a:pPr marL="514350" indent="-514350">
              <a:buFont typeface="+mj-lt"/>
              <a:buAutoNum type="alphaLcParenR"/>
              <a:defRPr/>
            </a:pPr>
            <a:r>
              <a:rPr lang="en-US" dirty="0">
                <a:solidFill>
                  <a:srgbClr val="FF0000"/>
                </a:solidFill>
              </a:rPr>
              <a:t>Individual sales goals</a:t>
            </a:r>
          </a:p>
          <a:p>
            <a:pPr marL="514350" indent="-514350">
              <a:buFont typeface="+mj-lt"/>
              <a:buAutoNum type="alphaLcParenR"/>
              <a:defRPr/>
            </a:pPr>
            <a:r>
              <a:rPr lang="en-US" dirty="0"/>
              <a:t>New policies</a:t>
            </a:r>
          </a:p>
          <a:p>
            <a:pPr>
              <a:defRPr/>
            </a:pPr>
            <a:endParaRPr lang="en-US" dirty="0"/>
          </a:p>
          <a:p>
            <a:pPr>
              <a:defRPr/>
            </a:pPr>
            <a:r>
              <a:rPr lang="en-US" dirty="0"/>
              <a:t>10.   How much did profitability improve after strategies were implemented?</a:t>
            </a:r>
          </a:p>
          <a:p>
            <a:pPr>
              <a:defRPr/>
            </a:pPr>
            <a:endParaRPr lang="en-US" dirty="0"/>
          </a:p>
          <a:p>
            <a:pPr marL="514350" indent="-514350">
              <a:buFont typeface="+mj-lt"/>
              <a:buAutoNum type="alphaLcParenR"/>
              <a:defRPr/>
            </a:pPr>
            <a:r>
              <a:rPr lang="en-US" dirty="0"/>
              <a:t>5 percent</a:t>
            </a:r>
          </a:p>
          <a:p>
            <a:pPr marL="514350" indent="-514350">
              <a:buFont typeface="+mj-lt"/>
              <a:buAutoNum type="alphaLcParenR"/>
              <a:defRPr/>
            </a:pPr>
            <a:r>
              <a:rPr lang="en-US" dirty="0">
                <a:solidFill>
                  <a:srgbClr val="FF0000"/>
                </a:solidFill>
              </a:rPr>
              <a:t>8 percent</a:t>
            </a:r>
          </a:p>
          <a:p>
            <a:pPr marL="514350" indent="-514350">
              <a:buFont typeface="+mj-lt"/>
              <a:buAutoNum type="alphaLcParenR"/>
              <a:defRPr/>
            </a:pPr>
            <a:r>
              <a:rPr lang="en-US" dirty="0"/>
              <a:t>10 percent</a:t>
            </a:r>
          </a:p>
          <a:p>
            <a:pPr marL="514350" indent="-514350">
              <a:buFont typeface="+mj-lt"/>
              <a:buAutoNum type="alphaLcParenR"/>
              <a:defRPr/>
            </a:pPr>
            <a:r>
              <a:rPr lang="en-US" dirty="0"/>
              <a:t>12 percent</a:t>
            </a:r>
          </a:p>
          <a:p>
            <a:pPr>
              <a:defRPr/>
            </a:pPr>
            <a:endParaRPr 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fontScale="90000"/>
          </a:bodyPr>
          <a:lstStyle/>
          <a:p>
            <a:pPr>
              <a:defRPr/>
            </a:pPr>
            <a:r>
              <a:rPr lang="en-US" dirty="0"/>
              <a:t>Module Six: 360 Degree Feedback</a:t>
            </a:r>
          </a:p>
        </p:txBody>
      </p:sp>
      <p:sp>
        <p:nvSpPr>
          <p:cNvPr id="28675" name="Content Placeholder 2"/>
          <p:cNvSpPr>
            <a:spLocks noGrp="1"/>
          </p:cNvSpPr>
          <p:nvPr>
            <p:ph idx="1"/>
          </p:nvPr>
        </p:nvSpPr>
        <p:spPr/>
        <p:txBody>
          <a:bodyPr/>
          <a:lstStyle/>
          <a:p>
            <a:pPr marL="0">
              <a:defRPr/>
            </a:pPr>
            <a:r>
              <a:rPr lang="en-US" dirty="0"/>
              <a:t>360 degree feedback is useful for evaluating performance. It provides evaluations from different sources to paint a clear picture of how well an individual performs. Identifying strengths and weaknesses will allow employees to continually improve how they perform. </a:t>
            </a:r>
          </a:p>
          <a:p>
            <a:pPr>
              <a:defRPr/>
            </a:pPr>
            <a:endParaRPr lang="en-US" dirty="0"/>
          </a:p>
        </p:txBody>
      </p:sp>
      <p:sp>
        <p:nvSpPr>
          <p:cNvPr id="28676" name="Text Placeholder 3"/>
          <p:cNvSpPr>
            <a:spLocks noGrp="1"/>
          </p:cNvSpPr>
          <p:nvPr>
            <p:ph type="body" sz="quarter" idx="10"/>
          </p:nvPr>
        </p:nvSpPr>
        <p:spPr>
          <a:xfrm>
            <a:off x="7408863" y="457200"/>
            <a:ext cx="1752600" cy="4038600"/>
          </a:xfrm>
          <a:ln>
            <a:miter lim="800000"/>
            <a:headEnd/>
            <a:tailEnd/>
          </a:ln>
        </p:spPr>
        <p:txBody>
          <a:bodyPr>
            <a:normAutofit fontScale="92500"/>
          </a:bodyPr>
          <a:lstStyle/>
          <a:p>
            <a:pPr>
              <a:lnSpc>
                <a:spcPct val="115000"/>
              </a:lnSpc>
              <a:spcBef>
                <a:spcPts val="0"/>
              </a:spcBef>
              <a:spcAft>
                <a:spcPts val="1000"/>
              </a:spcAft>
              <a:defRPr/>
            </a:pPr>
            <a:r>
              <a:rPr lang="en-US" sz="2800" dirty="0">
                <a:ea typeface="Times New Roman"/>
                <a:cs typeface="Times New Roman"/>
              </a:rPr>
              <a:t>Feedback is the breakfast of champions.</a:t>
            </a:r>
            <a:endParaRPr lang="en-US" sz="2100" dirty="0">
              <a:ea typeface="Times New Roman"/>
              <a:cs typeface="Times New Roman"/>
            </a:endParaRPr>
          </a:p>
          <a:p>
            <a:pPr algn="ctr">
              <a:lnSpc>
                <a:spcPct val="115000"/>
              </a:lnSpc>
              <a:spcBef>
                <a:spcPts val="0"/>
              </a:spcBef>
              <a:spcAft>
                <a:spcPts val="1000"/>
              </a:spcAft>
              <a:defRPr/>
            </a:pPr>
            <a:r>
              <a:rPr lang="en-US" sz="2800" b="1" dirty="0">
                <a:ea typeface="Times New Roman"/>
                <a:cs typeface="Times New Roman"/>
              </a:rPr>
              <a:t>Ken Blanchard</a:t>
            </a:r>
            <a:endParaRPr lang="en-US" sz="2100" b="1" dirty="0">
              <a:ea typeface="Times New Roman"/>
              <a:cs typeface="Times New Roman"/>
            </a:endParaRPr>
          </a:p>
          <a:p>
            <a:pPr>
              <a:defRPr/>
            </a:pPr>
            <a:endParaRPr 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a:t>What is 360 Degree Feedback?</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6525492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normAutofit fontScale="90000"/>
          </a:bodyPr>
          <a:lstStyle/>
          <a:p>
            <a:pPr>
              <a:defRPr/>
            </a:pPr>
            <a:r>
              <a:rPr lang="en-US" dirty="0"/>
              <a:t>Vs. Traditional Performance Reviews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8299096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703016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a:t>The Components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8538780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4552638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r>
              <a:rPr lang="en-US"/>
              <a:t>Module Six: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360 degree feedback is normally ________.</a:t>
            </a:r>
          </a:p>
          <a:p>
            <a:pPr>
              <a:defRPr/>
            </a:pPr>
            <a:endParaRPr lang="en-US" dirty="0"/>
          </a:p>
          <a:p>
            <a:pPr marL="514350" indent="-514350">
              <a:buFont typeface="+mj-lt"/>
              <a:buAutoNum type="alphaLcParenR"/>
              <a:defRPr/>
            </a:pPr>
            <a:r>
              <a:rPr lang="en-US" dirty="0"/>
              <a:t>General</a:t>
            </a:r>
          </a:p>
          <a:p>
            <a:pPr marL="514350" indent="-514350">
              <a:buFont typeface="+mj-lt"/>
              <a:buAutoNum type="alphaLcParenR"/>
              <a:defRPr/>
            </a:pPr>
            <a:r>
              <a:rPr lang="en-US" dirty="0"/>
              <a:t>Signed</a:t>
            </a:r>
          </a:p>
          <a:p>
            <a:pPr marL="514350" indent="-514350">
              <a:buFont typeface="+mj-lt"/>
              <a:buAutoNum type="alphaLcParenR"/>
              <a:defRPr/>
            </a:pPr>
            <a:r>
              <a:rPr lang="en-US" dirty="0"/>
              <a:t>Anonymous</a:t>
            </a:r>
          </a:p>
          <a:p>
            <a:pPr marL="514350" indent="-514350">
              <a:buFont typeface="+mj-lt"/>
              <a:buAutoNum type="alphaLcParenR"/>
              <a:defRPr/>
            </a:pPr>
            <a:r>
              <a:rPr lang="en-US" dirty="0"/>
              <a:t>Personal </a:t>
            </a:r>
          </a:p>
          <a:p>
            <a:pPr>
              <a:defRPr/>
            </a:pPr>
            <a:endParaRPr lang="en-US" dirty="0"/>
          </a:p>
          <a:p>
            <a:pPr>
              <a:defRPr/>
            </a:pPr>
            <a:r>
              <a:rPr lang="en-US" dirty="0"/>
              <a:t>2.  What does a manager’s feedback include that others do not?</a:t>
            </a:r>
          </a:p>
          <a:p>
            <a:pPr>
              <a:defRPr/>
            </a:pPr>
            <a:endParaRPr lang="en-US" dirty="0"/>
          </a:p>
          <a:p>
            <a:pPr marL="514350" indent="-514350">
              <a:buFont typeface="+mj-lt"/>
              <a:buAutoNum type="alphaLcParenR"/>
              <a:defRPr/>
            </a:pPr>
            <a:r>
              <a:rPr lang="en-US" dirty="0"/>
              <a:t>Direct reports</a:t>
            </a:r>
          </a:p>
          <a:p>
            <a:pPr marL="514350" indent="-514350">
              <a:buFont typeface="+mj-lt"/>
              <a:buAutoNum type="alphaLcParenR"/>
              <a:defRPr/>
            </a:pPr>
            <a:r>
              <a:rPr lang="en-US" dirty="0"/>
              <a:t>Peer reviews</a:t>
            </a:r>
          </a:p>
          <a:p>
            <a:pPr marL="514350" indent="-514350">
              <a:buFont typeface="+mj-lt"/>
              <a:buAutoNum type="alphaLcParenR"/>
              <a:defRPr/>
            </a:pPr>
            <a:r>
              <a:rPr lang="en-US" dirty="0"/>
              <a:t>Customer reviews</a:t>
            </a:r>
          </a:p>
          <a:p>
            <a:pPr marL="514350" indent="-514350">
              <a:buFont typeface="+mj-lt"/>
              <a:buAutoNum type="alphaLcParenR"/>
              <a:defRPr/>
            </a:pPr>
            <a:r>
              <a:rPr lang="en-US" dirty="0"/>
              <a:t>Supervisor review</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Who typically performs a traditional review?</a:t>
            </a:r>
          </a:p>
          <a:p>
            <a:pPr>
              <a:defRPr/>
            </a:pPr>
            <a:endParaRPr lang="en-US" dirty="0"/>
          </a:p>
          <a:p>
            <a:pPr marL="514350" indent="-514350">
              <a:buFont typeface="+mj-lt"/>
              <a:buAutoNum type="alphaLcParenR"/>
              <a:defRPr/>
            </a:pPr>
            <a:r>
              <a:rPr lang="en-US" dirty="0"/>
              <a:t>Employees</a:t>
            </a:r>
          </a:p>
          <a:p>
            <a:pPr marL="514350" indent="-514350">
              <a:buFont typeface="+mj-lt"/>
              <a:buAutoNum type="alphaLcParenR"/>
              <a:defRPr/>
            </a:pPr>
            <a:r>
              <a:rPr lang="en-US" dirty="0"/>
              <a:t>Supervisors</a:t>
            </a:r>
          </a:p>
          <a:p>
            <a:pPr marL="514350" indent="-514350">
              <a:buFont typeface="+mj-lt"/>
              <a:buAutoNum type="alphaLcParenR"/>
              <a:defRPr/>
            </a:pPr>
            <a:r>
              <a:rPr lang="en-US" dirty="0"/>
              <a:t>Peers</a:t>
            </a:r>
          </a:p>
          <a:p>
            <a:pPr marL="514350" indent="-514350">
              <a:buFont typeface="+mj-lt"/>
              <a:buAutoNum type="alphaLcParenR"/>
              <a:defRPr/>
            </a:pPr>
            <a:r>
              <a:rPr lang="en-US" dirty="0"/>
              <a:t>Customers</a:t>
            </a:r>
          </a:p>
          <a:p>
            <a:pPr>
              <a:defRPr/>
            </a:pPr>
            <a:endParaRPr lang="en-US" dirty="0"/>
          </a:p>
          <a:p>
            <a:pPr>
              <a:defRPr/>
            </a:pPr>
            <a:r>
              <a:rPr lang="en-US" dirty="0"/>
              <a:t>4.   What provides a better sense of supervisor and executive performance?</a:t>
            </a:r>
          </a:p>
          <a:p>
            <a:pPr>
              <a:defRPr/>
            </a:pPr>
            <a:endParaRPr lang="en-US" dirty="0"/>
          </a:p>
          <a:p>
            <a:pPr marL="514350" indent="-514350">
              <a:buFont typeface="+mj-lt"/>
              <a:buAutoNum type="alphaLcParenR"/>
              <a:defRPr/>
            </a:pPr>
            <a:r>
              <a:rPr lang="en-US" dirty="0"/>
              <a:t>SMART goals</a:t>
            </a:r>
          </a:p>
          <a:p>
            <a:pPr marL="514350" indent="-514350">
              <a:buFont typeface="+mj-lt"/>
              <a:buAutoNum type="alphaLcParenR"/>
              <a:defRPr/>
            </a:pPr>
            <a:r>
              <a:rPr lang="en-US" dirty="0"/>
              <a:t>General reviews</a:t>
            </a:r>
          </a:p>
          <a:p>
            <a:pPr marL="514350" indent="-514350">
              <a:buFont typeface="+mj-lt"/>
              <a:buAutoNum type="alphaLcParenR"/>
              <a:defRPr/>
            </a:pPr>
            <a:r>
              <a:rPr lang="en-US" dirty="0"/>
              <a:t>Traditional reviews</a:t>
            </a:r>
          </a:p>
          <a:p>
            <a:pPr marL="514350" indent="-514350">
              <a:buFont typeface="+mj-lt"/>
              <a:buAutoNum type="alphaLcParenR"/>
              <a:defRPr/>
            </a:pPr>
            <a:r>
              <a:rPr lang="en-US" dirty="0"/>
              <a:t>360 degree performance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US"/>
              <a:t>Module Six: Review Questions</a:t>
            </a:r>
          </a:p>
        </p:txBody>
      </p:sp>
      <p:sp>
        <p:nvSpPr>
          <p:cNvPr id="33795"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How are the scores from different sources graded?</a:t>
            </a:r>
          </a:p>
          <a:p>
            <a:pPr>
              <a:defRPr/>
            </a:pPr>
            <a:endParaRPr lang="en-US" dirty="0"/>
          </a:p>
          <a:p>
            <a:pPr marL="514350" indent="-514350">
              <a:buFont typeface="+mj-lt"/>
              <a:buAutoNum type="alphaLcParenR"/>
              <a:defRPr/>
            </a:pPr>
            <a:r>
              <a:rPr lang="en-US" dirty="0"/>
              <a:t>Added</a:t>
            </a:r>
          </a:p>
          <a:p>
            <a:pPr marL="514350" indent="-514350">
              <a:buFont typeface="+mj-lt"/>
              <a:buAutoNum type="alphaLcParenR"/>
              <a:defRPr/>
            </a:pPr>
            <a:r>
              <a:rPr lang="en-US" dirty="0"/>
              <a:t>Averaged</a:t>
            </a:r>
          </a:p>
          <a:p>
            <a:pPr marL="514350" indent="-514350">
              <a:buFont typeface="+mj-lt"/>
              <a:buAutoNum type="alphaLcParenR"/>
              <a:defRPr/>
            </a:pPr>
            <a:r>
              <a:rPr lang="en-US" dirty="0"/>
              <a:t>Multiplied</a:t>
            </a:r>
          </a:p>
          <a:p>
            <a:pPr marL="514350" indent="-514350">
              <a:buFont typeface="+mj-lt"/>
              <a:buAutoNum type="alphaLcParenR"/>
              <a:defRPr/>
            </a:pPr>
            <a:r>
              <a:rPr lang="en-US" dirty="0"/>
              <a:t>Individually</a:t>
            </a:r>
          </a:p>
          <a:p>
            <a:pPr>
              <a:defRPr/>
            </a:pPr>
            <a:endParaRPr lang="en-US" dirty="0"/>
          </a:p>
          <a:p>
            <a:pPr>
              <a:defRPr/>
            </a:pPr>
            <a:r>
              <a:rPr lang="en-US" dirty="0"/>
              <a:t>6.   How does feedback remain confidential?</a:t>
            </a:r>
          </a:p>
          <a:p>
            <a:pPr>
              <a:defRPr/>
            </a:pPr>
            <a:endParaRPr lang="en-US" dirty="0"/>
          </a:p>
          <a:p>
            <a:pPr marL="514350" indent="-514350">
              <a:buFont typeface="+mj-lt"/>
              <a:buAutoNum type="alphaLcParenR"/>
              <a:defRPr/>
            </a:pPr>
            <a:r>
              <a:rPr lang="en-US" dirty="0"/>
              <a:t>Supervisors handle it</a:t>
            </a:r>
          </a:p>
          <a:p>
            <a:pPr marL="514350" indent="-514350">
              <a:buFont typeface="+mj-lt"/>
              <a:buAutoNum type="alphaLcParenR"/>
              <a:defRPr/>
            </a:pPr>
            <a:r>
              <a:rPr lang="en-US" dirty="0"/>
              <a:t>Employees sign it</a:t>
            </a:r>
          </a:p>
          <a:p>
            <a:pPr marL="514350" indent="-514350">
              <a:buFont typeface="+mj-lt"/>
              <a:buAutoNum type="alphaLcParenR"/>
              <a:defRPr/>
            </a:pPr>
            <a:r>
              <a:rPr lang="en-US" dirty="0"/>
              <a:t>HR handles it</a:t>
            </a:r>
          </a:p>
          <a:p>
            <a:pPr marL="514350" indent="-514350">
              <a:buFont typeface="+mj-lt"/>
              <a:buAutoNum type="alphaLcParenR"/>
              <a:defRPr/>
            </a:pPr>
            <a:r>
              <a:rPr lang="en-US" dirty="0"/>
              <a:t>Customers handle it</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How did the manager communicate with employees about performance?</a:t>
            </a:r>
          </a:p>
          <a:p>
            <a:pPr>
              <a:defRPr/>
            </a:pPr>
            <a:endParaRPr lang="en-US" dirty="0"/>
          </a:p>
          <a:p>
            <a:pPr marL="514350" indent="-514350">
              <a:buFont typeface="+mj-lt"/>
              <a:buAutoNum type="alphaLcParenR"/>
              <a:defRPr/>
            </a:pPr>
            <a:r>
              <a:rPr lang="en-US" dirty="0"/>
              <a:t>Calmly</a:t>
            </a:r>
          </a:p>
          <a:p>
            <a:pPr marL="514350" indent="-514350">
              <a:buFont typeface="+mj-lt"/>
              <a:buAutoNum type="alphaLcParenR"/>
              <a:defRPr/>
            </a:pPr>
            <a:r>
              <a:rPr lang="en-US" dirty="0"/>
              <a:t>Motivation</a:t>
            </a:r>
          </a:p>
          <a:p>
            <a:pPr marL="514350" indent="-514350">
              <a:buFont typeface="+mj-lt"/>
              <a:buAutoNum type="alphaLcParenR"/>
              <a:defRPr/>
            </a:pPr>
            <a:r>
              <a:rPr lang="en-US" dirty="0"/>
              <a:t>Threats</a:t>
            </a:r>
          </a:p>
          <a:p>
            <a:pPr marL="514350" indent="-514350">
              <a:buFont typeface="+mj-lt"/>
              <a:buAutoNum type="alphaLcParenR"/>
              <a:defRPr/>
            </a:pPr>
            <a:r>
              <a:rPr lang="en-US" dirty="0"/>
              <a:t>Directly</a:t>
            </a:r>
          </a:p>
          <a:p>
            <a:pPr>
              <a:defRPr/>
            </a:pPr>
            <a:endParaRPr lang="en-US" dirty="0"/>
          </a:p>
          <a:p>
            <a:pPr>
              <a:defRPr/>
            </a:pPr>
            <a:r>
              <a:rPr lang="en-US" dirty="0"/>
              <a:t>8.   How much did productivity increase?</a:t>
            </a:r>
          </a:p>
          <a:p>
            <a:pPr>
              <a:defRPr/>
            </a:pPr>
            <a:endParaRPr lang="en-US" dirty="0"/>
          </a:p>
          <a:p>
            <a:pPr marL="514350" indent="-514350">
              <a:buFont typeface="+mj-lt"/>
              <a:buAutoNum type="alphaLcParenR"/>
              <a:defRPr/>
            </a:pPr>
            <a:r>
              <a:rPr lang="en-US" dirty="0"/>
              <a:t>5 percent</a:t>
            </a:r>
          </a:p>
          <a:p>
            <a:pPr marL="514350" indent="-514350">
              <a:buFont typeface="+mj-lt"/>
              <a:buAutoNum type="alphaLcParenR"/>
              <a:defRPr/>
            </a:pPr>
            <a:r>
              <a:rPr lang="en-US" dirty="0"/>
              <a:t>8 percent</a:t>
            </a:r>
          </a:p>
          <a:p>
            <a:pPr marL="514350" indent="-514350">
              <a:buFont typeface="+mj-lt"/>
              <a:buAutoNum type="alphaLcParenR"/>
              <a:defRPr/>
            </a:pPr>
            <a:r>
              <a:rPr lang="en-US" dirty="0"/>
              <a:t>10 percent</a:t>
            </a:r>
          </a:p>
          <a:p>
            <a:pPr marL="514350" indent="-514350">
              <a:buFont typeface="+mj-lt"/>
              <a:buAutoNum type="alphaLcParenR"/>
              <a:defRPr/>
            </a:pPr>
            <a:r>
              <a:rPr lang="en-US" dirty="0"/>
              <a:t>12 percent</a:t>
            </a:r>
          </a:p>
          <a:p>
            <a:pPr>
              <a:defRPr/>
            </a:pPr>
            <a:endParaRPr lang="en-US"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lstStyle/>
          <a:p>
            <a:r>
              <a:rPr lang="en-US"/>
              <a:t>Module Six: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360 degree feedback is normally ________.</a:t>
            </a:r>
          </a:p>
          <a:p>
            <a:pPr>
              <a:defRPr/>
            </a:pPr>
            <a:endParaRPr lang="en-US" dirty="0"/>
          </a:p>
          <a:p>
            <a:pPr marL="514350" indent="-514350">
              <a:buFont typeface="+mj-lt"/>
              <a:buAutoNum type="alphaLcParenR"/>
              <a:defRPr/>
            </a:pPr>
            <a:r>
              <a:rPr lang="en-US" dirty="0"/>
              <a:t>General</a:t>
            </a:r>
          </a:p>
          <a:p>
            <a:pPr marL="514350" indent="-514350">
              <a:buFont typeface="+mj-lt"/>
              <a:buAutoNum type="alphaLcParenR"/>
              <a:defRPr/>
            </a:pPr>
            <a:r>
              <a:rPr lang="en-US" dirty="0"/>
              <a:t>Signed</a:t>
            </a:r>
          </a:p>
          <a:p>
            <a:pPr marL="514350" indent="-514350">
              <a:buFont typeface="+mj-lt"/>
              <a:buAutoNum type="alphaLcParenR"/>
              <a:defRPr/>
            </a:pPr>
            <a:r>
              <a:rPr lang="en-US" dirty="0">
                <a:solidFill>
                  <a:srgbClr val="FF0000"/>
                </a:solidFill>
              </a:rPr>
              <a:t>Anonymous</a:t>
            </a:r>
          </a:p>
          <a:p>
            <a:pPr marL="514350" indent="-514350">
              <a:buFont typeface="+mj-lt"/>
              <a:buAutoNum type="alphaLcParenR"/>
              <a:defRPr/>
            </a:pPr>
            <a:r>
              <a:rPr lang="en-US" dirty="0"/>
              <a:t>Personal </a:t>
            </a:r>
          </a:p>
          <a:p>
            <a:pPr>
              <a:defRPr/>
            </a:pPr>
            <a:endParaRPr lang="en-US" dirty="0"/>
          </a:p>
          <a:p>
            <a:pPr>
              <a:defRPr/>
            </a:pPr>
            <a:r>
              <a:rPr lang="en-US" dirty="0"/>
              <a:t>2.  What does a manager’s feedback include that others do not?</a:t>
            </a:r>
          </a:p>
          <a:p>
            <a:pPr>
              <a:defRPr/>
            </a:pPr>
            <a:endParaRPr lang="en-US" dirty="0"/>
          </a:p>
          <a:p>
            <a:pPr marL="514350" indent="-514350">
              <a:buFont typeface="+mj-lt"/>
              <a:buAutoNum type="alphaLcParenR"/>
              <a:defRPr/>
            </a:pPr>
            <a:r>
              <a:rPr lang="en-US" dirty="0">
                <a:solidFill>
                  <a:srgbClr val="FF0000"/>
                </a:solidFill>
              </a:rPr>
              <a:t>Direct reports</a:t>
            </a:r>
          </a:p>
          <a:p>
            <a:pPr marL="514350" indent="-514350">
              <a:buFont typeface="+mj-lt"/>
              <a:buAutoNum type="alphaLcParenR"/>
              <a:defRPr/>
            </a:pPr>
            <a:r>
              <a:rPr lang="en-US" dirty="0"/>
              <a:t>Peer reviews</a:t>
            </a:r>
          </a:p>
          <a:p>
            <a:pPr marL="514350" indent="-514350">
              <a:buFont typeface="+mj-lt"/>
              <a:buAutoNum type="alphaLcParenR"/>
              <a:defRPr/>
            </a:pPr>
            <a:r>
              <a:rPr lang="en-US" dirty="0"/>
              <a:t>Customer reviews</a:t>
            </a:r>
          </a:p>
          <a:p>
            <a:pPr marL="514350" indent="-514350">
              <a:buFont typeface="+mj-lt"/>
              <a:buAutoNum type="alphaLcParenR"/>
              <a:defRPr/>
            </a:pPr>
            <a:r>
              <a:rPr lang="en-US" dirty="0"/>
              <a:t>Supervisor review</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Who typically performs a traditional review?</a:t>
            </a:r>
          </a:p>
          <a:p>
            <a:pPr>
              <a:defRPr/>
            </a:pPr>
            <a:endParaRPr lang="en-US" dirty="0"/>
          </a:p>
          <a:p>
            <a:pPr marL="514350" indent="-514350">
              <a:buFont typeface="+mj-lt"/>
              <a:buAutoNum type="alphaLcParenR"/>
              <a:defRPr/>
            </a:pPr>
            <a:r>
              <a:rPr lang="en-US" dirty="0"/>
              <a:t>Employees</a:t>
            </a:r>
          </a:p>
          <a:p>
            <a:pPr marL="514350" indent="-514350">
              <a:buFont typeface="+mj-lt"/>
              <a:buAutoNum type="alphaLcParenR"/>
              <a:defRPr/>
            </a:pPr>
            <a:r>
              <a:rPr lang="en-US" dirty="0">
                <a:solidFill>
                  <a:srgbClr val="FF0000"/>
                </a:solidFill>
              </a:rPr>
              <a:t>Supervisors</a:t>
            </a:r>
          </a:p>
          <a:p>
            <a:pPr marL="514350" indent="-514350">
              <a:buFont typeface="+mj-lt"/>
              <a:buAutoNum type="alphaLcParenR"/>
              <a:defRPr/>
            </a:pPr>
            <a:r>
              <a:rPr lang="en-US" dirty="0"/>
              <a:t>Peers</a:t>
            </a:r>
          </a:p>
          <a:p>
            <a:pPr marL="514350" indent="-514350">
              <a:buFont typeface="+mj-lt"/>
              <a:buAutoNum type="alphaLcParenR"/>
              <a:defRPr/>
            </a:pPr>
            <a:r>
              <a:rPr lang="en-US" dirty="0"/>
              <a:t>Customers</a:t>
            </a:r>
          </a:p>
          <a:p>
            <a:pPr>
              <a:defRPr/>
            </a:pPr>
            <a:endParaRPr lang="en-US" dirty="0"/>
          </a:p>
          <a:p>
            <a:pPr>
              <a:defRPr/>
            </a:pPr>
            <a:r>
              <a:rPr lang="en-US" dirty="0"/>
              <a:t>4.   What provides a better sense of supervisor and executive performance?</a:t>
            </a:r>
          </a:p>
          <a:p>
            <a:pPr>
              <a:defRPr/>
            </a:pPr>
            <a:endParaRPr lang="en-US" dirty="0"/>
          </a:p>
          <a:p>
            <a:pPr marL="514350" indent="-514350">
              <a:buFont typeface="+mj-lt"/>
              <a:buAutoNum type="alphaLcParenR"/>
              <a:defRPr/>
            </a:pPr>
            <a:r>
              <a:rPr lang="en-US" dirty="0"/>
              <a:t>SMART goals</a:t>
            </a:r>
          </a:p>
          <a:p>
            <a:pPr marL="514350" indent="-514350">
              <a:buFont typeface="+mj-lt"/>
              <a:buAutoNum type="alphaLcParenR"/>
              <a:defRPr/>
            </a:pPr>
            <a:r>
              <a:rPr lang="en-US" dirty="0"/>
              <a:t>General reviews</a:t>
            </a:r>
          </a:p>
          <a:p>
            <a:pPr marL="514350" indent="-514350">
              <a:buFont typeface="+mj-lt"/>
              <a:buAutoNum type="alphaLcParenR"/>
              <a:defRPr/>
            </a:pPr>
            <a:r>
              <a:rPr lang="en-US" dirty="0"/>
              <a:t>Traditional reviews</a:t>
            </a:r>
          </a:p>
          <a:p>
            <a:pPr marL="514350" indent="-514350">
              <a:buFont typeface="+mj-lt"/>
              <a:buAutoNum type="alphaLcParenR"/>
              <a:defRPr/>
            </a:pPr>
            <a:r>
              <a:rPr lang="en-US" dirty="0">
                <a:solidFill>
                  <a:srgbClr val="FF0000"/>
                </a:solidFill>
              </a:rPr>
              <a:t>360 degree performance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p:txBody>
          <a:bodyPr/>
          <a:lstStyle/>
          <a:p>
            <a:r>
              <a:rPr lang="en-US"/>
              <a:t>Module Six: Review Questions</a:t>
            </a:r>
          </a:p>
        </p:txBody>
      </p:sp>
      <p:sp>
        <p:nvSpPr>
          <p:cNvPr id="33795"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How are the scores from different sources graded?</a:t>
            </a:r>
          </a:p>
          <a:p>
            <a:pPr>
              <a:defRPr/>
            </a:pPr>
            <a:endParaRPr lang="en-US" dirty="0"/>
          </a:p>
          <a:p>
            <a:pPr marL="514350" indent="-514350">
              <a:buFont typeface="+mj-lt"/>
              <a:buAutoNum type="alphaLcParenR"/>
              <a:defRPr/>
            </a:pPr>
            <a:r>
              <a:rPr lang="en-US" dirty="0"/>
              <a:t>Added</a:t>
            </a:r>
          </a:p>
          <a:p>
            <a:pPr marL="514350" indent="-514350">
              <a:buFont typeface="+mj-lt"/>
              <a:buAutoNum type="alphaLcParenR"/>
              <a:defRPr/>
            </a:pPr>
            <a:r>
              <a:rPr lang="en-US" dirty="0">
                <a:solidFill>
                  <a:srgbClr val="FF0000"/>
                </a:solidFill>
              </a:rPr>
              <a:t>Averaged</a:t>
            </a:r>
          </a:p>
          <a:p>
            <a:pPr marL="514350" indent="-514350">
              <a:buFont typeface="+mj-lt"/>
              <a:buAutoNum type="alphaLcParenR"/>
              <a:defRPr/>
            </a:pPr>
            <a:r>
              <a:rPr lang="en-US" dirty="0"/>
              <a:t>Multiplied</a:t>
            </a:r>
          </a:p>
          <a:p>
            <a:pPr marL="514350" indent="-514350">
              <a:buFont typeface="+mj-lt"/>
              <a:buAutoNum type="alphaLcParenR"/>
              <a:defRPr/>
            </a:pPr>
            <a:r>
              <a:rPr lang="en-US" dirty="0"/>
              <a:t>Individually</a:t>
            </a:r>
          </a:p>
          <a:p>
            <a:pPr>
              <a:defRPr/>
            </a:pPr>
            <a:endParaRPr lang="en-US" dirty="0"/>
          </a:p>
          <a:p>
            <a:pPr>
              <a:defRPr/>
            </a:pPr>
            <a:r>
              <a:rPr lang="en-US" dirty="0"/>
              <a:t>6.   How does feedback remain confidential?</a:t>
            </a:r>
          </a:p>
          <a:p>
            <a:pPr>
              <a:defRPr/>
            </a:pPr>
            <a:endParaRPr lang="en-US" dirty="0"/>
          </a:p>
          <a:p>
            <a:pPr marL="514350" indent="-514350">
              <a:buFont typeface="+mj-lt"/>
              <a:buAutoNum type="alphaLcParenR"/>
              <a:defRPr/>
            </a:pPr>
            <a:r>
              <a:rPr lang="en-US" dirty="0"/>
              <a:t>Supervisors handle it</a:t>
            </a:r>
          </a:p>
          <a:p>
            <a:pPr marL="514350" indent="-514350">
              <a:buFont typeface="+mj-lt"/>
              <a:buAutoNum type="alphaLcParenR"/>
              <a:defRPr/>
            </a:pPr>
            <a:r>
              <a:rPr lang="en-US" dirty="0"/>
              <a:t>Employees sign it</a:t>
            </a:r>
          </a:p>
          <a:p>
            <a:pPr marL="514350" indent="-514350">
              <a:buFont typeface="+mj-lt"/>
              <a:buAutoNum type="alphaLcParenR"/>
              <a:defRPr/>
            </a:pPr>
            <a:r>
              <a:rPr lang="en-US" dirty="0">
                <a:solidFill>
                  <a:srgbClr val="FF0000"/>
                </a:solidFill>
              </a:rPr>
              <a:t>HR handles it</a:t>
            </a:r>
          </a:p>
          <a:p>
            <a:pPr marL="514350" indent="-514350">
              <a:buFont typeface="+mj-lt"/>
              <a:buAutoNum type="alphaLcParenR"/>
              <a:defRPr/>
            </a:pPr>
            <a:r>
              <a:rPr lang="en-US" dirty="0"/>
              <a:t>Customers handle it</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How did the manager communicate with employees about performance?</a:t>
            </a:r>
          </a:p>
          <a:p>
            <a:pPr>
              <a:defRPr/>
            </a:pPr>
            <a:endParaRPr lang="en-US" dirty="0"/>
          </a:p>
          <a:p>
            <a:pPr marL="514350" indent="-514350">
              <a:buFont typeface="+mj-lt"/>
              <a:buAutoNum type="alphaLcParenR"/>
              <a:defRPr/>
            </a:pPr>
            <a:r>
              <a:rPr lang="en-US" dirty="0"/>
              <a:t>Calmly</a:t>
            </a:r>
          </a:p>
          <a:p>
            <a:pPr marL="514350" indent="-514350">
              <a:buFont typeface="+mj-lt"/>
              <a:buAutoNum type="alphaLcParenR"/>
              <a:defRPr/>
            </a:pPr>
            <a:r>
              <a:rPr lang="en-US" dirty="0"/>
              <a:t>Motivation</a:t>
            </a:r>
          </a:p>
          <a:p>
            <a:pPr marL="514350" indent="-514350">
              <a:buFont typeface="+mj-lt"/>
              <a:buAutoNum type="alphaLcParenR"/>
              <a:defRPr/>
            </a:pPr>
            <a:r>
              <a:rPr lang="en-US" dirty="0">
                <a:solidFill>
                  <a:srgbClr val="FF0000"/>
                </a:solidFill>
              </a:rPr>
              <a:t>Threats</a:t>
            </a:r>
          </a:p>
          <a:p>
            <a:pPr marL="514350" indent="-514350">
              <a:buFont typeface="+mj-lt"/>
              <a:buAutoNum type="alphaLcParenR"/>
              <a:defRPr/>
            </a:pPr>
            <a:r>
              <a:rPr lang="en-US" dirty="0"/>
              <a:t>Directly</a:t>
            </a:r>
          </a:p>
          <a:p>
            <a:pPr>
              <a:defRPr/>
            </a:pPr>
            <a:endParaRPr lang="en-US" dirty="0"/>
          </a:p>
          <a:p>
            <a:pPr>
              <a:defRPr/>
            </a:pPr>
            <a:r>
              <a:rPr lang="en-US" dirty="0"/>
              <a:t>8.   How much did productivity increase?</a:t>
            </a:r>
          </a:p>
          <a:p>
            <a:pPr>
              <a:defRPr/>
            </a:pPr>
            <a:endParaRPr lang="en-US" dirty="0"/>
          </a:p>
          <a:p>
            <a:pPr marL="514350" indent="-514350">
              <a:buFont typeface="+mj-lt"/>
              <a:buAutoNum type="alphaLcParenR"/>
              <a:defRPr/>
            </a:pPr>
            <a:r>
              <a:rPr lang="en-US" dirty="0"/>
              <a:t>5 percent</a:t>
            </a:r>
          </a:p>
          <a:p>
            <a:pPr marL="514350" indent="-514350">
              <a:buFont typeface="+mj-lt"/>
              <a:buAutoNum type="alphaLcParenR"/>
              <a:defRPr/>
            </a:pPr>
            <a:r>
              <a:rPr lang="en-US" dirty="0"/>
              <a:t>8 percent</a:t>
            </a:r>
          </a:p>
          <a:p>
            <a:pPr marL="514350" indent="-514350">
              <a:buFont typeface="+mj-lt"/>
              <a:buAutoNum type="alphaLcParenR"/>
              <a:defRPr/>
            </a:pPr>
            <a:r>
              <a:rPr lang="en-US" dirty="0"/>
              <a:t>10 percent</a:t>
            </a:r>
          </a:p>
          <a:p>
            <a:pPr marL="514350" indent="-514350">
              <a:buFont typeface="+mj-lt"/>
              <a:buAutoNum type="alphaLcParenR"/>
              <a:defRPr/>
            </a:pPr>
            <a:r>
              <a:rPr lang="en-US" dirty="0">
                <a:solidFill>
                  <a:srgbClr val="FF0000"/>
                </a:solidFill>
              </a:rPr>
              <a:t>12 percent</a:t>
            </a:r>
          </a:p>
          <a:p>
            <a:pPr>
              <a:defRPr/>
            </a:pPr>
            <a:endParaRPr lang="en-US"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pPr>
              <a:defRPr/>
            </a:pPr>
            <a:r>
              <a:rPr lang="en-US" dirty="0"/>
              <a:t>Module Seven: Competency Assessments</a:t>
            </a:r>
          </a:p>
        </p:txBody>
      </p:sp>
      <p:sp>
        <p:nvSpPr>
          <p:cNvPr id="65539" name="Content Placeholder 2"/>
          <p:cNvSpPr>
            <a:spLocks noGrp="1"/>
          </p:cNvSpPr>
          <p:nvPr>
            <p:ph idx="1"/>
          </p:nvPr>
        </p:nvSpPr>
        <p:spPr/>
        <p:txBody>
          <a:bodyPr/>
          <a:lstStyle/>
          <a:p>
            <a:pPr marL="0"/>
            <a:r>
              <a:rPr lang="en-US" dirty="0"/>
              <a:t>Competency assessments are essential to performance management. These assessments make it easier to hire and promote the right people. They also help assess performance and the different competencies that employees need to improve. It will also identify the top performers. </a:t>
            </a:r>
          </a:p>
        </p:txBody>
      </p:sp>
      <p:sp>
        <p:nvSpPr>
          <p:cNvPr id="34820" name="Text Placeholder 3"/>
          <p:cNvSpPr>
            <a:spLocks noGrp="1"/>
          </p:cNvSpPr>
          <p:nvPr>
            <p:ph type="body" sz="quarter" idx="10"/>
          </p:nvPr>
        </p:nvSpPr>
        <p:spPr>
          <a:xfrm>
            <a:off x="7391400" y="381000"/>
            <a:ext cx="1752600" cy="4343400"/>
          </a:xfrm>
          <a:ln>
            <a:miter lim="800000"/>
            <a:headEnd/>
            <a:tailEnd/>
          </a:ln>
        </p:spPr>
        <p:txBody>
          <a:bodyPr>
            <a:normAutofit fontScale="92500"/>
          </a:bodyPr>
          <a:lstStyle/>
          <a:p>
            <a:pPr>
              <a:lnSpc>
                <a:spcPct val="115000"/>
              </a:lnSpc>
              <a:spcBef>
                <a:spcPts val="0"/>
              </a:spcBef>
              <a:spcAft>
                <a:spcPts val="1000"/>
              </a:spcAft>
              <a:defRPr/>
            </a:pPr>
            <a:r>
              <a:rPr lang="en-US" sz="2400" dirty="0">
                <a:latin typeface="Cambria"/>
                <a:ea typeface="Times New Roman"/>
                <a:cs typeface="Times New Roman"/>
              </a:rPr>
              <a:t>Competence, like truth, beauty, and contact lenses, is in the eye of the beholder.</a:t>
            </a:r>
          </a:p>
          <a:p>
            <a:pPr algn="ctr">
              <a:lnSpc>
                <a:spcPct val="115000"/>
              </a:lnSpc>
              <a:spcBef>
                <a:spcPts val="0"/>
              </a:spcBef>
              <a:spcAft>
                <a:spcPts val="1000"/>
              </a:spcAft>
              <a:defRPr/>
            </a:pPr>
            <a:r>
              <a:rPr lang="en-US" sz="2400" b="1" dirty="0">
                <a:latin typeface="Cambria"/>
                <a:ea typeface="Times New Roman"/>
                <a:cs typeface="Times New Roman"/>
              </a:rPr>
              <a:t>Dr. Laurence J. Peter</a:t>
            </a:r>
          </a:p>
          <a:p>
            <a:pPr>
              <a:defRPr/>
            </a:pPr>
            <a:endParaRPr lang="en-US"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normAutofit fontScale="90000"/>
          </a:bodyPr>
          <a:lstStyle/>
          <a:p>
            <a:pPr>
              <a:defRPr/>
            </a:pPr>
            <a:r>
              <a:rPr lang="en-US" dirty="0"/>
              <a:t>Competency Assessment Defined </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3656432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p:txBody>
          <a:bodyPr/>
          <a:lstStyle/>
          <a:p>
            <a:r>
              <a:rPr lang="en-US"/>
              <a:t>Implementation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711794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p:txBody>
          <a:bodyPr/>
          <a:lstStyle/>
          <a:p>
            <a:r>
              <a:rPr lang="en-US"/>
              <a:t>Final Destination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7912212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Darren\Desktop\New Photos\s00048.png"/>
          <p:cNvPicPr>
            <a:picLocks noChangeAspect="1"/>
          </p:cNvPicPr>
          <p:nvPr/>
        </p:nvPicPr>
        <p:blipFill rotWithShape="1">
          <a:blip r:embed="rId2">
            <a:extLst>
              <a:ext uri="{28A0092B-C50C-407E-A947-70E740481C1C}">
                <a14:useLocalDpi xmlns:a14="http://schemas.microsoft.com/office/drawing/2010/main" val="0"/>
              </a:ext>
            </a:extLst>
          </a:blip>
          <a:srcRect t="3999"/>
          <a:stretch/>
        </p:blipFill>
        <p:spPr bwMode="auto">
          <a:xfrm>
            <a:off x="7446977" y="4866315"/>
            <a:ext cx="1724986" cy="1980498"/>
          </a:xfrm>
          <a:prstGeom prst="rect">
            <a:avLst/>
          </a:prstGeom>
          <a:noFill/>
          <a:ln>
            <a:noFill/>
          </a:ln>
        </p:spPr>
      </p:pic>
      <p:sp>
        <p:nvSpPr>
          <p:cNvPr id="5" name="Text Box 3"/>
          <p:cNvSpPr txBox="1">
            <a:spLocks noChangeArrowheads="1"/>
          </p:cNvSpPr>
          <p:nvPr/>
        </p:nvSpPr>
        <p:spPr bwMode="auto">
          <a:xfrm>
            <a:off x="755576" y="1844824"/>
            <a:ext cx="8050063"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Performance Management</a:t>
            </a:r>
            <a:endParaRPr lang="en-US" sz="4800" dirty="0"/>
          </a:p>
          <a:p>
            <a:pPr algn="r" eaLnBrk="1" hangingPunct="1"/>
            <a:endParaRPr lang="en-CA" sz="2000" b="1" dirty="0">
              <a:latin typeface="Calibri" pitchFamily="34" charset="0"/>
            </a:endParaRPr>
          </a:p>
          <a:p>
            <a:pPr algn="r" eaLnBrk="1" hangingPunct="1"/>
            <a:endParaRPr lang="en-CA" sz="2000" b="1" dirty="0">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spTree>
    <p:extLst>
      <p:ext uri="{BB962C8B-B14F-4D97-AF65-F5344CB8AC3E}">
        <p14:creationId xmlns:p14="http://schemas.microsoft.com/office/powerpoint/2010/main" val="97802547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US"/>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73146179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pPr>
              <a:defRPr/>
            </a:pPr>
            <a:r>
              <a:rPr lang="en-US" dirty="0"/>
              <a:t>Module Seven: Review Questions</a:t>
            </a:r>
            <a:br>
              <a:rPr lang="en-US" dirty="0"/>
            </a:br>
            <a:endParaRPr lang="en-US" dirty="0"/>
          </a:p>
        </p:txBody>
      </p:sp>
      <p:sp>
        <p:nvSpPr>
          <p:cNvPr id="38915"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Who assesses competencies besides supervisors?</a:t>
            </a:r>
          </a:p>
          <a:p>
            <a:pPr>
              <a:defRPr/>
            </a:pPr>
            <a:endParaRPr lang="en-US" dirty="0"/>
          </a:p>
          <a:p>
            <a:pPr marL="514350" indent="-514350">
              <a:buFont typeface="+mj-lt"/>
              <a:buAutoNum type="alphaLcParenR"/>
              <a:defRPr/>
            </a:pPr>
            <a:r>
              <a:rPr lang="en-US" dirty="0"/>
              <a:t>HR</a:t>
            </a:r>
          </a:p>
          <a:p>
            <a:pPr marL="514350" indent="-514350">
              <a:buFont typeface="+mj-lt"/>
              <a:buAutoNum type="alphaLcParenR"/>
              <a:defRPr/>
            </a:pPr>
            <a:r>
              <a:rPr lang="en-US" dirty="0"/>
              <a:t>Coworkers</a:t>
            </a:r>
          </a:p>
          <a:p>
            <a:pPr marL="514350" indent="-514350">
              <a:buFont typeface="+mj-lt"/>
              <a:buAutoNum type="alphaLcParenR"/>
              <a:defRPr/>
            </a:pPr>
            <a:r>
              <a:rPr lang="en-US" dirty="0"/>
              <a:t>Peers</a:t>
            </a:r>
          </a:p>
          <a:p>
            <a:pPr marL="514350" indent="-514350">
              <a:buFont typeface="+mj-lt"/>
              <a:buAutoNum type="alphaLcParenR"/>
              <a:defRPr/>
            </a:pPr>
            <a:r>
              <a:rPr lang="en-US" dirty="0"/>
              <a:t>CEO</a:t>
            </a:r>
          </a:p>
          <a:p>
            <a:pPr>
              <a:defRPr/>
            </a:pPr>
            <a:endParaRPr lang="en-US" dirty="0"/>
          </a:p>
          <a:p>
            <a:pPr>
              <a:defRPr/>
            </a:pPr>
            <a:r>
              <a:rPr lang="en-US" dirty="0"/>
              <a:t>2.  What are most assessment ratings?</a:t>
            </a:r>
          </a:p>
          <a:p>
            <a:pPr>
              <a:defRPr/>
            </a:pPr>
            <a:endParaRPr lang="en-US" dirty="0"/>
          </a:p>
          <a:p>
            <a:pPr marL="514350" indent="-514350">
              <a:buFont typeface="+mj-lt"/>
              <a:buAutoNum type="alphaLcParenR"/>
              <a:defRPr/>
            </a:pPr>
            <a:r>
              <a:rPr lang="en-US" dirty="0"/>
              <a:t>Stages</a:t>
            </a:r>
          </a:p>
          <a:p>
            <a:pPr marL="514350" indent="-514350">
              <a:buFont typeface="+mj-lt"/>
              <a:buAutoNum type="alphaLcParenR"/>
              <a:defRPr/>
            </a:pPr>
            <a:r>
              <a:rPr lang="en-US" dirty="0"/>
              <a:t>Evaluations</a:t>
            </a:r>
          </a:p>
          <a:p>
            <a:pPr marL="514350" indent="-514350">
              <a:buFont typeface="+mj-lt"/>
              <a:buAutoNum type="alphaLcParenR"/>
              <a:defRPr/>
            </a:pPr>
            <a:r>
              <a:rPr lang="en-US" dirty="0"/>
              <a:t>Levels</a:t>
            </a:r>
          </a:p>
          <a:p>
            <a:pPr marL="514350" indent="-514350">
              <a:buFont typeface="+mj-lt"/>
              <a:buAutoNum type="alphaLcParenR"/>
              <a:defRPr/>
            </a:pPr>
            <a:r>
              <a:rPr lang="en-US" dirty="0"/>
              <a:t>Steps</a:t>
            </a:r>
          </a:p>
        </p:txBody>
      </p:sp>
      <p:sp>
        <p:nvSpPr>
          <p:cNvPr id="4" name="Content Placeholder 2"/>
          <p:cNvSpPr txBox="1">
            <a:spLocks/>
          </p:cNvSpPr>
          <p:nvPr/>
        </p:nvSpPr>
        <p:spPr bwMode="auto">
          <a:xfrm>
            <a:off x="4716463"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part of the competency assessment helps employees improve?</a:t>
            </a:r>
          </a:p>
          <a:p>
            <a:pPr>
              <a:defRPr/>
            </a:pPr>
            <a:endParaRPr lang="en-US" dirty="0"/>
          </a:p>
          <a:p>
            <a:pPr marL="514350" indent="-514350">
              <a:buFont typeface="+mj-lt"/>
              <a:buAutoNum type="alphaLcParenR"/>
              <a:defRPr/>
            </a:pPr>
            <a:r>
              <a:rPr lang="en-US" dirty="0"/>
              <a:t>Action plan</a:t>
            </a:r>
          </a:p>
          <a:p>
            <a:pPr marL="514350" indent="-514350">
              <a:buFont typeface="+mj-lt"/>
              <a:buAutoNum type="alphaLcParenR"/>
              <a:defRPr/>
            </a:pPr>
            <a:r>
              <a:rPr lang="en-US" dirty="0"/>
              <a:t>Direction</a:t>
            </a:r>
          </a:p>
          <a:p>
            <a:pPr marL="514350" indent="-514350">
              <a:buFont typeface="+mj-lt"/>
              <a:buAutoNum type="alphaLcParenR"/>
              <a:defRPr/>
            </a:pPr>
            <a:r>
              <a:rPr lang="en-US" dirty="0"/>
              <a:t>Peer reviews</a:t>
            </a:r>
          </a:p>
          <a:p>
            <a:pPr marL="514350" indent="-514350">
              <a:buFont typeface="+mj-lt"/>
              <a:buAutoNum type="alphaLcParenR"/>
              <a:defRPr/>
            </a:pPr>
            <a:r>
              <a:rPr lang="en-US" dirty="0"/>
              <a:t>Goals</a:t>
            </a:r>
          </a:p>
          <a:p>
            <a:pPr>
              <a:defRPr/>
            </a:pPr>
            <a:endParaRPr lang="en-US" dirty="0"/>
          </a:p>
          <a:p>
            <a:pPr>
              <a:defRPr/>
            </a:pPr>
            <a:r>
              <a:rPr lang="en-US" dirty="0"/>
              <a:t>4.   Managers need to _______ using competency assessments?</a:t>
            </a:r>
          </a:p>
          <a:p>
            <a:pPr>
              <a:defRPr/>
            </a:pPr>
            <a:endParaRPr lang="en-US" dirty="0"/>
          </a:p>
          <a:p>
            <a:pPr marL="514350" indent="-514350">
              <a:buFont typeface="+mj-lt"/>
              <a:buAutoNum type="alphaLcParenR"/>
              <a:defRPr/>
            </a:pPr>
            <a:r>
              <a:rPr lang="en-US" dirty="0"/>
              <a:t>Explain </a:t>
            </a:r>
          </a:p>
          <a:p>
            <a:pPr marL="514350" indent="-514350">
              <a:buFont typeface="+mj-lt"/>
              <a:buAutoNum type="alphaLcParenR"/>
              <a:defRPr/>
            </a:pPr>
            <a:r>
              <a:rPr lang="en-US" dirty="0"/>
              <a:t>Practice</a:t>
            </a:r>
          </a:p>
          <a:p>
            <a:pPr marL="514350" indent="-514350">
              <a:buFont typeface="+mj-lt"/>
              <a:buAutoNum type="alphaLcParenR"/>
              <a:defRPr/>
            </a:pPr>
            <a:r>
              <a:rPr lang="en-US" dirty="0"/>
              <a:t>Reward employees </a:t>
            </a:r>
          </a:p>
          <a:p>
            <a:pPr marL="514350" indent="-514350">
              <a:buFont typeface="+mj-lt"/>
              <a:buAutoNum type="alphaLcParenR"/>
              <a:defRPr/>
            </a:pPr>
            <a:r>
              <a:rPr lang="en-US" dirty="0"/>
              <a:t>Promote</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Seven: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What will determine the final destination for each company?</a:t>
            </a:r>
          </a:p>
          <a:p>
            <a:pPr>
              <a:defRPr/>
            </a:pPr>
            <a:endParaRPr lang="en-US" dirty="0"/>
          </a:p>
          <a:p>
            <a:pPr marL="514350" indent="-514350">
              <a:buFont typeface="+mj-lt"/>
              <a:buAutoNum type="alphaLcParenR"/>
              <a:defRPr/>
            </a:pPr>
            <a:r>
              <a:rPr lang="en-US" dirty="0"/>
              <a:t>Goals and needs</a:t>
            </a:r>
          </a:p>
          <a:p>
            <a:pPr marL="514350" indent="-514350">
              <a:buFont typeface="+mj-lt"/>
              <a:buAutoNum type="alphaLcParenR"/>
              <a:defRPr/>
            </a:pPr>
            <a:r>
              <a:rPr lang="en-US" dirty="0"/>
              <a:t>Productivity </a:t>
            </a:r>
          </a:p>
          <a:p>
            <a:pPr marL="514350" indent="-514350">
              <a:buFont typeface="+mj-lt"/>
              <a:buAutoNum type="alphaLcParenR"/>
              <a:defRPr/>
            </a:pPr>
            <a:r>
              <a:rPr lang="en-US" dirty="0"/>
              <a:t>Profitability </a:t>
            </a:r>
          </a:p>
          <a:p>
            <a:pPr marL="514350" indent="-514350">
              <a:buFont typeface="+mj-lt"/>
              <a:buAutoNum type="alphaLcParenR"/>
              <a:defRPr/>
            </a:pPr>
            <a:r>
              <a:rPr lang="en-US" dirty="0"/>
              <a:t>Feedback and competencies</a:t>
            </a:r>
          </a:p>
          <a:p>
            <a:pPr>
              <a:defRPr/>
            </a:pPr>
            <a:endParaRPr lang="en-US" dirty="0"/>
          </a:p>
          <a:p>
            <a:pPr>
              <a:defRPr/>
            </a:pPr>
            <a:r>
              <a:rPr lang="en-US" dirty="0"/>
              <a:t>6.  Goals and ______ must be identified for the final destination.</a:t>
            </a:r>
          </a:p>
          <a:p>
            <a:pPr>
              <a:defRPr/>
            </a:pPr>
            <a:endParaRPr lang="en-US" dirty="0"/>
          </a:p>
          <a:p>
            <a:pPr marL="514350" indent="-514350">
              <a:buFont typeface="+mj-lt"/>
              <a:buAutoNum type="alphaLcParenR"/>
              <a:defRPr/>
            </a:pPr>
            <a:r>
              <a:rPr lang="en-US" dirty="0"/>
              <a:t>Expectations</a:t>
            </a:r>
          </a:p>
          <a:p>
            <a:pPr marL="514350" indent="-514350">
              <a:buFont typeface="+mj-lt"/>
              <a:buAutoNum type="alphaLcParenR"/>
              <a:defRPr/>
            </a:pPr>
            <a:r>
              <a:rPr lang="en-US" dirty="0"/>
              <a:t>Talent</a:t>
            </a:r>
          </a:p>
          <a:p>
            <a:pPr marL="514350" indent="-514350">
              <a:buFont typeface="+mj-lt"/>
              <a:buAutoNum type="alphaLcParenR"/>
              <a:defRPr/>
            </a:pPr>
            <a:r>
              <a:rPr lang="en-US" dirty="0"/>
              <a:t>Competencies</a:t>
            </a:r>
          </a:p>
          <a:p>
            <a:pPr marL="514350" indent="-514350">
              <a:buFont typeface="+mj-lt"/>
              <a:buAutoNum type="alphaLcParenR"/>
              <a:defRPr/>
            </a:pPr>
            <a:r>
              <a:rPr lang="en-US" dirty="0"/>
              <a:t>Motivation</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was the goal of the CEO?</a:t>
            </a:r>
          </a:p>
          <a:p>
            <a:pPr>
              <a:defRPr/>
            </a:pPr>
            <a:endParaRPr lang="en-US" dirty="0"/>
          </a:p>
          <a:p>
            <a:pPr marL="514350" indent="-514350">
              <a:buFont typeface="+mj-lt"/>
              <a:buAutoNum type="alphaLcParenR"/>
              <a:defRPr/>
            </a:pPr>
            <a:r>
              <a:rPr lang="en-US" dirty="0"/>
              <a:t>Increase high performance</a:t>
            </a:r>
          </a:p>
          <a:p>
            <a:pPr marL="514350" indent="-514350">
              <a:buFont typeface="+mj-lt"/>
              <a:buAutoNum type="alphaLcParenR"/>
              <a:defRPr/>
            </a:pPr>
            <a:r>
              <a:rPr lang="en-US" dirty="0"/>
              <a:t>Double high performance</a:t>
            </a:r>
          </a:p>
          <a:p>
            <a:pPr marL="514350" indent="-514350">
              <a:buFont typeface="+mj-lt"/>
              <a:buAutoNum type="alphaLcParenR"/>
              <a:defRPr/>
            </a:pPr>
            <a:r>
              <a:rPr lang="en-US" dirty="0"/>
              <a:t>Triple high performance</a:t>
            </a:r>
          </a:p>
          <a:p>
            <a:pPr marL="514350" indent="-514350">
              <a:buFont typeface="+mj-lt"/>
              <a:buAutoNum type="alphaLcParenR"/>
              <a:defRPr/>
            </a:pPr>
            <a:r>
              <a:rPr lang="en-US" dirty="0"/>
              <a:t>Reduce high performance</a:t>
            </a:r>
          </a:p>
          <a:p>
            <a:pPr>
              <a:defRPr/>
            </a:pPr>
            <a:endParaRPr lang="en-US" dirty="0"/>
          </a:p>
          <a:p>
            <a:pPr>
              <a:defRPr/>
            </a:pPr>
            <a:r>
              <a:rPr lang="en-US" dirty="0"/>
              <a:t>8.  How did the competency scores improve on average?</a:t>
            </a:r>
          </a:p>
          <a:p>
            <a:pPr>
              <a:defRPr/>
            </a:pPr>
            <a:endParaRPr lang="en-US" dirty="0"/>
          </a:p>
          <a:p>
            <a:pPr marL="514350" indent="-514350">
              <a:buFont typeface="+mj-lt"/>
              <a:buAutoNum type="alphaLcParenR"/>
              <a:defRPr/>
            </a:pPr>
            <a:r>
              <a:rPr lang="en-US" dirty="0"/>
              <a:t>One level</a:t>
            </a:r>
          </a:p>
          <a:p>
            <a:pPr marL="514350" indent="-514350">
              <a:buFont typeface="+mj-lt"/>
              <a:buAutoNum type="alphaLcParenR"/>
              <a:defRPr/>
            </a:pPr>
            <a:r>
              <a:rPr lang="en-US" dirty="0"/>
              <a:t>Two levels</a:t>
            </a:r>
          </a:p>
          <a:p>
            <a:pPr marL="514350" indent="-514350">
              <a:buFont typeface="+mj-lt"/>
              <a:buAutoNum type="alphaLcParenR"/>
              <a:defRPr/>
            </a:pPr>
            <a:r>
              <a:rPr lang="en-US" dirty="0"/>
              <a:t>Three levels</a:t>
            </a:r>
          </a:p>
          <a:p>
            <a:pPr marL="514350" indent="-514350">
              <a:buFont typeface="+mj-lt"/>
              <a:buAutoNum type="alphaLcParenR"/>
              <a:defRPr/>
            </a:pPr>
            <a:r>
              <a:rPr lang="en-US" dirty="0"/>
              <a:t>Four levels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pPr>
              <a:defRPr/>
            </a:pPr>
            <a:r>
              <a:rPr lang="en-US" dirty="0"/>
              <a:t>Module Seven: Review Questions</a:t>
            </a:r>
            <a:br>
              <a:rPr lang="en-US" dirty="0"/>
            </a:br>
            <a:endParaRPr lang="en-US" dirty="0"/>
          </a:p>
        </p:txBody>
      </p:sp>
      <p:sp>
        <p:nvSpPr>
          <p:cNvPr id="38915"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Who assesses competencies besides supervisors?</a:t>
            </a:r>
          </a:p>
          <a:p>
            <a:pPr>
              <a:defRPr/>
            </a:pPr>
            <a:endParaRPr lang="en-US" dirty="0"/>
          </a:p>
          <a:p>
            <a:pPr marL="514350" indent="-514350">
              <a:buFont typeface="+mj-lt"/>
              <a:buAutoNum type="alphaLcParenR"/>
              <a:defRPr/>
            </a:pPr>
            <a:r>
              <a:rPr lang="en-US" dirty="0">
                <a:solidFill>
                  <a:srgbClr val="FF0000"/>
                </a:solidFill>
              </a:rPr>
              <a:t>HR</a:t>
            </a:r>
          </a:p>
          <a:p>
            <a:pPr marL="514350" indent="-514350">
              <a:buFont typeface="+mj-lt"/>
              <a:buAutoNum type="alphaLcParenR"/>
              <a:defRPr/>
            </a:pPr>
            <a:r>
              <a:rPr lang="en-US" dirty="0"/>
              <a:t>Coworkers</a:t>
            </a:r>
          </a:p>
          <a:p>
            <a:pPr marL="514350" indent="-514350">
              <a:buFont typeface="+mj-lt"/>
              <a:buAutoNum type="alphaLcParenR"/>
              <a:defRPr/>
            </a:pPr>
            <a:r>
              <a:rPr lang="en-US" dirty="0"/>
              <a:t>Peers</a:t>
            </a:r>
          </a:p>
          <a:p>
            <a:pPr marL="514350" indent="-514350">
              <a:buFont typeface="+mj-lt"/>
              <a:buAutoNum type="alphaLcParenR"/>
              <a:defRPr/>
            </a:pPr>
            <a:r>
              <a:rPr lang="en-US" dirty="0"/>
              <a:t>CEO</a:t>
            </a:r>
          </a:p>
          <a:p>
            <a:pPr>
              <a:defRPr/>
            </a:pPr>
            <a:endParaRPr lang="en-US" dirty="0"/>
          </a:p>
          <a:p>
            <a:pPr>
              <a:defRPr/>
            </a:pPr>
            <a:r>
              <a:rPr lang="en-US" dirty="0"/>
              <a:t>2.  What are most assessment ratings?</a:t>
            </a:r>
          </a:p>
          <a:p>
            <a:pPr>
              <a:defRPr/>
            </a:pPr>
            <a:endParaRPr lang="en-US" dirty="0"/>
          </a:p>
          <a:p>
            <a:pPr marL="514350" indent="-514350">
              <a:buFont typeface="+mj-lt"/>
              <a:buAutoNum type="alphaLcParenR"/>
              <a:defRPr/>
            </a:pPr>
            <a:r>
              <a:rPr lang="en-US" dirty="0"/>
              <a:t>Stages</a:t>
            </a:r>
          </a:p>
          <a:p>
            <a:pPr marL="514350" indent="-514350">
              <a:buFont typeface="+mj-lt"/>
              <a:buAutoNum type="alphaLcParenR"/>
              <a:defRPr/>
            </a:pPr>
            <a:r>
              <a:rPr lang="en-US" dirty="0"/>
              <a:t>Evaluations</a:t>
            </a:r>
          </a:p>
          <a:p>
            <a:pPr marL="514350" indent="-514350">
              <a:buFont typeface="+mj-lt"/>
              <a:buAutoNum type="alphaLcParenR"/>
              <a:defRPr/>
            </a:pPr>
            <a:r>
              <a:rPr lang="en-US" dirty="0">
                <a:solidFill>
                  <a:srgbClr val="FF0000"/>
                </a:solidFill>
              </a:rPr>
              <a:t>Levels</a:t>
            </a:r>
          </a:p>
          <a:p>
            <a:pPr marL="514350" indent="-514350">
              <a:buFont typeface="+mj-lt"/>
              <a:buAutoNum type="alphaLcParenR"/>
              <a:defRPr/>
            </a:pPr>
            <a:r>
              <a:rPr lang="en-US" dirty="0"/>
              <a:t>Steps</a:t>
            </a:r>
          </a:p>
        </p:txBody>
      </p:sp>
      <p:sp>
        <p:nvSpPr>
          <p:cNvPr id="4" name="Content Placeholder 2"/>
          <p:cNvSpPr txBox="1">
            <a:spLocks/>
          </p:cNvSpPr>
          <p:nvPr/>
        </p:nvSpPr>
        <p:spPr bwMode="auto">
          <a:xfrm>
            <a:off x="4716463"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part of the competency assessment helps employees improve?</a:t>
            </a:r>
          </a:p>
          <a:p>
            <a:pPr>
              <a:defRPr/>
            </a:pPr>
            <a:endParaRPr lang="en-US" dirty="0"/>
          </a:p>
          <a:p>
            <a:pPr marL="514350" indent="-514350">
              <a:buFont typeface="+mj-lt"/>
              <a:buAutoNum type="alphaLcParenR"/>
              <a:defRPr/>
            </a:pPr>
            <a:r>
              <a:rPr lang="en-US" dirty="0">
                <a:solidFill>
                  <a:srgbClr val="FF0000"/>
                </a:solidFill>
              </a:rPr>
              <a:t>Action plan</a:t>
            </a:r>
          </a:p>
          <a:p>
            <a:pPr marL="514350" indent="-514350">
              <a:buFont typeface="+mj-lt"/>
              <a:buAutoNum type="alphaLcParenR"/>
              <a:defRPr/>
            </a:pPr>
            <a:r>
              <a:rPr lang="en-US" dirty="0"/>
              <a:t>Direction</a:t>
            </a:r>
          </a:p>
          <a:p>
            <a:pPr marL="514350" indent="-514350">
              <a:buFont typeface="+mj-lt"/>
              <a:buAutoNum type="alphaLcParenR"/>
              <a:defRPr/>
            </a:pPr>
            <a:r>
              <a:rPr lang="en-US" dirty="0"/>
              <a:t>Peer reviews</a:t>
            </a:r>
          </a:p>
          <a:p>
            <a:pPr marL="514350" indent="-514350">
              <a:buFont typeface="+mj-lt"/>
              <a:buAutoNum type="alphaLcParenR"/>
              <a:defRPr/>
            </a:pPr>
            <a:r>
              <a:rPr lang="en-US" dirty="0"/>
              <a:t>Goals</a:t>
            </a:r>
          </a:p>
          <a:p>
            <a:pPr>
              <a:defRPr/>
            </a:pPr>
            <a:endParaRPr lang="en-US" dirty="0"/>
          </a:p>
          <a:p>
            <a:pPr>
              <a:defRPr/>
            </a:pPr>
            <a:r>
              <a:rPr lang="en-US" dirty="0"/>
              <a:t>4.   Managers need to _______ using competency assessments?</a:t>
            </a:r>
          </a:p>
          <a:p>
            <a:pPr>
              <a:defRPr/>
            </a:pPr>
            <a:endParaRPr lang="en-US" dirty="0"/>
          </a:p>
          <a:p>
            <a:pPr marL="514350" indent="-514350">
              <a:buFont typeface="+mj-lt"/>
              <a:buAutoNum type="alphaLcParenR"/>
              <a:defRPr/>
            </a:pPr>
            <a:r>
              <a:rPr lang="en-US" dirty="0"/>
              <a:t>Explain </a:t>
            </a:r>
          </a:p>
          <a:p>
            <a:pPr marL="514350" indent="-514350">
              <a:buFont typeface="+mj-lt"/>
              <a:buAutoNum type="alphaLcParenR"/>
              <a:defRPr/>
            </a:pPr>
            <a:r>
              <a:rPr lang="en-US" dirty="0">
                <a:solidFill>
                  <a:srgbClr val="FF0000"/>
                </a:solidFill>
              </a:rPr>
              <a:t>Practice</a:t>
            </a:r>
          </a:p>
          <a:p>
            <a:pPr marL="514350" indent="-514350">
              <a:buFont typeface="+mj-lt"/>
              <a:buAutoNum type="alphaLcParenR"/>
              <a:defRPr/>
            </a:pPr>
            <a:r>
              <a:rPr lang="en-US" dirty="0"/>
              <a:t>Reward employees </a:t>
            </a:r>
          </a:p>
          <a:p>
            <a:pPr marL="514350" indent="-514350">
              <a:buFont typeface="+mj-lt"/>
              <a:buAutoNum type="alphaLcParenR"/>
              <a:defRPr/>
            </a:pPr>
            <a:r>
              <a:rPr lang="en-US" dirty="0"/>
              <a:t>Promote</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Seven: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What will determine the final destination for each company?</a:t>
            </a:r>
          </a:p>
          <a:p>
            <a:pPr>
              <a:defRPr/>
            </a:pPr>
            <a:endParaRPr lang="en-US" dirty="0"/>
          </a:p>
          <a:p>
            <a:pPr marL="514350" indent="-514350">
              <a:buFont typeface="+mj-lt"/>
              <a:buAutoNum type="alphaLcParenR"/>
              <a:defRPr/>
            </a:pPr>
            <a:r>
              <a:rPr lang="en-US" dirty="0">
                <a:solidFill>
                  <a:srgbClr val="FF0000"/>
                </a:solidFill>
              </a:rPr>
              <a:t>Goals and needs</a:t>
            </a:r>
          </a:p>
          <a:p>
            <a:pPr marL="514350" indent="-514350">
              <a:buFont typeface="+mj-lt"/>
              <a:buAutoNum type="alphaLcParenR"/>
              <a:defRPr/>
            </a:pPr>
            <a:r>
              <a:rPr lang="en-US" dirty="0"/>
              <a:t>Productivity </a:t>
            </a:r>
          </a:p>
          <a:p>
            <a:pPr marL="514350" indent="-514350">
              <a:buFont typeface="+mj-lt"/>
              <a:buAutoNum type="alphaLcParenR"/>
              <a:defRPr/>
            </a:pPr>
            <a:r>
              <a:rPr lang="en-US" dirty="0"/>
              <a:t>Profitability </a:t>
            </a:r>
          </a:p>
          <a:p>
            <a:pPr marL="514350" indent="-514350">
              <a:buFont typeface="+mj-lt"/>
              <a:buAutoNum type="alphaLcParenR"/>
              <a:defRPr/>
            </a:pPr>
            <a:r>
              <a:rPr lang="en-US" dirty="0"/>
              <a:t>Feedback and competencies</a:t>
            </a:r>
          </a:p>
          <a:p>
            <a:pPr>
              <a:defRPr/>
            </a:pPr>
            <a:endParaRPr lang="en-US" dirty="0"/>
          </a:p>
          <a:p>
            <a:pPr>
              <a:defRPr/>
            </a:pPr>
            <a:r>
              <a:rPr lang="en-US" dirty="0"/>
              <a:t>6.  Goals and ______ must be identified for the final destination.</a:t>
            </a:r>
          </a:p>
          <a:p>
            <a:pPr>
              <a:defRPr/>
            </a:pPr>
            <a:endParaRPr lang="en-US" dirty="0"/>
          </a:p>
          <a:p>
            <a:pPr marL="514350" indent="-514350">
              <a:buFont typeface="+mj-lt"/>
              <a:buAutoNum type="alphaLcParenR"/>
              <a:defRPr/>
            </a:pPr>
            <a:r>
              <a:rPr lang="en-US" dirty="0"/>
              <a:t>Expectations</a:t>
            </a:r>
          </a:p>
          <a:p>
            <a:pPr marL="514350" indent="-514350">
              <a:buFont typeface="+mj-lt"/>
              <a:buAutoNum type="alphaLcParenR"/>
              <a:defRPr/>
            </a:pPr>
            <a:r>
              <a:rPr lang="en-US" dirty="0"/>
              <a:t>Talent</a:t>
            </a:r>
          </a:p>
          <a:p>
            <a:pPr marL="514350" indent="-514350">
              <a:buFont typeface="+mj-lt"/>
              <a:buAutoNum type="alphaLcParenR"/>
              <a:defRPr/>
            </a:pPr>
            <a:r>
              <a:rPr lang="en-US" dirty="0">
                <a:solidFill>
                  <a:srgbClr val="FF0000"/>
                </a:solidFill>
              </a:rPr>
              <a:t>Competencies</a:t>
            </a:r>
          </a:p>
          <a:p>
            <a:pPr marL="514350" indent="-514350">
              <a:buFont typeface="+mj-lt"/>
              <a:buAutoNum type="alphaLcParenR"/>
              <a:defRPr/>
            </a:pPr>
            <a:r>
              <a:rPr lang="en-US" dirty="0"/>
              <a:t>Motivation</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was the goal of the CEO?</a:t>
            </a:r>
          </a:p>
          <a:p>
            <a:pPr>
              <a:defRPr/>
            </a:pPr>
            <a:endParaRPr lang="en-US" dirty="0"/>
          </a:p>
          <a:p>
            <a:pPr marL="514350" indent="-514350">
              <a:buFont typeface="+mj-lt"/>
              <a:buAutoNum type="alphaLcParenR"/>
              <a:defRPr/>
            </a:pPr>
            <a:r>
              <a:rPr lang="en-US" dirty="0"/>
              <a:t>Increase high performance</a:t>
            </a:r>
          </a:p>
          <a:p>
            <a:pPr marL="514350" indent="-514350">
              <a:buFont typeface="+mj-lt"/>
              <a:buAutoNum type="alphaLcParenR"/>
              <a:defRPr/>
            </a:pPr>
            <a:r>
              <a:rPr lang="en-US" dirty="0">
                <a:solidFill>
                  <a:srgbClr val="FF0000"/>
                </a:solidFill>
              </a:rPr>
              <a:t>Double high performance</a:t>
            </a:r>
          </a:p>
          <a:p>
            <a:pPr marL="514350" indent="-514350">
              <a:buFont typeface="+mj-lt"/>
              <a:buAutoNum type="alphaLcParenR"/>
              <a:defRPr/>
            </a:pPr>
            <a:r>
              <a:rPr lang="en-US" dirty="0"/>
              <a:t>Triple high performance</a:t>
            </a:r>
          </a:p>
          <a:p>
            <a:pPr marL="514350" indent="-514350">
              <a:buFont typeface="+mj-lt"/>
              <a:buAutoNum type="alphaLcParenR"/>
              <a:defRPr/>
            </a:pPr>
            <a:r>
              <a:rPr lang="en-US" dirty="0"/>
              <a:t>Reduce high performance</a:t>
            </a:r>
          </a:p>
          <a:p>
            <a:pPr>
              <a:defRPr/>
            </a:pPr>
            <a:endParaRPr lang="en-US" dirty="0"/>
          </a:p>
          <a:p>
            <a:pPr>
              <a:defRPr/>
            </a:pPr>
            <a:r>
              <a:rPr lang="en-US" dirty="0"/>
              <a:t>8.  How did the competency scores improve on average?</a:t>
            </a:r>
          </a:p>
          <a:p>
            <a:pPr>
              <a:defRPr/>
            </a:pPr>
            <a:endParaRPr lang="en-US" dirty="0"/>
          </a:p>
          <a:p>
            <a:pPr marL="514350" indent="-514350">
              <a:buFont typeface="+mj-lt"/>
              <a:buAutoNum type="alphaLcParenR"/>
              <a:defRPr/>
            </a:pPr>
            <a:r>
              <a:rPr lang="en-US" dirty="0">
                <a:solidFill>
                  <a:srgbClr val="FF0000"/>
                </a:solidFill>
              </a:rPr>
              <a:t>One level</a:t>
            </a:r>
          </a:p>
          <a:p>
            <a:pPr marL="514350" indent="-514350">
              <a:buFont typeface="+mj-lt"/>
              <a:buAutoNum type="alphaLcParenR"/>
              <a:defRPr/>
            </a:pPr>
            <a:r>
              <a:rPr lang="en-US" dirty="0"/>
              <a:t>Two levels</a:t>
            </a:r>
          </a:p>
          <a:p>
            <a:pPr marL="514350" indent="-514350">
              <a:buFont typeface="+mj-lt"/>
              <a:buAutoNum type="alphaLcParenR"/>
              <a:defRPr/>
            </a:pPr>
            <a:r>
              <a:rPr lang="en-US" dirty="0"/>
              <a:t>Three levels</a:t>
            </a:r>
          </a:p>
          <a:p>
            <a:pPr marL="514350" indent="-514350">
              <a:buFont typeface="+mj-lt"/>
              <a:buAutoNum type="alphaLcParenR"/>
              <a:defRPr/>
            </a:pPr>
            <a:r>
              <a:rPr lang="en-US" dirty="0"/>
              <a:t>Four levels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fontScale="90000"/>
          </a:bodyPr>
          <a:lstStyle/>
          <a:p>
            <a:pPr>
              <a:defRPr/>
            </a:pPr>
            <a:r>
              <a:rPr lang="en-US" dirty="0"/>
              <a:t>Module Eight: Kolb's Learning Cycle</a:t>
            </a:r>
          </a:p>
        </p:txBody>
      </p:sp>
      <p:sp>
        <p:nvSpPr>
          <p:cNvPr id="39939" name="Content Placeholder 2"/>
          <p:cNvSpPr>
            <a:spLocks noGrp="1"/>
          </p:cNvSpPr>
          <p:nvPr>
            <p:ph idx="1"/>
          </p:nvPr>
        </p:nvSpPr>
        <p:spPr/>
        <p:txBody>
          <a:bodyPr>
            <a:normAutofit lnSpcReduction="10000"/>
          </a:bodyPr>
          <a:lstStyle/>
          <a:p>
            <a:pPr marL="0">
              <a:defRPr/>
            </a:pPr>
            <a:r>
              <a:rPr lang="en-US" dirty="0"/>
              <a:t>Kolb’s Learning Cycle states that learning is based on experience. The learning cycle has four basic elements: experience, observation, conceptualization, and experimentation. It is important to be familiar with the learning cycle to effectively manage performance, and guide employees to greater achievements.</a:t>
            </a:r>
          </a:p>
        </p:txBody>
      </p:sp>
      <p:sp>
        <p:nvSpPr>
          <p:cNvPr id="39940" name="Text Placeholder 3"/>
          <p:cNvSpPr>
            <a:spLocks noGrp="1"/>
          </p:cNvSpPr>
          <p:nvPr>
            <p:ph type="body" sz="quarter" idx="10"/>
          </p:nvPr>
        </p:nvSpPr>
        <p:spPr>
          <a:xfrm>
            <a:off x="7391400" y="381000"/>
            <a:ext cx="1752600" cy="4343400"/>
          </a:xfrm>
          <a:ln>
            <a:miter lim="800000"/>
            <a:headEnd/>
            <a:tailEnd/>
          </a:ln>
        </p:spPr>
        <p:txBody>
          <a:bodyPr>
            <a:normAutofit/>
          </a:bodyPr>
          <a:lstStyle/>
          <a:p>
            <a:pPr>
              <a:lnSpc>
                <a:spcPct val="115000"/>
              </a:lnSpc>
              <a:spcBef>
                <a:spcPts val="0"/>
              </a:spcBef>
              <a:spcAft>
                <a:spcPts val="1000"/>
              </a:spcAft>
              <a:defRPr/>
            </a:pPr>
            <a:r>
              <a:rPr lang="en-US" sz="2400" dirty="0">
                <a:ea typeface="Times New Roman"/>
                <a:cs typeface="Times New Roman"/>
              </a:rPr>
              <a:t>Nothing is a waste of time if you use experience wisely.</a:t>
            </a:r>
            <a:endParaRPr lang="en-US" sz="1800" dirty="0">
              <a:ea typeface="Times New Roman"/>
              <a:cs typeface="Times New Roman"/>
            </a:endParaRPr>
          </a:p>
          <a:p>
            <a:pPr algn="ctr">
              <a:lnSpc>
                <a:spcPct val="115000"/>
              </a:lnSpc>
              <a:spcBef>
                <a:spcPts val="0"/>
              </a:spcBef>
              <a:spcAft>
                <a:spcPts val="1000"/>
              </a:spcAft>
              <a:defRPr/>
            </a:pPr>
            <a:r>
              <a:rPr lang="en-US" sz="2400" b="1" dirty="0">
                <a:ea typeface="Times New Roman"/>
                <a:cs typeface="Times New Roman"/>
              </a:rPr>
              <a:t>Auguste Rodin</a:t>
            </a:r>
            <a:endParaRPr lang="en-US" sz="1800" b="1" dirty="0">
              <a:ea typeface="Times New Roman"/>
              <a:cs typeface="Times New Roman"/>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p:txBody>
          <a:bodyPr/>
          <a:lstStyle/>
          <a:p>
            <a:r>
              <a:rPr lang="en-US"/>
              <a:t>Experience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595818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p:txBody>
          <a:bodyPr/>
          <a:lstStyle/>
          <a:p>
            <a:r>
              <a:rPr lang="en-US"/>
              <a:t>Observation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0033372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p:txBody>
          <a:bodyPr/>
          <a:lstStyle/>
          <a:p>
            <a:r>
              <a:rPr lang="en-US"/>
              <a:t>Conceptualization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158247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p:txBody>
          <a:bodyPr/>
          <a:lstStyle/>
          <a:p>
            <a:r>
              <a:rPr lang="en-US"/>
              <a:t>Experimentation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798545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pPr>
              <a:defRPr/>
            </a:pPr>
            <a:r>
              <a:rPr lang="en-US" dirty="0"/>
              <a:t>Module One: Getting Started</a:t>
            </a:r>
          </a:p>
        </p:txBody>
      </p:sp>
      <p:sp>
        <p:nvSpPr>
          <p:cNvPr id="6147" name="Content Placeholder 2"/>
          <p:cNvSpPr>
            <a:spLocks noGrp="1"/>
          </p:cNvSpPr>
          <p:nvPr>
            <p:ph idx="1"/>
          </p:nvPr>
        </p:nvSpPr>
        <p:spPr/>
        <p:txBody>
          <a:bodyPr>
            <a:normAutofit/>
          </a:bodyPr>
          <a:lstStyle/>
          <a:p>
            <a:pPr marL="0">
              <a:defRPr/>
            </a:pPr>
            <a:r>
              <a:rPr lang="en-US" dirty="0"/>
              <a:t>Performance Management is not a company’s way of employing “micro-managing” techniques that stunt the professional growth of its employees. Whether at the organizational, departmental or employee level, the goal of performance management is to make sure all business goals are being met in a satisfactorily manner.</a:t>
            </a:r>
          </a:p>
          <a:p>
            <a:pPr>
              <a:defRPr/>
            </a:pPr>
            <a:endParaRPr lang="en-US" dirty="0"/>
          </a:p>
        </p:txBody>
      </p:sp>
      <p:sp>
        <p:nvSpPr>
          <p:cNvPr id="6148" name="Text Placeholder 3"/>
          <p:cNvSpPr>
            <a:spLocks noGrp="1"/>
          </p:cNvSpPr>
          <p:nvPr>
            <p:ph type="body" sz="quarter" idx="10"/>
          </p:nvPr>
        </p:nvSpPr>
        <p:spPr>
          <a:xfrm>
            <a:off x="7391400" y="381000"/>
            <a:ext cx="1752600" cy="4419600"/>
          </a:xfrm>
          <a:ln>
            <a:miter lim="800000"/>
            <a:headEnd/>
            <a:tailEnd/>
          </a:ln>
        </p:spPr>
        <p:txBody>
          <a:bodyPr>
            <a:noAutofit/>
          </a:bodyPr>
          <a:lstStyle/>
          <a:p>
            <a:pPr>
              <a:lnSpc>
                <a:spcPct val="115000"/>
              </a:lnSpc>
              <a:spcBef>
                <a:spcPts val="0"/>
              </a:spcBef>
              <a:spcAft>
                <a:spcPts val="1000"/>
              </a:spcAft>
              <a:defRPr/>
            </a:pPr>
            <a:r>
              <a:rPr lang="en-US" sz="2000" dirty="0">
                <a:ea typeface="Times New Roman"/>
                <a:cs typeface="Verdana"/>
              </a:rPr>
              <a:t>It is much more difficult to measure non-performance than performance.</a:t>
            </a:r>
            <a:endParaRPr lang="en-US" sz="2000" dirty="0">
              <a:ea typeface="Times New Roman"/>
              <a:cs typeface="Times New Roman"/>
            </a:endParaRPr>
          </a:p>
          <a:p>
            <a:pPr algn="ctr">
              <a:lnSpc>
                <a:spcPct val="115000"/>
              </a:lnSpc>
              <a:spcBef>
                <a:spcPts val="0"/>
              </a:spcBef>
              <a:spcAft>
                <a:spcPts val="1000"/>
              </a:spcAft>
              <a:defRPr/>
            </a:pPr>
            <a:r>
              <a:rPr lang="en-US" sz="2000" b="1" dirty="0">
                <a:ea typeface="Times New Roman"/>
                <a:cs typeface="Times New Roman"/>
              </a:rPr>
              <a:t>Harold S. Geneen</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lstStyle/>
          <a:p>
            <a:r>
              <a:rPr lang="en-US"/>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7568222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Eight: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What is a method for gaining knowledge?</a:t>
            </a:r>
          </a:p>
          <a:p>
            <a:pPr>
              <a:defRPr/>
            </a:pPr>
            <a:endParaRPr lang="en-US" dirty="0"/>
          </a:p>
          <a:p>
            <a:pPr marL="514350" indent="-514350">
              <a:buFont typeface="+mj-lt"/>
              <a:buAutoNum type="alphaLcParenR"/>
              <a:defRPr/>
            </a:pPr>
            <a:r>
              <a:rPr lang="en-US" dirty="0"/>
              <a:t>Learning</a:t>
            </a:r>
          </a:p>
          <a:p>
            <a:pPr marL="514350" indent="-514350">
              <a:buFont typeface="+mj-lt"/>
              <a:buAutoNum type="alphaLcParenR"/>
              <a:defRPr/>
            </a:pPr>
            <a:r>
              <a:rPr lang="en-US" dirty="0"/>
              <a:t>Observation</a:t>
            </a:r>
          </a:p>
          <a:p>
            <a:pPr marL="514350" indent="-514350">
              <a:buFont typeface="+mj-lt"/>
              <a:buAutoNum type="alphaLcParenR"/>
              <a:defRPr/>
            </a:pPr>
            <a:r>
              <a:rPr lang="en-US" dirty="0"/>
              <a:t>Experience</a:t>
            </a:r>
          </a:p>
          <a:p>
            <a:pPr marL="514350" indent="-514350">
              <a:buFont typeface="+mj-lt"/>
              <a:buAutoNum type="alphaLcParenR"/>
              <a:defRPr/>
            </a:pPr>
            <a:r>
              <a:rPr lang="en-US" dirty="0"/>
              <a:t>Experimentation</a:t>
            </a:r>
          </a:p>
          <a:p>
            <a:pPr>
              <a:defRPr/>
            </a:pPr>
            <a:endParaRPr lang="en-US" dirty="0"/>
          </a:p>
          <a:p>
            <a:pPr>
              <a:defRPr/>
            </a:pPr>
            <a:r>
              <a:rPr lang="en-US" dirty="0"/>
              <a:t>2.  Concrete experience involves ________.</a:t>
            </a:r>
          </a:p>
          <a:p>
            <a:pPr>
              <a:defRPr/>
            </a:pPr>
            <a:endParaRPr lang="en-US" dirty="0"/>
          </a:p>
          <a:p>
            <a:pPr marL="514350" indent="-514350">
              <a:buFont typeface="+mj-lt"/>
              <a:buAutoNum type="alphaLcParenR"/>
              <a:defRPr/>
            </a:pPr>
            <a:r>
              <a:rPr lang="en-US" dirty="0"/>
              <a:t>Observation</a:t>
            </a:r>
          </a:p>
          <a:p>
            <a:pPr marL="514350" indent="-514350">
              <a:buFont typeface="+mj-lt"/>
              <a:buAutoNum type="alphaLcParenR"/>
              <a:defRPr/>
            </a:pPr>
            <a:r>
              <a:rPr lang="en-US" dirty="0"/>
              <a:t>Books</a:t>
            </a:r>
          </a:p>
          <a:p>
            <a:pPr marL="514350" indent="-514350">
              <a:buFont typeface="+mj-lt"/>
              <a:buAutoNum type="alphaLcParenR"/>
              <a:defRPr/>
            </a:pPr>
            <a:r>
              <a:rPr lang="en-US" dirty="0"/>
              <a:t>Feelings</a:t>
            </a:r>
          </a:p>
          <a:p>
            <a:pPr marL="514350" indent="-514350">
              <a:buFont typeface="+mj-lt"/>
              <a:buAutoNum type="alphaLcParenR"/>
              <a:defRPr/>
            </a:pPr>
            <a:r>
              <a:rPr lang="en-US" dirty="0"/>
              <a:t>Senses</a:t>
            </a:r>
          </a:p>
        </p:txBody>
      </p:sp>
      <p:sp>
        <p:nvSpPr>
          <p:cNvPr id="4" name="Content Placeholder 2"/>
          <p:cNvSpPr txBox="1">
            <a:spLocks/>
          </p:cNvSpPr>
          <p:nvPr/>
        </p:nvSpPr>
        <p:spPr bwMode="auto">
          <a:xfrm>
            <a:off x="474345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is a method for transforming knowledge?</a:t>
            </a:r>
          </a:p>
          <a:p>
            <a:pPr>
              <a:defRPr/>
            </a:pPr>
            <a:endParaRPr lang="en-US" dirty="0"/>
          </a:p>
          <a:p>
            <a:pPr marL="514350" indent="-514350">
              <a:buFont typeface="+mj-lt"/>
              <a:buAutoNum type="alphaLcParenR"/>
              <a:defRPr/>
            </a:pPr>
            <a:r>
              <a:rPr lang="en-US" dirty="0"/>
              <a:t>Reflective observation</a:t>
            </a:r>
          </a:p>
          <a:p>
            <a:pPr marL="514350" indent="-514350">
              <a:buFont typeface="+mj-lt"/>
              <a:buAutoNum type="alphaLcParenR"/>
              <a:defRPr/>
            </a:pPr>
            <a:r>
              <a:rPr lang="en-US" dirty="0"/>
              <a:t>Senses</a:t>
            </a:r>
          </a:p>
          <a:p>
            <a:pPr marL="514350" indent="-514350">
              <a:buFont typeface="+mj-lt"/>
              <a:buAutoNum type="alphaLcParenR"/>
              <a:defRPr/>
            </a:pPr>
            <a:r>
              <a:rPr lang="en-US" dirty="0"/>
              <a:t>Books</a:t>
            </a:r>
          </a:p>
          <a:p>
            <a:pPr marL="514350" indent="-514350">
              <a:buFont typeface="+mj-lt"/>
              <a:buAutoNum type="alphaLcParenR"/>
              <a:defRPr/>
            </a:pPr>
            <a:r>
              <a:rPr lang="en-US" dirty="0"/>
              <a:t>Concrete experience</a:t>
            </a:r>
          </a:p>
          <a:p>
            <a:pPr>
              <a:defRPr/>
            </a:pPr>
            <a:endParaRPr lang="en-US" dirty="0"/>
          </a:p>
          <a:p>
            <a:pPr>
              <a:defRPr/>
            </a:pPr>
            <a:r>
              <a:rPr lang="en-US" dirty="0"/>
              <a:t>4.  Knowledge is transferred to _______.</a:t>
            </a:r>
          </a:p>
          <a:p>
            <a:pPr>
              <a:defRPr/>
            </a:pPr>
            <a:endParaRPr lang="en-US" dirty="0"/>
          </a:p>
          <a:p>
            <a:pPr marL="514350" indent="-514350">
              <a:buFont typeface="+mj-lt"/>
              <a:buAutoNum type="alphaLcParenR"/>
              <a:defRPr/>
            </a:pPr>
            <a:r>
              <a:rPr lang="en-US" dirty="0"/>
              <a:t>Feelings</a:t>
            </a:r>
          </a:p>
          <a:p>
            <a:pPr marL="514350" indent="-514350">
              <a:buFont typeface="+mj-lt"/>
              <a:buAutoNum type="alphaLcParenR"/>
              <a:defRPr/>
            </a:pPr>
            <a:r>
              <a:rPr lang="en-US" dirty="0"/>
              <a:t>Meaning</a:t>
            </a:r>
          </a:p>
          <a:p>
            <a:pPr marL="514350" indent="-514350">
              <a:buFont typeface="+mj-lt"/>
              <a:buAutoNum type="alphaLcParenR"/>
              <a:defRPr/>
            </a:pPr>
            <a:r>
              <a:rPr lang="en-US" dirty="0"/>
              <a:t>Senses</a:t>
            </a:r>
          </a:p>
          <a:p>
            <a:pPr marL="514350" indent="-514350">
              <a:buFont typeface="+mj-lt"/>
              <a:buAutoNum type="alphaLcParenR"/>
              <a:defRPr/>
            </a:pPr>
            <a:r>
              <a:rPr lang="en-US" dirty="0"/>
              <a:t>Experience</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pPr>
              <a:defRPr/>
            </a:pPr>
            <a:r>
              <a:rPr lang="en-US" dirty="0"/>
              <a:t>Module Eight: Review Questions</a:t>
            </a:r>
            <a:br>
              <a:rPr lang="en-US" dirty="0"/>
            </a:br>
            <a:endParaRPr lang="en-US" dirty="0"/>
          </a:p>
        </p:txBody>
      </p:sp>
      <p:sp>
        <p:nvSpPr>
          <p:cNvPr id="44035"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What is a way to gain knowledge without direct experience?</a:t>
            </a:r>
          </a:p>
          <a:p>
            <a:pPr>
              <a:defRPr/>
            </a:pPr>
            <a:endParaRPr lang="en-US" dirty="0"/>
          </a:p>
          <a:p>
            <a:pPr marL="514350" indent="-514350">
              <a:buFont typeface="+mj-lt"/>
              <a:buAutoNum type="alphaLcParenR"/>
              <a:defRPr/>
            </a:pPr>
            <a:r>
              <a:rPr lang="en-US" dirty="0"/>
              <a:t>Reflective observation</a:t>
            </a:r>
          </a:p>
          <a:p>
            <a:pPr marL="514350" indent="-514350">
              <a:buFont typeface="+mj-lt"/>
              <a:buAutoNum type="alphaLcParenR"/>
              <a:defRPr/>
            </a:pPr>
            <a:r>
              <a:rPr lang="en-US" dirty="0"/>
              <a:t>Concrete conceptualization</a:t>
            </a:r>
          </a:p>
          <a:p>
            <a:pPr marL="514350" indent="-514350">
              <a:buFont typeface="+mj-lt"/>
              <a:buAutoNum type="alphaLcParenR"/>
              <a:defRPr/>
            </a:pPr>
            <a:r>
              <a:rPr lang="en-US" dirty="0"/>
              <a:t>Abstract conceptualization</a:t>
            </a:r>
          </a:p>
          <a:p>
            <a:pPr marL="514350" indent="-514350">
              <a:buFont typeface="+mj-lt"/>
              <a:buAutoNum type="alphaLcParenR"/>
              <a:defRPr/>
            </a:pPr>
            <a:r>
              <a:rPr lang="en-US" dirty="0"/>
              <a:t>Abstract observation</a:t>
            </a:r>
          </a:p>
          <a:p>
            <a:pPr>
              <a:defRPr/>
            </a:pPr>
            <a:endParaRPr lang="en-US" dirty="0"/>
          </a:p>
          <a:p>
            <a:pPr>
              <a:defRPr/>
            </a:pPr>
            <a:r>
              <a:rPr lang="en-US" dirty="0"/>
              <a:t>6.   How does abstract conceptualization work?</a:t>
            </a:r>
          </a:p>
          <a:p>
            <a:pPr>
              <a:defRPr/>
            </a:pPr>
            <a:endParaRPr lang="en-US" dirty="0"/>
          </a:p>
          <a:p>
            <a:pPr marL="514350" indent="-514350">
              <a:buFont typeface="+mj-lt"/>
              <a:buAutoNum type="alphaLcParenR"/>
              <a:defRPr/>
            </a:pPr>
            <a:r>
              <a:rPr lang="en-US" dirty="0"/>
              <a:t>Feelings interpret</a:t>
            </a:r>
          </a:p>
          <a:p>
            <a:pPr marL="514350" indent="-514350">
              <a:buFont typeface="+mj-lt"/>
              <a:buAutoNum type="alphaLcParenR"/>
              <a:defRPr/>
            </a:pPr>
            <a:r>
              <a:rPr lang="en-US" dirty="0"/>
              <a:t>Watching interprets</a:t>
            </a:r>
          </a:p>
          <a:p>
            <a:pPr marL="514350" indent="-514350">
              <a:buFont typeface="+mj-lt"/>
              <a:buAutoNum type="alphaLcParenR"/>
              <a:defRPr/>
            </a:pPr>
            <a:r>
              <a:rPr lang="en-US" dirty="0"/>
              <a:t>Experience interprets</a:t>
            </a:r>
          </a:p>
          <a:p>
            <a:pPr marL="514350" indent="-514350">
              <a:buFont typeface="+mj-lt"/>
              <a:buAutoNum type="alphaLcParenR"/>
              <a:defRPr/>
            </a:pPr>
            <a:r>
              <a:rPr lang="en-US" dirty="0"/>
              <a:t>Logic interprets</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is acting on knowledge gathered?</a:t>
            </a:r>
          </a:p>
          <a:p>
            <a:pPr>
              <a:defRPr/>
            </a:pPr>
            <a:endParaRPr lang="en-US" dirty="0"/>
          </a:p>
          <a:p>
            <a:pPr marL="514350" indent="-514350">
              <a:buFont typeface="+mj-lt"/>
              <a:buAutoNum type="alphaLcParenR"/>
              <a:defRPr/>
            </a:pPr>
            <a:r>
              <a:rPr lang="en-US" dirty="0"/>
              <a:t>Reflective observation</a:t>
            </a:r>
          </a:p>
          <a:p>
            <a:pPr marL="514350" indent="-514350">
              <a:buFont typeface="+mj-lt"/>
              <a:buAutoNum type="alphaLcParenR"/>
              <a:defRPr/>
            </a:pPr>
            <a:r>
              <a:rPr lang="en-US" dirty="0"/>
              <a:t>Active experimentation</a:t>
            </a:r>
          </a:p>
          <a:p>
            <a:pPr marL="514350" indent="-514350">
              <a:buFont typeface="+mj-lt"/>
              <a:buAutoNum type="alphaLcParenR"/>
              <a:defRPr/>
            </a:pPr>
            <a:r>
              <a:rPr lang="en-US" dirty="0"/>
              <a:t>Active conceptualization</a:t>
            </a:r>
          </a:p>
          <a:p>
            <a:pPr marL="514350" indent="-514350">
              <a:buFont typeface="+mj-lt"/>
              <a:buAutoNum type="alphaLcParenR"/>
              <a:defRPr/>
            </a:pPr>
            <a:r>
              <a:rPr lang="en-US" dirty="0"/>
              <a:t>Direct experience</a:t>
            </a:r>
          </a:p>
          <a:p>
            <a:pPr>
              <a:defRPr/>
            </a:pPr>
            <a:endParaRPr lang="en-US" dirty="0"/>
          </a:p>
          <a:p>
            <a:pPr>
              <a:defRPr/>
            </a:pPr>
            <a:r>
              <a:rPr lang="en-US" dirty="0"/>
              <a:t>8.  Which of the following includes taking risks?</a:t>
            </a:r>
          </a:p>
          <a:p>
            <a:pPr>
              <a:defRPr/>
            </a:pPr>
            <a:endParaRPr lang="en-US" dirty="0"/>
          </a:p>
          <a:p>
            <a:pPr marL="514350" indent="-514350">
              <a:buFont typeface="+mj-lt"/>
              <a:buAutoNum type="alphaLcParenR"/>
              <a:defRPr/>
            </a:pPr>
            <a:r>
              <a:rPr lang="en-US" dirty="0"/>
              <a:t>Active experimentation</a:t>
            </a:r>
          </a:p>
          <a:p>
            <a:pPr marL="514350" indent="-514350">
              <a:buFont typeface="+mj-lt"/>
              <a:buAutoNum type="alphaLcParenR"/>
              <a:defRPr/>
            </a:pPr>
            <a:r>
              <a:rPr lang="en-US" dirty="0"/>
              <a:t>Abstract conceptualization</a:t>
            </a:r>
          </a:p>
          <a:p>
            <a:pPr marL="514350" indent="-514350">
              <a:buFont typeface="+mj-lt"/>
              <a:buAutoNum type="alphaLcParenR"/>
              <a:defRPr/>
            </a:pPr>
            <a:r>
              <a:rPr lang="en-US" dirty="0"/>
              <a:t>Concrete experience</a:t>
            </a:r>
          </a:p>
          <a:p>
            <a:pPr marL="514350" indent="-514350">
              <a:buFont typeface="+mj-lt"/>
              <a:buAutoNum type="alphaLcParenR"/>
              <a:defRPr/>
            </a:pPr>
            <a:r>
              <a:rPr lang="en-US" dirty="0"/>
              <a:t>Reflective observation</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Eight: Review Questions</a:t>
            </a:r>
            <a:br>
              <a:rPr lang="en-US" dirty="0"/>
            </a:br>
            <a:endParaRPr lang="en-US" dirty="0"/>
          </a:p>
        </p:txBody>
      </p:sp>
      <p:sp>
        <p:nvSpPr>
          <p:cNvPr id="3" name="Content Placeholder 2"/>
          <p:cNvSpPr>
            <a:spLocks noGrp="1"/>
          </p:cNvSpPr>
          <p:nvPr>
            <p:ph idx="1"/>
          </p:nvPr>
        </p:nvSpPr>
        <p:spPr/>
        <p:txBody>
          <a:bodyPr>
            <a:normAutofit fontScale="70000" lnSpcReduction="20000"/>
          </a:bodyPr>
          <a:lstStyle/>
          <a:p>
            <a:pPr>
              <a:defRPr/>
            </a:pPr>
            <a:r>
              <a:rPr lang="en-US" dirty="0"/>
              <a:t>9.   What stage of learning did the new hire not experience?</a:t>
            </a:r>
          </a:p>
          <a:p>
            <a:pPr>
              <a:defRPr/>
            </a:pPr>
            <a:endParaRPr lang="en-US" dirty="0"/>
          </a:p>
          <a:p>
            <a:pPr marL="514350" indent="-514350">
              <a:buFont typeface="+mj-lt"/>
              <a:buAutoNum type="alphaLcParenR"/>
              <a:defRPr/>
            </a:pPr>
            <a:r>
              <a:rPr lang="en-US" dirty="0"/>
              <a:t>Reflective observation</a:t>
            </a:r>
          </a:p>
          <a:p>
            <a:pPr marL="514350" indent="-514350">
              <a:buFont typeface="+mj-lt"/>
              <a:buAutoNum type="alphaLcParenR"/>
              <a:defRPr/>
            </a:pPr>
            <a:r>
              <a:rPr lang="en-US" dirty="0"/>
              <a:t>Concrete experience</a:t>
            </a:r>
          </a:p>
          <a:p>
            <a:pPr marL="514350" indent="-514350">
              <a:buFont typeface="+mj-lt"/>
              <a:buAutoNum type="alphaLcParenR"/>
              <a:defRPr/>
            </a:pPr>
            <a:r>
              <a:rPr lang="en-US" dirty="0"/>
              <a:t>Abstract conceptualization</a:t>
            </a:r>
          </a:p>
          <a:p>
            <a:pPr marL="514350" indent="-514350">
              <a:buFont typeface="+mj-lt"/>
              <a:buAutoNum type="alphaLcParenR"/>
              <a:defRPr/>
            </a:pPr>
            <a:r>
              <a:rPr lang="en-US" dirty="0"/>
              <a:t>Active experimentation</a:t>
            </a:r>
          </a:p>
          <a:p>
            <a:pPr>
              <a:defRPr/>
            </a:pPr>
            <a:endParaRPr lang="en-US" dirty="0"/>
          </a:p>
          <a:p>
            <a:pPr>
              <a:defRPr/>
            </a:pPr>
            <a:r>
              <a:rPr lang="en-US" dirty="0"/>
              <a:t>10.   What was the result of the training?</a:t>
            </a:r>
          </a:p>
          <a:p>
            <a:pPr>
              <a:defRPr/>
            </a:pPr>
            <a:endParaRPr lang="en-US" dirty="0"/>
          </a:p>
          <a:p>
            <a:pPr marL="514350" indent="-514350">
              <a:buFont typeface="+mj-lt"/>
              <a:buAutoNum type="alphaLcParenR"/>
              <a:defRPr/>
            </a:pPr>
            <a:r>
              <a:rPr lang="en-US" dirty="0"/>
              <a:t>Poor attitude</a:t>
            </a:r>
          </a:p>
          <a:p>
            <a:pPr marL="514350" indent="-514350">
              <a:buFont typeface="+mj-lt"/>
              <a:buAutoNum type="alphaLcParenR"/>
              <a:defRPr/>
            </a:pPr>
            <a:r>
              <a:rPr lang="en-US" dirty="0"/>
              <a:t>Too many mistakes</a:t>
            </a:r>
          </a:p>
          <a:p>
            <a:pPr marL="514350" indent="-514350">
              <a:buFont typeface="+mj-lt"/>
              <a:buAutoNum type="alphaLcParenR"/>
              <a:defRPr/>
            </a:pPr>
            <a:r>
              <a:rPr lang="en-US" dirty="0"/>
              <a:t>Poor productivity</a:t>
            </a:r>
          </a:p>
          <a:p>
            <a:pPr marL="514350" indent="-514350">
              <a:buFont typeface="+mj-lt"/>
              <a:buAutoNum type="alphaLcParenR"/>
              <a:defRPr/>
            </a:pPr>
            <a:r>
              <a:rPr lang="en-US" dirty="0"/>
              <a:t>The results were positive</a:t>
            </a:r>
          </a:p>
          <a:p>
            <a:pPr>
              <a:defRPr/>
            </a:pPr>
            <a:endParaRPr lang="en-US"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Eight: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1.  What is a method for gaining knowledge?</a:t>
            </a:r>
          </a:p>
          <a:p>
            <a:pPr>
              <a:defRPr/>
            </a:pPr>
            <a:endParaRPr lang="en-US" dirty="0"/>
          </a:p>
          <a:p>
            <a:pPr marL="514350" indent="-514350">
              <a:buFont typeface="+mj-lt"/>
              <a:buAutoNum type="alphaLcParenR"/>
              <a:defRPr/>
            </a:pPr>
            <a:r>
              <a:rPr lang="en-US" dirty="0"/>
              <a:t>Learning</a:t>
            </a:r>
          </a:p>
          <a:p>
            <a:pPr marL="514350" indent="-514350">
              <a:buFont typeface="+mj-lt"/>
              <a:buAutoNum type="alphaLcParenR"/>
              <a:defRPr/>
            </a:pPr>
            <a:r>
              <a:rPr lang="en-US" dirty="0"/>
              <a:t>Observation</a:t>
            </a:r>
          </a:p>
          <a:p>
            <a:pPr marL="514350" indent="-514350">
              <a:buFont typeface="+mj-lt"/>
              <a:buAutoNum type="alphaLcParenR"/>
              <a:defRPr/>
            </a:pPr>
            <a:r>
              <a:rPr lang="en-US" dirty="0">
                <a:solidFill>
                  <a:srgbClr val="FF0000"/>
                </a:solidFill>
              </a:rPr>
              <a:t>Experience</a:t>
            </a:r>
          </a:p>
          <a:p>
            <a:pPr marL="514350" indent="-514350">
              <a:buFont typeface="+mj-lt"/>
              <a:buAutoNum type="alphaLcParenR"/>
              <a:defRPr/>
            </a:pPr>
            <a:r>
              <a:rPr lang="en-US" dirty="0"/>
              <a:t>Experimentation</a:t>
            </a:r>
          </a:p>
          <a:p>
            <a:pPr>
              <a:defRPr/>
            </a:pPr>
            <a:endParaRPr lang="en-US" dirty="0"/>
          </a:p>
          <a:p>
            <a:pPr>
              <a:defRPr/>
            </a:pPr>
            <a:r>
              <a:rPr lang="en-US" dirty="0"/>
              <a:t>2.  Concrete experience involves ________.</a:t>
            </a:r>
          </a:p>
          <a:p>
            <a:pPr>
              <a:defRPr/>
            </a:pPr>
            <a:endParaRPr lang="en-US" dirty="0"/>
          </a:p>
          <a:p>
            <a:pPr marL="514350" indent="-514350">
              <a:buFont typeface="+mj-lt"/>
              <a:buAutoNum type="alphaLcParenR"/>
              <a:defRPr/>
            </a:pPr>
            <a:r>
              <a:rPr lang="en-US" dirty="0"/>
              <a:t>Observation</a:t>
            </a:r>
          </a:p>
          <a:p>
            <a:pPr marL="514350" indent="-514350">
              <a:buFont typeface="+mj-lt"/>
              <a:buAutoNum type="alphaLcParenR"/>
              <a:defRPr/>
            </a:pPr>
            <a:r>
              <a:rPr lang="en-US" dirty="0"/>
              <a:t>Books</a:t>
            </a:r>
          </a:p>
          <a:p>
            <a:pPr marL="514350" indent="-514350">
              <a:buFont typeface="+mj-lt"/>
              <a:buAutoNum type="alphaLcParenR"/>
              <a:defRPr/>
            </a:pPr>
            <a:r>
              <a:rPr lang="en-US" dirty="0"/>
              <a:t>Feelings</a:t>
            </a:r>
          </a:p>
          <a:p>
            <a:pPr marL="514350" indent="-514350">
              <a:buFont typeface="+mj-lt"/>
              <a:buAutoNum type="alphaLcParenR"/>
              <a:defRPr/>
            </a:pPr>
            <a:r>
              <a:rPr lang="en-US" dirty="0">
                <a:solidFill>
                  <a:srgbClr val="FF0000"/>
                </a:solidFill>
              </a:rPr>
              <a:t>Senses</a:t>
            </a:r>
          </a:p>
        </p:txBody>
      </p:sp>
      <p:sp>
        <p:nvSpPr>
          <p:cNvPr id="4" name="Content Placeholder 2"/>
          <p:cNvSpPr txBox="1">
            <a:spLocks/>
          </p:cNvSpPr>
          <p:nvPr/>
        </p:nvSpPr>
        <p:spPr bwMode="auto">
          <a:xfrm>
            <a:off x="474345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What is a method for transforming knowledge?</a:t>
            </a:r>
          </a:p>
          <a:p>
            <a:pPr>
              <a:defRPr/>
            </a:pPr>
            <a:endParaRPr lang="en-US" dirty="0"/>
          </a:p>
          <a:p>
            <a:pPr marL="514350" indent="-514350">
              <a:buFont typeface="+mj-lt"/>
              <a:buAutoNum type="alphaLcParenR"/>
              <a:defRPr/>
            </a:pPr>
            <a:r>
              <a:rPr lang="en-US" dirty="0">
                <a:solidFill>
                  <a:srgbClr val="FF0000"/>
                </a:solidFill>
              </a:rPr>
              <a:t>Reflective observation</a:t>
            </a:r>
          </a:p>
          <a:p>
            <a:pPr marL="514350" indent="-514350">
              <a:buFont typeface="+mj-lt"/>
              <a:buAutoNum type="alphaLcParenR"/>
              <a:defRPr/>
            </a:pPr>
            <a:r>
              <a:rPr lang="en-US" dirty="0"/>
              <a:t>Senses</a:t>
            </a:r>
          </a:p>
          <a:p>
            <a:pPr marL="514350" indent="-514350">
              <a:buFont typeface="+mj-lt"/>
              <a:buAutoNum type="alphaLcParenR"/>
              <a:defRPr/>
            </a:pPr>
            <a:r>
              <a:rPr lang="en-US" dirty="0"/>
              <a:t>Books</a:t>
            </a:r>
          </a:p>
          <a:p>
            <a:pPr marL="514350" indent="-514350">
              <a:buFont typeface="+mj-lt"/>
              <a:buAutoNum type="alphaLcParenR"/>
              <a:defRPr/>
            </a:pPr>
            <a:r>
              <a:rPr lang="en-US" dirty="0"/>
              <a:t>Concrete experience</a:t>
            </a:r>
          </a:p>
          <a:p>
            <a:pPr>
              <a:defRPr/>
            </a:pPr>
            <a:endParaRPr lang="en-US" dirty="0"/>
          </a:p>
          <a:p>
            <a:pPr>
              <a:defRPr/>
            </a:pPr>
            <a:r>
              <a:rPr lang="en-US" dirty="0"/>
              <a:t>4.  Knowledge is transferred to _______.</a:t>
            </a:r>
          </a:p>
          <a:p>
            <a:pPr>
              <a:defRPr/>
            </a:pPr>
            <a:endParaRPr lang="en-US" dirty="0"/>
          </a:p>
          <a:p>
            <a:pPr marL="514350" indent="-514350">
              <a:buFont typeface="+mj-lt"/>
              <a:buAutoNum type="alphaLcParenR"/>
              <a:defRPr/>
            </a:pPr>
            <a:r>
              <a:rPr lang="en-US" dirty="0"/>
              <a:t>Feelings</a:t>
            </a:r>
          </a:p>
          <a:p>
            <a:pPr marL="514350" indent="-514350">
              <a:buFont typeface="+mj-lt"/>
              <a:buAutoNum type="alphaLcParenR"/>
              <a:defRPr/>
            </a:pPr>
            <a:r>
              <a:rPr lang="en-US" dirty="0">
                <a:solidFill>
                  <a:srgbClr val="FF0000"/>
                </a:solidFill>
              </a:rPr>
              <a:t>Meaning</a:t>
            </a:r>
          </a:p>
          <a:p>
            <a:pPr marL="514350" indent="-514350">
              <a:buFont typeface="+mj-lt"/>
              <a:buAutoNum type="alphaLcParenR"/>
              <a:defRPr/>
            </a:pPr>
            <a:r>
              <a:rPr lang="en-US" dirty="0"/>
              <a:t>Senses</a:t>
            </a:r>
          </a:p>
          <a:p>
            <a:pPr marL="514350" indent="-514350">
              <a:buFont typeface="+mj-lt"/>
              <a:buAutoNum type="alphaLcParenR"/>
              <a:defRPr/>
            </a:pPr>
            <a:r>
              <a:rPr lang="en-US" dirty="0"/>
              <a:t>Experience</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pPr>
              <a:defRPr/>
            </a:pPr>
            <a:r>
              <a:rPr lang="en-US" dirty="0"/>
              <a:t>Module Eight: Review Questions</a:t>
            </a:r>
            <a:br>
              <a:rPr lang="en-US" dirty="0"/>
            </a:br>
            <a:endParaRPr lang="en-US" dirty="0"/>
          </a:p>
        </p:txBody>
      </p:sp>
      <p:sp>
        <p:nvSpPr>
          <p:cNvPr id="44035"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  What is a way to gain knowledge without direct experience?</a:t>
            </a:r>
          </a:p>
          <a:p>
            <a:pPr>
              <a:defRPr/>
            </a:pPr>
            <a:endParaRPr lang="en-US" dirty="0"/>
          </a:p>
          <a:p>
            <a:pPr marL="514350" indent="-514350">
              <a:buFont typeface="+mj-lt"/>
              <a:buAutoNum type="alphaLcParenR"/>
              <a:defRPr/>
            </a:pPr>
            <a:r>
              <a:rPr lang="en-US" dirty="0"/>
              <a:t>Reflective observation</a:t>
            </a:r>
          </a:p>
          <a:p>
            <a:pPr marL="514350" indent="-514350">
              <a:buFont typeface="+mj-lt"/>
              <a:buAutoNum type="alphaLcParenR"/>
              <a:defRPr/>
            </a:pPr>
            <a:r>
              <a:rPr lang="en-US" dirty="0"/>
              <a:t>Concrete conceptualization</a:t>
            </a:r>
          </a:p>
          <a:p>
            <a:pPr marL="514350" indent="-514350">
              <a:buFont typeface="+mj-lt"/>
              <a:buAutoNum type="alphaLcParenR"/>
              <a:defRPr/>
            </a:pPr>
            <a:r>
              <a:rPr lang="en-US" dirty="0">
                <a:solidFill>
                  <a:srgbClr val="FF0000"/>
                </a:solidFill>
              </a:rPr>
              <a:t>Abstract conceptualization</a:t>
            </a:r>
          </a:p>
          <a:p>
            <a:pPr marL="514350" indent="-514350">
              <a:buFont typeface="+mj-lt"/>
              <a:buAutoNum type="alphaLcParenR"/>
              <a:defRPr/>
            </a:pPr>
            <a:r>
              <a:rPr lang="en-US" dirty="0"/>
              <a:t>Abstract observation</a:t>
            </a:r>
          </a:p>
          <a:p>
            <a:pPr>
              <a:defRPr/>
            </a:pPr>
            <a:endParaRPr lang="en-US" dirty="0"/>
          </a:p>
          <a:p>
            <a:pPr>
              <a:defRPr/>
            </a:pPr>
            <a:r>
              <a:rPr lang="en-US" dirty="0"/>
              <a:t>6.   How does abstract conceptualization work?</a:t>
            </a:r>
          </a:p>
          <a:p>
            <a:pPr>
              <a:defRPr/>
            </a:pPr>
            <a:endParaRPr lang="en-US" dirty="0"/>
          </a:p>
          <a:p>
            <a:pPr marL="514350" indent="-514350">
              <a:buFont typeface="+mj-lt"/>
              <a:buAutoNum type="alphaLcParenR"/>
              <a:defRPr/>
            </a:pPr>
            <a:r>
              <a:rPr lang="en-US" dirty="0"/>
              <a:t>Feelings interpret</a:t>
            </a:r>
          </a:p>
          <a:p>
            <a:pPr marL="514350" indent="-514350">
              <a:buFont typeface="+mj-lt"/>
              <a:buAutoNum type="alphaLcParenR"/>
              <a:defRPr/>
            </a:pPr>
            <a:r>
              <a:rPr lang="en-US" dirty="0"/>
              <a:t>Watching interprets</a:t>
            </a:r>
          </a:p>
          <a:p>
            <a:pPr marL="514350" indent="-514350">
              <a:buFont typeface="+mj-lt"/>
              <a:buAutoNum type="alphaLcParenR"/>
              <a:defRPr/>
            </a:pPr>
            <a:r>
              <a:rPr lang="en-US" dirty="0"/>
              <a:t>Experience interprets</a:t>
            </a:r>
          </a:p>
          <a:p>
            <a:pPr marL="514350" indent="-514350">
              <a:buFont typeface="+mj-lt"/>
              <a:buAutoNum type="alphaLcParenR"/>
              <a:defRPr/>
            </a:pPr>
            <a:r>
              <a:rPr lang="en-US" dirty="0">
                <a:solidFill>
                  <a:srgbClr val="FF0000"/>
                </a:solidFill>
              </a:rPr>
              <a:t>Logic interprets</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  What is acting on knowledge gathered?</a:t>
            </a:r>
          </a:p>
          <a:p>
            <a:pPr>
              <a:defRPr/>
            </a:pPr>
            <a:endParaRPr lang="en-US" dirty="0"/>
          </a:p>
          <a:p>
            <a:pPr marL="514350" indent="-514350">
              <a:buFont typeface="+mj-lt"/>
              <a:buAutoNum type="alphaLcParenR"/>
              <a:defRPr/>
            </a:pPr>
            <a:r>
              <a:rPr lang="en-US" dirty="0"/>
              <a:t>Reflective observation</a:t>
            </a:r>
          </a:p>
          <a:p>
            <a:pPr marL="514350" indent="-514350">
              <a:buFont typeface="+mj-lt"/>
              <a:buAutoNum type="alphaLcParenR"/>
              <a:defRPr/>
            </a:pPr>
            <a:r>
              <a:rPr lang="en-US" dirty="0">
                <a:solidFill>
                  <a:srgbClr val="FF0000"/>
                </a:solidFill>
              </a:rPr>
              <a:t>Active experimentation</a:t>
            </a:r>
          </a:p>
          <a:p>
            <a:pPr marL="514350" indent="-514350">
              <a:buFont typeface="+mj-lt"/>
              <a:buAutoNum type="alphaLcParenR"/>
              <a:defRPr/>
            </a:pPr>
            <a:r>
              <a:rPr lang="en-US" dirty="0"/>
              <a:t>Active conceptualization</a:t>
            </a:r>
          </a:p>
          <a:p>
            <a:pPr marL="514350" indent="-514350">
              <a:buFont typeface="+mj-lt"/>
              <a:buAutoNum type="alphaLcParenR"/>
              <a:defRPr/>
            </a:pPr>
            <a:r>
              <a:rPr lang="en-US" dirty="0"/>
              <a:t>Direct experience</a:t>
            </a:r>
          </a:p>
          <a:p>
            <a:pPr>
              <a:defRPr/>
            </a:pPr>
            <a:endParaRPr lang="en-US" dirty="0"/>
          </a:p>
          <a:p>
            <a:pPr>
              <a:defRPr/>
            </a:pPr>
            <a:r>
              <a:rPr lang="en-US" dirty="0"/>
              <a:t>8.  Which of the following includes taking risks?</a:t>
            </a:r>
          </a:p>
          <a:p>
            <a:pPr>
              <a:defRPr/>
            </a:pPr>
            <a:endParaRPr lang="en-US" dirty="0"/>
          </a:p>
          <a:p>
            <a:pPr marL="514350" indent="-514350">
              <a:buFont typeface="+mj-lt"/>
              <a:buAutoNum type="alphaLcParenR"/>
              <a:defRPr/>
            </a:pPr>
            <a:r>
              <a:rPr lang="en-US" dirty="0">
                <a:solidFill>
                  <a:srgbClr val="FF0000"/>
                </a:solidFill>
              </a:rPr>
              <a:t>Active experimentation</a:t>
            </a:r>
          </a:p>
          <a:p>
            <a:pPr marL="514350" indent="-514350">
              <a:buFont typeface="+mj-lt"/>
              <a:buAutoNum type="alphaLcParenR"/>
              <a:defRPr/>
            </a:pPr>
            <a:r>
              <a:rPr lang="en-US" dirty="0"/>
              <a:t>Abstract conceptualization</a:t>
            </a:r>
          </a:p>
          <a:p>
            <a:pPr marL="514350" indent="-514350">
              <a:buFont typeface="+mj-lt"/>
              <a:buAutoNum type="alphaLcParenR"/>
              <a:defRPr/>
            </a:pPr>
            <a:r>
              <a:rPr lang="en-US" dirty="0"/>
              <a:t>Concrete experience</a:t>
            </a:r>
          </a:p>
          <a:p>
            <a:pPr marL="514350" indent="-514350">
              <a:buFont typeface="+mj-lt"/>
              <a:buAutoNum type="alphaLcParenR"/>
              <a:defRPr/>
            </a:pPr>
            <a:r>
              <a:rPr lang="en-US" dirty="0"/>
              <a:t>Reflective observation</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Eight: Review Questions</a:t>
            </a:r>
            <a:br>
              <a:rPr lang="en-US" dirty="0"/>
            </a:br>
            <a:endParaRPr lang="en-US" dirty="0"/>
          </a:p>
        </p:txBody>
      </p:sp>
      <p:sp>
        <p:nvSpPr>
          <p:cNvPr id="3" name="Content Placeholder 2"/>
          <p:cNvSpPr>
            <a:spLocks noGrp="1"/>
          </p:cNvSpPr>
          <p:nvPr>
            <p:ph idx="1"/>
          </p:nvPr>
        </p:nvSpPr>
        <p:spPr/>
        <p:txBody>
          <a:bodyPr>
            <a:normAutofit fontScale="70000" lnSpcReduction="20000"/>
          </a:bodyPr>
          <a:lstStyle/>
          <a:p>
            <a:pPr>
              <a:defRPr/>
            </a:pPr>
            <a:r>
              <a:rPr lang="en-US" dirty="0"/>
              <a:t>9.   What stage of learning did the new hire not experience?</a:t>
            </a:r>
          </a:p>
          <a:p>
            <a:pPr>
              <a:defRPr/>
            </a:pPr>
            <a:endParaRPr lang="en-US" dirty="0"/>
          </a:p>
          <a:p>
            <a:pPr marL="514350" indent="-514350">
              <a:buFont typeface="+mj-lt"/>
              <a:buAutoNum type="alphaLcParenR"/>
              <a:defRPr/>
            </a:pPr>
            <a:r>
              <a:rPr lang="en-US" dirty="0"/>
              <a:t>Reflective observation</a:t>
            </a:r>
          </a:p>
          <a:p>
            <a:pPr marL="514350" indent="-514350">
              <a:buFont typeface="+mj-lt"/>
              <a:buAutoNum type="alphaLcParenR"/>
              <a:defRPr/>
            </a:pPr>
            <a:r>
              <a:rPr lang="en-US" dirty="0"/>
              <a:t>Concrete experience</a:t>
            </a:r>
          </a:p>
          <a:p>
            <a:pPr marL="514350" indent="-514350">
              <a:buFont typeface="+mj-lt"/>
              <a:buAutoNum type="alphaLcParenR"/>
              <a:defRPr/>
            </a:pPr>
            <a:r>
              <a:rPr lang="en-US" dirty="0"/>
              <a:t>Abstract conceptualization</a:t>
            </a:r>
          </a:p>
          <a:p>
            <a:pPr marL="514350" indent="-514350">
              <a:buFont typeface="+mj-lt"/>
              <a:buAutoNum type="alphaLcParenR"/>
              <a:defRPr/>
            </a:pPr>
            <a:r>
              <a:rPr lang="en-US" dirty="0">
                <a:solidFill>
                  <a:srgbClr val="FF0000"/>
                </a:solidFill>
              </a:rPr>
              <a:t>Active experimentation</a:t>
            </a:r>
          </a:p>
          <a:p>
            <a:pPr>
              <a:defRPr/>
            </a:pPr>
            <a:endParaRPr lang="en-US" dirty="0"/>
          </a:p>
          <a:p>
            <a:pPr>
              <a:defRPr/>
            </a:pPr>
            <a:r>
              <a:rPr lang="en-US" dirty="0"/>
              <a:t>10.   What was the result of the training?</a:t>
            </a:r>
          </a:p>
          <a:p>
            <a:pPr>
              <a:defRPr/>
            </a:pPr>
            <a:endParaRPr lang="en-US" dirty="0"/>
          </a:p>
          <a:p>
            <a:pPr marL="514350" indent="-514350">
              <a:buFont typeface="+mj-lt"/>
              <a:buAutoNum type="alphaLcParenR"/>
              <a:defRPr/>
            </a:pPr>
            <a:r>
              <a:rPr lang="en-US" dirty="0"/>
              <a:t>Poor attitude</a:t>
            </a:r>
          </a:p>
          <a:p>
            <a:pPr marL="514350" indent="-514350">
              <a:buFont typeface="+mj-lt"/>
              <a:buAutoNum type="alphaLcParenR"/>
              <a:defRPr/>
            </a:pPr>
            <a:r>
              <a:rPr lang="en-US" dirty="0"/>
              <a:t>Too many mistakes</a:t>
            </a:r>
          </a:p>
          <a:p>
            <a:pPr marL="514350" indent="-514350">
              <a:buFont typeface="+mj-lt"/>
              <a:buAutoNum type="alphaLcParenR"/>
              <a:defRPr/>
            </a:pPr>
            <a:r>
              <a:rPr lang="en-US" dirty="0">
                <a:solidFill>
                  <a:srgbClr val="FF0000"/>
                </a:solidFill>
              </a:rPr>
              <a:t>Poor productivity</a:t>
            </a:r>
          </a:p>
          <a:p>
            <a:pPr marL="514350" indent="-514350">
              <a:buFont typeface="+mj-lt"/>
              <a:buAutoNum type="alphaLcParenR"/>
              <a:defRPr/>
            </a:pPr>
            <a:r>
              <a:rPr lang="en-US" dirty="0"/>
              <a:t>The results were positive</a:t>
            </a:r>
          </a:p>
          <a:p>
            <a:pPr>
              <a:defRPr/>
            </a:pPr>
            <a:endParaRPr lang="en-US"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fontScale="90000"/>
          </a:bodyPr>
          <a:lstStyle/>
          <a:p>
            <a:pPr>
              <a:defRPr/>
            </a:pPr>
            <a:r>
              <a:rPr lang="en-US" dirty="0"/>
              <a:t>Module Nine:  Motivation</a:t>
            </a:r>
          </a:p>
        </p:txBody>
      </p:sp>
      <p:sp>
        <p:nvSpPr>
          <p:cNvPr id="45059" name="Content Placeholder 2"/>
          <p:cNvSpPr>
            <a:spLocks noGrp="1"/>
          </p:cNvSpPr>
          <p:nvPr>
            <p:ph idx="1"/>
          </p:nvPr>
        </p:nvSpPr>
        <p:spPr/>
        <p:txBody>
          <a:bodyPr>
            <a:normAutofit lnSpcReduction="10000"/>
          </a:bodyPr>
          <a:lstStyle/>
          <a:p>
            <a:pPr marL="0">
              <a:defRPr/>
            </a:pPr>
            <a:r>
              <a:rPr lang="en-US" dirty="0"/>
              <a:t>Every employee needs to be motivated in order for performance management to be successful. While employees must take some responsibility in motivating themselves, management can help motivate and develop individuals. Practicing basic motivational techniques will improve performance as it boosts morale.  </a:t>
            </a:r>
          </a:p>
        </p:txBody>
      </p:sp>
      <p:sp>
        <p:nvSpPr>
          <p:cNvPr id="45060" name="Text Placeholder 3"/>
          <p:cNvSpPr>
            <a:spLocks noGrp="1"/>
          </p:cNvSpPr>
          <p:nvPr>
            <p:ph type="body" sz="quarter" idx="10"/>
          </p:nvPr>
        </p:nvSpPr>
        <p:spPr>
          <a:ln>
            <a:miter lim="800000"/>
            <a:headEnd/>
            <a:tailEnd/>
          </a:ln>
        </p:spPr>
        <p:txBody>
          <a:bodyPr>
            <a:normAutofit/>
          </a:bodyPr>
          <a:lstStyle/>
          <a:p>
            <a:pPr>
              <a:lnSpc>
                <a:spcPct val="115000"/>
              </a:lnSpc>
              <a:spcBef>
                <a:spcPts val="0"/>
              </a:spcBef>
              <a:spcAft>
                <a:spcPts val="1000"/>
              </a:spcAft>
              <a:defRPr/>
            </a:pPr>
            <a:r>
              <a:rPr lang="en-US" sz="2000" dirty="0">
                <a:ea typeface="Times New Roman"/>
                <a:cs typeface="Times New Roman"/>
              </a:rPr>
              <a:t>Build upon strengths and weaknesses will gradually take care of themselves.</a:t>
            </a:r>
            <a:endParaRPr lang="en-US" sz="1600" dirty="0">
              <a:ea typeface="Times New Roman"/>
              <a:cs typeface="Times New Roman"/>
            </a:endParaRPr>
          </a:p>
          <a:p>
            <a:pPr algn="ctr">
              <a:lnSpc>
                <a:spcPct val="115000"/>
              </a:lnSpc>
              <a:spcBef>
                <a:spcPts val="0"/>
              </a:spcBef>
              <a:spcAft>
                <a:spcPts val="1000"/>
              </a:spcAft>
              <a:defRPr/>
            </a:pPr>
            <a:r>
              <a:rPr lang="en-US" sz="2000" b="1" dirty="0">
                <a:ea typeface="Times New Roman"/>
                <a:cs typeface="Times New Roman"/>
              </a:rPr>
              <a:t>Joyce C. Locke</a:t>
            </a:r>
            <a:endParaRPr lang="en-US" sz="1600" b="1" dirty="0">
              <a:ea typeface="Times New Roman"/>
              <a:cs typeface="Times New Roman"/>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p:nvPr>
        </p:nvSpPr>
        <p:spPr/>
        <p:txBody>
          <a:bodyPr/>
          <a:lstStyle/>
          <a:p>
            <a:r>
              <a:rPr lang="en-US"/>
              <a:t>Key Factors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4876394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p:txBody>
          <a:bodyPr/>
          <a:lstStyle/>
          <a:p>
            <a:r>
              <a:rPr lang="en-US"/>
              <a:t>The Motivation Organization</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413995840"/>
              </p:ext>
            </p:extLst>
          </p:nvPr>
        </p:nvGraphicFramePr>
        <p:xfrm>
          <a:off x="457200" y="1371600"/>
          <a:ext cx="8229600" cy="4754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a:t>Workshop Objectives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824602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95800" y="3352800"/>
            <a:ext cx="152400" cy="15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48200" y="3505200"/>
            <a:ext cx="152400" cy="15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p:cNvSpPr>
            <a:spLocks noGrp="1"/>
          </p:cNvSpPr>
          <p:nvPr>
            <p:ph type="title"/>
          </p:nvPr>
        </p:nvSpPr>
        <p:spPr/>
        <p:txBody>
          <a:bodyPr>
            <a:normAutofit fontScale="90000"/>
          </a:bodyPr>
          <a:lstStyle/>
          <a:p>
            <a:pPr>
              <a:defRPr/>
            </a:pPr>
            <a:r>
              <a:rPr lang="en-US" dirty="0"/>
              <a:t>Identifying Personal Motivators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3401706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p:txBody>
          <a:bodyPr/>
          <a:lstStyle/>
          <a:p>
            <a:r>
              <a:rPr lang="en-US"/>
              <a:t>Evaluating and Adapting</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6745589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p:cNvSpPr>
            <a:spLocks noGrp="1"/>
          </p:cNvSpPr>
          <p:nvPr>
            <p:ph type="title"/>
          </p:nvPr>
        </p:nvSpPr>
        <p:spPr/>
        <p:txBody>
          <a:bodyPr/>
          <a:lstStyle/>
          <a:p>
            <a:r>
              <a:rPr lang="en-US"/>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691304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Questions</a:t>
            </a:r>
          </a:p>
        </p:txBody>
      </p:sp>
      <p:sp>
        <p:nvSpPr>
          <p:cNvPr id="3" name="Content Placeholder 2"/>
          <p:cNvSpPr>
            <a:spLocks noGrp="1"/>
          </p:cNvSpPr>
          <p:nvPr>
            <p:ph idx="1"/>
          </p:nvPr>
        </p:nvSpPr>
        <p:spPr>
          <a:xfrm>
            <a:off x="457200" y="1600200"/>
            <a:ext cx="4114800" cy="4525963"/>
          </a:xfrm>
        </p:spPr>
        <p:txBody>
          <a:bodyPr>
            <a:normAutofit fontScale="70000" lnSpcReduction="20000"/>
          </a:bodyPr>
          <a:lstStyle/>
          <a:p>
            <a:pPr>
              <a:defRPr/>
            </a:pPr>
            <a:r>
              <a:rPr lang="en-US" dirty="0"/>
              <a:t>1.   Pay Influences ________.</a:t>
            </a:r>
          </a:p>
          <a:p>
            <a:pPr>
              <a:defRPr/>
            </a:pPr>
            <a:endParaRPr lang="en-US" dirty="0"/>
          </a:p>
          <a:p>
            <a:pPr marL="514350" indent="-514350">
              <a:buFont typeface="+mj-lt"/>
              <a:buAutoNum type="alphaLcParenR"/>
              <a:defRPr/>
            </a:pPr>
            <a:r>
              <a:rPr lang="en-US" dirty="0"/>
              <a:t>Satisfaction</a:t>
            </a:r>
          </a:p>
          <a:p>
            <a:pPr marL="514350" indent="-514350">
              <a:buFont typeface="+mj-lt"/>
              <a:buAutoNum type="alphaLcParenR"/>
              <a:defRPr/>
            </a:pPr>
            <a:r>
              <a:rPr lang="en-US" dirty="0"/>
              <a:t>Motivation</a:t>
            </a:r>
          </a:p>
          <a:p>
            <a:pPr marL="514350" indent="-514350">
              <a:buFont typeface="+mj-lt"/>
              <a:buAutoNum type="alphaLcParenR"/>
              <a:defRPr/>
            </a:pPr>
            <a:r>
              <a:rPr lang="en-US" dirty="0"/>
              <a:t>Management</a:t>
            </a:r>
          </a:p>
          <a:p>
            <a:pPr marL="514350" indent="-514350">
              <a:buFont typeface="+mj-lt"/>
              <a:buAutoNum type="alphaLcParenR"/>
              <a:defRPr/>
            </a:pPr>
            <a:r>
              <a:rPr lang="en-US" dirty="0"/>
              <a:t>Achievement</a:t>
            </a:r>
          </a:p>
          <a:p>
            <a:pPr>
              <a:defRPr/>
            </a:pPr>
            <a:endParaRPr lang="en-US" dirty="0"/>
          </a:p>
          <a:p>
            <a:pPr>
              <a:defRPr/>
            </a:pPr>
            <a:r>
              <a:rPr lang="en-US" dirty="0"/>
              <a:t>2.   What is a not a key motivator?</a:t>
            </a:r>
          </a:p>
          <a:p>
            <a:pPr>
              <a:defRPr/>
            </a:pPr>
            <a:endParaRPr lang="en-US" dirty="0"/>
          </a:p>
          <a:p>
            <a:pPr marL="514350" indent="-514350">
              <a:buFont typeface="+mj-lt"/>
              <a:buAutoNum type="alphaLcParenR"/>
              <a:defRPr/>
            </a:pPr>
            <a:r>
              <a:rPr lang="en-US" dirty="0"/>
              <a:t>Responsibility</a:t>
            </a:r>
          </a:p>
          <a:p>
            <a:pPr marL="514350" indent="-514350">
              <a:buFont typeface="+mj-lt"/>
              <a:buAutoNum type="alphaLcParenR"/>
              <a:defRPr/>
            </a:pPr>
            <a:r>
              <a:rPr lang="en-US" dirty="0"/>
              <a:t>Work conditions</a:t>
            </a:r>
          </a:p>
          <a:p>
            <a:pPr marL="514350" indent="-514350">
              <a:buFont typeface="+mj-lt"/>
              <a:buAutoNum type="alphaLcParenR"/>
              <a:defRPr/>
            </a:pPr>
            <a:r>
              <a:rPr lang="en-US" dirty="0"/>
              <a:t>Recognition</a:t>
            </a:r>
          </a:p>
          <a:p>
            <a:pPr marL="514350" indent="-514350">
              <a:buFont typeface="+mj-lt"/>
              <a:buAutoNum type="alphaLcParenR"/>
              <a:defRPr/>
            </a:pPr>
            <a:r>
              <a:rPr lang="en-US" dirty="0"/>
              <a:t>Achievement</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People perform better when they _____ their company.</a:t>
            </a:r>
          </a:p>
          <a:p>
            <a:pPr>
              <a:defRPr/>
            </a:pPr>
            <a:endParaRPr lang="en-US" dirty="0"/>
          </a:p>
          <a:p>
            <a:pPr marL="514350" indent="-514350">
              <a:buFont typeface="+mj-lt"/>
              <a:buAutoNum type="alphaLcParenR"/>
              <a:defRPr/>
            </a:pPr>
            <a:r>
              <a:rPr lang="en-US" dirty="0"/>
              <a:t>Are educated by</a:t>
            </a:r>
          </a:p>
          <a:p>
            <a:pPr marL="514350" indent="-514350">
              <a:buFont typeface="+mj-lt"/>
              <a:buAutoNum type="alphaLcParenR"/>
              <a:defRPr/>
            </a:pPr>
            <a:r>
              <a:rPr lang="en-US" dirty="0"/>
              <a:t>Are vested in</a:t>
            </a:r>
          </a:p>
          <a:p>
            <a:pPr marL="514350" indent="-514350">
              <a:buFont typeface="+mj-lt"/>
              <a:buAutoNum type="alphaLcParenR"/>
              <a:defRPr/>
            </a:pPr>
            <a:r>
              <a:rPr lang="en-US" dirty="0"/>
              <a:t>Believe in</a:t>
            </a:r>
          </a:p>
          <a:p>
            <a:pPr marL="514350" indent="-514350">
              <a:buFont typeface="+mj-lt"/>
              <a:buAutoNum type="alphaLcParenR"/>
              <a:defRPr/>
            </a:pPr>
            <a:r>
              <a:rPr lang="en-US" dirty="0"/>
              <a:t>Understand</a:t>
            </a:r>
          </a:p>
          <a:p>
            <a:pPr>
              <a:defRPr/>
            </a:pPr>
            <a:endParaRPr lang="en-US" dirty="0"/>
          </a:p>
          <a:p>
            <a:pPr>
              <a:defRPr/>
            </a:pPr>
            <a:r>
              <a:rPr lang="en-US" dirty="0"/>
              <a:t>4.   What is not an internal motivation?</a:t>
            </a:r>
          </a:p>
          <a:p>
            <a:pPr>
              <a:defRPr/>
            </a:pPr>
            <a:endParaRPr lang="en-US" dirty="0"/>
          </a:p>
          <a:p>
            <a:pPr marL="514350" indent="-514350">
              <a:buFont typeface="+mj-lt"/>
              <a:buAutoNum type="alphaLcParenR"/>
              <a:defRPr/>
            </a:pPr>
            <a:r>
              <a:rPr lang="en-US" dirty="0"/>
              <a:t>Personal time</a:t>
            </a:r>
          </a:p>
          <a:p>
            <a:pPr marL="514350" indent="-514350">
              <a:buFont typeface="+mj-lt"/>
              <a:buAutoNum type="alphaLcParenR"/>
              <a:defRPr/>
            </a:pPr>
            <a:r>
              <a:rPr lang="en-US" dirty="0"/>
              <a:t>Success </a:t>
            </a:r>
          </a:p>
          <a:p>
            <a:pPr marL="514350" indent="-514350">
              <a:buFont typeface="+mj-lt"/>
              <a:buAutoNum type="alphaLcParenR"/>
              <a:defRPr/>
            </a:pPr>
            <a:r>
              <a:rPr lang="en-US" dirty="0"/>
              <a:t>Family</a:t>
            </a:r>
          </a:p>
          <a:p>
            <a:pPr marL="514350" indent="-514350">
              <a:buFont typeface="+mj-lt"/>
              <a:buAutoNum type="alphaLcParenR"/>
              <a:defRPr/>
            </a:pPr>
            <a:r>
              <a:rPr lang="en-US" dirty="0"/>
              <a:t>Pay</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4.   What will not identify personal motivators?</a:t>
            </a:r>
          </a:p>
          <a:p>
            <a:pPr>
              <a:defRPr/>
            </a:pPr>
            <a:endParaRPr lang="en-US" dirty="0"/>
          </a:p>
          <a:p>
            <a:pPr marL="514350" indent="-514350">
              <a:buFont typeface="+mj-lt"/>
              <a:buAutoNum type="alphaLcParenR"/>
              <a:defRPr/>
            </a:pPr>
            <a:r>
              <a:rPr lang="en-US" dirty="0"/>
              <a:t>Age</a:t>
            </a:r>
          </a:p>
          <a:p>
            <a:pPr marL="514350" indent="-514350">
              <a:buFont typeface="+mj-lt"/>
              <a:buAutoNum type="alphaLcParenR"/>
              <a:defRPr/>
            </a:pPr>
            <a:r>
              <a:rPr lang="en-US" dirty="0"/>
              <a:t>Surveys</a:t>
            </a:r>
          </a:p>
          <a:p>
            <a:pPr marL="514350" indent="-514350">
              <a:buFont typeface="+mj-lt"/>
              <a:buAutoNum type="alphaLcParenR"/>
              <a:defRPr/>
            </a:pPr>
            <a:r>
              <a:rPr lang="en-US" dirty="0"/>
              <a:t>Observation</a:t>
            </a:r>
          </a:p>
          <a:p>
            <a:pPr marL="514350" indent="-514350">
              <a:buFont typeface="+mj-lt"/>
              <a:buAutoNum type="alphaLcParenR"/>
              <a:defRPr/>
            </a:pPr>
            <a:r>
              <a:rPr lang="en-US" dirty="0"/>
              <a:t>Communication</a:t>
            </a:r>
          </a:p>
          <a:p>
            <a:pPr>
              <a:defRPr/>
            </a:pPr>
            <a:endParaRPr lang="en-US" dirty="0"/>
          </a:p>
          <a:p>
            <a:pPr>
              <a:defRPr/>
            </a:pPr>
            <a:r>
              <a:rPr lang="en-US" dirty="0"/>
              <a:t>5.   Large organizations rely on ________ to understand what motivates individuals.</a:t>
            </a:r>
          </a:p>
          <a:p>
            <a:pPr>
              <a:defRPr/>
            </a:pPr>
            <a:endParaRPr lang="en-US" dirty="0"/>
          </a:p>
          <a:p>
            <a:pPr marL="514350" indent="-514350">
              <a:buFont typeface="+mj-lt"/>
              <a:buAutoNum type="alphaLcParenR"/>
              <a:defRPr/>
            </a:pPr>
            <a:r>
              <a:rPr lang="en-US" dirty="0"/>
              <a:t>Peers</a:t>
            </a:r>
          </a:p>
          <a:p>
            <a:pPr marL="514350" indent="-514350">
              <a:buFont typeface="+mj-lt"/>
              <a:buAutoNum type="alphaLcParenR"/>
              <a:defRPr/>
            </a:pPr>
            <a:r>
              <a:rPr lang="en-US" dirty="0"/>
              <a:t>Customers</a:t>
            </a:r>
          </a:p>
          <a:p>
            <a:pPr marL="514350" indent="-514350">
              <a:buFont typeface="+mj-lt"/>
              <a:buAutoNum type="alphaLcParenR"/>
              <a:defRPr/>
            </a:pPr>
            <a:r>
              <a:rPr lang="en-US" dirty="0"/>
              <a:t>Managers</a:t>
            </a:r>
          </a:p>
          <a:p>
            <a:pPr marL="514350" indent="-514350">
              <a:buFont typeface="+mj-lt"/>
              <a:buAutoNum type="alphaLcParenR"/>
              <a:defRPr/>
            </a:pPr>
            <a:r>
              <a:rPr lang="en-US" dirty="0"/>
              <a:t>Policies</a:t>
            </a:r>
          </a:p>
        </p:txBody>
      </p:sp>
      <p:sp>
        <p:nvSpPr>
          <p:cNvPr id="4" name="Content Placeholder 2"/>
          <p:cNvSpPr txBox="1">
            <a:spLocks/>
          </p:cNvSpPr>
          <p:nvPr/>
        </p:nvSpPr>
        <p:spPr bwMode="auto">
          <a:xfrm>
            <a:off x="4729163" y="15240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6.   What should be done if a survey indicates employees are not motivated?</a:t>
            </a:r>
          </a:p>
          <a:p>
            <a:pPr>
              <a:defRPr/>
            </a:pPr>
            <a:endParaRPr lang="en-US" dirty="0"/>
          </a:p>
          <a:p>
            <a:pPr marL="514350" indent="-514350">
              <a:buFont typeface="+mj-lt"/>
              <a:buAutoNum type="alphaLcParenR"/>
              <a:defRPr/>
            </a:pPr>
            <a:r>
              <a:rPr lang="en-US" dirty="0"/>
              <a:t>Hire new employees</a:t>
            </a:r>
          </a:p>
          <a:p>
            <a:pPr marL="514350" indent="-514350">
              <a:buFont typeface="+mj-lt"/>
              <a:buAutoNum type="alphaLcParenR"/>
              <a:defRPr/>
            </a:pPr>
            <a:r>
              <a:rPr lang="en-US" dirty="0"/>
              <a:t>Adapt motivation techniques</a:t>
            </a:r>
          </a:p>
          <a:p>
            <a:pPr marL="514350" indent="-514350">
              <a:buFont typeface="+mj-lt"/>
              <a:buAutoNum type="alphaLcParenR"/>
              <a:defRPr/>
            </a:pPr>
            <a:r>
              <a:rPr lang="en-US" dirty="0"/>
              <a:t>Provide more training</a:t>
            </a:r>
          </a:p>
          <a:p>
            <a:pPr marL="514350" indent="-514350">
              <a:buFont typeface="+mj-lt"/>
              <a:buAutoNum type="alphaLcParenR"/>
              <a:defRPr/>
            </a:pPr>
            <a:r>
              <a:rPr lang="en-US" dirty="0"/>
              <a:t>Ignore the results</a:t>
            </a:r>
          </a:p>
          <a:p>
            <a:pPr>
              <a:defRPr/>
            </a:pPr>
            <a:endParaRPr lang="en-US" dirty="0"/>
          </a:p>
          <a:p>
            <a:pPr>
              <a:defRPr/>
            </a:pPr>
            <a:r>
              <a:rPr lang="en-US" dirty="0"/>
              <a:t>7.   What is not an indication of motivation?</a:t>
            </a:r>
          </a:p>
          <a:p>
            <a:pPr>
              <a:defRPr/>
            </a:pPr>
            <a:endParaRPr lang="en-US" dirty="0"/>
          </a:p>
          <a:p>
            <a:pPr marL="514350" indent="-514350">
              <a:buFont typeface="+mj-lt"/>
              <a:buAutoNum type="alphaLcParenR"/>
              <a:defRPr/>
            </a:pPr>
            <a:r>
              <a:rPr lang="en-US" dirty="0"/>
              <a:t>Age</a:t>
            </a:r>
          </a:p>
          <a:p>
            <a:pPr marL="514350" indent="-514350">
              <a:buFont typeface="+mj-lt"/>
              <a:buAutoNum type="alphaLcParenR"/>
              <a:defRPr/>
            </a:pPr>
            <a:r>
              <a:rPr lang="en-US" dirty="0"/>
              <a:t>Meeting goals</a:t>
            </a:r>
          </a:p>
          <a:p>
            <a:pPr marL="514350" indent="-514350">
              <a:buFont typeface="+mj-lt"/>
              <a:buAutoNum type="alphaLcParenR"/>
              <a:defRPr/>
            </a:pPr>
            <a:r>
              <a:rPr lang="en-US" dirty="0"/>
              <a:t>Surveys</a:t>
            </a:r>
          </a:p>
          <a:p>
            <a:pPr marL="514350" indent="-514350">
              <a:buFont typeface="+mj-lt"/>
              <a:buAutoNum type="alphaLcParenR"/>
              <a:defRPr/>
            </a:pPr>
            <a:r>
              <a:rPr lang="en-US" dirty="0"/>
              <a:t>Development</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The problem was with turnover and ________.</a:t>
            </a:r>
          </a:p>
          <a:p>
            <a:pPr>
              <a:defRPr/>
            </a:pPr>
            <a:endParaRPr lang="en-US" dirty="0"/>
          </a:p>
          <a:p>
            <a:pPr marL="514350" indent="-514350">
              <a:buFont typeface="+mj-lt"/>
              <a:buAutoNum type="alphaLcParenR"/>
              <a:defRPr/>
            </a:pPr>
            <a:r>
              <a:rPr lang="en-US" dirty="0"/>
              <a:t>Productivity</a:t>
            </a:r>
          </a:p>
          <a:p>
            <a:pPr marL="514350" indent="-514350">
              <a:buFont typeface="+mj-lt"/>
              <a:buAutoNum type="alphaLcParenR"/>
              <a:defRPr/>
            </a:pPr>
            <a:r>
              <a:rPr lang="en-US" dirty="0"/>
              <a:t>Profits</a:t>
            </a:r>
          </a:p>
          <a:p>
            <a:pPr marL="514350" indent="-514350">
              <a:buFont typeface="+mj-lt"/>
              <a:buAutoNum type="alphaLcParenR"/>
              <a:defRPr/>
            </a:pPr>
            <a:r>
              <a:rPr lang="en-US" dirty="0"/>
              <a:t>Sales</a:t>
            </a:r>
          </a:p>
          <a:p>
            <a:pPr marL="514350" indent="-514350">
              <a:buFont typeface="+mj-lt"/>
              <a:buAutoNum type="alphaLcParenR"/>
              <a:defRPr/>
            </a:pPr>
            <a:r>
              <a:rPr lang="en-US" dirty="0"/>
              <a:t>Customer service</a:t>
            </a:r>
          </a:p>
          <a:p>
            <a:pPr>
              <a:defRPr/>
            </a:pPr>
            <a:endParaRPr lang="en-US" dirty="0"/>
          </a:p>
          <a:p>
            <a:pPr>
              <a:defRPr/>
            </a:pPr>
            <a:r>
              <a:rPr lang="en-US" dirty="0"/>
              <a:t>10.   How much did turnover decrease?</a:t>
            </a:r>
          </a:p>
          <a:p>
            <a:pPr>
              <a:defRPr/>
            </a:pPr>
            <a:endParaRPr lang="en-US" dirty="0"/>
          </a:p>
          <a:p>
            <a:pPr marL="514350" indent="-514350">
              <a:buFont typeface="+mj-lt"/>
              <a:buAutoNum type="alphaLcParenR"/>
              <a:defRPr/>
            </a:pPr>
            <a:r>
              <a:rPr lang="en-US" dirty="0"/>
              <a:t>8 percent</a:t>
            </a:r>
          </a:p>
          <a:p>
            <a:pPr marL="514350" indent="-514350">
              <a:buFont typeface="+mj-lt"/>
              <a:buAutoNum type="alphaLcParenR"/>
              <a:defRPr/>
            </a:pPr>
            <a:r>
              <a:rPr lang="en-US" dirty="0"/>
              <a:t>10 percent</a:t>
            </a:r>
          </a:p>
          <a:p>
            <a:pPr marL="514350" indent="-514350">
              <a:buFont typeface="+mj-lt"/>
              <a:buAutoNum type="alphaLcParenR"/>
              <a:defRPr/>
            </a:pPr>
            <a:r>
              <a:rPr lang="en-US" dirty="0"/>
              <a:t>12 percent</a:t>
            </a:r>
          </a:p>
          <a:p>
            <a:pPr marL="514350" indent="-514350">
              <a:buFont typeface="+mj-lt"/>
              <a:buAutoNum type="alphaLcParenR"/>
              <a:defRPr/>
            </a:pPr>
            <a:r>
              <a:rPr lang="en-US" dirty="0"/>
              <a:t>15 percent</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Questions</a:t>
            </a:r>
          </a:p>
        </p:txBody>
      </p:sp>
      <p:sp>
        <p:nvSpPr>
          <p:cNvPr id="3" name="Content Placeholder 2"/>
          <p:cNvSpPr>
            <a:spLocks noGrp="1"/>
          </p:cNvSpPr>
          <p:nvPr>
            <p:ph idx="1"/>
          </p:nvPr>
        </p:nvSpPr>
        <p:spPr>
          <a:xfrm>
            <a:off x="457200" y="1600200"/>
            <a:ext cx="4114800" cy="4525963"/>
          </a:xfrm>
        </p:spPr>
        <p:txBody>
          <a:bodyPr>
            <a:normAutofit fontScale="70000" lnSpcReduction="20000"/>
          </a:bodyPr>
          <a:lstStyle/>
          <a:p>
            <a:pPr>
              <a:defRPr/>
            </a:pPr>
            <a:r>
              <a:rPr lang="en-US" dirty="0"/>
              <a:t>1.   Pay Influences ________.</a:t>
            </a:r>
          </a:p>
          <a:p>
            <a:pPr>
              <a:defRPr/>
            </a:pPr>
            <a:endParaRPr lang="en-US" dirty="0"/>
          </a:p>
          <a:p>
            <a:pPr marL="514350" indent="-514350">
              <a:buFont typeface="+mj-lt"/>
              <a:buAutoNum type="alphaLcParenR"/>
              <a:defRPr/>
            </a:pPr>
            <a:r>
              <a:rPr lang="en-US" dirty="0">
                <a:solidFill>
                  <a:srgbClr val="FF0000"/>
                </a:solidFill>
              </a:rPr>
              <a:t>Satisfaction</a:t>
            </a:r>
          </a:p>
          <a:p>
            <a:pPr marL="514350" indent="-514350">
              <a:buFont typeface="+mj-lt"/>
              <a:buAutoNum type="alphaLcParenR"/>
              <a:defRPr/>
            </a:pPr>
            <a:r>
              <a:rPr lang="en-US" dirty="0"/>
              <a:t>Motivation</a:t>
            </a:r>
          </a:p>
          <a:p>
            <a:pPr marL="514350" indent="-514350">
              <a:buFont typeface="+mj-lt"/>
              <a:buAutoNum type="alphaLcParenR"/>
              <a:defRPr/>
            </a:pPr>
            <a:r>
              <a:rPr lang="en-US" dirty="0"/>
              <a:t>Management</a:t>
            </a:r>
          </a:p>
          <a:p>
            <a:pPr marL="514350" indent="-514350">
              <a:buFont typeface="+mj-lt"/>
              <a:buAutoNum type="alphaLcParenR"/>
              <a:defRPr/>
            </a:pPr>
            <a:r>
              <a:rPr lang="en-US" dirty="0"/>
              <a:t>Achievement</a:t>
            </a:r>
          </a:p>
          <a:p>
            <a:pPr>
              <a:defRPr/>
            </a:pPr>
            <a:endParaRPr lang="en-US" dirty="0"/>
          </a:p>
          <a:p>
            <a:pPr>
              <a:defRPr/>
            </a:pPr>
            <a:r>
              <a:rPr lang="en-US" dirty="0"/>
              <a:t>2.   What is a not a key motivator?</a:t>
            </a:r>
          </a:p>
          <a:p>
            <a:pPr>
              <a:defRPr/>
            </a:pPr>
            <a:endParaRPr lang="en-US" dirty="0"/>
          </a:p>
          <a:p>
            <a:pPr marL="514350" indent="-514350">
              <a:buFont typeface="+mj-lt"/>
              <a:buAutoNum type="alphaLcParenR"/>
              <a:defRPr/>
            </a:pPr>
            <a:r>
              <a:rPr lang="en-US" dirty="0"/>
              <a:t>Responsibility</a:t>
            </a:r>
          </a:p>
          <a:p>
            <a:pPr marL="514350" indent="-514350">
              <a:buFont typeface="+mj-lt"/>
              <a:buAutoNum type="alphaLcParenR"/>
              <a:defRPr/>
            </a:pPr>
            <a:r>
              <a:rPr lang="en-US" dirty="0">
                <a:solidFill>
                  <a:srgbClr val="FF0000"/>
                </a:solidFill>
              </a:rPr>
              <a:t>Work conditions</a:t>
            </a:r>
          </a:p>
          <a:p>
            <a:pPr marL="514350" indent="-514350">
              <a:buFont typeface="+mj-lt"/>
              <a:buAutoNum type="alphaLcParenR"/>
              <a:defRPr/>
            </a:pPr>
            <a:r>
              <a:rPr lang="en-US" dirty="0"/>
              <a:t>Recognition</a:t>
            </a:r>
          </a:p>
          <a:p>
            <a:pPr marL="514350" indent="-514350">
              <a:buFont typeface="+mj-lt"/>
              <a:buAutoNum type="alphaLcParenR"/>
              <a:defRPr/>
            </a:pPr>
            <a:r>
              <a:rPr lang="en-US" dirty="0"/>
              <a:t>Achievement</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3.  People perform better when they _____ their company.</a:t>
            </a:r>
          </a:p>
          <a:p>
            <a:pPr>
              <a:defRPr/>
            </a:pPr>
            <a:endParaRPr lang="en-US" dirty="0"/>
          </a:p>
          <a:p>
            <a:pPr marL="514350" indent="-514350">
              <a:buFont typeface="+mj-lt"/>
              <a:buAutoNum type="alphaLcParenR"/>
              <a:defRPr/>
            </a:pPr>
            <a:r>
              <a:rPr lang="en-US" dirty="0"/>
              <a:t>Are educated by</a:t>
            </a:r>
          </a:p>
          <a:p>
            <a:pPr marL="514350" indent="-514350">
              <a:buFont typeface="+mj-lt"/>
              <a:buAutoNum type="alphaLcParenR"/>
              <a:defRPr/>
            </a:pPr>
            <a:r>
              <a:rPr lang="en-US" dirty="0"/>
              <a:t>Are vested in</a:t>
            </a:r>
          </a:p>
          <a:p>
            <a:pPr marL="514350" indent="-514350">
              <a:buFont typeface="+mj-lt"/>
              <a:buAutoNum type="alphaLcParenR"/>
              <a:defRPr/>
            </a:pPr>
            <a:r>
              <a:rPr lang="en-US" dirty="0">
                <a:solidFill>
                  <a:srgbClr val="FF0000"/>
                </a:solidFill>
              </a:rPr>
              <a:t>Believe in</a:t>
            </a:r>
          </a:p>
          <a:p>
            <a:pPr marL="514350" indent="-514350">
              <a:buFont typeface="+mj-lt"/>
              <a:buAutoNum type="alphaLcParenR"/>
              <a:defRPr/>
            </a:pPr>
            <a:r>
              <a:rPr lang="en-US" dirty="0"/>
              <a:t>Understand</a:t>
            </a:r>
          </a:p>
          <a:p>
            <a:pPr>
              <a:defRPr/>
            </a:pPr>
            <a:endParaRPr lang="en-US" dirty="0"/>
          </a:p>
          <a:p>
            <a:pPr>
              <a:defRPr/>
            </a:pPr>
            <a:r>
              <a:rPr lang="en-US" dirty="0"/>
              <a:t>4.   What is not an internal motivation?</a:t>
            </a:r>
          </a:p>
          <a:p>
            <a:pPr>
              <a:defRPr/>
            </a:pPr>
            <a:endParaRPr lang="en-US" dirty="0"/>
          </a:p>
          <a:p>
            <a:pPr marL="514350" indent="-514350">
              <a:buFont typeface="+mj-lt"/>
              <a:buAutoNum type="alphaLcParenR"/>
              <a:defRPr/>
            </a:pPr>
            <a:r>
              <a:rPr lang="en-US" dirty="0"/>
              <a:t>Personal time</a:t>
            </a:r>
          </a:p>
          <a:p>
            <a:pPr marL="514350" indent="-514350">
              <a:buFont typeface="+mj-lt"/>
              <a:buAutoNum type="alphaLcParenR"/>
              <a:defRPr/>
            </a:pPr>
            <a:r>
              <a:rPr lang="en-US" dirty="0"/>
              <a:t>Success </a:t>
            </a:r>
          </a:p>
          <a:p>
            <a:pPr marL="514350" indent="-514350">
              <a:buFont typeface="+mj-lt"/>
              <a:buAutoNum type="alphaLcParenR"/>
              <a:defRPr/>
            </a:pPr>
            <a:r>
              <a:rPr lang="en-US" dirty="0"/>
              <a:t>Family</a:t>
            </a:r>
          </a:p>
          <a:p>
            <a:pPr marL="514350" indent="-514350">
              <a:buFont typeface="+mj-lt"/>
              <a:buAutoNum type="alphaLcParenR"/>
              <a:defRPr/>
            </a:pPr>
            <a:r>
              <a:rPr lang="en-US" dirty="0">
                <a:solidFill>
                  <a:srgbClr val="FF0000"/>
                </a:solidFill>
              </a:rPr>
              <a:t>Pay</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a:t>4.   What will not identify personal motivators?</a:t>
            </a:r>
          </a:p>
          <a:p>
            <a:pPr>
              <a:defRPr/>
            </a:pPr>
            <a:endParaRPr lang="en-US" dirty="0"/>
          </a:p>
          <a:p>
            <a:pPr marL="514350" indent="-514350">
              <a:buFont typeface="+mj-lt"/>
              <a:buAutoNum type="alphaLcParenR"/>
              <a:defRPr/>
            </a:pPr>
            <a:r>
              <a:rPr lang="en-US" dirty="0">
                <a:solidFill>
                  <a:srgbClr val="FF0000"/>
                </a:solidFill>
              </a:rPr>
              <a:t>Age</a:t>
            </a:r>
          </a:p>
          <a:p>
            <a:pPr marL="514350" indent="-514350">
              <a:buFont typeface="+mj-lt"/>
              <a:buAutoNum type="alphaLcParenR"/>
              <a:defRPr/>
            </a:pPr>
            <a:r>
              <a:rPr lang="en-US" dirty="0"/>
              <a:t>Surveys</a:t>
            </a:r>
          </a:p>
          <a:p>
            <a:pPr marL="514350" indent="-514350">
              <a:buFont typeface="+mj-lt"/>
              <a:buAutoNum type="alphaLcParenR"/>
              <a:defRPr/>
            </a:pPr>
            <a:r>
              <a:rPr lang="en-US" dirty="0"/>
              <a:t>Observation</a:t>
            </a:r>
          </a:p>
          <a:p>
            <a:pPr marL="514350" indent="-514350">
              <a:buFont typeface="+mj-lt"/>
              <a:buAutoNum type="alphaLcParenR"/>
              <a:defRPr/>
            </a:pPr>
            <a:r>
              <a:rPr lang="en-US" dirty="0"/>
              <a:t>Communication</a:t>
            </a:r>
          </a:p>
          <a:p>
            <a:pPr>
              <a:defRPr/>
            </a:pPr>
            <a:endParaRPr lang="en-US" dirty="0"/>
          </a:p>
          <a:p>
            <a:pPr>
              <a:defRPr/>
            </a:pPr>
            <a:r>
              <a:rPr lang="en-US" dirty="0"/>
              <a:t>5.   Large organizations rely on ________ to understand what motivates individuals.</a:t>
            </a:r>
          </a:p>
          <a:p>
            <a:pPr>
              <a:defRPr/>
            </a:pPr>
            <a:endParaRPr lang="en-US" dirty="0"/>
          </a:p>
          <a:p>
            <a:pPr marL="514350" indent="-514350">
              <a:buFont typeface="+mj-lt"/>
              <a:buAutoNum type="alphaLcParenR"/>
              <a:defRPr/>
            </a:pPr>
            <a:r>
              <a:rPr lang="en-US" dirty="0"/>
              <a:t>Peers</a:t>
            </a:r>
          </a:p>
          <a:p>
            <a:pPr marL="514350" indent="-514350">
              <a:buFont typeface="+mj-lt"/>
              <a:buAutoNum type="alphaLcParenR"/>
              <a:defRPr/>
            </a:pPr>
            <a:r>
              <a:rPr lang="en-US" dirty="0"/>
              <a:t>Customers</a:t>
            </a:r>
          </a:p>
          <a:p>
            <a:pPr marL="514350" indent="-514350">
              <a:buFont typeface="+mj-lt"/>
              <a:buAutoNum type="alphaLcParenR"/>
              <a:defRPr/>
            </a:pPr>
            <a:r>
              <a:rPr lang="en-US" dirty="0">
                <a:solidFill>
                  <a:srgbClr val="FF0000"/>
                </a:solidFill>
              </a:rPr>
              <a:t>Managers</a:t>
            </a:r>
          </a:p>
          <a:p>
            <a:pPr marL="514350" indent="-514350">
              <a:buFont typeface="+mj-lt"/>
              <a:buAutoNum type="alphaLcParenR"/>
              <a:defRPr/>
            </a:pPr>
            <a:r>
              <a:rPr lang="en-US" dirty="0"/>
              <a:t>Policies</a:t>
            </a:r>
          </a:p>
        </p:txBody>
      </p:sp>
      <p:sp>
        <p:nvSpPr>
          <p:cNvPr id="4" name="Content Placeholder 2"/>
          <p:cNvSpPr txBox="1">
            <a:spLocks/>
          </p:cNvSpPr>
          <p:nvPr/>
        </p:nvSpPr>
        <p:spPr bwMode="auto">
          <a:xfrm>
            <a:off x="4724400" y="15240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6.   What should be done if a survey indicates employees are not motivated?</a:t>
            </a:r>
          </a:p>
          <a:p>
            <a:pPr>
              <a:defRPr/>
            </a:pPr>
            <a:endParaRPr lang="en-US" dirty="0"/>
          </a:p>
          <a:p>
            <a:pPr marL="514350" indent="-514350">
              <a:buFont typeface="+mj-lt"/>
              <a:buAutoNum type="alphaLcParenR"/>
              <a:defRPr/>
            </a:pPr>
            <a:r>
              <a:rPr lang="en-US" dirty="0"/>
              <a:t>Hire new employees</a:t>
            </a:r>
          </a:p>
          <a:p>
            <a:pPr marL="514350" indent="-514350">
              <a:buFont typeface="+mj-lt"/>
              <a:buAutoNum type="alphaLcParenR"/>
              <a:defRPr/>
            </a:pPr>
            <a:r>
              <a:rPr lang="en-US" dirty="0">
                <a:solidFill>
                  <a:srgbClr val="FF0000"/>
                </a:solidFill>
              </a:rPr>
              <a:t>Adapt motivation techniques</a:t>
            </a:r>
          </a:p>
          <a:p>
            <a:pPr marL="514350" indent="-514350">
              <a:buFont typeface="+mj-lt"/>
              <a:buAutoNum type="alphaLcParenR"/>
              <a:defRPr/>
            </a:pPr>
            <a:r>
              <a:rPr lang="en-US" dirty="0"/>
              <a:t>Provide more training</a:t>
            </a:r>
          </a:p>
          <a:p>
            <a:pPr marL="514350" indent="-514350">
              <a:buFont typeface="+mj-lt"/>
              <a:buAutoNum type="alphaLcParenR"/>
              <a:defRPr/>
            </a:pPr>
            <a:r>
              <a:rPr lang="en-US" dirty="0"/>
              <a:t>Ignore the results</a:t>
            </a:r>
          </a:p>
          <a:p>
            <a:pPr>
              <a:defRPr/>
            </a:pPr>
            <a:endParaRPr lang="en-US" dirty="0"/>
          </a:p>
          <a:p>
            <a:pPr>
              <a:defRPr/>
            </a:pPr>
            <a:r>
              <a:rPr lang="en-US" dirty="0"/>
              <a:t>7.   What is not an indication of motivation?</a:t>
            </a:r>
          </a:p>
          <a:p>
            <a:pPr>
              <a:defRPr/>
            </a:pPr>
            <a:endParaRPr lang="en-US" dirty="0"/>
          </a:p>
          <a:p>
            <a:pPr marL="514350" indent="-514350">
              <a:buFont typeface="+mj-lt"/>
              <a:buAutoNum type="alphaLcParenR"/>
              <a:defRPr/>
            </a:pPr>
            <a:r>
              <a:rPr lang="en-US" dirty="0">
                <a:solidFill>
                  <a:srgbClr val="FF0000"/>
                </a:solidFill>
              </a:rPr>
              <a:t>Age</a:t>
            </a:r>
          </a:p>
          <a:p>
            <a:pPr marL="514350" indent="-514350">
              <a:buFont typeface="+mj-lt"/>
              <a:buAutoNum type="alphaLcParenR"/>
              <a:defRPr/>
            </a:pPr>
            <a:r>
              <a:rPr lang="en-US" dirty="0"/>
              <a:t>Meeting goals</a:t>
            </a:r>
          </a:p>
          <a:p>
            <a:pPr marL="514350" indent="-514350">
              <a:buFont typeface="+mj-lt"/>
              <a:buAutoNum type="alphaLcParenR"/>
              <a:defRPr/>
            </a:pPr>
            <a:r>
              <a:rPr lang="en-US" dirty="0"/>
              <a:t>Surveys</a:t>
            </a:r>
          </a:p>
          <a:p>
            <a:pPr marL="514350" indent="-514350">
              <a:buFont typeface="+mj-lt"/>
              <a:buAutoNum type="alphaLcParenR"/>
              <a:defRPr/>
            </a:pPr>
            <a:r>
              <a:rPr lang="en-US" dirty="0"/>
              <a:t>Development</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a:t>9.   The problem was with turnover and ________.</a:t>
            </a:r>
          </a:p>
          <a:p>
            <a:pPr>
              <a:defRPr/>
            </a:pPr>
            <a:endParaRPr lang="en-US" dirty="0"/>
          </a:p>
          <a:p>
            <a:pPr marL="514350" indent="-514350">
              <a:buFont typeface="+mj-lt"/>
              <a:buAutoNum type="alphaLcParenR"/>
              <a:defRPr/>
            </a:pPr>
            <a:r>
              <a:rPr lang="en-US" dirty="0">
                <a:solidFill>
                  <a:srgbClr val="FF0000"/>
                </a:solidFill>
              </a:rPr>
              <a:t>Productivity</a:t>
            </a:r>
          </a:p>
          <a:p>
            <a:pPr marL="514350" indent="-514350">
              <a:buFont typeface="+mj-lt"/>
              <a:buAutoNum type="alphaLcParenR"/>
              <a:defRPr/>
            </a:pPr>
            <a:r>
              <a:rPr lang="en-US" dirty="0"/>
              <a:t>Profits</a:t>
            </a:r>
          </a:p>
          <a:p>
            <a:pPr marL="514350" indent="-514350">
              <a:buFont typeface="+mj-lt"/>
              <a:buAutoNum type="alphaLcParenR"/>
              <a:defRPr/>
            </a:pPr>
            <a:r>
              <a:rPr lang="en-US" dirty="0"/>
              <a:t>Sales</a:t>
            </a:r>
          </a:p>
          <a:p>
            <a:pPr marL="514350" indent="-514350">
              <a:buFont typeface="+mj-lt"/>
              <a:buAutoNum type="alphaLcParenR"/>
              <a:defRPr/>
            </a:pPr>
            <a:r>
              <a:rPr lang="en-US" dirty="0"/>
              <a:t>Customer service</a:t>
            </a:r>
          </a:p>
          <a:p>
            <a:pPr>
              <a:defRPr/>
            </a:pPr>
            <a:endParaRPr lang="en-US" dirty="0"/>
          </a:p>
          <a:p>
            <a:pPr>
              <a:defRPr/>
            </a:pPr>
            <a:r>
              <a:rPr lang="en-US" dirty="0"/>
              <a:t>10.   How much did turnover decrease?</a:t>
            </a:r>
          </a:p>
          <a:p>
            <a:pPr>
              <a:defRPr/>
            </a:pPr>
            <a:endParaRPr lang="en-US" dirty="0"/>
          </a:p>
          <a:p>
            <a:pPr marL="514350" indent="-514350">
              <a:buFont typeface="+mj-lt"/>
              <a:buAutoNum type="alphaLcParenR"/>
              <a:defRPr/>
            </a:pPr>
            <a:r>
              <a:rPr lang="en-US" dirty="0"/>
              <a:t>8 percent</a:t>
            </a:r>
          </a:p>
          <a:p>
            <a:pPr marL="514350" indent="-514350">
              <a:buFont typeface="+mj-lt"/>
              <a:buAutoNum type="alphaLcParenR"/>
              <a:defRPr/>
            </a:pPr>
            <a:r>
              <a:rPr lang="en-US" dirty="0"/>
              <a:t>10 percent</a:t>
            </a:r>
          </a:p>
          <a:p>
            <a:pPr marL="514350" indent="-514350">
              <a:buFont typeface="+mj-lt"/>
              <a:buAutoNum type="alphaLcParenR"/>
              <a:defRPr/>
            </a:pPr>
            <a:r>
              <a:rPr lang="en-US" dirty="0"/>
              <a:t>12 percent</a:t>
            </a:r>
          </a:p>
          <a:p>
            <a:pPr marL="514350" indent="-514350">
              <a:buFont typeface="+mj-lt"/>
              <a:buAutoNum type="alphaLcParenR"/>
              <a:defRPr/>
            </a:pPr>
            <a:r>
              <a:rPr lang="en-US" dirty="0">
                <a:solidFill>
                  <a:srgbClr val="FF0000"/>
                </a:solidFill>
              </a:rPr>
              <a:t>15 percent</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p:cNvSpPr>
            <a:spLocks noGrp="1"/>
          </p:cNvSpPr>
          <p:nvPr>
            <p:ph type="title"/>
          </p:nvPr>
        </p:nvSpPr>
        <p:spPr/>
        <p:txBody>
          <a:bodyPr>
            <a:normAutofit fontScale="90000"/>
          </a:bodyPr>
          <a:lstStyle/>
          <a:p>
            <a:pPr>
              <a:defRPr/>
            </a:pPr>
            <a:r>
              <a:rPr lang="en-US" dirty="0"/>
              <a:t>Module Ten: The Performance Journal</a:t>
            </a:r>
          </a:p>
        </p:txBody>
      </p:sp>
      <p:sp>
        <p:nvSpPr>
          <p:cNvPr id="92163" name="Content Placeholder 2"/>
          <p:cNvSpPr>
            <a:spLocks noGrp="1"/>
          </p:cNvSpPr>
          <p:nvPr>
            <p:ph idx="1"/>
          </p:nvPr>
        </p:nvSpPr>
        <p:spPr/>
        <p:txBody>
          <a:bodyPr>
            <a:normAutofit/>
          </a:bodyPr>
          <a:lstStyle/>
          <a:p>
            <a:pPr marL="0">
              <a:defRPr/>
            </a:pPr>
            <a:r>
              <a:rPr lang="en-US" dirty="0"/>
              <a:t>Performance journals create evaluations that are more accurate by allowing employees and manager to keep track of performance throughout the year. This will help guide and develop employees who challenge themselves and improve performance.</a:t>
            </a:r>
          </a:p>
        </p:txBody>
      </p:sp>
      <p:sp>
        <p:nvSpPr>
          <p:cNvPr id="92164" name="Text Placeholder 3"/>
          <p:cNvSpPr>
            <a:spLocks noGrp="1"/>
          </p:cNvSpPr>
          <p:nvPr>
            <p:ph type="body" sz="quarter" idx="10"/>
          </p:nvPr>
        </p:nvSpPr>
        <p:spPr>
          <a:xfrm>
            <a:off x="7391400" y="381000"/>
            <a:ext cx="1752600" cy="4419600"/>
          </a:xfrm>
          <a:ln>
            <a:miter lim="800000"/>
            <a:headEnd/>
            <a:tailEnd/>
          </a:ln>
        </p:spPr>
        <p:txBody>
          <a:bodyPr>
            <a:normAutofit/>
          </a:bodyPr>
          <a:lstStyle/>
          <a:p>
            <a:pPr>
              <a:lnSpc>
                <a:spcPct val="115000"/>
              </a:lnSpc>
              <a:spcBef>
                <a:spcPts val="0"/>
              </a:spcBef>
              <a:spcAft>
                <a:spcPts val="1000"/>
              </a:spcAft>
              <a:defRPr/>
            </a:pPr>
            <a:r>
              <a:rPr lang="en-US" sz="2400" dirty="0">
                <a:ea typeface="Times New Roman"/>
                <a:cs typeface="Times New Roman"/>
              </a:rPr>
              <a:t>The best way to predict the future is to create it.</a:t>
            </a:r>
            <a:endParaRPr lang="en-US" sz="1800" dirty="0">
              <a:ea typeface="Times New Roman"/>
              <a:cs typeface="Times New Roman"/>
            </a:endParaRPr>
          </a:p>
          <a:p>
            <a:pPr algn="ctr">
              <a:lnSpc>
                <a:spcPct val="115000"/>
              </a:lnSpc>
              <a:spcBef>
                <a:spcPts val="0"/>
              </a:spcBef>
              <a:spcAft>
                <a:spcPts val="1000"/>
              </a:spcAft>
              <a:defRPr/>
            </a:pPr>
            <a:r>
              <a:rPr lang="en-US" sz="2400" b="1" dirty="0">
                <a:ea typeface="Times New Roman"/>
                <a:cs typeface="Times New Roman"/>
              </a:rPr>
              <a:t>Peter Drucker</a:t>
            </a:r>
            <a:endParaRPr lang="en-US" sz="1800" b="1" dirty="0">
              <a:ea typeface="Times New Roman"/>
              <a:cs typeface="Times New Roman"/>
            </a:endParaRPr>
          </a:p>
        </p:txBody>
      </p:sp>
    </p:spTree>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0</TotalTime>
  <Words>19322</Words>
  <Application>Microsoft Office PowerPoint</Application>
  <PresentationFormat>On-screen Show (4:3)</PresentationFormat>
  <Paragraphs>3338</Paragraphs>
  <Slides>128</Slides>
  <Notes>72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128</vt:i4>
      </vt:variant>
    </vt:vector>
  </HeadingPairs>
  <TitlesOfParts>
    <vt:vector size="138" baseType="lpstr">
      <vt:lpstr>Arial</vt:lpstr>
      <vt:lpstr>Calibri</vt:lpstr>
      <vt:lpstr>Cambria</vt:lpstr>
      <vt:lpstr>Knowledge Medium</vt:lpstr>
      <vt:lpstr>Symbol</vt:lpstr>
      <vt:lpstr>Times New Roman</vt:lpstr>
      <vt:lpstr>Verdana</vt:lpstr>
      <vt:lpstr>Wingdings</vt:lpstr>
      <vt:lpstr>ヒラギノ角ゴ Pro W3</vt:lpstr>
      <vt:lpstr>PowerPoint Slides</vt:lpstr>
      <vt:lpstr>NAME OF COURSE</vt:lpstr>
      <vt:lpstr>Name of course</vt:lpstr>
      <vt:lpstr>Our Virtual Environment</vt:lpstr>
      <vt:lpstr>Setting the Stage</vt:lpstr>
      <vt:lpstr>Session Objectives</vt:lpstr>
      <vt:lpstr>Section 1</vt:lpstr>
      <vt:lpstr>PowerPoint Presentation</vt:lpstr>
      <vt:lpstr>Module One: Getting Started</vt:lpstr>
      <vt:lpstr>Workshop Objectives</vt:lpstr>
      <vt:lpstr>Module Two: The Basics (I)</vt:lpstr>
      <vt:lpstr>What is Performance Management?</vt:lpstr>
      <vt:lpstr>How Does Performance Management Work?</vt:lpstr>
      <vt:lpstr>Tools</vt:lpstr>
      <vt:lpstr>Case Study</vt:lpstr>
      <vt:lpstr>Module Two: Review Questions</vt:lpstr>
      <vt:lpstr>Module Two: Review Questions</vt:lpstr>
      <vt:lpstr>Module Two: Review Questions</vt:lpstr>
      <vt:lpstr>Module Two: Review Questions</vt:lpstr>
      <vt:lpstr>Module Three: The Basics (II)</vt:lpstr>
      <vt:lpstr>Three Phase Process</vt:lpstr>
      <vt:lpstr>Assessments</vt:lpstr>
      <vt:lpstr>Performance Reviews</vt:lpstr>
      <vt:lpstr>Case Study</vt:lpstr>
      <vt:lpstr>Module Three: Review Questions</vt:lpstr>
      <vt:lpstr>Module Three: Review Questions</vt:lpstr>
      <vt:lpstr>Module Three: Review Questions</vt:lpstr>
      <vt:lpstr>Module Three: Review Questions</vt:lpstr>
      <vt:lpstr>  Module Four:  Goal Setting </vt:lpstr>
      <vt:lpstr>SMART Goal Setting</vt:lpstr>
      <vt:lpstr>Specific Goals</vt:lpstr>
      <vt:lpstr>Measurable Goals</vt:lpstr>
      <vt:lpstr>Attainable Goals</vt:lpstr>
      <vt:lpstr>Realistic Goals</vt:lpstr>
      <vt:lpstr>Timely Goals</vt:lpstr>
      <vt:lpstr>Monitoring Results</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Establishing Performance Goals</vt:lpstr>
      <vt:lpstr>Strategic Planning</vt:lpstr>
      <vt:lpstr>Job Analysis</vt:lpstr>
      <vt:lpstr>Setting Goals</vt:lpstr>
      <vt:lpstr>Motivation</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360 Degree Feedback</vt:lpstr>
      <vt:lpstr>What is 360 Degree Feedback?</vt:lpstr>
      <vt:lpstr>Vs. Traditional Performance Reviews</vt:lpstr>
      <vt:lpstr>The Components</vt:lpstr>
      <vt:lpstr>Case Study</vt:lpstr>
      <vt:lpstr>Module Six: Review Questions</vt:lpstr>
      <vt:lpstr>Module Six: Review Questions</vt:lpstr>
      <vt:lpstr>Module Six: Review Questions</vt:lpstr>
      <vt:lpstr>Module Six: Review Questions</vt:lpstr>
      <vt:lpstr>Module Seven: Competency Assessments</vt:lpstr>
      <vt:lpstr>Competency Assessment Defined </vt:lpstr>
      <vt:lpstr>Implementation</vt:lpstr>
      <vt:lpstr>Final Destination</vt:lpstr>
      <vt:lpstr>Case Study</vt:lpstr>
      <vt:lpstr>Module Seven: Review Questions </vt:lpstr>
      <vt:lpstr>Module Seven: Review Questions</vt:lpstr>
      <vt:lpstr>Module Seven: Review Questions </vt:lpstr>
      <vt:lpstr>Module Seven: Review Questions</vt:lpstr>
      <vt:lpstr>Module Eight: Kolb's Learning Cycle</vt:lpstr>
      <vt:lpstr>Experience</vt:lpstr>
      <vt:lpstr>Observation</vt:lpstr>
      <vt:lpstr>Conceptualization</vt:lpstr>
      <vt:lpstr>Experimentation</vt:lpstr>
      <vt:lpstr>Case Study</vt:lpstr>
      <vt:lpstr>Module Eight: Review Questions</vt:lpstr>
      <vt:lpstr>Module Eight: Review Questions </vt:lpstr>
      <vt:lpstr>Module Eight: Review Questions </vt:lpstr>
      <vt:lpstr>Module Eight: Review Questions</vt:lpstr>
      <vt:lpstr>Module Eight: Review Questions </vt:lpstr>
      <vt:lpstr>Module Eight: Review Questions </vt:lpstr>
      <vt:lpstr>Module Nine:  Motivation</vt:lpstr>
      <vt:lpstr>Key Factors</vt:lpstr>
      <vt:lpstr>The Motivation Organization</vt:lpstr>
      <vt:lpstr>Identifying Personal Motivators</vt:lpstr>
      <vt:lpstr>Evaluating and Adapting</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The Performance Journal</vt:lpstr>
      <vt:lpstr>Record Goals and Accomplishments</vt:lpstr>
      <vt:lpstr>Linking with Your Employees or Managers</vt:lpstr>
      <vt:lpstr>Implementing a Performance Coach</vt:lpstr>
      <vt:lpstr>Keeping Track</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Creating a Performance Plan</vt:lpstr>
      <vt:lpstr>Goals </vt:lpstr>
      <vt:lpstr>Desired Results </vt:lpstr>
      <vt:lpstr>Prioritization</vt:lpstr>
      <vt:lpstr>Measure</vt:lpstr>
      <vt:lpstr>Evaluation</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2013-07-09T16:43:05Z</dcterms:created>
  <dcterms:modified xsi:type="dcterms:W3CDTF">2017-07-14T18:51:13Z</dcterms:modified>
</cp:coreProperties>
</file>