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1.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2.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43.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4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4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48.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49.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2"/>
  </p:notesMasterIdLst>
  <p:sldIdLst>
    <p:sldId id="330" r:id="rId2"/>
    <p:sldId id="257" r:id="rId3"/>
    <p:sldId id="258" r:id="rId4"/>
    <p:sldId id="261" r:id="rId5"/>
    <p:sldId id="262" r:id="rId6"/>
    <p:sldId id="264" r:id="rId7"/>
    <p:sldId id="265" r:id="rId8"/>
    <p:sldId id="266" r:id="rId9"/>
    <p:sldId id="331" r:id="rId10"/>
    <p:sldId id="332" r:id="rId11"/>
    <p:sldId id="333" r:id="rId12"/>
    <p:sldId id="334" r:id="rId13"/>
    <p:sldId id="335" r:id="rId14"/>
    <p:sldId id="336" r:id="rId15"/>
    <p:sldId id="391" r:id="rId16"/>
    <p:sldId id="392" r:id="rId17"/>
    <p:sldId id="393" r:id="rId18"/>
    <p:sldId id="394" r:id="rId19"/>
    <p:sldId id="395" r:id="rId20"/>
    <p:sldId id="267" r:id="rId21"/>
    <p:sldId id="268" r:id="rId22"/>
    <p:sldId id="269" r:id="rId23"/>
    <p:sldId id="270" r:id="rId24"/>
    <p:sldId id="271" r:id="rId25"/>
    <p:sldId id="337" r:id="rId26"/>
    <p:sldId id="338" r:id="rId27"/>
    <p:sldId id="339" r:id="rId28"/>
    <p:sldId id="340" r:id="rId29"/>
    <p:sldId id="341" r:id="rId30"/>
    <p:sldId id="342" r:id="rId31"/>
    <p:sldId id="396" r:id="rId32"/>
    <p:sldId id="397" r:id="rId33"/>
    <p:sldId id="398" r:id="rId34"/>
    <p:sldId id="399" r:id="rId35"/>
    <p:sldId id="400" r:id="rId36"/>
    <p:sldId id="272" r:id="rId37"/>
    <p:sldId id="273" r:id="rId38"/>
    <p:sldId id="274" r:id="rId39"/>
    <p:sldId id="275" r:id="rId40"/>
    <p:sldId id="276" r:id="rId41"/>
    <p:sldId id="343" r:id="rId42"/>
    <p:sldId id="344" r:id="rId43"/>
    <p:sldId id="345" r:id="rId44"/>
    <p:sldId id="346" r:id="rId45"/>
    <p:sldId id="347" r:id="rId46"/>
    <p:sldId id="348" r:id="rId47"/>
    <p:sldId id="401" r:id="rId48"/>
    <p:sldId id="402" r:id="rId49"/>
    <p:sldId id="403" r:id="rId50"/>
    <p:sldId id="404" r:id="rId51"/>
    <p:sldId id="405" r:id="rId52"/>
    <p:sldId id="278" r:id="rId53"/>
    <p:sldId id="279" r:id="rId54"/>
    <p:sldId id="280" r:id="rId55"/>
    <p:sldId id="281" r:id="rId56"/>
    <p:sldId id="282" r:id="rId57"/>
    <p:sldId id="349" r:id="rId58"/>
    <p:sldId id="350" r:id="rId59"/>
    <p:sldId id="351" r:id="rId60"/>
    <p:sldId id="352" r:id="rId61"/>
    <p:sldId id="353" r:id="rId62"/>
    <p:sldId id="354" r:id="rId63"/>
    <p:sldId id="406" r:id="rId64"/>
    <p:sldId id="407" r:id="rId65"/>
    <p:sldId id="408" r:id="rId66"/>
    <p:sldId id="409" r:id="rId67"/>
    <p:sldId id="410" r:id="rId68"/>
    <p:sldId id="283" r:id="rId69"/>
    <p:sldId id="284" r:id="rId70"/>
    <p:sldId id="285" r:id="rId71"/>
    <p:sldId id="323" r:id="rId72"/>
    <p:sldId id="324" r:id="rId73"/>
    <p:sldId id="286" r:id="rId74"/>
    <p:sldId id="355" r:id="rId75"/>
    <p:sldId id="356" r:id="rId76"/>
    <p:sldId id="357" r:id="rId77"/>
    <p:sldId id="358" r:id="rId78"/>
    <p:sldId id="359" r:id="rId79"/>
    <p:sldId id="360" r:id="rId80"/>
    <p:sldId id="411" r:id="rId81"/>
    <p:sldId id="412" r:id="rId82"/>
    <p:sldId id="413" r:id="rId83"/>
    <p:sldId id="414" r:id="rId84"/>
    <p:sldId id="415" r:id="rId85"/>
    <p:sldId id="290" r:id="rId86"/>
    <p:sldId id="325" r:id="rId87"/>
    <p:sldId id="292" r:id="rId88"/>
    <p:sldId id="326" r:id="rId89"/>
    <p:sldId id="293" r:id="rId90"/>
    <p:sldId id="361" r:id="rId91"/>
    <p:sldId id="362" r:id="rId92"/>
    <p:sldId id="363" r:id="rId93"/>
    <p:sldId id="364" r:id="rId94"/>
    <p:sldId id="365" r:id="rId95"/>
    <p:sldId id="366" r:id="rId96"/>
    <p:sldId id="416" r:id="rId97"/>
    <p:sldId id="417" r:id="rId98"/>
    <p:sldId id="418" r:id="rId99"/>
    <p:sldId id="419" r:id="rId100"/>
    <p:sldId id="420" r:id="rId101"/>
    <p:sldId id="294" r:id="rId102"/>
    <p:sldId id="295" r:id="rId103"/>
    <p:sldId id="296" r:id="rId104"/>
    <p:sldId id="297" r:id="rId105"/>
    <p:sldId id="327" r:id="rId106"/>
    <p:sldId id="298" r:id="rId107"/>
    <p:sldId id="299" r:id="rId108"/>
    <p:sldId id="367" r:id="rId109"/>
    <p:sldId id="368" r:id="rId110"/>
    <p:sldId id="369" r:id="rId111"/>
    <p:sldId id="370" r:id="rId112"/>
    <p:sldId id="371" r:id="rId113"/>
    <p:sldId id="372" r:id="rId114"/>
    <p:sldId id="421" r:id="rId115"/>
    <p:sldId id="422" r:id="rId116"/>
    <p:sldId id="423" r:id="rId117"/>
    <p:sldId id="424" r:id="rId118"/>
    <p:sldId id="425" r:id="rId119"/>
    <p:sldId id="300" r:id="rId120"/>
    <p:sldId id="301" r:id="rId121"/>
    <p:sldId id="302" r:id="rId122"/>
    <p:sldId id="303" r:id="rId123"/>
    <p:sldId id="304" r:id="rId124"/>
    <p:sldId id="373" r:id="rId125"/>
    <p:sldId id="374" r:id="rId126"/>
    <p:sldId id="375" r:id="rId127"/>
    <p:sldId id="376" r:id="rId128"/>
    <p:sldId id="377" r:id="rId129"/>
    <p:sldId id="378" r:id="rId130"/>
    <p:sldId id="426" r:id="rId131"/>
    <p:sldId id="427" r:id="rId132"/>
    <p:sldId id="428" r:id="rId133"/>
    <p:sldId id="429" r:id="rId134"/>
    <p:sldId id="430" r:id="rId135"/>
    <p:sldId id="305" r:id="rId136"/>
    <p:sldId id="306" r:id="rId137"/>
    <p:sldId id="308" r:id="rId138"/>
    <p:sldId id="309" r:id="rId139"/>
    <p:sldId id="310" r:id="rId140"/>
    <p:sldId id="379" r:id="rId141"/>
    <p:sldId id="380" r:id="rId142"/>
    <p:sldId id="381" r:id="rId143"/>
    <p:sldId id="382" r:id="rId144"/>
    <p:sldId id="383" r:id="rId145"/>
    <p:sldId id="384" r:id="rId146"/>
    <p:sldId id="431" r:id="rId147"/>
    <p:sldId id="432" r:id="rId148"/>
    <p:sldId id="433" r:id="rId149"/>
    <p:sldId id="434" r:id="rId150"/>
    <p:sldId id="435" r:id="rId151"/>
    <p:sldId id="311" r:id="rId152"/>
    <p:sldId id="312" r:id="rId153"/>
    <p:sldId id="314" r:id="rId154"/>
    <p:sldId id="316" r:id="rId155"/>
    <p:sldId id="317" r:id="rId156"/>
    <p:sldId id="318" r:id="rId157"/>
    <p:sldId id="320" r:id="rId158"/>
    <p:sldId id="385" r:id="rId159"/>
    <p:sldId id="386" r:id="rId160"/>
    <p:sldId id="387" r:id="rId161"/>
    <p:sldId id="388" r:id="rId162"/>
    <p:sldId id="389" r:id="rId163"/>
    <p:sldId id="390" r:id="rId164"/>
    <p:sldId id="436" r:id="rId165"/>
    <p:sldId id="437" r:id="rId166"/>
    <p:sldId id="438" r:id="rId167"/>
    <p:sldId id="439" r:id="rId168"/>
    <p:sldId id="440" r:id="rId169"/>
    <p:sldId id="321" r:id="rId170"/>
    <p:sldId id="329" r:id="rId17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86909" autoAdjust="0"/>
  </p:normalViewPr>
  <p:slideViewPr>
    <p:cSldViewPr>
      <p:cViewPr>
        <p:scale>
          <a:sx n="100" d="100"/>
          <a:sy n="100" d="100"/>
        </p:scale>
        <p:origin x="-570" y="-72"/>
      </p:cViewPr>
      <p:guideLst>
        <p:guide orient="horz" pos="2160"/>
        <p:guide pos="2880"/>
      </p:guideLst>
    </p:cSldViewPr>
  </p:slideViewPr>
  <p:notesTextViewPr>
    <p:cViewPr>
      <p:scale>
        <a:sx n="100" d="100"/>
        <a:sy n="100" d="100"/>
      </p:scale>
      <p:origin x="0" y="804"/>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theme" Target="theme/theme1.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177619-7811-484D-A615-CF7896927D1C}"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FE84D05E-F5AE-4050-B9FD-83156C087727}">
      <dgm:prSet phldrT="[Text]"/>
      <dgm:spPr/>
      <dgm:t>
        <a:bodyPr/>
        <a:lstStyle/>
        <a:p>
          <a:r>
            <a:rPr lang="en-US" dirty="0" smtClean="0"/>
            <a:t>Define management</a:t>
          </a:r>
          <a:endParaRPr lang="en-US" dirty="0"/>
        </a:p>
      </dgm:t>
    </dgm:pt>
    <dgm:pt modelId="{DBBD87E4-AF8C-4103-93F6-B83B540F2B48}" type="parTrans" cxnId="{CDA96296-D1BC-41B2-922D-3EF0BBAA6D63}">
      <dgm:prSet/>
      <dgm:spPr/>
      <dgm:t>
        <a:bodyPr/>
        <a:lstStyle/>
        <a:p>
          <a:endParaRPr lang="en-US"/>
        </a:p>
      </dgm:t>
    </dgm:pt>
    <dgm:pt modelId="{A93A7790-4C9E-4272-A469-1AD28341D87D}" type="sibTrans" cxnId="{CDA96296-D1BC-41B2-922D-3EF0BBAA6D63}">
      <dgm:prSet/>
      <dgm:spPr/>
      <dgm:t>
        <a:bodyPr/>
        <a:lstStyle/>
        <a:p>
          <a:endParaRPr lang="en-US"/>
        </a:p>
      </dgm:t>
    </dgm:pt>
    <dgm:pt modelId="{2697BA9C-B3AE-485B-88DD-B35FEBAC24EB}">
      <dgm:prSet phldrT="[Text]"/>
      <dgm:spPr/>
      <dgm:t>
        <a:bodyPr/>
        <a:lstStyle/>
        <a:p>
          <a:r>
            <a:rPr lang="en-US" dirty="0" smtClean="0"/>
            <a:t>Organizational strategies</a:t>
          </a:r>
          <a:endParaRPr lang="en-US" dirty="0"/>
        </a:p>
      </dgm:t>
    </dgm:pt>
    <dgm:pt modelId="{893E5891-E42C-4D06-BC92-3A55108E54BB}" type="parTrans" cxnId="{4DDFF514-E8F5-4735-AEBC-A3ECF3977DB1}">
      <dgm:prSet/>
      <dgm:spPr/>
      <dgm:t>
        <a:bodyPr/>
        <a:lstStyle/>
        <a:p>
          <a:endParaRPr lang="en-US"/>
        </a:p>
      </dgm:t>
    </dgm:pt>
    <dgm:pt modelId="{095E4560-5F1E-44DD-B4CC-A436C1EB1D52}" type="sibTrans" cxnId="{4DDFF514-E8F5-4735-AEBC-A3ECF3977DB1}">
      <dgm:prSet/>
      <dgm:spPr/>
      <dgm:t>
        <a:bodyPr/>
        <a:lstStyle/>
        <a:p>
          <a:endParaRPr lang="en-US"/>
        </a:p>
      </dgm:t>
    </dgm:pt>
    <dgm:pt modelId="{A5FC7FC3-2B19-40E9-BF3F-A5E7840B6121}">
      <dgm:prSet phldrT="[Text]"/>
      <dgm:spPr/>
      <dgm:t>
        <a:bodyPr/>
        <a:lstStyle/>
        <a:p>
          <a:r>
            <a:rPr lang="en-US" dirty="0" smtClean="0"/>
            <a:t>Create structures</a:t>
          </a:r>
          <a:endParaRPr lang="en-US" dirty="0"/>
        </a:p>
      </dgm:t>
    </dgm:pt>
    <dgm:pt modelId="{870E1C38-8AFC-4669-A41A-C00160BAEA3D}" type="parTrans" cxnId="{ED443590-9FDC-499E-9FB4-34092ED61739}">
      <dgm:prSet/>
      <dgm:spPr/>
      <dgm:t>
        <a:bodyPr/>
        <a:lstStyle/>
        <a:p>
          <a:endParaRPr lang="en-US"/>
        </a:p>
      </dgm:t>
    </dgm:pt>
    <dgm:pt modelId="{6FC1C782-8210-4E47-B0C8-83D21E3B0144}" type="sibTrans" cxnId="{ED443590-9FDC-499E-9FB4-34092ED61739}">
      <dgm:prSet/>
      <dgm:spPr/>
      <dgm:t>
        <a:bodyPr/>
        <a:lstStyle/>
        <a:p>
          <a:endParaRPr lang="en-US"/>
        </a:p>
      </dgm:t>
    </dgm:pt>
    <dgm:pt modelId="{4A870013-5253-435A-8D61-FBEAA8F369BC}" type="pres">
      <dgm:prSet presAssocID="{7D177619-7811-484D-A615-CF7896927D1C}" presName="Name0" presStyleCnt="0">
        <dgm:presLayoutVars>
          <dgm:dir/>
          <dgm:resizeHandles val="exact"/>
        </dgm:presLayoutVars>
      </dgm:prSet>
      <dgm:spPr/>
      <dgm:t>
        <a:bodyPr/>
        <a:lstStyle/>
        <a:p>
          <a:endParaRPr lang="en-US"/>
        </a:p>
      </dgm:t>
    </dgm:pt>
    <dgm:pt modelId="{7C262BE4-E53A-42C6-97A6-E435001F8553}" type="pres">
      <dgm:prSet presAssocID="{FE84D05E-F5AE-4050-B9FD-83156C087727}" presName="node" presStyleLbl="node1" presStyleIdx="0" presStyleCnt="3">
        <dgm:presLayoutVars>
          <dgm:bulletEnabled val="1"/>
        </dgm:presLayoutVars>
      </dgm:prSet>
      <dgm:spPr/>
      <dgm:t>
        <a:bodyPr/>
        <a:lstStyle/>
        <a:p>
          <a:endParaRPr lang="en-US"/>
        </a:p>
      </dgm:t>
    </dgm:pt>
    <dgm:pt modelId="{DB85BA90-03DE-4B52-B898-18A427B45963}" type="pres">
      <dgm:prSet presAssocID="{A93A7790-4C9E-4272-A469-1AD28341D87D}" presName="sibTrans" presStyleCnt="0"/>
      <dgm:spPr/>
    </dgm:pt>
    <dgm:pt modelId="{04C07FDF-4A84-4260-A888-37B05EC787AE}" type="pres">
      <dgm:prSet presAssocID="{2697BA9C-B3AE-485B-88DD-B35FEBAC24EB}" presName="node" presStyleLbl="node1" presStyleIdx="1" presStyleCnt="3">
        <dgm:presLayoutVars>
          <dgm:bulletEnabled val="1"/>
        </dgm:presLayoutVars>
      </dgm:prSet>
      <dgm:spPr/>
      <dgm:t>
        <a:bodyPr/>
        <a:lstStyle/>
        <a:p>
          <a:endParaRPr lang="en-US"/>
        </a:p>
      </dgm:t>
    </dgm:pt>
    <dgm:pt modelId="{104F45DE-D2EF-4A40-A34D-ACB47519E188}" type="pres">
      <dgm:prSet presAssocID="{095E4560-5F1E-44DD-B4CC-A436C1EB1D52}" presName="sibTrans" presStyleCnt="0"/>
      <dgm:spPr/>
    </dgm:pt>
    <dgm:pt modelId="{7E3BF893-EE5B-401B-BC9C-438914348398}" type="pres">
      <dgm:prSet presAssocID="{A5FC7FC3-2B19-40E9-BF3F-A5E7840B6121}" presName="node" presStyleLbl="node1" presStyleIdx="2" presStyleCnt="3">
        <dgm:presLayoutVars>
          <dgm:bulletEnabled val="1"/>
        </dgm:presLayoutVars>
      </dgm:prSet>
      <dgm:spPr/>
      <dgm:t>
        <a:bodyPr/>
        <a:lstStyle/>
        <a:p>
          <a:endParaRPr lang="en-US"/>
        </a:p>
      </dgm:t>
    </dgm:pt>
  </dgm:ptLst>
  <dgm:cxnLst>
    <dgm:cxn modelId="{16087668-023C-49E3-85AE-3F17D2ACAD37}" type="presOf" srcId="{FE84D05E-F5AE-4050-B9FD-83156C087727}" destId="{7C262BE4-E53A-42C6-97A6-E435001F8553}" srcOrd="0" destOrd="0" presId="urn:microsoft.com/office/officeart/2005/8/layout/hList6"/>
    <dgm:cxn modelId="{CDA96296-D1BC-41B2-922D-3EF0BBAA6D63}" srcId="{7D177619-7811-484D-A615-CF7896927D1C}" destId="{FE84D05E-F5AE-4050-B9FD-83156C087727}" srcOrd="0" destOrd="0" parTransId="{DBBD87E4-AF8C-4103-93F6-B83B540F2B48}" sibTransId="{A93A7790-4C9E-4272-A469-1AD28341D87D}"/>
    <dgm:cxn modelId="{4DDFF514-E8F5-4735-AEBC-A3ECF3977DB1}" srcId="{7D177619-7811-484D-A615-CF7896927D1C}" destId="{2697BA9C-B3AE-485B-88DD-B35FEBAC24EB}" srcOrd="1" destOrd="0" parTransId="{893E5891-E42C-4D06-BC92-3A55108E54BB}" sibTransId="{095E4560-5F1E-44DD-B4CC-A436C1EB1D52}"/>
    <dgm:cxn modelId="{6B8320A3-C85A-4928-907E-7391BE59FAB3}" type="presOf" srcId="{A5FC7FC3-2B19-40E9-BF3F-A5E7840B6121}" destId="{7E3BF893-EE5B-401B-BC9C-438914348398}" srcOrd="0" destOrd="0" presId="urn:microsoft.com/office/officeart/2005/8/layout/hList6"/>
    <dgm:cxn modelId="{ED443590-9FDC-499E-9FB4-34092ED61739}" srcId="{7D177619-7811-484D-A615-CF7896927D1C}" destId="{A5FC7FC3-2B19-40E9-BF3F-A5E7840B6121}" srcOrd="2" destOrd="0" parTransId="{870E1C38-8AFC-4669-A41A-C00160BAEA3D}" sibTransId="{6FC1C782-8210-4E47-B0C8-83D21E3B0144}"/>
    <dgm:cxn modelId="{2294183B-B701-4CB5-AED0-95F29957995C}" type="presOf" srcId="{7D177619-7811-484D-A615-CF7896927D1C}" destId="{4A870013-5253-435A-8D61-FBEAA8F369BC}" srcOrd="0" destOrd="0" presId="urn:microsoft.com/office/officeart/2005/8/layout/hList6"/>
    <dgm:cxn modelId="{0877BD29-7055-41A0-AB8D-BA1E018496AD}" type="presOf" srcId="{2697BA9C-B3AE-485B-88DD-B35FEBAC24EB}" destId="{04C07FDF-4A84-4260-A888-37B05EC787AE}" srcOrd="0" destOrd="0" presId="urn:microsoft.com/office/officeart/2005/8/layout/hList6"/>
    <dgm:cxn modelId="{6A0FD945-940D-466A-8D89-453E253764BC}" type="presParOf" srcId="{4A870013-5253-435A-8D61-FBEAA8F369BC}" destId="{7C262BE4-E53A-42C6-97A6-E435001F8553}" srcOrd="0" destOrd="0" presId="urn:microsoft.com/office/officeart/2005/8/layout/hList6"/>
    <dgm:cxn modelId="{CDE910F5-B490-4244-8599-0BE7B00DDFD4}" type="presParOf" srcId="{4A870013-5253-435A-8D61-FBEAA8F369BC}" destId="{DB85BA90-03DE-4B52-B898-18A427B45963}" srcOrd="1" destOrd="0" presId="urn:microsoft.com/office/officeart/2005/8/layout/hList6"/>
    <dgm:cxn modelId="{D9EAF75B-0295-4040-AD54-1E2026D51616}" type="presParOf" srcId="{4A870013-5253-435A-8D61-FBEAA8F369BC}" destId="{04C07FDF-4A84-4260-A888-37B05EC787AE}" srcOrd="2" destOrd="0" presId="urn:microsoft.com/office/officeart/2005/8/layout/hList6"/>
    <dgm:cxn modelId="{03DEF86E-02B7-41C1-A84C-E23BF89D2057}" type="presParOf" srcId="{4A870013-5253-435A-8D61-FBEAA8F369BC}" destId="{104F45DE-D2EF-4A40-A34D-ACB47519E188}" srcOrd="3" destOrd="0" presId="urn:microsoft.com/office/officeart/2005/8/layout/hList6"/>
    <dgm:cxn modelId="{DAEF02AE-9399-4C07-91F4-F70DD1CC0F02}" type="presParOf" srcId="{4A870013-5253-435A-8D61-FBEAA8F369BC}" destId="{7E3BF893-EE5B-401B-BC9C-4389143483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1D14DF-B8E1-45CB-AE74-E3E4580C2DC2}"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E2D4DEDA-8462-4344-95EA-0BE41C7A0B58}">
      <dgm:prSet phldrT="[Text]"/>
      <dgm:spPr/>
      <dgm:t>
        <a:bodyPr/>
        <a:lstStyle/>
        <a:p>
          <a:r>
            <a:rPr lang="en-US" b="0" dirty="0" smtClean="0"/>
            <a:t>The environment</a:t>
          </a:r>
          <a:endParaRPr lang="en-US" b="0" dirty="0"/>
        </a:p>
      </dgm:t>
    </dgm:pt>
    <dgm:pt modelId="{49C06346-E55F-42DD-9BB5-B7A206F576DB}" type="parTrans" cxnId="{65EDC4C4-69AC-422D-9FFE-70D74FED4FB3}">
      <dgm:prSet/>
      <dgm:spPr/>
      <dgm:t>
        <a:bodyPr/>
        <a:lstStyle/>
        <a:p>
          <a:endParaRPr lang="en-US"/>
        </a:p>
      </dgm:t>
    </dgm:pt>
    <dgm:pt modelId="{CDF2723D-BF62-4A6D-9EA8-AB9E7D24F7F1}" type="sibTrans" cxnId="{65EDC4C4-69AC-422D-9FFE-70D74FED4FB3}">
      <dgm:prSet/>
      <dgm:spPr/>
      <dgm:t>
        <a:bodyPr/>
        <a:lstStyle/>
        <a:p>
          <a:endParaRPr lang="en-US"/>
        </a:p>
      </dgm:t>
    </dgm:pt>
    <dgm:pt modelId="{55CA0079-485A-4828-AE5E-0EF0BC905366}">
      <dgm:prSet phldrT="[Text]"/>
      <dgm:spPr/>
      <dgm:t>
        <a:bodyPr/>
        <a:lstStyle/>
        <a:p>
          <a:r>
            <a:rPr lang="en-US" b="0" dirty="0" smtClean="0"/>
            <a:t>The community</a:t>
          </a:r>
          <a:endParaRPr lang="en-US" b="0" dirty="0"/>
        </a:p>
      </dgm:t>
    </dgm:pt>
    <dgm:pt modelId="{C374F636-421B-4EE2-A645-F44DE65A8426}" type="parTrans" cxnId="{75F8F5E8-B2B6-4575-8A97-05190B495F2E}">
      <dgm:prSet/>
      <dgm:spPr/>
      <dgm:t>
        <a:bodyPr/>
        <a:lstStyle/>
        <a:p>
          <a:endParaRPr lang="en-US"/>
        </a:p>
      </dgm:t>
    </dgm:pt>
    <dgm:pt modelId="{0D9BCECA-CF81-4681-AC76-7A71C5762D46}" type="sibTrans" cxnId="{75F8F5E8-B2B6-4575-8A97-05190B495F2E}">
      <dgm:prSet/>
      <dgm:spPr/>
      <dgm:t>
        <a:bodyPr/>
        <a:lstStyle/>
        <a:p>
          <a:endParaRPr lang="en-US"/>
        </a:p>
      </dgm:t>
    </dgm:pt>
    <dgm:pt modelId="{1F00D859-6358-458C-806E-0D8471253328}">
      <dgm:prSet phldrT="[Text]"/>
      <dgm:spPr/>
      <dgm:t>
        <a:bodyPr/>
        <a:lstStyle/>
        <a:p>
          <a:r>
            <a:rPr lang="en-US" b="0" dirty="0" smtClean="0"/>
            <a:t>Customers</a:t>
          </a:r>
          <a:endParaRPr lang="en-US" b="0" dirty="0"/>
        </a:p>
      </dgm:t>
    </dgm:pt>
    <dgm:pt modelId="{BBA1DCDD-CD1F-4DE7-99C5-2FFEA93C7086}" type="parTrans" cxnId="{443CEE04-00AE-419F-BA40-47738853A755}">
      <dgm:prSet/>
      <dgm:spPr/>
      <dgm:t>
        <a:bodyPr/>
        <a:lstStyle/>
        <a:p>
          <a:endParaRPr lang="en-US"/>
        </a:p>
      </dgm:t>
    </dgm:pt>
    <dgm:pt modelId="{7A215451-7DB0-4B9E-9864-318216FCFC07}" type="sibTrans" cxnId="{443CEE04-00AE-419F-BA40-47738853A755}">
      <dgm:prSet/>
      <dgm:spPr/>
      <dgm:t>
        <a:bodyPr/>
        <a:lstStyle/>
        <a:p>
          <a:endParaRPr lang="en-US"/>
        </a:p>
      </dgm:t>
    </dgm:pt>
    <dgm:pt modelId="{ACFDF1C0-ECCC-4540-B2F9-2215604755F6}">
      <dgm:prSet phldrT="[Text]"/>
      <dgm:spPr/>
      <dgm:t>
        <a:bodyPr/>
        <a:lstStyle/>
        <a:p>
          <a:r>
            <a:rPr lang="en-US" b="0" dirty="0" smtClean="0"/>
            <a:t>Business alliances</a:t>
          </a:r>
          <a:endParaRPr lang="en-US" b="0" dirty="0"/>
        </a:p>
      </dgm:t>
    </dgm:pt>
    <dgm:pt modelId="{718696C5-FC36-4452-B739-0394BD647DDF}" type="parTrans" cxnId="{561F7708-B41E-446B-98FB-D8AFAE36C73F}">
      <dgm:prSet/>
      <dgm:spPr/>
      <dgm:t>
        <a:bodyPr/>
        <a:lstStyle/>
        <a:p>
          <a:endParaRPr lang="en-US"/>
        </a:p>
      </dgm:t>
    </dgm:pt>
    <dgm:pt modelId="{C4A42234-C815-404E-A4D3-DB3979D186A2}" type="sibTrans" cxnId="{561F7708-B41E-446B-98FB-D8AFAE36C73F}">
      <dgm:prSet/>
      <dgm:spPr/>
      <dgm:t>
        <a:bodyPr/>
        <a:lstStyle/>
        <a:p>
          <a:endParaRPr lang="en-US"/>
        </a:p>
      </dgm:t>
    </dgm:pt>
    <dgm:pt modelId="{55425A2F-4024-41A4-92BE-0046CA256858}" type="pres">
      <dgm:prSet presAssocID="{CF1D14DF-B8E1-45CB-AE74-E3E4580C2DC2}" presName="Name0" presStyleCnt="0">
        <dgm:presLayoutVars>
          <dgm:chMax val="7"/>
          <dgm:dir/>
          <dgm:animLvl val="lvl"/>
          <dgm:resizeHandles val="exact"/>
        </dgm:presLayoutVars>
      </dgm:prSet>
      <dgm:spPr/>
      <dgm:t>
        <a:bodyPr/>
        <a:lstStyle/>
        <a:p>
          <a:endParaRPr lang="en-US"/>
        </a:p>
      </dgm:t>
    </dgm:pt>
    <dgm:pt modelId="{41730D92-5051-44A6-A6FB-037E85EF2ABB}" type="pres">
      <dgm:prSet presAssocID="{E2D4DEDA-8462-4344-95EA-0BE41C7A0B58}" presName="circle1" presStyleLbl="node1" presStyleIdx="0" presStyleCnt="4"/>
      <dgm:spPr/>
    </dgm:pt>
    <dgm:pt modelId="{9C6EFCEC-5EED-4550-BD47-DC27911CC73C}" type="pres">
      <dgm:prSet presAssocID="{E2D4DEDA-8462-4344-95EA-0BE41C7A0B58}" presName="space" presStyleCnt="0"/>
      <dgm:spPr/>
    </dgm:pt>
    <dgm:pt modelId="{BE02AE2C-29DC-4440-84D1-63C0F81E5463}" type="pres">
      <dgm:prSet presAssocID="{E2D4DEDA-8462-4344-95EA-0BE41C7A0B58}" presName="rect1" presStyleLbl="alignAcc1" presStyleIdx="0" presStyleCnt="4"/>
      <dgm:spPr/>
      <dgm:t>
        <a:bodyPr/>
        <a:lstStyle/>
        <a:p>
          <a:endParaRPr lang="en-US"/>
        </a:p>
      </dgm:t>
    </dgm:pt>
    <dgm:pt modelId="{2EC80EA2-E093-4335-B320-52F2997A7F1D}" type="pres">
      <dgm:prSet presAssocID="{55CA0079-485A-4828-AE5E-0EF0BC905366}" presName="vertSpace2" presStyleLbl="node1" presStyleIdx="0" presStyleCnt="4"/>
      <dgm:spPr/>
    </dgm:pt>
    <dgm:pt modelId="{D24E881F-5076-4804-9503-E4820A4039AF}" type="pres">
      <dgm:prSet presAssocID="{55CA0079-485A-4828-AE5E-0EF0BC905366}" presName="circle2" presStyleLbl="node1" presStyleIdx="1" presStyleCnt="4"/>
      <dgm:spPr/>
    </dgm:pt>
    <dgm:pt modelId="{C77B0669-87BB-4CBA-9DF3-A82ECC882FAE}" type="pres">
      <dgm:prSet presAssocID="{55CA0079-485A-4828-AE5E-0EF0BC905366}" presName="rect2" presStyleLbl="alignAcc1" presStyleIdx="1" presStyleCnt="4"/>
      <dgm:spPr/>
      <dgm:t>
        <a:bodyPr/>
        <a:lstStyle/>
        <a:p>
          <a:endParaRPr lang="en-US"/>
        </a:p>
      </dgm:t>
    </dgm:pt>
    <dgm:pt modelId="{7814B99E-65FD-4400-94E8-A6F59732283B}" type="pres">
      <dgm:prSet presAssocID="{1F00D859-6358-458C-806E-0D8471253328}" presName="vertSpace3" presStyleLbl="node1" presStyleIdx="1" presStyleCnt="4"/>
      <dgm:spPr/>
    </dgm:pt>
    <dgm:pt modelId="{5C27FF7D-6ACC-4F2B-8C35-6BA6410FFE67}" type="pres">
      <dgm:prSet presAssocID="{1F00D859-6358-458C-806E-0D8471253328}" presName="circle3" presStyleLbl="node1" presStyleIdx="2" presStyleCnt="4"/>
      <dgm:spPr/>
    </dgm:pt>
    <dgm:pt modelId="{C1DF76CE-4464-4CE6-86F9-168A31E1DB10}" type="pres">
      <dgm:prSet presAssocID="{1F00D859-6358-458C-806E-0D8471253328}" presName="rect3" presStyleLbl="alignAcc1" presStyleIdx="2" presStyleCnt="4"/>
      <dgm:spPr/>
      <dgm:t>
        <a:bodyPr/>
        <a:lstStyle/>
        <a:p>
          <a:endParaRPr lang="en-US"/>
        </a:p>
      </dgm:t>
    </dgm:pt>
    <dgm:pt modelId="{D41F4663-4A84-413D-A44C-8185830DDDCF}" type="pres">
      <dgm:prSet presAssocID="{ACFDF1C0-ECCC-4540-B2F9-2215604755F6}" presName="vertSpace4" presStyleLbl="node1" presStyleIdx="2" presStyleCnt="4"/>
      <dgm:spPr/>
    </dgm:pt>
    <dgm:pt modelId="{FAF5B0B4-2B05-44B0-9D29-0E2E501BD4AB}" type="pres">
      <dgm:prSet presAssocID="{ACFDF1C0-ECCC-4540-B2F9-2215604755F6}" presName="circle4" presStyleLbl="node1" presStyleIdx="3" presStyleCnt="4"/>
      <dgm:spPr/>
    </dgm:pt>
    <dgm:pt modelId="{F4ABD0BB-BC1B-4DAC-9D93-9E1565843D58}" type="pres">
      <dgm:prSet presAssocID="{ACFDF1C0-ECCC-4540-B2F9-2215604755F6}" presName="rect4" presStyleLbl="alignAcc1" presStyleIdx="3" presStyleCnt="4"/>
      <dgm:spPr/>
      <dgm:t>
        <a:bodyPr/>
        <a:lstStyle/>
        <a:p>
          <a:endParaRPr lang="en-US"/>
        </a:p>
      </dgm:t>
    </dgm:pt>
    <dgm:pt modelId="{17A05F24-1EA9-4D59-9C8A-0C98FC85F91C}" type="pres">
      <dgm:prSet presAssocID="{E2D4DEDA-8462-4344-95EA-0BE41C7A0B58}" presName="rect1ParTxNoCh" presStyleLbl="alignAcc1" presStyleIdx="3" presStyleCnt="4">
        <dgm:presLayoutVars>
          <dgm:chMax val="1"/>
          <dgm:bulletEnabled val="1"/>
        </dgm:presLayoutVars>
      </dgm:prSet>
      <dgm:spPr/>
      <dgm:t>
        <a:bodyPr/>
        <a:lstStyle/>
        <a:p>
          <a:endParaRPr lang="en-US"/>
        </a:p>
      </dgm:t>
    </dgm:pt>
    <dgm:pt modelId="{ADAA1E75-FCE0-46A3-9B15-B079F3461004}" type="pres">
      <dgm:prSet presAssocID="{55CA0079-485A-4828-AE5E-0EF0BC905366}" presName="rect2ParTxNoCh" presStyleLbl="alignAcc1" presStyleIdx="3" presStyleCnt="4">
        <dgm:presLayoutVars>
          <dgm:chMax val="1"/>
          <dgm:bulletEnabled val="1"/>
        </dgm:presLayoutVars>
      </dgm:prSet>
      <dgm:spPr/>
      <dgm:t>
        <a:bodyPr/>
        <a:lstStyle/>
        <a:p>
          <a:endParaRPr lang="en-US"/>
        </a:p>
      </dgm:t>
    </dgm:pt>
    <dgm:pt modelId="{1E875E68-6B94-42C7-A198-BED9E2DF9A23}" type="pres">
      <dgm:prSet presAssocID="{1F00D859-6358-458C-806E-0D8471253328}" presName="rect3ParTxNoCh" presStyleLbl="alignAcc1" presStyleIdx="3" presStyleCnt="4">
        <dgm:presLayoutVars>
          <dgm:chMax val="1"/>
          <dgm:bulletEnabled val="1"/>
        </dgm:presLayoutVars>
      </dgm:prSet>
      <dgm:spPr/>
      <dgm:t>
        <a:bodyPr/>
        <a:lstStyle/>
        <a:p>
          <a:endParaRPr lang="en-US"/>
        </a:p>
      </dgm:t>
    </dgm:pt>
    <dgm:pt modelId="{DF865774-548A-48D5-9141-AC27C047DCC8}" type="pres">
      <dgm:prSet presAssocID="{ACFDF1C0-ECCC-4540-B2F9-2215604755F6}" presName="rect4ParTxNoCh" presStyleLbl="alignAcc1" presStyleIdx="3" presStyleCnt="4">
        <dgm:presLayoutVars>
          <dgm:chMax val="1"/>
          <dgm:bulletEnabled val="1"/>
        </dgm:presLayoutVars>
      </dgm:prSet>
      <dgm:spPr/>
      <dgm:t>
        <a:bodyPr/>
        <a:lstStyle/>
        <a:p>
          <a:endParaRPr lang="en-US"/>
        </a:p>
      </dgm:t>
    </dgm:pt>
  </dgm:ptLst>
  <dgm:cxnLst>
    <dgm:cxn modelId="{4D978E53-68FE-4C69-AFB6-B5C209C54F4B}" type="presOf" srcId="{E2D4DEDA-8462-4344-95EA-0BE41C7A0B58}" destId="{BE02AE2C-29DC-4440-84D1-63C0F81E5463}" srcOrd="0" destOrd="0" presId="urn:microsoft.com/office/officeart/2005/8/layout/target3"/>
    <dgm:cxn modelId="{1DEF1913-7B7A-45E6-8B76-8DC9CE8971C0}" type="presOf" srcId="{CF1D14DF-B8E1-45CB-AE74-E3E4580C2DC2}" destId="{55425A2F-4024-41A4-92BE-0046CA256858}" srcOrd="0" destOrd="0" presId="urn:microsoft.com/office/officeart/2005/8/layout/target3"/>
    <dgm:cxn modelId="{94D4E7CB-C5B9-44CF-94CF-00322CE67DAA}" type="presOf" srcId="{E2D4DEDA-8462-4344-95EA-0BE41C7A0B58}" destId="{17A05F24-1EA9-4D59-9C8A-0C98FC85F91C}" srcOrd="1" destOrd="0" presId="urn:microsoft.com/office/officeart/2005/8/layout/target3"/>
    <dgm:cxn modelId="{75F8F5E8-B2B6-4575-8A97-05190B495F2E}" srcId="{CF1D14DF-B8E1-45CB-AE74-E3E4580C2DC2}" destId="{55CA0079-485A-4828-AE5E-0EF0BC905366}" srcOrd="1" destOrd="0" parTransId="{C374F636-421B-4EE2-A645-F44DE65A8426}" sibTransId="{0D9BCECA-CF81-4681-AC76-7A71C5762D46}"/>
    <dgm:cxn modelId="{1F76CF4E-3F0A-4F0B-B3AB-FAFC18DACF5C}" type="presOf" srcId="{1F00D859-6358-458C-806E-0D8471253328}" destId="{1E875E68-6B94-42C7-A198-BED9E2DF9A23}" srcOrd="1" destOrd="0" presId="urn:microsoft.com/office/officeart/2005/8/layout/target3"/>
    <dgm:cxn modelId="{561F7708-B41E-446B-98FB-D8AFAE36C73F}" srcId="{CF1D14DF-B8E1-45CB-AE74-E3E4580C2DC2}" destId="{ACFDF1C0-ECCC-4540-B2F9-2215604755F6}" srcOrd="3" destOrd="0" parTransId="{718696C5-FC36-4452-B739-0394BD647DDF}" sibTransId="{C4A42234-C815-404E-A4D3-DB3979D186A2}"/>
    <dgm:cxn modelId="{E0F52E72-EF8C-4B40-A0D4-633CC9BF9720}" type="presOf" srcId="{ACFDF1C0-ECCC-4540-B2F9-2215604755F6}" destId="{DF865774-548A-48D5-9141-AC27C047DCC8}" srcOrd="1" destOrd="0" presId="urn:microsoft.com/office/officeart/2005/8/layout/target3"/>
    <dgm:cxn modelId="{65EDC4C4-69AC-422D-9FFE-70D74FED4FB3}" srcId="{CF1D14DF-B8E1-45CB-AE74-E3E4580C2DC2}" destId="{E2D4DEDA-8462-4344-95EA-0BE41C7A0B58}" srcOrd="0" destOrd="0" parTransId="{49C06346-E55F-42DD-9BB5-B7A206F576DB}" sibTransId="{CDF2723D-BF62-4A6D-9EA8-AB9E7D24F7F1}"/>
    <dgm:cxn modelId="{0C612A7C-70E1-440A-B6FE-24BB50819D95}" type="presOf" srcId="{1F00D859-6358-458C-806E-0D8471253328}" destId="{C1DF76CE-4464-4CE6-86F9-168A31E1DB10}" srcOrd="0" destOrd="0" presId="urn:microsoft.com/office/officeart/2005/8/layout/target3"/>
    <dgm:cxn modelId="{0F07A08E-0CD7-41EE-BACC-E1A0923D1D7B}" type="presOf" srcId="{ACFDF1C0-ECCC-4540-B2F9-2215604755F6}" destId="{F4ABD0BB-BC1B-4DAC-9D93-9E1565843D58}" srcOrd="0" destOrd="0" presId="urn:microsoft.com/office/officeart/2005/8/layout/target3"/>
    <dgm:cxn modelId="{4F1D4452-122D-45E6-A458-CA6BE8963CA5}" type="presOf" srcId="{55CA0079-485A-4828-AE5E-0EF0BC905366}" destId="{ADAA1E75-FCE0-46A3-9B15-B079F3461004}" srcOrd="1" destOrd="0" presId="urn:microsoft.com/office/officeart/2005/8/layout/target3"/>
    <dgm:cxn modelId="{87FDB9DC-0183-4184-B391-DAF6DA7CB504}" type="presOf" srcId="{55CA0079-485A-4828-AE5E-0EF0BC905366}" destId="{C77B0669-87BB-4CBA-9DF3-A82ECC882FAE}" srcOrd="0" destOrd="0" presId="urn:microsoft.com/office/officeart/2005/8/layout/target3"/>
    <dgm:cxn modelId="{443CEE04-00AE-419F-BA40-47738853A755}" srcId="{CF1D14DF-B8E1-45CB-AE74-E3E4580C2DC2}" destId="{1F00D859-6358-458C-806E-0D8471253328}" srcOrd="2" destOrd="0" parTransId="{BBA1DCDD-CD1F-4DE7-99C5-2FFEA93C7086}" sibTransId="{7A215451-7DB0-4B9E-9864-318216FCFC07}"/>
    <dgm:cxn modelId="{362088B1-5391-4D71-A9AA-A8A711A242BE}" type="presParOf" srcId="{55425A2F-4024-41A4-92BE-0046CA256858}" destId="{41730D92-5051-44A6-A6FB-037E85EF2ABB}" srcOrd="0" destOrd="0" presId="urn:microsoft.com/office/officeart/2005/8/layout/target3"/>
    <dgm:cxn modelId="{F63452C2-0638-494E-AD30-F18592B5843F}" type="presParOf" srcId="{55425A2F-4024-41A4-92BE-0046CA256858}" destId="{9C6EFCEC-5EED-4550-BD47-DC27911CC73C}" srcOrd="1" destOrd="0" presId="urn:microsoft.com/office/officeart/2005/8/layout/target3"/>
    <dgm:cxn modelId="{ACE4614C-B4F4-4637-8A8A-A2DA8C7106B8}" type="presParOf" srcId="{55425A2F-4024-41A4-92BE-0046CA256858}" destId="{BE02AE2C-29DC-4440-84D1-63C0F81E5463}" srcOrd="2" destOrd="0" presId="urn:microsoft.com/office/officeart/2005/8/layout/target3"/>
    <dgm:cxn modelId="{376C2E5B-9C58-4E60-8CD7-6B99837F4F44}" type="presParOf" srcId="{55425A2F-4024-41A4-92BE-0046CA256858}" destId="{2EC80EA2-E093-4335-B320-52F2997A7F1D}" srcOrd="3" destOrd="0" presId="urn:microsoft.com/office/officeart/2005/8/layout/target3"/>
    <dgm:cxn modelId="{C75DA965-6121-4B7D-941B-0A683B170613}" type="presParOf" srcId="{55425A2F-4024-41A4-92BE-0046CA256858}" destId="{D24E881F-5076-4804-9503-E4820A4039AF}" srcOrd="4" destOrd="0" presId="urn:microsoft.com/office/officeart/2005/8/layout/target3"/>
    <dgm:cxn modelId="{FACE1516-3A3C-469B-800C-23E2DE38E757}" type="presParOf" srcId="{55425A2F-4024-41A4-92BE-0046CA256858}" destId="{C77B0669-87BB-4CBA-9DF3-A82ECC882FAE}" srcOrd="5" destOrd="0" presId="urn:microsoft.com/office/officeart/2005/8/layout/target3"/>
    <dgm:cxn modelId="{E139DDE0-28AA-42D0-A863-FB36416B681D}" type="presParOf" srcId="{55425A2F-4024-41A4-92BE-0046CA256858}" destId="{7814B99E-65FD-4400-94E8-A6F59732283B}" srcOrd="6" destOrd="0" presId="urn:microsoft.com/office/officeart/2005/8/layout/target3"/>
    <dgm:cxn modelId="{5189A335-8A0B-4CC5-8590-1AF91D1EC100}" type="presParOf" srcId="{55425A2F-4024-41A4-92BE-0046CA256858}" destId="{5C27FF7D-6ACC-4F2B-8C35-6BA6410FFE67}" srcOrd="7" destOrd="0" presId="urn:microsoft.com/office/officeart/2005/8/layout/target3"/>
    <dgm:cxn modelId="{79E708B6-EA00-4C95-BDA6-2234167B15BD}" type="presParOf" srcId="{55425A2F-4024-41A4-92BE-0046CA256858}" destId="{C1DF76CE-4464-4CE6-86F9-168A31E1DB10}" srcOrd="8" destOrd="0" presId="urn:microsoft.com/office/officeart/2005/8/layout/target3"/>
    <dgm:cxn modelId="{74C690DA-3724-40CA-8C58-7498A6709A4D}" type="presParOf" srcId="{55425A2F-4024-41A4-92BE-0046CA256858}" destId="{D41F4663-4A84-413D-A44C-8185830DDDCF}" srcOrd="9" destOrd="0" presId="urn:microsoft.com/office/officeart/2005/8/layout/target3"/>
    <dgm:cxn modelId="{B0C27544-C4DD-4955-997D-463976A991C7}" type="presParOf" srcId="{55425A2F-4024-41A4-92BE-0046CA256858}" destId="{FAF5B0B4-2B05-44B0-9D29-0E2E501BD4AB}" srcOrd="10" destOrd="0" presId="urn:microsoft.com/office/officeart/2005/8/layout/target3"/>
    <dgm:cxn modelId="{AB3478B3-F580-46A0-9827-8877DB8903CC}" type="presParOf" srcId="{55425A2F-4024-41A4-92BE-0046CA256858}" destId="{F4ABD0BB-BC1B-4DAC-9D93-9E1565843D58}" srcOrd="11" destOrd="0" presId="urn:microsoft.com/office/officeart/2005/8/layout/target3"/>
    <dgm:cxn modelId="{532CE197-EF74-4D11-BFD7-0F2883D0B408}" type="presParOf" srcId="{55425A2F-4024-41A4-92BE-0046CA256858}" destId="{17A05F24-1EA9-4D59-9C8A-0C98FC85F91C}" srcOrd="12" destOrd="0" presId="urn:microsoft.com/office/officeart/2005/8/layout/target3"/>
    <dgm:cxn modelId="{79B12F20-018C-4D70-962C-1D74D33D384F}" type="presParOf" srcId="{55425A2F-4024-41A4-92BE-0046CA256858}" destId="{ADAA1E75-FCE0-46A3-9B15-B079F3461004}" srcOrd="13" destOrd="0" presId="urn:microsoft.com/office/officeart/2005/8/layout/target3"/>
    <dgm:cxn modelId="{CC37C258-C436-4AF5-8FA7-12CBFA8822EA}" type="presParOf" srcId="{55425A2F-4024-41A4-92BE-0046CA256858}" destId="{1E875E68-6B94-42C7-A198-BED9E2DF9A23}" srcOrd="14" destOrd="0" presId="urn:microsoft.com/office/officeart/2005/8/layout/target3"/>
    <dgm:cxn modelId="{9FB5F2A3-2A8C-41B2-BA64-64A65A80250D}" type="presParOf" srcId="{55425A2F-4024-41A4-92BE-0046CA256858}" destId="{DF865774-548A-48D5-9141-AC27C047DCC8}"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2958157B-6EC3-4CF4-8726-ED3FDB5D06DD}">
      <dgm:prSet phldrT="[Text]"/>
      <dgm:spPr/>
      <dgm:t>
        <a:bodyPr/>
        <a:lstStyle/>
        <a:p>
          <a:r>
            <a:rPr lang="en-US" dirty="0" smtClean="0"/>
            <a:t>Sam stood tangled in a web of electrical cords in his office</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Joe braved the live wires and inched his way through the electrified maze</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Together they unplugged the energy zapping monsters and made his obstacle course vanish</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Sam then acted as an energy saving and safety super hero </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custLinFactNeighborX="-315" custLinFactNeighborY="-4409">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2">
            <a:hueOff val="2340759"/>
            <a:satOff val="-2919"/>
            <a:lumOff val="686"/>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2">
            <a:hueOff val="4681519"/>
            <a:satOff val="-5839"/>
            <a:lumOff val="1373"/>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C3EDB949-E153-4F4E-9681-DF56AA4F208A}" srcId="{54101877-EF21-441A-AAC5-F080337B8E57}" destId="{2958157B-6EC3-4CF4-8726-ED3FDB5D06DD}" srcOrd="0" destOrd="0" parTransId="{848F7F1C-311E-4982-9E92-6A0F54EE5FB1}" sibTransId="{97E3BB9C-E504-4EE4-9759-C2427D735180}"/>
    <dgm:cxn modelId="{4F6552E6-345E-438F-862E-C432BBCE661C}" srcId="{2958157B-6EC3-4CF4-8726-ED3FDB5D06DD}" destId="{DA5A35DC-6357-47B6-BBD5-1360DCA6DB71}" srcOrd="1" destOrd="0" parTransId="{25FD9B57-7A7F-482C-9A1A-A2DA8494C171}" sibTransId="{7FCFBB2D-4D6F-412B-A5C0-C4408EBDE2A8}"/>
    <dgm:cxn modelId="{8C392539-4B1D-49E6-BFAA-56ADB5620795}" srcId="{2958157B-6EC3-4CF4-8726-ED3FDB5D06DD}" destId="{5B2E107D-DA62-4B1F-8234-B1CCC3750E22}" srcOrd="2" destOrd="0" parTransId="{7E270E44-7D59-4798-B284-09E128241F5C}" sibTransId="{3C4DC649-46A2-4964-8A7C-8A90A63D927F}"/>
    <dgm:cxn modelId="{DFA33621-6E91-49CC-AAD9-B30ECF729EF0}" type="presOf" srcId="{DA5A35DC-6357-47B6-BBD5-1360DCA6DB71}" destId="{38A217B1-1FB6-4DE5-A01B-B687BFA1E0F0}" srcOrd="0" destOrd="0" presId="urn:microsoft.com/office/officeart/2008/layout/PictureAccentList"/>
    <dgm:cxn modelId="{AD3DADD5-2CF7-4106-ABBE-59B76E2DF938}" type="presOf" srcId="{6D89D9B9-936D-4AC5-B93D-8B5A023EE74B}" destId="{5E8FB5C8-9B2C-4A1B-9F65-15281516F133}" srcOrd="0" destOrd="0" presId="urn:microsoft.com/office/officeart/2008/layout/PictureAccentList"/>
    <dgm:cxn modelId="{93C5A616-F155-45D0-9717-B0AD73F041C7}" type="presOf" srcId="{5B2E107D-DA62-4B1F-8234-B1CCC3750E22}" destId="{2FF8C233-5E4F-4D66-A467-9833DD4870A4}" srcOrd="0" destOrd="0" presId="urn:microsoft.com/office/officeart/2008/layout/PictureAccentList"/>
    <dgm:cxn modelId="{8C0B8077-FC17-47D8-8CEB-3CF8A1C65C3F}" type="presOf" srcId="{54101877-EF21-441A-AAC5-F080337B8E57}" destId="{3B078874-2816-4FC6-8D1C-F4D84FA4BDA4}" srcOrd="0" destOrd="0" presId="urn:microsoft.com/office/officeart/2008/layout/PictureAccentList"/>
    <dgm:cxn modelId="{C6E7060B-043E-417E-A133-FE90B6FA6512}" type="presOf" srcId="{2958157B-6EC3-4CF4-8726-ED3FDB5D06DD}" destId="{2F349EEA-80F1-45A4-9662-E30E669298B7}"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F7480AD7-10B5-4765-9EF5-B63A51C625DF}" type="presParOf" srcId="{3B078874-2816-4FC6-8D1C-F4D84FA4BDA4}" destId="{67A6398D-14DE-4255-9F1E-605EF46B0C7A}" srcOrd="0" destOrd="0" presId="urn:microsoft.com/office/officeart/2008/layout/PictureAccentList"/>
    <dgm:cxn modelId="{8FA0371D-E446-471E-870F-484118A634B9}" type="presParOf" srcId="{67A6398D-14DE-4255-9F1E-605EF46B0C7A}" destId="{521A2305-4D4E-4E83-B1CE-873E2F6A00A2}" srcOrd="0" destOrd="0" presId="urn:microsoft.com/office/officeart/2008/layout/PictureAccentList"/>
    <dgm:cxn modelId="{A50667B2-00CF-48F8-B56A-282886FF6EE8}" type="presParOf" srcId="{521A2305-4D4E-4E83-B1CE-873E2F6A00A2}" destId="{2F349EEA-80F1-45A4-9662-E30E669298B7}" srcOrd="0" destOrd="0" presId="urn:microsoft.com/office/officeart/2008/layout/PictureAccentList"/>
    <dgm:cxn modelId="{8BBA5823-EB9A-4DE6-93E4-92CC9E3EBDF6}" type="presParOf" srcId="{67A6398D-14DE-4255-9F1E-605EF46B0C7A}" destId="{6D58A5DB-E8F3-4CAB-9669-0CA8660E3673}" srcOrd="1" destOrd="0" presId="urn:microsoft.com/office/officeart/2008/layout/PictureAccentList"/>
    <dgm:cxn modelId="{095C7169-5B6C-4D58-BCE8-3D5B975EE119}" type="presParOf" srcId="{6D58A5DB-E8F3-4CAB-9669-0CA8660E3673}" destId="{331E082B-ED39-48E7-ACC4-29E00E69F054}" srcOrd="0" destOrd="0" presId="urn:microsoft.com/office/officeart/2008/layout/PictureAccentList"/>
    <dgm:cxn modelId="{39C0C1FA-3E9B-4839-B3FE-FE802F648157}" type="presParOf" srcId="{331E082B-ED39-48E7-ACC4-29E00E69F054}" destId="{6F089DDD-30CD-4251-97D6-900D3A53B1B6}" srcOrd="0" destOrd="0" presId="urn:microsoft.com/office/officeart/2008/layout/PictureAccentList"/>
    <dgm:cxn modelId="{B3613456-3E10-4CC9-ADFA-F8ECA5777CBB}" type="presParOf" srcId="{331E082B-ED39-48E7-ACC4-29E00E69F054}" destId="{5E8FB5C8-9B2C-4A1B-9F65-15281516F133}" srcOrd="1" destOrd="0" presId="urn:microsoft.com/office/officeart/2008/layout/PictureAccentList"/>
    <dgm:cxn modelId="{D8B90E01-1AB6-4B11-A8C7-F84DCF52FDC2}" type="presParOf" srcId="{6D58A5DB-E8F3-4CAB-9669-0CA8660E3673}" destId="{D413A050-A97B-487A-A8B6-8EEDF65EF0FA}" srcOrd="1" destOrd="0" presId="urn:microsoft.com/office/officeart/2008/layout/PictureAccentList"/>
    <dgm:cxn modelId="{C2C60CCD-7993-4546-AA8D-B6289ADF5D8E}" type="presParOf" srcId="{D413A050-A97B-487A-A8B6-8EEDF65EF0FA}" destId="{988D3AFB-9B59-4D94-A091-22FFFAF78BCB}" srcOrd="0" destOrd="0" presId="urn:microsoft.com/office/officeart/2008/layout/PictureAccentList"/>
    <dgm:cxn modelId="{26268A22-64B2-45B7-9A53-9EEAE2AE6AEB}" type="presParOf" srcId="{D413A050-A97B-487A-A8B6-8EEDF65EF0FA}" destId="{38A217B1-1FB6-4DE5-A01B-B687BFA1E0F0}" srcOrd="1" destOrd="0" presId="urn:microsoft.com/office/officeart/2008/layout/PictureAccentList"/>
    <dgm:cxn modelId="{FC9FFBB6-E54E-4C26-9DFE-D8DFF071C245}" type="presParOf" srcId="{6D58A5DB-E8F3-4CAB-9669-0CA8660E3673}" destId="{C0DFCFE6-8D4D-4273-B68D-9C123C137160}" srcOrd="2" destOrd="0" presId="urn:microsoft.com/office/officeart/2008/layout/PictureAccentList"/>
    <dgm:cxn modelId="{DFED98AC-BF62-43ED-97F3-8169AB9C0B50}" type="presParOf" srcId="{C0DFCFE6-8D4D-4273-B68D-9C123C137160}" destId="{B805A22C-50C0-4D4A-AD2F-2F121E86113C}" srcOrd="0" destOrd="0" presId="urn:microsoft.com/office/officeart/2008/layout/PictureAccentList"/>
    <dgm:cxn modelId="{64B124E6-B0EE-4E9B-AEE8-0E0A926955BC}"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DC945C8-7D8B-4254-BFBC-9E8727877E0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96587F6B-E35B-4649-A1BF-05D048972DDF}">
      <dgm:prSet phldrT="[Text]"/>
      <dgm:spPr/>
      <dgm:t>
        <a:bodyPr/>
        <a:lstStyle/>
        <a:p>
          <a:r>
            <a:rPr lang="en-US" b="0" dirty="0" smtClean="0"/>
            <a:t>Technology and Infrastructure</a:t>
          </a:r>
          <a:endParaRPr lang="en-US" b="0" dirty="0"/>
        </a:p>
      </dgm:t>
    </dgm:pt>
    <dgm:pt modelId="{DBB1CEEE-2465-42D8-B69F-139146E49264}" type="parTrans" cxnId="{4DC5F91E-31C5-4448-8800-60E965A4D3D4}">
      <dgm:prSet/>
      <dgm:spPr/>
      <dgm:t>
        <a:bodyPr/>
        <a:lstStyle/>
        <a:p>
          <a:endParaRPr lang="en-US"/>
        </a:p>
      </dgm:t>
    </dgm:pt>
    <dgm:pt modelId="{7BD0E47A-D664-4CF1-9CDF-48166B34825F}" type="sibTrans" cxnId="{4DC5F91E-31C5-4448-8800-60E965A4D3D4}">
      <dgm:prSet/>
      <dgm:spPr/>
      <dgm:t>
        <a:bodyPr/>
        <a:lstStyle/>
        <a:p>
          <a:endParaRPr lang="en-US"/>
        </a:p>
      </dgm:t>
    </dgm:pt>
    <dgm:pt modelId="{F5D3CF56-2726-42B5-A9F7-11F2D12EBB32}">
      <dgm:prSet phldrT="[Text]"/>
      <dgm:spPr/>
      <dgm:t>
        <a:bodyPr/>
        <a:lstStyle/>
        <a:p>
          <a:r>
            <a:rPr lang="en-US" b="0" dirty="0" smtClean="0"/>
            <a:t>Customer Feedback</a:t>
          </a:r>
          <a:endParaRPr lang="en-US" b="0" dirty="0"/>
        </a:p>
      </dgm:t>
    </dgm:pt>
    <dgm:pt modelId="{9EB589A1-5D12-4DDF-9F9F-2F15154DAB5B}" type="parTrans" cxnId="{78F83078-6204-4BD0-A9B6-24ED78925704}">
      <dgm:prSet/>
      <dgm:spPr/>
      <dgm:t>
        <a:bodyPr/>
        <a:lstStyle/>
        <a:p>
          <a:endParaRPr lang="en-US"/>
        </a:p>
      </dgm:t>
    </dgm:pt>
    <dgm:pt modelId="{C7EE4329-9B91-419B-915E-A8330A85A050}" type="sibTrans" cxnId="{78F83078-6204-4BD0-A9B6-24ED78925704}">
      <dgm:prSet/>
      <dgm:spPr/>
      <dgm:t>
        <a:bodyPr/>
        <a:lstStyle/>
        <a:p>
          <a:endParaRPr lang="en-US"/>
        </a:p>
      </dgm:t>
    </dgm:pt>
    <dgm:pt modelId="{95D5A5F2-46F8-4496-94EA-8E79BDEA723C}">
      <dgm:prSet phldrT="[Text]"/>
      <dgm:spPr/>
      <dgm:t>
        <a:bodyPr/>
        <a:lstStyle/>
        <a:p>
          <a:r>
            <a:rPr lang="en-US" b="0" dirty="0" smtClean="0"/>
            <a:t>Finances</a:t>
          </a:r>
          <a:endParaRPr lang="en-US" b="0" dirty="0"/>
        </a:p>
      </dgm:t>
    </dgm:pt>
    <dgm:pt modelId="{8C98AE06-9C90-42DF-8C01-2D025F1281A7}" type="parTrans" cxnId="{6CB6DEC4-BBAA-4F43-919B-12F3F733F0BF}">
      <dgm:prSet/>
      <dgm:spPr/>
      <dgm:t>
        <a:bodyPr/>
        <a:lstStyle/>
        <a:p>
          <a:endParaRPr lang="en-US"/>
        </a:p>
      </dgm:t>
    </dgm:pt>
    <dgm:pt modelId="{DCFA46D4-A795-4D80-B3D9-62359F688A0B}" type="sibTrans" cxnId="{6CB6DEC4-BBAA-4F43-919B-12F3F733F0BF}">
      <dgm:prSet/>
      <dgm:spPr/>
      <dgm:t>
        <a:bodyPr/>
        <a:lstStyle/>
        <a:p>
          <a:endParaRPr lang="en-US"/>
        </a:p>
      </dgm:t>
    </dgm:pt>
    <dgm:pt modelId="{9997AC6B-1EC0-49E1-8B5F-1A55F75A43F8}">
      <dgm:prSet phldrT="[Text]"/>
      <dgm:spPr/>
      <dgm:t>
        <a:bodyPr/>
        <a:lstStyle/>
        <a:p>
          <a:r>
            <a:rPr lang="en-US" b="0" dirty="0" smtClean="0"/>
            <a:t>Employee Feedback</a:t>
          </a:r>
          <a:endParaRPr lang="en-US" b="0" dirty="0"/>
        </a:p>
      </dgm:t>
    </dgm:pt>
    <dgm:pt modelId="{3F98E759-F8E0-4529-A08E-5075A8F5AF35}" type="parTrans" cxnId="{A457B6B4-B85C-4703-8899-5FD9F083AC10}">
      <dgm:prSet/>
      <dgm:spPr/>
      <dgm:t>
        <a:bodyPr/>
        <a:lstStyle/>
        <a:p>
          <a:endParaRPr lang="en-US"/>
        </a:p>
      </dgm:t>
    </dgm:pt>
    <dgm:pt modelId="{62FA4653-92FD-4586-ACBB-0EC7DDEA5F4E}" type="sibTrans" cxnId="{A457B6B4-B85C-4703-8899-5FD9F083AC10}">
      <dgm:prSet/>
      <dgm:spPr/>
      <dgm:t>
        <a:bodyPr/>
        <a:lstStyle/>
        <a:p>
          <a:endParaRPr lang="en-US"/>
        </a:p>
      </dgm:t>
    </dgm:pt>
    <dgm:pt modelId="{F41A9033-79D9-40B7-837C-F4B7B6806805}" type="pres">
      <dgm:prSet presAssocID="{7DC945C8-7D8B-4254-BFBC-9E8727877E0B}" presName="diagram" presStyleCnt="0">
        <dgm:presLayoutVars>
          <dgm:dir/>
          <dgm:resizeHandles val="exact"/>
        </dgm:presLayoutVars>
      </dgm:prSet>
      <dgm:spPr/>
      <dgm:t>
        <a:bodyPr/>
        <a:lstStyle/>
        <a:p>
          <a:endParaRPr lang="en-US"/>
        </a:p>
      </dgm:t>
    </dgm:pt>
    <dgm:pt modelId="{5F86FA57-CD6A-42C1-B740-CF142FBB701A}" type="pres">
      <dgm:prSet presAssocID="{96587F6B-E35B-4649-A1BF-05D048972DDF}" presName="node" presStyleLbl="node1" presStyleIdx="0" presStyleCnt="4">
        <dgm:presLayoutVars>
          <dgm:bulletEnabled val="1"/>
        </dgm:presLayoutVars>
      </dgm:prSet>
      <dgm:spPr/>
      <dgm:t>
        <a:bodyPr/>
        <a:lstStyle/>
        <a:p>
          <a:endParaRPr lang="en-US"/>
        </a:p>
      </dgm:t>
    </dgm:pt>
    <dgm:pt modelId="{4DFA1F89-8836-410F-8059-9B52FF271E91}" type="pres">
      <dgm:prSet presAssocID="{7BD0E47A-D664-4CF1-9CDF-48166B34825F}" presName="sibTrans" presStyleCnt="0"/>
      <dgm:spPr/>
    </dgm:pt>
    <dgm:pt modelId="{77264C47-0D22-433C-A6F1-4E3FC740C91F}" type="pres">
      <dgm:prSet presAssocID="{F5D3CF56-2726-42B5-A9F7-11F2D12EBB32}" presName="node" presStyleLbl="node1" presStyleIdx="1" presStyleCnt="4">
        <dgm:presLayoutVars>
          <dgm:bulletEnabled val="1"/>
        </dgm:presLayoutVars>
      </dgm:prSet>
      <dgm:spPr/>
      <dgm:t>
        <a:bodyPr/>
        <a:lstStyle/>
        <a:p>
          <a:endParaRPr lang="en-US"/>
        </a:p>
      </dgm:t>
    </dgm:pt>
    <dgm:pt modelId="{7B566EB7-ED01-4E92-956C-3B0BE99EBA0A}" type="pres">
      <dgm:prSet presAssocID="{C7EE4329-9B91-419B-915E-A8330A85A050}" presName="sibTrans" presStyleCnt="0"/>
      <dgm:spPr/>
    </dgm:pt>
    <dgm:pt modelId="{0068F05E-6844-405B-94F3-03D1352052D4}" type="pres">
      <dgm:prSet presAssocID="{95D5A5F2-46F8-4496-94EA-8E79BDEA723C}" presName="node" presStyleLbl="node1" presStyleIdx="2" presStyleCnt="4">
        <dgm:presLayoutVars>
          <dgm:bulletEnabled val="1"/>
        </dgm:presLayoutVars>
      </dgm:prSet>
      <dgm:spPr/>
      <dgm:t>
        <a:bodyPr/>
        <a:lstStyle/>
        <a:p>
          <a:endParaRPr lang="en-US"/>
        </a:p>
      </dgm:t>
    </dgm:pt>
    <dgm:pt modelId="{6975DA3A-8978-4D67-990B-F6B83BA41E59}" type="pres">
      <dgm:prSet presAssocID="{DCFA46D4-A795-4D80-B3D9-62359F688A0B}" presName="sibTrans" presStyleCnt="0"/>
      <dgm:spPr/>
    </dgm:pt>
    <dgm:pt modelId="{BDA7D8F7-79D4-466A-9093-40EBB9A5DE93}" type="pres">
      <dgm:prSet presAssocID="{9997AC6B-1EC0-49E1-8B5F-1A55F75A43F8}" presName="node" presStyleLbl="node1" presStyleIdx="3" presStyleCnt="4">
        <dgm:presLayoutVars>
          <dgm:bulletEnabled val="1"/>
        </dgm:presLayoutVars>
      </dgm:prSet>
      <dgm:spPr/>
      <dgm:t>
        <a:bodyPr/>
        <a:lstStyle/>
        <a:p>
          <a:endParaRPr lang="en-US"/>
        </a:p>
      </dgm:t>
    </dgm:pt>
  </dgm:ptLst>
  <dgm:cxnLst>
    <dgm:cxn modelId="{4DC5F91E-31C5-4448-8800-60E965A4D3D4}" srcId="{7DC945C8-7D8B-4254-BFBC-9E8727877E0B}" destId="{96587F6B-E35B-4649-A1BF-05D048972DDF}" srcOrd="0" destOrd="0" parTransId="{DBB1CEEE-2465-42D8-B69F-139146E49264}" sibTransId="{7BD0E47A-D664-4CF1-9CDF-48166B34825F}"/>
    <dgm:cxn modelId="{5E119426-BE5B-4B7E-996E-0060C7036279}" type="presOf" srcId="{F5D3CF56-2726-42B5-A9F7-11F2D12EBB32}" destId="{77264C47-0D22-433C-A6F1-4E3FC740C91F}" srcOrd="0" destOrd="0" presId="urn:microsoft.com/office/officeart/2005/8/layout/default"/>
    <dgm:cxn modelId="{78F83078-6204-4BD0-A9B6-24ED78925704}" srcId="{7DC945C8-7D8B-4254-BFBC-9E8727877E0B}" destId="{F5D3CF56-2726-42B5-A9F7-11F2D12EBB32}" srcOrd="1" destOrd="0" parTransId="{9EB589A1-5D12-4DDF-9F9F-2F15154DAB5B}" sibTransId="{C7EE4329-9B91-419B-915E-A8330A85A050}"/>
    <dgm:cxn modelId="{D51897AD-E7CA-4702-A093-D6CC827E601B}" type="presOf" srcId="{96587F6B-E35B-4649-A1BF-05D048972DDF}" destId="{5F86FA57-CD6A-42C1-B740-CF142FBB701A}" srcOrd="0" destOrd="0" presId="urn:microsoft.com/office/officeart/2005/8/layout/default"/>
    <dgm:cxn modelId="{0E2DFCDB-E0A3-4566-9DCA-CA1D6A34469D}" type="presOf" srcId="{95D5A5F2-46F8-4496-94EA-8E79BDEA723C}" destId="{0068F05E-6844-405B-94F3-03D1352052D4}" srcOrd="0" destOrd="0" presId="urn:microsoft.com/office/officeart/2005/8/layout/default"/>
    <dgm:cxn modelId="{0E376198-34E1-4A26-8A76-884763E108CA}" type="presOf" srcId="{9997AC6B-1EC0-49E1-8B5F-1A55F75A43F8}" destId="{BDA7D8F7-79D4-466A-9093-40EBB9A5DE93}" srcOrd="0" destOrd="0" presId="urn:microsoft.com/office/officeart/2005/8/layout/default"/>
    <dgm:cxn modelId="{6366B4BF-668D-4700-945C-829AAF165D3D}" type="presOf" srcId="{7DC945C8-7D8B-4254-BFBC-9E8727877E0B}" destId="{F41A9033-79D9-40B7-837C-F4B7B6806805}" srcOrd="0" destOrd="0" presId="urn:microsoft.com/office/officeart/2005/8/layout/default"/>
    <dgm:cxn modelId="{6CB6DEC4-BBAA-4F43-919B-12F3F733F0BF}" srcId="{7DC945C8-7D8B-4254-BFBC-9E8727877E0B}" destId="{95D5A5F2-46F8-4496-94EA-8E79BDEA723C}" srcOrd="2" destOrd="0" parTransId="{8C98AE06-9C90-42DF-8C01-2D025F1281A7}" sibTransId="{DCFA46D4-A795-4D80-B3D9-62359F688A0B}"/>
    <dgm:cxn modelId="{A457B6B4-B85C-4703-8899-5FD9F083AC10}" srcId="{7DC945C8-7D8B-4254-BFBC-9E8727877E0B}" destId="{9997AC6B-1EC0-49E1-8B5F-1A55F75A43F8}" srcOrd="3" destOrd="0" parTransId="{3F98E759-F8E0-4529-A08E-5075A8F5AF35}" sibTransId="{62FA4653-92FD-4586-ACBB-0EC7DDEA5F4E}"/>
    <dgm:cxn modelId="{5B749B33-20DD-4B5D-92F3-5A2EDB2A8878}" type="presParOf" srcId="{F41A9033-79D9-40B7-837C-F4B7B6806805}" destId="{5F86FA57-CD6A-42C1-B740-CF142FBB701A}" srcOrd="0" destOrd="0" presId="urn:microsoft.com/office/officeart/2005/8/layout/default"/>
    <dgm:cxn modelId="{02D3BE99-8DB5-4CB7-B4E8-746DCAA359DB}" type="presParOf" srcId="{F41A9033-79D9-40B7-837C-F4B7B6806805}" destId="{4DFA1F89-8836-410F-8059-9B52FF271E91}" srcOrd="1" destOrd="0" presId="urn:microsoft.com/office/officeart/2005/8/layout/default"/>
    <dgm:cxn modelId="{D3C7AE08-A3E0-41D3-B484-617C80796CF3}" type="presParOf" srcId="{F41A9033-79D9-40B7-837C-F4B7B6806805}" destId="{77264C47-0D22-433C-A6F1-4E3FC740C91F}" srcOrd="2" destOrd="0" presId="urn:microsoft.com/office/officeart/2005/8/layout/default"/>
    <dgm:cxn modelId="{5482B0A9-0F93-4698-8354-8EDB36467068}" type="presParOf" srcId="{F41A9033-79D9-40B7-837C-F4B7B6806805}" destId="{7B566EB7-ED01-4E92-956C-3B0BE99EBA0A}" srcOrd="3" destOrd="0" presId="urn:microsoft.com/office/officeart/2005/8/layout/default"/>
    <dgm:cxn modelId="{EFCC7B28-FAEC-4C6E-8738-0B3C687F9547}" type="presParOf" srcId="{F41A9033-79D9-40B7-837C-F4B7B6806805}" destId="{0068F05E-6844-405B-94F3-03D1352052D4}" srcOrd="4" destOrd="0" presId="urn:microsoft.com/office/officeart/2005/8/layout/default"/>
    <dgm:cxn modelId="{C7F3BA4C-A3FE-4A9E-A77E-CAAB0C21D152}" type="presParOf" srcId="{F41A9033-79D9-40B7-837C-F4B7B6806805}" destId="{6975DA3A-8978-4D67-990B-F6B83BA41E59}" srcOrd="5" destOrd="0" presId="urn:microsoft.com/office/officeart/2005/8/layout/default"/>
    <dgm:cxn modelId="{85757C9F-B637-4BBA-ABDF-ACBD6D50246A}" type="presParOf" srcId="{F41A9033-79D9-40B7-837C-F4B7B6806805}" destId="{BDA7D8F7-79D4-466A-9093-40EBB9A5DE9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771BB76-0D2B-4892-A59B-027A7995BB04}"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3F4CD29-B6B2-4380-87F6-A22597611FA9}">
      <dgm:prSet phldrT="[Text]"/>
      <dgm:spPr/>
      <dgm:t>
        <a:bodyPr/>
        <a:lstStyle/>
        <a:p>
          <a:r>
            <a:rPr lang="en-US" b="0" dirty="0" smtClean="0"/>
            <a:t>Information</a:t>
          </a:r>
          <a:endParaRPr lang="en-US" b="0" dirty="0"/>
        </a:p>
      </dgm:t>
    </dgm:pt>
    <dgm:pt modelId="{18963FE4-DD22-4C2D-994D-D6FFD047E5C3}" type="parTrans" cxnId="{9D92C26A-B0D7-49FE-A840-1286A6C71DFE}">
      <dgm:prSet/>
      <dgm:spPr/>
      <dgm:t>
        <a:bodyPr/>
        <a:lstStyle/>
        <a:p>
          <a:endParaRPr lang="en-US"/>
        </a:p>
      </dgm:t>
    </dgm:pt>
    <dgm:pt modelId="{CED42A87-B640-4C3F-9D54-B77A33E7AB79}" type="sibTrans" cxnId="{9D92C26A-B0D7-49FE-A840-1286A6C71DFE}">
      <dgm:prSet/>
      <dgm:spPr/>
      <dgm:t>
        <a:bodyPr/>
        <a:lstStyle/>
        <a:p>
          <a:endParaRPr lang="en-US"/>
        </a:p>
      </dgm:t>
    </dgm:pt>
    <dgm:pt modelId="{6C2E37C8-3585-4EED-B54C-D6CC87D1E8E2}">
      <dgm:prSet phldrT="[Text]"/>
      <dgm:spPr/>
      <dgm:t>
        <a:bodyPr/>
        <a:lstStyle/>
        <a:p>
          <a:r>
            <a:rPr lang="en-US" b="0" dirty="0" smtClean="0"/>
            <a:t>Decisions</a:t>
          </a:r>
          <a:endParaRPr lang="en-US" b="0" dirty="0"/>
        </a:p>
      </dgm:t>
    </dgm:pt>
    <dgm:pt modelId="{8125CAB2-FA39-461A-9BB1-A0AB2D2F38AE}" type="parTrans" cxnId="{45A72525-3B53-473F-9F9A-DCCB65048D63}">
      <dgm:prSet/>
      <dgm:spPr/>
      <dgm:t>
        <a:bodyPr/>
        <a:lstStyle/>
        <a:p>
          <a:endParaRPr lang="en-US"/>
        </a:p>
      </dgm:t>
    </dgm:pt>
    <dgm:pt modelId="{798C8375-6079-48B0-B062-D753307F945B}" type="sibTrans" cxnId="{45A72525-3B53-473F-9F9A-DCCB65048D63}">
      <dgm:prSet/>
      <dgm:spPr/>
      <dgm:t>
        <a:bodyPr/>
        <a:lstStyle/>
        <a:p>
          <a:endParaRPr lang="en-US"/>
        </a:p>
      </dgm:t>
    </dgm:pt>
    <dgm:pt modelId="{1094247B-8EFC-439A-A30E-D9F166BEFBC1}">
      <dgm:prSet phldrT="[Text]"/>
      <dgm:spPr/>
      <dgm:t>
        <a:bodyPr/>
        <a:lstStyle/>
        <a:p>
          <a:r>
            <a:rPr lang="en-US" b="0" dirty="0" smtClean="0"/>
            <a:t>Work processes</a:t>
          </a:r>
          <a:endParaRPr lang="en-US" b="0" dirty="0"/>
        </a:p>
      </dgm:t>
    </dgm:pt>
    <dgm:pt modelId="{E06AEFDA-B82F-4DE0-8AA9-87195D52315D}" type="parTrans" cxnId="{5B9338E8-E1D6-45F8-A52A-F5136C29296F}">
      <dgm:prSet/>
      <dgm:spPr/>
      <dgm:t>
        <a:bodyPr/>
        <a:lstStyle/>
        <a:p>
          <a:endParaRPr lang="en-US"/>
        </a:p>
      </dgm:t>
    </dgm:pt>
    <dgm:pt modelId="{AD70A94C-75B6-4417-BE62-5BE7E659BEF5}" type="sibTrans" cxnId="{5B9338E8-E1D6-45F8-A52A-F5136C29296F}">
      <dgm:prSet/>
      <dgm:spPr/>
      <dgm:t>
        <a:bodyPr/>
        <a:lstStyle/>
        <a:p>
          <a:endParaRPr lang="en-US"/>
        </a:p>
      </dgm:t>
    </dgm:pt>
    <dgm:pt modelId="{616B73B8-8660-4DF6-9033-26E180C770C4}">
      <dgm:prSet phldrT="[Text]"/>
      <dgm:spPr/>
      <dgm:t>
        <a:bodyPr/>
        <a:lstStyle/>
        <a:p>
          <a:r>
            <a:rPr lang="en-US" b="0" dirty="0" smtClean="0"/>
            <a:t>Goals</a:t>
          </a:r>
          <a:endParaRPr lang="en-US" b="0" dirty="0"/>
        </a:p>
      </dgm:t>
    </dgm:pt>
    <dgm:pt modelId="{2966EA0A-9DEB-4D99-B0C4-82AA89924BB8}" type="parTrans" cxnId="{CA8F3786-D863-4D2E-B6F6-A8ECF3D20D1E}">
      <dgm:prSet/>
      <dgm:spPr/>
    </dgm:pt>
    <dgm:pt modelId="{AE7DFD3D-F562-42FA-8915-298B3213A879}" type="sibTrans" cxnId="{CA8F3786-D863-4D2E-B6F6-A8ECF3D20D1E}">
      <dgm:prSet/>
      <dgm:spPr/>
    </dgm:pt>
    <dgm:pt modelId="{76F3ECDC-229E-41C0-B659-9E6FCA11878F}" type="pres">
      <dgm:prSet presAssocID="{8771BB76-0D2B-4892-A59B-027A7995BB04}" presName="Name0" presStyleCnt="0">
        <dgm:presLayoutVars>
          <dgm:resizeHandles/>
        </dgm:presLayoutVars>
      </dgm:prSet>
      <dgm:spPr/>
      <dgm:t>
        <a:bodyPr/>
        <a:lstStyle/>
        <a:p>
          <a:endParaRPr lang="en-US"/>
        </a:p>
      </dgm:t>
    </dgm:pt>
    <dgm:pt modelId="{0369D053-2801-4D29-9E87-0FDE7691CA93}" type="pres">
      <dgm:prSet presAssocID="{D3F4CD29-B6B2-4380-87F6-A22597611FA9}" presName="text" presStyleLbl="node1" presStyleIdx="0" presStyleCnt="4">
        <dgm:presLayoutVars>
          <dgm:bulletEnabled val="1"/>
        </dgm:presLayoutVars>
      </dgm:prSet>
      <dgm:spPr/>
      <dgm:t>
        <a:bodyPr/>
        <a:lstStyle/>
        <a:p>
          <a:endParaRPr lang="en-US"/>
        </a:p>
      </dgm:t>
    </dgm:pt>
    <dgm:pt modelId="{8578FFED-8ACA-4E8D-98FB-DA982BD84D68}" type="pres">
      <dgm:prSet presAssocID="{CED42A87-B640-4C3F-9D54-B77A33E7AB79}" presName="space" presStyleCnt="0"/>
      <dgm:spPr/>
    </dgm:pt>
    <dgm:pt modelId="{0E2ACD2E-F354-4E32-8308-2DF562ABF5B7}" type="pres">
      <dgm:prSet presAssocID="{6C2E37C8-3585-4EED-B54C-D6CC87D1E8E2}" presName="text" presStyleLbl="node1" presStyleIdx="1" presStyleCnt="4">
        <dgm:presLayoutVars>
          <dgm:bulletEnabled val="1"/>
        </dgm:presLayoutVars>
      </dgm:prSet>
      <dgm:spPr/>
      <dgm:t>
        <a:bodyPr/>
        <a:lstStyle/>
        <a:p>
          <a:endParaRPr lang="en-US"/>
        </a:p>
      </dgm:t>
    </dgm:pt>
    <dgm:pt modelId="{A42C6A45-9CFF-4C8B-AA4B-499153D8CA3D}" type="pres">
      <dgm:prSet presAssocID="{798C8375-6079-48B0-B062-D753307F945B}" presName="space" presStyleCnt="0"/>
      <dgm:spPr/>
    </dgm:pt>
    <dgm:pt modelId="{14D9F5A7-9C98-47F1-8642-58322CB59F5F}" type="pres">
      <dgm:prSet presAssocID="{1094247B-8EFC-439A-A30E-D9F166BEFBC1}" presName="text" presStyleLbl="node1" presStyleIdx="2" presStyleCnt="4">
        <dgm:presLayoutVars>
          <dgm:bulletEnabled val="1"/>
        </dgm:presLayoutVars>
      </dgm:prSet>
      <dgm:spPr/>
      <dgm:t>
        <a:bodyPr/>
        <a:lstStyle/>
        <a:p>
          <a:endParaRPr lang="en-US"/>
        </a:p>
      </dgm:t>
    </dgm:pt>
    <dgm:pt modelId="{DCABF7AF-E26C-4C94-9C42-39F1E52E4B6A}" type="pres">
      <dgm:prSet presAssocID="{AD70A94C-75B6-4417-BE62-5BE7E659BEF5}" presName="space" presStyleCnt="0"/>
      <dgm:spPr/>
    </dgm:pt>
    <dgm:pt modelId="{9BCD031E-499A-4AB1-A911-EF1BAE023790}" type="pres">
      <dgm:prSet presAssocID="{616B73B8-8660-4DF6-9033-26E180C770C4}" presName="text" presStyleLbl="node1" presStyleIdx="3" presStyleCnt="4">
        <dgm:presLayoutVars>
          <dgm:bulletEnabled val="1"/>
        </dgm:presLayoutVars>
      </dgm:prSet>
      <dgm:spPr/>
      <dgm:t>
        <a:bodyPr/>
        <a:lstStyle/>
        <a:p>
          <a:endParaRPr lang="en-US"/>
        </a:p>
      </dgm:t>
    </dgm:pt>
  </dgm:ptLst>
  <dgm:cxnLst>
    <dgm:cxn modelId="{89213064-7FFC-43F8-B52A-852719868ECE}" type="presOf" srcId="{8771BB76-0D2B-4892-A59B-027A7995BB04}" destId="{76F3ECDC-229E-41C0-B659-9E6FCA11878F}" srcOrd="0" destOrd="0" presId="urn:diagrams.loki3.com/VaryingWidthList+Icon"/>
    <dgm:cxn modelId="{74764F58-90E4-452C-B739-672FA0B54E9A}" type="presOf" srcId="{616B73B8-8660-4DF6-9033-26E180C770C4}" destId="{9BCD031E-499A-4AB1-A911-EF1BAE023790}" srcOrd="0" destOrd="0" presId="urn:diagrams.loki3.com/VaryingWidthList+Icon"/>
    <dgm:cxn modelId="{C74EB8BF-5492-4F25-8687-89C17707A2CB}" type="presOf" srcId="{D3F4CD29-B6B2-4380-87F6-A22597611FA9}" destId="{0369D053-2801-4D29-9E87-0FDE7691CA93}" srcOrd="0" destOrd="0" presId="urn:diagrams.loki3.com/VaryingWidthList+Icon"/>
    <dgm:cxn modelId="{31857593-476E-4F01-BCAA-490910B8F1E3}" type="presOf" srcId="{1094247B-8EFC-439A-A30E-D9F166BEFBC1}" destId="{14D9F5A7-9C98-47F1-8642-58322CB59F5F}" srcOrd="0" destOrd="0" presId="urn:diagrams.loki3.com/VaryingWidthList+Icon"/>
    <dgm:cxn modelId="{9D92C26A-B0D7-49FE-A840-1286A6C71DFE}" srcId="{8771BB76-0D2B-4892-A59B-027A7995BB04}" destId="{D3F4CD29-B6B2-4380-87F6-A22597611FA9}" srcOrd="0" destOrd="0" parTransId="{18963FE4-DD22-4C2D-994D-D6FFD047E5C3}" sibTransId="{CED42A87-B640-4C3F-9D54-B77A33E7AB79}"/>
    <dgm:cxn modelId="{45A72525-3B53-473F-9F9A-DCCB65048D63}" srcId="{8771BB76-0D2B-4892-A59B-027A7995BB04}" destId="{6C2E37C8-3585-4EED-B54C-D6CC87D1E8E2}" srcOrd="1" destOrd="0" parTransId="{8125CAB2-FA39-461A-9BB1-A0AB2D2F38AE}" sibTransId="{798C8375-6079-48B0-B062-D753307F945B}"/>
    <dgm:cxn modelId="{AF799D83-7DD0-4872-B928-567BFC570262}" type="presOf" srcId="{6C2E37C8-3585-4EED-B54C-D6CC87D1E8E2}" destId="{0E2ACD2E-F354-4E32-8308-2DF562ABF5B7}" srcOrd="0" destOrd="0" presId="urn:diagrams.loki3.com/VaryingWidthList+Icon"/>
    <dgm:cxn modelId="{CA8F3786-D863-4D2E-B6F6-A8ECF3D20D1E}" srcId="{8771BB76-0D2B-4892-A59B-027A7995BB04}" destId="{616B73B8-8660-4DF6-9033-26E180C770C4}" srcOrd="3" destOrd="0" parTransId="{2966EA0A-9DEB-4D99-B0C4-82AA89924BB8}" sibTransId="{AE7DFD3D-F562-42FA-8915-298B3213A879}"/>
    <dgm:cxn modelId="{5B9338E8-E1D6-45F8-A52A-F5136C29296F}" srcId="{8771BB76-0D2B-4892-A59B-027A7995BB04}" destId="{1094247B-8EFC-439A-A30E-D9F166BEFBC1}" srcOrd="2" destOrd="0" parTransId="{E06AEFDA-B82F-4DE0-8AA9-87195D52315D}" sibTransId="{AD70A94C-75B6-4417-BE62-5BE7E659BEF5}"/>
    <dgm:cxn modelId="{5CE366E1-7D9B-4BDD-9EBF-E66C5A241D5E}" type="presParOf" srcId="{76F3ECDC-229E-41C0-B659-9E6FCA11878F}" destId="{0369D053-2801-4D29-9E87-0FDE7691CA93}" srcOrd="0" destOrd="0" presId="urn:diagrams.loki3.com/VaryingWidthList+Icon"/>
    <dgm:cxn modelId="{19C7873B-99E4-421F-B14A-4DBFC29A755C}" type="presParOf" srcId="{76F3ECDC-229E-41C0-B659-9E6FCA11878F}" destId="{8578FFED-8ACA-4E8D-98FB-DA982BD84D68}" srcOrd="1" destOrd="0" presId="urn:diagrams.loki3.com/VaryingWidthList+Icon"/>
    <dgm:cxn modelId="{3F93C241-A5BD-441E-A062-C58B36906AFD}" type="presParOf" srcId="{76F3ECDC-229E-41C0-B659-9E6FCA11878F}" destId="{0E2ACD2E-F354-4E32-8308-2DF562ABF5B7}" srcOrd="2" destOrd="0" presId="urn:diagrams.loki3.com/VaryingWidthList+Icon"/>
    <dgm:cxn modelId="{1F2FC816-B6C5-4850-9AB2-F40A1FA4DA71}" type="presParOf" srcId="{76F3ECDC-229E-41C0-B659-9E6FCA11878F}" destId="{A42C6A45-9CFF-4C8B-AA4B-499153D8CA3D}" srcOrd="3" destOrd="0" presId="urn:diagrams.loki3.com/VaryingWidthList+Icon"/>
    <dgm:cxn modelId="{C5E98E94-214E-4385-8286-1A0EA8750EEF}" type="presParOf" srcId="{76F3ECDC-229E-41C0-B659-9E6FCA11878F}" destId="{14D9F5A7-9C98-47F1-8642-58322CB59F5F}" srcOrd="4" destOrd="0" presId="urn:diagrams.loki3.com/VaryingWidthList+Icon"/>
    <dgm:cxn modelId="{19EDAE83-7924-498D-890C-1849D8F334AF}" type="presParOf" srcId="{76F3ECDC-229E-41C0-B659-9E6FCA11878F}" destId="{DCABF7AF-E26C-4C94-9C42-39F1E52E4B6A}" srcOrd="5" destOrd="0" presId="urn:diagrams.loki3.com/VaryingWidthList+Icon"/>
    <dgm:cxn modelId="{341C8A2E-B31D-44D8-AAC4-F62292D8CC3C}" type="presParOf" srcId="{76F3ECDC-229E-41C0-B659-9E6FCA11878F}" destId="{9BCD031E-499A-4AB1-A911-EF1BAE023790}"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6DC1A7F-DADA-4FC4-90C3-71B7E92AC88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3B43666-CFA1-429C-904E-290ADB4E9597}">
      <dgm:prSet phldrT="[Text]" custT="1"/>
      <dgm:spPr/>
      <dgm:t>
        <a:bodyPr/>
        <a:lstStyle/>
        <a:p>
          <a:r>
            <a:rPr lang="en-US" sz="3600" b="1" dirty="0" smtClean="0"/>
            <a:t>Relevant</a:t>
          </a:r>
          <a:endParaRPr lang="en-US" sz="3600" dirty="0"/>
        </a:p>
      </dgm:t>
    </dgm:pt>
    <dgm:pt modelId="{757E35A1-E8B5-4CA5-8D7F-B31F1EEDCADF}" type="parTrans" cxnId="{483A61CA-DA92-46B5-AF8A-076B8AD635DE}">
      <dgm:prSet/>
      <dgm:spPr/>
      <dgm:t>
        <a:bodyPr/>
        <a:lstStyle/>
        <a:p>
          <a:endParaRPr lang="en-US"/>
        </a:p>
      </dgm:t>
    </dgm:pt>
    <dgm:pt modelId="{15E7F9D0-C3E8-495E-AAAA-6AEB4558E6EF}" type="sibTrans" cxnId="{483A61CA-DA92-46B5-AF8A-076B8AD635DE}">
      <dgm:prSet/>
      <dgm:spPr/>
      <dgm:t>
        <a:bodyPr/>
        <a:lstStyle/>
        <a:p>
          <a:endParaRPr lang="en-US"/>
        </a:p>
      </dgm:t>
    </dgm:pt>
    <dgm:pt modelId="{23328906-57A8-44A3-968C-90770684AAD2}">
      <dgm:prSet phldrT="[Text]" custT="1"/>
      <dgm:spPr/>
      <dgm:t>
        <a:bodyPr/>
        <a:lstStyle/>
        <a:p>
          <a:r>
            <a:rPr lang="en-US" sz="3600" b="1" dirty="0" smtClean="0"/>
            <a:t>Comprehensive</a:t>
          </a:r>
          <a:endParaRPr lang="en-US" sz="3600" dirty="0"/>
        </a:p>
      </dgm:t>
    </dgm:pt>
    <dgm:pt modelId="{B6013C4B-50EA-4D88-8383-8E362855BDE1}" type="parTrans" cxnId="{CB523CAC-10A2-4385-84B9-876F6C0F01FF}">
      <dgm:prSet/>
      <dgm:spPr/>
      <dgm:t>
        <a:bodyPr/>
        <a:lstStyle/>
        <a:p>
          <a:endParaRPr lang="en-US"/>
        </a:p>
      </dgm:t>
    </dgm:pt>
    <dgm:pt modelId="{AE869BB4-712E-4A40-97CA-1E95C79A69EA}" type="sibTrans" cxnId="{CB523CAC-10A2-4385-84B9-876F6C0F01FF}">
      <dgm:prSet/>
      <dgm:spPr/>
      <dgm:t>
        <a:bodyPr/>
        <a:lstStyle/>
        <a:p>
          <a:endParaRPr lang="en-US"/>
        </a:p>
      </dgm:t>
    </dgm:pt>
    <dgm:pt modelId="{BF669011-2071-4732-85C9-BE912B3F16CF}">
      <dgm:prSet phldrT="[Text]" custT="1"/>
      <dgm:spPr/>
      <dgm:t>
        <a:bodyPr/>
        <a:lstStyle/>
        <a:p>
          <a:r>
            <a:rPr lang="en-US" sz="3600" b="1" dirty="0" smtClean="0"/>
            <a:t>Accurate</a:t>
          </a:r>
          <a:endParaRPr lang="en-US" sz="3600" dirty="0"/>
        </a:p>
      </dgm:t>
    </dgm:pt>
    <dgm:pt modelId="{D817E595-E397-44B4-BE5B-4FB6FCE2D420}" type="parTrans" cxnId="{9B7C94EF-0930-4991-BE82-50FAB8C77CE1}">
      <dgm:prSet/>
      <dgm:spPr/>
      <dgm:t>
        <a:bodyPr/>
        <a:lstStyle/>
        <a:p>
          <a:endParaRPr lang="en-US"/>
        </a:p>
      </dgm:t>
    </dgm:pt>
    <dgm:pt modelId="{31C24AAC-4625-4AC6-AD59-01C7F3DA35E6}" type="sibTrans" cxnId="{9B7C94EF-0930-4991-BE82-50FAB8C77CE1}">
      <dgm:prSet/>
      <dgm:spPr/>
      <dgm:t>
        <a:bodyPr/>
        <a:lstStyle/>
        <a:p>
          <a:endParaRPr lang="en-US"/>
        </a:p>
      </dgm:t>
    </dgm:pt>
    <dgm:pt modelId="{2DC3F88C-A8B1-4F9B-BC6C-E09123892CAF}">
      <dgm:prSet phldrT="[Text]" custT="1"/>
      <dgm:spPr/>
      <dgm:t>
        <a:bodyPr/>
        <a:lstStyle/>
        <a:p>
          <a:r>
            <a:rPr lang="en-US" sz="3600" b="1" dirty="0" smtClean="0"/>
            <a:t>Current</a:t>
          </a:r>
          <a:endParaRPr lang="en-US" sz="3600" dirty="0"/>
        </a:p>
      </dgm:t>
    </dgm:pt>
    <dgm:pt modelId="{DD36E9EE-1C26-45A6-AE09-4A35C735AEA4}" type="parTrans" cxnId="{DC05C0C3-0C41-43E6-8A9A-B6CD379396D4}">
      <dgm:prSet/>
      <dgm:spPr/>
      <dgm:t>
        <a:bodyPr/>
        <a:lstStyle/>
        <a:p>
          <a:endParaRPr lang="en-US"/>
        </a:p>
      </dgm:t>
    </dgm:pt>
    <dgm:pt modelId="{759C2924-9304-4453-B964-F283AFFC6BFE}" type="sibTrans" cxnId="{DC05C0C3-0C41-43E6-8A9A-B6CD379396D4}">
      <dgm:prSet/>
      <dgm:spPr/>
      <dgm:t>
        <a:bodyPr/>
        <a:lstStyle/>
        <a:p>
          <a:endParaRPr lang="en-US"/>
        </a:p>
      </dgm:t>
    </dgm:pt>
    <dgm:pt modelId="{578236D8-6117-471D-A50A-4F3515537EAE}">
      <dgm:prSet phldrT="[Text]" custT="1"/>
      <dgm:spPr/>
      <dgm:t>
        <a:bodyPr/>
        <a:lstStyle/>
        <a:p>
          <a:r>
            <a:rPr lang="en-US" sz="3600" b="1" dirty="0" smtClean="0"/>
            <a:t>Economical</a:t>
          </a:r>
          <a:endParaRPr lang="en-US" sz="3600" dirty="0"/>
        </a:p>
      </dgm:t>
    </dgm:pt>
    <dgm:pt modelId="{D12297DA-12A7-4D9D-9F99-61442AAE3730}" type="parTrans" cxnId="{38BC2A07-361D-4F19-86C0-D90D4858E039}">
      <dgm:prSet/>
      <dgm:spPr/>
      <dgm:t>
        <a:bodyPr/>
        <a:lstStyle/>
        <a:p>
          <a:endParaRPr lang="en-US"/>
        </a:p>
      </dgm:t>
    </dgm:pt>
    <dgm:pt modelId="{55120AE4-A932-4638-9E94-20B74AE3ED29}" type="sibTrans" cxnId="{38BC2A07-361D-4F19-86C0-D90D4858E039}">
      <dgm:prSet/>
      <dgm:spPr/>
      <dgm:t>
        <a:bodyPr/>
        <a:lstStyle/>
        <a:p>
          <a:endParaRPr lang="en-US"/>
        </a:p>
      </dgm:t>
    </dgm:pt>
    <dgm:pt modelId="{16D39462-5B53-4E41-97F0-302D5FD06880}" type="pres">
      <dgm:prSet presAssocID="{E6DC1A7F-DADA-4FC4-90C3-71B7E92AC88F}" presName="linear" presStyleCnt="0">
        <dgm:presLayoutVars>
          <dgm:dir/>
          <dgm:animLvl val="lvl"/>
          <dgm:resizeHandles val="exact"/>
        </dgm:presLayoutVars>
      </dgm:prSet>
      <dgm:spPr/>
      <dgm:t>
        <a:bodyPr/>
        <a:lstStyle/>
        <a:p>
          <a:endParaRPr lang="en-US"/>
        </a:p>
      </dgm:t>
    </dgm:pt>
    <dgm:pt modelId="{138CC281-E623-414E-B84E-AB1938B1CD14}" type="pres">
      <dgm:prSet presAssocID="{63B43666-CFA1-429C-904E-290ADB4E9597}" presName="parentLin" presStyleCnt="0"/>
      <dgm:spPr/>
    </dgm:pt>
    <dgm:pt modelId="{B1654C11-6350-4283-81FD-0987C5E061E4}" type="pres">
      <dgm:prSet presAssocID="{63B43666-CFA1-429C-904E-290ADB4E9597}" presName="parentLeftMargin" presStyleLbl="node1" presStyleIdx="0" presStyleCnt="5"/>
      <dgm:spPr/>
      <dgm:t>
        <a:bodyPr/>
        <a:lstStyle/>
        <a:p>
          <a:endParaRPr lang="en-US"/>
        </a:p>
      </dgm:t>
    </dgm:pt>
    <dgm:pt modelId="{7FD1C4BA-A1FA-4369-B887-789F74F60E17}" type="pres">
      <dgm:prSet presAssocID="{63B43666-CFA1-429C-904E-290ADB4E9597}" presName="parentText" presStyleLbl="node1" presStyleIdx="0" presStyleCnt="5">
        <dgm:presLayoutVars>
          <dgm:chMax val="0"/>
          <dgm:bulletEnabled val="1"/>
        </dgm:presLayoutVars>
      </dgm:prSet>
      <dgm:spPr/>
      <dgm:t>
        <a:bodyPr/>
        <a:lstStyle/>
        <a:p>
          <a:endParaRPr lang="en-US"/>
        </a:p>
      </dgm:t>
    </dgm:pt>
    <dgm:pt modelId="{59FDC551-6E7B-43CB-906C-CEFB9F2946A5}" type="pres">
      <dgm:prSet presAssocID="{63B43666-CFA1-429C-904E-290ADB4E9597}" presName="negativeSpace" presStyleCnt="0"/>
      <dgm:spPr/>
    </dgm:pt>
    <dgm:pt modelId="{22F1C819-335D-428F-9168-50837BF1EFF0}" type="pres">
      <dgm:prSet presAssocID="{63B43666-CFA1-429C-904E-290ADB4E9597}" presName="childText" presStyleLbl="conFgAcc1" presStyleIdx="0" presStyleCnt="5">
        <dgm:presLayoutVars>
          <dgm:bulletEnabled val="1"/>
        </dgm:presLayoutVars>
      </dgm:prSet>
      <dgm:spPr/>
    </dgm:pt>
    <dgm:pt modelId="{22B3758D-B5E6-4772-A8B4-34100C20DCCE}" type="pres">
      <dgm:prSet presAssocID="{15E7F9D0-C3E8-495E-AAAA-6AEB4558E6EF}" presName="spaceBetweenRectangles" presStyleCnt="0"/>
      <dgm:spPr/>
    </dgm:pt>
    <dgm:pt modelId="{9B5965C2-D8AE-41C0-B28F-A8A58D64FB15}" type="pres">
      <dgm:prSet presAssocID="{23328906-57A8-44A3-968C-90770684AAD2}" presName="parentLin" presStyleCnt="0"/>
      <dgm:spPr/>
    </dgm:pt>
    <dgm:pt modelId="{DB738C87-D779-4FE1-88E8-C2B6ADBAB89D}" type="pres">
      <dgm:prSet presAssocID="{23328906-57A8-44A3-968C-90770684AAD2}" presName="parentLeftMargin" presStyleLbl="node1" presStyleIdx="0" presStyleCnt="5"/>
      <dgm:spPr/>
      <dgm:t>
        <a:bodyPr/>
        <a:lstStyle/>
        <a:p>
          <a:endParaRPr lang="en-US"/>
        </a:p>
      </dgm:t>
    </dgm:pt>
    <dgm:pt modelId="{D4920AAB-6F16-4B8E-AA9D-07FBDCD1DF7A}" type="pres">
      <dgm:prSet presAssocID="{23328906-57A8-44A3-968C-90770684AAD2}" presName="parentText" presStyleLbl="node1" presStyleIdx="1" presStyleCnt="5">
        <dgm:presLayoutVars>
          <dgm:chMax val="0"/>
          <dgm:bulletEnabled val="1"/>
        </dgm:presLayoutVars>
      </dgm:prSet>
      <dgm:spPr/>
      <dgm:t>
        <a:bodyPr/>
        <a:lstStyle/>
        <a:p>
          <a:endParaRPr lang="en-US"/>
        </a:p>
      </dgm:t>
    </dgm:pt>
    <dgm:pt modelId="{4A72D813-548F-4535-A82E-21561661117F}" type="pres">
      <dgm:prSet presAssocID="{23328906-57A8-44A3-968C-90770684AAD2}" presName="negativeSpace" presStyleCnt="0"/>
      <dgm:spPr/>
    </dgm:pt>
    <dgm:pt modelId="{30BA6C8E-0EE6-4E76-A984-9F18AE9DB2BB}" type="pres">
      <dgm:prSet presAssocID="{23328906-57A8-44A3-968C-90770684AAD2}" presName="childText" presStyleLbl="conFgAcc1" presStyleIdx="1" presStyleCnt="5">
        <dgm:presLayoutVars>
          <dgm:bulletEnabled val="1"/>
        </dgm:presLayoutVars>
      </dgm:prSet>
      <dgm:spPr/>
    </dgm:pt>
    <dgm:pt modelId="{685DE282-1665-4811-A9A8-4D99711496CA}" type="pres">
      <dgm:prSet presAssocID="{AE869BB4-712E-4A40-97CA-1E95C79A69EA}" presName="spaceBetweenRectangles" presStyleCnt="0"/>
      <dgm:spPr/>
    </dgm:pt>
    <dgm:pt modelId="{F36DAE63-AB4C-4F6D-BBC2-D7D031FBE904}" type="pres">
      <dgm:prSet presAssocID="{BF669011-2071-4732-85C9-BE912B3F16CF}" presName="parentLin" presStyleCnt="0"/>
      <dgm:spPr/>
    </dgm:pt>
    <dgm:pt modelId="{1A68A1A3-8E71-487B-8DF3-098E30A1AB92}" type="pres">
      <dgm:prSet presAssocID="{BF669011-2071-4732-85C9-BE912B3F16CF}" presName="parentLeftMargin" presStyleLbl="node1" presStyleIdx="1" presStyleCnt="5"/>
      <dgm:spPr/>
      <dgm:t>
        <a:bodyPr/>
        <a:lstStyle/>
        <a:p>
          <a:endParaRPr lang="en-US"/>
        </a:p>
      </dgm:t>
    </dgm:pt>
    <dgm:pt modelId="{1EAC9C86-AFC5-4CC6-B261-0CEF6706544C}" type="pres">
      <dgm:prSet presAssocID="{BF669011-2071-4732-85C9-BE912B3F16CF}" presName="parentText" presStyleLbl="node1" presStyleIdx="2" presStyleCnt="5">
        <dgm:presLayoutVars>
          <dgm:chMax val="0"/>
          <dgm:bulletEnabled val="1"/>
        </dgm:presLayoutVars>
      </dgm:prSet>
      <dgm:spPr/>
      <dgm:t>
        <a:bodyPr/>
        <a:lstStyle/>
        <a:p>
          <a:endParaRPr lang="en-US"/>
        </a:p>
      </dgm:t>
    </dgm:pt>
    <dgm:pt modelId="{E52A05A0-4258-46DF-8BC4-2A24C20BB2F3}" type="pres">
      <dgm:prSet presAssocID="{BF669011-2071-4732-85C9-BE912B3F16CF}" presName="negativeSpace" presStyleCnt="0"/>
      <dgm:spPr/>
    </dgm:pt>
    <dgm:pt modelId="{C6312D9F-99EF-4CDC-8610-7B0DF23B18DD}" type="pres">
      <dgm:prSet presAssocID="{BF669011-2071-4732-85C9-BE912B3F16CF}" presName="childText" presStyleLbl="conFgAcc1" presStyleIdx="2" presStyleCnt="5">
        <dgm:presLayoutVars>
          <dgm:bulletEnabled val="1"/>
        </dgm:presLayoutVars>
      </dgm:prSet>
      <dgm:spPr/>
    </dgm:pt>
    <dgm:pt modelId="{E960BEC8-536C-4BED-86E7-182B78433D4F}" type="pres">
      <dgm:prSet presAssocID="{31C24AAC-4625-4AC6-AD59-01C7F3DA35E6}" presName="spaceBetweenRectangles" presStyleCnt="0"/>
      <dgm:spPr/>
    </dgm:pt>
    <dgm:pt modelId="{B90B8F51-7A37-4F75-8A58-A1212D89C40C}" type="pres">
      <dgm:prSet presAssocID="{2DC3F88C-A8B1-4F9B-BC6C-E09123892CAF}" presName="parentLin" presStyleCnt="0"/>
      <dgm:spPr/>
    </dgm:pt>
    <dgm:pt modelId="{63F03019-D12F-4CE9-B4D9-BA79B388D8F0}" type="pres">
      <dgm:prSet presAssocID="{2DC3F88C-A8B1-4F9B-BC6C-E09123892CAF}" presName="parentLeftMargin" presStyleLbl="node1" presStyleIdx="2" presStyleCnt="5"/>
      <dgm:spPr/>
      <dgm:t>
        <a:bodyPr/>
        <a:lstStyle/>
        <a:p>
          <a:endParaRPr lang="en-US"/>
        </a:p>
      </dgm:t>
    </dgm:pt>
    <dgm:pt modelId="{D6E5A5C7-C29D-4458-ABD9-F76D5B4FBAB8}" type="pres">
      <dgm:prSet presAssocID="{2DC3F88C-A8B1-4F9B-BC6C-E09123892CAF}" presName="parentText" presStyleLbl="node1" presStyleIdx="3" presStyleCnt="5">
        <dgm:presLayoutVars>
          <dgm:chMax val="0"/>
          <dgm:bulletEnabled val="1"/>
        </dgm:presLayoutVars>
      </dgm:prSet>
      <dgm:spPr/>
      <dgm:t>
        <a:bodyPr/>
        <a:lstStyle/>
        <a:p>
          <a:endParaRPr lang="en-US"/>
        </a:p>
      </dgm:t>
    </dgm:pt>
    <dgm:pt modelId="{415F2146-4C78-4DE1-A636-45B75B7F8E8E}" type="pres">
      <dgm:prSet presAssocID="{2DC3F88C-A8B1-4F9B-BC6C-E09123892CAF}" presName="negativeSpace" presStyleCnt="0"/>
      <dgm:spPr/>
    </dgm:pt>
    <dgm:pt modelId="{EDBA695D-C983-4787-B4C9-CB30FE2F5329}" type="pres">
      <dgm:prSet presAssocID="{2DC3F88C-A8B1-4F9B-BC6C-E09123892CAF}" presName="childText" presStyleLbl="conFgAcc1" presStyleIdx="3" presStyleCnt="5">
        <dgm:presLayoutVars>
          <dgm:bulletEnabled val="1"/>
        </dgm:presLayoutVars>
      </dgm:prSet>
      <dgm:spPr/>
    </dgm:pt>
    <dgm:pt modelId="{FC46A84A-DF63-48C6-A679-D158E7D658BC}" type="pres">
      <dgm:prSet presAssocID="{759C2924-9304-4453-B964-F283AFFC6BFE}" presName="spaceBetweenRectangles" presStyleCnt="0"/>
      <dgm:spPr/>
    </dgm:pt>
    <dgm:pt modelId="{697A763B-3148-412C-B3BE-1B6B2A485507}" type="pres">
      <dgm:prSet presAssocID="{578236D8-6117-471D-A50A-4F3515537EAE}" presName="parentLin" presStyleCnt="0"/>
      <dgm:spPr/>
    </dgm:pt>
    <dgm:pt modelId="{D8FE3E31-3587-42F5-9FFC-E2DA19313EDD}" type="pres">
      <dgm:prSet presAssocID="{578236D8-6117-471D-A50A-4F3515537EAE}" presName="parentLeftMargin" presStyleLbl="node1" presStyleIdx="3" presStyleCnt="5"/>
      <dgm:spPr/>
      <dgm:t>
        <a:bodyPr/>
        <a:lstStyle/>
        <a:p>
          <a:endParaRPr lang="en-US"/>
        </a:p>
      </dgm:t>
    </dgm:pt>
    <dgm:pt modelId="{35EDE5C8-9FF6-40F8-AD46-AE9FAEDD252D}" type="pres">
      <dgm:prSet presAssocID="{578236D8-6117-471D-A50A-4F3515537EAE}" presName="parentText" presStyleLbl="node1" presStyleIdx="4" presStyleCnt="5">
        <dgm:presLayoutVars>
          <dgm:chMax val="0"/>
          <dgm:bulletEnabled val="1"/>
        </dgm:presLayoutVars>
      </dgm:prSet>
      <dgm:spPr/>
      <dgm:t>
        <a:bodyPr/>
        <a:lstStyle/>
        <a:p>
          <a:endParaRPr lang="en-US"/>
        </a:p>
      </dgm:t>
    </dgm:pt>
    <dgm:pt modelId="{F562FE32-3BFA-49E1-BB90-8A2E352C5204}" type="pres">
      <dgm:prSet presAssocID="{578236D8-6117-471D-A50A-4F3515537EAE}" presName="negativeSpace" presStyleCnt="0"/>
      <dgm:spPr/>
    </dgm:pt>
    <dgm:pt modelId="{2789D357-FD13-4F4A-847C-6D1148A5175C}" type="pres">
      <dgm:prSet presAssocID="{578236D8-6117-471D-A50A-4F3515537EAE}" presName="childText" presStyleLbl="conFgAcc1" presStyleIdx="4" presStyleCnt="5">
        <dgm:presLayoutVars>
          <dgm:bulletEnabled val="1"/>
        </dgm:presLayoutVars>
      </dgm:prSet>
      <dgm:spPr/>
    </dgm:pt>
  </dgm:ptLst>
  <dgm:cxnLst>
    <dgm:cxn modelId="{CB523CAC-10A2-4385-84B9-876F6C0F01FF}" srcId="{E6DC1A7F-DADA-4FC4-90C3-71B7E92AC88F}" destId="{23328906-57A8-44A3-968C-90770684AAD2}" srcOrd="1" destOrd="0" parTransId="{B6013C4B-50EA-4D88-8383-8E362855BDE1}" sibTransId="{AE869BB4-712E-4A40-97CA-1E95C79A69EA}"/>
    <dgm:cxn modelId="{38BC2A07-361D-4F19-86C0-D90D4858E039}" srcId="{E6DC1A7F-DADA-4FC4-90C3-71B7E92AC88F}" destId="{578236D8-6117-471D-A50A-4F3515537EAE}" srcOrd="4" destOrd="0" parTransId="{D12297DA-12A7-4D9D-9F99-61442AAE3730}" sibTransId="{55120AE4-A932-4638-9E94-20B74AE3ED29}"/>
    <dgm:cxn modelId="{3BC606D9-C6FD-41A0-9B20-7A738F8DBF21}" type="presOf" srcId="{23328906-57A8-44A3-968C-90770684AAD2}" destId="{D4920AAB-6F16-4B8E-AA9D-07FBDCD1DF7A}" srcOrd="1" destOrd="0" presId="urn:microsoft.com/office/officeart/2005/8/layout/list1"/>
    <dgm:cxn modelId="{B35FB682-E16F-437E-9DC4-776DFF872EA1}" type="presOf" srcId="{63B43666-CFA1-429C-904E-290ADB4E9597}" destId="{B1654C11-6350-4283-81FD-0987C5E061E4}" srcOrd="0" destOrd="0" presId="urn:microsoft.com/office/officeart/2005/8/layout/list1"/>
    <dgm:cxn modelId="{8AF324B6-6989-4BEE-A198-99553ECDCEBC}" type="presOf" srcId="{2DC3F88C-A8B1-4F9B-BC6C-E09123892CAF}" destId="{D6E5A5C7-C29D-4458-ABD9-F76D5B4FBAB8}" srcOrd="1" destOrd="0" presId="urn:microsoft.com/office/officeart/2005/8/layout/list1"/>
    <dgm:cxn modelId="{EDE0215E-DF4B-4E44-840C-FDC4C6851AE7}" type="presOf" srcId="{63B43666-CFA1-429C-904E-290ADB4E9597}" destId="{7FD1C4BA-A1FA-4369-B887-789F74F60E17}" srcOrd="1" destOrd="0" presId="urn:microsoft.com/office/officeart/2005/8/layout/list1"/>
    <dgm:cxn modelId="{5BF6D268-EB19-455B-9DE9-AE9FED0A1DEC}" type="presOf" srcId="{2DC3F88C-A8B1-4F9B-BC6C-E09123892CAF}" destId="{63F03019-D12F-4CE9-B4D9-BA79B388D8F0}" srcOrd="0" destOrd="0" presId="urn:microsoft.com/office/officeart/2005/8/layout/list1"/>
    <dgm:cxn modelId="{8193DB53-8327-4931-8CCA-40427F2AFA20}" type="presOf" srcId="{578236D8-6117-471D-A50A-4F3515537EAE}" destId="{D8FE3E31-3587-42F5-9FFC-E2DA19313EDD}" srcOrd="0" destOrd="0" presId="urn:microsoft.com/office/officeart/2005/8/layout/list1"/>
    <dgm:cxn modelId="{D447E6E8-BF3A-492C-8CF4-10DDB6D4C02D}" type="presOf" srcId="{BF669011-2071-4732-85C9-BE912B3F16CF}" destId="{1EAC9C86-AFC5-4CC6-B261-0CEF6706544C}" srcOrd="1" destOrd="0" presId="urn:microsoft.com/office/officeart/2005/8/layout/list1"/>
    <dgm:cxn modelId="{EDA5CCBB-C7A0-48FD-A619-354E3C4DE438}" type="presOf" srcId="{23328906-57A8-44A3-968C-90770684AAD2}" destId="{DB738C87-D779-4FE1-88E8-C2B6ADBAB89D}" srcOrd="0" destOrd="0" presId="urn:microsoft.com/office/officeart/2005/8/layout/list1"/>
    <dgm:cxn modelId="{483A61CA-DA92-46B5-AF8A-076B8AD635DE}" srcId="{E6DC1A7F-DADA-4FC4-90C3-71B7E92AC88F}" destId="{63B43666-CFA1-429C-904E-290ADB4E9597}" srcOrd="0" destOrd="0" parTransId="{757E35A1-E8B5-4CA5-8D7F-B31F1EEDCADF}" sibTransId="{15E7F9D0-C3E8-495E-AAAA-6AEB4558E6EF}"/>
    <dgm:cxn modelId="{9B7C94EF-0930-4991-BE82-50FAB8C77CE1}" srcId="{E6DC1A7F-DADA-4FC4-90C3-71B7E92AC88F}" destId="{BF669011-2071-4732-85C9-BE912B3F16CF}" srcOrd="2" destOrd="0" parTransId="{D817E595-E397-44B4-BE5B-4FB6FCE2D420}" sibTransId="{31C24AAC-4625-4AC6-AD59-01C7F3DA35E6}"/>
    <dgm:cxn modelId="{A3938B5F-538F-4E37-9775-F972C2E7C807}" type="presOf" srcId="{E6DC1A7F-DADA-4FC4-90C3-71B7E92AC88F}" destId="{16D39462-5B53-4E41-97F0-302D5FD06880}" srcOrd="0" destOrd="0" presId="urn:microsoft.com/office/officeart/2005/8/layout/list1"/>
    <dgm:cxn modelId="{67DB3873-FD79-42D9-A2C5-F564F396A4E8}" type="presOf" srcId="{BF669011-2071-4732-85C9-BE912B3F16CF}" destId="{1A68A1A3-8E71-487B-8DF3-098E30A1AB92}" srcOrd="0" destOrd="0" presId="urn:microsoft.com/office/officeart/2005/8/layout/list1"/>
    <dgm:cxn modelId="{DC05C0C3-0C41-43E6-8A9A-B6CD379396D4}" srcId="{E6DC1A7F-DADA-4FC4-90C3-71B7E92AC88F}" destId="{2DC3F88C-A8B1-4F9B-BC6C-E09123892CAF}" srcOrd="3" destOrd="0" parTransId="{DD36E9EE-1C26-45A6-AE09-4A35C735AEA4}" sibTransId="{759C2924-9304-4453-B964-F283AFFC6BFE}"/>
    <dgm:cxn modelId="{D3A8EB55-9BB2-4E74-8DFE-719690BD0A7B}" type="presOf" srcId="{578236D8-6117-471D-A50A-4F3515537EAE}" destId="{35EDE5C8-9FF6-40F8-AD46-AE9FAEDD252D}" srcOrd="1" destOrd="0" presId="urn:microsoft.com/office/officeart/2005/8/layout/list1"/>
    <dgm:cxn modelId="{3DC7EB59-5665-4C9B-BDF5-D7DCDB143055}" type="presParOf" srcId="{16D39462-5B53-4E41-97F0-302D5FD06880}" destId="{138CC281-E623-414E-B84E-AB1938B1CD14}" srcOrd="0" destOrd="0" presId="urn:microsoft.com/office/officeart/2005/8/layout/list1"/>
    <dgm:cxn modelId="{92A71970-3A3E-4A88-AF58-C107B0A17BEE}" type="presParOf" srcId="{138CC281-E623-414E-B84E-AB1938B1CD14}" destId="{B1654C11-6350-4283-81FD-0987C5E061E4}" srcOrd="0" destOrd="0" presId="urn:microsoft.com/office/officeart/2005/8/layout/list1"/>
    <dgm:cxn modelId="{1A320CFD-861C-4FBB-8C44-69F49D552130}" type="presParOf" srcId="{138CC281-E623-414E-B84E-AB1938B1CD14}" destId="{7FD1C4BA-A1FA-4369-B887-789F74F60E17}" srcOrd="1" destOrd="0" presId="urn:microsoft.com/office/officeart/2005/8/layout/list1"/>
    <dgm:cxn modelId="{8C5ED086-30BE-4B93-B648-5C3C8249A232}" type="presParOf" srcId="{16D39462-5B53-4E41-97F0-302D5FD06880}" destId="{59FDC551-6E7B-43CB-906C-CEFB9F2946A5}" srcOrd="1" destOrd="0" presId="urn:microsoft.com/office/officeart/2005/8/layout/list1"/>
    <dgm:cxn modelId="{89003AA0-1CBA-4FD2-807A-C90A946EE18B}" type="presParOf" srcId="{16D39462-5B53-4E41-97F0-302D5FD06880}" destId="{22F1C819-335D-428F-9168-50837BF1EFF0}" srcOrd="2" destOrd="0" presId="urn:microsoft.com/office/officeart/2005/8/layout/list1"/>
    <dgm:cxn modelId="{79B04D4E-36C6-4C4A-A03B-FEECC38BDB33}" type="presParOf" srcId="{16D39462-5B53-4E41-97F0-302D5FD06880}" destId="{22B3758D-B5E6-4772-A8B4-34100C20DCCE}" srcOrd="3" destOrd="0" presId="urn:microsoft.com/office/officeart/2005/8/layout/list1"/>
    <dgm:cxn modelId="{9B7FA792-2BF5-4301-915E-6B604288BBD8}" type="presParOf" srcId="{16D39462-5B53-4E41-97F0-302D5FD06880}" destId="{9B5965C2-D8AE-41C0-B28F-A8A58D64FB15}" srcOrd="4" destOrd="0" presId="urn:microsoft.com/office/officeart/2005/8/layout/list1"/>
    <dgm:cxn modelId="{C184648B-A544-41B3-9DB3-A67BAB93BF08}" type="presParOf" srcId="{9B5965C2-D8AE-41C0-B28F-A8A58D64FB15}" destId="{DB738C87-D779-4FE1-88E8-C2B6ADBAB89D}" srcOrd="0" destOrd="0" presId="urn:microsoft.com/office/officeart/2005/8/layout/list1"/>
    <dgm:cxn modelId="{48D5E783-9FBE-40CC-8870-AA95F2B57D5B}" type="presParOf" srcId="{9B5965C2-D8AE-41C0-B28F-A8A58D64FB15}" destId="{D4920AAB-6F16-4B8E-AA9D-07FBDCD1DF7A}" srcOrd="1" destOrd="0" presId="urn:microsoft.com/office/officeart/2005/8/layout/list1"/>
    <dgm:cxn modelId="{1EABCAE7-E74A-4B68-AA66-C49120630A79}" type="presParOf" srcId="{16D39462-5B53-4E41-97F0-302D5FD06880}" destId="{4A72D813-548F-4535-A82E-21561661117F}" srcOrd="5" destOrd="0" presId="urn:microsoft.com/office/officeart/2005/8/layout/list1"/>
    <dgm:cxn modelId="{AB40CC3B-387A-4B2C-8FA5-7317A0A9AECD}" type="presParOf" srcId="{16D39462-5B53-4E41-97F0-302D5FD06880}" destId="{30BA6C8E-0EE6-4E76-A984-9F18AE9DB2BB}" srcOrd="6" destOrd="0" presId="urn:microsoft.com/office/officeart/2005/8/layout/list1"/>
    <dgm:cxn modelId="{21791DCD-0195-4121-8BDE-AEB669E42CC2}" type="presParOf" srcId="{16D39462-5B53-4E41-97F0-302D5FD06880}" destId="{685DE282-1665-4811-A9A8-4D99711496CA}" srcOrd="7" destOrd="0" presId="urn:microsoft.com/office/officeart/2005/8/layout/list1"/>
    <dgm:cxn modelId="{DE148AD4-F48F-41C7-ACEA-A5724C1DD79A}" type="presParOf" srcId="{16D39462-5B53-4E41-97F0-302D5FD06880}" destId="{F36DAE63-AB4C-4F6D-BBC2-D7D031FBE904}" srcOrd="8" destOrd="0" presId="urn:microsoft.com/office/officeart/2005/8/layout/list1"/>
    <dgm:cxn modelId="{028A323D-3BFC-484B-88C5-1F053262E21A}" type="presParOf" srcId="{F36DAE63-AB4C-4F6D-BBC2-D7D031FBE904}" destId="{1A68A1A3-8E71-487B-8DF3-098E30A1AB92}" srcOrd="0" destOrd="0" presId="urn:microsoft.com/office/officeart/2005/8/layout/list1"/>
    <dgm:cxn modelId="{0C22F591-4158-433E-9062-BC024D8AC79F}" type="presParOf" srcId="{F36DAE63-AB4C-4F6D-BBC2-D7D031FBE904}" destId="{1EAC9C86-AFC5-4CC6-B261-0CEF6706544C}" srcOrd="1" destOrd="0" presId="urn:microsoft.com/office/officeart/2005/8/layout/list1"/>
    <dgm:cxn modelId="{13BCAEEE-9860-4E07-A6B0-6D931D9FA18B}" type="presParOf" srcId="{16D39462-5B53-4E41-97F0-302D5FD06880}" destId="{E52A05A0-4258-46DF-8BC4-2A24C20BB2F3}" srcOrd="9" destOrd="0" presId="urn:microsoft.com/office/officeart/2005/8/layout/list1"/>
    <dgm:cxn modelId="{F8A424C9-C3A0-4083-BBED-00F210552BAA}" type="presParOf" srcId="{16D39462-5B53-4E41-97F0-302D5FD06880}" destId="{C6312D9F-99EF-4CDC-8610-7B0DF23B18DD}" srcOrd="10" destOrd="0" presId="urn:microsoft.com/office/officeart/2005/8/layout/list1"/>
    <dgm:cxn modelId="{620C1275-EBF2-4676-B4B4-DF544DC2CCE4}" type="presParOf" srcId="{16D39462-5B53-4E41-97F0-302D5FD06880}" destId="{E960BEC8-536C-4BED-86E7-182B78433D4F}" srcOrd="11" destOrd="0" presId="urn:microsoft.com/office/officeart/2005/8/layout/list1"/>
    <dgm:cxn modelId="{B5B9B206-BFE0-40EC-89F1-23895ED227EF}" type="presParOf" srcId="{16D39462-5B53-4E41-97F0-302D5FD06880}" destId="{B90B8F51-7A37-4F75-8A58-A1212D89C40C}" srcOrd="12" destOrd="0" presId="urn:microsoft.com/office/officeart/2005/8/layout/list1"/>
    <dgm:cxn modelId="{66BB2C8A-4C12-415B-BD72-3C78C4333216}" type="presParOf" srcId="{B90B8F51-7A37-4F75-8A58-A1212D89C40C}" destId="{63F03019-D12F-4CE9-B4D9-BA79B388D8F0}" srcOrd="0" destOrd="0" presId="urn:microsoft.com/office/officeart/2005/8/layout/list1"/>
    <dgm:cxn modelId="{18F04A94-B5DE-48D6-9B70-F5A2AEC4D39B}" type="presParOf" srcId="{B90B8F51-7A37-4F75-8A58-A1212D89C40C}" destId="{D6E5A5C7-C29D-4458-ABD9-F76D5B4FBAB8}" srcOrd="1" destOrd="0" presId="urn:microsoft.com/office/officeart/2005/8/layout/list1"/>
    <dgm:cxn modelId="{43F96E08-CAB4-4EFE-84D2-A6903799CB32}" type="presParOf" srcId="{16D39462-5B53-4E41-97F0-302D5FD06880}" destId="{415F2146-4C78-4DE1-A636-45B75B7F8E8E}" srcOrd="13" destOrd="0" presId="urn:microsoft.com/office/officeart/2005/8/layout/list1"/>
    <dgm:cxn modelId="{6C33D9EB-AFDC-4416-BD3A-20EAE8DAD40D}" type="presParOf" srcId="{16D39462-5B53-4E41-97F0-302D5FD06880}" destId="{EDBA695D-C983-4787-B4C9-CB30FE2F5329}" srcOrd="14" destOrd="0" presId="urn:microsoft.com/office/officeart/2005/8/layout/list1"/>
    <dgm:cxn modelId="{F68F347C-7CF9-46D5-AFA0-4CDAB24388BF}" type="presParOf" srcId="{16D39462-5B53-4E41-97F0-302D5FD06880}" destId="{FC46A84A-DF63-48C6-A679-D158E7D658BC}" srcOrd="15" destOrd="0" presId="urn:microsoft.com/office/officeart/2005/8/layout/list1"/>
    <dgm:cxn modelId="{D9087C5B-AFA1-4580-91FD-373C2485C16A}" type="presParOf" srcId="{16D39462-5B53-4E41-97F0-302D5FD06880}" destId="{697A763B-3148-412C-B3BE-1B6B2A485507}" srcOrd="16" destOrd="0" presId="urn:microsoft.com/office/officeart/2005/8/layout/list1"/>
    <dgm:cxn modelId="{22DB195A-D0E8-4ED5-A035-D5410EA5A6B5}" type="presParOf" srcId="{697A763B-3148-412C-B3BE-1B6B2A485507}" destId="{D8FE3E31-3587-42F5-9FFC-E2DA19313EDD}" srcOrd="0" destOrd="0" presId="urn:microsoft.com/office/officeart/2005/8/layout/list1"/>
    <dgm:cxn modelId="{45D05B5C-6282-4EC0-A4CC-DAA78136E7AB}" type="presParOf" srcId="{697A763B-3148-412C-B3BE-1B6B2A485507}" destId="{35EDE5C8-9FF6-40F8-AD46-AE9FAEDD252D}" srcOrd="1" destOrd="0" presId="urn:microsoft.com/office/officeart/2005/8/layout/list1"/>
    <dgm:cxn modelId="{942AA946-D148-4706-8F33-43586F0FF2B8}" type="presParOf" srcId="{16D39462-5B53-4E41-97F0-302D5FD06880}" destId="{F562FE32-3BFA-49E1-BB90-8A2E352C5204}" srcOrd="17" destOrd="0" presId="urn:microsoft.com/office/officeart/2005/8/layout/list1"/>
    <dgm:cxn modelId="{0A88AE91-DD8D-427A-B268-A0D9321F0142}" type="presParOf" srcId="{16D39462-5B53-4E41-97F0-302D5FD06880}" destId="{2789D357-FD13-4F4A-847C-6D1148A5175C}"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327294E-735A-4CD7-AD74-4CE44637869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E5325071-E1ED-448C-A5B2-DFB059620592}">
      <dgm:prSet phldrT="[Text]"/>
      <dgm:spPr/>
      <dgm:t>
        <a:bodyPr/>
        <a:lstStyle/>
        <a:p>
          <a:r>
            <a:rPr lang="en-US" dirty="0" smtClean="0"/>
            <a:t>Directly and clearly</a:t>
          </a:r>
          <a:endParaRPr lang="en-US" dirty="0"/>
        </a:p>
      </dgm:t>
    </dgm:pt>
    <dgm:pt modelId="{959B9443-885E-41FC-8D73-8DA016E7E2D3}" type="parTrans" cxnId="{611A9307-46F2-4801-9B63-8EC59F81ACED}">
      <dgm:prSet/>
      <dgm:spPr/>
      <dgm:t>
        <a:bodyPr/>
        <a:lstStyle/>
        <a:p>
          <a:endParaRPr lang="en-US"/>
        </a:p>
      </dgm:t>
    </dgm:pt>
    <dgm:pt modelId="{142E11F2-DA02-46EF-9493-1E430EDCA373}" type="sibTrans" cxnId="{611A9307-46F2-4801-9B63-8EC59F81ACED}">
      <dgm:prSet/>
      <dgm:spPr/>
      <dgm:t>
        <a:bodyPr/>
        <a:lstStyle/>
        <a:p>
          <a:endParaRPr lang="en-US"/>
        </a:p>
      </dgm:t>
    </dgm:pt>
    <dgm:pt modelId="{866493DA-71DD-4469-A17F-7E8E59AEABD6}">
      <dgm:prSet phldrT="[Text]"/>
      <dgm:spPr/>
      <dgm:t>
        <a:bodyPr/>
        <a:lstStyle/>
        <a:p>
          <a:r>
            <a:rPr lang="en-US" dirty="0" smtClean="0"/>
            <a:t>Frequently and respectfully</a:t>
          </a:r>
          <a:endParaRPr lang="en-US" dirty="0"/>
        </a:p>
      </dgm:t>
    </dgm:pt>
    <dgm:pt modelId="{7E54D2EB-BDA3-4CA0-97CC-BE9403B54543}" type="parTrans" cxnId="{3D11F10F-4708-4C98-8870-6368526A8406}">
      <dgm:prSet/>
      <dgm:spPr/>
      <dgm:t>
        <a:bodyPr/>
        <a:lstStyle/>
        <a:p>
          <a:endParaRPr lang="en-US"/>
        </a:p>
      </dgm:t>
    </dgm:pt>
    <dgm:pt modelId="{108C4446-1C23-445A-939E-E20296974BD9}" type="sibTrans" cxnId="{3D11F10F-4708-4C98-8870-6368526A8406}">
      <dgm:prSet/>
      <dgm:spPr/>
      <dgm:t>
        <a:bodyPr/>
        <a:lstStyle/>
        <a:p>
          <a:endParaRPr lang="en-US"/>
        </a:p>
      </dgm:t>
    </dgm:pt>
    <dgm:pt modelId="{DCF56DC1-9F85-4415-B738-24CA11DD1E87}">
      <dgm:prSet phldrT="[Text]"/>
      <dgm:spPr/>
      <dgm:t>
        <a:bodyPr/>
        <a:lstStyle/>
        <a:p>
          <a:r>
            <a:rPr lang="en-US" dirty="0" smtClean="0"/>
            <a:t>Honestly and openly</a:t>
          </a:r>
          <a:endParaRPr lang="en-US" dirty="0"/>
        </a:p>
      </dgm:t>
    </dgm:pt>
    <dgm:pt modelId="{CADFED88-468C-494C-ABB1-AAFF11CFD907}" type="parTrans" cxnId="{45406117-23B3-4926-8BC2-C7B3E8F9777F}">
      <dgm:prSet/>
      <dgm:spPr/>
      <dgm:t>
        <a:bodyPr/>
        <a:lstStyle/>
        <a:p>
          <a:endParaRPr lang="en-US"/>
        </a:p>
      </dgm:t>
    </dgm:pt>
    <dgm:pt modelId="{7AB32F0D-690E-4856-BB29-5E6219857921}" type="sibTrans" cxnId="{45406117-23B3-4926-8BC2-C7B3E8F9777F}">
      <dgm:prSet/>
      <dgm:spPr/>
      <dgm:t>
        <a:bodyPr/>
        <a:lstStyle/>
        <a:p>
          <a:endParaRPr lang="en-US"/>
        </a:p>
      </dgm:t>
    </dgm:pt>
    <dgm:pt modelId="{EB7B1F88-0F9E-406C-8511-8C7CD0DDAAB1}" type="pres">
      <dgm:prSet presAssocID="{9327294E-735A-4CD7-AD74-4CE44637869A}" presName="linear" presStyleCnt="0">
        <dgm:presLayoutVars>
          <dgm:animLvl val="lvl"/>
          <dgm:resizeHandles val="exact"/>
        </dgm:presLayoutVars>
      </dgm:prSet>
      <dgm:spPr/>
      <dgm:t>
        <a:bodyPr/>
        <a:lstStyle/>
        <a:p>
          <a:endParaRPr lang="en-US"/>
        </a:p>
      </dgm:t>
    </dgm:pt>
    <dgm:pt modelId="{D9AE3CF0-1AF8-4571-89CE-8C21CA7D4CBF}" type="pres">
      <dgm:prSet presAssocID="{E5325071-E1ED-448C-A5B2-DFB059620592}" presName="parentText" presStyleLbl="node1" presStyleIdx="0" presStyleCnt="3">
        <dgm:presLayoutVars>
          <dgm:chMax val="0"/>
          <dgm:bulletEnabled val="1"/>
        </dgm:presLayoutVars>
      </dgm:prSet>
      <dgm:spPr/>
      <dgm:t>
        <a:bodyPr/>
        <a:lstStyle/>
        <a:p>
          <a:endParaRPr lang="en-US"/>
        </a:p>
      </dgm:t>
    </dgm:pt>
    <dgm:pt modelId="{400BBA5A-B824-491F-845B-6D74D463E343}" type="pres">
      <dgm:prSet presAssocID="{142E11F2-DA02-46EF-9493-1E430EDCA373}" presName="spacer" presStyleCnt="0"/>
      <dgm:spPr/>
    </dgm:pt>
    <dgm:pt modelId="{9D450617-5235-4336-A61A-B37B371017A6}" type="pres">
      <dgm:prSet presAssocID="{866493DA-71DD-4469-A17F-7E8E59AEABD6}" presName="parentText" presStyleLbl="node1" presStyleIdx="1" presStyleCnt="3">
        <dgm:presLayoutVars>
          <dgm:chMax val="0"/>
          <dgm:bulletEnabled val="1"/>
        </dgm:presLayoutVars>
      </dgm:prSet>
      <dgm:spPr/>
      <dgm:t>
        <a:bodyPr/>
        <a:lstStyle/>
        <a:p>
          <a:endParaRPr lang="en-US"/>
        </a:p>
      </dgm:t>
    </dgm:pt>
    <dgm:pt modelId="{221555A8-735C-41AB-A706-8C3ABFC17A88}" type="pres">
      <dgm:prSet presAssocID="{108C4446-1C23-445A-939E-E20296974BD9}" presName="spacer" presStyleCnt="0"/>
      <dgm:spPr/>
    </dgm:pt>
    <dgm:pt modelId="{A2B04E60-53E1-4835-9BB9-8DF901D23975}" type="pres">
      <dgm:prSet presAssocID="{DCF56DC1-9F85-4415-B738-24CA11DD1E87}" presName="parentText" presStyleLbl="node1" presStyleIdx="2" presStyleCnt="3">
        <dgm:presLayoutVars>
          <dgm:chMax val="0"/>
          <dgm:bulletEnabled val="1"/>
        </dgm:presLayoutVars>
      </dgm:prSet>
      <dgm:spPr/>
      <dgm:t>
        <a:bodyPr/>
        <a:lstStyle/>
        <a:p>
          <a:endParaRPr lang="en-US"/>
        </a:p>
      </dgm:t>
    </dgm:pt>
  </dgm:ptLst>
  <dgm:cxnLst>
    <dgm:cxn modelId="{611A9307-46F2-4801-9B63-8EC59F81ACED}" srcId="{9327294E-735A-4CD7-AD74-4CE44637869A}" destId="{E5325071-E1ED-448C-A5B2-DFB059620592}" srcOrd="0" destOrd="0" parTransId="{959B9443-885E-41FC-8D73-8DA016E7E2D3}" sibTransId="{142E11F2-DA02-46EF-9493-1E430EDCA373}"/>
    <dgm:cxn modelId="{076FFEC3-E16F-43AC-B1B7-A6EB64B0F603}" type="presOf" srcId="{866493DA-71DD-4469-A17F-7E8E59AEABD6}" destId="{9D450617-5235-4336-A61A-B37B371017A6}" srcOrd="0" destOrd="0" presId="urn:microsoft.com/office/officeart/2005/8/layout/vList2"/>
    <dgm:cxn modelId="{3B2FCEE6-FDEB-4DF8-9E25-1F7DBAF618AD}" type="presOf" srcId="{9327294E-735A-4CD7-AD74-4CE44637869A}" destId="{EB7B1F88-0F9E-406C-8511-8C7CD0DDAAB1}" srcOrd="0" destOrd="0" presId="urn:microsoft.com/office/officeart/2005/8/layout/vList2"/>
    <dgm:cxn modelId="{3D11F10F-4708-4C98-8870-6368526A8406}" srcId="{9327294E-735A-4CD7-AD74-4CE44637869A}" destId="{866493DA-71DD-4469-A17F-7E8E59AEABD6}" srcOrd="1" destOrd="0" parTransId="{7E54D2EB-BDA3-4CA0-97CC-BE9403B54543}" sibTransId="{108C4446-1C23-445A-939E-E20296974BD9}"/>
    <dgm:cxn modelId="{45406117-23B3-4926-8BC2-C7B3E8F9777F}" srcId="{9327294E-735A-4CD7-AD74-4CE44637869A}" destId="{DCF56DC1-9F85-4415-B738-24CA11DD1E87}" srcOrd="2" destOrd="0" parTransId="{CADFED88-468C-494C-ABB1-AAFF11CFD907}" sibTransId="{7AB32F0D-690E-4856-BB29-5E6219857921}"/>
    <dgm:cxn modelId="{9E137DEC-A6CD-4612-92AB-9166480CFE11}" type="presOf" srcId="{DCF56DC1-9F85-4415-B738-24CA11DD1E87}" destId="{A2B04E60-53E1-4835-9BB9-8DF901D23975}" srcOrd="0" destOrd="0" presId="urn:microsoft.com/office/officeart/2005/8/layout/vList2"/>
    <dgm:cxn modelId="{6F373FAA-14C1-48E3-AAFD-A54E0DC34951}" type="presOf" srcId="{E5325071-E1ED-448C-A5B2-DFB059620592}" destId="{D9AE3CF0-1AF8-4571-89CE-8C21CA7D4CBF}" srcOrd="0" destOrd="0" presId="urn:microsoft.com/office/officeart/2005/8/layout/vList2"/>
    <dgm:cxn modelId="{23E5CE37-3D75-4D8C-85C0-A5689B81D333}" type="presParOf" srcId="{EB7B1F88-0F9E-406C-8511-8C7CD0DDAAB1}" destId="{D9AE3CF0-1AF8-4571-89CE-8C21CA7D4CBF}" srcOrd="0" destOrd="0" presId="urn:microsoft.com/office/officeart/2005/8/layout/vList2"/>
    <dgm:cxn modelId="{B2745280-2C75-4171-A368-FAE5BCCAF2D7}" type="presParOf" srcId="{EB7B1F88-0F9E-406C-8511-8C7CD0DDAAB1}" destId="{400BBA5A-B824-491F-845B-6D74D463E343}" srcOrd="1" destOrd="0" presId="urn:microsoft.com/office/officeart/2005/8/layout/vList2"/>
    <dgm:cxn modelId="{C73CA822-70FF-4512-8944-544F661F5E33}" type="presParOf" srcId="{EB7B1F88-0F9E-406C-8511-8C7CD0DDAAB1}" destId="{9D450617-5235-4336-A61A-B37B371017A6}" srcOrd="2" destOrd="0" presId="urn:microsoft.com/office/officeart/2005/8/layout/vList2"/>
    <dgm:cxn modelId="{5A259A3D-BA70-441D-88FC-D8D33BA75A3C}" type="presParOf" srcId="{EB7B1F88-0F9E-406C-8511-8C7CD0DDAAB1}" destId="{221555A8-735C-41AB-A706-8C3ABFC17A88}" srcOrd="3" destOrd="0" presId="urn:microsoft.com/office/officeart/2005/8/layout/vList2"/>
    <dgm:cxn modelId="{2ABB82E3-6433-4C6F-80E2-6C50F98FD53B}" type="presParOf" srcId="{EB7B1F88-0F9E-406C-8511-8C7CD0DDAAB1}" destId="{A2B04E60-53E1-4835-9BB9-8DF901D2397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smtClean="0"/>
            <a:t>Mary sank underneath a mountain of files, flow charts, and equations</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Sandra jumped in to rescue her before she buried herself under the rubble</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Sandra fashioned a great system to allow data to pass through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Mary a chance to soak up the information and neatly send it sailing to where it needed to be</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1A96B7EA-389E-45C7-845A-6071E2F9C6C9}" type="presOf" srcId="{54101877-EF21-441A-AAC5-F080337B8E57}" destId="{3B078874-2816-4FC6-8D1C-F4D84FA4BDA4}"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73DED2A2-2AB3-4195-AD5D-F3C21EE8005E}" type="presOf" srcId="{DA5A35DC-6357-47B6-BBD5-1360DCA6DB71}" destId="{38A217B1-1FB6-4DE5-A01B-B687BFA1E0F0}" srcOrd="0" destOrd="0" presId="urn:microsoft.com/office/officeart/2008/layout/PictureAccentList"/>
    <dgm:cxn modelId="{2C152D50-8358-454C-B8A3-D70A92B9B5C2}" type="presOf" srcId="{5B2E107D-DA62-4B1F-8234-B1CCC3750E22}" destId="{2FF8C233-5E4F-4D66-A467-9833DD4870A4}" srcOrd="0" destOrd="0" presId="urn:microsoft.com/office/officeart/2008/layout/PictureAccentList"/>
    <dgm:cxn modelId="{BF7BAE4F-D848-4B61-8967-E4E1E081CAEC}" type="presOf" srcId="{2958157B-6EC3-4CF4-8726-ED3FDB5D06DD}" destId="{2F349EEA-80F1-45A4-9662-E30E669298B7}" srcOrd="0" destOrd="0" presId="urn:microsoft.com/office/officeart/2008/layout/PictureAccentList"/>
    <dgm:cxn modelId="{DB49CCE3-34B8-41DE-8022-4AE879AED0CC}" type="presOf" srcId="{6D89D9B9-936D-4AC5-B93D-8B5A023EE74B}" destId="{5E8FB5C8-9B2C-4A1B-9F65-15281516F133}"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8A962ABF-7E71-46A4-A7FF-90FBC80B1EA2}" type="presParOf" srcId="{3B078874-2816-4FC6-8D1C-F4D84FA4BDA4}" destId="{67A6398D-14DE-4255-9F1E-605EF46B0C7A}" srcOrd="0" destOrd="0" presId="urn:microsoft.com/office/officeart/2008/layout/PictureAccentList"/>
    <dgm:cxn modelId="{6AD3B183-7F8B-4F30-B4BC-8F16E6630C57}" type="presParOf" srcId="{67A6398D-14DE-4255-9F1E-605EF46B0C7A}" destId="{521A2305-4D4E-4E83-B1CE-873E2F6A00A2}" srcOrd="0" destOrd="0" presId="urn:microsoft.com/office/officeart/2008/layout/PictureAccentList"/>
    <dgm:cxn modelId="{8A958B1F-3989-44F0-8D09-BCA8043E6A27}" type="presParOf" srcId="{521A2305-4D4E-4E83-B1CE-873E2F6A00A2}" destId="{2F349EEA-80F1-45A4-9662-E30E669298B7}" srcOrd="0" destOrd="0" presId="urn:microsoft.com/office/officeart/2008/layout/PictureAccentList"/>
    <dgm:cxn modelId="{0D195BB3-F739-4C22-AC33-6011695C9CBD}" type="presParOf" srcId="{67A6398D-14DE-4255-9F1E-605EF46B0C7A}" destId="{6D58A5DB-E8F3-4CAB-9669-0CA8660E3673}" srcOrd="1" destOrd="0" presId="urn:microsoft.com/office/officeart/2008/layout/PictureAccentList"/>
    <dgm:cxn modelId="{265AACF3-2EFA-4D1C-B6F0-FD40475A247B}" type="presParOf" srcId="{6D58A5DB-E8F3-4CAB-9669-0CA8660E3673}" destId="{331E082B-ED39-48E7-ACC4-29E00E69F054}" srcOrd="0" destOrd="0" presId="urn:microsoft.com/office/officeart/2008/layout/PictureAccentList"/>
    <dgm:cxn modelId="{6565C9D8-E88B-4BD0-B314-E50EA8118A23}" type="presParOf" srcId="{331E082B-ED39-48E7-ACC4-29E00E69F054}" destId="{6F089DDD-30CD-4251-97D6-900D3A53B1B6}" srcOrd="0" destOrd="0" presId="urn:microsoft.com/office/officeart/2008/layout/PictureAccentList"/>
    <dgm:cxn modelId="{3D9D7433-4DBC-43DA-B742-0851DA05D271}" type="presParOf" srcId="{331E082B-ED39-48E7-ACC4-29E00E69F054}" destId="{5E8FB5C8-9B2C-4A1B-9F65-15281516F133}" srcOrd="1" destOrd="0" presId="urn:microsoft.com/office/officeart/2008/layout/PictureAccentList"/>
    <dgm:cxn modelId="{AE858F39-936B-4D6D-9905-4C4731421CF9}" type="presParOf" srcId="{6D58A5DB-E8F3-4CAB-9669-0CA8660E3673}" destId="{D413A050-A97B-487A-A8B6-8EEDF65EF0FA}" srcOrd="1" destOrd="0" presId="urn:microsoft.com/office/officeart/2008/layout/PictureAccentList"/>
    <dgm:cxn modelId="{18457BAC-4E2C-4DE3-BE9C-ADD9684B399F}" type="presParOf" srcId="{D413A050-A97B-487A-A8B6-8EEDF65EF0FA}" destId="{988D3AFB-9B59-4D94-A091-22FFFAF78BCB}" srcOrd="0" destOrd="0" presId="urn:microsoft.com/office/officeart/2008/layout/PictureAccentList"/>
    <dgm:cxn modelId="{04FD067E-1C88-454C-9A6F-5515FC6115DC}" type="presParOf" srcId="{D413A050-A97B-487A-A8B6-8EEDF65EF0FA}" destId="{38A217B1-1FB6-4DE5-A01B-B687BFA1E0F0}" srcOrd="1" destOrd="0" presId="urn:microsoft.com/office/officeart/2008/layout/PictureAccentList"/>
    <dgm:cxn modelId="{9C022D2A-CBFF-43DF-B63C-B244335805B7}" type="presParOf" srcId="{6D58A5DB-E8F3-4CAB-9669-0CA8660E3673}" destId="{C0DFCFE6-8D4D-4273-B68D-9C123C137160}" srcOrd="2" destOrd="0" presId="urn:microsoft.com/office/officeart/2008/layout/PictureAccentList"/>
    <dgm:cxn modelId="{4CA19450-2566-492A-8397-6798C1F017ED}" type="presParOf" srcId="{C0DFCFE6-8D4D-4273-B68D-9C123C137160}" destId="{B805A22C-50C0-4D4A-AD2F-2F121E86113C}" srcOrd="0" destOrd="0" presId="urn:microsoft.com/office/officeart/2008/layout/PictureAccentList"/>
    <dgm:cxn modelId="{EAC5A14E-961B-4AD2-9CA7-58260464150A}"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A9B813E-9961-41F1-B68A-30C511AC557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625A64A-4C5E-46FD-8886-B0894F571A37}">
      <dgm:prSet phldrT="[Text]"/>
      <dgm:spPr/>
      <dgm:t>
        <a:bodyPr/>
        <a:lstStyle/>
        <a:p>
          <a:r>
            <a:rPr lang="en-US" dirty="0" smtClean="0"/>
            <a:t>Cognitive process</a:t>
          </a:r>
          <a:endParaRPr lang="en-US" dirty="0"/>
        </a:p>
      </dgm:t>
    </dgm:pt>
    <dgm:pt modelId="{C5CC7F8E-D57C-4A6C-86E2-280E09B911BC}" type="parTrans" cxnId="{18BEDC90-79A1-4C51-A475-E0A7FDDEDC8B}">
      <dgm:prSet/>
      <dgm:spPr/>
      <dgm:t>
        <a:bodyPr/>
        <a:lstStyle/>
        <a:p>
          <a:endParaRPr lang="en-US"/>
        </a:p>
      </dgm:t>
    </dgm:pt>
    <dgm:pt modelId="{7AD10B12-9CFC-4035-838F-08F07B937CDF}" type="sibTrans" cxnId="{18BEDC90-79A1-4C51-A475-E0A7FDDEDC8B}">
      <dgm:prSet/>
      <dgm:spPr/>
      <dgm:t>
        <a:bodyPr/>
        <a:lstStyle/>
        <a:p>
          <a:endParaRPr lang="en-US"/>
        </a:p>
      </dgm:t>
    </dgm:pt>
    <dgm:pt modelId="{5030455D-7277-4FF6-9C5A-40FE5D06E3A1}">
      <dgm:prSet phldrT="[Text]"/>
      <dgm:spPr/>
      <dgm:t>
        <a:bodyPr/>
        <a:lstStyle/>
        <a:p>
          <a:r>
            <a:rPr lang="en-US" dirty="0" smtClean="0"/>
            <a:t>Analysis of information</a:t>
          </a:r>
          <a:endParaRPr lang="en-US" dirty="0"/>
        </a:p>
      </dgm:t>
    </dgm:pt>
    <dgm:pt modelId="{B6B87FF1-4666-458F-970A-C09E6267F31E}" type="parTrans" cxnId="{62B3C4AC-CCFA-4F48-A5B7-2ECA4F8628C7}">
      <dgm:prSet/>
      <dgm:spPr/>
      <dgm:t>
        <a:bodyPr/>
        <a:lstStyle/>
        <a:p>
          <a:endParaRPr lang="en-US"/>
        </a:p>
      </dgm:t>
    </dgm:pt>
    <dgm:pt modelId="{62589526-9B80-4ED6-8CA7-42806E2BF5B3}" type="sibTrans" cxnId="{62B3C4AC-CCFA-4F48-A5B7-2ECA4F8628C7}">
      <dgm:prSet/>
      <dgm:spPr/>
      <dgm:t>
        <a:bodyPr/>
        <a:lstStyle/>
        <a:p>
          <a:endParaRPr lang="en-US"/>
        </a:p>
      </dgm:t>
    </dgm:pt>
    <dgm:pt modelId="{B3CEC916-6DAF-4A00-B6CD-E23D168506F1}">
      <dgm:prSet phldrT="[Text]"/>
      <dgm:spPr/>
      <dgm:t>
        <a:bodyPr/>
        <a:lstStyle/>
        <a:p>
          <a:r>
            <a:rPr lang="en-US" dirty="0" smtClean="0"/>
            <a:t>Compares different solutions</a:t>
          </a:r>
          <a:endParaRPr lang="en-US" dirty="0"/>
        </a:p>
      </dgm:t>
    </dgm:pt>
    <dgm:pt modelId="{C5FF1F89-3AA4-4D9E-BBAC-BC1CBA424EB6}" type="parTrans" cxnId="{E844AD5A-A3E5-414F-9DF5-96F912215902}">
      <dgm:prSet/>
      <dgm:spPr/>
      <dgm:t>
        <a:bodyPr/>
        <a:lstStyle/>
        <a:p>
          <a:endParaRPr lang="en-US"/>
        </a:p>
      </dgm:t>
    </dgm:pt>
    <dgm:pt modelId="{A3E35B29-5389-4927-8DA0-DC54F40D1558}" type="sibTrans" cxnId="{E844AD5A-A3E5-414F-9DF5-96F912215902}">
      <dgm:prSet/>
      <dgm:spPr/>
      <dgm:t>
        <a:bodyPr/>
        <a:lstStyle/>
        <a:p>
          <a:endParaRPr lang="en-US"/>
        </a:p>
      </dgm:t>
    </dgm:pt>
    <dgm:pt modelId="{BF093C6F-C19F-4C91-86F6-F376CA40BEF0}" type="pres">
      <dgm:prSet presAssocID="{7A9B813E-9961-41F1-B68A-30C511AC5570}" presName="Name0" presStyleCnt="0">
        <dgm:presLayoutVars>
          <dgm:chMax val="7"/>
          <dgm:chPref val="7"/>
          <dgm:dir/>
        </dgm:presLayoutVars>
      </dgm:prSet>
      <dgm:spPr/>
      <dgm:t>
        <a:bodyPr/>
        <a:lstStyle/>
        <a:p>
          <a:endParaRPr lang="en-US"/>
        </a:p>
      </dgm:t>
    </dgm:pt>
    <dgm:pt modelId="{F3B8903F-C532-4A5B-BD8D-48E0D190A72F}" type="pres">
      <dgm:prSet presAssocID="{7A9B813E-9961-41F1-B68A-30C511AC5570}" presName="Name1" presStyleCnt="0"/>
      <dgm:spPr/>
    </dgm:pt>
    <dgm:pt modelId="{C7DD3649-205B-4D5C-983F-AE621DD44E9C}" type="pres">
      <dgm:prSet presAssocID="{7A9B813E-9961-41F1-B68A-30C511AC5570}" presName="cycle" presStyleCnt="0"/>
      <dgm:spPr/>
    </dgm:pt>
    <dgm:pt modelId="{5BBE8181-13B6-44F1-9956-115DB278A9D2}" type="pres">
      <dgm:prSet presAssocID="{7A9B813E-9961-41F1-B68A-30C511AC5570}" presName="srcNode" presStyleLbl="node1" presStyleIdx="0" presStyleCnt="3"/>
      <dgm:spPr/>
    </dgm:pt>
    <dgm:pt modelId="{D759D391-9445-4C31-81E4-1C26D0C8DE58}" type="pres">
      <dgm:prSet presAssocID="{7A9B813E-9961-41F1-B68A-30C511AC5570}" presName="conn" presStyleLbl="parChTrans1D2" presStyleIdx="0" presStyleCnt="1"/>
      <dgm:spPr/>
      <dgm:t>
        <a:bodyPr/>
        <a:lstStyle/>
        <a:p>
          <a:endParaRPr lang="en-US"/>
        </a:p>
      </dgm:t>
    </dgm:pt>
    <dgm:pt modelId="{98D3AD6C-72F0-46D9-9663-22B1EC18B184}" type="pres">
      <dgm:prSet presAssocID="{7A9B813E-9961-41F1-B68A-30C511AC5570}" presName="extraNode" presStyleLbl="node1" presStyleIdx="0" presStyleCnt="3"/>
      <dgm:spPr/>
    </dgm:pt>
    <dgm:pt modelId="{60F73246-B728-47F1-9C73-DADD88EEA846}" type="pres">
      <dgm:prSet presAssocID="{7A9B813E-9961-41F1-B68A-30C511AC5570}" presName="dstNode" presStyleLbl="node1" presStyleIdx="0" presStyleCnt="3"/>
      <dgm:spPr/>
    </dgm:pt>
    <dgm:pt modelId="{50D94630-98ED-4FEA-A112-422D145C594F}" type="pres">
      <dgm:prSet presAssocID="{8625A64A-4C5E-46FD-8886-B0894F571A37}" presName="text_1" presStyleLbl="node1" presStyleIdx="0" presStyleCnt="3">
        <dgm:presLayoutVars>
          <dgm:bulletEnabled val="1"/>
        </dgm:presLayoutVars>
      </dgm:prSet>
      <dgm:spPr/>
      <dgm:t>
        <a:bodyPr/>
        <a:lstStyle/>
        <a:p>
          <a:endParaRPr lang="en-US"/>
        </a:p>
      </dgm:t>
    </dgm:pt>
    <dgm:pt modelId="{A99E9CFB-D3D1-4803-9B9D-B9ACF540650D}" type="pres">
      <dgm:prSet presAssocID="{8625A64A-4C5E-46FD-8886-B0894F571A37}" presName="accent_1" presStyleCnt="0"/>
      <dgm:spPr/>
    </dgm:pt>
    <dgm:pt modelId="{63D0445A-B2D9-4F9B-B1C4-A709BF84EF56}" type="pres">
      <dgm:prSet presAssocID="{8625A64A-4C5E-46FD-8886-B0894F571A37}" presName="accentRepeatNode" presStyleLbl="solidFgAcc1" presStyleIdx="0" presStyleCnt="3"/>
      <dgm:spPr/>
    </dgm:pt>
    <dgm:pt modelId="{D17E64A0-A824-4CCC-9FFB-005712E22452}" type="pres">
      <dgm:prSet presAssocID="{5030455D-7277-4FF6-9C5A-40FE5D06E3A1}" presName="text_2" presStyleLbl="node1" presStyleIdx="1" presStyleCnt="3">
        <dgm:presLayoutVars>
          <dgm:bulletEnabled val="1"/>
        </dgm:presLayoutVars>
      </dgm:prSet>
      <dgm:spPr/>
      <dgm:t>
        <a:bodyPr/>
        <a:lstStyle/>
        <a:p>
          <a:endParaRPr lang="en-US"/>
        </a:p>
      </dgm:t>
    </dgm:pt>
    <dgm:pt modelId="{DB5183F0-D335-456E-8E27-8E401AA7B5B5}" type="pres">
      <dgm:prSet presAssocID="{5030455D-7277-4FF6-9C5A-40FE5D06E3A1}" presName="accent_2" presStyleCnt="0"/>
      <dgm:spPr/>
    </dgm:pt>
    <dgm:pt modelId="{1F028B91-CE15-42D1-9820-73DC549F0461}" type="pres">
      <dgm:prSet presAssocID="{5030455D-7277-4FF6-9C5A-40FE5D06E3A1}" presName="accentRepeatNode" presStyleLbl="solidFgAcc1" presStyleIdx="1" presStyleCnt="3"/>
      <dgm:spPr/>
    </dgm:pt>
    <dgm:pt modelId="{70E855A8-EEDE-4EA1-8A0C-E8303323324B}" type="pres">
      <dgm:prSet presAssocID="{B3CEC916-6DAF-4A00-B6CD-E23D168506F1}" presName="text_3" presStyleLbl="node1" presStyleIdx="2" presStyleCnt="3">
        <dgm:presLayoutVars>
          <dgm:bulletEnabled val="1"/>
        </dgm:presLayoutVars>
      </dgm:prSet>
      <dgm:spPr/>
      <dgm:t>
        <a:bodyPr/>
        <a:lstStyle/>
        <a:p>
          <a:endParaRPr lang="en-US"/>
        </a:p>
      </dgm:t>
    </dgm:pt>
    <dgm:pt modelId="{2C8EAC88-E71F-4E38-A143-A7CDB2CF000F}" type="pres">
      <dgm:prSet presAssocID="{B3CEC916-6DAF-4A00-B6CD-E23D168506F1}" presName="accent_3" presStyleCnt="0"/>
      <dgm:spPr/>
    </dgm:pt>
    <dgm:pt modelId="{A1671D75-4E34-4FB9-BD43-ABC320B1C37E}" type="pres">
      <dgm:prSet presAssocID="{B3CEC916-6DAF-4A00-B6CD-E23D168506F1}" presName="accentRepeatNode" presStyleLbl="solidFgAcc1" presStyleIdx="2" presStyleCnt="3"/>
      <dgm:spPr/>
    </dgm:pt>
  </dgm:ptLst>
  <dgm:cxnLst>
    <dgm:cxn modelId="{1A3AA7E6-1D33-4D87-BFDE-9739BC38E6D5}" type="presOf" srcId="{5030455D-7277-4FF6-9C5A-40FE5D06E3A1}" destId="{D17E64A0-A824-4CCC-9FFB-005712E22452}" srcOrd="0" destOrd="0" presId="urn:microsoft.com/office/officeart/2008/layout/VerticalCurvedList"/>
    <dgm:cxn modelId="{F84EC12B-5D6F-433D-8FD0-D80E586062EB}" type="presOf" srcId="{8625A64A-4C5E-46FD-8886-B0894F571A37}" destId="{50D94630-98ED-4FEA-A112-422D145C594F}" srcOrd="0" destOrd="0" presId="urn:microsoft.com/office/officeart/2008/layout/VerticalCurvedList"/>
    <dgm:cxn modelId="{3992C05A-16E0-471C-A5AA-27B0FACDD526}" type="presOf" srcId="{7A9B813E-9961-41F1-B68A-30C511AC5570}" destId="{BF093C6F-C19F-4C91-86F6-F376CA40BEF0}" srcOrd="0" destOrd="0" presId="urn:microsoft.com/office/officeart/2008/layout/VerticalCurvedList"/>
    <dgm:cxn modelId="{E844AD5A-A3E5-414F-9DF5-96F912215902}" srcId="{7A9B813E-9961-41F1-B68A-30C511AC5570}" destId="{B3CEC916-6DAF-4A00-B6CD-E23D168506F1}" srcOrd="2" destOrd="0" parTransId="{C5FF1F89-3AA4-4D9E-BBAC-BC1CBA424EB6}" sibTransId="{A3E35B29-5389-4927-8DA0-DC54F40D1558}"/>
    <dgm:cxn modelId="{62B3C4AC-CCFA-4F48-A5B7-2ECA4F8628C7}" srcId="{7A9B813E-9961-41F1-B68A-30C511AC5570}" destId="{5030455D-7277-4FF6-9C5A-40FE5D06E3A1}" srcOrd="1" destOrd="0" parTransId="{B6B87FF1-4666-458F-970A-C09E6267F31E}" sibTransId="{62589526-9B80-4ED6-8CA7-42806E2BF5B3}"/>
    <dgm:cxn modelId="{2BC93D94-7777-492A-95A0-5D79CB155BC9}" type="presOf" srcId="{7AD10B12-9CFC-4035-838F-08F07B937CDF}" destId="{D759D391-9445-4C31-81E4-1C26D0C8DE58}" srcOrd="0" destOrd="0" presId="urn:microsoft.com/office/officeart/2008/layout/VerticalCurvedList"/>
    <dgm:cxn modelId="{18BEDC90-79A1-4C51-A475-E0A7FDDEDC8B}" srcId="{7A9B813E-9961-41F1-B68A-30C511AC5570}" destId="{8625A64A-4C5E-46FD-8886-B0894F571A37}" srcOrd="0" destOrd="0" parTransId="{C5CC7F8E-D57C-4A6C-86E2-280E09B911BC}" sibTransId="{7AD10B12-9CFC-4035-838F-08F07B937CDF}"/>
    <dgm:cxn modelId="{B1A611A8-6FF3-4981-B6F0-B0DA11E81959}" type="presOf" srcId="{B3CEC916-6DAF-4A00-B6CD-E23D168506F1}" destId="{70E855A8-EEDE-4EA1-8A0C-E8303323324B}" srcOrd="0" destOrd="0" presId="urn:microsoft.com/office/officeart/2008/layout/VerticalCurvedList"/>
    <dgm:cxn modelId="{31F0AAC0-ABF5-4BA7-8A23-0576DE1AAA63}" type="presParOf" srcId="{BF093C6F-C19F-4C91-86F6-F376CA40BEF0}" destId="{F3B8903F-C532-4A5B-BD8D-48E0D190A72F}" srcOrd="0" destOrd="0" presId="urn:microsoft.com/office/officeart/2008/layout/VerticalCurvedList"/>
    <dgm:cxn modelId="{E6590534-A7D8-4037-BAFC-E3C5316EFE7B}" type="presParOf" srcId="{F3B8903F-C532-4A5B-BD8D-48E0D190A72F}" destId="{C7DD3649-205B-4D5C-983F-AE621DD44E9C}" srcOrd="0" destOrd="0" presId="urn:microsoft.com/office/officeart/2008/layout/VerticalCurvedList"/>
    <dgm:cxn modelId="{2280870A-2625-417D-B724-A3CD7B068A26}" type="presParOf" srcId="{C7DD3649-205B-4D5C-983F-AE621DD44E9C}" destId="{5BBE8181-13B6-44F1-9956-115DB278A9D2}" srcOrd="0" destOrd="0" presId="urn:microsoft.com/office/officeart/2008/layout/VerticalCurvedList"/>
    <dgm:cxn modelId="{D3A6622E-3D3C-4997-891C-ECDA0797E6D7}" type="presParOf" srcId="{C7DD3649-205B-4D5C-983F-AE621DD44E9C}" destId="{D759D391-9445-4C31-81E4-1C26D0C8DE58}" srcOrd="1" destOrd="0" presId="urn:microsoft.com/office/officeart/2008/layout/VerticalCurvedList"/>
    <dgm:cxn modelId="{45432C27-2C6F-4530-9D43-FE69E4BE4149}" type="presParOf" srcId="{C7DD3649-205B-4D5C-983F-AE621DD44E9C}" destId="{98D3AD6C-72F0-46D9-9663-22B1EC18B184}" srcOrd="2" destOrd="0" presId="urn:microsoft.com/office/officeart/2008/layout/VerticalCurvedList"/>
    <dgm:cxn modelId="{EBAACA5E-3F34-4675-868E-F40CE7CF7B01}" type="presParOf" srcId="{C7DD3649-205B-4D5C-983F-AE621DD44E9C}" destId="{60F73246-B728-47F1-9C73-DADD88EEA846}" srcOrd="3" destOrd="0" presId="urn:microsoft.com/office/officeart/2008/layout/VerticalCurvedList"/>
    <dgm:cxn modelId="{97D56FB5-C552-49BB-A71B-1A8DF9D1AECE}" type="presParOf" srcId="{F3B8903F-C532-4A5B-BD8D-48E0D190A72F}" destId="{50D94630-98ED-4FEA-A112-422D145C594F}" srcOrd="1" destOrd="0" presId="urn:microsoft.com/office/officeart/2008/layout/VerticalCurvedList"/>
    <dgm:cxn modelId="{035BA2BC-3879-431C-8A8B-945A98EB97C9}" type="presParOf" srcId="{F3B8903F-C532-4A5B-BD8D-48E0D190A72F}" destId="{A99E9CFB-D3D1-4803-9B9D-B9ACF540650D}" srcOrd="2" destOrd="0" presId="urn:microsoft.com/office/officeart/2008/layout/VerticalCurvedList"/>
    <dgm:cxn modelId="{3B1D75C4-208A-483D-878F-DB040EE4BC2A}" type="presParOf" srcId="{A99E9CFB-D3D1-4803-9B9D-B9ACF540650D}" destId="{63D0445A-B2D9-4F9B-B1C4-A709BF84EF56}" srcOrd="0" destOrd="0" presId="urn:microsoft.com/office/officeart/2008/layout/VerticalCurvedList"/>
    <dgm:cxn modelId="{4885B573-5E2E-47A5-A134-C8B9C7BC4FD8}" type="presParOf" srcId="{F3B8903F-C532-4A5B-BD8D-48E0D190A72F}" destId="{D17E64A0-A824-4CCC-9FFB-005712E22452}" srcOrd="3" destOrd="0" presId="urn:microsoft.com/office/officeart/2008/layout/VerticalCurvedList"/>
    <dgm:cxn modelId="{D3176281-1BE9-45E6-9A7E-B1D97888FF22}" type="presParOf" srcId="{F3B8903F-C532-4A5B-BD8D-48E0D190A72F}" destId="{DB5183F0-D335-456E-8E27-8E401AA7B5B5}" srcOrd="4" destOrd="0" presId="urn:microsoft.com/office/officeart/2008/layout/VerticalCurvedList"/>
    <dgm:cxn modelId="{C544654F-9F79-44C7-BD8C-CCCE82590D55}" type="presParOf" srcId="{DB5183F0-D335-456E-8E27-8E401AA7B5B5}" destId="{1F028B91-CE15-42D1-9820-73DC549F0461}" srcOrd="0" destOrd="0" presId="urn:microsoft.com/office/officeart/2008/layout/VerticalCurvedList"/>
    <dgm:cxn modelId="{9D07ADC9-C1DF-4B58-9CAF-A202A5A93B6D}" type="presParOf" srcId="{F3B8903F-C532-4A5B-BD8D-48E0D190A72F}" destId="{70E855A8-EEDE-4EA1-8A0C-E8303323324B}" srcOrd="5" destOrd="0" presId="urn:microsoft.com/office/officeart/2008/layout/VerticalCurvedList"/>
    <dgm:cxn modelId="{DCD9B532-B467-4940-931D-FD285CAD9DC7}" type="presParOf" srcId="{F3B8903F-C532-4A5B-BD8D-48E0D190A72F}" destId="{2C8EAC88-E71F-4E38-A143-A7CDB2CF000F}" srcOrd="6" destOrd="0" presId="urn:microsoft.com/office/officeart/2008/layout/VerticalCurvedList"/>
    <dgm:cxn modelId="{84E6A4DB-F220-4B2C-9BA8-C5B23A6BE7BA}" type="presParOf" srcId="{2C8EAC88-E71F-4E38-A143-A7CDB2CF000F}" destId="{A1671D75-4E34-4FB9-BD43-ABC320B1C37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A691F92-D0C8-4A51-A4E4-8B9216F0AD2F}" type="doc">
      <dgm:prSet loTypeId="urn:diagrams.loki3.com/VaryingWidthList+Icon" loCatId="list" qsTypeId="urn:microsoft.com/office/officeart/2005/8/quickstyle/simple1" qsCatId="simple" csTypeId="urn:microsoft.com/office/officeart/2005/8/colors/colorful1" csCatId="colorful" phldr="1"/>
      <dgm:spPr/>
    </dgm:pt>
    <dgm:pt modelId="{E3910E9D-D505-437C-8FE3-4587007481D3}">
      <dgm:prSet phldrT="[Text]"/>
      <dgm:spPr/>
      <dgm:t>
        <a:bodyPr/>
        <a:lstStyle/>
        <a:p>
          <a:r>
            <a:rPr lang="en-US" b="0" dirty="0" smtClean="0"/>
            <a:t>Define the decision</a:t>
          </a:r>
          <a:endParaRPr lang="en-US" b="0" dirty="0"/>
        </a:p>
      </dgm:t>
    </dgm:pt>
    <dgm:pt modelId="{7D90F171-EB74-4F96-AF71-741AE4B3D2EA}" type="parTrans" cxnId="{F5EA1AF0-1D3B-4BB6-B16E-D317C4F50A81}">
      <dgm:prSet/>
      <dgm:spPr/>
    </dgm:pt>
    <dgm:pt modelId="{9B65D9C7-9D48-410E-94D3-6E9D479062B1}" type="sibTrans" cxnId="{F5EA1AF0-1D3B-4BB6-B16E-D317C4F50A81}">
      <dgm:prSet/>
      <dgm:spPr/>
    </dgm:pt>
    <dgm:pt modelId="{17F24F6A-6D07-4DFE-9709-47A833A0BE5D}">
      <dgm:prSet phldrT="[Text]"/>
      <dgm:spPr/>
      <dgm:t>
        <a:bodyPr/>
        <a:lstStyle/>
        <a:p>
          <a:r>
            <a:rPr lang="en-US" b="0" dirty="0" smtClean="0"/>
            <a:t>Determine the criteria</a:t>
          </a:r>
          <a:endParaRPr lang="en-US" b="0" dirty="0"/>
        </a:p>
      </dgm:t>
    </dgm:pt>
    <dgm:pt modelId="{762026F6-B9AF-4DE7-AA0C-7A2121D28AD8}" type="parTrans" cxnId="{B7E3DC44-F9EB-4A54-8E01-3A1902BB0247}">
      <dgm:prSet/>
      <dgm:spPr/>
    </dgm:pt>
    <dgm:pt modelId="{740984FB-7122-40D0-B139-89FCF4F5999B}" type="sibTrans" cxnId="{B7E3DC44-F9EB-4A54-8E01-3A1902BB0247}">
      <dgm:prSet/>
      <dgm:spPr/>
    </dgm:pt>
    <dgm:pt modelId="{5A0555FC-3813-4CBC-8CD0-A916B822CD0F}">
      <dgm:prSet phldrT="[Text]"/>
      <dgm:spPr/>
      <dgm:t>
        <a:bodyPr/>
        <a:lstStyle/>
        <a:p>
          <a:r>
            <a:rPr lang="en-US" b="0" dirty="0" smtClean="0"/>
            <a:t>Evaluate the criteria</a:t>
          </a:r>
          <a:endParaRPr lang="en-US" b="0" dirty="0"/>
        </a:p>
      </dgm:t>
    </dgm:pt>
    <dgm:pt modelId="{A7E21B0A-162B-4E0C-88D0-2EE28D9C3588}" type="parTrans" cxnId="{35CCCECF-D919-4619-8B3C-73D089DB9BF4}">
      <dgm:prSet/>
      <dgm:spPr/>
    </dgm:pt>
    <dgm:pt modelId="{B062AA30-8932-4301-9B6D-76BD5A1AC820}" type="sibTrans" cxnId="{35CCCECF-D919-4619-8B3C-73D089DB9BF4}">
      <dgm:prSet/>
      <dgm:spPr/>
    </dgm:pt>
    <dgm:pt modelId="{B126C06A-0D75-4931-835F-278ADFD07F25}">
      <dgm:prSet phldrT="[Text]"/>
      <dgm:spPr/>
      <dgm:t>
        <a:bodyPr/>
        <a:lstStyle/>
        <a:p>
          <a:r>
            <a:rPr lang="en-US" b="0" dirty="0" smtClean="0"/>
            <a:t>Calculate the best decision</a:t>
          </a:r>
          <a:endParaRPr lang="en-US" b="0" dirty="0"/>
        </a:p>
      </dgm:t>
    </dgm:pt>
    <dgm:pt modelId="{7C5923A3-7EF1-4405-98E0-25D8096CAEDF}" type="parTrans" cxnId="{FB493967-2D3F-4606-909A-92E5706A1417}">
      <dgm:prSet/>
      <dgm:spPr/>
    </dgm:pt>
    <dgm:pt modelId="{4BC53AF3-91CF-46CA-9CEF-3C4050120EA0}" type="sibTrans" cxnId="{FB493967-2D3F-4606-909A-92E5706A1417}">
      <dgm:prSet/>
      <dgm:spPr/>
    </dgm:pt>
    <dgm:pt modelId="{BDB2AA36-F32C-4C28-9C03-4FAFF6E5ABE8}">
      <dgm:prSet phldrT="[Text]"/>
      <dgm:spPr/>
      <dgm:t>
        <a:bodyPr/>
        <a:lstStyle/>
        <a:p>
          <a:r>
            <a:rPr lang="en-US" b="0" dirty="0" smtClean="0"/>
            <a:t>Explore options</a:t>
          </a:r>
          <a:endParaRPr lang="en-US" b="0" dirty="0"/>
        </a:p>
      </dgm:t>
    </dgm:pt>
    <dgm:pt modelId="{2B1C7966-CEDD-47EC-B4F2-14A282326673}" type="parTrans" cxnId="{4F5B075C-785D-4745-9CA5-BE542D91CB10}">
      <dgm:prSet/>
      <dgm:spPr/>
    </dgm:pt>
    <dgm:pt modelId="{D119B302-9837-4975-A3C3-4076842BFA9C}" type="sibTrans" cxnId="{4F5B075C-785D-4745-9CA5-BE542D91CB10}">
      <dgm:prSet/>
      <dgm:spPr/>
    </dgm:pt>
    <dgm:pt modelId="{518F3B00-6B2F-466C-B41C-6062A0B7909A}">
      <dgm:prSet phldrT="[Text]"/>
      <dgm:spPr/>
      <dgm:t>
        <a:bodyPr/>
        <a:lstStyle/>
        <a:p>
          <a:r>
            <a:rPr lang="en-US" b="0" dirty="0" smtClean="0"/>
            <a:t>Rate options</a:t>
          </a:r>
          <a:endParaRPr lang="en-US" b="0" dirty="0"/>
        </a:p>
      </dgm:t>
    </dgm:pt>
    <dgm:pt modelId="{023970EA-6000-42FD-9B3E-2CB2B994C220}" type="parTrans" cxnId="{6B2F1798-4BBB-4B85-8203-A77B96F606C4}">
      <dgm:prSet/>
      <dgm:spPr/>
    </dgm:pt>
    <dgm:pt modelId="{05B260F2-F3FA-4F37-B5C3-8BF7299E14F4}" type="sibTrans" cxnId="{6B2F1798-4BBB-4B85-8203-A77B96F606C4}">
      <dgm:prSet/>
      <dgm:spPr/>
    </dgm:pt>
    <dgm:pt modelId="{8D86CFF1-CEE1-4218-A8B5-2160E0E2B699}" type="pres">
      <dgm:prSet presAssocID="{EA691F92-D0C8-4A51-A4E4-8B9216F0AD2F}" presName="Name0" presStyleCnt="0">
        <dgm:presLayoutVars>
          <dgm:resizeHandles/>
        </dgm:presLayoutVars>
      </dgm:prSet>
      <dgm:spPr/>
    </dgm:pt>
    <dgm:pt modelId="{CDB45033-9635-495C-B905-3ABF31F66141}" type="pres">
      <dgm:prSet presAssocID="{E3910E9D-D505-437C-8FE3-4587007481D3}" presName="text" presStyleLbl="node1" presStyleIdx="0" presStyleCnt="6">
        <dgm:presLayoutVars>
          <dgm:bulletEnabled val="1"/>
        </dgm:presLayoutVars>
      </dgm:prSet>
      <dgm:spPr/>
      <dgm:t>
        <a:bodyPr/>
        <a:lstStyle/>
        <a:p>
          <a:endParaRPr lang="en-US"/>
        </a:p>
      </dgm:t>
    </dgm:pt>
    <dgm:pt modelId="{3F50EB0A-E90C-4A65-A8C0-B0F863FEC0F8}" type="pres">
      <dgm:prSet presAssocID="{9B65D9C7-9D48-410E-94D3-6E9D479062B1}" presName="space" presStyleCnt="0"/>
      <dgm:spPr/>
    </dgm:pt>
    <dgm:pt modelId="{493067CB-FB90-4A49-808A-C44552E74C10}" type="pres">
      <dgm:prSet presAssocID="{17F24F6A-6D07-4DFE-9709-47A833A0BE5D}" presName="text" presStyleLbl="node1" presStyleIdx="1" presStyleCnt="6">
        <dgm:presLayoutVars>
          <dgm:bulletEnabled val="1"/>
        </dgm:presLayoutVars>
      </dgm:prSet>
      <dgm:spPr/>
      <dgm:t>
        <a:bodyPr/>
        <a:lstStyle/>
        <a:p>
          <a:endParaRPr lang="en-US"/>
        </a:p>
      </dgm:t>
    </dgm:pt>
    <dgm:pt modelId="{68EE881A-BF1D-4492-9544-54AB198C398B}" type="pres">
      <dgm:prSet presAssocID="{740984FB-7122-40D0-B139-89FCF4F5999B}" presName="space" presStyleCnt="0"/>
      <dgm:spPr/>
    </dgm:pt>
    <dgm:pt modelId="{F4BF8877-8D3E-4E4C-B9AE-C086525B4A1F}" type="pres">
      <dgm:prSet presAssocID="{5A0555FC-3813-4CBC-8CD0-A916B822CD0F}" presName="text" presStyleLbl="node1" presStyleIdx="2" presStyleCnt="6">
        <dgm:presLayoutVars>
          <dgm:bulletEnabled val="1"/>
        </dgm:presLayoutVars>
      </dgm:prSet>
      <dgm:spPr/>
      <dgm:t>
        <a:bodyPr/>
        <a:lstStyle/>
        <a:p>
          <a:endParaRPr lang="en-US"/>
        </a:p>
      </dgm:t>
    </dgm:pt>
    <dgm:pt modelId="{04E58502-126C-4FFD-8199-4F55112724AF}" type="pres">
      <dgm:prSet presAssocID="{B062AA30-8932-4301-9B6D-76BD5A1AC820}" presName="space" presStyleCnt="0"/>
      <dgm:spPr/>
    </dgm:pt>
    <dgm:pt modelId="{57AC4E5F-7070-4EA4-AE5E-F895C35FEC30}" type="pres">
      <dgm:prSet presAssocID="{BDB2AA36-F32C-4C28-9C03-4FAFF6E5ABE8}" presName="text" presStyleLbl="node1" presStyleIdx="3" presStyleCnt="6">
        <dgm:presLayoutVars>
          <dgm:bulletEnabled val="1"/>
        </dgm:presLayoutVars>
      </dgm:prSet>
      <dgm:spPr/>
      <dgm:t>
        <a:bodyPr/>
        <a:lstStyle/>
        <a:p>
          <a:endParaRPr lang="en-US"/>
        </a:p>
      </dgm:t>
    </dgm:pt>
    <dgm:pt modelId="{14CB9671-6652-46FC-8378-EFB79244AE96}" type="pres">
      <dgm:prSet presAssocID="{D119B302-9837-4975-A3C3-4076842BFA9C}" presName="space" presStyleCnt="0"/>
      <dgm:spPr/>
    </dgm:pt>
    <dgm:pt modelId="{68C67E8E-8654-43A7-AEC3-EF2FC109D0B5}" type="pres">
      <dgm:prSet presAssocID="{518F3B00-6B2F-466C-B41C-6062A0B7909A}" presName="text" presStyleLbl="node1" presStyleIdx="4" presStyleCnt="6">
        <dgm:presLayoutVars>
          <dgm:bulletEnabled val="1"/>
        </dgm:presLayoutVars>
      </dgm:prSet>
      <dgm:spPr/>
      <dgm:t>
        <a:bodyPr/>
        <a:lstStyle/>
        <a:p>
          <a:endParaRPr lang="en-US"/>
        </a:p>
      </dgm:t>
    </dgm:pt>
    <dgm:pt modelId="{2073718F-EB71-44A3-9ED1-D14CF8D9EED4}" type="pres">
      <dgm:prSet presAssocID="{05B260F2-F3FA-4F37-B5C3-8BF7299E14F4}" presName="space" presStyleCnt="0"/>
      <dgm:spPr/>
    </dgm:pt>
    <dgm:pt modelId="{AFB8E080-F937-46F3-96AE-061478E8FF76}" type="pres">
      <dgm:prSet presAssocID="{B126C06A-0D75-4931-835F-278ADFD07F25}" presName="text" presStyleLbl="node1" presStyleIdx="5" presStyleCnt="6">
        <dgm:presLayoutVars>
          <dgm:bulletEnabled val="1"/>
        </dgm:presLayoutVars>
      </dgm:prSet>
      <dgm:spPr/>
      <dgm:t>
        <a:bodyPr/>
        <a:lstStyle/>
        <a:p>
          <a:endParaRPr lang="en-US"/>
        </a:p>
      </dgm:t>
    </dgm:pt>
  </dgm:ptLst>
  <dgm:cxnLst>
    <dgm:cxn modelId="{1FFE30BE-2137-40FB-8C96-B263C7E91C4D}" type="presOf" srcId="{BDB2AA36-F32C-4C28-9C03-4FAFF6E5ABE8}" destId="{57AC4E5F-7070-4EA4-AE5E-F895C35FEC30}" srcOrd="0" destOrd="0" presId="urn:diagrams.loki3.com/VaryingWidthList+Icon"/>
    <dgm:cxn modelId="{35CCCECF-D919-4619-8B3C-73D089DB9BF4}" srcId="{EA691F92-D0C8-4A51-A4E4-8B9216F0AD2F}" destId="{5A0555FC-3813-4CBC-8CD0-A916B822CD0F}" srcOrd="2" destOrd="0" parTransId="{A7E21B0A-162B-4E0C-88D0-2EE28D9C3588}" sibTransId="{B062AA30-8932-4301-9B6D-76BD5A1AC820}"/>
    <dgm:cxn modelId="{B7E3DC44-F9EB-4A54-8E01-3A1902BB0247}" srcId="{EA691F92-D0C8-4A51-A4E4-8B9216F0AD2F}" destId="{17F24F6A-6D07-4DFE-9709-47A833A0BE5D}" srcOrd="1" destOrd="0" parTransId="{762026F6-B9AF-4DE7-AA0C-7A2121D28AD8}" sibTransId="{740984FB-7122-40D0-B139-89FCF4F5999B}"/>
    <dgm:cxn modelId="{18DB2C9A-7353-43D1-9190-70B7FAD69C61}" type="presOf" srcId="{EA691F92-D0C8-4A51-A4E4-8B9216F0AD2F}" destId="{8D86CFF1-CEE1-4218-A8B5-2160E0E2B699}" srcOrd="0" destOrd="0" presId="urn:diagrams.loki3.com/VaryingWidthList+Icon"/>
    <dgm:cxn modelId="{81D1A573-B798-4DFD-BC13-ECDDDD576C8C}" type="presOf" srcId="{518F3B00-6B2F-466C-B41C-6062A0B7909A}" destId="{68C67E8E-8654-43A7-AEC3-EF2FC109D0B5}" srcOrd="0" destOrd="0" presId="urn:diagrams.loki3.com/VaryingWidthList+Icon"/>
    <dgm:cxn modelId="{2D1569F9-0987-4013-9560-8ECE088405E4}" type="presOf" srcId="{17F24F6A-6D07-4DFE-9709-47A833A0BE5D}" destId="{493067CB-FB90-4A49-808A-C44552E74C10}" srcOrd="0" destOrd="0" presId="urn:diagrams.loki3.com/VaryingWidthList+Icon"/>
    <dgm:cxn modelId="{7E030C8D-9716-4203-8E89-68CC39A88D3E}" type="presOf" srcId="{5A0555FC-3813-4CBC-8CD0-A916B822CD0F}" destId="{F4BF8877-8D3E-4E4C-B9AE-C086525B4A1F}" srcOrd="0" destOrd="0" presId="urn:diagrams.loki3.com/VaryingWidthList+Icon"/>
    <dgm:cxn modelId="{F5EA1AF0-1D3B-4BB6-B16E-D317C4F50A81}" srcId="{EA691F92-D0C8-4A51-A4E4-8B9216F0AD2F}" destId="{E3910E9D-D505-437C-8FE3-4587007481D3}" srcOrd="0" destOrd="0" parTransId="{7D90F171-EB74-4F96-AF71-741AE4B3D2EA}" sibTransId="{9B65D9C7-9D48-410E-94D3-6E9D479062B1}"/>
    <dgm:cxn modelId="{4F5B075C-785D-4745-9CA5-BE542D91CB10}" srcId="{EA691F92-D0C8-4A51-A4E4-8B9216F0AD2F}" destId="{BDB2AA36-F32C-4C28-9C03-4FAFF6E5ABE8}" srcOrd="3" destOrd="0" parTransId="{2B1C7966-CEDD-47EC-B4F2-14A282326673}" sibTransId="{D119B302-9837-4975-A3C3-4076842BFA9C}"/>
    <dgm:cxn modelId="{E6AA1E55-AF1F-4578-83F0-647339083635}" type="presOf" srcId="{B126C06A-0D75-4931-835F-278ADFD07F25}" destId="{AFB8E080-F937-46F3-96AE-061478E8FF76}" srcOrd="0" destOrd="0" presId="urn:diagrams.loki3.com/VaryingWidthList+Icon"/>
    <dgm:cxn modelId="{9D11996A-7963-40EE-A7A8-DE2E86D09849}" type="presOf" srcId="{E3910E9D-D505-437C-8FE3-4587007481D3}" destId="{CDB45033-9635-495C-B905-3ABF31F66141}" srcOrd="0" destOrd="0" presId="urn:diagrams.loki3.com/VaryingWidthList+Icon"/>
    <dgm:cxn modelId="{FB493967-2D3F-4606-909A-92E5706A1417}" srcId="{EA691F92-D0C8-4A51-A4E4-8B9216F0AD2F}" destId="{B126C06A-0D75-4931-835F-278ADFD07F25}" srcOrd="5" destOrd="0" parTransId="{7C5923A3-7EF1-4405-98E0-25D8096CAEDF}" sibTransId="{4BC53AF3-91CF-46CA-9CEF-3C4050120EA0}"/>
    <dgm:cxn modelId="{6B2F1798-4BBB-4B85-8203-A77B96F606C4}" srcId="{EA691F92-D0C8-4A51-A4E4-8B9216F0AD2F}" destId="{518F3B00-6B2F-466C-B41C-6062A0B7909A}" srcOrd="4" destOrd="0" parTransId="{023970EA-6000-42FD-9B3E-2CB2B994C220}" sibTransId="{05B260F2-F3FA-4F37-B5C3-8BF7299E14F4}"/>
    <dgm:cxn modelId="{081FF388-732C-4324-9465-E023B175F882}" type="presParOf" srcId="{8D86CFF1-CEE1-4218-A8B5-2160E0E2B699}" destId="{CDB45033-9635-495C-B905-3ABF31F66141}" srcOrd="0" destOrd="0" presId="urn:diagrams.loki3.com/VaryingWidthList+Icon"/>
    <dgm:cxn modelId="{4A7E9238-E3B3-481E-83E2-7079C683787B}" type="presParOf" srcId="{8D86CFF1-CEE1-4218-A8B5-2160E0E2B699}" destId="{3F50EB0A-E90C-4A65-A8C0-B0F863FEC0F8}" srcOrd="1" destOrd="0" presId="urn:diagrams.loki3.com/VaryingWidthList+Icon"/>
    <dgm:cxn modelId="{777F0893-D982-45FF-89D7-C185EE3F5528}" type="presParOf" srcId="{8D86CFF1-CEE1-4218-A8B5-2160E0E2B699}" destId="{493067CB-FB90-4A49-808A-C44552E74C10}" srcOrd="2" destOrd="0" presId="urn:diagrams.loki3.com/VaryingWidthList+Icon"/>
    <dgm:cxn modelId="{248EC672-0045-4FF2-A6DF-6360B8923F18}" type="presParOf" srcId="{8D86CFF1-CEE1-4218-A8B5-2160E0E2B699}" destId="{68EE881A-BF1D-4492-9544-54AB198C398B}" srcOrd="3" destOrd="0" presId="urn:diagrams.loki3.com/VaryingWidthList+Icon"/>
    <dgm:cxn modelId="{1748C335-57F3-40AD-9275-866657CEFB5A}" type="presParOf" srcId="{8D86CFF1-CEE1-4218-A8B5-2160E0E2B699}" destId="{F4BF8877-8D3E-4E4C-B9AE-C086525B4A1F}" srcOrd="4" destOrd="0" presId="urn:diagrams.loki3.com/VaryingWidthList+Icon"/>
    <dgm:cxn modelId="{B7BD2FD1-48D9-4BB7-929A-AF9D26851083}" type="presParOf" srcId="{8D86CFF1-CEE1-4218-A8B5-2160E0E2B699}" destId="{04E58502-126C-4FFD-8199-4F55112724AF}" srcOrd="5" destOrd="0" presId="urn:diagrams.loki3.com/VaryingWidthList+Icon"/>
    <dgm:cxn modelId="{770CB1F7-4973-49F1-ABA1-9A0F2DEBA3F6}" type="presParOf" srcId="{8D86CFF1-CEE1-4218-A8B5-2160E0E2B699}" destId="{57AC4E5F-7070-4EA4-AE5E-F895C35FEC30}" srcOrd="6" destOrd="0" presId="urn:diagrams.loki3.com/VaryingWidthList+Icon"/>
    <dgm:cxn modelId="{761A2F42-B2C7-446D-8B21-F30EC0784ED3}" type="presParOf" srcId="{8D86CFF1-CEE1-4218-A8B5-2160E0E2B699}" destId="{14CB9671-6652-46FC-8378-EFB79244AE96}" srcOrd="7" destOrd="0" presId="urn:diagrams.loki3.com/VaryingWidthList+Icon"/>
    <dgm:cxn modelId="{E2814B08-BA97-4CCB-8BF8-75C7083EBA9D}" type="presParOf" srcId="{8D86CFF1-CEE1-4218-A8B5-2160E0E2B699}" destId="{68C67E8E-8654-43A7-AEC3-EF2FC109D0B5}" srcOrd="8" destOrd="0" presId="urn:diagrams.loki3.com/VaryingWidthList+Icon"/>
    <dgm:cxn modelId="{0268A22E-23A8-4398-A7D9-FF9587845246}" type="presParOf" srcId="{8D86CFF1-CEE1-4218-A8B5-2160E0E2B699}" destId="{2073718F-EB71-44A3-9ED1-D14CF8D9EED4}" srcOrd="9" destOrd="0" presId="urn:diagrams.loki3.com/VaryingWidthList+Icon"/>
    <dgm:cxn modelId="{19B79851-ADA5-4482-8A5E-3DE95EBCE85B}" type="presParOf" srcId="{8D86CFF1-CEE1-4218-A8B5-2160E0E2B699}" destId="{AFB8E080-F937-46F3-96AE-061478E8FF76}" srcOrd="10"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7C7B624-18EF-4BD4-AB44-3F447A1E0FE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FAE4C497-F357-4B88-8556-A12BE4DF565F}">
      <dgm:prSet phldrT="[Text]"/>
      <dgm:spPr/>
      <dgm:t>
        <a:bodyPr/>
        <a:lstStyle/>
        <a:p>
          <a:r>
            <a:rPr lang="en-US" dirty="0" smtClean="0"/>
            <a:t>Limited by the abilities of the person </a:t>
          </a:r>
          <a:endParaRPr lang="en-US" dirty="0"/>
        </a:p>
      </dgm:t>
    </dgm:pt>
    <dgm:pt modelId="{256AF5E7-8163-4086-84BE-452218780980}" type="parTrans" cxnId="{45AA8668-92EC-41A8-BD74-51F71420F8AB}">
      <dgm:prSet/>
      <dgm:spPr/>
      <dgm:t>
        <a:bodyPr/>
        <a:lstStyle/>
        <a:p>
          <a:endParaRPr lang="en-US"/>
        </a:p>
      </dgm:t>
    </dgm:pt>
    <dgm:pt modelId="{DDACF2F4-B57E-48F1-AD71-4D8A72A3CFF9}" type="sibTrans" cxnId="{45AA8668-92EC-41A8-BD74-51F71420F8AB}">
      <dgm:prSet/>
      <dgm:spPr/>
      <dgm:t>
        <a:bodyPr/>
        <a:lstStyle/>
        <a:p>
          <a:endParaRPr lang="en-US" dirty="0"/>
        </a:p>
      </dgm:t>
    </dgm:pt>
    <dgm:pt modelId="{BD8A994C-B451-488E-839C-10F6131F41E8}">
      <dgm:prSet phldrT="[Text]"/>
      <dgm:spPr/>
      <dgm:t>
        <a:bodyPr/>
        <a:lstStyle/>
        <a:p>
          <a:r>
            <a:rPr lang="en-US" dirty="0" smtClean="0"/>
            <a:t>Steps depend on the criteria and information remaining unchanged</a:t>
          </a:r>
          <a:endParaRPr lang="en-US" dirty="0"/>
        </a:p>
      </dgm:t>
    </dgm:pt>
    <dgm:pt modelId="{D8E75760-A849-4315-BBD8-ECE056C1C9D5}" type="parTrans" cxnId="{424D65BF-1646-418C-9825-AB669C631735}">
      <dgm:prSet/>
      <dgm:spPr/>
      <dgm:t>
        <a:bodyPr/>
        <a:lstStyle/>
        <a:p>
          <a:endParaRPr lang="en-US"/>
        </a:p>
      </dgm:t>
    </dgm:pt>
    <dgm:pt modelId="{55EA70E7-4599-4A6F-85AC-4C876396817B}" type="sibTrans" cxnId="{424D65BF-1646-418C-9825-AB669C631735}">
      <dgm:prSet/>
      <dgm:spPr/>
      <dgm:t>
        <a:bodyPr/>
        <a:lstStyle/>
        <a:p>
          <a:endParaRPr lang="en-US" dirty="0"/>
        </a:p>
      </dgm:t>
    </dgm:pt>
    <dgm:pt modelId="{3E433977-F21D-4638-AF24-2C686F802974}">
      <dgm:prSet phldrT="[Text]"/>
      <dgm:spPr/>
      <dgm:t>
        <a:bodyPr/>
        <a:lstStyle/>
        <a:p>
          <a:r>
            <a:rPr lang="en-US" dirty="0" smtClean="0"/>
            <a:t>Takes time that is not afforded with every scenario</a:t>
          </a:r>
          <a:endParaRPr lang="en-US" dirty="0"/>
        </a:p>
      </dgm:t>
    </dgm:pt>
    <dgm:pt modelId="{24A612B9-60FB-4367-A7E1-F6D1DADBD6B1}" type="parTrans" cxnId="{794032D4-B7BC-4DEB-93F1-75F0CB1F07DC}">
      <dgm:prSet/>
      <dgm:spPr/>
      <dgm:t>
        <a:bodyPr/>
        <a:lstStyle/>
        <a:p>
          <a:endParaRPr lang="en-US"/>
        </a:p>
      </dgm:t>
    </dgm:pt>
    <dgm:pt modelId="{0AC798C7-312B-4560-A95C-A1EE886CB850}" type="sibTrans" cxnId="{794032D4-B7BC-4DEB-93F1-75F0CB1F07DC}">
      <dgm:prSet/>
      <dgm:spPr/>
      <dgm:t>
        <a:bodyPr/>
        <a:lstStyle/>
        <a:p>
          <a:endParaRPr lang="en-US"/>
        </a:p>
      </dgm:t>
    </dgm:pt>
    <dgm:pt modelId="{AF419B0A-1EB5-420F-AAD2-AE47D861A952}" type="pres">
      <dgm:prSet presAssocID="{A7C7B624-18EF-4BD4-AB44-3F447A1E0FE1}" presName="outerComposite" presStyleCnt="0">
        <dgm:presLayoutVars>
          <dgm:chMax val="5"/>
          <dgm:dir/>
          <dgm:resizeHandles val="exact"/>
        </dgm:presLayoutVars>
      </dgm:prSet>
      <dgm:spPr/>
      <dgm:t>
        <a:bodyPr/>
        <a:lstStyle/>
        <a:p>
          <a:endParaRPr lang="en-US"/>
        </a:p>
      </dgm:t>
    </dgm:pt>
    <dgm:pt modelId="{BEE6BEB8-D54F-45FF-BB05-960765AEAAEF}" type="pres">
      <dgm:prSet presAssocID="{A7C7B624-18EF-4BD4-AB44-3F447A1E0FE1}" presName="dummyMaxCanvas" presStyleCnt="0">
        <dgm:presLayoutVars/>
      </dgm:prSet>
      <dgm:spPr/>
    </dgm:pt>
    <dgm:pt modelId="{69732A8E-AFB7-4FD2-9384-F5546EB265A0}" type="pres">
      <dgm:prSet presAssocID="{A7C7B624-18EF-4BD4-AB44-3F447A1E0FE1}" presName="ThreeNodes_1" presStyleLbl="node1" presStyleIdx="0" presStyleCnt="3">
        <dgm:presLayoutVars>
          <dgm:bulletEnabled val="1"/>
        </dgm:presLayoutVars>
      </dgm:prSet>
      <dgm:spPr/>
      <dgm:t>
        <a:bodyPr/>
        <a:lstStyle/>
        <a:p>
          <a:endParaRPr lang="en-US"/>
        </a:p>
      </dgm:t>
    </dgm:pt>
    <dgm:pt modelId="{3D7C8EE3-D219-4421-899E-B2754041863E}" type="pres">
      <dgm:prSet presAssocID="{A7C7B624-18EF-4BD4-AB44-3F447A1E0FE1}" presName="ThreeNodes_2" presStyleLbl="node1" presStyleIdx="1" presStyleCnt="3">
        <dgm:presLayoutVars>
          <dgm:bulletEnabled val="1"/>
        </dgm:presLayoutVars>
      </dgm:prSet>
      <dgm:spPr/>
      <dgm:t>
        <a:bodyPr/>
        <a:lstStyle/>
        <a:p>
          <a:endParaRPr lang="en-US"/>
        </a:p>
      </dgm:t>
    </dgm:pt>
    <dgm:pt modelId="{DC2142E0-2166-4010-B4D8-C76F48B68948}" type="pres">
      <dgm:prSet presAssocID="{A7C7B624-18EF-4BD4-AB44-3F447A1E0FE1}" presName="ThreeNodes_3" presStyleLbl="node1" presStyleIdx="2" presStyleCnt="3">
        <dgm:presLayoutVars>
          <dgm:bulletEnabled val="1"/>
        </dgm:presLayoutVars>
      </dgm:prSet>
      <dgm:spPr/>
      <dgm:t>
        <a:bodyPr/>
        <a:lstStyle/>
        <a:p>
          <a:endParaRPr lang="en-US"/>
        </a:p>
      </dgm:t>
    </dgm:pt>
    <dgm:pt modelId="{496E4592-1370-4148-89F2-769A171E2B0F}" type="pres">
      <dgm:prSet presAssocID="{A7C7B624-18EF-4BD4-AB44-3F447A1E0FE1}" presName="ThreeConn_1-2" presStyleLbl="fgAccFollowNode1" presStyleIdx="0" presStyleCnt="2">
        <dgm:presLayoutVars>
          <dgm:bulletEnabled val="1"/>
        </dgm:presLayoutVars>
      </dgm:prSet>
      <dgm:spPr/>
      <dgm:t>
        <a:bodyPr/>
        <a:lstStyle/>
        <a:p>
          <a:endParaRPr lang="en-US"/>
        </a:p>
      </dgm:t>
    </dgm:pt>
    <dgm:pt modelId="{00FDC242-DB30-4B90-A71B-712AC61E393D}" type="pres">
      <dgm:prSet presAssocID="{A7C7B624-18EF-4BD4-AB44-3F447A1E0FE1}" presName="ThreeConn_2-3" presStyleLbl="fgAccFollowNode1" presStyleIdx="1" presStyleCnt="2">
        <dgm:presLayoutVars>
          <dgm:bulletEnabled val="1"/>
        </dgm:presLayoutVars>
      </dgm:prSet>
      <dgm:spPr/>
      <dgm:t>
        <a:bodyPr/>
        <a:lstStyle/>
        <a:p>
          <a:endParaRPr lang="en-US"/>
        </a:p>
      </dgm:t>
    </dgm:pt>
    <dgm:pt modelId="{FC8211BA-F769-4A58-9961-F4AA7587415C}" type="pres">
      <dgm:prSet presAssocID="{A7C7B624-18EF-4BD4-AB44-3F447A1E0FE1}" presName="ThreeNodes_1_text" presStyleLbl="node1" presStyleIdx="2" presStyleCnt="3">
        <dgm:presLayoutVars>
          <dgm:bulletEnabled val="1"/>
        </dgm:presLayoutVars>
      </dgm:prSet>
      <dgm:spPr/>
      <dgm:t>
        <a:bodyPr/>
        <a:lstStyle/>
        <a:p>
          <a:endParaRPr lang="en-US"/>
        </a:p>
      </dgm:t>
    </dgm:pt>
    <dgm:pt modelId="{A377401D-A6EE-4CAA-B756-A5C1B5241FE1}" type="pres">
      <dgm:prSet presAssocID="{A7C7B624-18EF-4BD4-AB44-3F447A1E0FE1}" presName="ThreeNodes_2_text" presStyleLbl="node1" presStyleIdx="2" presStyleCnt="3">
        <dgm:presLayoutVars>
          <dgm:bulletEnabled val="1"/>
        </dgm:presLayoutVars>
      </dgm:prSet>
      <dgm:spPr/>
      <dgm:t>
        <a:bodyPr/>
        <a:lstStyle/>
        <a:p>
          <a:endParaRPr lang="en-US"/>
        </a:p>
      </dgm:t>
    </dgm:pt>
    <dgm:pt modelId="{84E8DFDE-509D-4E63-96CB-499FEF961F8D}" type="pres">
      <dgm:prSet presAssocID="{A7C7B624-18EF-4BD4-AB44-3F447A1E0FE1}" presName="ThreeNodes_3_text" presStyleLbl="node1" presStyleIdx="2" presStyleCnt="3">
        <dgm:presLayoutVars>
          <dgm:bulletEnabled val="1"/>
        </dgm:presLayoutVars>
      </dgm:prSet>
      <dgm:spPr/>
      <dgm:t>
        <a:bodyPr/>
        <a:lstStyle/>
        <a:p>
          <a:endParaRPr lang="en-US"/>
        </a:p>
      </dgm:t>
    </dgm:pt>
  </dgm:ptLst>
  <dgm:cxnLst>
    <dgm:cxn modelId="{9F74E5EC-3503-4D8C-A0DD-F8460FE1AAB2}" type="presOf" srcId="{BD8A994C-B451-488E-839C-10F6131F41E8}" destId="{3D7C8EE3-D219-4421-899E-B2754041863E}" srcOrd="0" destOrd="0" presId="urn:microsoft.com/office/officeart/2005/8/layout/vProcess5"/>
    <dgm:cxn modelId="{A908A843-F312-4B7E-BBE1-912E7052A446}" type="presOf" srcId="{55EA70E7-4599-4A6F-85AC-4C876396817B}" destId="{00FDC242-DB30-4B90-A71B-712AC61E393D}" srcOrd="0" destOrd="0" presId="urn:microsoft.com/office/officeart/2005/8/layout/vProcess5"/>
    <dgm:cxn modelId="{794032D4-B7BC-4DEB-93F1-75F0CB1F07DC}" srcId="{A7C7B624-18EF-4BD4-AB44-3F447A1E0FE1}" destId="{3E433977-F21D-4638-AF24-2C686F802974}" srcOrd="2" destOrd="0" parTransId="{24A612B9-60FB-4367-A7E1-F6D1DADBD6B1}" sibTransId="{0AC798C7-312B-4560-A95C-A1EE886CB850}"/>
    <dgm:cxn modelId="{C4FE7A72-575C-41A6-B4AA-A828E2065BE2}" type="presOf" srcId="{3E433977-F21D-4638-AF24-2C686F802974}" destId="{84E8DFDE-509D-4E63-96CB-499FEF961F8D}" srcOrd="1" destOrd="0" presId="urn:microsoft.com/office/officeart/2005/8/layout/vProcess5"/>
    <dgm:cxn modelId="{45AA8668-92EC-41A8-BD74-51F71420F8AB}" srcId="{A7C7B624-18EF-4BD4-AB44-3F447A1E0FE1}" destId="{FAE4C497-F357-4B88-8556-A12BE4DF565F}" srcOrd="0" destOrd="0" parTransId="{256AF5E7-8163-4086-84BE-452218780980}" sibTransId="{DDACF2F4-B57E-48F1-AD71-4D8A72A3CFF9}"/>
    <dgm:cxn modelId="{124747E2-B49C-4E88-ACC6-3EF1C1589D3D}" type="presOf" srcId="{FAE4C497-F357-4B88-8556-A12BE4DF565F}" destId="{69732A8E-AFB7-4FD2-9384-F5546EB265A0}" srcOrd="0" destOrd="0" presId="urn:microsoft.com/office/officeart/2005/8/layout/vProcess5"/>
    <dgm:cxn modelId="{90043F70-E682-46AB-9FDD-04B7F99B2568}" type="presOf" srcId="{BD8A994C-B451-488E-839C-10F6131F41E8}" destId="{A377401D-A6EE-4CAA-B756-A5C1B5241FE1}" srcOrd="1" destOrd="0" presId="urn:microsoft.com/office/officeart/2005/8/layout/vProcess5"/>
    <dgm:cxn modelId="{F050EC19-172E-4813-998C-9CE0664CC23D}" type="presOf" srcId="{A7C7B624-18EF-4BD4-AB44-3F447A1E0FE1}" destId="{AF419B0A-1EB5-420F-AAD2-AE47D861A952}" srcOrd="0" destOrd="0" presId="urn:microsoft.com/office/officeart/2005/8/layout/vProcess5"/>
    <dgm:cxn modelId="{DBC990DE-3F1C-4DDF-93BC-6AF83A6DABE9}" type="presOf" srcId="{FAE4C497-F357-4B88-8556-A12BE4DF565F}" destId="{FC8211BA-F769-4A58-9961-F4AA7587415C}" srcOrd="1" destOrd="0" presId="urn:microsoft.com/office/officeart/2005/8/layout/vProcess5"/>
    <dgm:cxn modelId="{424D65BF-1646-418C-9825-AB669C631735}" srcId="{A7C7B624-18EF-4BD4-AB44-3F447A1E0FE1}" destId="{BD8A994C-B451-488E-839C-10F6131F41E8}" srcOrd="1" destOrd="0" parTransId="{D8E75760-A849-4315-BBD8-ECE056C1C9D5}" sibTransId="{55EA70E7-4599-4A6F-85AC-4C876396817B}"/>
    <dgm:cxn modelId="{9AF038A2-3368-4227-B1ED-485721B4837E}" type="presOf" srcId="{3E433977-F21D-4638-AF24-2C686F802974}" destId="{DC2142E0-2166-4010-B4D8-C76F48B68948}" srcOrd="0" destOrd="0" presId="urn:microsoft.com/office/officeart/2005/8/layout/vProcess5"/>
    <dgm:cxn modelId="{84758EB7-F58D-4BB7-86F6-A9091E04997A}" type="presOf" srcId="{DDACF2F4-B57E-48F1-AD71-4D8A72A3CFF9}" destId="{496E4592-1370-4148-89F2-769A171E2B0F}" srcOrd="0" destOrd="0" presId="urn:microsoft.com/office/officeart/2005/8/layout/vProcess5"/>
    <dgm:cxn modelId="{DB4DF594-5D45-40F5-B2A8-E2C8248CD846}" type="presParOf" srcId="{AF419B0A-1EB5-420F-AAD2-AE47D861A952}" destId="{BEE6BEB8-D54F-45FF-BB05-960765AEAAEF}" srcOrd="0" destOrd="0" presId="urn:microsoft.com/office/officeart/2005/8/layout/vProcess5"/>
    <dgm:cxn modelId="{E00A6F9F-6A50-4167-B951-1AE6E2B6EE30}" type="presParOf" srcId="{AF419B0A-1EB5-420F-AAD2-AE47D861A952}" destId="{69732A8E-AFB7-4FD2-9384-F5546EB265A0}" srcOrd="1" destOrd="0" presId="urn:microsoft.com/office/officeart/2005/8/layout/vProcess5"/>
    <dgm:cxn modelId="{58C11C5F-9C13-479F-ABB9-A37BFB62979C}" type="presParOf" srcId="{AF419B0A-1EB5-420F-AAD2-AE47D861A952}" destId="{3D7C8EE3-D219-4421-899E-B2754041863E}" srcOrd="2" destOrd="0" presId="urn:microsoft.com/office/officeart/2005/8/layout/vProcess5"/>
    <dgm:cxn modelId="{455DD9AF-8202-4FDF-918A-1613F8FCBA1D}" type="presParOf" srcId="{AF419B0A-1EB5-420F-AAD2-AE47D861A952}" destId="{DC2142E0-2166-4010-B4D8-C76F48B68948}" srcOrd="3" destOrd="0" presId="urn:microsoft.com/office/officeart/2005/8/layout/vProcess5"/>
    <dgm:cxn modelId="{B67FB013-54A9-4AE2-82CD-F13D3590C4A6}" type="presParOf" srcId="{AF419B0A-1EB5-420F-AAD2-AE47D861A952}" destId="{496E4592-1370-4148-89F2-769A171E2B0F}" srcOrd="4" destOrd="0" presId="urn:microsoft.com/office/officeart/2005/8/layout/vProcess5"/>
    <dgm:cxn modelId="{6A46DC34-D0AC-4189-B05B-003B535E3D13}" type="presParOf" srcId="{AF419B0A-1EB5-420F-AAD2-AE47D861A952}" destId="{00FDC242-DB30-4B90-A71B-712AC61E393D}" srcOrd="5" destOrd="0" presId="urn:microsoft.com/office/officeart/2005/8/layout/vProcess5"/>
    <dgm:cxn modelId="{7FAAD179-D6F4-4570-A530-E4B409E8A54F}" type="presParOf" srcId="{AF419B0A-1EB5-420F-AAD2-AE47D861A952}" destId="{FC8211BA-F769-4A58-9961-F4AA7587415C}" srcOrd="6" destOrd="0" presId="urn:microsoft.com/office/officeart/2005/8/layout/vProcess5"/>
    <dgm:cxn modelId="{FA740605-3718-40B7-A14A-3E59BBDC4E93}" type="presParOf" srcId="{AF419B0A-1EB5-420F-AAD2-AE47D861A952}" destId="{A377401D-A6EE-4CAA-B756-A5C1B5241FE1}" srcOrd="7" destOrd="0" presId="urn:microsoft.com/office/officeart/2005/8/layout/vProcess5"/>
    <dgm:cxn modelId="{A2B2A927-A101-42F2-910B-15501F70C6ED}" type="presParOf" srcId="{AF419B0A-1EB5-420F-AAD2-AE47D861A952}" destId="{84E8DFDE-509D-4E63-96CB-499FEF961F8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0ECC18-C95A-4099-8E2E-DFFFCCF0F6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C578CDE-912D-4564-8406-B895F96710A1}">
      <dgm:prSet phldrT="[Text]"/>
      <dgm:spPr/>
      <dgm:t>
        <a:bodyPr/>
        <a:lstStyle/>
        <a:p>
          <a:r>
            <a:rPr lang="en-US" dirty="0" smtClean="0"/>
            <a:t>Coordinating and organizing </a:t>
          </a:r>
          <a:endParaRPr lang="en-US" dirty="0"/>
        </a:p>
      </dgm:t>
    </dgm:pt>
    <dgm:pt modelId="{462F143E-3962-4244-AD86-EB8DC5142624}" type="parTrans" cxnId="{824C6E48-6A0B-499D-B630-82A837210B42}">
      <dgm:prSet/>
      <dgm:spPr/>
      <dgm:t>
        <a:bodyPr/>
        <a:lstStyle/>
        <a:p>
          <a:endParaRPr lang="en-US"/>
        </a:p>
      </dgm:t>
    </dgm:pt>
    <dgm:pt modelId="{91368D6E-3919-4F0D-8496-4272566B7545}" type="sibTrans" cxnId="{824C6E48-6A0B-499D-B630-82A837210B42}">
      <dgm:prSet/>
      <dgm:spPr/>
      <dgm:t>
        <a:bodyPr/>
        <a:lstStyle/>
        <a:p>
          <a:endParaRPr lang="en-US"/>
        </a:p>
      </dgm:t>
    </dgm:pt>
    <dgm:pt modelId="{8BB365C5-6316-4B96-87B3-910551A4F441}">
      <dgm:prSet phldrT="[Text]"/>
      <dgm:spPr/>
      <dgm:t>
        <a:bodyPr/>
        <a:lstStyle/>
        <a:p>
          <a:r>
            <a:rPr lang="en-US" dirty="0" smtClean="0"/>
            <a:t>Objectives</a:t>
          </a:r>
          <a:endParaRPr lang="en-US" dirty="0"/>
        </a:p>
      </dgm:t>
    </dgm:pt>
    <dgm:pt modelId="{0F080250-C608-47EE-BDB8-7DCA1381FFD8}" type="parTrans" cxnId="{3327F271-25B3-4D80-A32E-E2A041E72E4B}">
      <dgm:prSet/>
      <dgm:spPr/>
      <dgm:t>
        <a:bodyPr/>
        <a:lstStyle/>
        <a:p>
          <a:endParaRPr lang="en-US"/>
        </a:p>
      </dgm:t>
    </dgm:pt>
    <dgm:pt modelId="{B0C511D1-1F2E-41EE-995F-2ED5C1363084}" type="sibTrans" cxnId="{3327F271-25B3-4D80-A32E-E2A041E72E4B}">
      <dgm:prSet/>
      <dgm:spPr/>
      <dgm:t>
        <a:bodyPr/>
        <a:lstStyle/>
        <a:p>
          <a:endParaRPr lang="en-US"/>
        </a:p>
      </dgm:t>
    </dgm:pt>
    <dgm:pt modelId="{D6E35CD0-8249-4A91-9683-F1E8C2EF4D40}">
      <dgm:prSet phldrT="[Text]"/>
      <dgm:spPr/>
      <dgm:t>
        <a:bodyPr/>
        <a:lstStyle/>
        <a:p>
          <a:r>
            <a:rPr lang="en-US" dirty="0" smtClean="0"/>
            <a:t>Effective</a:t>
          </a:r>
          <a:endParaRPr lang="en-US" dirty="0"/>
        </a:p>
      </dgm:t>
    </dgm:pt>
    <dgm:pt modelId="{58FE2E2D-63C0-4F28-8815-96190A944B5E}" type="parTrans" cxnId="{EDFB4010-C7EE-4BF4-9FCA-24B40D55E7AB}">
      <dgm:prSet/>
      <dgm:spPr/>
      <dgm:t>
        <a:bodyPr/>
        <a:lstStyle/>
        <a:p>
          <a:endParaRPr lang="en-US"/>
        </a:p>
      </dgm:t>
    </dgm:pt>
    <dgm:pt modelId="{A49786E1-16EF-4E15-9071-EE9E51630F4C}" type="sibTrans" cxnId="{EDFB4010-C7EE-4BF4-9FCA-24B40D55E7AB}">
      <dgm:prSet/>
      <dgm:spPr/>
      <dgm:t>
        <a:bodyPr/>
        <a:lstStyle/>
        <a:p>
          <a:endParaRPr lang="en-US"/>
        </a:p>
      </dgm:t>
    </dgm:pt>
    <dgm:pt modelId="{E18ADA19-47F1-45DB-A859-78DB38F9D839}">
      <dgm:prSet phldrT="[Text]"/>
      <dgm:spPr/>
      <dgm:t>
        <a:bodyPr/>
        <a:lstStyle/>
        <a:p>
          <a:r>
            <a:rPr lang="en-US" dirty="0" smtClean="0"/>
            <a:t>Efficient</a:t>
          </a:r>
          <a:endParaRPr lang="en-US" dirty="0"/>
        </a:p>
      </dgm:t>
    </dgm:pt>
    <dgm:pt modelId="{80BD5349-7834-4B66-B011-11468737DC0E}" type="parTrans" cxnId="{2F93E7F4-2025-4FCC-9BFB-657CB7C00622}">
      <dgm:prSet/>
      <dgm:spPr/>
      <dgm:t>
        <a:bodyPr/>
        <a:lstStyle/>
        <a:p>
          <a:endParaRPr lang="en-US"/>
        </a:p>
      </dgm:t>
    </dgm:pt>
    <dgm:pt modelId="{79965666-9E90-484A-83C2-72940EFD3F58}" type="sibTrans" cxnId="{2F93E7F4-2025-4FCC-9BFB-657CB7C00622}">
      <dgm:prSet/>
      <dgm:spPr/>
      <dgm:t>
        <a:bodyPr/>
        <a:lstStyle/>
        <a:p>
          <a:endParaRPr lang="en-US"/>
        </a:p>
      </dgm:t>
    </dgm:pt>
    <dgm:pt modelId="{1C6B68AC-9B7A-4E19-B168-1E2D37751C6C}" type="pres">
      <dgm:prSet presAssocID="{390ECC18-C95A-4099-8E2E-DFFFCCF0F6F4}" presName="diagram" presStyleCnt="0">
        <dgm:presLayoutVars>
          <dgm:dir/>
          <dgm:resizeHandles val="exact"/>
        </dgm:presLayoutVars>
      </dgm:prSet>
      <dgm:spPr/>
      <dgm:t>
        <a:bodyPr/>
        <a:lstStyle/>
        <a:p>
          <a:endParaRPr lang="en-US"/>
        </a:p>
      </dgm:t>
    </dgm:pt>
    <dgm:pt modelId="{3A8ED753-668C-4216-9434-BB37A9A1938B}" type="pres">
      <dgm:prSet presAssocID="{4C578CDE-912D-4564-8406-B895F96710A1}" presName="node" presStyleLbl="node1" presStyleIdx="0" presStyleCnt="4">
        <dgm:presLayoutVars>
          <dgm:bulletEnabled val="1"/>
        </dgm:presLayoutVars>
      </dgm:prSet>
      <dgm:spPr/>
      <dgm:t>
        <a:bodyPr/>
        <a:lstStyle/>
        <a:p>
          <a:endParaRPr lang="en-US"/>
        </a:p>
      </dgm:t>
    </dgm:pt>
    <dgm:pt modelId="{D77CB935-838D-4130-BE10-BFB0271C5BB6}" type="pres">
      <dgm:prSet presAssocID="{91368D6E-3919-4F0D-8496-4272566B7545}" presName="sibTrans" presStyleCnt="0"/>
      <dgm:spPr/>
    </dgm:pt>
    <dgm:pt modelId="{F6FD8A1B-F155-4DB4-81AA-A73429A46DE9}" type="pres">
      <dgm:prSet presAssocID="{8BB365C5-6316-4B96-87B3-910551A4F441}" presName="node" presStyleLbl="node1" presStyleIdx="1" presStyleCnt="4">
        <dgm:presLayoutVars>
          <dgm:bulletEnabled val="1"/>
        </dgm:presLayoutVars>
      </dgm:prSet>
      <dgm:spPr/>
      <dgm:t>
        <a:bodyPr/>
        <a:lstStyle/>
        <a:p>
          <a:endParaRPr lang="en-US"/>
        </a:p>
      </dgm:t>
    </dgm:pt>
    <dgm:pt modelId="{992589DC-D478-4C96-83D1-B18594581C9E}" type="pres">
      <dgm:prSet presAssocID="{B0C511D1-1F2E-41EE-995F-2ED5C1363084}" presName="sibTrans" presStyleCnt="0"/>
      <dgm:spPr/>
    </dgm:pt>
    <dgm:pt modelId="{610E50A8-B993-4AD4-9590-F12BE32ADE3F}" type="pres">
      <dgm:prSet presAssocID="{D6E35CD0-8249-4A91-9683-F1E8C2EF4D40}" presName="node" presStyleLbl="node1" presStyleIdx="2" presStyleCnt="4">
        <dgm:presLayoutVars>
          <dgm:bulletEnabled val="1"/>
        </dgm:presLayoutVars>
      </dgm:prSet>
      <dgm:spPr/>
      <dgm:t>
        <a:bodyPr/>
        <a:lstStyle/>
        <a:p>
          <a:endParaRPr lang="en-US"/>
        </a:p>
      </dgm:t>
    </dgm:pt>
    <dgm:pt modelId="{45E11E3A-401B-438A-A335-03ABF3E61183}" type="pres">
      <dgm:prSet presAssocID="{A49786E1-16EF-4E15-9071-EE9E51630F4C}" presName="sibTrans" presStyleCnt="0"/>
      <dgm:spPr/>
    </dgm:pt>
    <dgm:pt modelId="{C4B3201F-EBA6-4A05-AD1B-EECED53A160D}" type="pres">
      <dgm:prSet presAssocID="{E18ADA19-47F1-45DB-A859-78DB38F9D839}" presName="node" presStyleLbl="node1" presStyleIdx="3" presStyleCnt="4">
        <dgm:presLayoutVars>
          <dgm:bulletEnabled val="1"/>
        </dgm:presLayoutVars>
      </dgm:prSet>
      <dgm:spPr/>
      <dgm:t>
        <a:bodyPr/>
        <a:lstStyle/>
        <a:p>
          <a:endParaRPr lang="en-US"/>
        </a:p>
      </dgm:t>
    </dgm:pt>
  </dgm:ptLst>
  <dgm:cxnLst>
    <dgm:cxn modelId="{F05A2DE3-443D-4D5D-A80E-DD4116EBDA19}" type="presOf" srcId="{8BB365C5-6316-4B96-87B3-910551A4F441}" destId="{F6FD8A1B-F155-4DB4-81AA-A73429A46DE9}" srcOrd="0" destOrd="0" presId="urn:microsoft.com/office/officeart/2005/8/layout/default"/>
    <dgm:cxn modelId="{A1774A28-44A6-4883-AFAF-D35E7783268A}" type="presOf" srcId="{4C578CDE-912D-4564-8406-B895F96710A1}" destId="{3A8ED753-668C-4216-9434-BB37A9A1938B}" srcOrd="0" destOrd="0" presId="urn:microsoft.com/office/officeart/2005/8/layout/default"/>
    <dgm:cxn modelId="{EDFB4010-C7EE-4BF4-9FCA-24B40D55E7AB}" srcId="{390ECC18-C95A-4099-8E2E-DFFFCCF0F6F4}" destId="{D6E35CD0-8249-4A91-9683-F1E8C2EF4D40}" srcOrd="2" destOrd="0" parTransId="{58FE2E2D-63C0-4F28-8815-96190A944B5E}" sibTransId="{A49786E1-16EF-4E15-9071-EE9E51630F4C}"/>
    <dgm:cxn modelId="{CF80E9FD-DA0B-46A3-A69A-37356A20CA16}" type="presOf" srcId="{390ECC18-C95A-4099-8E2E-DFFFCCF0F6F4}" destId="{1C6B68AC-9B7A-4E19-B168-1E2D37751C6C}" srcOrd="0" destOrd="0" presId="urn:microsoft.com/office/officeart/2005/8/layout/default"/>
    <dgm:cxn modelId="{824C6E48-6A0B-499D-B630-82A837210B42}" srcId="{390ECC18-C95A-4099-8E2E-DFFFCCF0F6F4}" destId="{4C578CDE-912D-4564-8406-B895F96710A1}" srcOrd="0" destOrd="0" parTransId="{462F143E-3962-4244-AD86-EB8DC5142624}" sibTransId="{91368D6E-3919-4F0D-8496-4272566B7545}"/>
    <dgm:cxn modelId="{2F93E7F4-2025-4FCC-9BFB-657CB7C00622}" srcId="{390ECC18-C95A-4099-8E2E-DFFFCCF0F6F4}" destId="{E18ADA19-47F1-45DB-A859-78DB38F9D839}" srcOrd="3" destOrd="0" parTransId="{80BD5349-7834-4B66-B011-11468737DC0E}" sibTransId="{79965666-9E90-484A-83C2-72940EFD3F58}"/>
    <dgm:cxn modelId="{CEEAC708-50C3-49E0-9835-F9A8B237DA64}" type="presOf" srcId="{E18ADA19-47F1-45DB-A859-78DB38F9D839}" destId="{C4B3201F-EBA6-4A05-AD1B-EECED53A160D}" srcOrd="0" destOrd="0" presId="urn:microsoft.com/office/officeart/2005/8/layout/default"/>
    <dgm:cxn modelId="{0A032C75-6638-4164-92C6-B3369BE4F8BC}" type="presOf" srcId="{D6E35CD0-8249-4A91-9683-F1E8C2EF4D40}" destId="{610E50A8-B993-4AD4-9590-F12BE32ADE3F}" srcOrd="0" destOrd="0" presId="urn:microsoft.com/office/officeart/2005/8/layout/default"/>
    <dgm:cxn modelId="{3327F271-25B3-4D80-A32E-E2A041E72E4B}" srcId="{390ECC18-C95A-4099-8E2E-DFFFCCF0F6F4}" destId="{8BB365C5-6316-4B96-87B3-910551A4F441}" srcOrd="1" destOrd="0" parTransId="{0F080250-C608-47EE-BDB8-7DCA1381FFD8}" sibTransId="{B0C511D1-1F2E-41EE-995F-2ED5C1363084}"/>
    <dgm:cxn modelId="{D23591BB-3276-48BE-9EF8-3B4AA03F99D1}" type="presParOf" srcId="{1C6B68AC-9B7A-4E19-B168-1E2D37751C6C}" destId="{3A8ED753-668C-4216-9434-BB37A9A1938B}" srcOrd="0" destOrd="0" presId="urn:microsoft.com/office/officeart/2005/8/layout/default"/>
    <dgm:cxn modelId="{877A2C88-9341-449C-B0D6-8D5C3CC8DEF2}" type="presParOf" srcId="{1C6B68AC-9B7A-4E19-B168-1E2D37751C6C}" destId="{D77CB935-838D-4130-BE10-BFB0271C5BB6}" srcOrd="1" destOrd="0" presId="urn:microsoft.com/office/officeart/2005/8/layout/default"/>
    <dgm:cxn modelId="{DBDF31BE-A854-43A2-B96F-84BC1BFEC26D}" type="presParOf" srcId="{1C6B68AC-9B7A-4E19-B168-1E2D37751C6C}" destId="{F6FD8A1B-F155-4DB4-81AA-A73429A46DE9}" srcOrd="2" destOrd="0" presId="urn:microsoft.com/office/officeart/2005/8/layout/default"/>
    <dgm:cxn modelId="{3C82C57E-9999-4B03-AE64-7BFA019DAEB1}" type="presParOf" srcId="{1C6B68AC-9B7A-4E19-B168-1E2D37751C6C}" destId="{992589DC-D478-4C96-83D1-B18594581C9E}" srcOrd="3" destOrd="0" presId="urn:microsoft.com/office/officeart/2005/8/layout/default"/>
    <dgm:cxn modelId="{85CA5C67-7C59-4499-A81F-13B55B01156F}" type="presParOf" srcId="{1C6B68AC-9B7A-4E19-B168-1E2D37751C6C}" destId="{610E50A8-B993-4AD4-9590-F12BE32ADE3F}" srcOrd="4" destOrd="0" presId="urn:microsoft.com/office/officeart/2005/8/layout/default"/>
    <dgm:cxn modelId="{6315525B-0F51-4C83-A94E-67EF8B19DD41}" type="presParOf" srcId="{1C6B68AC-9B7A-4E19-B168-1E2D37751C6C}" destId="{45E11E3A-401B-438A-A335-03ABF3E61183}" srcOrd="5" destOrd="0" presId="urn:microsoft.com/office/officeart/2005/8/layout/default"/>
    <dgm:cxn modelId="{991C956F-B834-4E0F-AC58-980B40F3A90A}" type="presParOf" srcId="{1C6B68AC-9B7A-4E19-B168-1E2D37751C6C}" destId="{C4B3201F-EBA6-4A05-AD1B-EECED53A160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DB7B6F4-45F4-47FD-A28D-F1E32B839C33}"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7164D090-23BD-4739-B68D-B920ED794718}">
      <dgm:prSet phldrT="[Text]"/>
      <dgm:spPr/>
      <dgm:t>
        <a:bodyPr/>
        <a:lstStyle/>
        <a:p>
          <a:r>
            <a:rPr lang="en-US" b="0" dirty="0" smtClean="0"/>
            <a:t>Creative Decisions</a:t>
          </a:r>
          <a:endParaRPr lang="en-US" b="0" dirty="0"/>
        </a:p>
      </dgm:t>
    </dgm:pt>
    <dgm:pt modelId="{6DED6A2F-3749-432D-A9BD-0C4EC9BC45E9}" type="parTrans" cxnId="{2BD83783-F5E7-497C-BD72-FAD5AB8F35AF}">
      <dgm:prSet/>
      <dgm:spPr/>
      <dgm:t>
        <a:bodyPr/>
        <a:lstStyle/>
        <a:p>
          <a:endParaRPr lang="en-US"/>
        </a:p>
      </dgm:t>
    </dgm:pt>
    <dgm:pt modelId="{D3B39AC8-7669-426C-A8FD-E89054D0DBF1}" type="sibTrans" cxnId="{2BD83783-F5E7-497C-BD72-FAD5AB8F35AF}">
      <dgm:prSet/>
      <dgm:spPr/>
      <dgm:t>
        <a:bodyPr/>
        <a:lstStyle/>
        <a:p>
          <a:endParaRPr lang="en-US"/>
        </a:p>
      </dgm:t>
    </dgm:pt>
    <dgm:pt modelId="{54819D90-FD21-4EA3-AEC2-35E3376A06D8}">
      <dgm:prSet phldrT="[Text]"/>
      <dgm:spPr/>
      <dgm:t>
        <a:bodyPr/>
        <a:lstStyle/>
        <a:p>
          <a:r>
            <a:rPr lang="en-US" b="1" dirty="0" smtClean="0"/>
            <a:t>Creative ability</a:t>
          </a:r>
          <a:endParaRPr lang="en-US" b="1" dirty="0"/>
        </a:p>
      </dgm:t>
    </dgm:pt>
    <dgm:pt modelId="{32E41508-452E-4CCF-ACDC-F56A22A337A8}" type="parTrans" cxnId="{41CC085C-53E8-40BD-B3EF-44647356F97A}">
      <dgm:prSet/>
      <dgm:spPr/>
      <dgm:t>
        <a:bodyPr/>
        <a:lstStyle/>
        <a:p>
          <a:endParaRPr lang="en-US"/>
        </a:p>
      </dgm:t>
    </dgm:pt>
    <dgm:pt modelId="{16273D2D-3D28-4647-9D71-7C447D592608}" type="sibTrans" cxnId="{41CC085C-53E8-40BD-B3EF-44647356F97A}">
      <dgm:prSet/>
      <dgm:spPr/>
      <dgm:t>
        <a:bodyPr/>
        <a:lstStyle/>
        <a:p>
          <a:endParaRPr lang="en-US"/>
        </a:p>
      </dgm:t>
    </dgm:pt>
    <dgm:pt modelId="{2E1651E4-5B8D-47CE-99EA-4CAD20A56E77}">
      <dgm:prSet phldrT="[Text]"/>
      <dgm:spPr/>
      <dgm:t>
        <a:bodyPr/>
        <a:lstStyle/>
        <a:p>
          <a:r>
            <a:rPr lang="en-US" b="1" dirty="0" smtClean="0"/>
            <a:t>Motivation</a:t>
          </a:r>
          <a:endParaRPr lang="en-US" dirty="0"/>
        </a:p>
      </dgm:t>
    </dgm:pt>
    <dgm:pt modelId="{027C84D1-C776-4325-A0ED-97DC49737FCB}" type="parTrans" cxnId="{668EA1B3-86E8-4147-AF4B-86F8C90DF56A}">
      <dgm:prSet/>
      <dgm:spPr/>
      <dgm:t>
        <a:bodyPr/>
        <a:lstStyle/>
        <a:p>
          <a:endParaRPr lang="en-US"/>
        </a:p>
      </dgm:t>
    </dgm:pt>
    <dgm:pt modelId="{7FE82ADD-6B4A-443E-B6A7-CBEC509B5B76}" type="sibTrans" cxnId="{668EA1B3-86E8-4147-AF4B-86F8C90DF56A}">
      <dgm:prSet/>
      <dgm:spPr/>
      <dgm:t>
        <a:bodyPr/>
        <a:lstStyle/>
        <a:p>
          <a:endParaRPr lang="en-US"/>
        </a:p>
      </dgm:t>
    </dgm:pt>
    <dgm:pt modelId="{201E848D-3147-4863-A874-5AD1950E5C89}">
      <dgm:prSet phldrT="[Text]"/>
      <dgm:spPr/>
      <dgm:t>
        <a:bodyPr/>
        <a:lstStyle/>
        <a:p>
          <a:r>
            <a:rPr lang="en-US" b="0" dirty="0" smtClean="0"/>
            <a:t>Intuitive Decisions</a:t>
          </a:r>
          <a:endParaRPr lang="en-US" b="0" dirty="0"/>
        </a:p>
      </dgm:t>
    </dgm:pt>
    <dgm:pt modelId="{63B38DEA-498C-4FA6-9B9F-6AC8E0DCF183}" type="parTrans" cxnId="{4010FED2-34B2-46C3-B390-3C0812F6DF5A}">
      <dgm:prSet/>
      <dgm:spPr/>
      <dgm:t>
        <a:bodyPr/>
        <a:lstStyle/>
        <a:p>
          <a:endParaRPr lang="en-US"/>
        </a:p>
      </dgm:t>
    </dgm:pt>
    <dgm:pt modelId="{9BD0647B-9A07-4C3D-AD62-CE176AC80A6B}" type="sibTrans" cxnId="{4010FED2-34B2-46C3-B390-3C0812F6DF5A}">
      <dgm:prSet/>
      <dgm:spPr/>
      <dgm:t>
        <a:bodyPr/>
        <a:lstStyle/>
        <a:p>
          <a:endParaRPr lang="en-US"/>
        </a:p>
      </dgm:t>
    </dgm:pt>
    <dgm:pt modelId="{CCAEE83C-160A-4765-9B1D-0539568AA608}">
      <dgm:prSet phldrT="[Text]"/>
      <dgm:spPr/>
      <dgm:t>
        <a:bodyPr/>
        <a:lstStyle/>
        <a:p>
          <a:r>
            <a:rPr lang="en-US" b="1" dirty="0" smtClean="0"/>
            <a:t>Quick</a:t>
          </a:r>
          <a:endParaRPr lang="en-US" b="1" dirty="0"/>
        </a:p>
      </dgm:t>
    </dgm:pt>
    <dgm:pt modelId="{9CB6F7E9-9084-403B-B678-E4DA08DB6DB6}" type="parTrans" cxnId="{56D4F860-0E7B-431F-A707-A539F08ED221}">
      <dgm:prSet/>
      <dgm:spPr/>
      <dgm:t>
        <a:bodyPr/>
        <a:lstStyle/>
        <a:p>
          <a:endParaRPr lang="en-US"/>
        </a:p>
      </dgm:t>
    </dgm:pt>
    <dgm:pt modelId="{163F801F-E6EE-4FB3-819F-FE9EDF7D006D}" type="sibTrans" cxnId="{56D4F860-0E7B-431F-A707-A539F08ED221}">
      <dgm:prSet/>
      <dgm:spPr/>
      <dgm:t>
        <a:bodyPr/>
        <a:lstStyle/>
        <a:p>
          <a:endParaRPr lang="en-US"/>
        </a:p>
      </dgm:t>
    </dgm:pt>
    <dgm:pt modelId="{B507DC8D-784C-4302-9D77-FD12A00C7987}">
      <dgm:prSet phldrT="[Text]"/>
      <dgm:spPr/>
      <dgm:t>
        <a:bodyPr/>
        <a:lstStyle/>
        <a:p>
          <a:r>
            <a:rPr lang="en-US" b="1" dirty="0" smtClean="0"/>
            <a:t>Patterns</a:t>
          </a:r>
          <a:endParaRPr lang="en-US" b="1" dirty="0"/>
        </a:p>
      </dgm:t>
    </dgm:pt>
    <dgm:pt modelId="{176FDC6F-607F-495C-B504-A689994D3BE3}" type="parTrans" cxnId="{4DD74E05-3F30-4449-9258-6B298ACAA454}">
      <dgm:prSet/>
      <dgm:spPr/>
      <dgm:t>
        <a:bodyPr/>
        <a:lstStyle/>
        <a:p>
          <a:endParaRPr lang="en-US"/>
        </a:p>
      </dgm:t>
    </dgm:pt>
    <dgm:pt modelId="{4E5E7599-6341-471D-AFC1-ECB95E4D5A88}" type="sibTrans" cxnId="{4DD74E05-3F30-4449-9258-6B298ACAA454}">
      <dgm:prSet/>
      <dgm:spPr/>
      <dgm:t>
        <a:bodyPr/>
        <a:lstStyle/>
        <a:p>
          <a:endParaRPr lang="en-US"/>
        </a:p>
      </dgm:t>
    </dgm:pt>
    <dgm:pt modelId="{077F13B3-C176-4B08-B2B8-2A7AEAFCC5E0}" type="pres">
      <dgm:prSet presAssocID="{0DB7B6F4-45F4-47FD-A28D-F1E32B839C33}" presName="diagram" presStyleCnt="0">
        <dgm:presLayoutVars>
          <dgm:chPref val="1"/>
          <dgm:dir/>
          <dgm:animOne val="branch"/>
          <dgm:animLvl val="lvl"/>
          <dgm:resizeHandles/>
        </dgm:presLayoutVars>
      </dgm:prSet>
      <dgm:spPr/>
      <dgm:t>
        <a:bodyPr/>
        <a:lstStyle/>
        <a:p>
          <a:endParaRPr lang="en-US"/>
        </a:p>
      </dgm:t>
    </dgm:pt>
    <dgm:pt modelId="{E3695AF9-99A2-45C2-9D7C-B65BECDC3B38}" type="pres">
      <dgm:prSet presAssocID="{7164D090-23BD-4739-B68D-B920ED794718}" presName="root" presStyleCnt="0"/>
      <dgm:spPr/>
    </dgm:pt>
    <dgm:pt modelId="{64005C97-CC18-430E-B151-337BF051C1E7}" type="pres">
      <dgm:prSet presAssocID="{7164D090-23BD-4739-B68D-B920ED794718}" presName="rootComposite" presStyleCnt="0"/>
      <dgm:spPr/>
    </dgm:pt>
    <dgm:pt modelId="{2701058E-B00F-4F05-B53F-C33DA4F839E1}" type="pres">
      <dgm:prSet presAssocID="{7164D090-23BD-4739-B68D-B920ED794718}" presName="rootText" presStyleLbl="node1" presStyleIdx="0" presStyleCnt="2"/>
      <dgm:spPr/>
      <dgm:t>
        <a:bodyPr/>
        <a:lstStyle/>
        <a:p>
          <a:endParaRPr lang="en-US"/>
        </a:p>
      </dgm:t>
    </dgm:pt>
    <dgm:pt modelId="{FE3B3569-5A71-4D16-9E51-9D8DD29758FB}" type="pres">
      <dgm:prSet presAssocID="{7164D090-23BD-4739-B68D-B920ED794718}" presName="rootConnector" presStyleLbl="node1" presStyleIdx="0" presStyleCnt="2"/>
      <dgm:spPr/>
      <dgm:t>
        <a:bodyPr/>
        <a:lstStyle/>
        <a:p>
          <a:endParaRPr lang="en-US"/>
        </a:p>
      </dgm:t>
    </dgm:pt>
    <dgm:pt modelId="{F6DC82BD-D631-4001-A6DB-7415C5B2B4F5}" type="pres">
      <dgm:prSet presAssocID="{7164D090-23BD-4739-B68D-B920ED794718}" presName="childShape" presStyleCnt="0"/>
      <dgm:spPr/>
    </dgm:pt>
    <dgm:pt modelId="{0262D451-7BC7-46BF-9C7D-471C7476F2E2}" type="pres">
      <dgm:prSet presAssocID="{32E41508-452E-4CCF-ACDC-F56A22A337A8}" presName="Name13" presStyleLbl="parChTrans1D2" presStyleIdx="0" presStyleCnt="4"/>
      <dgm:spPr/>
      <dgm:t>
        <a:bodyPr/>
        <a:lstStyle/>
        <a:p>
          <a:endParaRPr lang="en-US"/>
        </a:p>
      </dgm:t>
    </dgm:pt>
    <dgm:pt modelId="{CEE59BF7-6CD4-48EB-A63B-EF50346C245D}" type="pres">
      <dgm:prSet presAssocID="{54819D90-FD21-4EA3-AEC2-35E3376A06D8}" presName="childText" presStyleLbl="bgAcc1" presStyleIdx="0" presStyleCnt="4">
        <dgm:presLayoutVars>
          <dgm:bulletEnabled val="1"/>
        </dgm:presLayoutVars>
      </dgm:prSet>
      <dgm:spPr/>
      <dgm:t>
        <a:bodyPr/>
        <a:lstStyle/>
        <a:p>
          <a:endParaRPr lang="en-US"/>
        </a:p>
      </dgm:t>
    </dgm:pt>
    <dgm:pt modelId="{7DD4026E-CC5F-4256-AA54-845348A8F8BD}" type="pres">
      <dgm:prSet presAssocID="{027C84D1-C776-4325-A0ED-97DC49737FCB}" presName="Name13" presStyleLbl="parChTrans1D2" presStyleIdx="1" presStyleCnt="4"/>
      <dgm:spPr/>
      <dgm:t>
        <a:bodyPr/>
        <a:lstStyle/>
        <a:p>
          <a:endParaRPr lang="en-US"/>
        </a:p>
      </dgm:t>
    </dgm:pt>
    <dgm:pt modelId="{EDD60330-DD07-4841-AC82-FE1C8ABF2D19}" type="pres">
      <dgm:prSet presAssocID="{2E1651E4-5B8D-47CE-99EA-4CAD20A56E77}" presName="childText" presStyleLbl="bgAcc1" presStyleIdx="1" presStyleCnt="4">
        <dgm:presLayoutVars>
          <dgm:bulletEnabled val="1"/>
        </dgm:presLayoutVars>
      </dgm:prSet>
      <dgm:spPr/>
      <dgm:t>
        <a:bodyPr/>
        <a:lstStyle/>
        <a:p>
          <a:endParaRPr lang="en-US"/>
        </a:p>
      </dgm:t>
    </dgm:pt>
    <dgm:pt modelId="{8BF2A731-0BE2-4DD0-B9C3-A446BBD5E6A1}" type="pres">
      <dgm:prSet presAssocID="{201E848D-3147-4863-A874-5AD1950E5C89}" presName="root" presStyleCnt="0"/>
      <dgm:spPr/>
    </dgm:pt>
    <dgm:pt modelId="{FBCF6538-101B-45C3-9A2F-34C3493C438C}" type="pres">
      <dgm:prSet presAssocID="{201E848D-3147-4863-A874-5AD1950E5C89}" presName="rootComposite" presStyleCnt="0"/>
      <dgm:spPr/>
    </dgm:pt>
    <dgm:pt modelId="{24D74349-C321-44A6-B755-1C1BDCFCFAB5}" type="pres">
      <dgm:prSet presAssocID="{201E848D-3147-4863-A874-5AD1950E5C89}" presName="rootText" presStyleLbl="node1" presStyleIdx="1" presStyleCnt="2"/>
      <dgm:spPr/>
      <dgm:t>
        <a:bodyPr/>
        <a:lstStyle/>
        <a:p>
          <a:endParaRPr lang="en-US"/>
        </a:p>
      </dgm:t>
    </dgm:pt>
    <dgm:pt modelId="{8C7AA118-F1F7-43B1-A240-7A088EE3225D}" type="pres">
      <dgm:prSet presAssocID="{201E848D-3147-4863-A874-5AD1950E5C89}" presName="rootConnector" presStyleLbl="node1" presStyleIdx="1" presStyleCnt="2"/>
      <dgm:spPr/>
      <dgm:t>
        <a:bodyPr/>
        <a:lstStyle/>
        <a:p>
          <a:endParaRPr lang="en-US"/>
        </a:p>
      </dgm:t>
    </dgm:pt>
    <dgm:pt modelId="{1A5E81AC-98B5-4DAD-AC33-E76BEE02FC3B}" type="pres">
      <dgm:prSet presAssocID="{201E848D-3147-4863-A874-5AD1950E5C89}" presName="childShape" presStyleCnt="0"/>
      <dgm:spPr/>
    </dgm:pt>
    <dgm:pt modelId="{738B53C9-8018-48E7-A870-B1FA38D4ACB2}" type="pres">
      <dgm:prSet presAssocID="{9CB6F7E9-9084-403B-B678-E4DA08DB6DB6}" presName="Name13" presStyleLbl="parChTrans1D2" presStyleIdx="2" presStyleCnt="4"/>
      <dgm:spPr/>
      <dgm:t>
        <a:bodyPr/>
        <a:lstStyle/>
        <a:p>
          <a:endParaRPr lang="en-US"/>
        </a:p>
      </dgm:t>
    </dgm:pt>
    <dgm:pt modelId="{FB9DF3BB-39B4-482C-B6C1-F928B442EDFC}" type="pres">
      <dgm:prSet presAssocID="{CCAEE83C-160A-4765-9B1D-0539568AA608}" presName="childText" presStyleLbl="bgAcc1" presStyleIdx="2" presStyleCnt="4">
        <dgm:presLayoutVars>
          <dgm:bulletEnabled val="1"/>
        </dgm:presLayoutVars>
      </dgm:prSet>
      <dgm:spPr/>
      <dgm:t>
        <a:bodyPr/>
        <a:lstStyle/>
        <a:p>
          <a:endParaRPr lang="en-US"/>
        </a:p>
      </dgm:t>
    </dgm:pt>
    <dgm:pt modelId="{2558A665-3C09-42B9-9A8F-5542ADBB15FF}" type="pres">
      <dgm:prSet presAssocID="{176FDC6F-607F-495C-B504-A689994D3BE3}" presName="Name13" presStyleLbl="parChTrans1D2" presStyleIdx="3" presStyleCnt="4"/>
      <dgm:spPr/>
      <dgm:t>
        <a:bodyPr/>
        <a:lstStyle/>
        <a:p>
          <a:endParaRPr lang="en-US"/>
        </a:p>
      </dgm:t>
    </dgm:pt>
    <dgm:pt modelId="{A78FB80A-A44E-43B8-83F5-18936A93B778}" type="pres">
      <dgm:prSet presAssocID="{B507DC8D-784C-4302-9D77-FD12A00C7987}" presName="childText" presStyleLbl="bgAcc1" presStyleIdx="3" presStyleCnt="4">
        <dgm:presLayoutVars>
          <dgm:bulletEnabled val="1"/>
        </dgm:presLayoutVars>
      </dgm:prSet>
      <dgm:spPr/>
      <dgm:t>
        <a:bodyPr/>
        <a:lstStyle/>
        <a:p>
          <a:endParaRPr lang="en-US"/>
        </a:p>
      </dgm:t>
    </dgm:pt>
  </dgm:ptLst>
  <dgm:cxnLst>
    <dgm:cxn modelId="{EFC25591-3695-4681-99CF-18A3A39687BD}" type="presOf" srcId="{7164D090-23BD-4739-B68D-B920ED794718}" destId="{2701058E-B00F-4F05-B53F-C33DA4F839E1}" srcOrd="0" destOrd="0" presId="urn:microsoft.com/office/officeart/2005/8/layout/hierarchy3"/>
    <dgm:cxn modelId="{34DFCE97-19F0-4FC6-ABAC-FDCBC5AB4C50}" type="presOf" srcId="{9CB6F7E9-9084-403B-B678-E4DA08DB6DB6}" destId="{738B53C9-8018-48E7-A870-B1FA38D4ACB2}" srcOrd="0" destOrd="0" presId="urn:microsoft.com/office/officeart/2005/8/layout/hierarchy3"/>
    <dgm:cxn modelId="{5A5845F8-D67D-4568-B4D7-0F8E06DFDB90}" type="presOf" srcId="{0DB7B6F4-45F4-47FD-A28D-F1E32B839C33}" destId="{077F13B3-C176-4B08-B2B8-2A7AEAFCC5E0}" srcOrd="0" destOrd="0" presId="urn:microsoft.com/office/officeart/2005/8/layout/hierarchy3"/>
    <dgm:cxn modelId="{96822293-A3F2-471E-BDAD-327E25C33D9C}" type="presOf" srcId="{CCAEE83C-160A-4765-9B1D-0539568AA608}" destId="{FB9DF3BB-39B4-482C-B6C1-F928B442EDFC}" srcOrd="0" destOrd="0" presId="urn:microsoft.com/office/officeart/2005/8/layout/hierarchy3"/>
    <dgm:cxn modelId="{CFDBEDB6-8676-4757-8B75-301A106FC0E7}" type="presOf" srcId="{32E41508-452E-4CCF-ACDC-F56A22A337A8}" destId="{0262D451-7BC7-46BF-9C7D-471C7476F2E2}" srcOrd="0" destOrd="0" presId="urn:microsoft.com/office/officeart/2005/8/layout/hierarchy3"/>
    <dgm:cxn modelId="{F1BEC89A-B5A2-4B0A-B39F-214D5FD1AF14}" type="presOf" srcId="{176FDC6F-607F-495C-B504-A689994D3BE3}" destId="{2558A665-3C09-42B9-9A8F-5542ADBB15FF}" srcOrd="0" destOrd="0" presId="urn:microsoft.com/office/officeart/2005/8/layout/hierarchy3"/>
    <dgm:cxn modelId="{056EE697-90C5-4B2E-A0D8-FE05668598E5}" type="presOf" srcId="{201E848D-3147-4863-A874-5AD1950E5C89}" destId="{8C7AA118-F1F7-43B1-A240-7A088EE3225D}" srcOrd="1" destOrd="0" presId="urn:microsoft.com/office/officeart/2005/8/layout/hierarchy3"/>
    <dgm:cxn modelId="{4DD74E05-3F30-4449-9258-6B298ACAA454}" srcId="{201E848D-3147-4863-A874-5AD1950E5C89}" destId="{B507DC8D-784C-4302-9D77-FD12A00C7987}" srcOrd="1" destOrd="0" parTransId="{176FDC6F-607F-495C-B504-A689994D3BE3}" sibTransId="{4E5E7599-6341-471D-AFC1-ECB95E4D5A88}"/>
    <dgm:cxn modelId="{1F3B6D98-B415-43DA-BE9B-6FE3BF903517}" type="presOf" srcId="{54819D90-FD21-4EA3-AEC2-35E3376A06D8}" destId="{CEE59BF7-6CD4-48EB-A63B-EF50346C245D}" srcOrd="0" destOrd="0" presId="urn:microsoft.com/office/officeart/2005/8/layout/hierarchy3"/>
    <dgm:cxn modelId="{7212CC0C-7BA8-4184-836F-2F29171B01BE}" type="presOf" srcId="{027C84D1-C776-4325-A0ED-97DC49737FCB}" destId="{7DD4026E-CC5F-4256-AA54-845348A8F8BD}" srcOrd="0" destOrd="0" presId="urn:microsoft.com/office/officeart/2005/8/layout/hierarchy3"/>
    <dgm:cxn modelId="{56D4F860-0E7B-431F-A707-A539F08ED221}" srcId="{201E848D-3147-4863-A874-5AD1950E5C89}" destId="{CCAEE83C-160A-4765-9B1D-0539568AA608}" srcOrd="0" destOrd="0" parTransId="{9CB6F7E9-9084-403B-B678-E4DA08DB6DB6}" sibTransId="{163F801F-E6EE-4FB3-819F-FE9EDF7D006D}"/>
    <dgm:cxn modelId="{2BD83783-F5E7-497C-BD72-FAD5AB8F35AF}" srcId="{0DB7B6F4-45F4-47FD-A28D-F1E32B839C33}" destId="{7164D090-23BD-4739-B68D-B920ED794718}" srcOrd="0" destOrd="0" parTransId="{6DED6A2F-3749-432D-A9BD-0C4EC9BC45E9}" sibTransId="{D3B39AC8-7669-426C-A8FD-E89054D0DBF1}"/>
    <dgm:cxn modelId="{66939B30-D047-4903-B0BB-542A18DC2B56}" type="presOf" srcId="{B507DC8D-784C-4302-9D77-FD12A00C7987}" destId="{A78FB80A-A44E-43B8-83F5-18936A93B778}" srcOrd="0" destOrd="0" presId="urn:microsoft.com/office/officeart/2005/8/layout/hierarchy3"/>
    <dgm:cxn modelId="{4010FED2-34B2-46C3-B390-3C0812F6DF5A}" srcId="{0DB7B6F4-45F4-47FD-A28D-F1E32B839C33}" destId="{201E848D-3147-4863-A874-5AD1950E5C89}" srcOrd="1" destOrd="0" parTransId="{63B38DEA-498C-4FA6-9B9F-6AC8E0DCF183}" sibTransId="{9BD0647B-9A07-4C3D-AD62-CE176AC80A6B}"/>
    <dgm:cxn modelId="{41CC085C-53E8-40BD-B3EF-44647356F97A}" srcId="{7164D090-23BD-4739-B68D-B920ED794718}" destId="{54819D90-FD21-4EA3-AEC2-35E3376A06D8}" srcOrd="0" destOrd="0" parTransId="{32E41508-452E-4CCF-ACDC-F56A22A337A8}" sibTransId="{16273D2D-3D28-4647-9D71-7C447D592608}"/>
    <dgm:cxn modelId="{B66A686F-8BF3-4E34-8742-9652059B852F}" type="presOf" srcId="{2E1651E4-5B8D-47CE-99EA-4CAD20A56E77}" destId="{EDD60330-DD07-4841-AC82-FE1C8ABF2D19}" srcOrd="0" destOrd="0" presId="urn:microsoft.com/office/officeart/2005/8/layout/hierarchy3"/>
    <dgm:cxn modelId="{5CCFBE6E-8238-4B10-BBB8-DF6A74034EA9}" type="presOf" srcId="{201E848D-3147-4863-A874-5AD1950E5C89}" destId="{24D74349-C321-44A6-B755-1C1BDCFCFAB5}" srcOrd="0" destOrd="0" presId="urn:microsoft.com/office/officeart/2005/8/layout/hierarchy3"/>
    <dgm:cxn modelId="{57BB1EAF-307D-46A2-94EF-A1CCF93C8DA7}" type="presOf" srcId="{7164D090-23BD-4739-B68D-B920ED794718}" destId="{FE3B3569-5A71-4D16-9E51-9D8DD29758FB}" srcOrd="1" destOrd="0" presId="urn:microsoft.com/office/officeart/2005/8/layout/hierarchy3"/>
    <dgm:cxn modelId="{668EA1B3-86E8-4147-AF4B-86F8C90DF56A}" srcId="{7164D090-23BD-4739-B68D-B920ED794718}" destId="{2E1651E4-5B8D-47CE-99EA-4CAD20A56E77}" srcOrd="1" destOrd="0" parTransId="{027C84D1-C776-4325-A0ED-97DC49737FCB}" sibTransId="{7FE82ADD-6B4A-443E-B6A7-CBEC509B5B76}"/>
    <dgm:cxn modelId="{F30E42A0-B046-461C-80B1-18FA3C263638}" type="presParOf" srcId="{077F13B3-C176-4B08-B2B8-2A7AEAFCC5E0}" destId="{E3695AF9-99A2-45C2-9D7C-B65BECDC3B38}" srcOrd="0" destOrd="0" presId="urn:microsoft.com/office/officeart/2005/8/layout/hierarchy3"/>
    <dgm:cxn modelId="{D9834254-0F00-4102-9A89-FCE87AA8D08A}" type="presParOf" srcId="{E3695AF9-99A2-45C2-9D7C-B65BECDC3B38}" destId="{64005C97-CC18-430E-B151-337BF051C1E7}" srcOrd="0" destOrd="0" presId="urn:microsoft.com/office/officeart/2005/8/layout/hierarchy3"/>
    <dgm:cxn modelId="{A8AA837F-2403-4D61-A8D5-0BD9BDA538B9}" type="presParOf" srcId="{64005C97-CC18-430E-B151-337BF051C1E7}" destId="{2701058E-B00F-4F05-B53F-C33DA4F839E1}" srcOrd="0" destOrd="0" presId="urn:microsoft.com/office/officeart/2005/8/layout/hierarchy3"/>
    <dgm:cxn modelId="{CEEEB51E-FF50-43F4-B1A9-F8F3DCB19176}" type="presParOf" srcId="{64005C97-CC18-430E-B151-337BF051C1E7}" destId="{FE3B3569-5A71-4D16-9E51-9D8DD29758FB}" srcOrd="1" destOrd="0" presId="urn:microsoft.com/office/officeart/2005/8/layout/hierarchy3"/>
    <dgm:cxn modelId="{A3E6708F-D193-4302-AA16-CD803D4B163B}" type="presParOf" srcId="{E3695AF9-99A2-45C2-9D7C-B65BECDC3B38}" destId="{F6DC82BD-D631-4001-A6DB-7415C5B2B4F5}" srcOrd="1" destOrd="0" presId="urn:microsoft.com/office/officeart/2005/8/layout/hierarchy3"/>
    <dgm:cxn modelId="{15EA9214-36BA-4FB1-9684-E530D2BAA0CB}" type="presParOf" srcId="{F6DC82BD-D631-4001-A6DB-7415C5B2B4F5}" destId="{0262D451-7BC7-46BF-9C7D-471C7476F2E2}" srcOrd="0" destOrd="0" presId="urn:microsoft.com/office/officeart/2005/8/layout/hierarchy3"/>
    <dgm:cxn modelId="{CEF10295-B26D-4E12-AE4B-7778E6117503}" type="presParOf" srcId="{F6DC82BD-D631-4001-A6DB-7415C5B2B4F5}" destId="{CEE59BF7-6CD4-48EB-A63B-EF50346C245D}" srcOrd="1" destOrd="0" presId="urn:microsoft.com/office/officeart/2005/8/layout/hierarchy3"/>
    <dgm:cxn modelId="{07E5D5F8-DCB5-4C50-8E23-6D1C9586D149}" type="presParOf" srcId="{F6DC82BD-D631-4001-A6DB-7415C5B2B4F5}" destId="{7DD4026E-CC5F-4256-AA54-845348A8F8BD}" srcOrd="2" destOrd="0" presId="urn:microsoft.com/office/officeart/2005/8/layout/hierarchy3"/>
    <dgm:cxn modelId="{C65D63F8-22B7-4407-8679-AAAE0DE7C046}" type="presParOf" srcId="{F6DC82BD-D631-4001-A6DB-7415C5B2B4F5}" destId="{EDD60330-DD07-4841-AC82-FE1C8ABF2D19}" srcOrd="3" destOrd="0" presId="urn:microsoft.com/office/officeart/2005/8/layout/hierarchy3"/>
    <dgm:cxn modelId="{4570C547-A5E8-4C89-BB65-98296C580EA2}" type="presParOf" srcId="{077F13B3-C176-4B08-B2B8-2A7AEAFCC5E0}" destId="{8BF2A731-0BE2-4DD0-B9C3-A446BBD5E6A1}" srcOrd="1" destOrd="0" presId="urn:microsoft.com/office/officeart/2005/8/layout/hierarchy3"/>
    <dgm:cxn modelId="{ED708038-3D61-4223-92AB-66985A3DD709}" type="presParOf" srcId="{8BF2A731-0BE2-4DD0-B9C3-A446BBD5E6A1}" destId="{FBCF6538-101B-45C3-9A2F-34C3493C438C}" srcOrd="0" destOrd="0" presId="urn:microsoft.com/office/officeart/2005/8/layout/hierarchy3"/>
    <dgm:cxn modelId="{986D0F33-7C37-49FE-899D-9075FF077455}" type="presParOf" srcId="{FBCF6538-101B-45C3-9A2F-34C3493C438C}" destId="{24D74349-C321-44A6-B755-1C1BDCFCFAB5}" srcOrd="0" destOrd="0" presId="urn:microsoft.com/office/officeart/2005/8/layout/hierarchy3"/>
    <dgm:cxn modelId="{65F3AEF8-316E-415E-BA6C-7801F54FF919}" type="presParOf" srcId="{FBCF6538-101B-45C3-9A2F-34C3493C438C}" destId="{8C7AA118-F1F7-43B1-A240-7A088EE3225D}" srcOrd="1" destOrd="0" presId="urn:microsoft.com/office/officeart/2005/8/layout/hierarchy3"/>
    <dgm:cxn modelId="{06EAC5E4-5FC7-4938-9202-69F32C9D3301}" type="presParOf" srcId="{8BF2A731-0BE2-4DD0-B9C3-A446BBD5E6A1}" destId="{1A5E81AC-98B5-4DAD-AC33-E76BEE02FC3B}" srcOrd="1" destOrd="0" presId="urn:microsoft.com/office/officeart/2005/8/layout/hierarchy3"/>
    <dgm:cxn modelId="{0FE46507-8F3B-4D26-A632-4F80373AA375}" type="presParOf" srcId="{1A5E81AC-98B5-4DAD-AC33-E76BEE02FC3B}" destId="{738B53C9-8018-48E7-A870-B1FA38D4ACB2}" srcOrd="0" destOrd="0" presId="urn:microsoft.com/office/officeart/2005/8/layout/hierarchy3"/>
    <dgm:cxn modelId="{335E25EB-96B4-43FB-837D-D41F6B15FB74}" type="presParOf" srcId="{1A5E81AC-98B5-4DAD-AC33-E76BEE02FC3B}" destId="{FB9DF3BB-39B4-482C-B6C1-F928B442EDFC}" srcOrd="1" destOrd="0" presId="urn:microsoft.com/office/officeart/2005/8/layout/hierarchy3"/>
    <dgm:cxn modelId="{009E7E18-D5AF-456B-894D-FBE8AEAF4CC4}" type="presParOf" srcId="{1A5E81AC-98B5-4DAD-AC33-E76BEE02FC3B}" destId="{2558A665-3C09-42B9-9A8F-5542ADBB15FF}" srcOrd="2" destOrd="0" presId="urn:microsoft.com/office/officeart/2005/8/layout/hierarchy3"/>
    <dgm:cxn modelId="{C7FF270B-CD3D-43D4-BD00-CCF543EB9A3B}" type="presParOf" srcId="{1A5E81AC-98B5-4DAD-AC33-E76BEE02FC3B}" destId="{A78FB80A-A44E-43B8-83F5-18936A93B778}"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958157B-6EC3-4CF4-8726-ED3FDB5D06DD}">
      <dgm:prSet phldrT="[Text]"/>
      <dgm:spPr/>
      <dgm:t>
        <a:bodyPr/>
        <a:lstStyle/>
        <a:p>
          <a:r>
            <a:rPr lang="en-US" dirty="0" smtClean="0"/>
            <a:t>Trent ran in circles trying to decide which road to take</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Alex witnessed the tornado flying passed </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Alex told Trent that he needed a Super Process to make his life easier</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Alex showed he could build a new path </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0"/>
            <a:satOff val="0"/>
            <a:lumOff val="0"/>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4">
            <a:hueOff val="0"/>
            <a:satOff val="0"/>
            <a:lumOff val="0"/>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19B282B6-4EC4-411C-A5BC-95E5A81CCE99}" type="presOf" srcId="{DA5A35DC-6357-47B6-BBD5-1360DCA6DB71}" destId="{38A217B1-1FB6-4DE5-A01B-B687BFA1E0F0}" srcOrd="0" destOrd="0" presId="urn:microsoft.com/office/officeart/2008/layout/PictureAccentList"/>
    <dgm:cxn modelId="{F57D5328-EFE3-47A9-A590-AD0E89B74156}" type="presOf" srcId="{6D89D9B9-936D-4AC5-B93D-8B5A023EE74B}" destId="{5E8FB5C8-9B2C-4A1B-9F65-15281516F133}" srcOrd="0" destOrd="0" presId="urn:microsoft.com/office/officeart/2008/layout/PictureAccentList"/>
    <dgm:cxn modelId="{61D42FA0-AC1B-4865-8156-EC702D733CF9}" type="presOf" srcId="{5B2E107D-DA62-4B1F-8234-B1CCC3750E22}" destId="{2FF8C233-5E4F-4D66-A467-9833DD4870A4}"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DDDDA163-88D7-4D16-AC39-5C4B6218FC23}" type="presOf" srcId="{54101877-EF21-441A-AAC5-F080337B8E57}" destId="{3B078874-2816-4FC6-8D1C-F4D84FA4BDA4}" srcOrd="0" destOrd="0" presId="urn:microsoft.com/office/officeart/2008/layout/PictureAccentList"/>
    <dgm:cxn modelId="{215CA5B0-569E-4D15-80A5-49A2EE156423}" type="presOf" srcId="{2958157B-6EC3-4CF4-8726-ED3FDB5D06DD}" destId="{2F349EEA-80F1-45A4-9662-E30E669298B7}"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74F70779-7B9B-40C3-990C-69B7900CBB31}" type="presParOf" srcId="{3B078874-2816-4FC6-8D1C-F4D84FA4BDA4}" destId="{67A6398D-14DE-4255-9F1E-605EF46B0C7A}" srcOrd="0" destOrd="0" presId="urn:microsoft.com/office/officeart/2008/layout/PictureAccentList"/>
    <dgm:cxn modelId="{677E4C6F-47E5-4B06-82B0-902D8D2BA515}" type="presParOf" srcId="{67A6398D-14DE-4255-9F1E-605EF46B0C7A}" destId="{521A2305-4D4E-4E83-B1CE-873E2F6A00A2}" srcOrd="0" destOrd="0" presId="urn:microsoft.com/office/officeart/2008/layout/PictureAccentList"/>
    <dgm:cxn modelId="{66E49EBF-CEA7-47A5-9708-F2CC55CD876E}" type="presParOf" srcId="{521A2305-4D4E-4E83-B1CE-873E2F6A00A2}" destId="{2F349EEA-80F1-45A4-9662-E30E669298B7}" srcOrd="0" destOrd="0" presId="urn:microsoft.com/office/officeart/2008/layout/PictureAccentList"/>
    <dgm:cxn modelId="{7626E54B-C42D-4687-9DF8-11A0304930CC}" type="presParOf" srcId="{67A6398D-14DE-4255-9F1E-605EF46B0C7A}" destId="{6D58A5DB-E8F3-4CAB-9669-0CA8660E3673}" srcOrd="1" destOrd="0" presId="urn:microsoft.com/office/officeart/2008/layout/PictureAccentList"/>
    <dgm:cxn modelId="{F9A707D5-A04D-48FA-B532-73A534F98EBF}" type="presParOf" srcId="{6D58A5DB-E8F3-4CAB-9669-0CA8660E3673}" destId="{331E082B-ED39-48E7-ACC4-29E00E69F054}" srcOrd="0" destOrd="0" presId="urn:microsoft.com/office/officeart/2008/layout/PictureAccentList"/>
    <dgm:cxn modelId="{9D816A7F-06F3-4538-92AC-719C0F9ED14F}" type="presParOf" srcId="{331E082B-ED39-48E7-ACC4-29E00E69F054}" destId="{6F089DDD-30CD-4251-97D6-900D3A53B1B6}" srcOrd="0" destOrd="0" presId="urn:microsoft.com/office/officeart/2008/layout/PictureAccentList"/>
    <dgm:cxn modelId="{BB7B44DB-9B08-46AC-80E1-B053550AEC31}" type="presParOf" srcId="{331E082B-ED39-48E7-ACC4-29E00E69F054}" destId="{5E8FB5C8-9B2C-4A1B-9F65-15281516F133}" srcOrd="1" destOrd="0" presId="urn:microsoft.com/office/officeart/2008/layout/PictureAccentList"/>
    <dgm:cxn modelId="{5A6F31EB-A032-4680-A8EA-C42126C776B9}" type="presParOf" srcId="{6D58A5DB-E8F3-4CAB-9669-0CA8660E3673}" destId="{D413A050-A97B-487A-A8B6-8EEDF65EF0FA}" srcOrd="1" destOrd="0" presId="urn:microsoft.com/office/officeart/2008/layout/PictureAccentList"/>
    <dgm:cxn modelId="{671B05B7-4A7E-41CF-9DB1-D2028A90D3A5}" type="presParOf" srcId="{D413A050-A97B-487A-A8B6-8EEDF65EF0FA}" destId="{988D3AFB-9B59-4D94-A091-22FFFAF78BCB}" srcOrd="0" destOrd="0" presId="urn:microsoft.com/office/officeart/2008/layout/PictureAccentList"/>
    <dgm:cxn modelId="{D65F2014-4353-4A19-B5F5-0FF4019C23D1}" type="presParOf" srcId="{D413A050-A97B-487A-A8B6-8EEDF65EF0FA}" destId="{38A217B1-1FB6-4DE5-A01B-B687BFA1E0F0}" srcOrd="1" destOrd="0" presId="urn:microsoft.com/office/officeart/2008/layout/PictureAccentList"/>
    <dgm:cxn modelId="{C45DB070-898F-4609-B716-E4008E509FF9}" type="presParOf" srcId="{6D58A5DB-E8F3-4CAB-9669-0CA8660E3673}" destId="{C0DFCFE6-8D4D-4273-B68D-9C123C137160}" srcOrd="2" destOrd="0" presId="urn:microsoft.com/office/officeart/2008/layout/PictureAccentList"/>
    <dgm:cxn modelId="{6AFC22B4-F986-4883-8F8E-A33E236283A5}" type="presParOf" srcId="{C0DFCFE6-8D4D-4273-B68D-9C123C137160}" destId="{B805A22C-50C0-4D4A-AD2F-2F121E86113C}" srcOrd="0" destOrd="0" presId="urn:microsoft.com/office/officeart/2008/layout/PictureAccentList"/>
    <dgm:cxn modelId="{365AAC43-35A0-4E28-8045-CB4504F468B6}"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16CD33D-2066-4033-90F6-3DD75A5600D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8C55726-E18F-4F63-9861-A74E35231423}">
      <dgm:prSet phldrT="[Text]"/>
      <dgm:spPr/>
      <dgm:t>
        <a:bodyPr/>
        <a:lstStyle/>
        <a:p>
          <a:r>
            <a:rPr lang="en-US" b="0" dirty="0" smtClean="0"/>
            <a:t>Regulative Control</a:t>
          </a:r>
          <a:endParaRPr lang="en-US" b="0" dirty="0"/>
        </a:p>
      </dgm:t>
    </dgm:pt>
    <dgm:pt modelId="{E53C34F9-9988-4E74-938D-A1799A3C3A8E}" type="parTrans" cxnId="{B258C725-7F4D-42B0-87E2-F3717EDFF593}">
      <dgm:prSet/>
      <dgm:spPr/>
      <dgm:t>
        <a:bodyPr/>
        <a:lstStyle/>
        <a:p>
          <a:endParaRPr lang="en-US"/>
        </a:p>
      </dgm:t>
    </dgm:pt>
    <dgm:pt modelId="{E8DB2E85-73DC-4F6C-9BD5-96915CA6FB7B}" type="sibTrans" cxnId="{B258C725-7F4D-42B0-87E2-F3717EDFF593}">
      <dgm:prSet/>
      <dgm:spPr/>
      <dgm:t>
        <a:bodyPr/>
        <a:lstStyle/>
        <a:p>
          <a:endParaRPr lang="en-US"/>
        </a:p>
      </dgm:t>
    </dgm:pt>
    <dgm:pt modelId="{1B8B5B9C-1281-4A89-B474-E35DFDDE537A}">
      <dgm:prSet phldrT="[Text]"/>
      <dgm:spPr/>
      <dgm:t>
        <a:bodyPr/>
        <a:lstStyle/>
        <a:p>
          <a:r>
            <a:rPr lang="en-US" b="0" dirty="0" smtClean="0"/>
            <a:t>Bureaucratic Control</a:t>
          </a:r>
          <a:endParaRPr lang="en-US" b="0" dirty="0"/>
        </a:p>
      </dgm:t>
    </dgm:pt>
    <dgm:pt modelId="{81E0C840-FC0D-4FD0-B5E7-7101BDA098F9}" type="parTrans" cxnId="{4B101D10-CD28-4C6D-AFA7-4A181654499C}">
      <dgm:prSet/>
      <dgm:spPr/>
      <dgm:t>
        <a:bodyPr/>
        <a:lstStyle/>
        <a:p>
          <a:endParaRPr lang="en-US"/>
        </a:p>
      </dgm:t>
    </dgm:pt>
    <dgm:pt modelId="{B3ACA093-7AB1-4CFE-B60A-F3067C2E2981}" type="sibTrans" cxnId="{4B101D10-CD28-4C6D-AFA7-4A181654499C}">
      <dgm:prSet/>
      <dgm:spPr/>
      <dgm:t>
        <a:bodyPr/>
        <a:lstStyle/>
        <a:p>
          <a:endParaRPr lang="en-US"/>
        </a:p>
      </dgm:t>
    </dgm:pt>
    <dgm:pt modelId="{E001353C-2ED1-4B4F-9173-C8158A6E5596}">
      <dgm:prSet phldrT="[Text]"/>
      <dgm:spPr/>
      <dgm:t>
        <a:bodyPr/>
        <a:lstStyle/>
        <a:p>
          <a:r>
            <a:rPr lang="en-US" b="0" dirty="0" smtClean="0"/>
            <a:t>Normative Control</a:t>
          </a:r>
          <a:endParaRPr lang="en-US" b="0" dirty="0"/>
        </a:p>
      </dgm:t>
    </dgm:pt>
    <dgm:pt modelId="{F0AC4B0A-2DC0-4AB6-82E8-2E5FEC4B2A3C}" type="parTrans" cxnId="{CC29594E-8042-4442-81B6-E7F6C5BDD53C}">
      <dgm:prSet/>
      <dgm:spPr/>
      <dgm:t>
        <a:bodyPr/>
        <a:lstStyle/>
        <a:p>
          <a:endParaRPr lang="en-US"/>
        </a:p>
      </dgm:t>
    </dgm:pt>
    <dgm:pt modelId="{2D0D1B9C-5065-4E0C-A3F9-CBE423B8B584}" type="sibTrans" cxnId="{CC29594E-8042-4442-81B6-E7F6C5BDD53C}">
      <dgm:prSet/>
      <dgm:spPr/>
      <dgm:t>
        <a:bodyPr/>
        <a:lstStyle/>
        <a:p>
          <a:endParaRPr lang="en-US"/>
        </a:p>
      </dgm:t>
    </dgm:pt>
    <dgm:pt modelId="{8EB5E275-23B2-4B35-81AA-99838E3BB5E0}">
      <dgm:prSet phldrT="[Text]"/>
      <dgm:spPr/>
      <dgm:t>
        <a:bodyPr/>
        <a:lstStyle/>
        <a:p>
          <a:r>
            <a:rPr lang="en-US" b="0" dirty="0" smtClean="0"/>
            <a:t>Teams</a:t>
          </a:r>
          <a:endParaRPr lang="en-US" b="0" dirty="0"/>
        </a:p>
      </dgm:t>
    </dgm:pt>
    <dgm:pt modelId="{84D3E89A-3C87-4FB4-99B4-C7B15D3E354A}" type="parTrans" cxnId="{61E2A221-3ED2-4389-9230-F7D3E6246507}">
      <dgm:prSet/>
      <dgm:spPr/>
      <dgm:t>
        <a:bodyPr/>
        <a:lstStyle/>
        <a:p>
          <a:endParaRPr lang="en-US"/>
        </a:p>
      </dgm:t>
    </dgm:pt>
    <dgm:pt modelId="{D7170C1D-749E-4B64-AB41-47B57D63A35F}" type="sibTrans" cxnId="{61E2A221-3ED2-4389-9230-F7D3E6246507}">
      <dgm:prSet/>
      <dgm:spPr/>
      <dgm:t>
        <a:bodyPr/>
        <a:lstStyle/>
        <a:p>
          <a:endParaRPr lang="en-US"/>
        </a:p>
      </dgm:t>
    </dgm:pt>
    <dgm:pt modelId="{FA51E6B8-D493-45D3-A118-4981AF71514F}">
      <dgm:prSet phldrT="[Text]"/>
      <dgm:spPr/>
      <dgm:t>
        <a:bodyPr/>
        <a:lstStyle/>
        <a:p>
          <a:r>
            <a:rPr lang="en-US" b="0" dirty="0" smtClean="0"/>
            <a:t>Financial Control</a:t>
          </a:r>
          <a:endParaRPr lang="en-US" b="0" dirty="0"/>
        </a:p>
      </dgm:t>
    </dgm:pt>
    <dgm:pt modelId="{236C339F-EEDA-4D95-AE4E-5443E9F6A9E9}" type="parTrans" cxnId="{A2951917-8BB3-4B15-92F5-6249508CE941}">
      <dgm:prSet/>
      <dgm:spPr/>
      <dgm:t>
        <a:bodyPr/>
        <a:lstStyle/>
        <a:p>
          <a:endParaRPr lang="en-US"/>
        </a:p>
      </dgm:t>
    </dgm:pt>
    <dgm:pt modelId="{2217C541-600E-4C8F-839A-EF364AB30600}" type="sibTrans" cxnId="{A2951917-8BB3-4B15-92F5-6249508CE941}">
      <dgm:prSet/>
      <dgm:spPr/>
      <dgm:t>
        <a:bodyPr/>
        <a:lstStyle/>
        <a:p>
          <a:endParaRPr lang="en-US"/>
        </a:p>
      </dgm:t>
    </dgm:pt>
    <dgm:pt modelId="{B59706E6-E5E2-4913-ABE8-ACACB89A22E4}">
      <dgm:prSet phldrT="[Text]"/>
      <dgm:spPr/>
      <dgm:t>
        <a:bodyPr/>
        <a:lstStyle/>
        <a:p>
          <a:r>
            <a:rPr lang="en-US" b="0" dirty="0" smtClean="0"/>
            <a:t>Quality Control</a:t>
          </a:r>
          <a:endParaRPr lang="en-US" b="0" dirty="0"/>
        </a:p>
      </dgm:t>
    </dgm:pt>
    <dgm:pt modelId="{ED693EE6-2443-4319-B1EC-84F3B8E0A1E6}" type="parTrans" cxnId="{2975C2C5-7C63-41BE-81A0-CE5AE1221BC0}">
      <dgm:prSet/>
      <dgm:spPr/>
      <dgm:t>
        <a:bodyPr/>
        <a:lstStyle/>
        <a:p>
          <a:endParaRPr lang="en-US"/>
        </a:p>
      </dgm:t>
    </dgm:pt>
    <dgm:pt modelId="{3E50577A-8204-4674-BEDA-5B327514F60D}" type="sibTrans" cxnId="{2975C2C5-7C63-41BE-81A0-CE5AE1221BC0}">
      <dgm:prSet/>
      <dgm:spPr/>
      <dgm:t>
        <a:bodyPr/>
        <a:lstStyle/>
        <a:p>
          <a:endParaRPr lang="en-US"/>
        </a:p>
      </dgm:t>
    </dgm:pt>
    <dgm:pt modelId="{41953A09-1A83-43A9-8EE8-F5A5FB591026}">
      <dgm:prSet phldrT="[Text]"/>
      <dgm:spPr/>
      <dgm:t>
        <a:bodyPr/>
        <a:lstStyle/>
        <a:p>
          <a:r>
            <a:rPr lang="en-US" b="0" dirty="0" smtClean="0"/>
            <a:t>Culture</a:t>
          </a:r>
          <a:endParaRPr lang="en-US" b="0" dirty="0"/>
        </a:p>
      </dgm:t>
    </dgm:pt>
    <dgm:pt modelId="{7A0080B9-1B6D-4854-804C-5E5A1E308E6D}" type="parTrans" cxnId="{3EAD07FD-8CF6-4FE2-B2AC-326C6CE9815C}">
      <dgm:prSet/>
      <dgm:spPr/>
      <dgm:t>
        <a:bodyPr/>
        <a:lstStyle/>
        <a:p>
          <a:endParaRPr lang="en-US"/>
        </a:p>
      </dgm:t>
    </dgm:pt>
    <dgm:pt modelId="{F0585470-3995-48B4-8428-DC1242973904}" type="sibTrans" cxnId="{3EAD07FD-8CF6-4FE2-B2AC-326C6CE9815C}">
      <dgm:prSet/>
      <dgm:spPr/>
      <dgm:t>
        <a:bodyPr/>
        <a:lstStyle/>
        <a:p>
          <a:endParaRPr lang="en-US"/>
        </a:p>
      </dgm:t>
    </dgm:pt>
    <dgm:pt modelId="{47499A66-8DAC-48F2-AC7E-BE30DD427AF0}" type="pres">
      <dgm:prSet presAssocID="{416CD33D-2066-4033-90F6-3DD75A5600D4}" presName="linear" presStyleCnt="0">
        <dgm:presLayoutVars>
          <dgm:animLvl val="lvl"/>
          <dgm:resizeHandles val="exact"/>
        </dgm:presLayoutVars>
      </dgm:prSet>
      <dgm:spPr/>
      <dgm:t>
        <a:bodyPr/>
        <a:lstStyle/>
        <a:p>
          <a:endParaRPr lang="en-US"/>
        </a:p>
      </dgm:t>
    </dgm:pt>
    <dgm:pt modelId="{D32C250B-E97D-4E6A-B626-30E9C2DA70F5}" type="pres">
      <dgm:prSet presAssocID="{48C55726-E18F-4F63-9861-A74E35231423}" presName="parentText" presStyleLbl="node1" presStyleIdx="0" presStyleCnt="2">
        <dgm:presLayoutVars>
          <dgm:chMax val="0"/>
          <dgm:bulletEnabled val="1"/>
        </dgm:presLayoutVars>
      </dgm:prSet>
      <dgm:spPr/>
      <dgm:t>
        <a:bodyPr/>
        <a:lstStyle/>
        <a:p>
          <a:endParaRPr lang="en-US"/>
        </a:p>
      </dgm:t>
    </dgm:pt>
    <dgm:pt modelId="{513F9CF4-5A50-4F80-AE5F-52B99C6C5868}" type="pres">
      <dgm:prSet presAssocID="{48C55726-E18F-4F63-9861-A74E35231423}" presName="childText" presStyleLbl="revTx" presStyleIdx="0" presStyleCnt="2">
        <dgm:presLayoutVars>
          <dgm:bulletEnabled val="1"/>
        </dgm:presLayoutVars>
      </dgm:prSet>
      <dgm:spPr/>
      <dgm:t>
        <a:bodyPr/>
        <a:lstStyle/>
        <a:p>
          <a:endParaRPr lang="en-US"/>
        </a:p>
      </dgm:t>
    </dgm:pt>
    <dgm:pt modelId="{7EBE1908-51BA-45BC-A793-DC03B1A2C855}" type="pres">
      <dgm:prSet presAssocID="{E001353C-2ED1-4B4F-9173-C8158A6E5596}" presName="parentText" presStyleLbl="node1" presStyleIdx="1" presStyleCnt="2">
        <dgm:presLayoutVars>
          <dgm:chMax val="0"/>
          <dgm:bulletEnabled val="1"/>
        </dgm:presLayoutVars>
      </dgm:prSet>
      <dgm:spPr/>
      <dgm:t>
        <a:bodyPr/>
        <a:lstStyle/>
        <a:p>
          <a:endParaRPr lang="en-US"/>
        </a:p>
      </dgm:t>
    </dgm:pt>
    <dgm:pt modelId="{ADC4A142-75E0-496C-8AC4-7223A453EC53}" type="pres">
      <dgm:prSet presAssocID="{E001353C-2ED1-4B4F-9173-C8158A6E5596}" presName="childText" presStyleLbl="revTx" presStyleIdx="1" presStyleCnt="2">
        <dgm:presLayoutVars>
          <dgm:bulletEnabled val="1"/>
        </dgm:presLayoutVars>
      </dgm:prSet>
      <dgm:spPr/>
      <dgm:t>
        <a:bodyPr/>
        <a:lstStyle/>
        <a:p>
          <a:endParaRPr lang="en-US"/>
        </a:p>
      </dgm:t>
    </dgm:pt>
  </dgm:ptLst>
  <dgm:cxnLst>
    <dgm:cxn modelId="{A2951917-8BB3-4B15-92F5-6249508CE941}" srcId="{48C55726-E18F-4F63-9861-A74E35231423}" destId="{FA51E6B8-D493-45D3-A118-4981AF71514F}" srcOrd="1" destOrd="0" parTransId="{236C339F-EEDA-4D95-AE4E-5443E9F6A9E9}" sibTransId="{2217C541-600E-4C8F-839A-EF364AB30600}"/>
    <dgm:cxn modelId="{20B7B91B-CE9C-4D88-BE0B-2E2E3862D215}" type="presOf" srcId="{FA51E6B8-D493-45D3-A118-4981AF71514F}" destId="{513F9CF4-5A50-4F80-AE5F-52B99C6C5868}" srcOrd="0" destOrd="1" presId="urn:microsoft.com/office/officeart/2005/8/layout/vList2"/>
    <dgm:cxn modelId="{3EAD07FD-8CF6-4FE2-B2AC-326C6CE9815C}" srcId="{E001353C-2ED1-4B4F-9173-C8158A6E5596}" destId="{41953A09-1A83-43A9-8EE8-F5A5FB591026}" srcOrd="1" destOrd="0" parTransId="{7A0080B9-1B6D-4854-804C-5E5A1E308E6D}" sibTransId="{F0585470-3995-48B4-8428-DC1242973904}"/>
    <dgm:cxn modelId="{0EED9067-781A-4541-A341-314F089C28D0}" type="presOf" srcId="{41953A09-1A83-43A9-8EE8-F5A5FB591026}" destId="{ADC4A142-75E0-496C-8AC4-7223A453EC53}" srcOrd="0" destOrd="1" presId="urn:microsoft.com/office/officeart/2005/8/layout/vList2"/>
    <dgm:cxn modelId="{61E2A221-3ED2-4389-9230-F7D3E6246507}" srcId="{E001353C-2ED1-4B4F-9173-C8158A6E5596}" destId="{8EB5E275-23B2-4B35-81AA-99838E3BB5E0}" srcOrd="0" destOrd="0" parTransId="{84D3E89A-3C87-4FB4-99B4-C7B15D3E354A}" sibTransId="{D7170C1D-749E-4B64-AB41-47B57D63A35F}"/>
    <dgm:cxn modelId="{AA910FDC-3626-496F-B19E-7114F742EEA5}" type="presOf" srcId="{E001353C-2ED1-4B4F-9173-C8158A6E5596}" destId="{7EBE1908-51BA-45BC-A793-DC03B1A2C855}" srcOrd="0" destOrd="0" presId="urn:microsoft.com/office/officeart/2005/8/layout/vList2"/>
    <dgm:cxn modelId="{9A4D600F-C7C6-4E0D-A303-A765365CDBF6}" type="presOf" srcId="{48C55726-E18F-4F63-9861-A74E35231423}" destId="{D32C250B-E97D-4E6A-B626-30E9C2DA70F5}" srcOrd="0" destOrd="0" presId="urn:microsoft.com/office/officeart/2005/8/layout/vList2"/>
    <dgm:cxn modelId="{CC29594E-8042-4442-81B6-E7F6C5BDD53C}" srcId="{416CD33D-2066-4033-90F6-3DD75A5600D4}" destId="{E001353C-2ED1-4B4F-9173-C8158A6E5596}" srcOrd="1" destOrd="0" parTransId="{F0AC4B0A-2DC0-4AB6-82E8-2E5FEC4B2A3C}" sibTransId="{2D0D1B9C-5065-4E0C-A3F9-CBE423B8B584}"/>
    <dgm:cxn modelId="{4B101D10-CD28-4C6D-AFA7-4A181654499C}" srcId="{48C55726-E18F-4F63-9861-A74E35231423}" destId="{1B8B5B9C-1281-4A89-B474-E35DFDDE537A}" srcOrd="0" destOrd="0" parTransId="{81E0C840-FC0D-4FD0-B5E7-7101BDA098F9}" sibTransId="{B3ACA093-7AB1-4CFE-B60A-F3067C2E2981}"/>
    <dgm:cxn modelId="{B258C725-7F4D-42B0-87E2-F3717EDFF593}" srcId="{416CD33D-2066-4033-90F6-3DD75A5600D4}" destId="{48C55726-E18F-4F63-9861-A74E35231423}" srcOrd="0" destOrd="0" parTransId="{E53C34F9-9988-4E74-938D-A1799A3C3A8E}" sibTransId="{E8DB2E85-73DC-4F6C-9BD5-96915CA6FB7B}"/>
    <dgm:cxn modelId="{2F196222-B37D-4A3C-84DB-CCFE6E97B80A}" type="presOf" srcId="{416CD33D-2066-4033-90F6-3DD75A5600D4}" destId="{47499A66-8DAC-48F2-AC7E-BE30DD427AF0}" srcOrd="0" destOrd="0" presId="urn:microsoft.com/office/officeart/2005/8/layout/vList2"/>
    <dgm:cxn modelId="{2975C2C5-7C63-41BE-81A0-CE5AE1221BC0}" srcId="{48C55726-E18F-4F63-9861-A74E35231423}" destId="{B59706E6-E5E2-4913-ABE8-ACACB89A22E4}" srcOrd="2" destOrd="0" parTransId="{ED693EE6-2443-4319-B1EC-84F3B8E0A1E6}" sibTransId="{3E50577A-8204-4674-BEDA-5B327514F60D}"/>
    <dgm:cxn modelId="{35F7E5BC-71AD-42CD-9340-B61350A3A97C}" type="presOf" srcId="{1B8B5B9C-1281-4A89-B474-E35DFDDE537A}" destId="{513F9CF4-5A50-4F80-AE5F-52B99C6C5868}" srcOrd="0" destOrd="0" presId="urn:microsoft.com/office/officeart/2005/8/layout/vList2"/>
    <dgm:cxn modelId="{4380FF0D-5141-46C0-ADCA-8A2B249E5C94}" type="presOf" srcId="{8EB5E275-23B2-4B35-81AA-99838E3BB5E0}" destId="{ADC4A142-75E0-496C-8AC4-7223A453EC53}" srcOrd="0" destOrd="0" presId="urn:microsoft.com/office/officeart/2005/8/layout/vList2"/>
    <dgm:cxn modelId="{87856133-715F-44BD-AA34-EAB3AC142610}" type="presOf" srcId="{B59706E6-E5E2-4913-ABE8-ACACB89A22E4}" destId="{513F9CF4-5A50-4F80-AE5F-52B99C6C5868}" srcOrd="0" destOrd="2" presId="urn:microsoft.com/office/officeart/2005/8/layout/vList2"/>
    <dgm:cxn modelId="{B31FA624-5405-4B71-AB5A-514F27467F4C}" type="presParOf" srcId="{47499A66-8DAC-48F2-AC7E-BE30DD427AF0}" destId="{D32C250B-E97D-4E6A-B626-30E9C2DA70F5}" srcOrd="0" destOrd="0" presId="urn:microsoft.com/office/officeart/2005/8/layout/vList2"/>
    <dgm:cxn modelId="{941271DB-9387-48C5-AD39-64352DCD5758}" type="presParOf" srcId="{47499A66-8DAC-48F2-AC7E-BE30DD427AF0}" destId="{513F9CF4-5A50-4F80-AE5F-52B99C6C5868}" srcOrd="1" destOrd="0" presId="urn:microsoft.com/office/officeart/2005/8/layout/vList2"/>
    <dgm:cxn modelId="{B5C3B797-EDE1-4DAF-84C7-01FB897E954B}" type="presParOf" srcId="{47499A66-8DAC-48F2-AC7E-BE30DD427AF0}" destId="{7EBE1908-51BA-45BC-A793-DC03B1A2C855}" srcOrd="2" destOrd="0" presId="urn:microsoft.com/office/officeart/2005/8/layout/vList2"/>
    <dgm:cxn modelId="{A0D173AD-F608-4F68-853B-32955B361339}" type="presParOf" srcId="{47499A66-8DAC-48F2-AC7E-BE30DD427AF0}" destId="{ADC4A142-75E0-496C-8AC4-7223A453EC5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DF3D674-9863-408E-9436-DD2F091A3147}"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5DAC6A20-E2F5-44AA-BDF5-B50F07A326CC}">
      <dgm:prSet phldrT="[Text]"/>
      <dgm:spPr/>
      <dgm:t>
        <a:bodyPr/>
        <a:lstStyle/>
        <a:p>
          <a:r>
            <a:rPr lang="en-US" b="1" dirty="0" smtClean="0"/>
            <a:t>Standards</a:t>
          </a:r>
          <a:endParaRPr lang="en-US" dirty="0"/>
        </a:p>
      </dgm:t>
    </dgm:pt>
    <dgm:pt modelId="{7CECD936-206B-4DB4-9032-AFEB589C1FF3}" type="parTrans" cxnId="{A39733D4-FAC3-455E-96EB-A463218BB239}">
      <dgm:prSet/>
      <dgm:spPr/>
      <dgm:t>
        <a:bodyPr/>
        <a:lstStyle/>
        <a:p>
          <a:endParaRPr lang="en-US"/>
        </a:p>
      </dgm:t>
    </dgm:pt>
    <dgm:pt modelId="{A5785A2F-3766-4262-BD98-4E7CAAD3334A}" type="sibTrans" cxnId="{A39733D4-FAC3-455E-96EB-A463218BB239}">
      <dgm:prSet/>
      <dgm:spPr/>
      <dgm:t>
        <a:bodyPr/>
        <a:lstStyle/>
        <a:p>
          <a:endParaRPr lang="en-US"/>
        </a:p>
      </dgm:t>
    </dgm:pt>
    <dgm:pt modelId="{270571BE-5C5C-4E97-ADEE-5C90A8256F07}">
      <dgm:prSet phldrT="[Text]"/>
      <dgm:spPr/>
      <dgm:t>
        <a:bodyPr/>
        <a:lstStyle/>
        <a:p>
          <a:r>
            <a:rPr lang="en-US" dirty="0" smtClean="0"/>
            <a:t>Standards gauge performance</a:t>
          </a:r>
          <a:endParaRPr lang="en-US" dirty="0"/>
        </a:p>
      </dgm:t>
    </dgm:pt>
    <dgm:pt modelId="{F87461AD-D5B4-4702-B47B-8680110479B7}" type="parTrans" cxnId="{EE1CACC0-D6E5-46FD-B963-5A015CF2BDA6}">
      <dgm:prSet/>
      <dgm:spPr/>
      <dgm:t>
        <a:bodyPr/>
        <a:lstStyle/>
        <a:p>
          <a:endParaRPr lang="en-US"/>
        </a:p>
      </dgm:t>
    </dgm:pt>
    <dgm:pt modelId="{1EF624D9-FEF4-495B-ADEF-3F6C83B91850}" type="sibTrans" cxnId="{EE1CACC0-D6E5-46FD-B963-5A015CF2BDA6}">
      <dgm:prSet/>
      <dgm:spPr/>
      <dgm:t>
        <a:bodyPr/>
        <a:lstStyle/>
        <a:p>
          <a:endParaRPr lang="en-US"/>
        </a:p>
      </dgm:t>
    </dgm:pt>
    <dgm:pt modelId="{5BF62D84-A068-4BB4-AD81-8FE381613E61}">
      <dgm:prSet phldrT="[Text]"/>
      <dgm:spPr/>
      <dgm:t>
        <a:bodyPr/>
        <a:lstStyle/>
        <a:p>
          <a:r>
            <a:rPr lang="en-US" b="1" dirty="0" smtClean="0"/>
            <a:t>Measure</a:t>
          </a:r>
          <a:endParaRPr lang="en-US" dirty="0"/>
        </a:p>
      </dgm:t>
    </dgm:pt>
    <dgm:pt modelId="{D91E48A2-0469-467C-A7D0-0F0B2EF47370}" type="parTrans" cxnId="{E0C2F18B-0ADC-4422-8B5C-AC18667F3EA1}">
      <dgm:prSet/>
      <dgm:spPr/>
      <dgm:t>
        <a:bodyPr/>
        <a:lstStyle/>
        <a:p>
          <a:endParaRPr lang="en-US"/>
        </a:p>
      </dgm:t>
    </dgm:pt>
    <dgm:pt modelId="{78A48EAC-BE1C-4F58-AC0A-7C3B7E2D40B8}" type="sibTrans" cxnId="{E0C2F18B-0ADC-4422-8B5C-AC18667F3EA1}">
      <dgm:prSet/>
      <dgm:spPr/>
      <dgm:t>
        <a:bodyPr/>
        <a:lstStyle/>
        <a:p>
          <a:endParaRPr lang="en-US"/>
        </a:p>
      </dgm:t>
    </dgm:pt>
    <dgm:pt modelId="{142FA324-0DED-4C9C-A9B5-8A59F910CB4B}">
      <dgm:prSet phldrT="[Text]"/>
      <dgm:spPr/>
      <dgm:t>
        <a:bodyPr/>
        <a:lstStyle/>
        <a:p>
          <a:r>
            <a:rPr lang="en-US" dirty="0" smtClean="0"/>
            <a:t>Measure performance regularly</a:t>
          </a:r>
          <a:endParaRPr lang="en-US" dirty="0"/>
        </a:p>
      </dgm:t>
    </dgm:pt>
    <dgm:pt modelId="{0E8975C2-C47B-423A-96E7-988D0D4730D7}" type="parTrans" cxnId="{0A6D6562-3B30-49A0-9E51-B7DF0F2C94EA}">
      <dgm:prSet/>
      <dgm:spPr/>
      <dgm:t>
        <a:bodyPr/>
        <a:lstStyle/>
        <a:p>
          <a:endParaRPr lang="en-US"/>
        </a:p>
      </dgm:t>
    </dgm:pt>
    <dgm:pt modelId="{CF7E8A22-9E36-409F-81BE-1B071E9B3124}" type="sibTrans" cxnId="{0A6D6562-3B30-49A0-9E51-B7DF0F2C94EA}">
      <dgm:prSet/>
      <dgm:spPr/>
      <dgm:t>
        <a:bodyPr/>
        <a:lstStyle/>
        <a:p>
          <a:endParaRPr lang="en-US"/>
        </a:p>
      </dgm:t>
    </dgm:pt>
    <dgm:pt modelId="{4102FE09-FD0B-471D-8B03-43278863709E}">
      <dgm:prSet phldrT="[Text]"/>
      <dgm:spPr/>
      <dgm:t>
        <a:bodyPr/>
        <a:lstStyle/>
        <a:p>
          <a:r>
            <a:rPr lang="en-US" dirty="0" smtClean="0"/>
            <a:t>Take action to correct mistakes</a:t>
          </a:r>
          <a:endParaRPr lang="en-US" dirty="0"/>
        </a:p>
      </dgm:t>
    </dgm:pt>
    <dgm:pt modelId="{663B3C8F-8E9C-4B8A-961C-8B380D493C89}" type="parTrans" cxnId="{54016754-83CA-4D5D-83D8-70618A686410}">
      <dgm:prSet/>
      <dgm:spPr/>
      <dgm:t>
        <a:bodyPr/>
        <a:lstStyle/>
        <a:p>
          <a:endParaRPr lang="en-US"/>
        </a:p>
      </dgm:t>
    </dgm:pt>
    <dgm:pt modelId="{FC510448-243E-44FF-9E6B-A4B06F763455}" type="sibTrans" cxnId="{54016754-83CA-4D5D-83D8-70618A686410}">
      <dgm:prSet/>
      <dgm:spPr/>
      <dgm:t>
        <a:bodyPr/>
        <a:lstStyle/>
        <a:p>
          <a:endParaRPr lang="en-US"/>
        </a:p>
      </dgm:t>
    </dgm:pt>
    <dgm:pt modelId="{C078B2DB-06F0-450D-AAA6-B867224D9C77}">
      <dgm:prSet phldrT="[Text]"/>
      <dgm:spPr/>
      <dgm:t>
        <a:bodyPr/>
        <a:lstStyle/>
        <a:p>
          <a:r>
            <a:rPr lang="en-US" b="1" dirty="0" smtClean="0"/>
            <a:t>Compare</a:t>
          </a:r>
          <a:endParaRPr lang="en-US" dirty="0"/>
        </a:p>
      </dgm:t>
    </dgm:pt>
    <dgm:pt modelId="{17D5FFDD-CEE9-4B11-A8BB-4645EA44A8C2}" type="parTrans" cxnId="{57BE8571-68F5-4A5D-B599-E2795058593D}">
      <dgm:prSet/>
      <dgm:spPr/>
      <dgm:t>
        <a:bodyPr/>
        <a:lstStyle/>
        <a:p>
          <a:endParaRPr lang="en-US"/>
        </a:p>
      </dgm:t>
    </dgm:pt>
    <dgm:pt modelId="{CB8D33C4-79BC-4B79-8751-37BE8E4C8A51}" type="sibTrans" cxnId="{57BE8571-68F5-4A5D-B599-E2795058593D}">
      <dgm:prSet/>
      <dgm:spPr/>
      <dgm:t>
        <a:bodyPr/>
        <a:lstStyle/>
        <a:p>
          <a:endParaRPr lang="en-US"/>
        </a:p>
      </dgm:t>
    </dgm:pt>
    <dgm:pt modelId="{9BACF794-E31F-4313-8F7D-1BD499DEBE17}">
      <dgm:prSet phldrT="[Text]"/>
      <dgm:spPr/>
      <dgm:t>
        <a:bodyPr/>
        <a:lstStyle/>
        <a:p>
          <a:r>
            <a:rPr lang="en-US" dirty="0" smtClean="0"/>
            <a:t>Compare performance with the standards</a:t>
          </a:r>
          <a:endParaRPr lang="en-US" dirty="0"/>
        </a:p>
      </dgm:t>
    </dgm:pt>
    <dgm:pt modelId="{3FD23D49-F247-4258-8F3A-BF296B98FEA1}" type="parTrans" cxnId="{3B3EC1D8-15D4-4D34-B961-8FC48A4D1109}">
      <dgm:prSet/>
      <dgm:spPr/>
      <dgm:t>
        <a:bodyPr/>
        <a:lstStyle/>
        <a:p>
          <a:endParaRPr lang="en-US"/>
        </a:p>
      </dgm:t>
    </dgm:pt>
    <dgm:pt modelId="{A0A865C2-B5FD-4DC4-B1F9-6C1938459091}" type="sibTrans" cxnId="{3B3EC1D8-15D4-4D34-B961-8FC48A4D1109}">
      <dgm:prSet/>
      <dgm:spPr/>
      <dgm:t>
        <a:bodyPr/>
        <a:lstStyle/>
        <a:p>
          <a:endParaRPr lang="en-US"/>
        </a:p>
      </dgm:t>
    </dgm:pt>
    <dgm:pt modelId="{FCF61F4B-6434-42EB-B389-AF66887F6536}">
      <dgm:prSet phldrT="[Text]"/>
      <dgm:spPr/>
      <dgm:t>
        <a:bodyPr/>
        <a:lstStyle/>
        <a:p>
          <a:r>
            <a:rPr lang="en-US" b="1" dirty="0" smtClean="0"/>
            <a:t>Action</a:t>
          </a:r>
          <a:endParaRPr lang="en-US" dirty="0"/>
        </a:p>
      </dgm:t>
    </dgm:pt>
    <dgm:pt modelId="{49A57EFC-076B-4FA7-B9B4-78D4E7A88A14}" type="parTrans" cxnId="{F1C48AB3-37EE-45D5-9981-3CCD22559C54}">
      <dgm:prSet/>
      <dgm:spPr/>
      <dgm:t>
        <a:bodyPr/>
        <a:lstStyle/>
        <a:p>
          <a:endParaRPr lang="en-US"/>
        </a:p>
      </dgm:t>
    </dgm:pt>
    <dgm:pt modelId="{AE6A304A-F51D-4954-BC7C-B6883F3BBEAB}" type="sibTrans" cxnId="{F1C48AB3-37EE-45D5-9981-3CCD22559C54}">
      <dgm:prSet/>
      <dgm:spPr/>
      <dgm:t>
        <a:bodyPr/>
        <a:lstStyle/>
        <a:p>
          <a:endParaRPr lang="en-US"/>
        </a:p>
      </dgm:t>
    </dgm:pt>
    <dgm:pt modelId="{D215C494-43E3-4DA8-96D8-F241B872569A}" type="pres">
      <dgm:prSet presAssocID="{7DF3D674-9863-408E-9436-DD2F091A3147}" presName="Name0" presStyleCnt="0">
        <dgm:presLayoutVars>
          <dgm:dir/>
          <dgm:animLvl val="lvl"/>
          <dgm:resizeHandles val="exact"/>
        </dgm:presLayoutVars>
      </dgm:prSet>
      <dgm:spPr/>
      <dgm:t>
        <a:bodyPr/>
        <a:lstStyle/>
        <a:p>
          <a:endParaRPr lang="en-US"/>
        </a:p>
      </dgm:t>
    </dgm:pt>
    <dgm:pt modelId="{85B01E42-C549-4CEC-877A-8F86F2C05EFC}" type="pres">
      <dgm:prSet presAssocID="{5DAC6A20-E2F5-44AA-BDF5-B50F07A326CC}" presName="linNode" presStyleCnt="0"/>
      <dgm:spPr/>
    </dgm:pt>
    <dgm:pt modelId="{45F7649E-24BD-41D9-A5D1-BBDCA32EF4D7}" type="pres">
      <dgm:prSet presAssocID="{5DAC6A20-E2F5-44AA-BDF5-B50F07A326CC}" presName="parTx" presStyleLbl="revTx" presStyleIdx="0" presStyleCnt="4">
        <dgm:presLayoutVars>
          <dgm:chMax val="1"/>
          <dgm:bulletEnabled val="1"/>
        </dgm:presLayoutVars>
      </dgm:prSet>
      <dgm:spPr/>
      <dgm:t>
        <a:bodyPr/>
        <a:lstStyle/>
        <a:p>
          <a:endParaRPr lang="en-US"/>
        </a:p>
      </dgm:t>
    </dgm:pt>
    <dgm:pt modelId="{E2773AB4-7CF2-40A9-B929-374391FED3B7}" type="pres">
      <dgm:prSet presAssocID="{5DAC6A20-E2F5-44AA-BDF5-B50F07A326CC}" presName="bracket" presStyleLbl="parChTrans1D1" presStyleIdx="0" presStyleCnt="4"/>
      <dgm:spPr/>
    </dgm:pt>
    <dgm:pt modelId="{7F0DE5A5-B11A-43D8-90DB-FF1ECAEB3FCB}" type="pres">
      <dgm:prSet presAssocID="{5DAC6A20-E2F5-44AA-BDF5-B50F07A326CC}" presName="spH" presStyleCnt="0"/>
      <dgm:spPr/>
    </dgm:pt>
    <dgm:pt modelId="{E320F6BF-CEEC-489E-B5BF-0688C6BE60B3}" type="pres">
      <dgm:prSet presAssocID="{5DAC6A20-E2F5-44AA-BDF5-B50F07A326CC}" presName="desTx" presStyleLbl="node1" presStyleIdx="0" presStyleCnt="4">
        <dgm:presLayoutVars>
          <dgm:bulletEnabled val="1"/>
        </dgm:presLayoutVars>
      </dgm:prSet>
      <dgm:spPr/>
      <dgm:t>
        <a:bodyPr/>
        <a:lstStyle/>
        <a:p>
          <a:endParaRPr lang="en-US"/>
        </a:p>
      </dgm:t>
    </dgm:pt>
    <dgm:pt modelId="{3EB1B04F-4CA6-43C3-A38A-9AFD4F123A78}" type="pres">
      <dgm:prSet presAssocID="{A5785A2F-3766-4262-BD98-4E7CAAD3334A}" presName="spV" presStyleCnt="0"/>
      <dgm:spPr/>
    </dgm:pt>
    <dgm:pt modelId="{C290D1FC-0606-4EE6-9938-F7E2909ADD10}" type="pres">
      <dgm:prSet presAssocID="{5BF62D84-A068-4BB4-AD81-8FE381613E61}" presName="linNode" presStyleCnt="0"/>
      <dgm:spPr/>
    </dgm:pt>
    <dgm:pt modelId="{AAC0C360-C408-415F-9550-BB30E398862B}" type="pres">
      <dgm:prSet presAssocID="{5BF62D84-A068-4BB4-AD81-8FE381613E61}" presName="parTx" presStyleLbl="revTx" presStyleIdx="1" presStyleCnt="4">
        <dgm:presLayoutVars>
          <dgm:chMax val="1"/>
          <dgm:bulletEnabled val="1"/>
        </dgm:presLayoutVars>
      </dgm:prSet>
      <dgm:spPr/>
      <dgm:t>
        <a:bodyPr/>
        <a:lstStyle/>
        <a:p>
          <a:endParaRPr lang="en-US"/>
        </a:p>
      </dgm:t>
    </dgm:pt>
    <dgm:pt modelId="{13991B35-F98D-47C8-AFDC-10EBECD327C5}" type="pres">
      <dgm:prSet presAssocID="{5BF62D84-A068-4BB4-AD81-8FE381613E61}" presName="bracket" presStyleLbl="parChTrans1D1" presStyleIdx="1" presStyleCnt="4"/>
      <dgm:spPr/>
    </dgm:pt>
    <dgm:pt modelId="{02A9892F-33D8-4952-A0F1-E7A4406CC819}" type="pres">
      <dgm:prSet presAssocID="{5BF62D84-A068-4BB4-AD81-8FE381613E61}" presName="spH" presStyleCnt="0"/>
      <dgm:spPr/>
    </dgm:pt>
    <dgm:pt modelId="{6DFF2FF6-32D6-4CB6-977F-D04AF8725196}" type="pres">
      <dgm:prSet presAssocID="{5BF62D84-A068-4BB4-AD81-8FE381613E61}" presName="desTx" presStyleLbl="node1" presStyleIdx="1" presStyleCnt="4">
        <dgm:presLayoutVars>
          <dgm:bulletEnabled val="1"/>
        </dgm:presLayoutVars>
      </dgm:prSet>
      <dgm:spPr/>
      <dgm:t>
        <a:bodyPr/>
        <a:lstStyle/>
        <a:p>
          <a:endParaRPr lang="en-US"/>
        </a:p>
      </dgm:t>
    </dgm:pt>
    <dgm:pt modelId="{9CF871B2-64B8-4C16-B114-0BC6087671D1}" type="pres">
      <dgm:prSet presAssocID="{78A48EAC-BE1C-4F58-AC0A-7C3B7E2D40B8}" presName="spV" presStyleCnt="0"/>
      <dgm:spPr/>
    </dgm:pt>
    <dgm:pt modelId="{351F0F6D-6DC3-40AA-952E-7E30306BCA46}" type="pres">
      <dgm:prSet presAssocID="{C078B2DB-06F0-450D-AAA6-B867224D9C77}" presName="linNode" presStyleCnt="0"/>
      <dgm:spPr/>
    </dgm:pt>
    <dgm:pt modelId="{274B06EA-B150-4236-B088-FF23288883D3}" type="pres">
      <dgm:prSet presAssocID="{C078B2DB-06F0-450D-AAA6-B867224D9C77}" presName="parTx" presStyleLbl="revTx" presStyleIdx="2" presStyleCnt="4">
        <dgm:presLayoutVars>
          <dgm:chMax val="1"/>
          <dgm:bulletEnabled val="1"/>
        </dgm:presLayoutVars>
      </dgm:prSet>
      <dgm:spPr/>
      <dgm:t>
        <a:bodyPr/>
        <a:lstStyle/>
        <a:p>
          <a:endParaRPr lang="en-US"/>
        </a:p>
      </dgm:t>
    </dgm:pt>
    <dgm:pt modelId="{3DE266B2-E423-4606-A324-30CD046A0D0C}" type="pres">
      <dgm:prSet presAssocID="{C078B2DB-06F0-450D-AAA6-B867224D9C77}" presName="bracket" presStyleLbl="parChTrans1D1" presStyleIdx="2" presStyleCnt="4"/>
      <dgm:spPr/>
    </dgm:pt>
    <dgm:pt modelId="{37925E51-A02B-42A8-9DD4-17356CCE3EE5}" type="pres">
      <dgm:prSet presAssocID="{C078B2DB-06F0-450D-AAA6-B867224D9C77}" presName="spH" presStyleCnt="0"/>
      <dgm:spPr/>
    </dgm:pt>
    <dgm:pt modelId="{A59459F2-3751-4D33-924E-7F95AA0C7416}" type="pres">
      <dgm:prSet presAssocID="{C078B2DB-06F0-450D-AAA6-B867224D9C77}" presName="desTx" presStyleLbl="node1" presStyleIdx="2" presStyleCnt="4">
        <dgm:presLayoutVars>
          <dgm:bulletEnabled val="1"/>
        </dgm:presLayoutVars>
      </dgm:prSet>
      <dgm:spPr/>
      <dgm:t>
        <a:bodyPr/>
        <a:lstStyle/>
        <a:p>
          <a:endParaRPr lang="en-US"/>
        </a:p>
      </dgm:t>
    </dgm:pt>
    <dgm:pt modelId="{BA761985-BBFA-41A9-8F77-1B107C1B1EAC}" type="pres">
      <dgm:prSet presAssocID="{CB8D33C4-79BC-4B79-8751-37BE8E4C8A51}" presName="spV" presStyleCnt="0"/>
      <dgm:spPr/>
    </dgm:pt>
    <dgm:pt modelId="{293DC353-9B7A-47BE-8E6F-2DA32169313F}" type="pres">
      <dgm:prSet presAssocID="{FCF61F4B-6434-42EB-B389-AF66887F6536}" presName="linNode" presStyleCnt="0"/>
      <dgm:spPr/>
    </dgm:pt>
    <dgm:pt modelId="{ACFF987A-1747-4590-B06E-5D7C1157F856}" type="pres">
      <dgm:prSet presAssocID="{FCF61F4B-6434-42EB-B389-AF66887F6536}" presName="parTx" presStyleLbl="revTx" presStyleIdx="3" presStyleCnt="4">
        <dgm:presLayoutVars>
          <dgm:chMax val="1"/>
          <dgm:bulletEnabled val="1"/>
        </dgm:presLayoutVars>
      </dgm:prSet>
      <dgm:spPr/>
      <dgm:t>
        <a:bodyPr/>
        <a:lstStyle/>
        <a:p>
          <a:endParaRPr lang="en-US"/>
        </a:p>
      </dgm:t>
    </dgm:pt>
    <dgm:pt modelId="{ECB5B5A3-0AE2-4677-9BB0-19C4A969DBDC}" type="pres">
      <dgm:prSet presAssocID="{FCF61F4B-6434-42EB-B389-AF66887F6536}" presName="bracket" presStyleLbl="parChTrans1D1" presStyleIdx="3" presStyleCnt="4"/>
      <dgm:spPr/>
    </dgm:pt>
    <dgm:pt modelId="{550E427A-51A9-41E7-86D3-5012DB064E51}" type="pres">
      <dgm:prSet presAssocID="{FCF61F4B-6434-42EB-B389-AF66887F6536}" presName="spH" presStyleCnt="0"/>
      <dgm:spPr/>
    </dgm:pt>
    <dgm:pt modelId="{82AF73AE-07EF-413A-B18C-2DC0CB11A817}" type="pres">
      <dgm:prSet presAssocID="{FCF61F4B-6434-42EB-B389-AF66887F6536}" presName="desTx" presStyleLbl="node1" presStyleIdx="3" presStyleCnt="4">
        <dgm:presLayoutVars>
          <dgm:bulletEnabled val="1"/>
        </dgm:presLayoutVars>
      </dgm:prSet>
      <dgm:spPr/>
      <dgm:t>
        <a:bodyPr/>
        <a:lstStyle/>
        <a:p>
          <a:endParaRPr lang="en-US"/>
        </a:p>
      </dgm:t>
    </dgm:pt>
  </dgm:ptLst>
  <dgm:cxnLst>
    <dgm:cxn modelId="{471A55F4-108C-476E-9294-5EAB30DB07AD}" type="presOf" srcId="{C078B2DB-06F0-450D-AAA6-B867224D9C77}" destId="{274B06EA-B150-4236-B088-FF23288883D3}" srcOrd="0" destOrd="0" presId="urn:diagrams.loki3.com/BracketList+Icon"/>
    <dgm:cxn modelId="{E0C2F18B-0ADC-4422-8B5C-AC18667F3EA1}" srcId="{7DF3D674-9863-408E-9436-DD2F091A3147}" destId="{5BF62D84-A068-4BB4-AD81-8FE381613E61}" srcOrd="1" destOrd="0" parTransId="{D91E48A2-0469-467C-A7D0-0F0B2EF47370}" sibTransId="{78A48EAC-BE1C-4F58-AC0A-7C3B7E2D40B8}"/>
    <dgm:cxn modelId="{C69969EF-ACEF-4D8D-BC13-5EC0693A3540}" type="presOf" srcId="{9BACF794-E31F-4313-8F7D-1BD499DEBE17}" destId="{A59459F2-3751-4D33-924E-7F95AA0C7416}" srcOrd="0" destOrd="0" presId="urn:diagrams.loki3.com/BracketList+Icon"/>
    <dgm:cxn modelId="{6F7CCD95-3353-42D8-9E64-136E8E764942}" type="presOf" srcId="{4102FE09-FD0B-471D-8B03-43278863709E}" destId="{82AF73AE-07EF-413A-B18C-2DC0CB11A817}" srcOrd="0" destOrd="0" presId="urn:diagrams.loki3.com/BracketList+Icon"/>
    <dgm:cxn modelId="{54016754-83CA-4D5D-83D8-70618A686410}" srcId="{FCF61F4B-6434-42EB-B389-AF66887F6536}" destId="{4102FE09-FD0B-471D-8B03-43278863709E}" srcOrd="0" destOrd="0" parTransId="{663B3C8F-8E9C-4B8A-961C-8B380D493C89}" sibTransId="{FC510448-243E-44FF-9E6B-A4B06F763455}"/>
    <dgm:cxn modelId="{57BE8571-68F5-4A5D-B599-E2795058593D}" srcId="{7DF3D674-9863-408E-9436-DD2F091A3147}" destId="{C078B2DB-06F0-450D-AAA6-B867224D9C77}" srcOrd="2" destOrd="0" parTransId="{17D5FFDD-CEE9-4B11-A8BB-4645EA44A8C2}" sibTransId="{CB8D33C4-79BC-4B79-8751-37BE8E4C8A51}"/>
    <dgm:cxn modelId="{F1C48AB3-37EE-45D5-9981-3CCD22559C54}" srcId="{7DF3D674-9863-408E-9436-DD2F091A3147}" destId="{FCF61F4B-6434-42EB-B389-AF66887F6536}" srcOrd="3" destOrd="0" parTransId="{49A57EFC-076B-4FA7-B9B4-78D4E7A88A14}" sibTransId="{AE6A304A-F51D-4954-BC7C-B6883F3BBEAB}"/>
    <dgm:cxn modelId="{0A6D6562-3B30-49A0-9E51-B7DF0F2C94EA}" srcId="{5BF62D84-A068-4BB4-AD81-8FE381613E61}" destId="{142FA324-0DED-4C9C-A9B5-8A59F910CB4B}" srcOrd="0" destOrd="0" parTransId="{0E8975C2-C47B-423A-96E7-988D0D4730D7}" sibTransId="{CF7E8A22-9E36-409F-81BE-1B071E9B3124}"/>
    <dgm:cxn modelId="{D993B484-8B2E-4DB6-801D-81C9713EC505}" type="presOf" srcId="{5BF62D84-A068-4BB4-AD81-8FE381613E61}" destId="{AAC0C360-C408-415F-9550-BB30E398862B}" srcOrd="0" destOrd="0" presId="urn:diagrams.loki3.com/BracketList+Icon"/>
    <dgm:cxn modelId="{A39733D4-FAC3-455E-96EB-A463218BB239}" srcId="{7DF3D674-9863-408E-9436-DD2F091A3147}" destId="{5DAC6A20-E2F5-44AA-BDF5-B50F07A326CC}" srcOrd="0" destOrd="0" parTransId="{7CECD936-206B-4DB4-9032-AFEB589C1FF3}" sibTransId="{A5785A2F-3766-4262-BD98-4E7CAAD3334A}"/>
    <dgm:cxn modelId="{EE1CACC0-D6E5-46FD-B963-5A015CF2BDA6}" srcId="{5DAC6A20-E2F5-44AA-BDF5-B50F07A326CC}" destId="{270571BE-5C5C-4E97-ADEE-5C90A8256F07}" srcOrd="0" destOrd="0" parTransId="{F87461AD-D5B4-4702-B47B-8680110479B7}" sibTransId="{1EF624D9-FEF4-495B-ADEF-3F6C83B91850}"/>
    <dgm:cxn modelId="{73111DA9-A7B5-44C3-9D40-ED8B5A6865BF}" type="presOf" srcId="{142FA324-0DED-4C9C-A9B5-8A59F910CB4B}" destId="{6DFF2FF6-32D6-4CB6-977F-D04AF8725196}" srcOrd="0" destOrd="0" presId="urn:diagrams.loki3.com/BracketList+Icon"/>
    <dgm:cxn modelId="{CE196EBD-ED89-401D-8695-AA83C11FB512}" type="presOf" srcId="{FCF61F4B-6434-42EB-B389-AF66887F6536}" destId="{ACFF987A-1747-4590-B06E-5D7C1157F856}" srcOrd="0" destOrd="0" presId="urn:diagrams.loki3.com/BracketList+Icon"/>
    <dgm:cxn modelId="{591F2E7E-5591-4429-8E3B-95A720F10F9F}" type="presOf" srcId="{7DF3D674-9863-408E-9436-DD2F091A3147}" destId="{D215C494-43E3-4DA8-96D8-F241B872569A}" srcOrd="0" destOrd="0" presId="urn:diagrams.loki3.com/BracketList+Icon"/>
    <dgm:cxn modelId="{085CAFA5-063D-477F-84B7-DBE9BDCF504B}" type="presOf" srcId="{5DAC6A20-E2F5-44AA-BDF5-B50F07A326CC}" destId="{45F7649E-24BD-41D9-A5D1-BBDCA32EF4D7}" srcOrd="0" destOrd="0" presId="urn:diagrams.loki3.com/BracketList+Icon"/>
    <dgm:cxn modelId="{3B3EC1D8-15D4-4D34-B961-8FC48A4D1109}" srcId="{C078B2DB-06F0-450D-AAA6-B867224D9C77}" destId="{9BACF794-E31F-4313-8F7D-1BD499DEBE17}" srcOrd="0" destOrd="0" parTransId="{3FD23D49-F247-4258-8F3A-BF296B98FEA1}" sibTransId="{A0A865C2-B5FD-4DC4-B1F9-6C1938459091}"/>
    <dgm:cxn modelId="{E6576932-DEA4-4DE1-BC0B-0F9AD9C15D11}" type="presOf" srcId="{270571BE-5C5C-4E97-ADEE-5C90A8256F07}" destId="{E320F6BF-CEEC-489E-B5BF-0688C6BE60B3}" srcOrd="0" destOrd="0" presId="urn:diagrams.loki3.com/BracketList+Icon"/>
    <dgm:cxn modelId="{076BB4B8-CFD0-46B0-81BE-FF88D29E1705}" type="presParOf" srcId="{D215C494-43E3-4DA8-96D8-F241B872569A}" destId="{85B01E42-C549-4CEC-877A-8F86F2C05EFC}" srcOrd="0" destOrd="0" presId="urn:diagrams.loki3.com/BracketList+Icon"/>
    <dgm:cxn modelId="{F9DACA1C-98E0-4FA6-96ED-BD86DD6CE909}" type="presParOf" srcId="{85B01E42-C549-4CEC-877A-8F86F2C05EFC}" destId="{45F7649E-24BD-41D9-A5D1-BBDCA32EF4D7}" srcOrd="0" destOrd="0" presId="urn:diagrams.loki3.com/BracketList+Icon"/>
    <dgm:cxn modelId="{4A733E35-9474-4940-A952-319096DB2048}" type="presParOf" srcId="{85B01E42-C549-4CEC-877A-8F86F2C05EFC}" destId="{E2773AB4-7CF2-40A9-B929-374391FED3B7}" srcOrd="1" destOrd="0" presId="urn:diagrams.loki3.com/BracketList+Icon"/>
    <dgm:cxn modelId="{0C7263E0-B431-469B-8960-D98EB30446D3}" type="presParOf" srcId="{85B01E42-C549-4CEC-877A-8F86F2C05EFC}" destId="{7F0DE5A5-B11A-43D8-90DB-FF1ECAEB3FCB}" srcOrd="2" destOrd="0" presId="urn:diagrams.loki3.com/BracketList+Icon"/>
    <dgm:cxn modelId="{EC57044D-4A5E-46FD-A50B-264996D35D3A}" type="presParOf" srcId="{85B01E42-C549-4CEC-877A-8F86F2C05EFC}" destId="{E320F6BF-CEEC-489E-B5BF-0688C6BE60B3}" srcOrd="3" destOrd="0" presId="urn:diagrams.loki3.com/BracketList+Icon"/>
    <dgm:cxn modelId="{0E44200B-E0D0-4978-A09F-724781897E3A}" type="presParOf" srcId="{D215C494-43E3-4DA8-96D8-F241B872569A}" destId="{3EB1B04F-4CA6-43C3-A38A-9AFD4F123A78}" srcOrd="1" destOrd="0" presId="urn:diagrams.loki3.com/BracketList+Icon"/>
    <dgm:cxn modelId="{E7F9A4E5-DD21-41ED-85B1-FA1E615E977A}" type="presParOf" srcId="{D215C494-43E3-4DA8-96D8-F241B872569A}" destId="{C290D1FC-0606-4EE6-9938-F7E2909ADD10}" srcOrd="2" destOrd="0" presId="urn:diagrams.loki3.com/BracketList+Icon"/>
    <dgm:cxn modelId="{BEA00D71-22FA-4584-BC55-1834F13D90E0}" type="presParOf" srcId="{C290D1FC-0606-4EE6-9938-F7E2909ADD10}" destId="{AAC0C360-C408-415F-9550-BB30E398862B}" srcOrd="0" destOrd="0" presId="urn:diagrams.loki3.com/BracketList+Icon"/>
    <dgm:cxn modelId="{0F082820-6431-4516-AD0B-16E451D081DA}" type="presParOf" srcId="{C290D1FC-0606-4EE6-9938-F7E2909ADD10}" destId="{13991B35-F98D-47C8-AFDC-10EBECD327C5}" srcOrd="1" destOrd="0" presId="urn:diagrams.loki3.com/BracketList+Icon"/>
    <dgm:cxn modelId="{7E2C4658-4282-4713-B15E-BB634DC3322B}" type="presParOf" srcId="{C290D1FC-0606-4EE6-9938-F7E2909ADD10}" destId="{02A9892F-33D8-4952-A0F1-E7A4406CC819}" srcOrd="2" destOrd="0" presId="urn:diagrams.loki3.com/BracketList+Icon"/>
    <dgm:cxn modelId="{3796DECB-BB14-4226-87A9-A7A0148D43C0}" type="presParOf" srcId="{C290D1FC-0606-4EE6-9938-F7E2909ADD10}" destId="{6DFF2FF6-32D6-4CB6-977F-D04AF8725196}" srcOrd="3" destOrd="0" presId="urn:diagrams.loki3.com/BracketList+Icon"/>
    <dgm:cxn modelId="{F952B9BE-E1D7-4913-8CBD-A6347F894A53}" type="presParOf" srcId="{D215C494-43E3-4DA8-96D8-F241B872569A}" destId="{9CF871B2-64B8-4C16-B114-0BC6087671D1}" srcOrd="3" destOrd="0" presId="urn:diagrams.loki3.com/BracketList+Icon"/>
    <dgm:cxn modelId="{B3999F0F-C71C-46EA-8DE5-066497B9544B}" type="presParOf" srcId="{D215C494-43E3-4DA8-96D8-F241B872569A}" destId="{351F0F6D-6DC3-40AA-952E-7E30306BCA46}" srcOrd="4" destOrd="0" presId="urn:diagrams.loki3.com/BracketList+Icon"/>
    <dgm:cxn modelId="{840837CE-0959-4DB1-A282-B13AAEB25A93}" type="presParOf" srcId="{351F0F6D-6DC3-40AA-952E-7E30306BCA46}" destId="{274B06EA-B150-4236-B088-FF23288883D3}" srcOrd="0" destOrd="0" presId="urn:diagrams.loki3.com/BracketList+Icon"/>
    <dgm:cxn modelId="{7671F9C6-8D57-434D-89B8-6D805A5DD31B}" type="presParOf" srcId="{351F0F6D-6DC3-40AA-952E-7E30306BCA46}" destId="{3DE266B2-E423-4606-A324-30CD046A0D0C}" srcOrd="1" destOrd="0" presId="urn:diagrams.loki3.com/BracketList+Icon"/>
    <dgm:cxn modelId="{33A7A8BD-86B3-4D96-BB07-FB4E133A22B5}" type="presParOf" srcId="{351F0F6D-6DC3-40AA-952E-7E30306BCA46}" destId="{37925E51-A02B-42A8-9DD4-17356CCE3EE5}" srcOrd="2" destOrd="0" presId="urn:diagrams.loki3.com/BracketList+Icon"/>
    <dgm:cxn modelId="{19DA72F1-38F8-459E-BFD9-12DC0C7EC32A}" type="presParOf" srcId="{351F0F6D-6DC3-40AA-952E-7E30306BCA46}" destId="{A59459F2-3751-4D33-924E-7F95AA0C7416}" srcOrd="3" destOrd="0" presId="urn:diagrams.loki3.com/BracketList+Icon"/>
    <dgm:cxn modelId="{1E50119D-1005-4219-803A-3160CE3CC9C3}" type="presParOf" srcId="{D215C494-43E3-4DA8-96D8-F241B872569A}" destId="{BA761985-BBFA-41A9-8F77-1B107C1B1EAC}" srcOrd="5" destOrd="0" presId="urn:diagrams.loki3.com/BracketList+Icon"/>
    <dgm:cxn modelId="{C26874F6-8091-4772-9101-5779F7ABB83C}" type="presParOf" srcId="{D215C494-43E3-4DA8-96D8-F241B872569A}" destId="{293DC353-9B7A-47BE-8E6F-2DA32169313F}" srcOrd="6" destOrd="0" presId="urn:diagrams.loki3.com/BracketList+Icon"/>
    <dgm:cxn modelId="{0911748D-92EA-42BC-B69A-8B084B6FEAC8}" type="presParOf" srcId="{293DC353-9B7A-47BE-8E6F-2DA32169313F}" destId="{ACFF987A-1747-4590-B06E-5D7C1157F856}" srcOrd="0" destOrd="0" presId="urn:diagrams.loki3.com/BracketList+Icon"/>
    <dgm:cxn modelId="{09C8B52E-B715-44D3-896B-2D650A5F6D59}" type="presParOf" srcId="{293DC353-9B7A-47BE-8E6F-2DA32169313F}" destId="{ECB5B5A3-0AE2-4677-9BB0-19C4A969DBDC}" srcOrd="1" destOrd="0" presId="urn:diagrams.loki3.com/BracketList+Icon"/>
    <dgm:cxn modelId="{2078C958-7EC6-4683-A5E6-7F6B9B669B63}" type="presParOf" srcId="{293DC353-9B7A-47BE-8E6F-2DA32169313F}" destId="{550E427A-51A9-41E7-86D3-5012DB064E51}" srcOrd="2" destOrd="0" presId="urn:diagrams.loki3.com/BracketList+Icon"/>
    <dgm:cxn modelId="{65261FA0-B527-4A64-8B4B-E2C7E959A111}" type="presParOf" srcId="{293DC353-9B7A-47BE-8E6F-2DA32169313F}" destId="{82AF73AE-07EF-413A-B18C-2DC0CB11A817}"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248AEF1-500C-4C9E-A2BD-A6B4B1B1B1E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AABB117-8CE5-42A4-9FFC-BDBAF5153CAB}">
      <dgm:prSet phldrT="[Text]" custT="1"/>
      <dgm:spPr/>
      <dgm:t>
        <a:bodyPr/>
        <a:lstStyle/>
        <a:p>
          <a:r>
            <a:rPr lang="en-US" sz="2800" dirty="0" smtClean="0"/>
            <a:t>Not possible to have complete control</a:t>
          </a:r>
          <a:endParaRPr lang="en-US" sz="2800" dirty="0"/>
        </a:p>
      </dgm:t>
    </dgm:pt>
    <dgm:pt modelId="{4DF76302-8293-41C1-8708-71A46770CA47}" type="parTrans" cxnId="{360F1930-A5A7-4E79-AD9A-A673DECBCEB2}">
      <dgm:prSet/>
      <dgm:spPr/>
      <dgm:t>
        <a:bodyPr/>
        <a:lstStyle/>
        <a:p>
          <a:endParaRPr lang="en-US"/>
        </a:p>
      </dgm:t>
    </dgm:pt>
    <dgm:pt modelId="{DE68EC82-8FFA-4CC1-8309-83D704A04637}" type="sibTrans" cxnId="{360F1930-A5A7-4E79-AD9A-A673DECBCEB2}">
      <dgm:prSet/>
      <dgm:spPr/>
      <dgm:t>
        <a:bodyPr/>
        <a:lstStyle/>
        <a:p>
          <a:endParaRPr lang="en-US"/>
        </a:p>
      </dgm:t>
    </dgm:pt>
    <dgm:pt modelId="{5325F913-EB70-49A9-A776-2B2D3827522E}">
      <dgm:prSet phldrT="[Text]" custT="1"/>
      <dgm:spPr/>
      <dgm:t>
        <a:bodyPr/>
        <a:lstStyle/>
        <a:p>
          <a:r>
            <a:rPr lang="en-US" sz="2800" dirty="0" smtClean="0"/>
            <a:t>Life is unpredictable</a:t>
          </a:r>
          <a:endParaRPr lang="en-US" sz="2800" dirty="0"/>
        </a:p>
      </dgm:t>
    </dgm:pt>
    <dgm:pt modelId="{4679225F-2045-4A1E-A9C2-21BCB3A9950B}" type="parTrans" cxnId="{E65BD7E4-7ED8-4CE0-8118-4FFC1F9DA17A}">
      <dgm:prSet/>
      <dgm:spPr/>
      <dgm:t>
        <a:bodyPr/>
        <a:lstStyle/>
        <a:p>
          <a:endParaRPr lang="en-US"/>
        </a:p>
      </dgm:t>
    </dgm:pt>
    <dgm:pt modelId="{4F9F58D7-32FF-4B14-8074-391A94C3D801}" type="sibTrans" cxnId="{E65BD7E4-7ED8-4CE0-8118-4FFC1F9DA17A}">
      <dgm:prSet/>
      <dgm:spPr/>
      <dgm:t>
        <a:bodyPr/>
        <a:lstStyle/>
        <a:p>
          <a:endParaRPr lang="en-US"/>
        </a:p>
      </dgm:t>
    </dgm:pt>
    <dgm:pt modelId="{6E709816-E51E-4016-A5ED-F80A75792432}">
      <dgm:prSet phldrT="[Text]" custT="1"/>
      <dgm:spPr/>
      <dgm:t>
        <a:bodyPr/>
        <a:lstStyle/>
        <a:p>
          <a:r>
            <a:rPr lang="en-US" sz="2800" dirty="0" smtClean="0"/>
            <a:t>Element of flexibility</a:t>
          </a:r>
          <a:endParaRPr lang="en-US" sz="2800" dirty="0"/>
        </a:p>
      </dgm:t>
    </dgm:pt>
    <dgm:pt modelId="{9C8E7357-1925-494E-BF0D-A45B9AE592E9}" type="parTrans" cxnId="{544257C6-A037-49FC-8A8C-428780061EB5}">
      <dgm:prSet/>
      <dgm:spPr/>
      <dgm:t>
        <a:bodyPr/>
        <a:lstStyle/>
        <a:p>
          <a:endParaRPr lang="en-US"/>
        </a:p>
      </dgm:t>
    </dgm:pt>
    <dgm:pt modelId="{37DFBD98-3E33-494E-90AD-C0741174E831}" type="sibTrans" cxnId="{544257C6-A037-49FC-8A8C-428780061EB5}">
      <dgm:prSet/>
      <dgm:spPr/>
      <dgm:t>
        <a:bodyPr/>
        <a:lstStyle/>
        <a:p>
          <a:endParaRPr lang="en-US"/>
        </a:p>
      </dgm:t>
    </dgm:pt>
    <dgm:pt modelId="{C1336008-6AEF-4AD9-821C-F31FFCC7C80E}" type="pres">
      <dgm:prSet presAssocID="{7248AEF1-500C-4C9E-A2BD-A6B4B1B1B1E8}" presName="linear" presStyleCnt="0">
        <dgm:presLayoutVars>
          <dgm:dir/>
          <dgm:animLvl val="lvl"/>
          <dgm:resizeHandles val="exact"/>
        </dgm:presLayoutVars>
      </dgm:prSet>
      <dgm:spPr/>
      <dgm:t>
        <a:bodyPr/>
        <a:lstStyle/>
        <a:p>
          <a:endParaRPr lang="en-US"/>
        </a:p>
      </dgm:t>
    </dgm:pt>
    <dgm:pt modelId="{6B5A3861-FFE4-49C5-81C6-ABC09533CCFC}" type="pres">
      <dgm:prSet presAssocID="{8AABB117-8CE5-42A4-9FFC-BDBAF5153CAB}" presName="parentLin" presStyleCnt="0"/>
      <dgm:spPr/>
    </dgm:pt>
    <dgm:pt modelId="{11A4E185-7CEC-4F70-8EA4-A6474169CE8F}" type="pres">
      <dgm:prSet presAssocID="{8AABB117-8CE5-42A4-9FFC-BDBAF5153CAB}" presName="parentLeftMargin" presStyleLbl="node1" presStyleIdx="0" presStyleCnt="3"/>
      <dgm:spPr/>
      <dgm:t>
        <a:bodyPr/>
        <a:lstStyle/>
        <a:p>
          <a:endParaRPr lang="en-US"/>
        </a:p>
      </dgm:t>
    </dgm:pt>
    <dgm:pt modelId="{D05DA147-10AC-4057-ADE3-829EF5F49814}" type="pres">
      <dgm:prSet presAssocID="{8AABB117-8CE5-42A4-9FFC-BDBAF5153CAB}" presName="parentText" presStyleLbl="node1" presStyleIdx="0" presStyleCnt="3">
        <dgm:presLayoutVars>
          <dgm:chMax val="0"/>
          <dgm:bulletEnabled val="1"/>
        </dgm:presLayoutVars>
      </dgm:prSet>
      <dgm:spPr/>
      <dgm:t>
        <a:bodyPr/>
        <a:lstStyle/>
        <a:p>
          <a:endParaRPr lang="en-US"/>
        </a:p>
      </dgm:t>
    </dgm:pt>
    <dgm:pt modelId="{BDCCF402-DA78-4A15-8EDC-7926B7AC73ED}" type="pres">
      <dgm:prSet presAssocID="{8AABB117-8CE5-42A4-9FFC-BDBAF5153CAB}" presName="negativeSpace" presStyleCnt="0"/>
      <dgm:spPr/>
    </dgm:pt>
    <dgm:pt modelId="{ED35A3D0-8CFF-49B9-9282-EB0FD3380EA8}" type="pres">
      <dgm:prSet presAssocID="{8AABB117-8CE5-42A4-9FFC-BDBAF5153CAB}" presName="childText" presStyleLbl="conFgAcc1" presStyleIdx="0" presStyleCnt="3">
        <dgm:presLayoutVars>
          <dgm:bulletEnabled val="1"/>
        </dgm:presLayoutVars>
      </dgm:prSet>
      <dgm:spPr>
        <a:noFill/>
      </dgm:spPr>
    </dgm:pt>
    <dgm:pt modelId="{F4719457-D2BE-4500-89AD-AAA87CF2DF5D}" type="pres">
      <dgm:prSet presAssocID="{DE68EC82-8FFA-4CC1-8309-83D704A04637}" presName="spaceBetweenRectangles" presStyleCnt="0"/>
      <dgm:spPr/>
    </dgm:pt>
    <dgm:pt modelId="{C4DABF52-1BA5-4AAD-B5B5-05C495BEC90C}" type="pres">
      <dgm:prSet presAssocID="{5325F913-EB70-49A9-A776-2B2D3827522E}" presName="parentLin" presStyleCnt="0"/>
      <dgm:spPr/>
    </dgm:pt>
    <dgm:pt modelId="{61161A73-9FF0-4CC7-B5BB-829DCBE65869}" type="pres">
      <dgm:prSet presAssocID="{5325F913-EB70-49A9-A776-2B2D3827522E}" presName="parentLeftMargin" presStyleLbl="node1" presStyleIdx="0" presStyleCnt="3"/>
      <dgm:spPr/>
      <dgm:t>
        <a:bodyPr/>
        <a:lstStyle/>
        <a:p>
          <a:endParaRPr lang="en-US"/>
        </a:p>
      </dgm:t>
    </dgm:pt>
    <dgm:pt modelId="{C941BF30-4C49-4ACA-A2E5-7852353FB250}" type="pres">
      <dgm:prSet presAssocID="{5325F913-EB70-49A9-A776-2B2D3827522E}" presName="parentText" presStyleLbl="node1" presStyleIdx="1" presStyleCnt="3">
        <dgm:presLayoutVars>
          <dgm:chMax val="0"/>
          <dgm:bulletEnabled val="1"/>
        </dgm:presLayoutVars>
      </dgm:prSet>
      <dgm:spPr/>
      <dgm:t>
        <a:bodyPr/>
        <a:lstStyle/>
        <a:p>
          <a:endParaRPr lang="en-US"/>
        </a:p>
      </dgm:t>
    </dgm:pt>
    <dgm:pt modelId="{D3B92EA0-1AFF-4598-9162-ACB05BF7F2B2}" type="pres">
      <dgm:prSet presAssocID="{5325F913-EB70-49A9-A776-2B2D3827522E}" presName="negativeSpace" presStyleCnt="0"/>
      <dgm:spPr/>
    </dgm:pt>
    <dgm:pt modelId="{D6C79D66-BAD1-478F-921D-6FF31B3BE3AC}" type="pres">
      <dgm:prSet presAssocID="{5325F913-EB70-49A9-A776-2B2D3827522E}" presName="childText" presStyleLbl="conFgAcc1" presStyleIdx="1" presStyleCnt="3">
        <dgm:presLayoutVars>
          <dgm:bulletEnabled val="1"/>
        </dgm:presLayoutVars>
      </dgm:prSet>
      <dgm:spPr>
        <a:noFill/>
      </dgm:spPr>
    </dgm:pt>
    <dgm:pt modelId="{D0EF9801-184A-43B6-AEE2-8F1F5CBD624D}" type="pres">
      <dgm:prSet presAssocID="{4F9F58D7-32FF-4B14-8074-391A94C3D801}" presName="spaceBetweenRectangles" presStyleCnt="0"/>
      <dgm:spPr/>
    </dgm:pt>
    <dgm:pt modelId="{2C34A49B-15D8-4421-8D0B-329A1A7577AE}" type="pres">
      <dgm:prSet presAssocID="{6E709816-E51E-4016-A5ED-F80A75792432}" presName="parentLin" presStyleCnt="0"/>
      <dgm:spPr/>
    </dgm:pt>
    <dgm:pt modelId="{60223B3F-7DE5-4F8A-9B28-873E130784F8}" type="pres">
      <dgm:prSet presAssocID="{6E709816-E51E-4016-A5ED-F80A75792432}" presName="parentLeftMargin" presStyleLbl="node1" presStyleIdx="1" presStyleCnt="3"/>
      <dgm:spPr/>
      <dgm:t>
        <a:bodyPr/>
        <a:lstStyle/>
        <a:p>
          <a:endParaRPr lang="en-US"/>
        </a:p>
      </dgm:t>
    </dgm:pt>
    <dgm:pt modelId="{27A6DE6B-4600-40FA-A652-2E1C2E9917AE}" type="pres">
      <dgm:prSet presAssocID="{6E709816-E51E-4016-A5ED-F80A75792432}" presName="parentText" presStyleLbl="node1" presStyleIdx="2" presStyleCnt="3">
        <dgm:presLayoutVars>
          <dgm:chMax val="0"/>
          <dgm:bulletEnabled val="1"/>
        </dgm:presLayoutVars>
      </dgm:prSet>
      <dgm:spPr/>
      <dgm:t>
        <a:bodyPr/>
        <a:lstStyle/>
        <a:p>
          <a:endParaRPr lang="en-US"/>
        </a:p>
      </dgm:t>
    </dgm:pt>
    <dgm:pt modelId="{86E6BB22-5A14-4B9E-A5C4-BAA38C025BC5}" type="pres">
      <dgm:prSet presAssocID="{6E709816-E51E-4016-A5ED-F80A75792432}" presName="negativeSpace" presStyleCnt="0"/>
      <dgm:spPr/>
    </dgm:pt>
    <dgm:pt modelId="{DC48E3E2-FFFD-4C9C-9613-CC50CE744CE4}" type="pres">
      <dgm:prSet presAssocID="{6E709816-E51E-4016-A5ED-F80A75792432}" presName="childText" presStyleLbl="conFgAcc1" presStyleIdx="2" presStyleCnt="3">
        <dgm:presLayoutVars>
          <dgm:bulletEnabled val="1"/>
        </dgm:presLayoutVars>
      </dgm:prSet>
      <dgm:spPr>
        <a:noFill/>
      </dgm:spPr>
    </dgm:pt>
  </dgm:ptLst>
  <dgm:cxnLst>
    <dgm:cxn modelId="{544257C6-A037-49FC-8A8C-428780061EB5}" srcId="{7248AEF1-500C-4C9E-A2BD-A6B4B1B1B1E8}" destId="{6E709816-E51E-4016-A5ED-F80A75792432}" srcOrd="2" destOrd="0" parTransId="{9C8E7357-1925-494E-BF0D-A45B9AE592E9}" sibTransId="{37DFBD98-3E33-494E-90AD-C0741174E831}"/>
    <dgm:cxn modelId="{3C0275C2-DEC1-462C-AA8D-24ED60E0835C}" type="presOf" srcId="{8AABB117-8CE5-42A4-9FFC-BDBAF5153CAB}" destId="{11A4E185-7CEC-4F70-8EA4-A6474169CE8F}" srcOrd="0" destOrd="0" presId="urn:microsoft.com/office/officeart/2005/8/layout/list1"/>
    <dgm:cxn modelId="{3E048F2A-3274-4822-8AB3-50F8105AE95B}" type="presOf" srcId="{5325F913-EB70-49A9-A776-2B2D3827522E}" destId="{C941BF30-4C49-4ACA-A2E5-7852353FB250}" srcOrd="1" destOrd="0" presId="urn:microsoft.com/office/officeart/2005/8/layout/list1"/>
    <dgm:cxn modelId="{360F1930-A5A7-4E79-AD9A-A673DECBCEB2}" srcId="{7248AEF1-500C-4C9E-A2BD-A6B4B1B1B1E8}" destId="{8AABB117-8CE5-42A4-9FFC-BDBAF5153CAB}" srcOrd="0" destOrd="0" parTransId="{4DF76302-8293-41C1-8708-71A46770CA47}" sibTransId="{DE68EC82-8FFA-4CC1-8309-83D704A04637}"/>
    <dgm:cxn modelId="{14F8B8FC-A0EA-4BBA-8D23-78DDF019E764}" type="presOf" srcId="{6E709816-E51E-4016-A5ED-F80A75792432}" destId="{60223B3F-7DE5-4F8A-9B28-873E130784F8}" srcOrd="0" destOrd="0" presId="urn:microsoft.com/office/officeart/2005/8/layout/list1"/>
    <dgm:cxn modelId="{4EA22EBE-F222-462F-AA7B-6845121516E1}" type="presOf" srcId="{7248AEF1-500C-4C9E-A2BD-A6B4B1B1B1E8}" destId="{C1336008-6AEF-4AD9-821C-F31FFCC7C80E}" srcOrd="0" destOrd="0" presId="urn:microsoft.com/office/officeart/2005/8/layout/list1"/>
    <dgm:cxn modelId="{E1963867-D772-43A0-990B-CE5801E79BDA}" type="presOf" srcId="{5325F913-EB70-49A9-A776-2B2D3827522E}" destId="{61161A73-9FF0-4CC7-B5BB-829DCBE65869}" srcOrd="0" destOrd="0" presId="urn:microsoft.com/office/officeart/2005/8/layout/list1"/>
    <dgm:cxn modelId="{27335A70-2C6B-4724-B7B4-2E59C340FA86}" type="presOf" srcId="{8AABB117-8CE5-42A4-9FFC-BDBAF5153CAB}" destId="{D05DA147-10AC-4057-ADE3-829EF5F49814}" srcOrd="1" destOrd="0" presId="urn:microsoft.com/office/officeart/2005/8/layout/list1"/>
    <dgm:cxn modelId="{73E39C40-B0B0-427A-9D64-48EFBE5056FB}" type="presOf" srcId="{6E709816-E51E-4016-A5ED-F80A75792432}" destId="{27A6DE6B-4600-40FA-A652-2E1C2E9917AE}" srcOrd="1" destOrd="0" presId="urn:microsoft.com/office/officeart/2005/8/layout/list1"/>
    <dgm:cxn modelId="{E65BD7E4-7ED8-4CE0-8118-4FFC1F9DA17A}" srcId="{7248AEF1-500C-4C9E-A2BD-A6B4B1B1B1E8}" destId="{5325F913-EB70-49A9-A776-2B2D3827522E}" srcOrd="1" destOrd="0" parTransId="{4679225F-2045-4A1E-A9C2-21BCB3A9950B}" sibTransId="{4F9F58D7-32FF-4B14-8074-391A94C3D801}"/>
    <dgm:cxn modelId="{BA1ADF72-981D-493F-9218-CAEAEFB75049}" type="presParOf" srcId="{C1336008-6AEF-4AD9-821C-F31FFCC7C80E}" destId="{6B5A3861-FFE4-49C5-81C6-ABC09533CCFC}" srcOrd="0" destOrd="0" presId="urn:microsoft.com/office/officeart/2005/8/layout/list1"/>
    <dgm:cxn modelId="{EF0A7E22-3C4A-4CD2-9419-3D78CABDF503}" type="presParOf" srcId="{6B5A3861-FFE4-49C5-81C6-ABC09533CCFC}" destId="{11A4E185-7CEC-4F70-8EA4-A6474169CE8F}" srcOrd="0" destOrd="0" presId="urn:microsoft.com/office/officeart/2005/8/layout/list1"/>
    <dgm:cxn modelId="{A312006F-E64B-4E67-85B5-6C1F3DF562A7}" type="presParOf" srcId="{6B5A3861-FFE4-49C5-81C6-ABC09533CCFC}" destId="{D05DA147-10AC-4057-ADE3-829EF5F49814}" srcOrd="1" destOrd="0" presId="urn:microsoft.com/office/officeart/2005/8/layout/list1"/>
    <dgm:cxn modelId="{ADBDE1D3-30C4-4800-8ED1-92BE2366CB6A}" type="presParOf" srcId="{C1336008-6AEF-4AD9-821C-F31FFCC7C80E}" destId="{BDCCF402-DA78-4A15-8EDC-7926B7AC73ED}" srcOrd="1" destOrd="0" presId="urn:microsoft.com/office/officeart/2005/8/layout/list1"/>
    <dgm:cxn modelId="{98581895-E8A2-49C0-AE7D-0CB6C86C6077}" type="presParOf" srcId="{C1336008-6AEF-4AD9-821C-F31FFCC7C80E}" destId="{ED35A3D0-8CFF-49B9-9282-EB0FD3380EA8}" srcOrd="2" destOrd="0" presId="urn:microsoft.com/office/officeart/2005/8/layout/list1"/>
    <dgm:cxn modelId="{BC0DD2E4-9616-4377-A5FD-24DEC772D886}" type="presParOf" srcId="{C1336008-6AEF-4AD9-821C-F31FFCC7C80E}" destId="{F4719457-D2BE-4500-89AD-AAA87CF2DF5D}" srcOrd="3" destOrd="0" presId="urn:microsoft.com/office/officeart/2005/8/layout/list1"/>
    <dgm:cxn modelId="{1D1EC648-2A6C-4052-8C79-47429B8A7256}" type="presParOf" srcId="{C1336008-6AEF-4AD9-821C-F31FFCC7C80E}" destId="{C4DABF52-1BA5-4AAD-B5B5-05C495BEC90C}" srcOrd="4" destOrd="0" presId="urn:microsoft.com/office/officeart/2005/8/layout/list1"/>
    <dgm:cxn modelId="{B54FF2A5-5FAF-4A51-87AC-60BE1F6F8849}" type="presParOf" srcId="{C4DABF52-1BA5-4AAD-B5B5-05C495BEC90C}" destId="{61161A73-9FF0-4CC7-B5BB-829DCBE65869}" srcOrd="0" destOrd="0" presId="urn:microsoft.com/office/officeart/2005/8/layout/list1"/>
    <dgm:cxn modelId="{DB39722B-4109-4B3C-A518-17837B6EFFE1}" type="presParOf" srcId="{C4DABF52-1BA5-4AAD-B5B5-05C495BEC90C}" destId="{C941BF30-4C49-4ACA-A2E5-7852353FB250}" srcOrd="1" destOrd="0" presId="urn:microsoft.com/office/officeart/2005/8/layout/list1"/>
    <dgm:cxn modelId="{FFA8E3B9-A6BE-4CCD-A83F-FC9922CC0319}" type="presParOf" srcId="{C1336008-6AEF-4AD9-821C-F31FFCC7C80E}" destId="{D3B92EA0-1AFF-4598-9162-ACB05BF7F2B2}" srcOrd="5" destOrd="0" presId="urn:microsoft.com/office/officeart/2005/8/layout/list1"/>
    <dgm:cxn modelId="{E852EBC1-79AF-46AA-8FAC-48F8D08CAFFF}" type="presParOf" srcId="{C1336008-6AEF-4AD9-821C-F31FFCC7C80E}" destId="{D6C79D66-BAD1-478F-921D-6FF31B3BE3AC}" srcOrd="6" destOrd="0" presId="urn:microsoft.com/office/officeart/2005/8/layout/list1"/>
    <dgm:cxn modelId="{65305462-AC12-4952-A394-BA90FFEE8797}" type="presParOf" srcId="{C1336008-6AEF-4AD9-821C-F31FFCC7C80E}" destId="{D0EF9801-184A-43B6-AEE2-8F1F5CBD624D}" srcOrd="7" destOrd="0" presId="urn:microsoft.com/office/officeart/2005/8/layout/list1"/>
    <dgm:cxn modelId="{74B7375A-532D-42D5-A4CB-63AD81E27384}" type="presParOf" srcId="{C1336008-6AEF-4AD9-821C-F31FFCC7C80E}" destId="{2C34A49B-15D8-4421-8D0B-329A1A7577AE}" srcOrd="8" destOrd="0" presId="urn:microsoft.com/office/officeart/2005/8/layout/list1"/>
    <dgm:cxn modelId="{4A59D665-671F-4179-A47B-1BA3A0E57C72}" type="presParOf" srcId="{2C34A49B-15D8-4421-8D0B-329A1A7577AE}" destId="{60223B3F-7DE5-4F8A-9B28-873E130784F8}" srcOrd="0" destOrd="0" presId="urn:microsoft.com/office/officeart/2005/8/layout/list1"/>
    <dgm:cxn modelId="{CFDD1D35-2ACD-4814-87E3-0BC23EECFCED}" type="presParOf" srcId="{2C34A49B-15D8-4421-8D0B-329A1A7577AE}" destId="{27A6DE6B-4600-40FA-A652-2E1C2E9917AE}" srcOrd="1" destOrd="0" presId="urn:microsoft.com/office/officeart/2005/8/layout/list1"/>
    <dgm:cxn modelId="{C4ABE120-9E57-46C0-AB6F-2F4ACCA6258F}" type="presParOf" srcId="{C1336008-6AEF-4AD9-821C-F31FFCC7C80E}" destId="{86E6BB22-5A14-4B9E-A5C4-BAA38C025BC5}" srcOrd="9" destOrd="0" presId="urn:microsoft.com/office/officeart/2005/8/layout/list1"/>
    <dgm:cxn modelId="{864F1BBB-5DB8-4EE3-9BAB-2AE475218C73}" type="presParOf" srcId="{C1336008-6AEF-4AD9-821C-F31FFCC7C80E}" destId="{DC48E3E2-FFFD-4C9C-9613-CC50CE744CE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D5C79D9-4DF7-4BCD-89D2-176321F34C4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09A560-90D3-48A0-80C0-F305E75F6A4B}">
      <dgm:prSet phldrT="[Text]"/>
      <dgm:spPr/>
      <dgm:t>
        <a:bodyPr/>
        <a:lstStyle/>
        <a:p>
          <a:r>
            <a:rPr lang="en-US" dirty="0" smtClean="0"/>
            <a:t>Exercised appropriately</a:t>
          </a:r>
          <a:endParaRPr lang="en-US" dirty="0"/>
        </a:p>
      </dgm:t>
    </dgm:pt>
    <dgm:pt modelId="{DF4C8C0E-5CE5-4505-8DEE-53C4BF2BBD6B}" type="parTrans" cxnId="{F030E4F7-1D64-4579-B19C-0AAA8205CFF4}">
      <dgm:prSet/>
      <dgm:spPr/>
      <dgm:t>
        <a:bodyPr/>
        <a:lstStyle/>
        <a:p>
          <a:endParaRPr lang="en-US"/>
        </a:p>
      </dgm:t>
    </dgm:pt>
    <dgm:pt modelId="{40BAD4B5-34D5-4BB7-930F-F6BD4ED235D7}" type="sibTrans" cxnId="{F030E4F7-1D64-4579-B19C-0AAA8205CFF4}">
      <dgm:prSet/>
      <dgm:spPr/>
      <dgm:t>
        <a:bodyPr/>
        <a:lstStyle/>
        <a:p>
          <a:endParaRPr lang="en-US"/>
        </a:p>
      </dgm:t>
    </dgm:pt>
    <dgm:pt modelId="{2EE6F0AB-3A7F-4666-A558-318439364651}">
      <dgm:prSet phldrT="[Text]"/>
      <dgm:spPr/>
      <dgm:t>
        <a:bodyPr/>
        <a:lstStyle/>
        <a:p>
          <a:r>
            <a:rPr lang="en-US" dirty="0" smtClean="0"/>
            <a:t>Human element</a:t>
          </a:r>
          <a:endParaRPr lang="en-US" dirty="0"/>
        </a:p>
      </dgm:t>
    </dgm:pt>
    <dgm:pt modelId="{22BE0B4B-7015-4FDB-A972-D27667437A09}" type="parTrans" cxnId="{7B97CBA4-9089-483A-A2D4-DCEBA04E597F}">
      <dgm:prSet/>
      <dgm:spPr/>
      <dgm:t>
        <a:bodyPr/>
        <a:lstStyle/>
        <a:p>
          <a:endParaRPr lang="en-US"/>
        </a:p>
      </dgm:t>
    </dgm:pt>
    <dgm:pt modelId="{13DC7BF4-C877-49CD-88C6-83782AA763DD}" type="sibTrans" cxnId="{7B97CBA4-9089-483A-A2D4-DCEBA04E597F}">
      <dgm:prSet/>
      <dgm:spPr/>
      <dgm:t>
        <a:bodyPr/>
        <a:lstStyle/>
        <a:p>
          <a:endParaRPr lang="en-US"/>
        </a:p>
      </dgm:t>
    </dgm:pt>
    <dgm:pt modelId="{3B748506-D67D-41DC-AFA7-B88C5DD4CDC9}">
      <dgm:prSet phldrT="[Text]"/>
      <dgm:spPr/>
      <dgm:t>
        <a:bodyPr/>
        <a:lstStyle/>
        <a:p>
          <a:r>
            <a:rPr lang="en-US" dirty="0" smtClean="0"/>
            <a:t>Coached and rewarded</a:t>
          </a:r>
          <a:endParaRPr lang="en-US" dirty="0"/>
        </a:p>
      </dgm:t>
    </dgm:pt>
    <dgm:pt modelId="{DD632B2F-CC93-4EE9-8013-677E7A4D34CB}" type="parTrans" cxnId="{A7431B85-F70C-4AA7-93EB-C487C16B957E}">
      <dgm:prSet/>
      <dgm:spPr/>
      <dgm:t>
        <a:bodyPr/>
        <a:lstStyle/>
        <a:p>
          <a:endParaRPr lang="en-US"/>
        </a:p>
      </dgm:t>
    </dgm:pt>
    <dgm:pt modelId="{6767BBCF-0216-4734-A0A0-F04CE83E0607}" type="sibTrans" cxnId="{A7431B85-F70C-4AA7-93EB-C487C16B957E}">
      <dgm:prSet/>
      <dgm:spPr/>
      <dgm:t>
        <a:bodyPr/>
        <a:lstStyle/>
        <a:p>
          <a:endParaRPr lang="en-US"/>
        </a:p>
      </dgm:t>
    </dgm:pt>
    <dgm:pt modelId="{B5BBCC44-4DF1-4029-8183-2BEF6420E695}" type="pres">
      <dgm:prSet presAssocID="{5D5C79D9-4DF7-4BCD-89D2-176321F34C4F}" presName="linear" presStyleCnt="0">
        <dgm:presLayoutVars>
          <dgm:animLvl val="lvl"/>
          <dgm:resizeHandles val="exact"/>
        </dgm:presLayoutVars>
      </dgm:prSet>
      <dgm:spPr/>
      <dgm:t>
        <a:bodyPr/>
        <a:lstStyle/>
        <a:p>
          <a:endParaRPr lang="en-US"/>
        </a:p>
      </dgm:t>
    </dgm:pt>
    <dgm:pt modelId="{E469C247-8FA6-4F37-A350-A8DC9F7A266A}" type="pres">
      <dgm:prSet presAssocID="{D209A560-90D3-48A0-80C0-F305E75F6A4B}" presName="parentText" presStyleLbl="node1" presStyleIdx="0" presStyleCnt="3">
        <dgm:presLayoutVars>
          <dgm:chMax val="0"/>
          <dgm:bulletEnabled val="1"/>
        </dgm:presLayoutVars>
      </dgm:prSet>
      <dgm:spPr/>
      <dgm:t>
        <a:bodyPr/>
        <a:lstStyle/>
        <a:p>
          <a:endParaRPr lang="en-US"/>
        </a:p>
      </dgm:t>
    </dgm:pt>
    <dgm:pt modelId="{0AE9ACC3-3B80-4518-BB57-B2DB9FC769BA}" type="pres">
      <dgm:prSet presAssocID="{40BAD4B5-34D5-4BB7-930F-F6BD4ED235D7}" presName="spacer" presStyleCnt="0"/>
      <dgm:spPr/>
    </dgm:pt>
    <dgm:pt modelId="{62C3F580-F004-4092-841E-66FE5FD0ED0E}" type="pres">
      <dgm:prSet presAssocID="{2EE6F0AB-3A7F-4666-A558-318439364651}" presName="parentText" presStyleLbl="node1" presStyleIdx="1" presStyleCnt="3">
        <dgm:presLayoutVars>
          <dgm:chMax val="0"/>
          <dgm:bulletEnabled val="1"/>
        </dgm:presLayoutVars>
      </dgm:prSet>
      <dgm:spPr/>
      <dgm:t>
        <a:bodyPr/>
        <a:lstStyle/>
        <a:p>
          <a:endParaRPr lang="en-US"/>
        </a:p>
      </dgm:t>
    </dgm:pt>
    <dgm:pt modelId="{6FBB609A-258A-4602-AE21-F4431663D0BF}" type="pres">
      <dgm:prSet presAssocID="{13DC7BF4-C877-49CD-88C6-83782AA763DD}" presName="spacer" presStyleCnt="0"/>
      <dgm:spPr/>
    </dgm:pt>
    <dgm:pt modelId="{8B52D47A-E073-457A-8AA6-1E3FDE4EEA47}" type="pres">
      <dgm:prSet presAssocID="{3B748506-D67D-41DC-AFA7-B88C5DD4CDC9}" presName="parentText" presStyleLbl="node1" presStyleIdx="2" presStyleCnt="3">
        <dgm:presLayoutVars>
          <dgm:chMax val="0"/>
          <dgm:bulletEnabled val="1"/>
        </dgm:presLayoutVars>
      </dgm:prSet>
      <dgm:spPr/>
      <dgm:t>
        <a:bodyPr/>
        <a:lstStyle/>
        <a:p>
          <a:endParaRPr lang="en-US"/>
        </a:p>
      </dgm:t>
    </dgm:pt>
  </dgm:ptLst>
  <dgm:cxnLst>
    <dgm:cxn modelId="{778AFFCB-7186-4009-A46A-D074D428A283}" type="presOf" srcId="{2EE6F0AB-3A7F-4666-A558-318439364651}" destId="{62C3F580-F004-4092-841E-66FE5FD0ED0E}" srcOrd="0" destOrd="0" presId="urn:microsoft.com/office/officeart/2005/8/layout/vList2"/>
    <dgm:cxn modelId="{F3FACA27-8069-440F-B3FB-17FEF90B31BA}" type="presOf" srcId="{5D5C79D9-4DF7-4BCD-89D2-176321F34C4F}" destId="{B5BBCC44-4DF1-4029-8183-2BEF6420E695}" srcOrd="0" destOrd="0" presId="urn:microsoft.com/office/officeart/2005/8/layout/vList2"/>
    <dgm:cxn modelId="{7B97CBA4-9089-483A-A2D4-DCEBA04E597F}" srcId="{5D5C79D9-4DF7-4BCD-89D2-176321F34C4F}" destId="{2EE6F0AB-3A7F-4666-A558-318439364651}" srcOrd="1" destOrd="0" parTransId="{22BE0B4B-7015-4FDB-A972-D27667437A09}" sibTransId="{13DC7BF4-C877-49CD-88C6-83782AA763DD}"/>
    <dgm:cxn modelId="{1E30E033-EB4E-4EFD-BA66-431BBCB3DCC8}" type="presOf" srcId="{3B748506-D67D-41DC-AFA7-B88C5DD4CDC9}" destId="{8B52D47A-E073-457A-8AA6-1E3FDE4EEA47}" srcOrd="0" destOrd="0" presId="urn:microsoft.com/office/officeart/2005/8/layout/vList2"/>
    <dgm:cxn modelId="{A7431B85-F70C-4AA7-93EB-C487C16B957E}" srcId="{5D5C79D9-4DF7-4BCD-89D2-176321F34C4F}" destId="{3B748506-D67D-41DC-AFA7-B88C5DD4CDC9}" srcOrd="2" destOrd="0" parTransId="{DD632B2F-CC93-4EE9-8013-677E7A4D34CB}" sibTransId="{6767BBCF-0216-4734-A0A0-F04CE83E0607}"/>
    <dgm:cxn modelId="{F030E4F7-1D64-4579-B19C-0AAA8205CFF4}" srcId="{5D5C79D9-4DF7-4BCD-89D2-176321F34C4F}" destId="{D209A560-90D3-48A0-80C0-F305E75F6A4B}" srcOrd="0" destOrd="0" parTransId="{DF4C8C0E-5CE5-4505-8DEE-53C4BF2BBD6B}" sibTransId="{40BAD4B5-34D5-4BB7-930F-F6BD4ED235D7}"/>
    <dgm:cxn modelId="{D94F3730-6FC3-424D-8176-BC374C46F7B3}" type="presOf" srcId="{D209A560-90D3-48A0-80C0-F305E75F6A4B}" destId="{E469C247-8FA6-4F37-A350-A8DC9F7A266A}" srcOrd="0" destOrd="0" presId="urn:microsoft.com/office/officeart/2005/8/layout/vList2"/>
    <dgm:cxn modelId="{FCC83C79-8A87-4251-A61F-8BF9419261D4}" type="presParOf" srcId="{B5BBCC44-4DF1-4029-8183-2BEF6420E695}" destId="{E469C247-8FA6-4F37-A350-A8DC9F7A266A}" srcOrd="0" destOrd="0" presId="urn:microsoft.com/office/officeart/2005/8/layout/vList2"/>
    <dgm:cxn modelId="{BA8C367A-A24F-46C3-B8CF-13245246A799}" type="presParOf" srcId="{B5BBCC44-4DF1-4029-8183-2BEF6420E695}" destId="{0AE9ACC3-3B80-4518-BB57-B2DB9FC769BA}" srcOrd="1" destOrd="0" presId="urn:microsoft.com/office/officeart/2005/8/layout/vList2"/>
    <dgm:cxn modelId="{4D13AD76-2DF6-4CDA-BB09-7351FB63D870}" type="presParOf" srcId="{B5BBCC44-4DF1-4029-8183-2BEF6420E695}" destId="{62C3F580-F004-4092-841E-66FE5FD0ED0E}" srcOrd="2" destOrd="0" presId="urn:microsoft.com/office/officeart/2005/8/layout/vList2"/>
    <dgm:cxn modelId="{3AB5AFAE-5639-4ECF-B06F-02040CB81A0B}" type="presParOf" srcId="{B5BBCC44-4DF1-4029-8183-2BEF6420E695}" destId="{6FBB609A-258A-4602-AE21-F4431663D0BF}" srcOrd="3" destOrd="0" presId="urn:microsoft.com/office/officeart/2005/8/layout/vList2"/>
    <dgm:cxn modelId="{D0CEED15-3AA0-43EB-94A7-94E5AEB2BC41}" type="presParOf" srcId="{B5BBCC44-4DF1-4029-8183-2BEF6420E695}" destId="{8B52D47A-E073-457A-8AA6-1E3FDE4EEA4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8A1ADBC-805D-4D03-AEF0-FC8396F40A9D}"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BEA4A2B-D64F-4C82-AB91-27538182427A}">
      <dgm:prSet phldrT="[Text]"/>
      <dgm:spPr/>
      <dgm:t>
        <a:bodyPr/>
        <a:lstStyle/>
        <a:p>
          <a:pPr algn="r"/>
          <a:r>
            <a:rPr lang="en-US" b="0" dirty="0" smtClean="0"/>
            <a:t>Bureaucratic </a:t>
          </a:r>
          <a:endParaRPr lang="en-US" b="0" dirty="0"/>
        </a:p>
      </dgm:t>
    </dgm:pt>
    <dgm:pt modelId="{3FD914C6-CD8E-44A0-BA9A-25FF5E278B7A}" type="parTrans" cxnId="{C4470338-DCB4-4888-AC77-42551B354FBB}">
      <dgm:prSet/>
      <dgm:spPr/>
      <dgm:t>
        <a:bodyPr/>
        <a:lstStyle/>
        <a:p>
          <a:endParaRPr lang="en-US"/>
        </a:p>
      </dgm:t>
    </dgm:pt>
    <dgm:pt modelId="{9B2585F1-3D1C-4DB5-AFFF-F1AE2205704D}" type="sibTrans" cxnId="{C4470338-DCB4-4888-AC77-42551B354FBB}">
      <dgm:prSet/>
      <dgm:spPr/>
      <dgm:t>
        <a:bodyPr/>
        <a:lstStyle/>
        <a:p>
          <a:endParaRPr lang="en-US"/>
        </a:p>
      </dgm:t>
    </dgm:pt>
    <dgm:pt modelId="{2464CDF7-D422-4DFF-92A7-B42886BB142F}">
      <dgm:prSet phldrT="[Text]"/>
      <dgm:spPr/>
      <dgm:t>
        <a:bodyPr/>
        <a:lstStyle/>
        <a:p>
          <a:pPr algn="r"/>
          <a:r>
            <a:rPr lang="en-US" b="0" dirty="0" smtClean="0"/>
            <a:t>Financial </a:t>
          </a:r>
          <a:endParaRPr lang="en-US" b="0" dirty="0"/>
        </a:p>
      </dgm:t>
    </dgm:pt>
    <dgm:pt modelId="{AF6709AC-6DB3-4DC9-838A-EF5332637D6E}" type="parTrans" cxnId="{5E980A47-707A-411A-ADF0-D8B5EF7E83E5}">
      <dgm:prSet/>
      <dgm:spPr/>
      <dgm:t>
        <a:bodyPr/>
        <a:lstStyle/>
        <a:p>
          <a:endParaRPr lang="en-US"/>
        </a:p>
      </dgm:t>
    </dgm:pt>
    <dgm:pt modelId="{E9EB6B62-3AD1-42CC-AEC0-153D1B6965D8}" type="sibTrans" cxnId="{5E980A47-707A-411A-ADF0-D8B5EF7E83E5}">
      <dgm:prSet/>
      <dgm:spPr/>
      <dgm:t>
        <a:bodyPr/>
        <a:lstStyle/>
        <a:p>
          <a:endParaRPr lang="en-US"/>
        </a:p>
      </dgm:t>
    </dgm:pt>
    <dgm:pt modelId="{E469B104-DDEC-4D6A-AB0C-D0A6BA908AB3}">
      <dgm:prSet phldrT="[Text]"/>
      <dgm:spPr/>
      <dgm:t>
        <a:bodyPr/>
        <a:lstStyle/>
        <a:p>
          <a:pPr algn="r"/>
          <a:r>
            <a:rPr lang="en-US" b="0" dirty="0" smtClean="0"/>
            <a:t>Quality </a:t>
          </a:r>
          <a:endParaRPr lang="en-US" b="0" dirty="0"/>
        </a:p>
      </dgm:t>
    </dgm:pt>
    <dgm:pt modelId="{0851E6F9-1D68-4E76-A7FD-459BE1DD3D2B}" type="parTrans" cxnId="{1B120889-5256-47EE-81CE-7F6DD1CCE69C}">
      <dgm:prSet/>
      <dgm:spPr/>
      <dgm:t>
        <a:bodyPr/>
        <a:lstStyle/>
        <a:p>
          <a:endParaRPr lang="en-US"/>
        </a:p>
      </dgm:t>
    </dgm:pt>
    <dgm:pt modelId="{A09F6224-2394-41C8-AE5C-2D50052B3469}" type="sibTrans" cxnId="{1B120889-5256-47EE-81CE-7F6DD1CCE69C}">
      <dgm:prSet/>
      <dgm:spPr/>
      <dgm:t>
        <a:bodyPr/>
        <a:lstStyle/>
        <a:p>
          <a:endParaRPr lang="en-US"/>
        </a:p>
      </dgm:t>
    </dgm:pt>
    <dgm:pt modelId="{EBC4CBA6-9D33-4072-A4B8-D10972E3F8FD}">
      <dgm:prSet phldrT="[Text]"/>
      <dgm:spPr/>
      <dgm:t>
        <a:bodyPr/>
        <a:lstStyle/>
        <a:p>
          <a:pPr algn="r"/>
          <a:r>
            <a:rPr lang="en-US" b="0" dirty="0" smtClean="0"/>
            <a:t>Team </a:t>
          </a:r>
          <a:endParaRPr lang="en-US" b="0" dirty="0"/>
        </a:p>
      </dgm:t>
    </dgm:pt>
    <dgm:pt modelId="{CB55CB0D-1E66-4B73-ACD3-B27C648BD526}" type="parTrans" cxnId="{B582E984-2EB6-419E-B0BA-D4C6F13FC5FC}">
      <dgm:prSet/>
      <dgm:spPr/>
      <dgm:t>
        <a:bodyPr/>
        <a:lstStyle/>
        <a:p>
          <a:endParaRPr lang="en-US"/>
        </a:p>
      </dgm:t>
    </dgm:pt>
    <dgm:pt modelId="{8EA4CD61-1B55-4BEA-8C24-BE030CF489B2}" type="sibTrans" cxnId="{B582E984-2EB6-419E-B0BA-D4C6F13FC5FC}">
      <dgm:prSet/>
      <dgm:spPr/>
      <dgm:t>
        <a:bodyPr/>
        <a:lstStyle/>
        <a:p>
          <a:endParaRPr lang="en-US"/>
        </a:p>
      </dgm:t>
    </dgm:pt>
    <dgm:pt modelId="{B2359F60-13C3-4566-9A5C-EBAFCA86FA5F}">
      <dgm:prSet phldrT="[Text]"/>
      <dgm:spPr/>
      <dgm:t>
        <a:bodyPr/>
        <a:lstStyle/>
        <a:p>
          <a:pPr algn="r"/>
          <a:r>
            <a:rPr lang="en-US" b="0" dirty="0" smtClean="0"/>
            <a:t>Culture</a:t>
          </a:r>
          <a:endParaRPr lang="en-US" b="0" dirty="0"/>
        </a:p>
      </dgm:t>
    </dgm:pt>
    <dgm:pt modelId="{6C58E209-7D3F-4A54-8456-811B1273EF3E}" type="parTrans" cxnId="{49D23563-0E8F-45B9-99BD-21DDCA9542B0}">
      <dgm:prSet/>
      <dgm:spPr/>
      <dgm:t>
        <a:bodyPr/>
        <a:lstStyle/>
        <a:p>
          <a:endParaRPr lang="en-US"/>
        </a:p>
      </dgm:t>
    </dgm:pt>
    <dgm:pt modelId="{6008C968-778E-4CF8-8DC1-606B3F85341D}" type="sibTrans" cxnId="{49D23563-0E8F-45B9-99BD-21DDCA9542B0}">
      <dgm:prSet/>
      <dgm:spPr/>
      <dgm:t>
        <a:bodyPr/>
        <a:lstStyle/>
        <a:p>
          <a:endParaRPr lang="en-US"/>
        </a:p>
      </dgm:t>
    </dgm:pt>
    <dgm:pt modelId="{A4EC909D-A383-4B5F-8727-6AFD68D9F4AB}" type="pres">
      <dgm:prSet presAssocID="{C8A1ADBC-805D-4D03-AEF0-FC8396F40A9D}" presName="Name0" presStyleCnt="0">
        <dgm:presLayoutVars>
          <dgm:dir/>
          <dgm:animLvl val="lvl"/>
          <dgm:resizeHandles/>
        </dgm:presLayoutVars>
      </dgm:prSet>
      <dgm:spPr/>
      <dgm:t>
        <a:bodyPr/>
        <a:lstStyle/>
        <a:p>
          <a:endParaRPr lang="en-US"/>
        </a:p>
      </dgm:t>
    </dgm:pt>
    <dgm:pt modelId="{0A328F88-DC05-4148-945B-5D1B4AB2A24C}" type="pres">
      <dgm:prSet presAssocID="{BBEA4A2B-D64F-4C82-AB91-27538182427A}" presName="linNode" presStyleCnt="0"/>
      <dgm:spPr/>
    </dgm:pt>
    <dgm:pt modelId="{66BF1A95-9CB2-4D80-8497-0DF36A46C007}" type="pres">
      <dgm:prSet presAssocID="{BBEA4A2B-D64F-4C82-AB91-27538182427A}" presName="parentShp" presStyleLbl="node1" presStyleIdx="0" presStyleCnt="5" custScaleX="214359">
        <dgm:presLayoutVars>
          <dgm:bulletEnabled val="1"/>
        </dgm:presLayoutVars>
      </dgm:prSet>
      <dgm:spPr/>
      <dgm:t>
        <a:bodyPr/>
        <a:lstStyle/>
        <a:p>
          <a:endParaRPr lang="en-US"/>
        </a:p>
      </dgm:t>
    </dgm:pt>
    <dgm:pt modelId="{C4287ABB-2738-46DF-9007-70D34FB79794}" type="pres">
      <dgm:prSet presAssocID="{BBEA4A2B-D64F-4C82-AB91-27538182427A}" presName="childShp" presStyleLbl="bgAccFollowNode1" presStyleIdx="0" presStyleCnt="5">
        <dgm:presLayoutVars>
          <dgm:bulletEnabled val="1"/>
        </dgm:presLayoutVars>
      </dgm:prSet>
      <dgm:spPr/>
      <dgm:t>
        <a:bodyPr/>
        <a:lstStyle/>
        <a:p>
          <a:endParaRPr lang="en-US"/>
        </a:p>
      </dgm:t>
    </dgm:pt>
    <dgm:pt modelId="{7AB1B2D4-51B1-404B-978A-3B91E216C817}" type="pres">
      <dgm:prSet presAssocID="{9B2585F1-3D1C-4DB5-AFFF-F1AE2205704D}" presName="spacing" presStyleCnt="0"/>
      <dgm:spPr/>
    </dgm:pt>
    <dgm:pt modelId="{85C969D6-39DD-4D56-9D05-C822AB7CD7DF}" type="pres">
      <dgm:prSet presAssocID="{2464CDF7-D422-4DFF-92A7-B42886BB142F}" presName="linNode" presStyleCnt="0"/>
      <dgm:spPr/>
    </dgm:pt>
    <dgm:pt modelId="{FE1B237F-9794-4343-AFEC-E9B6552CAAF9}" type="pres">
      <dgm:prSet presAssocID="{2464CDF7-D422-4DFF-92A7-B42886BB142F}" presName="parentShp" presStyleLbl="node1" presStyleIdx="1" presStyleCnt="5" custScaleX="214359">
        <dgm:presLayoutVars>
          <dgm:bulletEnabled val="1"/>
        </dgm:presLayoutVars>
      </dgm:prSet>
      <dgm:spPr/>
      <dgm:t>
        <a:bodyPr/>
        <a:lstStyle/>
        <a:p>
          <a:endParaRPr lang="en-US"/>
        </a:p>
      </dgm:t>
    </dgm:pt>
    <dgm:pt modelId="{A47D41E1-BD34-425A-8B8D-65DE41904AA4}" type="pres">
      <dgm:prSet presAssocID="{2464CDF7-D422-4DFF-92A7-B42886BB142F}" presName="childShp" presStyleLbl="bgAccFollowNode1" presStyleIdx="1" presStyleCnt="5">
        <dgm:presLayoutVars>
          <dgm:bulletEnabled val="1"/>
        </dgm:presLayoutVars>
      </dgm:prSet>
      <dgm:spPr/>
      <dgm:t>
        <a:bodyPr/>
        <a:lstStyle/>
        <a:p>
          <a:endParaRPr lang="en-US"/>
        </a:p>
      </dgm:t>
    </dgm:pt>
    <dgm:pt modelId="{562100FB-91B4-4896-A6E7-FDB986FF30B7}" type="pres">
      <dgm:prSet presAssocID="{E9EB6B62-3AD1-42CC-AEC0-153D1B6965D8}" presName="spacing" presStyleCnt="0"/>
      <dgm:spPr/>
    </dgm:pt>
    <dgm:pt modelId="{F3656FB9-26DA-4B27-96AA-C5A0E3D8053E}" type="pres">
      <dgm:prSet presAssocID="{E469B104-DDEC-4D6A-AB0C-D0A6BA908AB3}" presName="linNode" presStyleCnt="0"/>
      <dgm:spPr/>
    </dgm:pt>
    <dgm:pt modelId="{6D895A00-8706-4CC3-B2D1-41263A1F3E40}" type="pres">
      <dgm:prSet presAssocID="{E469B104-DDEC-4D6A-AB0C-D0A6BA908AB3}" presName="parentShp" presStyleLbl="node1" presStyleIdx="2" presStyleCnt="5" custScaleX="214359">
        <dgm:presLayoutVars>
          <dgm:bulletEnabled val="1"/>
        </dgm:presLayoutVars>
      </dgm:prSet>
      <dgm:spPr/>
      <dgm:t>
        <a:bodyPr/>
        <a:lstStyle/>
        <a:p>
          <a:endParaRPr lang="en-US"/>
        </a:p>
      </dgm:t>
    </dgm:pt>
    <dgm:pt modelId="{F50B08C1-1EC1-4B24-99B3-88FA767EC4F2}" type="pres">
      <dgm:prSet presAssocID="{E469B104-DDEC-4D6A-AB0C-D0A6BA908AB3}" presName="childShp" presStyleLbl="bgAccFollowNode1" presStyleIdx="2" presStyleCnt="5">
        <dgm:presLayoutVars>
          <dgm:bulletEnabled val="1"/>
        </dgm:presLayoutVars>
      </dgm:prSet>
      <dgm:spPr/>
    </dgm:pt>
    <dgm:pt modelId="{DD577BA4-103F-4815-99D3-4E7D4AEE107C}" type="pres">
      <dgm:prSet presAssocID="{A09F6224-2394-41C8-AE5C-2D50052B3469}" presName="spacing" presStyleCnt="0"/>
      <dgm:spPr/>
    </dgm:pt>
    <dgm:pt modelId="{E75492E0-841C-4C1E-A344-F1990E750502}" type="pres">
      <dgm:prSet presAssocID="{EBC4CBA6-9D33-4072-A4B8-D10972E3F8FD}" presName="linNode" presStyleCnt="0"/>
      <dgm:spPr/>
    </dgm:pt>
    <dgm:pt modelId="{59A01898-F94E-4DF6-A387-40CAA3D926AB}" type="pres">
      <dgm:prSet presAssocID="{EBC4CBA6-9D33-4072-A4B8-D10972E3F8FD}" presName="parentShp" presStyleLbl="node1" presStyleIdx="3" presStyleCnt="5" custScaleX="214359">
        <dgm:presLayoutVars>
          <dgm:bulletEnabled val="1"/>
        </dgm:presLayoutVars>
      </dgm:prSet>
      <dgm:spPr/>
      <dgm:t>
        <a:bodyPr/>
        <a:lstStyle/>
        <a:p>
          <a:endParaRPr lang="en-US"/>
        </a:p>
      </dgm:t>
    </dgm:pt>
    <dgm:pt modelId="{E15E21B2-988F-4CD2-9C49-7C6319DE2A15}" type="pres">
      <dgm:prSet presAssocID="{EBC4CBA6-9D33-4072-A4B8-D10972E3F8FD}" presName="childShp" presStyleLbl="bgAccFollowNode1" presStyleIdx="3" presStyleCnt="5">
        <dgm:presLayoutVars>
          <dgm:bulletEnabled val="1"/>
        </dgm:presLayoutVars>
      </dgm:prSet>
      <dgm:spPr/>
      <dgm:t>
        <a:bodyPr/>
        <a:lstStyle/>
        <a:p>
          <a:endParaRPr lang="en-US"/>
        </a:p>
      </dgm:t>
    </dgm:pt>
    <dgm:pt modelId="{D521A84C-5043-43F4-ABEE-D90746322637}" type="pres">
      <dgm:prSet presAssocID="{8EA4CD61-1B55-4BEA-8C24-BE030CF489B2}" presName="spacing" presStyleCnt="0"/>
      <dgm:spPr/>
    </dgm:pt>
    <dgm:pt modelId="{560AB522-63CA-4EEE-916B-95834D37AF36}" type="pres">
      <dgm:prSet presAssocID="{B2359F60-13C3-4566-9A5C-EBAFCA86FA5F}" presName="linNode" presStyleCnt="0"/>
      <dgm:spPr/>
    </dgm:pt>
    <dgm:pt modelId="{B54FFACA-99F3-457D-A3BC-7A58447A27B6}" type="pres">
      <dgm:prSet presAssocID="{B2359F60-13C3-4566-9A5C-EBAFCA86FA5F}" presName="parentShp" presStyleLbl="node1" presStyleIdx="4" presStyleCnt="5" custScaleX="214359">
        <dgm:presLayoutVars>
          <dgm:bulletEnabled val="1"/>
        </dgm:presLayoutVars>
      </dgm:prSet>
      <dgm:spPr/>
      <dgm:t>
        <a:bodyPr/>
        <a:lstStyle/>
        <a:p>
          <a:endParaRPr lang="en-US"/>
        </a:p>
      </dgm:t>
    </dgm:pt>
    <dgm:pt modelId="{B5757EFE-17B4-409E-B27D-2A4BBD394614}" type="pres">
      <dgm:prSet presAssocID="{B2359F60-13C3-4566-9A5C-EBAFCA86FA5F}" presName="childShp" presStyleLbl="bgAccFollowNode1" presStyleIdx="4" presStyleCnt="5">
        <dgm:presLayoutVars>
          <dgm:bulletEnabled val="1"/>
        </dgm:presLayoutVars>
      </dgm:prSet>
      <dgm:spPr/>
    </dgm:pt>
  </dgm:ptLst>
  <dgm:cxnLst>
    <dgm:cxn modelId="{B3240560-4D8B-4808-BF05-E11CADFE74A4}" type="presOf" srcId="{C8A1ADBC-805D-4D03-AEF0-FC8396F40A9D}" destId="{A4EC909D-A383-4B5F-8727-6AFD68D9F4AB}" srcOrd="0" destOrd="0" presId="urn:microsoft.com/office/officeart/2005/8/layout/vList6"/>
    <dgm:cxn modelId="{0BED43E1-24F3-4EFA-95A7-49E1E49EBB85}" type="presOf" srcId="{E469B104-DDEC-4D6A-AB0C-D0A6BA908AB3}" destId="{6D895A00-8706-4CC3-B2D1-41263A1F3E40}" srcOrd="0" destOrd="0" presId="urn:microsoft.com/office/officeart/2005/8/layout/vList6"/>
    <dgm:cxn modelId="{32B8E885-F273-4970-A879-A4871F159A79}" type="presOf" srcId="{2464CDF7-D422-4DFF-92A7-B42886BB142F}" destId="{FE1B237F-9794-4343-AFEC-E9B6552CAAF9}" srcOrd="0" destOrd="0" presId="urn:microsoft.com/office/officeart/2005/8/layout/vList6"/>
    <dgm:cxn modelId="{173D34E2-E3D1-49F4-B3AF-E6FBE2B3FCC2}" type="presOf" srcId="{BBEA4A2B-D64F-4C82-AB91-27538182427A}" destId="{66BF1A95-9CB2-4D80-8497-0DF36A46C007}" srcOrd="0" destOrd="0" presId="urn:microsoft.com/office/officeart/2005/8/layout/vList6"/>
    <dgm:cxn modelId="{C4470338-DCB4-4888-AC77-42551B354FBB}" srcId="{C8A1ADBC-805D-4D03-AEF0-FC8396F40A9D}" destId="{BBEA4A2B-D64F-4C82-AB91-27538182427A}" srcOrd="0" destOrd="0" parTransId="{3FD914C6-CD8E-44A0-BA9A-25FF5E278B7A}" sibTransId="{9B2585F1-3D1C-4DB5-AFFF-F1AE2205704D}"/>
    <dgm:cxn modelId="{98F64AB4-B6E0-4322-A11D-F61A2B79CC99}" type="presOf" srcId="{EBC4CBA6-9D33-4072-A4B8-D10972E3F8FD}" destId="{59A01898-F94E-4DF6-A387-40CAA3D926AB}" srcOrd="0" destOrd="0" presId="urn:microsoft.com/office/officeart/2005/8/layout/vList6"/>
    <dgm:cxn modelId="{1B120889-5256-47EE-81CE-7F6DD1CCE69C}" srcId="{C8A1ADBC-805D-4D03-AEF0-FC8396F40A9D}" destId="{E469B104-DDEC-4D6A-AB0C-D0A6BA908AB3}" srcOrd="2" destOrd="0" parTransId="{0851E6F9-1D68-4E76-A7FD-459BE1DD3D2B}" sibTransId="{A09F6224-2394-41C8-AE5C-2D50052B3469}"/>
    <dgm:cxn modelId="{D41B9F4E-8790-4FB9-9D41-78E7EB693A8C}" type="presOf" srcId="{B2359F60-13C3-4566-9A5C-EBAFCA86FA5F}" destId="{B54FFACA-99F3-457D-A3BC-7A58447A27B6}" srcOrd="0" destOrd="0" presId="urn:microsoft.com/office/officeart/2005/8/layout/vList6"/>
    <dgm:cxn modelId="{B582E984-2EB6-419E-B0BA-D4C6F13FC5FC}" srcId="{C8A1ADBC-805D-4D03-AEF0-FC8396F40A9D}" destId="{EBC4CBA6-9D33-4072-A4B8-D10972E3F8FD}" srcOrd="3" destOrd="0" parTransId="{CB55CB0D-1E66-4B73-ACD3-B27C648BD526}" sibTransId="{8EA4CD61-1B55-4BEA-8C24-BE030CF489B2}"/>
    <dgm:cxn modelId="{49D23563-0E8F-45B9-99BD-21DDCA9542B0}" srcId="{C8A1ADBC-805D-4D03-AEF0-FC8396F40A9D}" destId="{B2359F60-13C3-4566-9A5C-EBAFCA86FA5F}" srcOrd="4" destOrd="0" parTransId="{6C58E209-7D3F-4A54-8456-811B1273EF3E}" sibTransId="{6008C968-778E-4CF8-8DC1-606B3F85341D}"/>
    <dgm:cxn modelId="{5E980A47-707A-411A-ADF0-D8B5EF7E83E5}" srcId="{C8A1ADBC-805D-4D03-AEF0-FC8396F40A9D}" destId="{2464CDF7-D422-4DFF-92A7-B42886BB142F}" srcOrd="1" destOrd="0" parTransId="{AF6709AC-6DB3-4DC9-838A-EF5332637D6E}" sibTransId="{E9EB6B62-3AD1-42CC-AEC0-153D1B6965D8}"/>
    <dgm:cxn modelId="{5B05108A-3A4C-46B9-ADB8-FFFC69096C42}" type="presParOf" srcId="{A4EC909D-A383-4B5F-8727-6AFD68D9F4AB}" destId="{0A328F88-DC05-4148-945B-5D1B4AB2A24C}" srcOrd="0" destOrd="0" presId="urn:microsoft.com/office/officeart/2005/8/layout/vList6"/>
    <dgm:cxn modelId="{C4ECB164-E4AB-4041-B8E5-DA924617D22F}" type="presParOf" srcId="{0A328F88-DC05-4148-945B-5D1B4AB2A24C}" destId="{66BF1A95-9CB2-4D80-8497-0DF36A46C007}" srcOrd="0" destOrd="0" presId="urn:microsoft.com/office/officeart/2005/8/layout/vList6"/>
    <dgm:cxn modelId="{56DD1044-F854-4E20-AAE2-7D527C61BA44}" type="presParOf" srcId="{0A328F88-DC05-4148-945B-5D1B4AB2A24C}" destId="{C4287ABB-2738-46DF-9007-70D34FB79794}" srcOrd="1" destOrd="0" presId="urn:microsoft.com/office/officeart/2005/8/layout/vList6"/>
    <dgm:cxn modelId="{607891F8-F2E2-49AE-921A-E2F0392FC307}" type="presParOf" srcId="{A4EC909D-A383-4B5F-8727-6AFD68D9F4AB}" destId="{7AB1B2D4-51B1-404B-978A-3B91E216C817}" srcOrd="1" destOrd="0" presId="urn:microsoft.com/office/officeart/2005/8/layout/vList6"/>
    <dgm:cxn modelId="{7D690E72-BBD6-460F-BB58-6B6B7ACBB562}" type="presParOf" srcId="{A4EC909D-A383-4B5F-8727-6AFD68D9F4AB}" destId="{85C969D6-39DD-4D56-9D05-C822AB7CD7DF}" srcOrd="2" destOrd="0" presId="urn:microsoft.com/office/officeart/2005/8/layout/vList6"/>
    <dgm:cxn modelId="{E47FD953-A074-4D14-8281-7EC5CB172360}" type="presParOf" srcId="{85C969D6-39DD-4D56-9D05-C822AB7CD7DF}" destId="{FE1B237F-9794-4343-AFEC-E9B6552CAAF9}" srcOrd="0" destOrd="0" presId="urn:microsoft.com/office/officeart/2005/8/layout/vList6"/>
    <dgm:cxn modelId="{6B690D7B-0302-4285-93B0-FD6E6A783C74}" type="presParOf" srcId="{85C969D6-39DD-4D56-9D05-C822AB7CD7DF}" destId="{A47D41E1-BD34-425A-8B8D-65DE41904AA4}" srcOrd="1" destOrd="0" presId="urn:microsoft.com/office/officeart/2005/8/layout/vList6"/>
    <dgm:cxn modelId="{38D213AE-F40A-4470-A266-EDE7C58DC6A7}" type="presParOf" srcId="{A4EC909D-A383-4B5F-8727-6AFD68D9F4AB}" destId="{562100FB-91B4-4896-A6E7-FDB986FF30B7}" srcOrd="3" destOrd="0" presId="urn:microsoft.com/office/officeart/2005/8/layout/vList6"/>
    <dgm:cxn modelId="{72A7A2F1-0FE5-45EB-91F8-F08DACA58BB6}" type="presParOf" srcId="{A4EC909D-A383-4B5F-8727-6AFD68D9F4AB}" destId="{F3656FB9-26DA-4B27-96AA-C5A0E3D8053E}" srcOrd="4" destOrd="0" presId="urn:microsoft.com/office/officeart/2005/8/layout/vList6"/>
    <dgm:cxn modelId="{CF174AAE-0C18-4605-B6C3-EB0A7DCAA065}" type="presParOf" srcId="{F3656FB9-26DA-4B27-96AA-C5A0E3D8053E}" destId="{6D895A00-8706-4CC3-B2D1-41263A1F3E40}" srcOrd="0" destOrd="0" presId="urn:microsoft.com/office/officeart/2005/8/layout/vList6"/>
    <dgm:cxn modelId="{9F14AEA4-0D6F-4DAF-9481-61FC801E6647}" type="presParOf" srcId="{F3656FB9-26DA-4B27-96AA-C5A0E3D8053E}" destId="{F50B08C1-1EC1-4B24-99B3-88FA767EC4F2}" srcOrd="1" destOrd="0" presId="urn:microsoft.com/office/officeart/2005/8/layout/vList6"/>
    <dgm:cxn modelId="{B76D920B-38F6-4921-9897-CE9E24B88929}" type="presParOf" srcId="{A4EC909D-A383-4B5F-8727-6AFD68D9F4AB}" destId="{DD577BA4-103F-4815-99D3-4E7D4AEE107C}" srcOrd="5" destOrd="0" presId="urn:microsoft.com/office/officeart/2005/8/layout/vList6"/>
    <dgm:cxn modelId="{B37281AC-AD4A-48DF-B458-0A2689B837FE}" type="presParOf" srcId="{A4EC909D-A383-4B5F-8727-6AFD68D9F4AB}" destId="{E75492E0-841C-4C1E-A344-F1990E750502}" srcOrd="6" destOrd="0" presId="urn:microsoft.com/office/officeart/2005/8/layout/vList6"/>
    <dgm:cxn modelId="{5B078E31-285C-44B6-82D7-0A30E7CB311E}" type="presParOf" srcId="{E75492E0-841C-4C1E-A344-F1990E750502}" destId="{59A01898-F94E-4DF6-A387-40CAA3D926AB}" srcOrd="0" destOrd="0" presId="urn:microsoft.com/office/officeart/2005/8/layout/vList6"/>
    <dgm:cxn modelId="{1770551F-184E-4072-B8AC-D4FAEBC9910E}" type="presParOf" srcId="{E75492E0-841C-4C1E-A344-F1990E750502}" destId="{E15E21B2-988F-4CD2-9C49-7C6319DE2A15}" srcOrd="1" destOrd="0" presId="urn:microsoft.com/office/officeart/2005/8/layout/vList6"/>
    <dgm:cxn modelId="{51C13652-3621-4C8E-907A-6408A206B3E7}" type="presParOf" srcId="{A4EC909D-A383-4B5F-8727-6AFD68D9F4AB}" destId="{D521A84C-5043-43F4-ABEE-D90746322637}" srcOrd="7" destOrd="0" presId="urn:microsoft.com/office/officeart/2005/8/layout/vList6"/>
    <dgm:cxn modelId="{D5061875-83D4-4958-B3A6-6B622DBF3CD4}" type="presParOf" srcId="{A4EC909D-A383-4B5F-8727-6AFD68D9F4AB}" destId="{560AB522-63CA-4EEE-916B-95834D37AF36}" srcOrd="8" destOrd="0" presId="urn:microsoft.com/office/officeart/2005/8/layout/vList6"/>
    <dgm:cxn modelId="{ABAFDFB9-2472-4000-ACDB-DF732F3BE31D}" type="presParOf" srcId="{560AB522-63CA-4EEE-916B-95834D37AF36}" destId="{B54FFACA-99F3-457D-A3BC-7A58447A27B6}" srcOrd="0" destOrd="0" presId="urn:microsoft.com/office/officeart/2005/8/layout/vList6"/>
    <dgm:cxn modelId="{C146BB1F-07AA-4109-A5BD-230EA076B887}" type="presParOf" srcId="{560AB522-63CA-4EEE-916B-95834D37AF36}" destId="{B5757EFE-17B4-409E-B27D-2A4BBD3946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2958157B-6EC3-4CF4-8726-ED3FDB5D06DD}">
      <dgm:prSet phldrT="[Text]"/>
      <dgm:spPr/>
      <dgm:t>
        <a:bodyPr/>
        <a:lstStyle/>
        <a:p>
          <a:r>
            <a:rPr lang="en-US" dirty="0" smtClean="0"/>
            <a:t>Paul lost his head sitting at the controls of the entire work force</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Nancy, saw that he had no clear vision of how to lead a team without hovering over them </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Nancy offered some great suggestions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Paul was  then able to chart and coordinate all of his team</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2">
            <a:hueOff val="2340759"/>
            <a:satOff val="-2919"/>
            <a:lumOff val="686"/>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2">
            <a:hueOff val="4681519"/>
            <a:satOff val="-5839"/>
            <a:lumOff val="1373"/>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4F6552E6-345E-438F-862E-C432BBCE661C}" srcId="{2958157B-6EC3-4CF4-8726-ED3FDB5D06DD}" destId="{DA5A35DC-6357-47B6-BBD5-1360DCA6DB71}" srcOrd="1" destOrd="0" parTransId="{25FD9B57-7A7F-482C-9A1A-A2DA8494C171}" sibTransId="{7FCFBB2D-4D6F-412B-A5C0-C4408EBDE2A8}"/>
    <dgm:cxn modelId="{87A7330B-7313-417D-82EF-58AD4D7F7100}" type="presOf" srcId="{54101877-EF21-441A-AAC5-F080337B8E57}" destId="{3B078874-2816-4FC6-8D1C-F4D84FA4BDA4}" srcOrd="0" destOrd="0" presId="urn:microsoft.com/office/officeart/2008/layout/PictureAccentList"/>
    <dgm:cxn modelId="{F6165B36-7EA7-42C5-A7AC-6A8BF3C06ABA}" type="presOf" srcId="{DA5A35DC-6357-47B6-BBD5-1360DCA6DB71}" destId="{38A217B1-1FB6-4DE5-A01B-B687BFA1E0F0}" srcOrd="0" destOrd="0" presId="urn:microsoft.com/office/officeart/2008/layout/PictureAccentList"/>
    <dgm:cxn modelId="{AB942D96-8DE3-48D1-9F1F-AFBABCD5EC22}" type="presOf" srcId="{2958157B-6EC3-4CF4-8726-ED3FDB5D06DD}" destId="{2F349EEA-80F1-45A4-9662-E30E669298B7}" srcOrd="0" destOrd="0" presId="urn:microsoft.com/office/officeart/2008/layout/PictureAccentList"/>
    <dgm:cxn modelId="{81E8AB02-031B-4888-A91B-F5D136B0D4B0}" type="presOf" srcId="{5B2E107D-DA62-4B1F-8234-B1CCC3750E22}" destId="{2FF8C233-5E4F-4D66-A467-9833DD4870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D974181D-EAEA-4B2D-8189-D7DEFA3C5DAC}" type="presOf" srcId="{6D89D9B9-936D-4AC5-B93D-8B5A023EE74B}" destId="{5E8FB5C8-9B2C-4A1B-9F65-15281516F133}" srcOrd="0" destOrd="0" presId="urn:microsoft.com/office/officeart/2008/layout/PictureAccentList"/>
    <dgm:cxn modelId="{EB068AEF-C864-43EE-BAF3-0268CDF525A9}" type="presParOf" srcId="{3B078874-2816-4FC6-8D1C-F4D84FA4BDA4}" destId="{67A6398D-14DE-4255-9F1E-605EF46B0C7A}" srcOrd="0" destOrd="0" presId="urn:microsoft.com/office/officeart/2008/layout/PictureAccentList"/>
    <dgm:cxn modelId="{E7738513-F8C5-4FA0-8516-EB2C6B614005}" type="presParOf" srcId="{67A6398D-14DE-4255-9F1E-605EF46B0C7A}" destId="{521A2305-4D4E-4E83-B1CE-873E2F6A00A2}" srcOrd="0" destOrd="0" presId="urn:microsoft.com/office/officeart/2008/layout/PictureAccentList"/>
    <dgm:cxn modelId="{A6354E09-BD76-4511-90B3-9E8CC5660200}" type="presParOf" srcId="{521A2305-4D4E-4E83-B1CE-873E2F6A00A2}" destId="{2F349EEA-80F1-45A4-9662-E30E669298B7}" srcOrd="0" destOrd="0" presId="urn:microsoft.com/office/officeart/2008/layout/PictureAccentList"/>
    <dgm:cxn modelId="{F350BE98-A579-4BCE-B89E-199C473AFD8F}" type="presParOf" srcId="{67A6398D-14DE-4255-9F1E-605EF46B0C7A}" destId="{6D58A5DB-E8F3-4CAB-9669-0CA8660E3673}" srcOrd="1" destOrd="0" presId="urn:microsoft.com/office/officeart/2008/layout/PictureAccentList"/>
    <dgm:cxn modelId="{8F11D887-4922-4E1D-922F-C121DDF1BD02}" type="presParOf" srcId="{6D58A5DB-E8F3-4CAB-9669-0CA8660E3673}" destId="{331E082B-ED39-48E7-ACC4-29E00E69F054}" srcOrd="0" destOrd="0" presId="urn:microsoft.com/office/officeart/2008/layout/PictureAccentList"/>
    <dgm:cxn modelId="{76384309-5393-4E7A-9DCA-D5181F9B75FA}" type="presParOf" srcId="{331E082B-ED39-48E7-ACC4-29E00E69F054}" destId="{6F089DDD-30CD-4251-97D6-900D3A53B1B6}" srcOrd="0" destOrd="0" presId="urn:microsoft.com/office/officeart/2008/layout/PictureAccentList"/>
    <dgm:cxn modelId="{27F10E7C-C9E0-4691-905D-27D4114B2708}" type="presParOf" srcId="{331E082B-ED39-48E7-ACC4-29E00E69F054}" destId="{5E8FB5C8-9B2C-4A1B-9F65-15281516F133}" srcOrd="1" destOrd="0" presId="urn:microsoft.com/office/officeart/2008/layout/PictureAccentList"/>
    <dgm:cxn modelId="{2BBC31EA-6EE0-45D9-99CC-3A2CF8FD5F28}" type="presParOf" srcId="{6D58A5DB-E8F3-4CAB-9669-0CA8660E3673}" destId="{D413A050-A97B-487A-A8B6-8EEDF65EF0FA}" srcOrd="1" destOrd="0" presId="urn:microsoft.com/office/officeart/2008/layout/PictureAccentList"/>
    <dgm:cxn modelId="{0DC3CE6F-CF1B-4537-ADA0-D8D131FC0803}" type="presParOf" srcId="{D413A050-A97B-487A-A8B6-8EEDF65EF0FA}" destId="{988D3AFB-9B59-4D94-A091-22FFFAF78BCB}" srcOrd="0" destOrd="0" presId="urn:microsoft.com/office/officeart/2008/layout/PictureAccentList"/>
    <dgm:cxn modelId="{689253D5-F1BA-42FA-80DA-8FEE009C562F}" type="presParOf" srcId="{D413A050-A97B-487A-A8B6-8EEDF65EF0FA}" destId="{38A217B1-1FB6-4DE5-A01B-B687BFA1E0F0}" srcOrd="1" destOrd="0" presId="urn:microsoft.com/office/officeart/2008/layout/PictureAccentList"/>
    <dgm:cxn modelId="{3B3CB21E-E299-435F-A210-7CD3CFE94491}" type="presParOf" srcId="{6D58A5DB-E8F3-4CAB-9669-0CA8660E3673}" destId="{C0DFCFE6-8D4D-4273-B68D-9C123C137160}" srcOrd="2" destOrd="0" presId="urn:microsoft.com/office/officeart/2008/layout/PictureAccentList"/>
    <dgm:cxn modelId="{82C1EA5F-8402-4CE5-8C43-234418AEB098}" type="presParOf" srcId="{C0DFCFE6-8D4D-4273-B68D-9C123C137160}" destId="{B805A22C-50C0-4D4A-AD2F-2F121E86113C}" srcOrd="0" destOrd="0" presId="urn:microsoft.com/office/officeart/2008/layout/PictureAccentList"/>
    <dgm:cxn modelId="{B6CBD6D2-6151-4BD2-A8D0-7660552C4CEE}"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E9BB7E3-02D9-4218-B974-6F31C0727044}" type="doc">
      <dgm:prSet loTypeId="urn:microsoft.com/office/officeart/2005/8/layout/matrix1" loCatId="matrix" qsTypeId="urn:microsoft.com/office/officeart/2005/8/quickstyle/simple1" qsCatId="simple" csTypeId="urn:microsoft.com/office/officeart/2005/8/colors/colorful3" csCatId="colorful" phldr="1"/>
      <dgm:spPr/>
      <dgm:t>
        <a:bodyPr/>
        <a:lstStyle/>
        <a:p>
          <a:endParaRPr lang="en-US"/>
        </a:p>
      </dgm:t>
    </dgm:pt>
    <dgm:pt modelId="{565B1148-5DAD-4D78-9A53-FBACF10A4B8B}">
      <dgm:prSet phldrT="[Text]"/>
      <dgm:spPr/>
      <dgm:t>
        <a:bodyPr/>
        <a:lstStyle/>
        <a:p>
          <a:r>
            <a:rPr lang="en-US" b="1" dirty="0" smtClean="0"/>
            <a:t>SWOT</a:t>
          </a:r>
          <a:endParaRPr lang="en-US" b="1" dirty="0"/>
        </a:p>
      </dgm:t>
    </dgm:pt>
    <dgm:pt modelId="{8B43BC5D-641E-4034-97A1-1865B4C0D279}" type="parTrans" cxnId="{EF66D073-9B5F-4565-97BA-BC8B0AFD32A4}">
      <dgm:prSet/>
      <dgm:spPr/>
      <dgm:t>
        <a:bodyPr/>
        <a:lstStyle/>
        <a:p>
          <a:endParaRPr lang="en-US"/>
        </a:p>
      </dgm:t>
    </dgm:pt>
    <dgm:pt modelId="{35DC14F7-4714-4A65-949E-0A15A566437E}" type="sibTrans" cxnId="{EF66D073-9B5F-4565-97BA-BC8B0AFD32A4}">
      <dgm:prSet/>
      <dgm:spPr/>
      <dgm:t>
        <a:bodyPr/>
        <a:lstStyle/>
        <a:p>
          <a:endParaRPr lang="en-US"/>
        </a:p>
      </dgm:t>
    </dgm:pt>
    <dgm:pt modelId="{85A4109D-6146-483F-A604-47949C136EDC}">
      <dgm:prSet phldrT="[Text]"/>
      <dgm:spPr/>
      <dgm:t>
        <a:bodyPr/>
        <a:lstStyle/>
        <a:p>
          <a:r>
            <a:rPr lang="en-US" b="0" dirty="0" smtClean="0"/>
            <a:t>Strengths</a:t>
          </a:r>
          <a:endParaRPr lang="en-US" b="0" dirty="0"/>
        </a:p>
      </dgm:t>
    </dgm:pt>
    <dgm:pt modelId="{D089739B-8187-4348-B0D5-1E3B538E9FEF}" type="parTrans" cxnId="{99406EB5-4A05-4A7D-9E42-29A08A985B18}">
      <dgm:prSet/>
      <dgm:spPr/>
      <dgm:t>
        <a:bodyPr/>
        <a:lstStyle/>
        <a:p>
          <a:endParaRPr lang="en-US"/>
        </a:p>
      </dgm:t>
    </dgm:pt>
    <dgm:pt modelId="{2797D464-0024-42D3-BF14-9D5580721486}" type="sibTrans" cxnId="{99406EB5-4A05-4A7D-9E42-29A08A985B18}">
      <dgm:prSet/>
      <dgm:spPr/>
      <dgm:t>
        <a:bodyPr/>
        <a:lstStyle/>
        <a:p>
          <a:endParaRPr lang="en-US"/>
        </a:p>
      </dgm:t>
    </dgm:pt>
    <dgm:pt modelId="{BCFACF5A-9822-4BA2-9B4C-7141F6B17DC3}">
      <dgm:prSet phldrT="[Text]"/>
      <dgm:spPr/>
      <dgm:t>
        <a:bodyPr/>
        <a:lstStyle/>
        <a:p>
          <a:r>
            <a:rPr lang="en-US" b="0" dirty="0" smtClean="0"/>
            <a:t>Weaknesses</a:t>
          </a:r>
          <a:endParaRPr lang="en-US" b="0" dirty="0"/>
        </a:p>
      </dgm:t>
    </dgm:pt>
    <dgm:pt modelId="{29D4F67F-86D7-4B91-B7D5-CEA4794F930F}" type="parTrans" cxnId="{BF0740FF-44D7-45F7-8C23-98EE165EF428}">
      <dgm:prSet/>
      <dgm:spPr/>
      <dgm:t>
        <a:bodyPr/>
        <a:lstStyle/>
        <a:p>
          <a:endParaRPr lang="en-US"/>
        </a:p>
      </dgm:t>
    </dgm:pt>
    <dgm:pt modelId="{B0FA5C8A-3EAC-43CF-8592-10967E973E18}" type="sibTrans" cxnId="{BF0740FF-44D7-45F7-8C23-98EE165EF428}">
      <dgm:prSet/>
      <dgm:spPr/>
      <dgm:t>
        <a:bodyPr/>
        <a:lstStyle/>
        <a:p>
          <a:endParaRPr lang="en-US"/>
        </a:p>
      </dgm:t>
    </dgm:pt>
    <dgm:pt modelId="{7AABFE65-CD8E-427E-BB48-DBEEC57BF216}">
      <dgm:prSet phldrT="[Text]"/>
      <dgm:spPr/>
      <dgm:t>
        <a:bodyPr/>
        <a:lstStyle/>
        <a:p>
          <a:r>
            <a:rPr lang="en-US" b="0" dirty="0" smtClean="0"/>
            <a:t>Opportunities</a:t>
          </a:r>
          <a:endParaRPr lang="en-US" b="0" dirty="0"/>
        </a:p>
      </dgm:t>
    </dgm:pt>
    <dgm:pt modelId="{5D4B15BD-F52A-443B-BCAB-86BC62456A1B}" type="parTrans" cxnId="{46C93555-9156-455C-9A85-4D128820DB13}">
      <dgm:prSet/>
      <dgm:spPr/>
      <dgm:t>
        <a:bodyPr/>
        <a:lstStyle/>
        <a:p>
          <a:endParaRPr lang="en-US"/>
        </a:p>
      </dgm:t>
    </dgm:pt>
    <dgm:pt modelId="{BBFFA8E5-39DC-442A-997F-AA568923E932}" type="sibTrans" cxnId="{46C93555-9156-455C-9A85-4D128820DB13}">
      <dgm:prSet/>
      <dgm:spPr/>
      <dgm:t>
        <a:bodyPr/>
        <a:lstStyle/>
        <a:p>
          <a:endParaRPr lang="en-US"/>
        </a:p>
      </dgm:t>
    </dgm:pt>
    <dgm:pt modelId="{4C1EA65F-A288-4B8C-AFFC-7E605DD89E32}">
      <dgm:prSet phldrT="[Text]"/>
      <dgm:spPr/>
      <dgm:t>
        <a:bodyPr/>
        <a:lstStyle/>
        <a:p>
          <a:r>
            <a:rPr lang="en-US" b="0" dirty="0" smtClean="0"/>
            <a:t>Threats</a:t>
          </a:r>
          <a:endParaRPr lang="en-US" b="0" dirty="0"/>
        </a:p>
      </dgm:t>
    </dgm:pt>
    <dgm:pt modelId="{F0300D57-EA1E-4BEF-9479-53337090DE8E}" type="parTrans" cxnId="{4350EEDA-B28D-42B4-ABA2-FD4D0DC2BEFE}">
      <dgm:prSet/>
      <dgm:spPr/>
      <dgm:t>
        <a:bodyPr/>
        <a:lstStyle/>
        <a:p>
          <a:endParaRPr lang="en-US"/>
        </a:p>
      </dgm:t>
    </dgm:pt>
    <dgm:pt modelId="{1776546B-DDED-45DF-B8A7-3BFD8D57193B}" type="sibTrans" cxnId="{4350EEDA-B28D-42B4-ABA2-FD4D0DC2BEFE}">
      <dgm:prSet/>
      <dgm:spPr/>
      <dgm:t>
        <a:bodyPr/>
        <a:lstStyle/>
        <a:p>
          <a:endParaRPr lang="en-US"/>
        </a:p>
      </dgm:t>
    </dgm:pt>
    <dgm:pt modelId="{3FB716A4-CBCE-4CD6-B89C-6C2149E69088}" type="pres">
      <dgm:prSet presAssocID="{2E9BB7E3-02D9-4218-B974-6F31C0727044}" presName="diagram" presStyleCnt="0">
        <dgm:presLayoutVars>
          <dgm:chMax val="1"/>
          <dgm:dir/>
          <dgm:animLvl val="ctr"/>
          <dgm:resizeHandles val="exact"/>
        </dgm:presLayoutVars>
      </dgm:prSet>
      <dgm:spPr/>
      <dgm:t>
        <a:bodyPr/>
        <a:lstStyle/>
        <a:p>
          <a:endParaRPr lang="en-US"/>
        </a:p>
      </dgm:t>
    </dgm:pt>
    <dgm:pt modelId="{ED73C516-D66F-449E-A454-6BC6AC471372}" type="pres">
      <dgm:prSet presAssocID="{2E9BB7E3-02D9-4218-B974-6F31C0727044}" presName="matrix" presStyleCnt="0"/>
      <dgm:spPr/>
    </dgm:pt>
    <dgm:pt modelId="{17DA5801-92EC-4FDC-B4CA-155AE9E54523}" type="pres">
      <dgm:prSet presAssocID="{2E9BB7E3-02D9-4218-B974-6F31C0727044}" presName="tile1" presStyleLbl="node1" presStyleIdx="0" presStyleCnt="4"/>
      <dgm:spPr/>
      <dgm:t>
        <a:bodyPr/>
        <a:lstStyle/>
        <a:p>
          <a:endParaRPr lang="en-US"/>
        </a:p>
      </dgm:t>
    </dgm:pt>
    <dgm:pt modelId="{B1F05DDD-07CB-4A99-94EA-C852FD2AD56E}" type="pres">
      <dgm:prSet presAssocID="{2E9BB7E3-02D9-4218-B974-6F31C0727044}" presName="tile1text" presStyleLbl="node1" presStyleIdx="0" presStyleCnt="4">
        <dgm:presLayoutVars>
          <dgm:chMax val="0"/>
          <dgm:chPref val="0"/>
          <dgm:bulletEnabled val="1"/>
        </dgm:presLayoutVars>
      </dgm:prSet>
      <dgm:spPr/>
      <dgm:t>
        <a:bodyPr/>
        <a:lstStyle/>
        <a:p>
          <a:endParaRPr lang="en-US"/>
        </a:p>
      </dgm:t>
    </dgm:pt>
    <dgm:pt modelId="{88547D81-D7F6-4F0A-8942-96E7EBD96BAB}" type="pres">
      <dgm:prSet presAssocID="{2E9BB7E3-02D9-4218-B974-6F31C0727044}" presName="tile2" presStyleLbl="node1" presStyleIdx="1" presStyleCnt="4"/>
      <dgm:spPr/>
      <dgm:t>
        <a:bodyPr/>
        <a:lstStyle/>
        <a:p>
          <a:endParaRPr lang="en-US"/>
        </a:p>
      </dgm:t>
    </dgm:pt>
    <dgm:pt modelId="{ECF93E7B-2527-4D7F-ACA3-70CA803FEC54}" type="pres">
      <dgm:prSet presAssocID="{2E9BB7E3-02D9-4218-B974-6F31C0727044}" presName="tile2text" presStyleLbl="node1" presStyleIdx="1" presStyleCnt="4">
        <dgm:presLayoutVars>
          <dgm:chMax val="0"/>
          <dgm:chPref val="0"/>
          <dgm:bulletEnabled val="1"/>
        </dgm:presLayoutVars>
      </dgm:prSet>
      <dgm:spPr/>
      <dgm:t>
        <a:bodyPr/>
        <a:lstStyle/>
        <a:p>
          <a:endParaRPr lang="en-US"/>
        </a:p>
      </dgm:t>
    </dgm:pt>
    <dgm:pt modelId="{76E5B8B3-3DF7-49DF-8683-1BBF9C940B99}" type="pres">
      <dgm:prSet presAssocID="{2E9BB7E3-02D9-4218-B974-6F31C0727044}" presName="tile3" presStyleLbl="node1" presStyleIdx="2" presStyleCnt="4"/>
      <dgm:spPr/>
      <dgm:t>
        <a:bodyPr/>
        <a:lstStyle/>
        <a:p>
          <a:endParaRPr lang="en-US"/>
        </a:p>
      </dgm:t>
    </dgm:pt>
    <dgm:pt modelId="{E73F4D3C-D5DD-48BC-B034-21CD65AB5796}" type="pres">
      <dgm:prSet presAssocID="{2E9BB7E3-02D9-4218-B974-6F31C0727044}" presName="tile3text" presStyleLbl="node1" presStyleIdx="2" presStyleCnt="4">
        <dgm:presLayoutVars>
          <dgm:chMax val="0"/>
          <dgm:chPref val="0"/>
          <dgm:bulletEnabled val="1"/>
        </dgm:presLayoutVars>
      </dgm:prSet>
      <dgm:spPr/>
      <dgm:t>
        <a:bodyPr/>
        <a:lstStyle/>
        <a:p>
          <a:endParaRPr lang="en-US"/>
        </a:p>
      </dgm:t>
    </dgm:pt>
    <dgm:pt modelId="{CB86D3E8-CB6B-4FF1-8BF4-4E7F57AAE093}" type="pres">
      <dgm:prSet presAssocID="{2E9BB7E3-02D9-4218-B974-6F31C0727044}" presName="tile4" presStyleLbl="node1" presStyleIdx="3" presStyleCnt="4"/>
      <dgm:spPr/>
      <dgm:t>
        <a:bodyPr/>
        <a:lstStyle/>
        <a:p>
          <a:endParaRPr lang="en-US"/>
        </a:p>
      </dgm:t>
    </dgm:pt>
    <dgm:pt modelId="{6B66CED4-F213-4C08-BD95-1031AF8CF7BB}" type="pres">
      <dgm:prSet presAssocID="{2E9BB7E3-02D9-4218-B974-6F31C0727044}" presName="tile4text" presStyleLbl="node1" presStyleIdx="3" presStyleCnt="4">
        <dgm:presLayoutVars>
          <dgm:chMax val="0"/>
          <dgm:chPref val="0"/>
          <dgm:bulletEnabled val="1"/>
        </dgm:presLayoutVars>
      </dgm:prSet>
      <dgm:spPr/>
      <dgm:t>
        <a:bodyPr/>
        <a:lstStyle/>
        <a:p>
          <a:endParaRPr lang="en-US"/>
        </a:p>
      </dgm:t>
    </dgm:pt>
    <dgm:pt modelId="{98FB2630-B698-4BD9-82A9-EA252CB5E219}" type="pres">
      <dgm:prSet presAssocID="{2E9BB7E3-02D9-4218-B974-6F31C0727044}" presName="centerTile" presStyleLbl="fgShp" presStyleIdx="0" presStyleCnt="1">
        <dgm:presLayoutVars>
          <dgm:chMax val="0"/>
          <dgm:chPref val="0"/>
        </dgm:presLayoutVars>
      </dgm:prSet>
      <dgm:spPr/>
      <dgm:t>
        <a:bodyPr/>
        <a:lstStyle/>
        <a:p>
          <a:endParaRPr lang="en-US"/>
        </a:p>
      </dgm:t>
    </dgm:pt>
  </dgm:ptLst>
  <dgm:cxnLst>
    <dgm:cxn modelId="{EF66D073-9B5F-4565-97BA-BC8B0AFD32A4}" srcId="{2E9BB7E3-02D9-4218-B974-6F31C0727044}" destId="{565B1148-5DAD-4D78-9A53-FBACF10A4B8B}" srcOrd="0" destOrd="0" parTransId="{8B43BC5D-641E-4034-97A1-1865B4C0D279}" sibTransId="{35DC14F7-4714-4A65-949E-0A15A566437E}"/>
    <dgm:cxn modelId="{BF0740FF-44D7-45F7-8C23-98EE165EF428}" srcId="{565B1148-5DAD-4D78-9A53-FBACF10A4B8B}" destId="{BCFACF5A-9822-4BA2-9B4C-7141F6B17DC3}" srcOrd="1" destOrd="0" parTransId="{29D4F67F-86D7-4B91-B7D5-CEA4794F930F}" sibTransId="{B0FA5C8A-3EAC-43CF-8592-10967E973E18}"/>
    <dgm:cxn modelId="{46C93555-9156-455C-9A85-4D128820DB13}" srcId="{565B1148-5DAD-4D78-9A53-FBACF10A4B8B}" destId="{7AABFE65-CD8E-427E-BB48-DBEEC57BF216}" srcOrd="2" destOrd="0" parTransId="{5D4B15BD-F52A-443B-BCAB-86BC62456A1B}" sibTransId="{BBFFA8E5-39DC-442A-997F-AA568923E932}"/>
    <dgm:cxn modelId="{CFBDADE0-9A78-4630-8A67-BFA20739EC23}" type="presOf" srcId="{4C1EA65F-A288-4B8C-AFFC-7E605DD89E32}" destId="{6B66CED4-F213-4C08-BD95-1031AF8CF7BB}" srcOrd="1" destOrd="0" presId="urn:microsoft.com/office/officeart/2005/8/layout/matrix1"/>
    <dgm:cxn modelId="{9C957FE5-3186-4069-A701-8BDF00047D4F}" type="presOf" srcId="{7AABFE65-CD8E-427E-BB48-DBEEC57BF216}" destId="{76E5B8B3-3DF7-49DF-8683-1BBF9C940B99}" srcOrd="0" destOrd="0" presId="urn:microsoft.com/office/officeart/2005/8/layout/matrix1"/>
    <dgm:cxn modelId="{C0FB4DE7-2549-4353-9921-DECAD0D92BCA}" type="presOf" srcId="{BCFACF5A-9822-4BA2-9B4C-7141F6B17DC3}" destId="{88547D81-D7F6-4F0A-8942-96E7EBD96BAB}" srcOrd="0" destOrd="0" presId="urn:microsoft.com/office/officeart/2005/8/layout/matrix1"/>
    <dgm:cxn modelId="{60D8B6C9-A705-4138-A46C-9996922AF890}" type="presOf" srcId="{85A4109D-6146-483F-A604-47949C136EDC}" destId="{B1F05DDD-07CB-4A99-94EA-C852FD2AD56E}" srcOrd="1" destOrd="0" presId="urn:microsoft.com/office/officeart/2005/8/layout/matrix1"/>
    <dgm:cxn modelId="{99E8D63A-EA42-4EAC-B067-C12596B399E2}" type="presOf" srcId="{BCFACF5A-9822-4BA2-9B4C-7141F6B17DC3}" destId="{ECF93E7B-2527-4D7F-ACA3-70CA803FEC54}" srcOrd="1" destOrd="0" presId="urn:microsoft.com/office/officeart/2005/8/layout/matrix1"/>
    <dgm:cxn modelId="{99406EB5-4A05-4A7D-9E42-29A08A985B18}" srcId="{565B1148-5DAD-4D78-9A53-FBACF10A4B8B}" destId="{85A4109D-6146-483F-A604-47949C136EDC}" srcOrd="0" destOrd="0" parTransId="{D089739B-8187-4348-B0D5-1E3B538E9FEF}" sibTransId="{2797D464-0024-42D3-BF14-9D5580721486}"/>
    <dgm:cxn modelId="{6F02D026-D18B-44BD-B129-4E851ABB3CD3}" type="presOf" srcId="{85A4109D-6146-483F-A604-47949C136EDC}" destId="{17DA5801-92EC-4FDC-B4CA-155AE9E54523}" srcOrd="0" destOrd="0" presId="urn:microsoft.com/office/officeart/2005/8/layout/matrix1"/>
    <dgm:cxn modelId="{0B9741CE-D4AD-4533-A44A-3C33AD7FDBA0}" type="presOf" srcId="{7AABFE65-CD8E-427E-BB48-DBEEC57BF216}" destId="{E73F4D3C-D5DD-48BC-B034-21CD65AB5796}" srcOrd="1" destOrd="0" presId="urn:microsoft.com/office/officeart/2005/8/layout/matrix1"/>
    <dgm:cxn modelId="{A46BF880-5CB8-49E5-A43E-D605A0103BF5}" type="presOf" srcId="{2E9BB7E3-02D9-4218-B974-6F31C0727044}" destId="{3FB716A4-CBCE-4CD6-B89C-6C2149E69088}" srcOrd="0" destOrd="0" presId="urn:microsoft.com/office/officeart/2005/8/layout/matrix1"/>
    <dgm:cxn modelId="{73A58505-4A33-4141-A9D3-FE5E5BFC796C}" type="presOf" srcId="{4C1EA65F-A288-4B8C-AFFC-7E605DD89E32}" destId="{CB86D3E8-CB6B-4FF1-8BF4-4E7F57AAE093}" srcOrd="0" destOrd="0" presId="urn:microsoft.com/office/officeart/2005/8/layout/matrix1"/>
    <dgm:cxn modelId="{07BB62E6-35BE-4F6E-BABC-7D579A1C8F3C}" type="presOf" srcId="{565B1148-5DAD-4D78-9A53-FBACF10A4B8B}" destId="{98FB2630-B698-4BD9-82A9-EA252CB5E219}" srcOrd="0" destOrd="0" presId="urn:microsoft.com/office/officeart/2005/8/layout/matrix1"/>
    <dgm:cxn modelId="{4350EEDA-B28D-42B4-ABA2-FD4D0DC2BEFE}" srcId="{565B1148-5DAD-4D78-9A53-FBACF10A4B8B}" destId="{4C1EA65F-A288-4B8C-AFFC-7E605DD89E32}" srcOrd="3" destOrd="0" parTransId="{F0300D57-EA1E-4BEF-9479-53337090DE8E}" sibTransId="{1776546B-DDED-45DF-B8A7-3BFD8D57193B}"/>
    <dgm:cxn modelId="{C651E02F-DA40-4DF8-BD03-FE6E4AD5364B}" type="presParOf" srcId="{3FB716A4-CBCE-4CD6-B89C-6C2149E69088}" destId="{ED73C516-D66F-449E-A454-6BC6AC471372}" srcOrd="0" destOrd="0" presId="urn:microsoft.com/office/officeart/2005/8/layout/matrix1"/>
    <dgm:cxn modelId="{1C66DE08-FCAC-4B28-8AD2-CC9574B41907}" type="presParOf" srcId="{ED73C516-D66F-449E-A454-6BC6AC471372}" destId="{17DA5801-92EC-4FDC-B4CA-155AE9E54523}" srcOrd="0" destOrd="0" presId="urn:microsoft.com/office/officeart/2005/8/layout/matrix1"/>
    <dgm:cxn modelId="{042FE01C-C865-4758-8FD0-1106EFC7101A}" type="presParOf" srcId="{ED73C516-D66F-449E-A454-6BC6AC471372}" destId="{B1F05DDD-07CB-4A99-94EA-C852FD2AD56E}" srcOrd="1" destOrd="0" presId="urn:microsoft.com/office/officeart/2005/8/layout/matrix1"/>
    <dgm:cxn modelId="{4A94F3CA-F4B2-4046-BBD8-E421CC9BD7F5}" type="presParOf" srcId="{ED73C516-D66F-449E-A454-6BC6AC471372}" destId="{88547D81-D7F6-4F0A-8942-96E7EBD96BAB}" srcOrd="2" destOrd="0" presId="urn:microsoft.com/office/officeart/2005/8/layout/matrix1"/>
    <dgm:cxn modelId="{FDA8E13B-47BE-490C-BB26-74F5EC409FE8}" type="presParOf" srcId="{ED73C516-D66F-449E-A454-6BC6AC471372}" destId="{ECF93E7B-2527-4D7F-ACA3-70CA803FEC54}" srcOrd="3" destOrd="0" presId="urn:microsoft.com/office/officeart/2005/8/layout/matrix1"/>
    <dgm:cxn modelId="{289D8229-9EAB-4EDC-BBCB-35572BA3F784}" type="presParOf" srcId="{ED73C516-D66F-449E-A454-6BC6AC471372}" destId="{76E5B8B3-3DF7-49DF-8683-1BBF9C940B99}" srcOrd="4" destOrd="0" presId="urn:microsoft.com/office/officeart/2005/8/layout/matrix1"/>
    <dgm:cxn modelId="{5E8FC02B-960D-40C3-9F5B-A573B0BBFDA9}" type="presParOf" srcId="{ED73C516-D66F-449E-A454-6BC6AC471372}" destId="{E73F4D3C-D5DD-48BC-B034-21CD65AB5796}" srcOrd="5" destOrd="0" presId="urn:microsoft.com/office/officeart/2005/8/layout/matrix1"/>
    <dgm:cxn modelId="{3BDD071C-71C4-421C-84F9-1FC1C16609BC}" type="presParOf" srcId="{ED73C516-D66F-449E-A454-6BC6AC471372}" destId="{CB86D3E8-CB6B-4FF1-8BF4-4E7F57AAE093}" srcOrd="6" destOrd="0" presId="urn:microsoft.com/office/officeart/2005/8/layout/matrix1"/>
    <dgm:cxn modelId="{C91C09EB-EAB1-4F09-82B3-6A275F4BC5BB}" type="presParOf" srcId="{ED73C516-D66F-449E-A454-6BC6AC471372}" destId="{6B66CED4-F213-4C08-BD95-1031AF8CF7BB}" srcOrd="7" destOrd="0" presId="urn:microsoft.com/office/officeart/2005/8/layout/matrix1"/>
    <dgm:cxn modelId="{7394B495-3E21-40F5-8547-6C9EAE877841}" type="presParOf" srcId="{3FB716A4-CBCE-4CD6-B89C-6C2149E69088}" destId="{98FB2630-B698-4BD9-82A9-EA252CB5E219}"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5BEB2B4-9C6E-4DC8-8E2E-0725FB9F277E}"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F11DC34E-5021-4827-86FA-0239B15EF8B6}">
      <dgm:prSet phldrT="[Text]" custT="1"/>
      <dgm:spPr/>
      <dgm:t>
        <a:bodyPr/>
        <a:lstStyle/>
        <a:p>
          <a:r>
            <a:rPr lang="en-US" sz="4000" b="0" dirty="0" smtClean="0"/>
            <a:t>Customer service</a:t>
          </a:r>
          <a:endParaRPr lang="en-US" sz="4000" b="0" dirty="0"/>
        </a:p>
      </dgm:t>
    </dgm:pt>
    <dgm:pt modelId="{F6A29AB6-609F-4D5A-B9B4-E8C0D68CB5D9}" type="parTrans" cxnId="{690E539C-1428-4F82-9D21-A183C1C15206}">
      <dgm:prSet/>
      <dgm:spPr/>
      <dgm:t>
        <a:bodyPr/>
        <a:lstStyle/>
        <a:p>
          <a:endParaRPr lang="en-US"/>
        </a:p>
      </dgm:t>
    </dgm:pt>
    <dgm:pt modelId="{78A0910D-195E-4A53-A87A-7110B6FA5113}" type="sibTrans" cxnId="{690E539C-1428-4F82-9D21-A183C1C15206}">
      <dgm:prSet/>
      <dgm:spPr/>
      <dgm:t>
        <a:bodyPr/>
        <a:lstStyle/>
        <a:p>
          <a:endParaRPr lang="en-US"/>
        </a:p>
      </dgm:t>
    </dgm:pt>
    <dgm:pt modelId="{6BFE6355-7750-4512-8BD7-640C090D7352}">
      <dgm:prSet phldrT="[Text]" custT="1"/>
      <dgm:spPr/>
      <dgm:t>
        <a:bodyPr/>
        <a:lstStyle/>
        <a:p>
          <a:r>
            <a:rPr lang="en-US" sz="4000" b="0" dirty="0" smtClean="0"/>
            <a:t>Products or services</a:t>
          </a:r>
          <a:endParaRPr lang="en-US" sz="4000" b="0" dirty="0"/>
        </a:p>
      </dgm:t>
    </dgm:pt>
    <dgm:pt modelId="{56FF6BF7-18A2-40EA-BB3F-865F96E09B64}" type="parTrans" cxnId="{1F7645F1-3A33-438C-93D0-6D69E4A52C1E}">
      <dgm:prSet/>
      <dgm:spPr/>
      <dgm:t>
        <a:bodyPr/>
        <a:lstStyle/>
        <a:p>
          <a:endParaRPr lang="en-US"/>
        </a:p>
      </dgm:t>
    </dgm:pt>
    <dgm:pt modelId="{C1A0B8C2-1FFE-4190-A462-764B0A4C56E3}" type="sibTrans" cxnId="{1F7645F1-3A33-438C-93D0-6D69E4A52C1E}">
      <dgm:prSet/>
      <dgm:spPr/>
      <dgm:t>
        <a:bodyPr/>
        <a:lstStyle/>
        <a:p>
          <a:endParaRPr lang="en-US"/>
        </a:p>
      </dgm:t>
    </dgm:pt>
    <dgm:pt modelId="{BC446E0F-8B3F-4920-B623-851062D1A7EE}">
      <dgm:prSet phldrT="[Text]" custT="1"/>
      <dgm:spPr/>
      <dgm:t>
        <a:bodyPr/>
        <a:lstStyle/>
        <a:p>
          <a:r>
            <a:rPr lang="en-US" sz="4000" b="0" dirty="0" smtClean="0"/>
            <a:t>Reputation</a:t>
          </a:r>
          <a:endParaRPr lang="en-US" sz="4000" b="0" dirty="0"/>
        </a:p>
      </dgm:t>
    </dgm:pt>
    <dgm:pt modelId="{37D7CC88-0E3D-4911-B5F9-0BAFB2F64C3C}" type="parTrans" cxnId="{7DB35CB1-3536-40D0-8CD1-A653EB87F49F}">
      <dgm:prSet/>
      <dgm:spPr/>
      <dgm:t>
        <a:bodyPr/>
        <a:lstStyle/>
        <a:p>
          <a:endParaRPr lang="en-US"/>
        </a:p>
      </dgm:t>
    </dgm:pt>
    <dgm:pt modelId="{F2B4D38D-3A9F-4D30-B78F-D346749B18CE}" type="sibTrans" cxnId="{7DB35CB1-3536-40D0-8CD1-A653EB87F49F}">
      <dgm:prSet/>
      <dgm:spPr/>
      <dgm:t>
        <a:bodyPr/>
        <a:lstStyle/>
        <a:p>
          <a:endParaRPr lang="en-US"/>
        </a:p>
      </dgm:t>
    </dgm:pt>
    <dgm:pt modelId="{7A1361F7-B114-48CE-86CB-C21714C784E8}">
      <dgm:prSet phldrT="[Text]" custT="1"/>
      <dgm:spPr/>
      <dgm:t>
        <a:bodyPr/>
        <a:lstStyle/>
        <a:p>
          <a:r>
            <a:rPr lang="en-US" sz="4000" b="0" dirty="0" smtClean="0"/>
            <a:t>Brand</a:t>
          </a:r>
          <a:endParaRPr lang="en-US" sz="4000" b="0" dirty="0"/>
        </a:p>
      </dgm:t>
    </dgm:pt>
    <dgm:pt modelId="{58480485-CB24-4646-BA91-B1762E327155}" type="parTrans" cxnId="{7B5517FE-F1A8-46D0-A005-F66C753B9922}">
      <dgm:prSet/>
      <dgm:spPr/>
      <dgm:t>
        <a:bodyPr/>
        <a:lstStyle/>
        <a:p>
          <a:endParaRPr lang="en-US"/>
        </a:p>
      </dgm:t>
    </dgm:pt>
    <dgm:pt modelId="{53CDDB13-16C5-436B-A2F4-80DC03F31301}" type="sibTrans" cxnId="{7B5517FE-F1A8-46D0-A005-F66C753B9922}">
      <dgm:prSet/>
      <dgm:spPr/>
      <dgm:t>
        <a:bodyPr/>
        <a:lstStyle/>
        <a:p>
          <a:endParaRPr lang="en-US"/>
        </a:p>
      </dgm:t>
    </dgm:pt>
    <dgm:pt modelId="{BD4B7870-1F88-464D-9770-AA5D4B12FF0A}">
      <dgm:prSet phldrT="[Text]" custT="1"/>
      <dgm:spPr/>
      <dgm:t>
        <a:bodyPr/>
        <a:lstStyle/>
        <a:p>
          <a:r>
            <a:rPr lang="en-US" sz="4000" b="0" dirty="0" smtClean="0"/>
            <a:t>Management and employee loyalty</a:t>
          </a:r>
          <a:endParaRPr lang="en-US" sz="4000" b="0" dirty="0"/>
        </a:p>
      </dgm:t>
    </dgm:pt>
    <dgm:pt modelId="{AC1DB734-E8B1-4FDE-A59A-E852D8107B27}" type="parTrans" cxnId="{358055D5-9ADF-4A7C-B12C-DDCFDD6D7977}">
      <dgm:prSet/>
      <dgm:spPr/>
      <dgm:t>
        <a:bodyPr/>
        <a:lstStyle/>
        <a:p>
          <a:endParaRPr lang="en-US"/>
        </a:p>
      </dgm:t>
    </dgm:pt>
    <dgm:pt modelId="{C76056E8-A976-4F04-A0B4-6A051A2A11F4}" type="sibTrans" cxnId="{358055D5-9ADF-4A7C-B12C-DDCFDD6D7977}">
      <dgm:prSet/>
      <dgm:spPr/>
      <dgm:t>
        <a:bodyPr/>
        <a:lstStyle/>
        <a:p>
          <a:endParaRPr lang="en-US"/>
        </a:p>
      </dgm:t>
    </dgm:pt>
    <dgm:pt modelId="{760D20BE-25D7-44FF-A591-778B36DBAA55}" type="pres">
      <dgm:prSet presAssocID="{55BEB2B4-9C6E-4DC8-8E2E-0725FB9F277E}" presName="Name0" presStyleCnt="0">
        <dgm:presLayoutVars>
          <dgm:dir/>
          <dgm:animLvl val="lvl"/>
          <dgm:resizeHandles val="exact"/>
        </dgm:presLayoutVars>
      </dgm:prSet>
      <dgm:spPr/>
      <dgm:t>
        <a:bodyPr/>
        <a:lstStyle/>
        <a:p>
          <a:endParaRPr lang="en-US"/>
        </a:p>
      </dgm:t>
    </dgm:pt>
    <dgm:pt modelId="{0906E799-A2DF-4DD8-AF74-DC509551C85E}" type="pres">
      <dgm:prSet presAssocID="{BD4B7870-1F88-464D-9770-AA5D4B12FF0A}" presName="boxAndChildren" presStyleCnt="0"/>
      <dgm:spPr/>
    </dgm:pt>
    <dgm:pt modelId="{EF3B6837-BA96-4A7A-85C2-7731F9582D46}" type="pres">
      <dgm:prSet presAssocID="{BD4B7870-1F88-464D-9770-AA5D4B12FF0A}" presName="parentTextBox" presStyleLbl="node1" presStyleIdx="0" presStyleCnt="5"/>
      <dgm:spPr/>
      <dgm:t>
        <a:bodyPr/>
        <a:lstStyle/>
        <a:p>
          <a:endParaRPr lang="en-US"/>
        </a:p>
      </dgm:t>
    </dgm:pt>
    <dgm:pt modelId="{2CD19A8A-9A10-4B45-BC84-C7C6CE8CB094}" type="pres">
      <dgm:prSet presAssocID="{53CDDB13-16C5-436B-A2F4-80DC03F31301}" presName="sp" presStyleCnt="0"/>
      <dgm:spPr/>
    </dgm:pt>
    <dgm:pt modelId="{AD2F5075-F85C-4D0F-9848-598C8F353467}" type="pres">
      <dgm:prSet presAssocID="{7A1361F7-B114-48CE-86CB-C21714C784E8}" presName="arrowAndChildren" presStyleCnt="0"/>
      <dgm:spPr/>
    </dgm:pt>
    <dgm:pt modelId="{F71D81C3-F8E3-4DCC-9BB6-A6C35B639C4D}" type="pres">
      <dgm:prSet presAssocID="{7A1361F7-B114-48CE-86CB-C21714C784E8}" presName="parentTextArrow" presStyleLbl="node1" presStyleIdx="1" presStyleCnt="5"/>
      <dgm:spPr/>
      <dgm:t>
        <a:bodyPr/>
        <a:lstStyle/>
        <a:p>
          <a:endParaRPr lang="en-US"/>
        </a:p>
      </dgm:t>
    </dgm:pt>
    <dgm:pt modelId="{EC45AD97-63B1-4F5E-9DBC-BA1D1C7518D7}" type="pres">
      <dgm:prSet presAssocID="{F2B4D38D-3A9F-4D30-B78F-D346749B18CE}" presName="sp" presStyleCnt="0"/>
      <dgm:spPr/>
    </dgm:pt>
    <dgm:pt modelId="{41BE1D90-1AAB-425A-B0AE-6A0F4391E033}" type="pres">
      <dgm:prSet presAssocID="{BC446E0F-8B3F-4920-B623-851062D1A7EE}" presName="arrowAndChildren" presStyleCnt="0"/>
      <dgm:spPr/>
    </dgm:pt>
    <dgm:pt modelId="{AF098304-F5C6-4C98-8E84-F238B466912F}" type="pres">
      <dgm:prSet presAssocID="{BC446E0F-8B3F-4920-B623-851062D1A7EE}" presName="parentTextArrow" presStyleLbl="node1" presStyleIdx="2" presStyleCnt="5"/>
      <dgm:spPr/>
      <dgm:t>
        <a:bodyPr/>
        <a:lstStyle/>
        <a:p>
          <a:endParaRPr lang="en-US"/>
        </a:p>
      </dgm:t>
    </dgm:pt>
    <dgm:pt modelId="{86A4E0E6-FD0D-4E16-80CA-49EC7E82FC90}" type="pres">
      <dgm:prSet presAssocID="{C1A0B8C2-1FFE-4190-A462-764B0A4C56E3}" presName="sp" presStyleCnt="0"/>
      <dgm:spPr/>
    </dgm:pt>
    <dgm:pt modelId="{DBCF17A9-1129-4BB1-B0EF-B4706333AA93}" type="pres">
      <dgm:prSet presAssocID="{6BFE6355-7750-4512-8BD7-640C090D7352}" presName="arrowAndChildren" presStyleCnt="0"/>
      <dgm:spPr/>
    </dgm:pt>
    <dgm:pt modelId="{A5BBBE6C-739D-482E-ABFE-401B4E7E5BAB}" type="pres">
      <dgm:prSet presAssocID="{6BFE6355-7750-4512-8BD7-640C090D7352}" presName="parentTextArrow" presStyleLbl="node1" presStyleIdx="3" presStyleCnt="5"/>
      <dgm:spPr/>
      <dgm:t>
        <a:bodyPr/>
        <a:lstStyle/>
        <a:p>
          <a:endParaRPr lang="en-US"/>
        </a:p>
      </dgm:t>
    </dgm:pt>
    <dgm:pt modelId="{0340636F-5AC0-464B-A698-4A61F892827C}" type="pres">
      <dgm:prSet presAssocID="{78A0910D-195E-4A53-A87A-7110B6FA5113}" presName="sp" presStyleCnt="0"/>
      <dgm:spPr/>
    </dgm:pt>
    <dgm:pt modelId="{3E553B1E-6E94-48A1-9D55-8BCEEB61DECA}" type="pres">
      <dgm:prSet presAssocID="{F11DC34E-5021-4827-86FA-0239B15EF8B6}" presName="arrowAndChildren" presStyleCnt="0"/>
      <dgm:spPr/>
    </dgm:pt>
    <dgm:pt modelId="{8D52995E-22D7-4625-A4D7-F7A8F8F021AB}" type="pres">
      <dgm:prSet presAssocID="{F11DC34E-5021-4827-86FA-0239B15EF8B6}" presName="parentTextArrow" presStyleLbl="node1" presStyleIdx="4" presStyleCnt="5"/>
      <dgm:spPr/>
      <dgm:t>
        <a:bodyPr/>
        <a:lstStyle/>
        <a:p>
          <a:endParaRPr lang="en-US"/>
        </a:p>
      </dgm:t>
    </dgm:pt>
  </dgm:ptLst>
  <dgm:cxnLst>
    <dgm:cxn modelId="{690E539C-1428-4F82-9D21-A183C1C15206}" srcId="{55BEB2B4-9C6E-4DC8-8E2E-0725FB9F277E}" destId="{F11DC34E-5021-4827-86FA-0239B15EF8B6}" srcOrd="0" destOrd="0" parTransId="{F6A29AB6-609F-4D5A-B9B4-E8C0D68CB5D9}" sibTransId="{78A0910D-195E-4A53-A87A-7110B6FA5113}"/>
    <dgm:cxn modelId="{FDD3AE06-0293-45D7-947B-A7DECCD80180}" type="presOf" srcId="{BD4B7870-1F88-464D-9770-AA5D4B12FF0A}" destId="{EF3B6837-BA96-4A7A-85C2-7731F9582D46}" srcOrd="0" destOrd="0" presId="urn:microsoft.com/office/officeart/2005/8/layout/process4"/>
    <dgm:cxn modelId="{358055D5-9ADF-4A7C-B12C-DDCFDD6D7977}" srcId="{55BEB2B4-9C6E-4DC8-8E2E-0725FB9F277E}" destId="{BD4B7870-1F88-464D-9770-AA5D4B12FF0A}" srcOrd="4" destOrd="0" parTransId="{AC1DB734-E8B1-4FDE-A59A-E852D8107B27}" sibTransId="{C76056E8-A976-4F04-A0B4-6A051A2A11F4}"/>
    <dgm:cxn modelId="{7CB76090-A4DA-4DEA-8927-6DF5B84E1B6C}" type="presOf" srcId="{55BEB2B4-9C6E-4DC8-8E2E-0725FB9F277E}" destId="{760D20BE-25D7-44FF-A591-778B36DBAA55}" srcOrd="0" destOrd="0" presId="urn:microsoft.com/office/officeart/2005/8/layout/process4"/>
    <dgm:cxn modelId="{5FC7495A-9C50-4F70-B17F-C0D446A1161E}" type="presOf" srcId="{6BFE6355-7750-4512-8BD7-640C090D7352}" destId="{A5BBBE6C-739D-482E-ABFE-401B4E7E5BAB}" srcOrd="0" destOrd="0" presId="urn:microsoft.com/office/officeart/2005/8/layout/process4"/>
    <dgm:cxn modelId="{1F7645F1-3A33-438C-93D0-6D69E4A52C1E}" srcId="{55BEB2B4-9C6E-4DC8-8E2E-0725FB9F277E}" destId="{6BFE6355-7750-4512-8BD7-640C090D7352}" srcOrd="1" destOrd="0" parTransId="{56FF6BF7-18A2-40EA-BB3F-865F96E09B64}" sibTransId="{C1A0B8C2-1FFE-4190-A462-764B0A4C56E3}"/>
    <dgm:cxn modelId="{A9703BDD-EBCB-48B8-9458-C5501611BEA4}" type="presOf" srcId="{7A1361F7-B114-48CE-86CB-C21714C784E8}" destId="{F71D81C3-F8E3-4DCC-9BB6-A6C35B639C4D}" srcOrd="0" destOrd="0" presId="urn:microsoft.com/office/officeart/2005/8/layout/process4"/>
    <dgm:cxn modelId="{FF7D9764-2709-45D7-A8EA-6A14A762BBC5}" type="presOf" srcId="{BC446E0F-8B3F-4920-B623-851062D1A7EE}" destId="{AF098304-F5C6-4C98-8E84-F238B466912F}" srcOrd="0" destOrd="0" presId="urn:microsoft.com/office/officeart/2005/8/layout/process4"/>
    <dgm:cxn modelId="{30ED36D6-E9D6-41C0-93C3-F49097A780B2}" type="presOf" srcId="{F11DC34E-5021-4827-86FA-0239B15EF8B6}" destId="{8D52995E-22D7-4625-A4D7-F7A8F8F021AB}" srcOrd="0" destOrd="0" presId="urn:microsoft.com/office/officeart/2005/8/layout/process4"/>
    <dgm:cxn modelId="{7DB35CB1-3536-40D0-8CD1-A653EB87F49F}" srcId="{55BEB2B4-9C6E-4DC8-8E2E-0725FB9F277E}" destId="{BC446E0F-8B3F-4920-B623-851062D1A7EE}" srcOrd="2" destOrd="0" parTransId="{37D7CC88-0E3D-4911-B5F9-0BAFB2F64C3C}" sibTransId="{F2B4D38D-3A9F-4D30-B78F-D346749B18CE}"/>
    <dgm:cxn modelId="{7B5517FE-F1A8-46D0-A005-F66C753B9922}" srcId="{55BEB2B4-9C6E-4DC8-8E2E-0725FB9F277E}" destId="{7A1361F7-B114-48CE-86CB-C21714C784E8}" srcOrd="3" destOrd="0" parTransId="{58480485-CB24-4646-BA91-B1762E327155}" sibTransId="{53CDDB13-16C5-436B-A2F4-80DC03F31301}"/>
    <dgm:cxn modelId="{D69CB228-E058-4682-8FFF-B03C04BD9C1C}" type="presParOf" srcId="{760D20BE-25D7-44FF-A591-778B36DBAA55}" destId="{0906E799-A2DF-4DD8-AF74-DC509551C85E}" srcOrd="0" destOrd="0" presId="urn:microsoft.com/office/officeart/2005/8/layout/process4"/>
    <dgm:cxn modelId="{C49EE875-AC57-412C-AD4F-B6B1A784EF71}" type="presParOf" srcId="{0906E799-A2DF-4DD8-AF74-DC509551C85E}" destId="{EF3B6837-BA96-4A7A-85C2-7731F9582D46}" srcOrd="0" destOrd="0" presId="urn:microsoft.com/office/officeart/2005/8/layout/process4"/>
    <dgm:cxn modelId="{56B19970-28E6-4204-BF7A-A4AB13F3C4D6}" type="presParOf" srcId="{760D20BE-25D7-44FF-A591-778B36DBAA55}" destId="{2CD19A8A-9A10-4B45-BC84-C7C6CE8CB094}" srcOrd="1" destOrd="0" presId="urn:microsoft.com/office/officeart/2005/8/layout/process4"/>
    <dgm:cxn modelId="{BE8FC42A-F2E9-4487-BC97-7501AA737F61}" type="presParOf" srcId="{760D20BE-25D7-44FF-A591-778B36DBAA55}" destId="{AD2F5075-F85C-4D0F-9848-598C8F353467}" srcOrd="2" destOrd="0" presId="urn:microsoft.com/office/officeart/2005/8/layout/process4"/>
    <dgm:cxn modelId="{F6E38539-0A1E-4FF0-8990-4A1A87D82BAC}" type="presParOf" srcId="{AD2F5075-F85C-4D0F-9848-598C8F353467}" destId="{F71D81C3-F8E3-4DCC-9BB6-A6C35B639C4D}" srcOrd="0" destOrd="0" presId="urn:microsoft.com/office/officeart/2005/8/layout/process4"/>
    <dgm:cxn modelId="{98E7EB97-A61A-4141-8F43-5C65B3506940}" type="presParOf" srcId="{760D20BE-25D7-44FF-A591-778B36DBAA55}" destId="{EC45AD97-63B1-4F5E-9DBC-BA1D1C7518D7}" srcOrd="3" destOrd="0" presId="urn:microsoft.com/office/officeart/2005/8/layout/process4"/>
    <dgm:cxn modelId="{4E6BBEC4-9DC5-4FCB-AEAC-71616B02E000}" type="presParOf" srcId="{760D20BE-25D7-44FF-A591-778B36DBAA55}" destId="{41BE1D90-1AAB-425A-B0AE-6A0F4391E033}" srcOrd="4" destOrd="0" presId="urn:microsoft.com/office/officeart/2005/8/layout/process4"/>
    <dgm:cxn modelId="{5E4515F3-B09C-4F28-92E8-0A9C47BACD9C}" type="presParOf" srcId="{41BE1D90-1AAB-425A-B0AE-6A0F4391E033}" destId="{AF098304-F5C6-4C98-8E84-F238B466912F}" srcOrd="0" destOrd="0" presId="urn:microsoft.com/office/officeart/2005/8/layout/process4"/>
    <dgm:cxn modelId="{CD8052EC-12BF-465F-B578-712D11B3EB54}" type="presParOf" srcId="{760D20BE-25D7-44FF-A591-778B36DBAA55}" destId="{86A4E0E6-FD0D-4E16-80CA-49EC7E82FC90}" srcOrd="5" destOrd="0" presId="urn:microsoft.com/office/officeart/2005/8/layout/process4"/>
    <dgm:cxn modelId="{F249B066-D46D-441D-92A1-FD010D3F890E}" type="presParOf" srcId="{760D20BE-25D7-44FF-A591-778B36DBAA55}" destId="{DBCF17A9-1129-4BB1-B0EF-B4706333AA93}" srcOrd="6" destOrd="0" presId="urn:microsoft.com/office/officeart/2005/8/layout/process4"/>
    <dgm:cxn modelId="{AF14A0CB-9AFB-4E24-A1B0-7D8A3EF15EC7}" type="presParOf" srcId="{DBCF17A9-1129-4BB1-B0EF-B4706333AA93}" destId="{A5BBBE6C-739D-482E-ABFE-401B4E7E5BAB}" srcOrd="0" destOrd="0" presId="urn:microsoft.com/office/officeart/2005/8/layout/process4"/>
    <dgm:cxn modelId="{312640AE-518C-4B7F-ACA9-58219D476811}" type="presParOf" srcId="{760D20BE-25D7-44FF-A591-778B36DBAA55}" destId="{0340636F-5AC0-464B-A698-4A61F892827C}" srcOrd="7" destOrd="0" presId="urn:microsoft.com/office/officeart/2005/8/layout/process4"/>
    <dgm:cxn modelId="{05A855C8-D78B-4F64-81AA-D453262490E0}" type="presParOf" srcId="{760D20BE-25D7-44FF-A591-778B36DBAA55}" destId="{3E553B1E-6E94-48A1-9D55-8BCEEB61DECA}" srcOrd="8" destOrd="0" presId="urn:microsoft.com/office/officeart/2005/8/layout/process4"/>
    <dgm:cxn modelId="{74B90DE3-6153-4568-8DF8-BAA522CD3EF9}" type="presParOf" srcId="{3E553B1E-6E94-48A1-9D55-8BCEEB61DECA}" destId="{8D52995E-22D7-4625-A4D7-F7A8F8F021A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1634BA-F768-4A2A-B602-1572CF0DB35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5C9338A6-F714-4F3A-8EDD-B760AD7020D5}">
      <dgm:prSet phldrT="[Text]" custT="1"/>
      <dgm:spPr/>
      <dgm:t>
        <a:bodyPr/>
        <a:lstStyle/>
        <a:p>
          <a:r>
            <a:rPr lang="en-US" sz="2800" dirty="0" smtClean="0"/>
            <a:t>Meet business goals and objectives</a:t>
          </a:r>
          <a:endParaRPr lang="en-US" sz="2800" dirty="0"/>
        </a:p>
      </dgm:t>
    </dgm:pt>
    <dgm:pt modelId="{FD7836EE-FB3B-4351-BC33-EF6EF3596A66}" type="parTrans" cxnId="{7816865B-0E0C-4095-8A44-1336C5420977}">
      <dgm:prSet/>
      <dgm:spPr/>
      <dgm:t>
        <a:bodyPr/>
        <a:lstStyle/>
        <a:p>
          <a:endParaRPr lang="en-US"/>
        </a:p>
      </dgm:t>
    </dgm:pt>
    <dgm:pt modelId="{5AECD313-67C2-4480-A86C-B0613AA63CA9}" type="sibTrans" cxnId="{7816865B-0E0C-4095-8A44-1336C5420977}">
      <dgm:prSet/>
      <dgm:spPr/>
      <dgm:t>
        <a:bodyPr/>
        <a:lstStyle/>
        <a:p>
          <a:endParaRPr lang="en-US"/>
        </a:p>
      </dgm:t>
    </dgm:pt>
    <dgm:pt modelId="{06D592AA-2FF8-4633-8072-AF662F37C306}">
      <dgm:prSet phldrT="[Text]" custT="1"/>
      <dgm:spPr/>
      <dgm:t>
        <a:bodyPr/>
        <a:lstStyle/>
        <a:p>
          <a:r>
            <a:rPr lang="en-US" sz="2800" dirty="0" smtClean="0"/>
            <a:t>Responsible for team performance</a:t>
          </a:r>
          <a:endParaRPr lang="en-US" sz="2800" dirty="0"/>
        </a:p>
      </dgm:t>
    </dgm:pt>
    <dgm:pt modelId="{66D5D848-D7D5-4BF0-893F-FE3114637C86}" type="parTrans" cxnId="{F49768B0-DA46-4058-A6A2-0F1204296F1A}">
      <dgm:prSet/>
      <dgm:spPr/>
      <dgm:t>
        <a:bodyPr/>
        <a:lstStyle/>
        <a:p>
          <a:endParaRPr lang="en-US"/>
        </a:p>
      </dgm:t>
    </dgm:pt>
    <dgm:pt modelId="{56B712E2-379A-427B-A483-777EBD1D63AD}" type="sibTrans" cxnId="{F49768B0-DA46-4058-A6A2-0F1204296F1A}">
      <dgm:prSet/>
      <dgm:spPr/>
      <dgm:t>
        <a:bodyPr/>
        <a:lstStyle/>
        <a:p>
          <a:endParaRPr lang="en-US"/>
        </a:p>
      </dgm:t>
    </dgm:pt>
    <dgm:pt modelId="{771056FE-F065-4168-ACA3-66D820AE6E41}">
      <dgm:prSet phldrT="[Text]" custT="1"/>
      <dgm:spPr/>
      <dgm:t>
        <a:bodyPr/>
        <a:lstStyle/>
        <a:p>
          <a:r>
            <a:rPr lang="en-US" sz="2800" dirty="0" smtClean="0"/>
            <a:t>Hire, train, and develop employees</a:t>
          </a:r>
          <a:endParaRPr lang="en-US" sz="2800" dirty="0"/>
        </a:p>
      </dgm:t>
    </dgm:pt>
    <dgm:pt modelId="{805189FB-C270-44FE-9A57-F6C22A4E6FA5}" type="parTrans" cxnId="{354A9C87-1B19-45BB-9C8D-E96E21C32C6F}">
      <dgm:prSet/>
      <dgm:spPr/>
      <dgm:t>
        <a:bodyPr/>
        <a:lstStyle/>
        <a:p>
          <a:endParaRPr lang="en-US"/>
        </a:p>
      </dgm:t>
    </dgm:pt>
    <dgm:pt modelId="{F7727FD5-FDF9-4F4B-86DC-66DD4721E529}" type="sibTrans" cxnId="{354A9C87-1B19-45BB-9C8D-E96E21C32C6F}">
      <dgm:prSet/>
      <dgm:spPr/>
      <dgm:t>
        <a:bodyPr/>
        <a:lstStyle/>
        <a:p>
          <a:endParaRPr lang="en-US"/>
        </a:p>
      </dgm:t>
    </dgm:pt>
    <dgm:pt modelId="{0523CB1D-C822-4B7A-9030-671C9E4C6EC9}">
      <dgm:prSet phldrT="[Text]" custT="1"/>
      <dgm:spPr/>
      <dgm:t>
        <a:bodyPr/>
        <a:lstStyle/>
        <a:p>
          <a:r>
            <a:rPr lang="en-US" sz="2800" dirty="0" smtClean="0"/>
            <a:t>Share responsibility</a:t>
          </a:r>
          <a:endParaRPr lang="en-US" sz="2800" dirty="0"/>
        </a:p>
      </dgm:t>
    </dgm:pt>
    <dgm:pt modelId="{A5AA1404-D826-43A7-A77C-742A4400FC2D}" type="parTrans" cxnId="{DD28A018-E2F9-4F34-8B51-0D0CDF215B87}">
      <dgm:prSet/>
      <dgm:spPr/>
    </dgm:pt>
    <dgm:pt modelId="{9F2BBF8A-E823-4E9E-9F94-3FB066114808}" type="sibTrans" cxnId="{DD28A018-E2F9-4F34-8B51-0D0CDF215B87}">
      <dgm:prSet/>
      <dgm:spPr/>
    </dgm:pt>
    <dgm:pt modelId="{C01EB4C8-F1DD-4654-9CD5-9468FFCFAF43}">
      <dgm:prSet phldrT="[Text]" custT="1"/>
      <dgm:spPr/>
      <dgm:t>
        <a:bodyPr/>
        <a:lstStyle/>
        <a:p>
          <a:r>
            <a:rPr lang="en-US" sz="2800" dirty="0" smtClean="0"/>
            <a:t>Identify problems and come up with solutions</a:t>
          </a:r>
          <a:endParaRPr lang="en-US" sz="2800" dirty="0"/>
        </a:p>
      </dgm:t>
    </dgm:pt>
    <dgm:pt modelId="{211A0BBB-EB73-4ABF-BFC8-9EB9F43A6F8D}" type="parTrans" cxnId="{54641B3E-751A-4010-9A94-EF1A9310301A}">
      <dgm:prSet/>
      <dgm:spPr/>
    </dgm:pt>
    <dgm:pt modelId="{280FA546-F3DC-4409-AD31-14D816CA3FDF}" type="sibTrans" cxnId="{54641B3E-751A-4010-9A94-EF1A9310301A}">
      <dgm:prSet/>
      <dgm:spPr/>
    </dgm:pt>
    <dgm:pt modelId="{2431E339-A96D-40B9-AC2D-87B6B6E1663D}" type="pres">
      <dgm:prSet presAssocID="{C71634BA-F768-4A2A-B602-1572CF0DB356}" presName="Name0" presStyleCnt="0">
        <dgm:presLayoutVars>
          <dgm:dir/>
          <dgm:animLvl val="lvl"/>
          <dgm:resizeHandles/>
        </dgm:presLayoutVars>
      </dgm:prSet>
      <dgm:spPr/>
      <dgm:t>
        <a:bodyPr/>
        <a:lstStyle/>
        <a:p>
          <a:endParaRPr lang="en-US"/>
        </a:p>
      </dgm:t>
    </dgm:pt>
    <dgm:pt modelId="{736EB188-F115-4884-BC56-D5336053DEC9}" type="pres">
      <dgm:prSet presAssocID="{5C9338A6-F714-4F3A-8EDD-B760AD7020D5}" presName="linNode" presStyleCnt="0"/>
      <dgm:spPr/>
    </dgm:pt>
    <dgm:pt modelId="{527E23D5-BDA7-46A4-85AF-49260DD27183}" type="pres">
      <dgm:prSet presAssocID="{5C9338A6-F714-4F3A-8EDD-B760AD7020D5}" presName="parentShp" presStyleLbl="node1" presStyleIdx="0" presStyleCnt="5" custScaleX="313844">
        <dgm:presLayoutVars>
          <dgm:bulletEnabled val="1"/>
        </dgm:presLayoutVars>
      </dgm:prSet>
      <dgm:spPr/>
      <dgm:t>
        <a:bodyPr/>
        <a:lstStyle/>
        <a:p>
          <a:endParaRPr lang="en-US"/>
        </a:p>
      </dgm:t>
    </dgm:pt>
    <dgm:pt modelId="{17B62717-4441-47AD-8ABF-56D4DCF5A767}" type="pres">
      <dgm:prSet presAssocID="{5C9338A6-F714-4F3A-8EDD-B760AD7020D5}" presName="childShp" presStyleLbl="bgAccFollowNode1" presStyleIdx="0" presStyleCnt="5">
        <dgm:presLayoutVars>
          <dgm:bulletEnabled val="1"/>
        </dgm:presLayoutVars>
      </dgm:prSet>
      <dgm:spPr/>
    </dgm:pt>
    <dgm:pt modelId="{40DBB1E9-1C4D-48F0-B876-CBAF0F60E703}" type="pres">
      <dgm:prSet presAssocID="{5AECD313-67C2-4480-A86C-B0613AA63CA9}" presName="spacing" presStyleCnt="0"/>
      <dgm:spPr/>
    </dgm:pt>
    <dgm:pt modelId="{4563074B-C624-491B-BA61-088A8209FC6C}" type="pres">
      <dgm:prSet presAssocID="{06D592AA-2FF8-4633-8072-AF662F37C306}" presName="linNode" presStyleCnt="0"/>
      <dgm:spPr/>
    </dgm:pt>
    <dgm:pt modelId="{B8A2DA63-BA90-4718-A4A9-4AF40403A05F}" type="pres">
      <dgm:prSet presAssocID="{06D592AA-2FF8-4633-8072-AF662F37C306}" presName="parentShp" presStyleLbl="node1" presStyleIdx="1" presStyleCnt="5" custScaleX="313844">
        <dgm:presLayoutVars>
          <dgm:bulletEnabled val="1"/>
        </dgm:presLayoutVars>
      </dgm:prSet>
      <dgm:spPr/>
      <dgm:t>
        <a:bodyPr/>
        <a:lstStyle/>
        <a:p>
          <a:endParaRPr lang="en-US"/>
        </a:p>
      </dgm:t>
    </dgm:pt>
    <dgm:pt modelId="{EB490F94-9CC7-45B9-A402-0BC9C1CCCACC}" type="pres">
      <dgm:prSet presAssocID="{06D592AA-2FF8-4633-8072-AF662F37C306}" presName="childShp" presStyleLbl="bgAccFollowNode1" presStyleIdx="1" presStyleCnt="5">
        <dgm:presLayoutVars>
          <dgm:bulletEnabled val="1"/>
        </dgm:presLayoutVars>
      </dgm:prSet>
      <dgm:spPr/>
    </dgm:pt>
    <dgm:pt modelId="{A346206E-AD42-48F2-A17F-7BD746901765}" type="pres">
      <dgm:prSet presAssocID="{56B712E2-379A-427B-A483-777EBD1D63AD}" presName="spacing" presStyleCnt="0"/>
      <dgm:spPr/>
    </dgm:pt>
    <dgm:pt modelId="{FB032DBB-FA54-422F-AA99-D4BC28CF0FB8}" type="pres">
      <dgm:prSet presAssocID="{771056FE-F065-4168-ACA3-66D820AE6E41}" presName="linNode" presStyleCnt="0"/>
      <dgm:spPr/>
    </dgm:pt>
    <dgm:pt modelId="{1C674E83-E428-4094-8AEC-54E8B656D277}" type="pres">
      <dgm:prSet presAssocID="{771056FE-F065-4168-ACA3-66D820AE6E41}" presName="parentShp" presStyleLbl="node1" presStyleIdx="2" presStyleCnt="5" custScaleX="313844">
        <dgm:presLayoutVars>
          <dgm:bulletEnabled val="1"/>
        </dgm:presLayoutVars>
      </dgm:prSet>
      <dgm:spPr/>
      <dgm:t>
        <a:bodyPr/>
        <a:lstStyle/>
        <a:p>
          <a:endParaRPr lang="en-US"/>
        </a:p>
      </dgm:t>
    </dgm:pt>
    <dgm:pt modelId="{D0D3229E-A502-4CFF-8B04-ECC4982142D0}" type="pres">
      <dgm:prSet presAssocID="{771056FE-F065-4168-ACA3-66D820AE6E41}" presName="childShp" presStyleLbl="bgAccFollowNode1" presStyleIdx="2" presStyleCnt="5">
        <dgm:presLayoutVars>
          <dgm:bulletEnabled val="1"/>
        </dgm:presLayoutVars>
      </dgm:prSet>
      <dgm:spPr/>
    </dgm:pt>
    <dgm:pt modelId="{B37CD679-B622-4F4D-87D8-F8F7F0CDF21A}" type="pres">
      <dgm:prSet presAssocID="{F7727FD5-FDF9-4F4B-86DC-66DD4721E529}" presName="spacing" presStyleCnt="0"/>
      <dgm:spPr/>
    </dgm:pt>
    <dgm:pt modelId="{08AF8629-67BF-49EB-9C5D-B29368CF0F9D}" type="pres">
      <dgm:prSet presAssocID="{C01EB4C8-F1DD-4654-9CD5-9468FFCFAF43}" presName="linNode" presStyleCnt="0"/>
      <dgm:spPr/>
    </dgm:pt>
    <dgm:pt modelId="{86F1246E-E359-4986-B790-ED136E58563E}" type="pres">
      <dgm:prSet presAssocID="{C01EB4C8-F1DD-4654-9CD5-9468FFCFAF43}" presName="parentShp" presStyleLbl="node1" presStyleIdx="3" presStyleCnt="5" custScaleX="313844">
        <dgm:presLayoutVars>
          <dgm:bulletEnabled val="1"/>
        </dgm:presLayoutVars>
      </dgm:prSet>
      <dgm:spPr/>
      <dgm:t>
        <a:bodyPr/>
        <a:lstStyle/>
        <a:p>
          <a:endParaRPr lang="en-US"/>
        </a:p>
      </dgm:t>
    </dgm:pt>
    <dgm:pt modelId="{9A1DDD8B-7010-42AF-9BE5-27C46A37961C}" type="pres">
      <dgm:prSet presAssocID="{C01EB4C8-F1DD-4654-9CD5-9468FFCFAF43}" presName="childShp" presStyleLbl="bgAccFollowNode1" presStyleIdx="3" presStyleCnt="5">
        <dgm:presLayoutVars>
          <dgm:bulletEnabled val="1"/>
        </dgm:presLayoutVars>
      </dgm:prSet>
      <dgm:spPr/>
    </dgm:pt>
    <dgm:pt modelId="{966E13E7-2560-4C36-B617-C72D33E07629}" type="pres">
      <dgm:prSet presAssocID="{280FA546-F3DC-4409-AD31-14D816CA3FDF}" presName="spacing" presStyleCnt="0"/>
      <dgm:spPr/>
    </dgm:pt>
    <dgm:pt modelId="{83EA1A24-F501-49E2-8DDB-674674A6AE38}" type="pres">
      <dgm:prSet presAssocID="{0523CB1D-C822-4B7A-9030-671C9E4C6EC9}" presName="linNode" presStyleCnt="0"/>
      <dgm:spPr/>
    </dgm:pt>
    <dgm:pt modelId="{CFE94E0C-E850-43DE-8F5A-DAF2EAEC8E1C}" type="pres">
      <dgm:prSet presAssocID="{0523CB1D-C822-4B7A-9030-671C9E4C6EC9}" presName="parentShp" presStyleLbl="node1" presStyleIdx="4" presStyleCnt="5" custScaleX="313844">
        <dgm:presLayoutVars>
          <dgm:bulletEnabled val="1"/>
        </dgm:presLayoutVars>
      </dgm:prSet>
      <dgm:spPr/>
      <dgm:t>
        <a:bodyPr/>
        <a:lstStyle/>
        <a:p>
          <a:endParaRPr lang="en-US"/>
        </a:p>
      </dgm:t>
    </dgm:pt>
    <dgm:pt modelId="{CFB2B0F3-1CA3-4E3B-B01F-BF8C00F1D4DE}" type="pres">
      <dgm:prSet presAssocID="{0523CB1D-C822-4B7A-9030-671C9E4C6EC9}" presName="childShp" presStyleLbl="bgAccFollowNode1" presStyleIdx="4" presStyleCnt="5">
        <dgm:presLayoutVars>
          <dgm:bulletEnabled val="1"/>
        </dgm:presLayoutVars>
      </dgm:prSet>
      <dgm:spPr/>
    </dgm:pt>
  </dgm:ptLst>
  <dgm:cxnLst>
    <dgm:cxn modelId="{E22629CC-41BE-4F75-AAA5-762FF677B9BB}" type="presOf" srcId="{5C9338A6-F714-4F3A-8EDD-B760AD7020D5}" destId="{527E23D5-BDA7-46A4-85AF-49260DD27183}" srcOrd="0" destOrd="0" presId="urn:microsoft.com/office/officeart/2005/8/layout/vList6"/>
    <dgm:cxn modelId="{28FE39CF-5C68-4675-B120-2ACF34C3F793}" type="presOf" srcId="{06D592AA-2FF8-4633-8072-AF662F37C306}" destId="{B8A2DA63-BA90-4718-A4A9-4AF40403A05F}" srcOrd="0" destOrd="0" presId="urn:microsoft.com/office/officeart/2005/8/layout/vList6"/>
    <dgm:cxn modelId="{6CFB275C-DFA2-48BE-8577-CFC93ED0914A}" type="presOf" srcId="{771056FE-F065-4168-ACA3-66D820AE6E41}" destId="{1C674E83-E428-4094-8AEC-54E8B656D277}" srcOrd="0" destOrd="0" presId="urn:microsoft.com/office/officeart/2005/8/layout/vList6"/>
    <dgm:cxn modelId="{3FAD043D-271C-48B8-908E-20FB4C0760F2}" type="presOf" srcId="{C01EB4C8-F1DD-4654-9CD5-9468FFCFAF43}" destId="{86F1246E-E359-4986-B790-ED136E58563E}" srcOrd="0" destOrd="0" presId="urn:microsoft.com/office/officeart/2005/8/layout/vList6"/>
    <dgm:cxn modelId="{7816865B-0E0C-4095-8A44-1336C5420977}" srcId="{C71634BA-F768-4A2A-B602-1572CF0DB356}" destId="{5C9338A6-F714-4F3A-8EDD-B760AD7020D5}" srcOrd="0" destOrd="0" parTransId="{FD7836EE-FB3B-4351-BC33-EF6EF3596A66}" sibTransId="{5AECD313-67C2-4480-A86C-B0613AA63CA9}"/>
    <dgm:cxn modelId="{2E65D013-99D9-462D-AA69-01491C919FC8}" type="presOf" srcId="{C71634BA-F768-4A2A-B602-1572CF0DB356}" destId="{2431E339-A96D-40B9-AC2D-87B6B6E1663D}" srcOrd="0" destOrd="0" presId="urn:microsoft.com/office/officeart/2005/8/layout/vList6"/>
    <dgm:cxn modelId="{DD28A018-E2F9-4F34-8B51-0D0CDF215B87}" srcId="{C71634BA-F768-4A2A-B602-1572CF0DB356}" destId="{0523CB1D-C822-4B7A-9030-671C9E4C6EC9}" srcOrd="4" destOrd="0" parTransId="{A5AA1404-D826-43A7-A77C-742A4400FC2D}" sibTransId="{9F2BBF8A-E823-4E9E-9F94-3FB066114808}"/>
    <dgm:cxn modelId="{0BFF647A-D941-4DDE-B3EF-9F7048B43E12}" type="presOf" srcId="{0523CB1D-C822-4B7A-9030-671C9E4C6EC9}" destId="{CFE94E0C-E850-43DE-8F5A-DAF2EAEC8E1C}" srcOrd="0" destOrd="0" presId="urn:microsoft.com/office/officeart/2005/8/layout/vList6"/>
    <dgm:cxn modelId="{54641B3E-751A-4010-9A94-EF1A9310301A}" srcId="{C71634BA-F768-4A2A-B602-1572CF0DB356}" destId="{C01EB4C8-F1DD-4654-9CD5-9468FFCFAF43}" srcOrd="3" destOrd="0" parTransId="{211A0BBB-EB73-4ABF-BFC8-9EB9F43A6F8D}" sibTransId="{280FA546-F3DC-4409-AD31-14D816CA3FDF}"/>
    <dgm:cxn modelId="{354A9C87-1B19-45BB-9C8D-E96E21C32C6F}" srcId="{C71634BA-F768-4A2A-B602-1572CF0DB356}" destId="{771056FE-F065-4168-ACA3-66D820AE6E41}" srcOrd="2" destOrd="0" parTransId="{805189FB-C270-44FE-9A57-F6C22A4E6FA5}" sibTransId="{F7727FD5-FDF9-4F4B-86DC-66DD4721E529}"/>
    <dgm:cxn modelId="{F49768B0-DA46-4058-A6A2-0F1204296F1A}" srcId="{C71634BA-F768-4A2A-B602-1572CF0DB356}" destId="{06D592AA-2FF8-4633-8072-AF662F37C306}" srcOrd="1" destOrd="0" parTransId="{66D5D848-D7D5-4BF0-893F-FE3114637C86}" sibTransId="{56B712E2-379A-427B-A483-777EBD1D63AD}"/>
    <dgm:cxn modelId="{1FF57C11-6AA4-48D1-8B8B-AAFD7D3B9F1E}" type="presParOf" srcId="{2431E339-A96D-40B9-AC2D-87B6B6E1663D}" destId="{736EB188-F115-4884-BC56-D5336053DEC9}" srcOrd="0" destOrd="0" presId="urn:microsoft.com/office/officeart/2005/8/layout/vList6"/>
    <dgm:cxn modelId="{699FE7A5-4B8E-4DF7-8FC1-7B0ADB45A736}" type="presParOf" srcId="{736EB188-F115-4884-BC56-D5336053DEC9}" destId="{527E23D5-BDA7-46A4-85AF-49260DD27183}" srcOrd="0" destOrd="0" presId="urn:microsoft.com/office/officeart/2005/8/layout/vList6"/>
    <dgm:cxn modelId="{6337828F-70E2-49A0-9A9B-2182529D8BE4}" type="presParOf" srcId="{736EB188-F115-4884-BC56-D5336053DEC9}" destId="{17B62717-4441-47AD-8ABF-56D4DCF5A767}" srcOrd="1" destOrd="0" presId="urn:microsoft.com/office/officeart/2005/8/layout/vList6"/>
    <dgm:cxn modelId="{29D04AF2-90D7-4C76-815D-F808A2FBF3F4}" type="presParOf" srcId="{2431E339-A96D-40B9-AC2D-87B6B6E1663D}" destId="{40DBB1E9-1C4D-48F0-B876-CBAF0F60E703}" srcOrd="1" destOrd="0" presId="urn:microsoft.com/office/officeart/2005/8/layout/vList6"/>
    <dgm:cxn modelId="{C3A339F2-E7CD-4F56-83B7-A24E81C053AE}" type="presParOf" srcId="{2431E339-A96D-40B9-AC2D-87B6B6E1663D}" destId="{4563074B-C624-491B-BA61-088A8209FC6C}" srcOrd="2" destOrd="0" presId="urn:microsoft.com/office/officeart/2005/8/layout/vList6"/>
    <dgm:cxn modelId="{ECBDB8C9-F5BC-433E-8D95-D0F05D41EAAF}" type="presParOf" srcId="{4563074B-C624-491B-BA61-088A8209FC6C}" destId="{B8A2DA63-BA90-4718-A4A9-4AF40403A05F}" srcOrd="0" destOrd="0" presId="urn:microsoft.com/office/officeart/2005/8/layout/vList6"/>
    <dgm:cxn modelId="{C8EB676E-7692-4F6E-97E3-86EED3BF2461}" type="presParOf" srcId="{4563074B-C624-491B-BA61-088A8209FC6C}" destId="{EB490F94-9CC7-45B9-A402-0BC9C1CCCACC}" srcOrd="1" destOrd="0" presId="urn:microsoft.com/office/officeart/2005/8/layout/vList6"/>
    <dgm:cxn modelId="{F705550E-86F1-4D5E-91FA-C0EB0F0B1F09}" type="presParOf" srcId="{2431E339-A96D-40B9-AC2D-87B6B6E1663D}" destId="{A346206E-AD42-48F2-A17F-7BD746901765}" srcOrd="3" destOrd="0" presId="urn:microsoft.com/office/officeart/2005/8/layout/vList6"/>
    <dgm:cxn modelId="{4656A566-B343-40AB-8827-EDB98A9332AF}" type="presParOf" srcId="{2431E339-A96D-40B9-AC2D-87B6B6E1663D}" destId="{FB032DBB-FA54-422F-AA99-D4BC28CF0FB8}" srcOrd="4" destOrd="0" presId="urn:microsoft.com/office/officeart/2005/8/layout/vList6"/>
    <dgm:cxn modelId="{B27A7DAB-68BC-4D39-87C4-8F1593135139}" type="presParOf" srcId="{FB032DBB-FA54-422F-AA99-D4BC28CF0FB8}" destId="{1C674E83-E428-4094-8AEC-54E8B656D277}" srcOrd="0" destOrd="0" presId="urn:microsoft.com/office/officeart/2005/8/layout/vList6"/>
    <dgm:cxn modelId="{D78A8CBF-011C-4C14-9EDF-9F9F888154E9}" type="presParOf" srcId="{FB032DBB-FA54-422F-AA99-D4BC28CF0FB8}" destId="{D0D3229E-A502-4CFF-8B04-ECC4982142D0}" srcOrd="1" destOrd="0" presId="urn:microsoft.com/office/officeart/2005/8/layout/vList6"/>
    <dgm:cxn modelId="{08434BBF-C164-4AD4-B801-7894A37BFF7B}" type="presParOf" srcId="{2431E339-A96D-40B9-AC2D-87B6B6E1663D}" destId="{B37CD679-B622-4F4D-87D8-F8F7F0CDF21A}" srcOrd="5" destOrd="0" presId="urn:microsoft.com/office/officeart/2005/8/layout/vList6"/>
    <dgm:cxn modelId="{65ADDD11-7E34-4CF8-A2EE-D5E9E3CDAC17}" type="presParOf" srcId="{2431E339-A96D-40B9-AC2D-87B6B6E1663D}" destId="{08AF8629-67BF-49EB-9C5D-B29368CF0F9D}" srcOrd="6" destOrd="0" presId="urn:microsoft.com/office/officeart/2005/8/layout/vList6"/>
    <dgm:cxn modelId="{9903C352-DBDC-4196-897B-215EE0E4FD66}" type="presParOf" srcId="{08AF8629-67BF-49EB-9C5D-B29368CF0F9D}" destId="{86F1246E-E359-4986-B790-ED136E58563E}" srcOrd="0" destOrd="0" presId="urn:microsoft.com/office/officeart/2005/8/layout/vList6"/>
    <dgm:cxn modelId="{1AB1A476-05AA-48A0-80EE-06843267D781}" type="presParOf" srcId="{08AF8629-67BF-49EB-9C5D-B29368CF0F9D}" destId="{9A1DDD8B-7010-42AF-9BE5-27C46A37961C}" srcOrd="1" destOrd="0" presId="urn:microsoft.com/office/officeart/2005/8/layout/vList6"/>
    <dgm:cxn modelId="{2E8E852D-BFF5-4182-81EE-CED84AADD23B}" type="presParOf" srcId="{2431E339-A96D-40B9-AC2D-87B6B6E1663D}" destId="{966E13E7-2560-4C36-B617-C72D33E07629}" srcOrd="7" destOrd="0" presId="urn:microsoft.com/office/officeart/2005/8/layout/vList6"/>
    <dgm:cxn modelId="{1E57EE53-4888-4CD8-B4F5-6D1051324468}" type="presParOf" srcId="{2431E339-A96D-40B9-AC2D-87B6B6E1663D}" destId="{83EA1A24-F501-49E2-8DDB-674674A6AE38}" srcOrd="8" destOrd="0" presId="urn:microsoft.com/office/officeart/2005/8/layout/vList6"/>
    <dgm:cxn modelId="{A84D245C-4B05-4FF5-B20B-1AA6799CB385}" type="presParOf" srcId="{83EA1A24-F501-49E2-8DDB-674674A6AE38}" destId="{CFE94E0C-E850-43DE-8F5A-DAF2EAEC8E1C}" srcOrd="0" destOrd="0" presId="urn:microsoft.com/office/officeart/2005/8/layout/vList6"/>
    <dgm:cxn modelId="{BA5FDE36-7A6A-4B8F-8B7E-0B71849EA1C0}" type="presParOf" srcId="{83EA1A24-F501-49E2-8DDB-674674A6AE38}" destId="{CFB2B0F3-1CA3-4E3B-B01F-BF8C00F1D4D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F817AFE-A389-4A06-A927-1AF2AA9BE9D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F4A68EAD-6302-4B04-9BD4-0D6153C9077F}">
      <dgm:prSet phldrT="[Text]"/>
      <dgm:spPr/>
      <dgm:t>
        <a:bodyPr/>
        <a:lstStyle/>
        <a:p>
          <a:r>
            <a:rPr lang="en-US" dirty="0" smtClean="0"/>
            <a:t>Develop goals based on the mission and vision statements</a:t>
          </a:r>
          <a:endParaRPr lang="en-US" dirty="0"/>
        </a:p>
      </dgm:t>
    </dgm:pt>
    <dgm:pt modelId="{AEE5011C-0DA8-4BEC-8FE0-A38ED10CF0DB}" type="parTrans" cxnId="{5034DE5C-FC74-47E2-BBB3-6B3CC56D6A4C}">
      <dgm:prSet/>
      <dgm:spPr/>
      <dgm:t>
        <a:bodyPr/>
        <a:lstStyle/>
        <a:p>
          <a:endParaRPr lang="en-US"/>
        </a:p>
      </dgm:t>
    </dgm:pt>
    <dgm:pt modelId="{B5405D1E-A5E1-4612-85F5-05EC4A66A394}" type="sibTrans" cxnId="{5034DE5C-FC74-47E2-BBB3-6B3CC56D6A4C}">
      <dgm:prSet/>
      <dgm:spPr/>
      <dgm:t>
        <a:bodyPr/>
        <a:lstStyle/>
        <a:p>
          <a:endParaRPr lang="en-US" dirty="0"/>
        </a:p>
      </dgm:t>
    </dgm:pt>
    <dgm:pt modelId="{C54711E4-01ED-41F7-9510-9C76B9D8229A}">
      <dgm:prSet phldrT="[Text]"/>
      <dgm:spPr/>
      <dgm:t>
        <a:bodyPr/>
        <a:lstStyle/>
        <a:p>
          <a:r>
            <a:rPr lang="en-US" dirty="0" smtClean="0"/>
            <a:t>Collect information to guide the plan</a:t>
          </a:r>
          <a:endParaRPr lang="en-US" dirty="0"/>
        </a:p>
      </dgm:t>
    </dgm:pt>
    <dgm:pt modelId="{E3793E06-EC9C-4F93-978F-1C8AF90EC82D}" type="parTrans" cxnId="{B322D63F-0CF8-42A1-8E22-405DAA7D545C}">
      <dgm:prSet/>
      <dgm:spPr/>
      <dgm:t>
        <a:bodyPr/>
        <a:lstStyle/>
        <a:p>
          <a:endParaRPr lang="en-US"/>
        </a:p>
      </dgm:t>
    </dgm:pt>
    <dgm:pt modelId="{AFE8B1F2-4A3A-4170-BCF2-3770BB9EC20F}" type="sibTrans" cxnId="{B322D63F-0CF8-42A1-8E22-405DAA7D545C}">
      <dgm:prSet/>
      <dgm:spPr/>
      <dgm:t>
        <a:bodyPr/>
        <a:lstStyle/>
        <a:p>
          <a:endParaRPr lang="en-US" dirty="0"/>
        </a:p>
      </dgm:t>
    </dgm:pt>
    <dgm:pt modelId="{190B85D5-9EF2-4898-8376-6D99CCB33C83}">
      <dgm:prSet phldrT="[Text]"/>
      <dgm:spPr/>
      <dgm:t>
        <a:bodyPr/>
        <a:lstStyle/>
        <a:p>
          <a:r>
            <a:rPr lang="en-US" dirty="0" smtClean="0"/>
            <a:t>Use the information to create a strategic plan</a:t>
          </a:r>
          <a:endParaRPr lang="en-US" dirty="0"/>
        </a:p>
      </dgm:t>
    </dgm:pt>
    <dgm:pt modelId="{6FAA0D55-A665-45C4-90C9-7FA6CDC7F84C}" type="parTrans" cxnId="{111793DE-792B-4B41-B5C5-36BBB7E576B9}">
      <dgm:prSet/>
      <dgm:spPr/>
      <dgm:t>
        <a:bodyPr/>
        <a:lstStyle/>
        <a:p>
          <a:endParaRPr lang="en-US"/>
        </a:p>
      </dgm:t>
    </dgm:pt>
    <dgm:pt modelId="{C10D4D5B-0626-4834-95E9-6EDB4C224764}" type="sibTrans" cxnId="{111793DE-792B-4B41-B5C5-36BBB7E576B9}">
      <dgm:prSet/>
      <dgm:spPr/>
      <dgm:t>
        <a:bodyPr/>
        <a:lstStyle/>
        <a:p>
          <a:endParaRPr lang="en-US" dirty="0"/>
        </a:p>
      </dgm:t>
    </dgm:pt>
    <dgm:pt modelId="{E0197B39-8AD3-4B76-843C-2270B85C2208}">
      <dgm:prSet phldrT="[Text]"/>
      <dgm:spPr/>
      <dgm:t>
        <a:bodyPr/>
        <a:lstStyle/>
        <a:p>
          <a:r>
            <a:rPr lang="en-US" dirty="0" smtClean="0"/>
            <a:t>Evaluate the effectiveness of the plan</a:t>
          </a:r>
          <a:endParaRPr lang="en-US" dirty="0"/>
        </a:p>
      </dgm:t>
    </dgm:pt>
    <dgm:pt modelId="{866CF53C-1C3D-420E-B72A-C26B66994E99}" type="parTrans" cxnId="{41E25D7E-357B-4EFE-917D-8D0A4A7F6A57}">
      <dgm:prSet/>
      <dgm:spPr/>
    </dgm:pt>
    <dgm:pt modelId="{AFEC2D0C-3ED2-4034-B2F9-487D014708D0}" type="sibTrans" cxnId="{41E25D7E-357B-4EFE-917D-8D0A4A7F6A57}">
      <dgm:prSet/>
      <dgm:spPr/>
    </dgm:pt>
    <dgm:pt modelId="{31CCF179-3D56-4948-96B2-2278D3FF65EC}" type="pres">
      <dgm:prSet presAssocID="{1F817AFE-A389-4A06-A927-1AF2AA9BE9D9}" presName="outerComposite" presStyleCnt="0">
        <dgm:presLayoutVars>
          <dgm:chMax val="5"/>
          <dgm:dir/>
          <dgm:resizeHandles val="exact"/>
        </dgm:presLayoutVars>
      </dgm:prSet>
      <dgm:spPr/>
      <dgm:t>
        <a:bodyPr/>
        <a:lstStyle/>
        <a:p>
          <a:endParaRPr lang="en-US"/>
        </a:p>
      </dgm:t>
    </dgm:pt>
    <dgm:pt modelId="{48A34A44-894A-49EE-B69F-ECC436622E68}" type="pres">
      <dgm:prSet presAssocID="{1F817AFE-A389-4A06-A927-1AF2AA9BE9D9}" presName="dummyMaxCanvas" presStyleCnt="0">
        <dgm:presLayoutVars/>
      </dgm:prSet>
      <dgm:spPr/>
    </dgm:pt>
    <dgm:pt modelId="{1FB8ABB3-E4AD-447E-9F9C-62A6BEEB37E5}" type="pres">
      <dgm:prSet presAssocID="{1F817AFE-A389-4A06-A927-1AF2AA9BE9D9}" presName="FourNodes_1" presStyleLbl="node1" presStyleIdx="0" presStyleCnt="4">
        <dgm:presLayoutVars>
          <dgm:bulletEnabled val="1"/>
        </dgm:presLayoutVars>
      </dgm:prSet>
      <dgm:spPr/>
      <dgm:t>
        <a:bodyPr/>
        <a:lstStyle/>
        <a:p>
          <a:endParaRPr lang="en-US"/>
        </a:p>
      </dgm:t>
    </dgm:pt>
    <dgm:pt modelId="{E411D743-A5BC-471E-98CC-8589DF1883BF}" type="pres">
      <dgm:prSet presAssocID="{1F817AFE-A389-4A06-A927-1AF2AA9BE9D9}" presName="FourNodes_2" presStyleLbl="node1" presStyleIdx="1" presStyleCnt="4">
        <dgm:presLayoutVars>
          <dgm:bulletEnabled val="1"/>
        </dgm:presLayoutVars>
      </dgm:prSet>
      <dgm:spPr/>
      <dgm:t>
        <a:bodyPr/>
        <a:lstStyle/>
        <a:p>
          <a:endParaRPr lang="en-US"/>
        </a:p>
      </dgm:t>
    </dgm:pt>
    <dgm:pt modelId="{3DD425FE-2E0B-4AE9-BAD9-B0E3CA9B7E04}" type="pres">
      <dgm:prSet presAssocID="{1F817AFE-A389-4A06-A927-1AF2AA9BE9D9}" presName="FourNodes_3" presStyleLbl="node1" presStyleIdx="2" presStyleCnt="4">
        <dgm:presLayoutVars>
          <dgm:bulletEnabled val="1"/>
        </dgm:presLayoutVars>
      </dgm:prSet>
      <dgm:spPr/>
      <dgm:t>
        <a:bodyPr/>
        <a:lstStyle/>
        <a:p>
          <a:endParaRPr lang="en-US"/>
        </a:p>
      </dgm:t>
    </dgm:pt>
    <dgm:pt modelId="{89CDF2DD-3390-4D06-9740-163673803E19}" type="pres">
      <dgm:prSet presAssocID="{1F817AFE-A389-4A06-A927-1AF2AA9BE9D9}" presName="FourNodes_4" presStyleLbl="node1" presStyleIdx="3" presStyleCnt="4">
        <dgm:presLayoutVars>
          <dgm:bulletEnabled val="1"/>
        </dgm:presLayoutVars>
      </dgm:prSet>
      <dgm:spPr/>
      <dgm:t>
        <a:bodyPr/>
        <a:lstStyle/>
        <a:p>
          <a:endParaRPr lang="en-US"/>
        </a:p>
      </dgm:t>
    </dgm:pt>
    <dgm:pt modelId="{329795A3-7B6E-4C3A-90BD-0EBBD6209FFE}" type="pres">
      <dgm:prSet presAssocID="{1F817AFE-A389-4A06-A927-1AF2AA9BE9D9}" presName="FourConn_1-2" presStyleLbl="fgAccFollowNode1" presStyleIdx="0" presStyleCnt="3">
        <dgm:presLayoutVars>
          <dgm:bulletEnabled val="1"/>
        </dgm:presLayoutVars>
      </dgm:prSet>
      <dgm:spPr/>
      <dgm:t>
        <a:bodyPr/>
        <a:lstStyle/>
        <a:p>
          <a:endParaRPr lang="en-US"/>
        </a:p>
      </dgm:t>
    </dgm:pt>
    <dgm:pt modelId="{F896500C-1C50-49D9-A922-68AE878C8AF9}" type="pres">
      <dgm:prSet presAssocID="{1F817AFE-A389-4A06-A927-1AF2AA9BE9D9}" presName="FourConn_2-3" presStyleLbl="fgAccFollowNode1" presStyleIdx="1" presStyleCnt="3">
        <dgm:presLayoutVars>
          <dgm:bulletEnabled val="1"/>
        </dgm:presLayoutVars>
      </dgm:prSet>
      <dgm:spPr/>
      <dgm:t>
        <a:bodyPr/>
        <a:lstStyle/>
        <a:p>
          <a:endParaRPr lang="en-US"/>
        </a:p>
      </dgm:t>
    </dgm:pt>
    <dgm:pt modelId="{24064C69-F527-402B-A889-E8DD2B2B26BA}" type="pres">
      <dgm:prSet presAssocID="{1F817AFE-A389-4A06-A927-1AF2AA9BE9D9}" presName="FourConn_3-4" presStyleLbl="fgAccFollowNode1" presStyleIdx="2" presStyleCnt="3">
        <dgm:presLayoutVars>
          <dgm:bulletEnabled val="1"/>
        </dgm:presLayoutVars>
      </dgm:prSet>
      <dgm:spPr/>
      <dgm:t>
        <a:bodyPr/>
        <a:lstStyle/>
        <a:p>
          <a:endParaRPr lang="en-US"/>
        </a:p>
      </dgm:t>
    </dgm:pt>
    <dgm:pt modelId="{D68925D1-E357-4784-B895-2F1C5703800F}" type="pres">
      <dgm:prSet presAssocID="{1F817AFE-A389-4A06-A927-1AF2AA9BE9D9}" presName="FourNodes_1_text" presStyleLbl="node1" presStyleIdx="3" presStyleCnt="4">
        <dgm:presLayoutVars>
          <dgm:bulletEnabled val="1"/>
        </dgm:presLayoutVars>
      </dgm:prSet>
      <dgm:spPr/>
      <dgm:t>
        <a:bodyPr/>
        <a:lstStyle/>
        <a:p>
          <a:endParaRPr lang="en-US"/>
        </a:p>
      </dgm:t>
    </dgm:pt>
    <dgm:pt modelId="{C950A4E6-B399-4E69-9317-979514A43AE9}" type="pres">
      <dgm:prSet presAssocID="{1F817AFE-A389-4A06-A927-1AF2AA9BE9D9}" presName="FourNodes_2_text" presStyleLbl="node1" presStyleIdx="3" presStyleCnt="4">
        <dgm:presLayoutVars>
          <dgm:bulletEnabled val="1"/>
        </dgm:presLayoutVars>
      </dgm:prSet>
      <dgm:spPr/>
      <dgm:t>
        <a:bodyPr/>
        <a:lstStyle/>
        <a:p>
          <a:endParaRPr lang="en-US"/>
        </a:p>
      </dgm:t>
    </dgm:pt>
    <dgm:pt modelId="{B4B6E7C9-B51B-4C85-92EB-A10B1CE7F069}" type="pres">
      <dgm:prSet presAssocID="{1F817AFE-A389-4A06-A927-1AF2AA9BE9D9}" presName="FourNodes_3_text" presStyleLbl="node1" presStyleIdx="3" presStyleCnt="4">
        <dgm:presLayoutVars>
          <dgm:bulletEnabled val="1"/>
        </dgm:presLayoutVars>
      </dgm:prSet>
      <dgm:spPr/>
      <dgm:t>
        <a:bodyPr/>
        <a:lstStyle/>
        <a:p>
          <a:endParaRPr lang="en-US"/>
        </a:p>
      </dgm:t>
    </dgm:pt>
    <dgm:pt modelId="{1B933122-A2D6-474D-82A4-DE1CD781122F}" type="pres">
      <dgm:prSet presAssocID="{1F817AFE-A389-4A06-A927-1AF2AA9BE9D9}" presName="FourNodes_4_text" presStyleLbl="node1" presStyleIdx="3" presStyleCnt="4">
        <dgm:presLayoutVars>
          <dgm:bulletEnabled val="1"/>
        </dgm:presLayoutVars>
      </dgm:prSet>
      <dgm:spPr/>
      <dgm:t>
        <a:bodyPr/>
        <a:lstStyle/>
        <a:p>
          <a:endParaRPr lang="en-US"/>
        </a:p>
      </dgm:t>
    </dgm:pt>
  </dgm:ptLst>
  <dgm:cxnLst>
    <dgm:cxn modelId="{6A5880C6-8D00-4E39-8D12-122DE2774AE2}" type="presOf" srcId="{AFE8B1F2-4A3A-4170-BCF2-3770BB9EC20F}" destId="{F896500C-1C50-49D9-A922-68AE878C8AF9}" srcOrd="0" destOrd="0" presId="urn:microsoft.com/office/officeart/2005/8/layout/vProcess5"/>
    <dgm:cxn modelId="{AAC7CD79-071A-443F-B9A2-B103BF8699E7}" type="presOf" srcId="{F4A68EAD-6302-4B04-9BD4-0D6153C9077F}" destId="{D68925D1-E357-4784-B895-2F1C5703800F}" srcOrd="1" destOrd="0" presId="urn:microsoft.com/office/officeart/2005/8/layout/vProcess5"/>
    <dgm:cxn modelId="{97B16876-A3F6-46CE-B160-5F406979F4F1}" type="presOf" srcId="{B5405D1E-A5E1-4612-85F5-05EC4A66A394}" destId="{329795A3-7B6E-4C3A-90BD-0EBBD6209FFE}" srcOrd="0" destOrd="0" presId="urn:microsoft.com/office/officeart/2005/8/layout/vProcess5"/>
    <dgm:cxn modelId="{111793DE-792B-4B41-B5C5-36BBB7E576B9}" srcId="{1F817AFE-A389-4A06-A927-1AF2AA9BE9D9}" destId="{190B85D5-9EF2-4898-8376-6D99CCB33C83}" srcOrd="2" destOrd="0" parTransId="{6FAA0D55-A665-45C4-90C9-7FA6CDC7F84C}" sibTransId="{C10D4D5B-0626-4834-95E9-6EDB4C224764}"/>
    <dgm:cxn modelId="{B322D63F-0CF8-42A1-8E22-405DAA7D545C}" srcId="{1F817AFE-A389-4A06-A927-1AF2AA9BE9D9}" destId="{C54711E4-01ED-41F7-9510-9C76B9D8229A}" srcOrd="1" destOrd="0" parTransId="{E3793E06-EC9C-4F93-978F-1C8AF90EC82D}" sibTransId="{AFE8B1F2-4A3A-4170-BCF2-3770BB9EC20F}"/>
    <dgm:cxn modelId="{C509DE42-A58B-40E2-ABA8-883DDD892310}" type="presOf" srcId="{C54711E4-01ED-41F7-9510-9C76B9D8229A}" destId="{E411D743-A5BC-471E-98CC-8589DF1883BF}" srcOrd="0" destOrd="0" presId="urn:microsoft.com/office/officeart/2005/8/layout/vProcess5"/>
    <dgm:cxn modelId="{4FD690AA-68A7-462A-816B-E1F324EE7C4F}" type="presOf" srcId="{E0197B39-8AD3-4B76-843C-2270B85C2208}" destId="{89CDF2DD-3390-4D06-9740-163673803E19}" srcOrd="0" destOrd="0" presId="urn:microsoft.com/office/officeart/2005/8/layout/vProcess5"/>
    <dgm:cxn modelId="{41E25D7E-357B-4EFE-917D-8D0A4A7F6A57}" srcId="{1F817AFE-A389-4A06-A927-1AF2AA9BE9D9}" destId="{E0197B39-8AD3-4B76-843C-2270B85C2208}" srcOrd="3" destOrd="0" parTransId="{866CF53C-1C3D-420E-B72A-C26B66994E99}" sibTransId="{AFEC2D0C-3ED2-4034-B2F9-487D014708D0}"/>
    <dgm:cxn modelId="{B1B85794-3EAE-4D9F-9825-6D589C46A662}" type="presOf" srcId="{C10D4D5B-0626-4834-95E9-6EDB4C224764}" destId="{24064C69-F527-402B-A889-E8DD2B2B26BA}" srcOrd="0" destOrd="0" presId="urn:microsoft.com/office/officeart/2005/8/layout/vProcess5"/>
    <dgm:cxn modelId="{6C41332C-370B-41B1-BF05-F9198DDEF29A}" type="presOf" srcId="{E0197B39-8AD3-4B76-843C-2270B85C2208}" destId="{1B933122-A2D6-474D-82A4-DE1CD781122F}" srcOrd="1" destOrd="0" presId="urn:microsoft.com/office/officeart/2005/8/layout/vProcess5"/>
    <dgm:cxn modelId="{B6ED2DC4-8427-4840-905B-3E3086E10FB8}" type="presOf" srcId="{F4A68EAD-6302-4B04-9BD4-0D6153C9077F}" destId="{1FB8ABB3-E4AD-447E-9F9C-62A6BEEB37E5}" srcOrd="0" destOrd="0" presId="urn:microsoft.com/office/officeart/2005/8/layout/vProcess5"/>
    <dgm:cxn modelId="{7D19A02E-CD2B-4DBD-A7ED-449A46904659}" type="presOf" srcId="{190B85D5-9EF2-4898-8376-6D99CCB33C83}" destId="{3DD425FE-2E0B-4AE9-BAD9-B0E3CA9B7E04}" srcOrd="0" destOrd="0" presId="urn:microsoft.com/office/officeart/2005/8/layout/vProcess5"/>
    <dgm:cxn modelId="{D155AF50-F349-4369-B890-6950AEC3A227}" type="presOf" srcId="{1F817AFE-A389-4A06-A927-1AF2AA9BE9D9}" destId="{31CCF179-3D56-4948-96B2-2278D3FF65EC}" srcOrd="0" destOrd="0" presId="urn:microsoft.com/office/officeart/2005/8/layout/vProcess5"/>
    <dgm:cxn modelId="{5034DE5C-FC74-47E2-BBB3-6B3CC56D6A4C}" srcId="{1F817AFE-A389-4A06-A927-1AF2AA9BE9D9}" destId="{F4A68EAD-6302-4B04-9BD4-0D6153C9077F}" srcOrd="0" destOrd="0" parTransId="{AEE5011C-0DA8-4BEC-8FE0-A38ED10CF0DB}" sibTransId="{B5405D1E-A5E1-4612-85F5-05EC4A66A394}"/>
    <dgm:cxn modelId="{175394E3-D3E5-4E18-B86E-032B91FC37E3}" type="presOf" srcId="{190B85D5-9EF2-4898-8376-6D99CCB33C83}" destId="{B4B6E7C9-B51B-4C85-92EB-A10B1CE7F069}" srcOrd="1" destOrd="0" presId="urn:microsoft.com/office/officeart/2005/8/layout/vProcess5"/>
    <dgm:cxn modelId="{09A4E1F8-F111-4214-B5C6-C02F13F68C17}" type="presOf" srcId="{C54711E4-01ED-41F7-9510-9C76B9D8229A}" destId="{C950A4E6-B399-4E69-9317-979514A43AE9}" srcOrd="1" destOrd="0" presId="urn:microsoft.com/office/officeart/2005/8/layout/vProcess5"/>
    <dgm:cxn modelId="{3CF75D37-7B54-452F-A6AB-3753A14ACD14}" type="presParOf" srcId="{31CCF179-3D56-4948-96B2-2278D3FF65EC}" destId="{48A34A44-894A-49EE-B69F-ECC436622E68}" srcOrd="0" destOrd="0" presId="urn:microsoft.com/office/officeart/2005/8/layout/vProcess5"/>
    <dgm:cxn modelId="{0016318B-1F05-4B32-8443-FEA0612BB718}" type="presParOf" srcId="{31CCF179-3D56-4948-96B2-2278D3FF65EC}" destId="{1FB8ABB3-E4AD-447E-9F9C-62A6BEEB37E5}" srcOrd="1" destOrd="0" presId="urn:microsoft.com/office/officeart/2005/8/layout/vProcess5"/>
    <dgm:cxn modelId="{8FF1DF82-8AF7-4E91-84EC-01462C297524}" type="presParOf" srcId="{31CCF179-3D56-4948-96B2-2278D3FF65EC}" destId="{E411D743-A5BC-471E-98CC-8589DF1883BF}" srcOrd="2" destOrd="0" presId="urn:microsoft.com/office/officeart/2005/8/layout/vProcess5"/>
    <dgm:cxn modelId="{9FD6E59A-97AD-4264-AC56-6CEA0FDD57D2}" type="presParOf" srcId="{31CCF179-3D56-4948-96B2-2278D3FF65EC}" destId="{3DD425FE-2E0B-4AE9-BAD9-B0E3CA9B7E04}" srcOrd="3" destOrd="0" presId="urn:microsoft.com/office/officeart/2005/8/layout/vProcess5"/>
    <dgm:cxn modelId="{5CBA9EFD-C6A5-4CF0-8900-4FED00490D55}" type="presParOf" srcId="{31CCF179-3D56-4948-96B2-2278D3FF65EC}" destId="{89CDF2DD-3390-4D06-9740-163673803E19}" srcOrd="4" destOrd="0" presId="urn:microsoft.com/office/officeart/2005/8/layout/vProcess5"/>
    <dgm:cxn modelId="{66E7FC35-4526-4BE3-8688-6F34F504590F}" type="presParOf" srcId="{31CCF179-3D56-4948-96B2-2278D3FF65EC}" destId="{329795A3-7B6E-4C3A-90BD-0EBBD6209FFE}" srcOrd="5" destOrd="0" presId="urn:microsoft.com/office/officeart/2005/8/layout/vProcess5"/>
    <dgm:cxn modelId="{2626567D-EBCA-472E-87D2-7A64A0768DF3}" type="presParOf" srcId="{31CCF179-3D56-4948-96B2-2278D3FF65EC}" destId="{F896500C-1C50-49D9-A922-68AE878C8AF9}" srcOrd="6" destOrd="0" presId="urn:microsoft.com/office/officeart/2005/8/layout/vProcess5"/>
    <dgm:cxn modelId="{A5435120-F847-4524-9E04-A521DECEF164}" type="presParOf" srcId="{31CCF179-3D56-4948-96B2-2278D3FF65EC}" destId="{24064C69-F527-402B-A889-E8DD2B2B26BA}" srcOrd="7" destOrd="0" presId="urn:microsoft.com/office/officeart/2005/8/layout/vProcess5"/>
    <dgm:cxn modelId="{5CA7B4B1-DBE2-438E-8A39-0148099BC416}" type="presParOf" srcId="{31CCF179-3D56-4948-96B2-2278D3FF65EC}" destId="{D68925D1-E357-4784-B895-2F1C5703800F}" srcOrd="8" destOrd="0" presId="urn:microsoft.com/office/officeart/2005/8/layout/vProcess5"/>
    <dgm:cxn modelId="{01790023-B323-4C8B-B29C-86403AB5409D}" type="presParOf" srcId="{31CCF179-3D56-4948-96B2-2278D3FF65EC}" destId="{C950A4E6-B399-4E69-9317-979514A43AE9}" srcOrd="9" destOrd="0" presId="urn:microsoft.com/office/officeart/2005/8/layout/vProcess5"/>
    <dgm:cxn modelId="{044D4A40-2B97-4613-BE2A-08879ECBBA87}" type="presParOf" srcId="{31CCF179-3D56-4948-96B2-2278D3FF65EC}" destId="{B4B6E7C9-B51B-4C85-92EB-A10B1CE7F069}" srcOrd="10" destOrd="0" presId="urn:microsoft.com/office/officeart/2005/8/layout/vProcess5"/>
    <dgm:cxn modelId="{51CE4CBD-67D8-4BDE-9A1D-F1E9E0F44400}" type="presParOf" srcId="{31CCF179-3D56-4948-96B2-2278D3FF65EC}" destId="{1B933122-A2D6-474D-82A4-DE1CD781122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568E661-65D2-4484-995D-EEF5DAD6A1ED}"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C5502165-EF5D-4A80-A596-96005E1C6906}">
      <dgm:prSet phldrT="[Text]"/>
      <dgm:spPr/>
      <dgm:t>
        <a:bodyPr/>
        <a:lstStyle/>
        <a:p>
          <a:r>
            <a:rPr lang="en-US" b="0" dirty="0" smtClean="0"/>
            <a:t>Corporate Strategies</a:t>
          </a:r>
          <a:endParaRPr lang="en-US" b="0" dirty="0"/>
        </a:p>
      </dgm:t>
    </dgm:pt>
    <dgm:pt modelId="{D29FB4B7-6938-4116-8F51-A7A47A1B3699}" type="parTrans" cxnId="{A8A0CD61-661A-4335-952B-4F66BD059107}">
      <dgm:prSet/>
      <dgm:spPr/>
      <dgm:t>
        <a:bodyPr/>
        <a:lstStyle/>
        <a:p>
          <a:endParaRPr lang="en-US"/>
        </a:p>
      </dgm:t>
    </dgm:pt>
    <dgm:pt modelId="{6D7DA143-69F7-4784-BFAE-85E76B3B0E95}" type="sibTrans" cxnId="{A8A0CD61-661A-4335-952B-4F66BD059107}">
      <dgm:prSet/>
      <dgm:spPr/>
      <dgm:t>
        <a:bodyPr/>
        <a:lstStyle/>
        <a:p>
          <a:endParaRPr lang="en-US"/>
        </a:p>
      </dgm:t>
    </dgm:pt>
    <dgm:pt modelId="{15C7600D-2A3E-4781-B17E-45FDFADBB84B}">
      <dgm:prSet phldrT="[Text]"/>
      <dgm:spPr/>
      <dgm:t>
        <a:bodyPr/>
        <a:lstStyle/>
        <a:p>
          <a:r>
            <a:rPr lang="en-US" dirty="0" smtClean="0"/>
            <a:t>Top level of the company</a:t>
          </a:r>
          <a:endParaRPr lang="en-US" b="0" dirty="0"/>
        </a:p>
      </dgm:t>
    </dgm:pt>
    <dgm:pt modelId="{10881922-9074-4254-90BC-D135B3B8FC18}" type="parTrans" cxnId="{0DD58A7E-1AED-41D5-9FF8-6A2A9062365C}">
      <dgm:prSet/>
      <dgm:spPr/>
      <dgm:t>
        <a:bodyPr/>
        <a:lstStyle/>
        <a:p>
          <a:endParaRPr lang="en-US"/>
        </a:p>
      </dgm:t>
    </dgm:pt>
    <dgm:pt modelId="{7A604591-271A-454C-860E-632402F49E3F}" type="sibTrans" cxnId="{0DD58A7E-1AED-41D5-9FF8-6A2A9062365C}">
      <dgm:prSet/>
      <dgm:spPr/>
      <dgm:t>
        <a:bodyPr/>
        <a:lstStyle/>
        <a:p>
          <a:endParaRPr lang="en-US"/>
        </a:p>
      </dgm:t>
    </dgm:pt>
    <dgm:pt modelId="{C246AE34-1528-46EF-B6B3-157E6E7214E3}">
      <dgm:prSet phldrT="[Text]"/>
      <dgm:spPr/>
      <dgm:t>
        <a:bodyPr/>
        <a:lstStyle/>
        <a:p>
          <a:r>
            <a:rPr lang="en-US" b="0" dirty="0" smtClean="0"/>
            <a:t>Industry Strategies</a:t>
          </a:r>
          <a:endParaRPr lang="en-US" b="0" dirty="0"/>
        </a:p>
      </dgm:t>
    </dgm:pt>
    <dgm:pt modelId="{0BA19F1B-816B-4B56-AD30-42165A9307C5}" type="parTrans" cxnId="{360260DC-777A-4D57-8841-5EEF95A0615C}">
      <dgm:prSet/>
      <dgm:spPr/>
      <dgm:t>
        <a:bodyPr/>
        <a:lstStyle/>
        <a:p>
          <a:endParaRPr lang="en-US"/>
        </a:p>
      </dgm:t>
    </dgm:pt>
    <dgm:pt modelId="{33408C63-3DA0-43CA-8DCA-03856E39293C}" type="sibTrans" cxnId="{360260DC-777A-4D57-8841-5EEF95A0615C}">
      <dgm:prSet/>
      <dgm:spPr/>
      <dgm:t>
        <a:bodyPr/>
        <a:lstStyle/>
        <a:p>
          <a:endParaRPr lang="en-US"/>
        </a:p>
      </dgm:t>
    </dgm:pt>
    <dgm:pt modelId="{76EFF438-4456-46C5-8BF1-9DC51693ECA9}">
      <dgm:prSet phldrT="[Text]"/>
      <dgm:spPr/>
      <dgm:t>
        <a:bodyPr/>
        <a:lstStyle/>
        <a:p>
          <a:r>
            <a:rPr lang="en-US" dirty="0" smtClean="0"/>
            <a:t>Examines how to compete in the industry</a:t>
          </a:r>
          <a:endParaRPr lang="en-US" b="0" dirty="0"/>
        </a:p>
      </dgm:t>
    </dgm:pt>
    <dgm:pt modelId="{66EC6C3B-742F-4FBF-BA81-D3AC6ACC9F53}" type="parTrans" cxnId="{50C146F0-5575-44D1-B958-C3819858A00F}">
      <dgm:prSet/>
      <dgm:spPr/>
      <dgm:t>
        <a:bodyPr/>
        <a:lstStyle/>
        <a:p>
          <a:endParaRPr lang="en-US"/>
        </a:p>
      </dgm:t>
    </dgm:pt>
    <dgm:pt modelId="{2A5E4D9D-7BE7-46BE-BCC4-0B32D7891041}" type="sibTrans" cxnId="{50C146F0-5575-44D1-B958-C3819858A00F}">
      <dgm:prSet/>
      <dgm:spPr/>
      <dgm:t>
        <a:bodyPr/>
        <a:lstStyle/>
        <a:p>
          <a:endParaRPr lang="en-US"/>
        </a:p>
      </dgm:t>
    </dgm:pt>
    <dgm:pt modelId="{C5DAC8BC-C085-4FF0-B758-602EE618A116}">
      <dgm:prSet phldrT="[Text]"/>
      <dgm:spPr/>
      <dgm:t>
        <a:bodyPr/>
        <a:lstStyle/>
        <a:p>
          <a:r>
            <a:rPr lang="en-US" dirty="0" smtClean="0"/>
            <a:t>Deals directly with competition</a:t>
          </a:r>
          <a:endParaRPr lang="en-US" dirty="0"/>
        </a:p>
      </dgm:t>
    </dgm:pt>
    <dgm:pt modelId="{6FBE4B90-53C4-4FE6-8E82-E5C55785BF77}" type="parTrans" cxnId="{DA9B8CD9-2548-4F75-9B55-10B83E92AA56}">
      <dgm:prSet/>
      <dgm:spPr/>
      <dgm:t>
        <a:bodyPr/>
        <a:lstStyle/>
        <a:p>
          <a:endParaRPr lang="en-US"/>
        </a:p>
      </dgm:t>
    </dgm:pt>
    <dgm:pt modelId="{D6FA705B-90BA-4FDB-BBF9-B2A47182EA5F}" type="sibTrans" cxnId="{DA9B8CD9-2548-4F75-9B55-10B83E92AA56}">
      <dgm:prSet/>
      <dgm:spPr/>
      <dgm:t>
        <a:bodyPr/>
        <a:lstStyle/>
        <a:p>
          <a:endParaRPr lang="en-US"/>
        </a:p>
      </dgm:t>
    </dgm:pt>
    <dgm:pt modelId="{BDAE3EF7-251B-4328-93F2-530CCFAC0F0F}">
      <dgm:prSet phldrT="[Text]"/>
      <dgm:spPr/>
      <dgm:t>
        <a:bodyPr/>
        <a:lstStyle/>
        <a:p>
          <a:r>
            <a:rPr lang="en-US" b="0" dirty="0" smtClean="0"/>
            <a:t>Firm Strategies</a:t>
          </a:r>
          <a:endParaRPr lang="en-US" b="0" dirty="0"/>
        </a:p>
      </dgm:t>
    </dgm:pt>
    <dgm:pt modelId="{02E722C2-D9DF-4EBF-9423-9B2C3C3F1478}" type="parTrans" cxnId="{899E966A-5E9A-4787-A765-9B9EBA64BAF1}">
      <dgm:prSet/>
      <dgm:spPr/>
      <dgm:t>
        <a:bodyPr/>
        <a:lstStyle/>
        <a:p>
          <a:endParaRPr lang="en-US"/>
        </a:p>
      </dgm:t>
    </dgm:pt>
    <dgm:pt modelId="{F3E2FF77-759F-4216-8B97-30CEC2BE7E8C}" type="sibTrans" cxnId="{899E966A-5E9A-4787-A765-9B9EBA64BAF1}">
      <dgm:prSet/>
      <dgm:spPr/>
      <dgm:t>
        <a:bodyPr/>
        <a:lstStyle/>
        <a:p>
          <a:endParaRPr lang="en-US"/>
        </a:p>
      </dgm:t>
    </dgm:pt>
    <dgm:pt modelId="{BE9AE8F4-5D58-4FB4-BCA8-670C48CA3FE4}" type="pres">
      <dgm:prSet presAssocID="{A568E661-65D2-4484-995D-EEF5DAD6A1ED}" presName="Name0" presStyleCnt="0">
        <dgm:presLayoutVars>
          <dgm:chMax/>
          <dgm:chPref val="3"/>
          <dgm:dir/>
          <dgm:animOne val="branch"/>
          <dgm:animLvl val="lvl"/>
        </dgm:presLayoutVars>
      </dgm:prSet>
      <dgm:spPr/>
      <dgm:t>
        <a:bodyPr/>
        <a:lstStyle/>
        <a:p>
          <a:endParaRPr lang="en-US"/>
        </a:p>
      </dgm:t>
    </dgm:pt>
    <dgm:pt modelId="{3E3642D7-3CF5-4553-AC5B-8871D92764A3}" type="pres">
      <dgm:prSet presAssocID="{C5502165-EF5D-4A80-A596-96005E1C6906}" presName="composite" presStyleCnt="0"/>
      <dgm:spPr/>
    </dgm:pt>
    <dgm:pt modelId="{BDACAA30-A589-4FD6-AD37-0F71E284AA9D}" type="pres">
      <dgm:prSet presAssocID="{C5502165-EF5D-4A80-A596-96005E1C6906}" presName="FirstChild" presStyleLbl="revTx" presStyleIdx="0" presStyleCnt="3" custScaleX="90910" custLinFactNeighborX="166">
        <dgm:presLayoutVars>
          <dgm:chMax val="0"/>
          <dgm:chPref val="0"/>
          <dgm:bulletEnabled val="1"/>
        </dgm:presLayoutVars>
      </dgm:prSet>
      <dgm:spPr/>
      <dgm:t>
        <a:bodyPr/>
        <a:lstStyle/>
        <a:p>
          <a:endParaRPr lang="en-US"/>
        </a:p>
      </dgm:t>
    </dgm:pt>
    <dgm:pt modelId="{A62E9A48-5AD4-473B-9F48-559CCD4623AE}" type="pres">
      <dgm:prSet presAssocID="{C5502165-EF5D-4A80-A596-96005E1C6906}" presName="Parent" presStyleLbl="alignNode1" presStyleIdx="0" presStyleCnt="3" custScaleX="121000">
        <dgm:presLayoutVars>
          <dgm:chMax val="3"/>
          <dgm:chPref val="3"/>
          <dgm:bulletEnabled val="1"/>
        </dgm:presLayoutVars>
      </dgm:prSet>
      <dgm:spPr/>
      <dgm:t>
        <a:bodyPr/>
        <a:lstStyle/>
        <a:p>
          <a:endParaRPr lang="en-US"/>
        </a:p>
      </dgm:t>
    </dgm:pt>
    <dgm:pt modelId="{2C0EED66-89E9-452C-B3FA-3481C2CA9749}" type="pres">
      <dgm:prSet presAssocID="{C5502165-EF5D-4A80-A596-96005E1C6906}" presName="Accent" presStyleLbl="parChTrans1D1" presStyleIdx="0" presStyleCnt="3" custLinFactNeighborX="-3843"/>
      <dgm:spPr/>
    </dgm:pt>
    <dgm:pt modelId="{A972CA3E-60AC-4F31-BB6D-3FA15D1F8A6C}" type="pres">
      <dgm:prSet presAssocID="{6D7DA143-69F7-4784-BFAE-85E76B3B0E95}" presName="sibTrans" presStyleCnt="0"/>
      <dgm:spPr/>
    </dgm:pt>
    <dgm:pt modelId="{5FD2D878-CDD5-425C-AB1C-3D2994039CD6}" type="pres">
      <dgm:prSet presAssocID="{C246AE34-1528-46EF-B6B3-157E6E7214E3}" presName="composite" presStyleCnt="0"/>
      <dgm:spPr/>
    </dgm:pt>
    <dgm:pt modelId="{4BB2ACBD-DD91-4CF0-9793-6E45209E7065}" type="pres">
      <dgm:prSet presAssocID="{C246AE34-1528-46EF-B6B3-157E6E7214E3}" presName="FirstChild" presStyleLbl="revTx" presStyleIdx="1" presStyleCnt="3" custScaleX="90910" custLinFactNeighborX="350">
        <dgm:presLayoutVars>
          <dgm:chMax val="0"/>
          <dgm:chPref val="0"/>
          <dgm:bulletEnabled val="1"/>
        </dgm:presLayoutVars>
      </dgm:prSet>
      <dgm:spPr/>
      <dgm:t>
        <a:bodyPr/>
        <a:lstStyle/>
        <a:p>
          <a:endParaRPr lang="en-US"/>
        </a:p>
      </dgm:t>
    </dgm:pt>
    <dgm:pt modelId="{3221FCBF-95CC-42D6-88DD-D28822CE02F5}" type="pres">
      <dgm:prSet presAssocID="{C246AE34-1528-46EF-B6B3-157E6E7214E3}" presName="Parent" presStyleLbl="alignNode1" presStyleIdx="1" presStyleCnt="3" custScaleX="121000">
        <dgm:presLayoutVars>
          <dgm:chMax val="3"/>
          <dgm:chPref val="3"/>
          <dgm:bulletEnabled val="1"/>
        </dgm:presLayoutVars>
      </dgm:prSet>
      <dgm:spPr/>
      <dgm:t>
        <a:bodyPr/>
        <a:lstStyle/>
        <a:p>
          <a:endParaRPr lang="en-US"/>
        </a:p>
      </dgm:t>
    </dgm:pt>
    <dgm:pt modelId="{E8212014-BAAA-43AE-897E-4F6398033395}" type="pres">
      <dgm:prSet presAssocID="{C246AE34-1528-46EF-B6B3-157E6E7214E3}" presName="Accent" presStyleLbl="parChTrans1D1" presStyleIdx="1" presStyleCnt="3" custLinFactNeighborX="-3843"/>
      <dgm:spPr/>
    </dgm:pt>
    <dgm:pt modelId="{65FBDD35-0FF4-4966-A599-AF76C9DA16CB}" type="pres">
      <dgm:prSet presAssocID="{33408C63-3DA0-43CA-8DCA-03856E39293C}" presName="sibTrans" presStyleCnt="0"/>
      <dgm:spPr/>
    </dgm:pt>
    <dgm:pt modelId="{77BA0DDD-5723-4FFF-B2AE-D08C4B2EEFCB}" type="pres">
      <dgm:prSet presAssocID="{BDAE3EF7-251B-4328-93F2-530CCFAC0F0F}" presName="composite" presStyleCnt="0"/>
      <dgm:spPr/>
    </dgm:pt>
    <dgm:pt modelId="{C5B2DE20-C9D5-4B30-8474-9AA2DDDD44DC}" type="pres">
      <dgm:prSet presAssocID="{BDAE3EF7-251B-4328-93F2-530CCFAC0F0F}" presName="FirstChild" presStyleLbl="revTx" presStyleIdx="2" presStyleCnt="3" custScaleX="90910">
        <dgm:presLayoutVars>
          <dgm:chMax val="0"/>
          <dgm:chPref val="0"/>
          <dgm:bulletEnabled val="1"/>
        </dgm:presLayoutVars>
      </dgm:prSet>
      <dgm:spPr/>
      <dgm:t>
        <a:bodyPr/>
        <a:lstStyle/>
        <a:p>
          <a:endParaRPr lang="en-US"/>
        </a:p>
      </dgm:t>
    </dgm:pt>
    <dgm:pt modelId="{B301C4A3-5A0F-4465-B1B9-9DE825E1C2AC}" type="pres">
      <dgm:prSet presAssocID="{BDAE3EF7-251B-4328-93F2-530CCFAC0F0F}" presName="Parent" presStyleLbl="alignNode1" presStyleIdx="2" presStyleCnt="3" custScaleX="121000">
        <dgm:presLayoutVars>
          <dgm:chMax val="3"/>
          <dgm:chPref val="3"/>
          <dgm:bulletEnabled val="1"/>
        </dgm:presLayoutVars>
      </dgm:prSet>
      <dgm:spPr/>
      <dgm:t>
        <a:bodyPr/>
        <a:lstStyle/>
        <a:p>
          <a:endParaRPr lang="en-US"/>
        </a:p>
      </dgm:t>
    </dgm:pt>
    <dgm:pt modelId="{A9901689-121D-416B-9498-DB7D389E6D71}" type="pres">
      <dgm:prSet presAssocID="{BDAE3EF7-251B-4328-93F2-530CCFAC0F0F}" presName="Accent" presStyleLbl="parChTrans1D1" presStyleIdx="2" presStyleCnt="3" custLinFactNeighborX="-3843"/>
      <dgm:spPr/>
    </dgm:pt>
  </dgm:ptLst>
  <dgm:cxnLst>
    <dgm:cxn modelId="{349FBEA0-909F-4373-ADEF-420FCEF675C9}" type="presOf" srcId="{C246AE34-1528-46EF-B6B3-157E6E7214E3}" destId="{3221FCBF-95CC-42D6-88DD-D28822CE02F5}" srcOrd="0" destOrd="0" presId="urn:microsoft.com/office/officeart/2011/layout/TabList"/>
    <dgm:cxn modelId="{92953A03-6A4D-4170-9285-A1912B200C03}" type="presOf" srcId="{76EFF438-4456-46C5-8BF1-9DC51693ECA9}" destId="{4BB2ACBD-DD91-4CF0-9793-6E45209E7065}" srcOrd="0" destOrd="0" presId="urn:microsoft.com/office/officeart/2011/layout/TabList"/>
    <dgm:cxn modelId="{F848266D-B6B2-4332-89D3-7526DADADBC8}" type="presOf" srcId="{C5DAC8BC-C085-4FF0-B758-602EE618A116}" destId="{C5B2DE20-C9D5-4B30-8474-9AA2DDDD44DC}" srcOrd="0" destOrd="0" presId="urn:microsoft.com/office/officeart/2011/layout/TabList"/>
    <dgm:cxn modelId="{A8A0CD61-661A-4335-952B-4F66BD059107}" srcId="{A568E661-65D2-4484-995D-EEF5DAD6A1ED}" destId="{C5502165-EF5D-4A80-A596-96005E1C6906}" srcOrd="0" destOrd="0" parTransId="{D29FB4B7-6938-4116-8F51-A7A47A1B3699}" sibTransId="{6D7DA143-69F7-4784-BFAE-85E76B3B0E95}"/>
    <dgm:cxn modelId="{DA9B8CD9-2548-4F75-9B55-10B83E92AA56}" srcId="{BDAE3EF7-251B-4328-93F2-530CCFAC0F0F}" destId="{C5DAC8BC-C085-4FF0-B758-602EE618A116}" srcOrd="0" destOrd="0" parTransId="{6FBE4B90-53C4-4FE6-8E82-E5C55785BF77}" sibTransId="{D6FA705B-90BA-4FDB-BBF9-B2A47182EA5F}"/>
    <dgm:cxn modelId="{50C146F0-5575-44D1-B958-C3819858A00F}" srcId="{C246AE34-1528-46EF-B6B3-157E6E7214E3}" destId="{76EFF438-4456-46C5-8BF1-9DC51693ECA9}" srcOrd="0" destOrd="0" parTransId="{66EC6C3B-742F-4FBF-BA81-D3AC6ACC9F53}" sibTransId="{2A5E4D9D-7BE7-46BE-BCC4-0B32D7891041}"/>
    <dgm:cxn modelId="{8D404327-4FBA-4167-88BD-4BDCD589A30D}" type="presOf" srcId="{15C7600D-2A3E-4781-B17E-45FDFADBB84B}" destId="{BDACAA30-A589-4FD6-AD37-0F71E284AA9D}" srcOrd="0" destOrd="0" presId="urn:microsoft.com/office/officeart/2011/layout/TabList"/>
    <dgm:cxn modelId="{100321CD-6E0F-411F-A3C2-BF0806890373}" type="presOf" srcId="{A568E661-65D2-4484-995D-EEF5DAD6A1ED}" destId="{BE9AE8F4-5D58-4FB4-BCA8-670C48CA3FE4}" srcOrd="0" destOrd="0" presId="urn:microsoft.com/office/officeart/2011/layout/TabList"/>
    <dgm:cxn modelId="{B528D490-5260-41BE-ADCB-FD7F3A5C239E}" type="presOf" srcId="{BDAE3EF7-251B-4328-93F2-530CCFAC0F0F}" destId="{B301C4A3-5A0F-4465-B1B9-9DE825E1C2AC}" srcOrd="0" destOrd="0" presId="urn:microsoft.com/office/officeart/2011/layout/TabList"/>
    <dgm:cxn modelId="{23E18ECD-4372-4AF0-AC66-B022BA8C5CFF}" type="presOf" srcId="{C5502165-EF5D-4A80-A596-96005E1C6906}" destId="{A62E9A48-5AD4-473B-9F48-559CCD4623AE}" srcOrd="0" destOrd="0" presId="urn:microsoft.com/office/officeart/2011/layout/TabList"/>
    <dgm:cxn modelId="{899E966A-5E9A-4787-A765-9B9EBA64BAF1}" srcId="{A568E661-65D2-4484-995D-EEF5DAD6A1ED}" destId="{BDAE3EF7-251B-4328-93F2-530CCFAC0F0F}" srcOrd="2" destOrd="0" parTransId="{02E722C2-D9DF-4EBF-9423-9B2C3C3F1478}" sibTransId="{F3E2FF77-759F-4216-8B97-30CEC2BE7E8C}"/>
    <dgm:cxn modelId="{360260DC-777A-4D57-8841-5EEF95A0615C}" srcId="{A568E661-65D2-4484-995D-EEF5DAD6A1ED}" destId="{C246AE34-1528-46EF-B6B3-157E6E7214E3}" srcOrd="1" destOrd="0" parTransId="{0BA19F1B-816B-4B56-AD30-42165A9307C5}" sibTransId="{33408C63-3DA0-43CA-8DCA-03856E39293C}"/>
    <dgm:cxn modelId="{0DD58A7E-1AED-41D5-9FF8-6A2A9062365C}" srcId="{C5502165-EF5D-4A80-A596-96005E1C6906}" destId="{15C7600D-2A3E-4781-B17E-45FDFADBB84B}" srcOrd="0" destOrd="0" parTransId="{10881922-9074-4254-90BC-D135B3B8FC18}" sibTransId="{7A604591-271A-454C-860E-632402F49E3F}"/>
    <dgm:cxn modelId="{A74B8BE8-168A-435D-B522-3696CD068C6C}" type="presParOf" srcId="{BE9AE8F4-5D58-4FB4-BCA8-670C48CA3FE4}" destId="{3E3642D7-3CF5-4553-AC5B-8871D92764A3}" srcOrd="0" destOrd="0" presId="urn:microsoft.com/office/officeart/2011/layout/TabList"/>
    <dgm:cxn modelId="{106E6A78-D77A-427C-8E0A-0896F306B0FF}" type="presParOf" srcId="{3E3642D7-3CF5-4553-AC5B-8871D92764A3}" destId="{BDACAA30-A589-4FD6-AD37-0F71E284AA9D}" srcOrd="0" destOrd="0" presId="urn:microsoft.com/office/officeart/2011/layout/TabList"/>
    <dgm:cxn modelId="{EBBD83F2-5F02-4C44-989C-941BDD9AE817}" type="presParOf" srcId="{3E3642D7-3CF5-4553-AC5B-8871D92764A3}" destId="{A62E9A48-5AD4-473B-9F48-559CCD4623AE}" srcOrd="1" destOrd="0" presId="urn:microsoft.com/office/officeart/2011/layout/TabList"/>
    <dgm:cxn modelId="{6A2F3871-4831-4877-9EFD-6E2E3F5C4D5C}" type="presParOf" srcId="{3E3642D7-3CF5-4553-AC5B-8871D92764A3}" destId="{2C0EED66-89E9-452C-B3FA-3481C2CA9749}" srcOrd="2" destOrd="0" presId="urn:microsoft.com/office/officeart/2011/layout/TabList"/>
    <dgm:cxn modelId="{AC0EB337-BD32-4BF3-BD51-524E51060769}" type="presParOf" srcId="{BE9AE8F4-5D58-4FB4-BCA8-670C48CA3FE4}" destId="{A972CA3E-60AC-4F31-BB6D-3FA15D1F8A6C}" srcOrd="1" destOrd="0" presId="urn:microsoft.com/office/officeart/2011/layout/TabList"/>
    <dgm:cxn modelId="{C836B872-99D1-4B29-B51D-3AC26EB4D72E}" type="presParOf" srcId="{BE9AE8F4-5D58-4FB4-BCA8-670C48CA3FE4}" destId="{5FD2D878-CDD5-425C-AB1C-3D2994039CD6}" srcOrd="2" destOrd="0" presId="urn:microsoft.com/office/officeart/2011/layout/TabList"/>
    <dgm:cxn modelId="{A5457AF9-21E1-4B8E-9034-EE7826A2D225}" type="presParOf" srcId="{5FD2D878-CDD5-425C-AB1C-3D2994039CD6}" destId="{4BB2ACBD-DD91-4CF0-9793-6E45209E7065}" srcOrd="0" destOrd="0" presId="urn:microsoft.com/office/officeart/2011/layout/TabList"/>
    <dgm:cxn modelId="{029B5D00-9030-4910-83B3-37736743B9CC}" type="presParOf" srcId="{5FD2D878-CDD5-425C-AB1C-3D2994039CD6}" destId="{3221FCBF-95CC-42D6-88DD-D28822CE02F5}" srcOrd="1" destOrd="0" presId="urn:microsoft.com/office/officeart/2011/layout/TabList"/>
    <dgm:cxn modelId="{8F1C64E2-4703-4CA2-8C5F-7B0AB840CF96}" type="presParOf" srcId="{5FD2D878-CDD5-425C-AB1C-3D2994039CD6}" destId="{E8212014-BAAA-43AE-897E-4F6398033395}" srcOrd="2" destOrd="0" presId="urn:microsoft.com/office/officeart/2011/layout/TabList"/>
    <dgm:cxn modelId="{1E17DC3C-9301-45D1-AA82-90ACAFB70F58}" type="presParOf" srcId="{BE9AE8F4-5D58-4FB4-BCA8-670C48CA3FE4}" destId="{65FBDD35-0FF4-4966-A599-AF76C9DA16CB}" srcOrd="3" destOrd="0" presId="urn:microsoft.com/office/officeart/2011/layout/TabList"/>
    <dgm:cxn modelId="{27E38E68-00DE-4FEB-B5E3-142F0374D15E}" type="presParOf" srcId="{BE9AE8F4-5D58-4FB4-BCA8-670C48CA3FE4}" destId="{77BA0DDD-5723-4FFF-B2AE-D08C4B2EEFCB}" srcOrd="4" destOrd="0" presId="urn:microsoft.com/office/officeart/2011/layout/TabList"/>
    <dgm:cxn modelId="{AC8C49BB-5D04-4579-B840-193F4D22AEBB}" type="presParOf" srcId="{77BA0DDD-5723-4FFF-B2AE-D08C4B2EEFCB}" destId="{C5B2DE20-C9D5-4B30-8474-9AA2DDDD44DC}" srcOrd="0" destOrd="0" presId="urn:microsoft.com/office/officeart/2011/layout/TabList"/>
    <dgm:cxn modelId="{AD4AEF58-59D1-46AB-9B9F-48A6EDC7DAFD}" type="presParOf" srcId="{77BA0DDD-5723-4FFF-B2AE-D08C4B2EEFCB}" destId="{B301C4A3-5A0F-4465-B1B9-9DE825E1C2AC}" srcOrd="1" destOrd="0" presId="urn:microsoft.com/office/officeart/2011/layout/TabList"/>
    <dgm:cxn modelId="{C939F44A-B013-46F7-BE79-EFF15741E9B4}" type="presParOf" srcId="{77BA0DDD-5723-4FFF-B2AE-D08C4B2EEFCB}" destId="{A9901689-121D-416B-9498-DB7D389E6D7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smtClean="0"/>
            <a:t>Kelly missed the mark when it came to keeping her eyes on the goals of the company</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Kelly waved the white flag and asked Jane for help</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Together they practiced and honed some good goals</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Kelly victoriously chose the road to organizational paradise</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3B8889F7-D7D8-4767-9D47-809CEF268BA6}" type="presOf" srcId="{2958157B-6EC3-4CF4-8726-ED3FDB5D06DD}" destId="{2F349EEA-80F1-45A4-9662-E30E669298B7}"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69475BA6-DE1A-43A9-BA9C-86A8ACD987B8}" type="presOf" srcId="{54101877-EF21-441A-AAC5-F080337B8E57}" destId="{3B078874-2816-4FC6-8D1C-F4D84FA4BDA4}" srcOrd="0" destOrd="0" presId="urn:microsoft.com/office/officeart/2008/layout/PictureAccentList"/>
    <dgm:cxn modelId="{BF943178-FE4E-498C-AC7E-8BF178FF9E6B}" type="presOf" srcId="{DA5A35DC-6357-47B6-BBD5-1360DCA6DB71}" destId="{38A217B1-1FB6-4DE5-A01B-B687BFA1E0F0}" srcOrd="0" destOrd="0" presId="urn:microsoft.com/office/officeart/2008/layout/PictureAccentList"/>
    <dgm:cxn modelId="{14C8EAF8-A5C2-4E7A-A212-6635F132A7A1}" type="presOf" srcId="{6D89D9B9-936D-4AC5-B93D-8B5A023EE74B}" destId="{5E8FB5C8-9B2C-4A1B-9F65-15281516F133}" srcOrd="0" destOrd="0" presId="urn:microsoft.com/office/officeart/2008/layout/PictureAccentList"/>
    <dgm:cxn modelId="{D18A0EEC-A89A-4C2A-9B79-A5B57E59726D}" type="presOf" srcId="{5B2E107D-DA62-4B1F-8234-B1CCC3750E22}" destId="{2FF8C233-5E4F-4D66-A467-9833DD4870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EF536343-C61A-499B-8C02-B085216CB534}" type="presParOf" srcId="{3B078874-2816-4FC6-8D1C-F4D84FA4BDA4}" destId="{67A6398D-14DE-4255-9F1E-605EF46B0C7A}" srcOrd="0" destOrd="0" presId="urn:microsoft.com/office/officeart/2008/layout/PictureAccentList"/>
    <dgm:cxn modelId="{C309B710-1910-4608-B7A0-F127FAF4D607}" type="presParOf" srcId="{67A6398D-14DE-4255-9F1E-605EF46B0C7A}" destId="{521A2305-4D4E-4E83-B1CE-873E2F6A00A2}" srcOrd="0" destOrd="0" presId="urn:microsoft.com/office/officeart/2008/layout/PictureAccentList"/>
    <dgm:cxn modelId="{34FBE3A3-079B-44AD-B36B-7FAEF744B4DD}" type="presParOf" srcId="{521A2305-4D4E-4E83-B1CE-873E2F6A00A2}" destId="{2F349EEA-80F1-45A4-9662-E30E669298B7}" srcOrd="0" destOrd="0" presId="urn:microsoft.com/office/officeart/2008/layout/PictureAccentList"/>
    <dgm:cxn modelId="{B8D80636-B945-4E68-9658-73FDEE14F5B5}" type="presParOf" srcId="{67A6398D-14DE-4255-9F1E-605EF46B0C7A}" destId="{6D58A5DB-E8F3-4CAB-9669-0CA8660E3673}" srcOrd="1" destOrd="0" presId="urn:microsoft.com/office/officeart/2008/layout/PictureAccentList"/>
    <dgm:cxn modelId="{2E1BACBF-C868-4B5C-90F4-9860EE432354}" type="presParOf" srcId="{6D58A5DB-E8F3-4CAB-9669-0CA8660E3673}" destId="{331E082B-ED39-48E7-ACC4-29E00E69F054}" srcOrd="0" destOrd="0" presId="urn:microsoft.com/office/officeart/2008/layout/PictureAccentList"/>
    <dgm:cxn modelId="{7D8C1F33-764B-4136-8A43-62122FADD6BC}" type="presParOf" srcId="{331E082B-ED39-48E7-ACC4-29E00E69F054}" destId="{6F089DDD-30CD-4251-97D6-900D3A53B1B6}" srcOrd="0" destOrd="0" presId="urn:microsoft.com/office/officeart/2008/layout/PictureAccentList"/>
    <dgm:cxn modelId="{626D4DCB-065F-44FA-A941-82E97EB52D40}" type="presParOf" srcId="{331E082B-ED39-48E7-ACC4-29E00E69F054}" destId="{5E8FB5C8-9B2C-4A1B-9F65-15281516F133}" srcOrd="1" destOrd="0" presId="urn:microsoft.com/office/officeart/2008/layout/PictureAccentList"/>
    <dgm:cxn modelId="{06D1AF32-675A-4DAC-81A1-00DAB8C9C157}" type="presParOf" srcId="{6D58A5DB-E8F3-4CAB-9669-0CA8660E3673}" destId="{D413A050-A97B-487A-A8B6-8EEDF65EF0FA}" srcOrd="1" destOrd="0" presId="urn:microsoft.com/office/officeart/2008/layout/PictureAccentList"/>
    <dgm:cxn modelId="{4738A25F-8E37-4E41-A5EC-6EED2AAA2F28}" type="presParOf" srcId="{D413A050-A97B-487A-A8B6-8EEDF65EF0FA}" destId="{988D3AFB-9B59-4D94-A091-22FFFAF78BCB}" srcOrd="0" destOrd="0" presId="urn:microsoft.com/office/officeart/2008/layout/PictureAccentList"/>
    <dgm:cxn modelId="{A1A2ABD4-74A3-45D3-9A9B-32F919B88EC8}" type="presParOf" srcId="{D413A050-A97B-487A-A8B6-8EEDF65EF0FA}" destId="{38A217B1-1FB6-4DE5-A01B-B687BFA1E0F0}" srcOrd="1" destOrd="0" presId="urn:microsoft.com/office/officeart/2008/layout/PictureAccentList"/>
    <dgm:cxn modelId="{036C9899-514D-4A2D-A1F6-8FDEDC7FD771}" type="presParOf" srcId="{6D58A5DB-E8F3-4CAB-9669-0CA8660E3673}" destId="{C0DFCFE6-8D4D-4273-B68D-9C123C137160}" srcOrd="2" destOrd="0" presId="urn:microsoft.com/office/officeart/2008/layout/PictureAccentList"/>
    <dgm:cxn modelId="{E259DF36-1B71-4F11-A733-E74449EF5C82}" type="presParOf" srcId="{C0DFCFE6-8D4D-4273-B68D-9C123C137160}" destId="{B805A22C-50C0-4D4A-AD2F-2F121E86113C}" srcOrd="0" destOrd="0" presId="urn:microsoft.com/office/officeart/2008/layout/PictureAccentList"/>
    <dgm:cxn modelId="{4D50D873-6A78-4867-A32F-E14CD5C79F6A}"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91465D0-2FA0-4E01-A7C9-BDDFD0BAEAD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28536F4-8081-4C73-B16D-82BF0EEC5E4C}">
      <dgm:prSet phldrT="[Text]"/>
      <dgm:spPr/>
      <dgm:t>
        <a:bodyPr/>
        <a:lstStyle/>
        <a:p>
          <a:r>
            <a:rPr lang="en-US" b="0" dirty="0" smtClean="0"/>
            <a:t>Identify opportunities</a:t>
          </a:r>
          <a:endParaRPr lang="en-US" b="0" dirty="0"/>
        </a:p>
      </dgm:t>
    </dgm:pt>
    <dgm:pt modelId="{90120B33-EA55-49DA-BE71-9C48B3126109}" type="parTrans" cxnId="{4F97F18C-BCA6-4BBF-B6C7-F4E44DC02F12}">
      <dgm:prSet/>
      <dgm:spPr/>
      <dgm:t>
        <a:bodyPr/>
        <a:lstStyle/>
        <a:p>
          <a:endParaRPr lang="en-US"/>
        </a:p>
      </dgm:t>
    </dgm:pt>
    <dgm:pt modelId="{A22414D8-A8D3-41FD-A45F-45386D091899}" type="sibTrans" cxnId="{4F97F18C-BCA6-4BBF-B6C7-F4E44DC02F12}">
      <dgm:prSet/>
      <dgm:spPr/>
      <dgm:t>
        <a:bodyPr/>
        <a:lstStyle/>
        <a:p>
          <a:endParaRPr lang="en-US"/>
        </a:p>
      </dgm:t>
    </dgm:pt>
    <dgm:pt modelId="{4DA40FEA-DC85-44C3-9C56-C247A8FF90D1}">
      <dgm:prSet phldrT="[Text]"/>
      <dgm:spPr/>
      <dgm:t>
        <a:bodyPr/>
        <a:lstStyle/>
        <a:p>
          <a:r>
            <a:rPr lang="en-US" b="0" dirty="0" smtClean="0"/>
            <a:t>Determine direction</a:t>
          </a:r>
          <a:endParaRPr lang="en-US" b="0" dirty="0"/>
        </a:p>
      </dgm:t>
    </dgm:pt>
    <dgm:pt modelId="{9303AD42-C507-4A39-952A-D61020DBD943}" type="parTrans" cxnId="{95AA98F5-D23A-47DB-BF6F-5DE5B52CA127}">
      <dgm:prSet/>
      <dgm:spPr/>
      <dgm:t>
        <a:bodyPr/>
        <a:lstStyle/>
        <a:p>
          <a:endParaRPr lang="en-US"/>
        </a:p>
      </dgm:t>
    </dgm:pt>
    <dgm:pt modelId="{9557A4DD-CAD2-4484-B42E-E30B30EAA1F3}" type="sibTrans" cxnId="{95AA98F5-D23A-47DB-BF6F-5DE5B52CA127}">
      <dgm:prSet/>
      <dgm:spPr/>
      <dgm:t>
        <a:bodyPr/>
        <a:lstStyle/>
        <a:p>
          <a:endParaRPr lang="en-US"/>
        </a:p>
      </dgm:t>
    </dgm:pt>
    <dgm:pt modelId="{7299DC90-EA7A-413C-98EF-A5A3D6EA7D6F}">
      <dgm:prSet phldrT="[Text]"/>
      <dgm:spPr/>
      <dgm:t>
        <a:bodyPr/>
        <a:lstStyle/>
        <a:p>
          <a:r>
            <a:rPr lang="en-US" b="0" dirty="0" smtClean="0"/>
            <a:t>Brainstorm ideas</a:t>
          </a:r>
          <a:endParaRPr lang="en-US" b="0" dirty="0"/>
        </a:p>
      </dgm:t>
    </dgm:pt>
    <dgm:pt modelId="{6C926DBB-E79A-4DDA-B83B-4A4B985EC744}" type="parTrans" cxnId="{C1A48DFA-F4DD-4318-963F-3AB3B99E347E}">
      <dgm:prSet/>
      <dgm:spPr/>
      <dgm:t>
        <a:bodyPr/>
        <a:lstStyle/>
        <a:p>
          <a:endParaRPr lang="en-US"/>
        </a:p>
      </dgm:t>
    </dgm:pt>
    <dgm:pt modelId="{0555775F-5CC6-4F8B-9EF7-12856126FC71}" type="sibTrans" cxnId="{C1A48DFA-F4DD-4318-963F-3AB3B99E347E}">
      <dgm:prSet/>
      <dgm:spPr/>
      <dgm:t>
        <a:bodyPr/>
        <a:lstStyle/>
        <a:p>
          <a:endParaRPr lang="en-US"/>
        </a:p>
      </dgm:t>
    </dgm:pt>
    <dgm:pt modelId="{1615A101-2608-44CE-A4C8-7ED031CA1B3E}">
      <dgm:prSet phldrT="[Text]"/>
      <dgm:spPr/>
      <dgm:t>
        <a:bodyPr/>
        <a:lstStyle/>
        <a:p>
          <a:r>
            <a:rPr lang="en-US" b="0" dirty="0" smtClean="0"/>
            <a:t>Analyze ideas</a:t>
          </a:r>
          <a:endParaRPr lang="en-US" b="0" dirty="0"/>
        </a:p>
      </dgm:t>
    </dgm:pt>
    <dgm:pt modelId="{DBF65049-0387-44E0-826F-F11D1B5D7EA1}" type="parTrans" cxnId="{4DD882A7-42DD-472B-ACD7-A8CB500926B7}">
      <dgm:prSet/>
      <dgm:spPr/>
      <dgm:t>
        <a:bodyPr/>
        <a:lstStyle/>
        <a:p>
          <a:endParaRPr lang="en-US"/>
        </a:p>
      </dgm:t>
    </dgm:pt>
    <dgm:pt modelId="{0D579C1C-7781-4AC7-9B45-0988AA351FED}" type="sibTrans" cxnId="{4DD882A7-42DD-472B-ACD7-A8CB500926B7}">
      <dgm:prSet/>
      <dgm:spPr/>
      <dgm:t>
        <a:bodyPr/>
        <a:lstStyle/>
        <a:p>
          <a:endParaRPr lang="en-US"/>
        </a:p>
      </dgm:t>
    </dgm:pt>
    <dgm:pt modelId="{A1741E9D-9202-47F6-8438-B47E1FBAE64A}">
      <dgm:prSet phldrT="[Text]"/>
      <dgm:spPr/>
      <dgm:t>
        <a:bodyPr/>
        <a:lstStyle/>
        <a:p>
          <a:r>
            <a:rPr lang="en-US" b="0" dirty="0" smtClean="0"/>
            <a:t>Apply innovations</a:t>
          </a:r>
          <a:endParaRPr lang="en-US" b="0" dirty="0"/>
        </a:p>
      </dgm:t>
    </dgm:pt>
    <dgm:pt modelId="{09F0ADE1-1394-4063-81CF-1916FA90C296}" type="parTrans" cxnId="{979B7D79-C8DF-4C65-AAAA-417E8FA3AA50}">
      <dgm:prSet/>
      <dgm:spPr/>
      <dgm:t>
        <a:bodyPr/>
        <a:lstStyle/>
        <a:p>
          <a:endParaRPr lang="en-US"/>
        </a:p>
      </dgm:t>
    </dgm:pt>
    <dgm:pt modelId="{B9015FC8-06E9-4D39-B415-2FBC22620D49}" type="sibTrans" cxnId="{979B7D79-C8DF-4C65-AAAA-417E8FA3AA50}">
      <dgm:prSet/>
      <dgm:spPr/>
      <dgm:t>
        <a:bodyPr/>
        <a:lstStyle/>
        <a:p>
          <a:endParaRPr lang="en-US"/>
        </a:p>
      </dgm:t>
    </dgm:pt>
    <dgm:pt modelId="{F4074752-CC2C-4FC1-8234-7EEAE559914E}" type="pres">
      <dgm:prSet presAssocID="{591465D0-2FA0-4E01-A7C9-BDDFD0BAEADD}" presName="diagram" presStyleCnt="0">
        <dgm:presLayoutVars>
          <dgm:dir/>
          <dgm:resizeHandles val="exact"/>
        </dgm:presLayoutVars>
      </dgm:prSet>
      <dgm:spPr/>
      <dgm:t>
        <a:bodyPr/>
        <a:lstStyle/>
        <a:p>
          <a:endParaRPr lang="en-US"/>
        </a:p>
      </dgm:t>
    </dgm:pt>
    <dgm:pt modelId="{F3E48794-95D2-4C15-BBEC-3FBD84118FAD}" type="pres">
      <dgm:prSet presAssocID="{F28536F4-8081-4C73-B16D-82BF0EEC5E4C}" presName="node" presStyleLbl="node1" presStyleIdx="0" presStyleCnt="5">
        <dgm:presLayoutVars>
          <dgm:bulletEnabled val="1"/>
        </dgm:presLayoutVars>
      </dgm:prSet>
      <dgm:spPr/>
      <dgm:t>
        <a:bodyPr/>
        <a:lstStyle/>
        <a:p>
          <a:endParaRPr lang="en-US"/>
        </a:p>
      </dgm:t>
    </dgm:pt>
    <dgm:pt modelId="{F37FC2F1-F11B-4D89-9BDF-3ADC1FC4D0EF}" type="pres">
      <dgm:prSet presAssocID="{A22414D8-A8D3-41FD-A45F-45386D091899}" presName="sibTrans" presStyleCnt="0"/>
      <dgm:spPr/>
    </dgm:pt>
    <dgm:pt modelId="{8015D773-74B2-4F6D-984D-8F4C963C05E7}" type="pres">
      <dgm:prSet presAssocID="{4DA40FEA-DC85-44C3-9C56-C247A8FF90D1}" presName="node" presStyleLbl="node1" presStyleIdx="1" presStyleCnt="5">
        <dgm:presLayoutVars>
          <dgm:bulletEnabled val="1"/>
        </dgm:presLayoutVars>
      </dgm:prSet>
      <dgm:spPr/>
      <dgm:t>
        <a:bodyPr/>
        <a:lstStyle/>
        <a:p>
          <a:endParaRPr lang="en-US"/>
        </a:p>
      </dgm:t>
    </dgm:pt>
    <dgm:pt modelId="{9DB70C6E-ED50-44F9-BBB0-EACEE75D8644}" type="pres">
      <dgm:prSet presAssocID="{9557A4DD-CAD2-4484-B42E-E30B30EAA1F3}" presName="sibTrans" presStyleCnt="0"/>
      <dgm:spPr/>
    </dgm:pt>
    <dgm:pt modelId="{41663363-93E2-4E39-9AEA-372AD7325568}" type="pres">
      <dgm:prSet presAssocID="{7299DC90-EA7A-413C-98EF-A5A3D6EA7D6F}" presName="node" presStyleLbl="node1" presStyleIdx="2" presStyleCnt="5">
        <dgm:presLayoutVars>
          <dgm:bulletEnabled val="1"/>
        </dgm:presLayoutVars>
      </dgm:prSet>
      <dgm:spPr/>
      <dgm:t>
        <a:bodyPr/>
        <a:lstStyle/>
        <a:p>
          <a:endParaRPr lang="en-US"/>
        </a:p>
      </dgm:t>
    </dgm:pt>
    <dgm:pt modelId="{7CD0390D-79F3-4D28-821F-17BB39E3DAF7}" type="pres">
      <dgm:prSet presAssocID="{0555775F-5CC6-4F8B-9EF7-12856126FC71}" presName="sibTrans" presStyleCnt="0"/>
      <dgm:spPr/>
    </dgm:pt>
    <dgm:pt modelId="{A16ED9FB-C625-4CB2-AAD2-E9DFF7702FD9}" type="pres">
      <dgm:prSet presAssocID="{1615A101-2608-44CE-A4C8-7ED031CA1B3E}" presName="node" presStyleLbl="node1" presStyleIdx="3" presStyleCnt="5">
        <dgm:presLayoutVars>
          <dgm:bulletEnabled val="1"/>
        </dgm:presLayoutVars>
      </dgm:prSet>
      <dgm:spPr/>
      <dgm:t>
        <a:bodyPr/>
        <a:lstStyle/>
        <a:p>
          <a:endParaRPr lang="en-US"/>
        </a:p>
      </dgm:t>
    </dgm:pt>
    <dgm:pt modelId="{7DEE989F-E758-40B9-B7DB-5C1CEA144898}" type="pres">
      <dgm:prSet presAssocID="{0D579C1C-7781-4AC7-9B45-0988AA351FED}" presName="sibTrans" presStyleCnt="0"/>
      <dgm:spPr/>
    </dgm:pt>
    <dgm:pt modelId="{6F303A25-43D3-47AD-B2D5-F651B8BD4B42}" type="pres">
      <dgm:prSet presAssocID="{A1741E9D-9202-47F6-8438-B47E1FBAE64A}" presName="node" presStyleLbl="node1" presStyleIdx="4" presStyleCnt="5">
        <dgm:presLayoutVars>
          <dgm:bulletEnabled val="1"/>
        </dgm:presLayoutVars>
      </dgm:prSet>
      <dgm:spPr/>
      <dgm:t>
        <a:bodyPr/>
        <a:lstStyle/>
        <a:p>
          <a:endParaRPr lang="en-US"/>
        </a:p>
      </dgm:t>
    </dgm:pt>
  </dgm:ptLst>
  <dgm:cxnLst>
    <dgm:cxn modelId="{A43D6A55-5407-4AC9-B3EC-F5587B79108C}" type="presOf" srcId="{1615A101-2608-44CE-A4C8-7ED031CA1B3E}" destId="{A16ED9FB-C625-4CB2-AAD2-E9DFF7702FD9}" srcOrd="0" destOrd="0" presId="urn:microsoft.com/office/officeart/2005/8/layout/default"/>
    <dgm:cxn modelId="{979B7D79-C8DF-4C65-AAAA-417E8FA3AA50}" srcId="{591465D0-2FA0-4E01-A7C9-BDDFD0BAEADD}" destId="{A1741E9D-9202-47F6-8438-B47E1FBAE64A}" srcOrd="4" destOrd="0" parTransId="{09F0ADE1-1394-4063-81CF-1916FA90C296}" sibTransId="{B9015FC8-06E9-4D39-B415-2FBC22620D49}"/>
    <dgm:cxn modelId="{4F97F18C-BCA6-4BBF-B6C7-F4E44DC02F12}" srcId="{591465D0-2FA0-4E01-A7C9-BDDFD0BAEADD}" destId="{F28536F4-8081-4C73-B16D-82BF0EEC5E4C}" srcOrd="0" destOrd="0" parTransId="{90120B33-EA55-49DA-BE71-9C48B3126109}" sibTransId="{A22414D8-A8D3-41FD-A45F-45386D091899}"/>
    <dgm:cxn modelId="{ACA75320-C1D1-467A-AFCE-FF90ABCD87C7}" type="presOf" srcId="{591465D0-2FA0-4E01-A7C9-BDDFD0BAEADD}" destId="{F4074752-CC2C-4FC1-8234-7EEAE559914E}" srcOrd="0" destOrd="0" presId="urn:microsoft.com/office/officeart/2005/8/layout/default"/>
    <dgm:cxn modelId="{D3ED6233-F3D0-4174-BAAB-2EA1AE2653BB}" type="presOf" srcId="{7299DC90-EA7A-413C-98EF-A5A3D6EA7D6F}" destId="{41663363-93E2-4E39-9AEA-372AD7325568}" srcOrd="0" destOrd="0" presId="urn:microsoft.com/office/officeart/2005/8/layout/default"/>
    <dgm:cxn modelId="{309D8C94-3EE0-45F7-AD97-044FCF7B0130}" type="presOf" srcId="{A1741E9D-9202-47F6-8438-B47E1FBAE64A}" destId="{6F303A25-43D3-47AD-B2D5-F651B8BD4B42}" srcOrd="0" destOrd="0" presId="urn:microsoft.com/office/officeart/2005/8/layout/default"/>
    <dgm:cxn modelId="{C1A48DFA-F4DD-4318-963F-3AB3B99E347E}" srcId="{591465D0-2FA0-4E01-A7C9-BDDFD0BAEADD}" destId="{7299DC90-EA7A-413C-98EF-A5A3D6EA7D6F}" srcOrd="2" destOrd="0" parTransId="{6C926DBB-E79A-4DDA-B83B-4A4B985EC744}" sibTransId="{0555775F-5CC6-4F8B-9EF7-12856126FC71}"/>
    <dgm:cxn modelId="{4DD882A7-42DD-472B-ACD7-A8CB500926B7}" srcId="{591465D0-2FA0-4E01-A7C9-BDDFD0BAEADD}" destId="{1615A101-2608-44CE-A4C8-7ED031CA1B3E}" srcOrd="3" destOrd="0" parTransId="{DBF65049-0387-44E0-826F-F11D1B5D7EA1}" sibTransId="{0D579C1C-7781-4AC7-9B45-0988AA351FED}"/>
    <dgm:cxn modelId="{1F077868-44C1-4DBA-9407-8E6E1B885D4C}" type="presOf" srcId="{F28536F4-8081-4C73-B16D-82BF0EEC5E4C}" destId="{F3E48794-95D2-4C15-BBEC-3FBD84118FAD}" srcOrd="0" destOrd="0" presId="urn:microsoft.com/office/officeart/2005/8/layout/default"/>
    <dgm:cxn modelId="{95AA98F5-D23A-47DB-BF6F-5DE5B52CA127}" srcId="{591465D0-2FA0-4E01-A7C9-BDDFD0BAEADD}" destId="{4DA40FEA-DC85-44C3-9C56-C247A8FF90D1}" srcOrd="1" destOrd="0" parTransId="{9303AD42-C507-4A39-952A-D61020DBD943}" sibTransId="{9557A4DD-CAD2-4484-B42E-E30B30EAA1F3}"/>
    <dgm:cxn modelId="{A6ACB7B6-FEB5-4DF2-8107-7339CC3B37CC}" type="presOf" srcId="{4DA40FEA-DC85-44C3-9C56-C247A8FF90D1}" destId="{8015D773-74B2-4F6D-984D-8F4C963C05E7}" srcOrd="0" destOrd="0" presId="urn:microsoft.com/office/officeart/2005/8/layout/default"/>
    <dgm:cxn modelId="{30D96E80-3920-4A21-8787-0CE7F838ED54}" type="presParOf" srcId="{F4074752-CC2C-4FC1-8234-7EEAE559914E}" destId="{F3E48794-95D2-4C15-BBEC-3FBD84118FAD}" srcOrd="0" destOrd="0" presId="urn:microsoft.com/office/officeart/2005/8/layout/default"/>
    <dgm:cxn modelId="{DEE727FA-3FB2-4442-9B40-B1A1CF69EA66}" type="presParOf" srcId="{F4074752-CC2C-4FC1-8234-7EEAE559914E}" destId="{F37FC2F1-F11B-4D89-9BDF-3ADC1FC4D0EF}" srcOrd="1" destOrd="0" presId="urn:microsoft.com/office/officeart/2005/8/layout/default"/>
    <dgm:cxn modelId="{FE7EBA46-10A0-4AFE-A667-CFF840EA2884}" type="presParOf" srcId="{F4074752-CC2C-4FC1-8234-7EEAE559914E}" destId="{8015D773-74B2-4F6D-984D-8F4C963C05E7}" srcOrd="2" destOrd="0" presId="urn:microsoft.com/office/officeart/2005/8/layout/default"/>
    <dgm:cxn modelId="{239F2348-1F26-4910-9DD8-FE0A90A50697}" type="presParOf" srcId="{F4074752-CC2C-4FC1-8234-7EEAE559914E}" destId="{9DB70C6E-ED50-44F9-BBB0-EACEE75D8644}" srcOrd="3" destOrd="0" presId="urn:microsoft.com/office/officeart/2005/8/layout/default"/>
    <dgm:cxn modelId="{2E1881D5-A68F-4165-BC1E-600EBF60006C}" type="presParOf" srcId="{F4074752-CC2C-4FC1-8234-7EEAE559914E}" destId="{41663363-93E2-4E39-9AEA-372AD7325568}" srcOrd="4" destOrd="0" presId="urn:microsoft.com/office/officeart/2005/8/layout/default"/>
    <dgm:cxn modelId="{312C2AB3-F456-4DBA-8416-01EE2508DFFC}" type="presParOf" srcId="{F4074752-CC2C-4FC1-8234-7EEAE559914E}" destId="{7CD0390D-79F3-4D28-821F-17BB39E3DAF7}" srcOrd="5" destOrd="0" presId="urn:microsoft.com/office/officeart/2005/8/layout/default"/>
    <dgm:cxn modelId="{70441595-26BA-452E-A72A-591716779B41}" type="presParOf" srcId="{F4074752-CC2C-4FC1-8234-7EEAE559914E}" destId="{A16ED9FB-C625-4CB2-AAD2-E9DFF7702FD9}" srcOrd="6" destOrd="0" presId="urn:microsoft.com/office/officeart/2005/8/layout/default"/>
    <dgm:cxn modelId="{B9EA3436-9842-4EEC-B814-85593F9B8BDC}" type="presParOf" srcId="{F4074752-CC2C-4FC1-8234-7EEAE559914E}" destId="{7DEE989F-E758-40B9-B7DB-5C1CEA144898}" srcOrd="7" destOrd="0" presId="urn:microsoft.com/office/officeart/2005/8/layout/default"/>
    <dgm:cxn modelId="{E2E87DD2-C6B4-43D6-92C0-10678A70FC62}" type="presParOf" srcId="{F4074752-CC2C-4FC1-8234-7EEAE559914E}" destId="{6F303A25-43D3-47AD-B2D5-F651B8BD4B4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1D89107-B22F-4A00-A901-F6201FB13EC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584F5BC-B789-429E-84AF-26BFCE8B4873}">
      <dgm:prSet phldrT="[Text]"/>
      <dgm:spPr/>
      <dgm:t>
        <a:bodyPr/>
        <a:lstStyle/>
        <a:p>
          <a:r>
            <a:rPr lang="en-US" dirty="0" smtClean="0"/>
            <a:t>Remain competitive</a:t>
          </a:r>
          <a:endParaRPr lang="en-US" dirty="0"/>
        </a:p>
      </dgm:t>
    </dgm:pt>
    <dgm:pt modelId="{62A79F45-328A-48DD-8602-5D144E66A5E6}" type="parTrans" cxnId="{F25A7796-58D4-4D42-BD7E-47884D1C15D8}">
      <dgm:prSet/>
      <dgm:spPr/>
      <dgm:t>
        <a:bodyPr/>
        <a:lstStyle/>
        <a:p>
          <a:endParaRPr lang="en-US"/>
        </a:p>
      </dgm:t>
    </dgm:pt>
    <dgm:pt modelId="{E2BEF3FB-4DE7-4325-82AD-585B72B5F7B6}" type="sibTrans" cxnId="{F25A7796-58D4-4D42-BD7E-47884D1C15D8}">
      <dgm:prSet/>
      <dgm:spPr/>
      <dgm:t>
        <a:bodyPr/>
        <a:lstStyle/>
        <a:p>
          <a:endParaRPr lang="en-US"/>
        </a:p>
      </dgm:t>
    </dgm:pt>
    <dgm:pt modelId="{4B33E411-3E8B-4083-AEF9-0A5DBB13BB35}">
      <dgm:prSet phldrT="[Text]"/>
      <dgm:spPr/>
      <dgm:t>
        <a:bodyPr/>
        <a:lstStyle/>
        <a:p>
          <a:r>
            <a:rPr lang="en-US" dirty="0" smtClean="0"/>
            <a:t>Advancement requires an atmosphere of innovation</a:t>
          </a:r>
          <a:endParaRPr lang="en-US" dirty="0"/>
        </a:p>
      </dgm:t>
    </dgm:pt>
    <dgm:pt modelId="{293BDA12-D838-4E2E-AC95-A858C83B62B1}" type="parTrans" cxnId="{B17DBFC9-A770-4D1B-A113-B7DB230E3F50}">
      <dgm:prSet/>
      <dgm:spPr/>
      <dgm:t>
        <a:bodyPr/>
        <a:lstStyle/>
        <a:p>
          <a:endParaRPr lang="en-US"/>
        </a:p>
      </dgm:t>
    </dgm:pt>
    <dgm:pt modelId="{3DF1A372-1F70-4EC4-AA7F-8953DCB159AC}" type="sibTrans" cxnId="{B17DBFC9-A770-4D1B-A113-B7DB230E3F50}">
      <dgm:prSet/>
      <dgm:spPr/>
      <dgm:t>
        <a:bodyPr/>
        <a:lstStyle/>
        <a:p>
          <a:endParaRPr lang="en-US"/>
        </a:p>
      </dgm:t>
    </dgm:pt>
    <dgm:pt modelId="{E15CB65F-9A25-40FE-9E53-93C91F16EF70}">
      <dgm:prSet phldrT="[Text]"/>
      <dgm:spPr/>
      <dgm:t>
        <a:bodyPr/>
        <a:lstStyle/>
        <a:p>
          <a:r>
            <a:rPr lang="en-US" dirty="0" smtClean="0"/>
            <a:t>Ideas and knowledge can be passed on to employees</a:t>
          </a:r>
          <a:endParaRPr lang="en-US" dirty="0"/>
        </a:p>
      </dgm:t>
    </dgm:pt>
    <dgm:pt modelId="{FE7C2802-910E-4417-9A74-DC0644FE2E04}" type="parTrans" cxnId="{63681A2D-4221-47F5-9DB1-8979F379D780}">
      <dgm:prSet/>
      <dgm:spPr/>
      <dgm:t>
        <a:bodyPr/>
        <a:lstStyle/>
        <a:p>
          <a:endParaRPr lang="en-US"/>
        </a:p>
      </dgm:t>
    </dgm:pt>
    <dgm:pt modelId="{FA115D27-CAFA-4A33-B45D-4463E742BE79}" type="sibTrans" cxnId="{63681A2D-4221-47F5-9DB1-8979F379D780}">
      <dgm:prSet/>
      <dgm:spPr/>
      <dgm:t>
        <a:bodyPr/>
        <a:lstStyle/>
        <a:p>
          <a:endParaRPr lang="en-US"/>
        </a:p>
      </dgm:t>
    </dgm:pt>
    <dgm:pt modelId="{FBE80D67-C81B-4EE4-9EE8-EE8FA216C8C1}" type="pres">
      <dgm:prSet presAssocID="{51D89107-B22F-4A00-A901-F6201FB13ECB}" presName="linear" presStyleCnt="0">
        <dgm:presLayoutVars>
          <dgm:animLvl val="lvl"/>
          <dgm:resizeHandles val="exact"/>
        </dgm:presLayoutVars>
      </dgm:prSet>
      <dgm:spPr/>
      <dgm:t>
        <a:bodyPr/>
        <a:lstStyle/>
        <a:p>
          <a:endParaRPr lang="en-US"/>
        </a:p>
      </dgm:t>
    </dgm:pt>
    <dgm:pt modelId="{795E3C89-B0AF-46E6-91CE-2BCA5CA615DB}" type="pres">
      <dgm:prSet presAssocID="{C584F5BC-B789-429E-84AF-26BFCE8B4873}" presName="parentText" presStyleLbl="node1" presStyleIdx="0" presStyleCnt="3">
        <dgm:presLayoutVars>
          <dgm:chMax val="0"/>
          <dgm:bulletEnabled val="1"/>
        </dgm:presLayoutVars>
      </dgm:prSet>
      <dgm:spPr/>
      <dgm:t>
        <a:bodyPr/>
        <a:lstStyle/>
        <a:p>
          <a:endParaRPr lang="en-US"/>
        </a:p>
      </dgm:t>
    </dgm:pt>
    <dgm:pt modelId="{16E5EA8C-58D0-4DA3-946C-D10E6C6FD54F}" type="pres">
      <dgm:prSet presAssocID="{E2BEF3FB-4DE7-4325-82AD-585B72B5F7B6}" presName="spacer" presStyleCnt="0"/>
      <dgm:spPr/>
    </dgm:pt>
    <dgm:pt modelId="{6DC7F0AC-E30B-4B7C-9004-7F927B806374}" type="pres">
      <dgm:prSet presAssocID="{4B33E411-3E8B-4083-AEF9-0A5DBB13BB35}" presName="parentText" presStyleLbl="node1" presStyleIdx="1" presStyleCnt="3">
        <dgm:presLayoutVars>
          <dgm:chMax val="0"/>
          <dgm:bulletEnabled val="1"/>
        </dgm:presLayoutVars>
      </dgm:prSet>
      <dgm:spPr/>
      <dgm:t>
        <a:bodyPr/>
        <a:lstStyle/>
        <a:p>
          <a:endParaRPr lang="en-US"/>
        </a:p>
      </dgm:t>
    </dgm:pt>
    <dgm:pt modelId="{78EDA926-7662-4FFC-B8FF-7D34F2E5706D}" type="pres">
      <dgm:prSet presAssocID="{3DF1A372-1F70-4EC4-AA7F-8953DCB159AC}" presName="spacer" presStyleCnt="0"/>
      <dgm:spPr/>
    </dgm:pt>
    <dgm:pt modelId="{ED6969D9-41E7-4F69-8488-CA9EA5D5B0AD}" type="pres">
      <dgm:prSet presAssocID="{E15CB65F-9A25-40FE-9E53-93C91F16EF70}" presName="parentText" presStyleLbl="node1" presStyleIdx="2" presStyleCnt="3">
        <dgm:presLayoutVars>
          <dgm:chMax val="0"/>
          <dgm:bulletEnabled val="1"/>
        </dgm:presLayoutVars>
      </dgm:prSet>
      <dgm:spPr/>
      <dgm:t>
        <a:bodyPr/>
        <a:lstStyle/>
        <a:p>
          <a:endParaRPr lang="en-US"/>
        </a:p>
      </dgm:t>
    </dgm:pt>
  </dgm:ptLst>
  <dgm:cxnLst>
    <dgm:cxn modelId="{AE17B483-4D4E-410F-967D-C90AC7CDC05A}" type="presOf" srcId="{4B33E411-3E8B-4083-AEF9-0A5DBB13BB35}" destId="{6DC7F0AC-E30B-4B7C-9004-7F927B806374}" srcOrd="0" destOrd="0" presId="urn:microsoft.com/office/officeart/2005/8/layout/vList2"/>
    <dgm:cxn modelId="{71080115-7A64-4C4D-95AF-02975CC48A2B}" type="presOf" srcId="{E15CB65F-9A25-40FE-9E53-93C91F16EF70}" destId="{ED6969D9-41E7-4F69-8488-CA9EA5D5B0AD}" srcOrd="0" destOrd="0" presId="urn:microsoft.com/office/officeart/2005/8/layout/vList2"/>
    <dgm:cxn modelId="{63681A2D-4221-47F5-9DB1-8979F379D780}" srcId="{51D89107-B22F-4A00-A901-F6201FB13ECB}" destId="{E15CB65F-9A25-40FE-9E53-93C91F16EF70}" srcOrd="2" destOrd="0" parTransId="{FE7C2802-910E-4417-9A74-DC0644FE2E04}" sibTransId="{FA115D27-CAFA-4A33-B45D-4463E742BE79}"/>
    <dgm:cxn modelId="{17722703-21E8-4D88-84D5-9F50F526B237}" type="presOf" srcId="{51D89107-B22F-4A00-A901-F6201FB13ECB}" destId="{FBE80D67-C81B-4EE4-9EE8-EE8FA216C8C1}" srcOrd="0" destOrd="0" presId="urn:microsoft.com/office/officeart/2005/8/layout/vList2"/>
    <dgm:cxn modelId="{F25A7796-58D4-4D42-BD7E-47884D1C15D8}" srcId="{51D89107-B22F-4A00-A901-F6201FB13ECB}" destId="{C584F5BC-B789-429E-84AF-26BFCE8B4873}" srcOrd="0" destOrd="0" parTransId="{62A79F45-328A-48DD-8602-5D144E66A5E6}" sibTransId="{E2BEF3FB-4DE7-4325-82AD-585B72B5F7B6}"/>
    <dgm:cxn modelId="{7BA2695B-DBFF-429A-A5E5-91A5D13FB4AA}" type="presOf" srcId="{C584F5BC-B789-429E-84AF-26BFCE8B4873}" destId="{795E3C89-B0AF-46E6-91CE-2BCA5CA615DB}" srcOrd="0" destOrd="0" presId="urn:microsoft.com/office/officeart/2005/8/layout/vList2"/>
    <dgm:cxn modelId="{B17DBFC9-A770-4D1B-A113-B7DB230E3F50}" srcId="{51D89107-B22F-4A00-A901-F6201FB13ECB}" destId="{4B33E411-3E8B-4083-AEF9-0A5DBB13BB35}" srcOrd="1" destOrd="0" parTransId="{293BDA12-D838-4E2E-AC95-A858C83B62B1}" sibTransId="{3DF1A372-1F70-4EC4-AA7F-8953DCB159AC}"/>
    <dgm:cxn modelId="{3159FF2A-A0BF-4F1A-BB27-D45C396D8946}" type="presParOf" srcId="{FBE80D67-C81B-4EE4-9EE8-EE8FA216C8C1}" destId="{795E3C89-B0AF-46E6-91CE-2BCA5CA615DB}" srcOrd="0" destOrd="0" presId="urn:microsoft.com/office/officeart/2005/8/layout/vList2"/>
    <dgm:cxn modelId="{36F029F5-1CBC-4D8E-BDDE-571A1C9EF9F2}" type="presParOf" srcId="{FBE80D67-C81B-4EE4-9EE8-EE8FA216C8C1}" destId="{16E5EA8C-58D0-4DA3-946C-D10E6C6FD54F}" srcOrd="1" destOrd="0" presId="urn:microsoft.com/office/officeart/2005/8/layout/vList2"/>
    <dgm:cxn modelId="{00B701EB-2214-425E-92FB-59368661A433}" type="presParOf" srcId="{FBE80D67-C81B-4EE4-9EE8-EE8FA216C8C1}" destId="{6DC7F0AC-E30B-4B7C-9004-7F927B806374}" srcOrd="2" destOrd="0" presId="urn:microsoft.com/office/officeart/2005/8/layout/vList2"/>
    <dgm:cxn modelId="{0BAC7975-C4AA-450E-9460-4ED1DB1E4619}" type="presParOf" srcId="{FBE80D67-C81B-4EE4-9EE8-EE8FA216C8C1}" destId="{78EDA926-7662-4FFC-B8FF-7D34F2E5706D}" srcOrd="3" destOrd="0" presId="urn:microsoft.com/office/officeart/2005/8/layout/vList2"/>
    <dgm:cxn modelId="{01E4BDD9-2DD0-49E9-9662-40B4A1935F87}" type="presParOf" srcId="{FBE80D67-C81B-4EE4-9EE8-EE8FA216C8C1}" destId="{ED6969D9-41E7-4F69-8488-CA9EA5D5B0A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058866B-AD44-414C-8385-F399880879F5}"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en-US"/>
        </a:p>
      </dgm:t>
    </dgm:pt>
    <dgm:pt modelId="{D25FFC83-64F2-4878-A714-CF046718CF16}">
      <dgm:prSet phldrT="[Text]"/>
      <dgm:spPr/>
      <dgm:t>
        <a:bodyPr/>
        <a:lstStyle/>
        <a:p>
          <a:r>
            <a:rPr lang="en-US" b="0" dirty="0" smtClean="0"/>
            <a:t>Managerial support</a:t>
          </a:r>
          <a:endParaRPr lang="en-US" b="0" dirty="0"/>
        </a:p>
      </dgm:t>
    </dgm:pt>
    <dgm:pt modelId="{9BD3D061-D99B-4AAC-B939-E16582993B00}" type="parTrans" cxnId="{C71AFFED-0D69-47ED-AD3F-572B21817688}">
      <dgm:prSet/>
      <dgm:spPr/>
      <dgm:t>
        <a:bodyPr/>
        <a:lstStyle/>
        <a:p>
          <a:endParaRPr lang="en-US"/>
        </a:p>
      </dgm:t>
    </dgm:pt>
    <dgm:pt modelId="{CED3EB97-496B-4EC2-A081-285545C38F00}" type="sibTrans" cxnId="{C71AFFED-0D69-47ED-AD3F-572B21817688}">
      <dgm:prSet/>
      <dgm:spPr/>
      <dgm:t>
        <a:bodyPr/>
        <a:lstStyle/>
        <a:p>
          <a:endParaRPr lang="en-US" dirty="0"/>
        </a:p>
      </dgm:t>
    </dgm:pt>
    <dgm:pt modelId="{ACDE9AC2-2F82-4795-9024-F0437CDDDA41}">
      <dgm:prSet phldrT="[Text]"/>
      <dgm:spPr/>
      <dgm:t>
        <a:bodyPr/>
        <a:lstStyle/>
        <a:p>
          <a:r>
            <a:rPr lang="en-US" b="0" dirty="0" smtClean="0"/>
            <a:t>Creative teams</a:t>
          </a:r>
          <a:endParaRPr lang="en-US" b="0" dirty="0"/>
        </a:p>
      </dgm:t>
    </dgm:pt>
    <dgm:pt modelId="{8DC3BA44-87D4-452D-91A4-FBDA1B806207}" type="parTrans" cxnId="{CA80BC34-A06F-4C9B-9BE9-B072902BDBEE}">
      <dgm:prSet/>
      <dgm:spPr/>
      <dgm:t>
        <a:bodyPr/>
        <a:lstStyle/>
        <a:p>
          <a:endParaRPr lang="en-US"/>
        </a:p>
      </dgm:t>
    </dgm:pt>
    <dgm:pt modelId="{1EBD0C21-A3D8-4C63-9CA7-E877278C57B8}" type="sibTrans" cxnId="{CA80BC34-A06F-4C9B-9BE9-B072902BDBEE}">
      <dgm:prSet/>
      <dgm:spPr/>
      <dgm:t>
        <a:bodyPr/>
        <a:lstStyle/>
        <a:p>
          <a:endParaRPr lang="en-US" dirty="0"/>
        </a:p>
      </dgm:t>
    </dgm:pt>
    <dgm:pt modelId="{CE801972-CA37-41B4-AD88-0D6C96CBAA9F}">
      <dgm:prSet phldrT="[Text]"/>
      <dgm:spPr/>
      <dgm:t>
        <a:bodyPr/>
        <a:lstStyle/>
        <a:p>
          <a:r>
            <a:rPr lang="en-US" b="0" dirty="0" smtClean="0"/>
            <a:t>Monitor teams:</a:t>
          </a:r>
          <a:endParaRPr lang="en-US" b="0" dirty="0"/>
        </a:p>
      </dgm:t>
    </dgm:pt>
    <dgm:pt modelId="{FD66D841-FCB7-4401-B2B1-D70E372BCE32}" type="parTrans" cxnId="{1BA19C71-06F5-41F6-B32C-CBF25490A388}">
      <dgm:prSet/>
      <dgm:spPr/>
      <dgm:t>
        <a:bodyPr/>
        <a:lstStyle/>
        <a:p>
          <a:endParaRPr lang="en-US"/>
        </a:p>
      </dgm:t>
    </dgm:pt>
    <dgm:pt modelId="{4D2E5C06-8F78-4136-9E63-0849CB2701F9}" type="sibTrans" cxnId="{1BA19C71-06F5-41F6-B32C-CBF25490A388}">
      <dgm:prSet/>
      <dgm:spPr/>
      <dgm:t>
        <a:bodyPr/>
        <a:lstStyle/>
        <a:p>
          <a:endParaRPr lang="en-US" dirty="0"/>
        </a:p>
      </dgm:t>
    </dgm:pt>
    <dgm:pt modelId="{3676FBC6-3444-4C37-AD8E-F73CB397FE5C}">
      <dgm:prSet phldrT="[Text]"/>
      <dgm:spPr/>
      <dgm:t>
        <a:bodyPr/>
        <a:lstStyle/>
        <a:p>
          <a:r>
            <a:rPr lang="en-US" b="0" dirty="0" smtClean="0"/>
            <a:t>Apply</a:t>
          </a:r>
          <a:endParaRPr lang="en-US" b="0" dirty="0"/>
        </a:p>
      </dgm:t>
    </dgm:pt>
    <dgm:pt modelId="{D01E7CFD-53D8-4A43-9F46-2D588124877A}" type="parTrans" cxnId="{05398221-14BD-4F39-BD56-FF88F6B61787}">
      <dgm:prSet/>
      <dgm:spPr/>
      <dgm:t>
        <a:bodyPr/>
        <a:lstStyle/>
        <a:p>
          <a:endParaRPr lang="en-US"/>
        </a:p>
      </dgm:t>
    </dgm:pt>
    <dgm:pt modelId="{E3E7BAB9-723C-4251-830B-CEC12F832280}" type="sibTrans" cxnId="{05398221-14BD-4F39-BD56-FF88F6B61787}">
      <dgm:prSet/>
      <dgm:spPr/>
      <dgm:t>
        <a:bodyPr/>
        <a:lstStyle/>
        <a:p>
          <a:endParaRPr lang="en-US" dirty="0"/>
        </a:p>
      </dgm:t>
    </dgm:pt>
    <dgm:pt modelId="{23E640D5-83E3-45A7-A7B8-AA61BE55ED0A}">
      <dgm:prSet phldrT="[Text]"/>
      <dgm:spPr/>
      <dgm:t>
        <a:bodyPr/>
        <a:lstStyle/>
        <a:p>
          <a:r>
            <a:rPr lang="en-US" b="0" dirty="0" smtClean="0"/>
            <a:t>Evaluate</a:t>
          </a:r>
          <a:endParaRPr lang="en-US" b="0" dirty="0"/>
        </a:p>
      </dgm:t>
    </dgm:pt>
    <dgm:pt modelId="{ED8B4FDA-F526-4358-B65B-6236565D6D47}" type="parTrans" cxnId="{ABFD297E-28E2-4D77-BCC8-F3CC005C7670}">
      <dgm:prSet/>
      <dgm:spPr/>
      <dgm:t>
        <a:bodyPr/>
        <a:lstStyle/>
        <a:p>
          <a:endParaRPr lang="en-US"/>
        </a:p>
      </dgm:t>
    </dgm:pt>
    <dgm:pt modelId="{61C3351F-CC60-4F13-9B72-37BA943F9B2C}" type="sibTrans" cxnId="{ABFD297E-28E2-4D77-BCC8-F3CC005C7670}">
      <dgm:prSet/>
      <dgm:spPr/>
      <dgm:t>
        <a:bodyPr/>
        <a:lstStyle/>
        <a:p>
          <a:endParaRPr lang="en-US"/>
        </a:p>
      </dgm:t>
    </dgm:pt>
    <dgm:pt modelId="{1A37B525-FA95-4210-9965-C949D9D240EE}" type="pres">
      <dgm:prSet presAssocID="{E058866B-AD44-414C-8385-F399880879F5}" presName="Name0" presStyleCnt="0">
        <dgm:presLayoutVars>
          <dgm:dir/>
          <dgm:resizeHandles val="exact"/>
        </dgm:presLayoutVars>
      </dgm:prSet>
      <dgm:spPr/>
      <dgm:t>
        <a:bodyPr/>
        <a:lstStyle/>
        <a:p>
          <a:endParaRPr lang="en-US"/>
        </a:p>
      </dgm:t>
    </dgm:pt>
    <dgm:pt modelId="{A4841EFE-44A5-4911-BDEE-AE8CB7E2E9FD}" type="pres">
      <dgm:prSet presAssocID="{D25FFC83-64F2-4878-A714-CF046718CF16}" presName="node" presStyleLbl="node1" presStyleIdx="0" presStyleCnt="5">
        <dgm:presLayoutVars>
          <dgm:bulletEnabled val="1"/>
        </dgm:presLayoutVars>
      </dgm:prSet>
      <dgm:spPr/>
      <dgm:t>
        <a:bodyPr/>
        <a:lstStyle/>
        <a:p>
          <a:endParaRPr lang="en-US"/>
        </a:p>
      </dgm:t>
    </dgm:pt>
    <dgm:pt modelId="{405F5067-B519-4F7F-B665-B1D794FC9680}" type="pres">
      <dgm:prSet presAssocID="{CED3EB97-496B-4EC2-A081-285545C38F00}" presName="sibTrans" presStyleLbl="sibTrans1D1" presStyleIdx="0" presStyleCnt="4"/>
      <dgm:spPr/>
      <dgm:t>
        <a:bodyPr/>
        <a:lstStyle/>
        <a:p>
          <a:endParaRPr lang="en-US"/>
        </a:p>
      </dgm:t>
    </dgm:pt>
    <dgm:pt modelId="{2F4BF49B-27ED-4E83-AE4F-550CF469C6DB}" type="pres">
      <dgm:prSet presAssocID="{CED3EB97-496B-4EC2-A081-285545C38F00}" presName="connectorText" presStyleLbl="sibTrans1D1" presStyleIdx="0" presStyleCnt="4"/>
      <dgm:spPr/>
      <dgm:t>
        <a:bodyPr/>
        <a:lstStyle/>
        <a:p>
          <a:endParaRPr lang="en-US"/>
        </a:p>
      </dgm:t>
    </dgm:pt>
    <dgm:pt modelId="{ADF3365C-9EF3-4F13-ACBC-5D46247D74E5}" type="pres">
      <dgm:prSet presAssocID="{ACDE9AC2-2F82-4795-9024-F0437CDDDA41}" presName="node" presStyleLbl="node1" presStyleIdx="1" presStyleCnt="5">
        <dgm:presLayoutVars>
          <dgm:bulletEnabled val="1"/>
        </dgm:presLayoutVars>
      </dgm:prSet>
      <dgm:spPr/>
      <dgm:t>
        <a:bodyPr/>
        <a:lstStyle/>
        <a:p>
          <a:endParaRPr lang="en-US"/>
        </a:p>
      </dgm:t>
    </dgm:pt>
    <dgm:pt modelId="{9C1E57A2-2BB0-43A9-994E-6FD8CF48C41F}" type="pres">
      <dgm:prSet presAssocID="{1EBD0C21-A3D8-4C63-9CA7-E877278C57B8}" presName="sibTrans" presStyleLbl="sibTrans1D1" presStyleIdx="1" presStyleCnt="4"/>
      <dgm:spPr/>
      <dgm:t>
        <a:bodyPr/>
        <a:lstStyle/>
        <a:p>
          <a:endParaRPr lang="en-US"/>
        </a:p>
      </dgm:t>
    </dgm:pt>
    <dgm:pt modelId="{715C14B8-9EBF-4AB6-BD82-8E19CE018CFC}" type="pres">
      <dgm:prSet presAssocID="{1EBD0C21-A3D8-4C63-9CA7-E877278C57B8}" presName="connectorText" presStyleLbl="sibTrans1D1" presStyleIdx="1" presStyleCnt="4"/>
      <dgm:spPr/>
      <dgm:t>
        <a:bodyPr/>
        <a:lstStyle/>
        <a:p>
          <a:endParaRPr lang="en-US"/>
        </a:p>
      </dgm:t>
    </dgm:pt>
    <dgm:pt modelId="{3AB35D7A-7FC5-4066-8515-FF0F145E0B44}" type="pres">
      <dgm:prSet presAssocID="{CE801972-CA37-41B4-AD88-0D6C96CBAA9F}" presName="node" presStyleLbl="node1" presStyleIdx="2" presStyleCnt="5">
        <dgm:presLayoutVars>
          <dgm:bulletEnabled val="1"/>
        </dgm:presLayoutVars>
      </dgm:prSet>
      <dgm:spPr/>
      <dgm:t>
        <a:bodyPr/>
        <a:lstStyle/>
        <a:p>
          <a:endParaRPr lang="en-US"/>
        </a:p>
      </dgm:t>
    </dgm:pt>
    <dgm:pt modelId="{69E86FEF-4EDD-480C-A21A-6D1F6FC85ED8}" type="pres">
      <dgm:prSet presAssocID="{4D2E5C06-8F78-4136-9E63-0849CB2701F9}" presName="sibTrans" presStyleLbl="sibTrans1D1" presStyleIdx="2" presStyleCnt="4"/>
      <dgm:spPr/>
      <dgm:t>
        <a:bodyPr/>
        <a:lstStyle/>
        <a:p>
          <a:endParaRPr lang="en-US"/>
        </a:p>
      </dgm:t>
    </dgm:pt>
    <dgm:pt modelId="{F922DC94-7528-42C8-BC9A-5AE2C40153A1}" type="pres">
      <dgm:prSet presAssocID="{4D2E5C06-8F78-4136-9E63-0849CB2701F9}" presName="connectorText" presStyleLbl="sibTrans1D1" presStyleIdx="2" presStyleCnt="4"/>
      <dgm:spPr/>
      <dgm:t>
        <a:bodyPr/>
        <a:lstStyle/>
        <a:p>
          <a:endParaRPr lang="en-US"/>
        </a:p>
      </dgm:t>
    </dgm:pt>
    <dgm:pt modelId="{CF62D34F-9C94-4494-9DBB-D89E82230561}" type="pres">
      <dgm:prSet presAssocID="{3676FBC6-3444-4C37-AD8E-F73CB397FE5C}" presName="node" presStyleLbl="node1" presStyleIdx="3" presStyleCnt="5">
        <dgm:presLayoutVars>
          <dgm:bulletEnabled val="1"/>
        </dgm:presLayoutVars>
      </dgm:prSet>
      <dgm:spPr/>
      <dgm:t>
        <a:bodyPr/>
        <a:lstStyle/>
        <a:p>
          <a:endParaRPr lang="en-US"/>
        </a:p>
      </dgm:t>
    </dgm:pt>
    <dgm:pt modelId="{AF8A992D-62FB-4735-8157-2346FA09C621}" type="pres">
      <dgm:prSet presAssocID="{E3E7BAB9-723C-4251-830B-CEC12F832280}" presName="sibTrans" presStyleLbl="sibTrans1D1" presStyleIdx="3" presStyleCnt="4"/>
      <dgm:spPr/>
      <dgm:t>
        <a:bodyPr/>
        <a:lstStyle/>
        <a:p>
          <a:endParaRPr lang="en-US"/>
        </a:p>
      </dgm:t>
    </dgm:pt>
    <dgm:pt modelId="{23DBFE15-D108-4DFF-A133-DA8CA0B68AE0}" type="pres">
      <dgm:prSet presAssocID="{E3E7BAB9-723C-4251-830B-CEC12F832280}" presName="connectorText" presStyleLbl="sibTrans1D1" presStyleIdx="3" presStyleCnt="4"/>
      <dgm:spPr/>
      <dgm:t>
        <a:bodyPr/>
        <a:lstStyle/>
        <a:p>
          <a:endParaRPr lang="en-US"/>
        </a:p>
      </dgm:t>
    </dgm:pt>
    <dgm:pt modelId="{408F5495-D10D-486A-B3A4-FA963C93EAC5}" type="pres">
      <dgm:prSet presAssocID="{23E640D5-83E3-45A7-A7B8-AA61BE55ED0A}" presName="node" presStyleLbl="node1" presStyleIdx="4" presStyleCnt="5">
        <dgm:presLayoutVars>
          <dgm:bulletEnabled val="1"/>
        </dgm:presLayoutVars>
      </dgm:prSet>
      <dgm:spPr/>
      <dgm:t>
        <a:bodyPr/>
        <a:lstStyle/>
        <a:p>
          <a:endParaRPr lang="en-US"/>
        </a:p>
      </dgm:t>
    </dgm:pt>
  </dgm:ptLst>
  <dgm:cxnLst>
    <dgm:cxn modelId="{6C543374-CABE-4944-8342-F69BA5CEA4CF}" type="presOf" srcId="{23E640D5-83E3-45A7-A7B8-AA61BE55ED0A}" destId="{408F5495-D10D-486A-B3A4-FA963C93EAC5}" srcOrd="0" destOrd="0" presId="urn:microsoft.com/office/officeart/2005/8/layout/bProcess3"/>
    <dgm:cxn modelId="{C71AFFED-0D69-47ED-AD3F-572B21817688}" srcId="{E058866B-AD44-414C-8385-F399880879F5}" destId="{D25FFC83-64F2-4878-A714-CF046718CF16}" srcOrd="0" destOrd="0" parTransId="{9BD3D061-D99B-4AAC-B939-E16582993B00}" sibTransId="{CED3EB97-496B-4EC2-A081-285545C38F00}"/>
    <dgm:cxn modelId="{B313FA61-2AEC-40CE-ADBB-0A90BF7B855E}" type="presOf" srcId="{E058866B-AD44-414C-8385-F399880879F5}" destId="{1A37B525-FA95-4210-9965-C949D9D240EE}" srcOrd="0" destOrd="0" presId="urn:microsoft.com/office/officeart/2005/8/layout/bProcess3"/>
    <dgm:cxn modelId="{7B02B509-66A0-4EE4-A6EB-5EB0F232272A}" type="presOf" srcId="{D25FFC83-64F2-4878-A714-CF046718CF16}" destId="{A4841EFE-44A5-4911-BDEE-AE8CB7E2E9FD}" srcOrd="0" destOrd="0" presId="urn:microsoft.com/office/officeart/2005/8/layout/bProcess3"/>
    <dgm:cxn modelId="{05398221-14BD-4F39-BD56-FF88F6B61787}" srcId="{E058866B-AD44-414C-8385-F399880879F5}" destId="{3676FBC6-3444-4C37-AD8E-F73CB397FE5C}" srcOrd="3" destOrd="0" parTransId="{D01E7CFD-53D8-4A43-9F46-2D588124877A}" sibTransId="{E3E7BAB9-723C-4251-830B-CEC12F832280}"/>
    <dgm:cxn modelId="{2E1D1F40-7014-419D-8F66-863F9E07984E}" type="presOf" srcId="{E3E7BAB9-723C-4251-830B-CEC12F832280}" destId="{23DBFE15-D108-4DFF-A133-DA8CA0B68AE0}" srcOrd="1" destOrd="0" presId="urn:microsoft.com/office/officeart/2005/8/layout/bProcess3"/>
    <dgm:cxn modelId="{D9CEBA31-FDF9-47E5-9201-4A1EB9F6E117}" type="presOf" srcId="{4D2E5C06-8F78-4136-9E63-0849CB2701F9}" destId="{F922DC94-7528-42C8-BC9A-5AE2C40153A1}" srcOrd="1" destOrd="0" presId="urn:microsoft.com/office/officeart/2005/8/layout/bProcess3"/>
    <dgm:cxn modelId="{F9B064A8-F1A2-439B-811C-DC1FC6AECD91}" type="presOf" srcId="{E3E7BAB9-723C-4251-830B-CEC12F832280}" destId="{AF8A992D-62FB-4735-8157-2346FA09C621}" srcOrd="0" destOrd="0" presId="urn:microsoft.com/office/officeart/2005/8/layout/bProcess3"/>
    <dgm:cxn modelId="{1BA19C71-06F5-41F6-B32C-CBF25490A388}" srcId="{E058866B-AD44-414C-8385-F399880879F5}" destId="{CE801972-CA37-41B4-AD88-0D6C96CBAA9F}" srcOrd="2" destOrd="0" parTransId="{FD66D841-FCB7-4401-B2B1-D70E372BCE32}" sibTransId="{4D2E5C06-8F78-4136-9E63-0849CB2701F9}"/>
    <dgm:cxn modelId="{51C88531-3496-45E7-AC0E-A1D637B761E7}" type="presOf" srcId="{1EBD0C21-A3D8-4C63-9CA7-E877278C57B8}" destId="{9C1E57A2-2BB0-43A9-994E-6FD8CF48C41F}" srcOrd="0" destOrd="0" presId="urn:microsoft.com/office/officeart/2005/8/layout/bProcess3"/>
    <dgm:cxn modelId="{41C76477-EA97-48A9-85CC-1E9D52DDCB68}" type="presOf" srcId="{4D2E5C06-8F78-4136-9E63-0849CB2701F9}" destId="{69E86FEF-4EDD-480C-A21A-6D1F6FC85ED8}" srcOrd="0" destOrd="0" presId="urn:microsoft.com/office/officeart/2005/8/layout/bProcess3"/>
    <dgm:cxn modelId="{49369F99-8F6D-4337-AB43-CE73CC9E984A}" type="presOf" srcId="{CED3EB97-496B-4EC2-A081-285545C38F00}" destId="{405F5067-B519-4F7F-B665-B1D794FC9680}" srcOrd="0" destOrd="0" presId="urn:microsoft.com/office/officeart/2005/8/layout/bProcess3"/>
    <dgm:cxn modelId="{424D0F69-66E3-4357-8870-91CA122027DF}" type="presOf" srcId="{1EBD0C21-A3D8-4C63-9CA7-E877278C57B8}" destId="{715C14B8-9EBF-4AB6-BD82-8E19CE018CFC}" srcOrd="1" destOrd="0" presId="urn:microsoft.com/office/officeart/2005/8/layout/bProcess3"/>
    <dgm:cxn modelId="{4E2441FD-B151-42CD-A6F8-13FE270EAA36}" type="presOf" srcId="{3676FBC6-3444-4C37-AD8E-F73CB397FE5C}" destId="{CF62D34F-9C94-4494-9DBB-D89E82230561}" srcOrd="0" destOrd="0" presId="urn:microsoft.com/office/officeart/2005/8/layout/bProcess3"/>
    <dgm:cxn modelId="{ABFD297E-28E2-4D77-BCC8-F3CC005C7670}" srcId="{E058866B-AD44-414C-8385-F399880879F5}" destId="{23E640D5-83E3-45A7-A7B8-AA61BE55ED0A}" srcOrd="4" destOrd="0" parTransId="{ED8B4FDA-F526-4358-B65B-6236565D6D47}" sibTransId="{61C3351F-CC60-4F13-9B72-37BA943F9B2C}"/>
    <dgm:cxn modelId="{CA80BC34-A06F-4C9B-9BE9-B072902BDBEE}" srcId="{E058866B-AD44-414C-8385-F399880879F5}" destId="{ACDE9AC2-2F82-4795-9024-F0437CDDDA41}" srcOrd="1" destOrd="0" parTransId="{8DC3BA44-87D4-452D-91A4-FBDA1B806207}" sibTransId="{1EBD0C21-A3D8-4C63-9CA7-E877278C57B8}"/>
    <dgm:cxn modelId="{5159913B-5F0F-4974-B7EE-0E382C416349}" type="presOf" srcId="{ACDE9AC2-2F82-4795-9024-F0437CDDDA41}" destId="{ADF3365C-9EF3-4F13-ACBC-5D46247D74E5}" srcOrd="0" destOrd="0" presId="urn:microsoft.com/office/officeart/2005/8/layout/bProcess3"/>
    <dgm:cxn modelId="{E09F6A1C-D44C-4CC8-A457-FCADDE86B582}" type="presOf" srcId="{CE801972-CA37-41B4-AD88-0D6C96CBAA9F}" destId="{3AB35D7A-7FC5-4066-8515-FF0F145E0B44}" srcOrd="0" destOrd="0" presId="urn:microsoft.com/office/officeart/2005/8/layout/bProcess3"/>
    <dgm:cxn modelId="{ABEE9644-B9BF-423F-A5B4-9A27AE61E45E}" type="presOf" srcId="{CED3EB97-496B-4EC2-A081-285545C38F00}" destId="{2F4BF49B-27ED-4E83-AE4F-550CF469C6DB}" srcOrd="1" destOrd="0" presId="urn:microsoft.com/office/officeart/2005/8/layout/bProcess3"/>
    <dgm:cxn modelId="{0F11FC39-FC1C-4922-892C-88B7CB8147C8}" type="presParOf" srcId="{1A37B525-FA95-4210-9965-C949D9D240EE}" destId="{A4841EFE-44A5-4911-BDEE-AE8CB7E2E9FD}" srcOrd="0" destOrd="0" presId="urn:microsoft.com/office/officeart/2005/8/layout/bProcess3"/>
    <dgm:cxn modelId="{007A05E0-5133-41AB-96FE-FF6F11B07EB9}" type="presParOf" srcId="{1A37B525-FA95-4210-9965-C949D9D240EE}" destId="{405F5067-B519-4F7F-B665-B1D794FC9680}" srcOrd="1" destOrd="0" presId="urn:microsoft.com/office/officeart/2005/8/layout/bProcess3"/>
    <dgm:cxn modelId="{7624513A-D978-4CA8-A21A-A4794DCD1820}" type="presParOf" srcId="{405F5067-B519-4F7F-B665-B1D794FC9680}" destId="{2F4BF49B-27ED-4E83-AE4F-550CF469C6DB}" srcOrd="0" destOrd="0" presId="urn:microsoft.com/office/officeart/2005/8/layout/bProcess3"/>
    <dgm:cxn modelId="{10B98728-D106-4DE8-B598-D9BC83534558}" type="presParOf" srcId="{1A37B525-FA95-4210-9965-C949D9D240EE}" destId="{ADF3365C-9EF3-4F13-ACBC-5D46247D74E5}" srcOrd="2" destOrd="0" presId="urn:microsoft.com/office/officeart/2005/8/layout/bProcess3"/>
    <dgm:cxn modelId="{A4951D48-2D84-46F5-88CB-2153A19DDBC8}" type="presParOf" srcId="{1A37B525-FA95-4210-9965-C949D9D240EE}" destId="{9C1E57A2-2BB0-43A9-994E-6FD8CF48C41F}" srcOrd="3" destOrd="0" presId="urn:microsoft.com/office/officeart/2005/8/layout/bProcess3"/>
    <dgm:cxn modelId="{528D75B4-4981-4A37-B11A-2525E6FE88A6}" type="presParOf" srcId="{9C1E57A2-2BB0-43A9-994E-6FD8CF48C41F}" destId="{715C14B8-9EBF-4AB6-BD82-8E19CE018CFC}" srcOrd="0" destOrd="0" presId="urn:microsoft.com/office/officeart/2005/8/layout/bProcess3"/>
    <dgm:cxn modelId="{8CE76439-8A4A-4043-A7A2-5F4B7EDFF36A}" type="presParOf" srcId="{1A37B525-FA95-4210-9965-C949D9D240EE}" destId="{3AB35D7A-7FC5-4066-8515-FF0F145E0B44}" srcOrd="4" destOrd="0" presId="urn:microsoft.com/office/officeart/2005/8/layout/bProcess3"/>
    <dgm:cxn modelId="{609E3B8A-1AEB-4E66-B9F6-62E6AA41C0DB}" type="presParOf" srcId="{1A37B525-FA95-4210-9965-C949D9D240EE}" destId="{69E86FEF-4EDD-480C-A21A-6D1F6FC85ED8}" srcOrd="5" destOrd="0" presId="urn:microsoft.com/office/officeart/2005/8/layout/bProcess3"/>
    <dgm:cxn modelId="{C460DACE-F941-437C-954A-85A6DA332A6C}" type="presParOf" srcId="{69E86FEF-4EDD-480C-A21A-6D1F6FC85ED8}" destId="{F922DC94-7528-42C8-BC9A-5AE2C40153A1}" srcOrd="0" destOrd="0" presId="urn:microsoft.com/office/officeart/2005/8/layout/bProcess3"/>
    <dgm:cxn modelId="{0779C9B3-BC27-44FB-95BF-EABD0F7F29C9}" type="presParOf" srcId="{1A37B525-FA95-4210-9965-C949D9D240EE}" destId="{CF62D34F-9C94-4494-9DBB-D89E82230561}" srcOrd="6" destOrd="0" presId="urn:microsoft.com/office/officeart/2005/8/layout/bProcess3"/>
    <dgm:cxn modelId="{F3D311C6-BC1D-4991-975D-36B3F9B52895}" type="presParOf" srcId="{1A37B525-FA95-4210-9965-C949D9D240EE}" destId="{AF8A992D-62FB-4735-8157-2346FA09C621}" srcOrd="7" destOrd="0" presId="urn:microsoft.com/office/officeart/2005/8/layout/bProcess3"/>
    <dgm:cxn modelId="{BAEC1949-5ED5-468C-B796-296FDA6020FE}" type="presParOf" srcId="{AF8A992D-62FB-4735-8157-2346FA09C621}" destId="{23DBFE15-D108-4DFF-A133-DA8CA0B68AE0}" srcOrd="0" destOrd="0" presId="urn:microsoft.com/office/officeart/2005/8/layout/bProcess3"/>
    <dgm:cxn modelId="{65B63EEA-9332-49F7-BC9F-6A2FF23B2C2B}" type="presParOf" srcId="{1A37B525-FA95-4210-9965-C949D9D240EE}" destId="{408F5495-D10D-486A-B3A4-FA963C93EAC5}" srcOrd="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D95A04C9-6B67-4266-BDA5-2D359E26FF0A}"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89CBD011-C20F-4ABE-A213-2E7F2C519181}">
      <dgm:prSet phldrT="[Text]"/>
      <dgm:spPr/>
      <dgm:t>
        <a:bodyPr/>
        <a:lstStyle/>
        <a:p>
          <a:r>
            <a:rPr lang="en-US" dirty="0" smtClean="0"/>
            <a:t>Any change to the way that a business or team operates.</a:t>
          </a:r>
          <a:endParaRPr lang="en-US" dirty="0"/>
        </a:p>
      </dgm:t>
    </dgm:pt>
    <dgm:pt modelId="{1225D542-4A1F-413F-B1F8-36FE805B2A99}" type="parTrans" cxnId="{9D0CD743-6281-4EB2-BFA4-43B342B3456A}">
      <dgm:prSet/>
      <dgm:spPr/>
      <dgm:t>
        <a:bodyPr/>
        <a:lstStyle/>
        <a:p>
          <a:endParaRPr lang="en-US"/>
        </a:p>
      </dgm:t>
    </dgm:pt>
    <dgm:pt modelId="{05A1DBC9-2986-48AE-A981-3D2471A2A12A}" type="sibTrans" cxnId="{9D0CD743-6281-4EB2-BFA4-43B342B3456A}">
      <dgm:prSet/>
      <dgm:spPr/>
      <dgm:t>
        <a:bodyPr/>
        <a:lstStyle/>
        <a:p>
          <a:endParaRPr lang="en-US"/>
        </a:p>
      </dgm:t>
    </dgm:pt>
    <dgm:pt modelId="{3841877C-0D32-44DD-9690-647AF387A1FD}">
      <dgm:prSet phldrT="[Text]"/>
      <dgm:spPr/>
      <dgm:t>
        <a:bodyPr/>
        <a:lstStyle/>
        <a:p>
          <a:r>
            <a:rPr lang="en-US" dirty="0" smtClean="0"/>
            <a:t>The management of change is essential to its success</a:t>
          </a:r>
          <a:endParaRPr lang="en-US" dirty="0"/>
        </a:p>
      </dgm:t>
    </dgm:pt>
    <dgm:pt modelId="{B0A73E32-4E1C-46D5-8ACB-0FCB1A02BBF4}" type="sibTrans" cxnId="{FE0620CD-AF18-4657-AC80-FD1011032FDD}">
      <dgm:prSet/>
      <dgm:spPr/>
      <dgm:t>
        <a:bodyPr/>
        <a:lstStyle/>
        <a:p>
          <a:endParaRPr lang="en-US"/>
        </a:p>
      </dgm:t>
    </dgm:pt>
    <dgm:pt modelId="{DB486CC3-DE18-41B4-B156-F9FB5E5AAEBE}" type="parTrans" cxnId="{FE0620CD-AF18-4657-AC80-FD1011032FDD}">
      <dgm:prSet/>
      <dgm:spPr/>
      <dgm:t>
        <a:bodyPr/>
        <a:lstStyle/>
        <a:p>
          <a:endParaRPr lang="en-US"/>
        </a:p>
      </dgm:t>
    </dgm:pt>
    <dgm:pt modelId="{36C0FA8E-A8DB-4285-99F7-ED68926683FC}" type="pres">
      <dgm:prSet presAssocID="{D95A04C9-6B67-4266-BDA5-2D359E26FF0A}" presName="Name0" presStyleCnt="0">
        <dgm:presLayoutVars>
          <dgm:dir/>
          <dgm:animLvl val="lvl"/>
          <dgm:resizeHandles/>
        </dgm:presLayoutVars>
      </dgm:prSet>
      <dgm:spPr/>
      <dgm:t>
        <a:bodyPr/>
        <a:lstStyle/>
        <a:p>
          <a:endParaRPr lang="en-US"/>
        </a:p>
      </dgm:t>
    </dgm:pt>
    <dgm:pt modelId="{655F6B59-8CEB-40FF-BEBB-A00AF2D10453}" type="pres">
      <dgm:prSet presAssocID="{89CBD011-C20F-4ABE-A213-2E7F2C519181}" presName="linNode" presStyleCnt="0"/>
      <dgm:spPr/>
    </dgm:pt>
    <dgm:pt modelId="{32C52F2B-DCC3-4513-8660-F9D2A2AEB2DE}" type="pres">
      <dgm:prSet presAssocID="{89CBD011-C20F-4ABE-A213-2E7F2C519181}" presName="parentShp" presStyleLbl="node1" presStyleIdx="0" presStyleCnt="2" custScaleX="259375" custLinFactNeighborX="625">
        <dgm:presLayoutVars>
          <dgm:bulletEnabled val="1"/>
        </dgm:presLayoutVars>
      </dgm:prSet>
      <dgm:spPr/>
      <dgm:t>
        <a:bodyPr/>
        <a:lstStyle/>
        <a:p>
          <a:endParaRPr lang="en-US"/>
        </a:p>
      </dgm:t>
    </dgm:pt>
    <dgm:pt modelId="{B35DB10A-FB6D-4828-AC84-36E9261EA93D}" type="pres">
      <dgm:prSet presAssocID="{89CBD011-C20F-4ABE-A213-2E7F2C519181}" presName="childShp" presStyleLbl="bgAccFollowNode1" presStyleIdx="0" presStyleCnt="2">
        <dgm:presLayoutVars>
          <dgm:bulletEnabled val="1"/>
        </dgm:presLayoutVars>
      </dgm:prSet>
      <dgm:spPr/>
    </dgm:pt>
    <dgm:pt modelId="{6AB7D6A5-3771-4534-8C7B-E45AE924BD8D}" type="pres">
      <dgm:prSet presAssocID="{05A1DBC9-2986-48AE-A981-3D2471A2A12A}" presName="spacing" presStyleCnt="0"/>
      <dgm:spPr/>
    </dgm:pt>
    <dgm:pt modelId="{3DC41976-9E4C-485C-9B70-85C2BA89638D}" type="pres">
      <dgm:prSet presAssocID="{3841877C-0D32-44DD-9690-647AF387A1FD}" presName="linNode" presStyleCnt="0"/>
      <dgm:spPr/>
    </dgm:pt>
    <dgm:pt modelId="{F57029EE-E595-49D9-B3BA-D1D24B4260A2}" type="pres">
      <dgm:prSet presAssocID="{3841877C-0D32-44DD-9690-647AF387A1FD}" presName="parentShp" presStyleLbl="node1" presStyleIdx="1" presStyleCnt="2" custScaleX="259375" custLinFactNeighborX="625">
        <dgm:presLayoutVars>
          <dgm:bulletEnabled val="1"/>
        </dgm:presLayoutVars>
      </dgm:prSet>
      <dgm:spPr/>
      <dgm:t>
        <a:bodyPr/>
        <a:lstStyle/>
        <a:p>
          <a:endParaRPr lang="en-US"/>
        </a:p>
      </dgm:t>
    </dgm:pt>
    <dgm:pt modelId="{88A2E627-C2C9-4A71-BE19-FD531AB02C4D}" type="pres">
      <dgm:prSet presAssocID="{3841877C-0D32-44DD-9690-647AF387A1FD}" presName="childShp" presStyleLbl="bgAccFollowNode1" presStyleIdx="1" presStyleCnt="2">
        <dgm:presLayoutVars>
          <dgm:bulletEnabled val="1"/>
        </dgm:presLayoutVars>
      </dgm:prSet>
      <dgm:spPr/>
    </dgm:pt>
  </dgm:ptLst>
  <dgm:cxnLst>
    <dgm:cxn modelId="{D3DA9D93-7F5B-4D78-B589-6D7412B9FC2C}" type="presOf" srcId="{D95A04C9-6B67-4266-BDA5-2D359E26FF0A}" destId="{36C0FA8E-A8DB-4285-99F7-ED68926683FC}" srcOrd="0" destOrd="0" presId="urn:microsoft.com/office/officeart/2005/8/layout/vList6"/>
    <dgm:cxn modelId="{265C755A-12C1-4B24-96D7-3989A55BE9C5}" type="presOf" srcId="{89CBD011-C20F-4ABE-A213-2E7F2C519181}" destId="{32C52F2B-DCC3-4513-8660-F9D2A2AEB2DE}" srcOrd="0" destOrd="0" presId="urn:microsoft.com/office/officeart/2005/8/layout/vList6"/>
    <dgm:cxn modelId="{ACB8A8F7-98A8-45C4-B32B-676CD5B73E3F}" type="presOf" srcId="{3841877C-0D32-44DD-9690-647AF387A1FD}" destId="{F57029EE-E595-49D9-B3BA-D1D24B4260A2}" srcOrd="0" destOrd="0" presId="urn:microsoft.com/office/officeart/2005/8/layout/vList6"/>
    <dgm:cxn modelId="{9D0CD743-6281-4EB2-BFA4-43B342B3456A}" srcId="{D95A04C9-6B67-4266-BDA5-2D359E26FF0A}" destId="{89CBD011-C20F-4ABE-A213-2E7F2C519181}" srcOrd="0" destOrd="0" parTransId="{1225D542-4A1F-413F-B1F8-36FE805B2A99}" sibTransId="{05A1DBC9-2986-48AE-A981-3D2471A2A12A}"/>
    <dgm:cxn modelId="{FE0620CD-AF18-4657-AC80-FD1011032FDD}" srcId="{D95A04C9-6B67-4266-BDA5-2D359E26FF0A}" destId="{3841877C-0D32-44DD-9690-647AF387A1FD}" srcOrd="1" destOrd="0" parTransId="{DB486CC3-DE18-41B4-B156-F9FB5E5AAEBE}" sibTransId="{B0A73E32-4E1C-46D5-8ACB-0FCB1A02BBF4}"/>
    <dgm:cxn modelId="{6977DEEA-4698-451E-979E-162A54486169}" type="presParOf" srcId="{36C0FA8E-A8DB-4285-99F7-ED68926683FC}" destId="{655F6B59-8CEB-40FF-BEBB-A00AF2D10453}" srcOrd="0" destOrd="0" presId="urn:microsoft.com/office/officeart/2005/8/layout/vList6"/>
    <dgm:cxn modelId="{A46E9419-6332-4F99-84C5-3C469976DCDE}" type="presParOf" srcId="{655F6B59-8CEB-40FF-BEBB-A00AF2D10453}" destId="{32C52F2B-DCC3-4513-8660-F9D2A2AEB2DE}" srcOrd="0" destOrd="0" presId="urn:microsoft.com/office/officeart/2005/8/layout/vList6"/>
    <dgm:cxn modelId="{EF5CAF0B-A007-4C26-B6A9-BF380E6B32FC}" type="presParOf" srcId="{655F6B59-8CEB-40FF-BEBB-A00AF2D10453}" destId="{B35DB10A-FB6D-4828-AC84-36E9261EA93D}" srcOrd="1" destOrd="0" presId="urn:microsoft.com/office/officeart/2005/8/layout/vList6"/>
    <dgm:cxn modelId="{B1D7F61E-9C0D-4A38-B087-9B6298EF2BEC}" type="presParOf" srcId="{36C0FA8E-A8DB-4285-99F7-ED68926683FC}" destId="{6AB7D6A5-3771-4534-8C7B-E45AE924BD8D}" srcOrd="1" destOrd="0" presId="urn:microsoft.com/office/officeart/2005/8/layout/vList6"/>
    <dgm:cxn modelId="{54B79C1C-CA62-4660-A2FB-18078C99AC9D}" type="presParOf" srcId="{36C0FA8E-A8DB-4285-99F7-ED68926683FC}" destId="{3DC41976-9E4C-485C-9B70-85C2BA89638D}" srcOrd="2" destOrd="0" presId="urn:microsoft.com/office/officeart/2005/8/layout/vList6"/>
    <dgm:cxn modelId="{AC905E28-92EF-4B74-81F9-6C1A412751E1}" type="presParOf" srcId="{3DC41976-9E4C-485C-9B70-85C2BA89638D}" destId="{F57029EE-E595-49D9-B3BA-D1D24B4260A2}" srcOrd="0" destOrd="0" presId="urn:microsoft.com/office/officeart/2005/8/layout/vList6"/>
    <dgm:cxn modelId="{9873D84B-FA91-450E-9BB3-867AC89DF327}" type="presParOf" srcId="{3DC41976-9E4C-485C-9B70-85C2BA89638D}" destId="{88A2E627-C2C9-4A71-BE19-FD531AB02C4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1CBD570-18F1-4BF5-AEA5-F5745EC8A108}" type="doc">
      <dgm:prSet loTypeId="urn:diagrams.loki3.com/VaryingWidthList+Icon" loCatId="list" qsTypeId="urn:microsoft.com/office/officeart/2005/8/quickstyle/simple1" qsCatId="simple" csTypeId="urn:microsoft.com/office/officeart/2005/8/colors/colorful1" csCatId="colorful" phldr="1"/>
      <dgm:spPr/>
    </dgm:pt>
    <dgm:pt modelId="{9269F8B3-8202-44E3-806A-DFCCA5E76C99}">
      <dgm:prSet phldrT="[Text]"/>
      <dgm:spPr/>
      <dgm:t>
        <a:bodyPr/>
        <a:lstStyle/>
        <a:p>
          <a:r>
            <a:rPr lang="en-US" b="0" dirty="0" smtClean="0"/>
            <a:t>Growth</a:t>
          </a:r>
          <a:endParaRPr lang="en-US" b="0" dirty="0"/>
        </a:p>
      </dgm:t>
    </dgm:pt>
    <dgm:pt modelId="{366A7410-8741-434B-A9D6-918B6D8EF9C4}" type="parTrans" cxnId="{20988596-6D71-4C83-82D0-A8C1BDBA24E3}">
      <dgm:prSet/>
      <dgm:spPr/>
      <dgm:t>
        <a:bodyPr/>
        <a:lstStyle/>
        <a:p>
          <a:endParaRPr lang="en-US"/>
        </a:p>
      </dgm:t>
    </dgm:pt>
    <dgm:pt modelId="{985FE05E-F223-4856-8C67-44B0BD7850DA}" type="sibTrans" cxnId="{20988596-6D71-4C83-82D0-A8C1BDBA24E3}">
      <dgm:prSet/>
      <dgm:spPr/>
      <dgm:t>
        <a:bodyPr/>
        <a:lstStyle/>
        <a:p>
          <a:endParaRPr lang="en-US"/>
        </a:p>
      </dgm:t>
    </dgm:pt>
    <dgm:pt modelId="{3D8D7A37-758D-43B4-812D-C38792D56ED2}">
      <dgm:prSet phldrT="[Text]"/>
      <dgm:spPr/>
      <dgm:t>
        <a:bodyPr/>
        <a:lstStyle/>
        <a:p>
          <a:r>
            <a:rPr lang="en-US" b="0" dirty="0" smtClean="0"/>
            <a:t>Cutbacks</a:t>
          </a:r>
          <a:endParaRPr lang="en-US" b="0" dirty="0"/>
        </a:p>
      </dgm:t>
    </dgm:pt>
    <dgm:pt modelId="{FB09ABE9-F5DD-4F27-AD02-C23359D055B2}" type="parTrans" cxnId="{7B1F06AF-E499-43F4-AB55-4AA626866C1F}">
      <dgm:prSet/>
      <dgm:spPr/>
      <dgm:t>
        <a:bodyPr/>
        <a:lstStyle/>
        <a:p>
          <a:endParaRPr lang="en-US"/>
        </a:p>
      </dgm:t>
    </dgm:pt>
    <dgm:pt modelId="{1962C86B-4A7E-40DC-81A9-C2AFAB2E6875}" type="sibTrans" cxnId="{7B1F06AF-E499-43F4-AB55-4AA626866C1F}">
      <dgm:prSet/>
      <dgm:spPr/>
      <dgm:t>
        <a:bodyPr/>
        <a:lstStyle/>
        <a:p>
          <a:endParaRPr lang="en-US"/>
        </a:p>
      </dgm:t>
    </dgm:pt>
    <dgm:pt modelId="{683C7861-1A4B-41C3-B4A5-A165EDA3F1A9}">
      <dgm:prSet phldrT="[Text]"/>
      <dgm:spPr/>
      <dgm:t>
        <a:bodyPr/>
        <a:lstStyle/>
        <a:p>
          <a:r>
            <a:rPr lang="en-US" b="0" dirty="0" smtClean="0"/>
            <a:t>Technology</a:t>
          </a:r>
          <a:endParaRPr lang="en-US" b="0" dirty="0"/>
        </a:p>
      </dgm:t>
    </dgm:pt>
    <dgm:pt modelId="{C312AE75-60CA-4609-BD20-3A51CED8F109}" type="parTrans" cxnId="{F0B9D798-5012-46C4-B908-3D0825941B0C}">
      <dgm:prSet/>
      <dgm:spPr/>
    </dgm:pt>
    <dgm:pt modelId="{DCBE368F-851C-4090-B980-A43DAA3797C1}" type="sibTrans" cxnId="{F0B9D798-5012-46C4-B908-3D0825941B0C}">
      <dgm:prSet/>
      <dgm:spPr/>
    </dgm:pt>
    <dgm:pt modelId="{85AC07A0-2C75-44A5-8F20-7F55481B9C2C}" type="pres">
      <dgm:prSet presAssocID="{D1CBD570-18F1-4BF5-AEA5-F5745EC8A108}" presName="Name0" presStyleCnt="0">
        <dgm:presLayoutVars>
          <dgm:resizeHandles/>
        </dgm:presLayoutVars>
      </dgm:prSet>
      <dgm:spPr/>
    </dgm:pt>
    <dgm:pt modelId="{DA9C3C0E-2EE0-4B45-8517-64F36FCA0D5A}" type="pres">
      <dgm:prSet presAssocID="{9269F8B3-8202-44E3-806A-DFCCA5E76C99}" presName="text" presStyleLbl="node1" presStyleIdx="0" presStyleCnt="3">
        <dgm:presLayoutVars>
          <dgm:bulletEnabled val="1"/>
        </dgm:presLayoutVars>
      </dgm:prSet>
      <dgm:spPr/>
      <dgm:t>
        <a:bodyPr/>
        <a:lstStyle/>
        <a:p>
          <a:endParaRPr lang="en-US"/>
        </a:p>
      </dgm:t>
    </dgm:pt>
    <dgm:pt modelId="{09E96E97-283A-4926-BCF9-C1D7D5E19A87}" type="pres">
      <dgm:prSet presAssocID="{985FE05E-F223-4856-8C67-44B0BD7850DA}" presName="space" presStyleCnt="0"/>
      <dgm:spPr/>
    </dgm:pt>
    <dgm:pt modelId="{F9A86D4D-B75A-4311-9D63-836CE5FD5BE5}" type="pres">
      <dgm:prSet presAssocID="{3D8D7A37-758D-43B4-812D-C38792D56ED2}" presName="text" presStyleLbl="node1" presStyleIdx="1" presStyleCnt="3">
        <dgm:presLayoutVars>
          <dgm:bulletEnabled val="1"/>
        </dgm:presLayoutVars>
      </dgm:prSet>
      <dgm:spPr/>
      <dgm:t>
        <a:bodyPr/>
        <a:lstStyle/>
        <a:p>
          <a:endParaRPr lang="en-US"/>
        </a:p>
      </dgm:t>
    </dgm:pt>
    <dgm:pt modelId="{A10137BC-D36F-413D-8DA5-CDC9411232DF}" type="pres">
      <dgm:prSet presAssocID="{1962C86B-4A7E-40DC-81A9-C2AFAB2E6875}" presName="space" presStyleCnt="0"/>
      <dgm:spPr/>
    </dgm:pt>
    <dgm:pt modelId="{2A93AD1E-8ACA-42BF-AE13-E70ED38E8D04}" type="pres">
      <dgm:prSet presAssocID="{683C7861-1A4B-41C3-B4A5-A165EDA3F1A9}" presName="text" presStyleLbl="node1" presStyleIdx="2" presStyleCnt="3">
        <dgm:presLayoutVars>
          <dgm:bulletEnabled val="1"/>
        </dgm:presLayoutVars>
      </dgm:prSet>
      <dgm:spPr/>
      <dgm:t>
        <a:bodyPr/>
        <a:lstStyle/>
        <a:p>
          <a:endParaRPr lang="en-US"/>
        </a:p>
      </dgm:t>
    </dgm:pt>
  </dgm:ptLst>
  <dgm:cxnLst>
    <dgm:cxn modelId="{204A050A-CFEF-4E28-AEBA-87A0CABF495C}" type="presOf" srcId="{3D8D7A37-758D-43B4-812D-C38792D56ED2}" destId="{F9A86D4D-B75A-4311-9D63-836CE5FD5BE5}" srcOrd="0" destOrd="0" presId="urn:diagrams.loki3.com/VaryingWidthList+Icon"/>
    <dgm:cxn modelId="{DD72A478-A97B-40DB-8AAE-FCE526FE4EEE}" type="presOf" srcId="{683C7861-1A4B-41C3-B4A5-A165EDA3F1A9}" destId="{2A93AD1E-8ACA-42BF-AE13-E70ED38E8D04}" srcOrd="0" destOrd="0" presId="urn:diagrams.loki3.com/VaryingWidthList+Icon"/>
    <dgm:cxn modelId="{ABB96DD5-4F67-4913-A85E-769F0E64F2F6}" type="presOf" srcId="{D1CBD570-18F1-4BF5-AEA5-F5745EC8A108}" destId="{85AC07A0-2C75-44A5-8F20-7F55481B9C2C}" srcOrd="0" destOrd="0" presId="urn:diagrams.loki3.com/VaryingWidthList+Icon"/>
    <dgm:cxn modelId="{52655A11-E268-45BF-A098-3AF244D6937A}" type="presOf" srcId="{9269F8B3-8202-44E3-806A-DFCCA5E76C99}" destId="{DA9C3C0E-2EE0-4B45-8517-64F36FCA0D5A}" srcOrd="0" destOrd="0" presId="urn:diagrams.loki3.com/VaryingWidthList+Icon"/>
    <dgm:cxn modelId="{20988596-6D71-4C83-82D0-A8C1BDBA24E3}" srcId="{D1CBD570-18F1-4BF5-AEA5-F5745EC8A108}" destId="{9269F8B3-8202-44E3-806A-DFCCA5E76C99}" srcOrd="0" destOrd="0" parTransId="{366A7410-8741-434B-A9D6-918B6D8EF9C4}" sibTransId="{985FE05E-F223-4856-8C67-44B0BD7850DA}"/>
    <dgm:cxn modelId="{F0B9D798-5012-46C4-B908-3D0825941B0C}" srcId="{D1CBD570-18F1-4BF5-AEA5-F5745EC8A108}" destId="{683C7861-1A4B-41C3-B4A5-A165EDA3F1A9}" srcOrd="2" destOrd="0" parTransId="{C312AE75-60CA-4609-BD20-3A51CED8F109}" sibTransId="{DCBE368F-851C-4090-B980-A43DAA3797C1}"/>
    <dgm:cxn modelId="{7B1F06AF-E499-43F4-AB55-4AA626866C1F}" srcId="{D1CBD570-18F1-4BF5-AEA5-F5745EC8A108}" destId="{3D8D7A37-758D-43B4-812D-C38792D56ED2}" srcOrd="1" destOrd="0" parTransId="{FB09ABE9-F5DD-4F27-AD02-C23359D055B2}" sibTransId="{1962C86B-4A7E-40DC-81A9-C2AFAB2E6875}"/>
    <dgm:cxn modelId="{E8F0DDD8-4575-41B2-9903-17B4CDEC373C}" type="presParOf" srcId="{85AC07A0-2C75-44A5-8F20-7F55481B9C2C}" destId="{DA9C3C0E-2EE0-4B45-8517-64F36FCA0D5A}" srcOrd="0" destOrd="0" presId="urn:diagrams.loki3.com/VaryingWidthList+Icon"/>
    <dgm:cxn modelId="{F65847F8-B75E-4200-961A-0534D0A2592F}" type="presParOf" srcId="{85AC07A0-2C75-44A5-8F20-7F55481B9C2C}" destId="{09E96E97-283A-4926-BCF9-C1D7D5E19A87}" srcOrd="1" destOrd="0" presId="urn:diagrams.loki3.com/VaryingWidthList+Icon"/>
    <dgm:cxn modelId="{DD823478-2C40-4D2F-BFF2-DB7F759AF167}" type="presParOf" srcId="{85AC07A0-2C75-44A5-8F20-7F55481B9C2C}" destId="{F9A86D4D-B75A-4311-9D63-836CE5FD5BE5}" srcOrd="2" destOrd="0" presId="urn:diagrams.loki3.com/VaryingWidthList+Icon"/>
    <dgm:cxn modelId="{7270778F-CFD3-42CC-BC46-98D37B52AC95}" type="presParOf" srcId="{85AC07A0-2C75-44A5-8F20-7F55481B9C2C}" destId="{A10137BC-D36F-413D-8DA5-CDC9411232DF}" srcOrd="3" destOrd="0" presId="urn:diagrams.loki3.com/VaryingWidthList+Icon"/>
    <dgm:cxn modelId="{FC662052-9ED8-47C9-B80A-27DE3C664884}" type="presParOf" srcId="{85AC07A0-2C75-44A5-8F20-7F55481B9C2C}" destId="{2A93AD1E-8ACA-42BF-AE13-E70ED38E8D04}" srcOrd="4"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B15B1FD-94C0-4912-9122-F6DA92E63B98}"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9EE6FFF5-A605-4522-8A40-21C93D4DA705}">
      <dgm:prSet phldrT="[Text]"/>
      <dgm:spPr/>
      <dgm:t>
        <a:bodyPr/>
        <a:lstStyle/>
        <a:p>
          <a:r>
            <a:rPr lang="en-US" b="1" dirty="0" smtClean="0"/>
            <a:t>Share goals</a:t>
          </a:r>
          <a:endParaRPr lang="en-US" dirty="0"/>
        </a:p>
      </dgm:t>
    </dgm:pt>
    <dgm:pt modelId="{252431A3-B464-45A3-BC96-1EBDAE51A13C}" type="parTrans" cxnId="{67CFDABD-D508-4198-BA22-A6402F9A0A64}">
      <dgm:prSet/>
      <dgm:spPr/>
      <dgm:t>
        <a:bodyPr/>
        <a:lstStyle/>
        <a:p>
          <a:endParaRPr lang="en-US"/>
        </a:p>
      </dgm:t>
    </dgm:pt>
    <dgm:pt modelId="{FFD5DBCF-DFA9-4664-B05F-A0C4ED5DB358}" type="sibTrans" cxnId="{67CFDABD-D508-4198-BA22-A6402F9A0A64}">
      <dgm:prSet/>
      <dgm:spPr/>
      <dgm:t>
        <a:bodyPr/>
        <a:lstStyle/>
        <a:p>
          <a:endParaRPr lang="en-US"/>
        </a:p>
      </dgm:t>
    </dgm:pt>
    <dgm:pt modelId="{BC0EF10F-FCDF-411F-9669-92FAA557F6FE}">
      <dgm:prSet phldrT="[Text]"/>
      <dgm:spPr/>
      <dgm:t>
        <a:bodyPr/>
        <a:lstStyle/>
        <a:p>
          <a:r>
            <a:rPr lang="en-US" dirty="0" smtClean="0"/>
            <a:t>Share how the change is essential</a:t>
          </a:r>
          <a:endParaRPr lang="en-US" dirty="0"/>
        </a:p>
      </dgm:t>
    </dgm:pt>
    <dgm:pt modelId="{2D89A27D-7135-44BC-9A76-73B53FE42A7E}" type="parTrans" cxnId="{70A934B0-6CE9-488D-921E-E21B9003E73F}">
      <dgm:prSet/>
      <dgm:spPr/>
      <dgm:t>
        <a:bodyPr/>
        <a:lstStyle/>
        <a:p>
          <a:endParaRPr lang="en-US"/>
        </a:p>
      </dgm:t>
    </dgm:pt>
    <dgm:pt modelId="{24776725-BEC6-4C1D-93ED-A218B56C9AAE}" type="sibTrans" cxnId="{70A934B0-6CE9-488D-921E-E21B9003E73F}">
      <dgm:prSet/>
      <dgm:spPr/>
      <dgm:t>
        <a:bodyPr/>
        <a:lstStyle/>
        <a:p>
          <a:endParaRPr lang="en-US"/>
        </a:p>
      </dgm:t>
    </dgm:pt>
    <dgm:pt modelId="{07750F2E-CA70-46C6-8744-B69CEF488E0C}">
      <dgm:prSet phldrT="[Text]"/>
      <dgm:spPr/>
      <dgm:t>
        <a:bodyPr/>
        <a:lstStyle/>
        <a:p>
          <a:r>
            <a:rPr lang="en-US" b="1" dirty="0" smtClean="0"/>
            <a:t>Communicate</a:t>
          </a:r>
          <a:endParaRPr lang="en-US" dirty="0"/>
        </a:p>
      </dgm:t>
    </dgm:pt>
    <dgm:pt modelId="{1D818A04-FEEE-4E6D-B37A-22131C4D8A34}" type="parTrans" cxnId="{E70C57C2-FEA6-4997-8C49-49BD682A4414}">
      <dgm:prSet/>
      <dgm:spPr/>
      <dgm:t>
        <a:bodyPr/>
        <a:lstStyle/>
        <a:p>
          <a:endParaRPr lang="en-US"/>
        </a:p>
      </dgm:t>
    </dgm:pt>
    <dgm:pt modelId="{7216DC32-BD38-4C0B-B21C-4F499DF67031}" type="sibTrans" cxnId="{E70C57C2-FEA6-4997-8C49-49BD682A4414}">
      <dgm:prSet/>
      <dgm:spPr/>
      <dgm:t>
        <a:bodyPr/>
        <a:lstStyle/>
        <a:p>
          <a:endParaRPr lang="en-US"/>
        </a:p>
      </dgm:t>
    </dgm:pt>
    <dgm:pt modelId="{ADD0B838-1BE8-4968-A655-31D3FFA3E2D7}">
      <dgm:prSet phldrT="[Text]"/>
      <dgm:spPr/>
      <dgm:t>
        <a:bodyPr/>
        <a:lstStyle/>
        <a:p>
          <a:r>
            <a:rPr lang="en-US" dirty="0" smtClean="0"/>
            <a:t>Explain the changes in detail</a:t>
          </a:r>
          <a:endParaRPr lang="en-US" dirty="0"/>
        </a:p>
      </dgm:t>
    </dgm:pt>
    <dgm:pt modelId="{6748B3B1-E2A7-445F-9BA4-71860BD878C4}" type="parTrans" cxnId="{ED6DF37A-29D5-42FF-BF82-DD0A19F214E6}">
      <dgm:prSet/>
      <dgm:spPr/>
      <dgm:t>
        <a:bodyPr/>
        <a:lstStyle/>
        <a:p>
          <a:endParaRPr lang="en-US"/>
        </a:p>
      </dgm:t>
    </dgm:pt>
    <dgm:pt modelId="{E0E8EEE2-0EA3-4B5E-930D-B9F7A73F5460}" type="sibTrans" cxnId="{ED6DF37A-29D5-42FF-BF82-DD0A19F214E6}">
      <dgm:prSet/>
      <dgm:spPr/>
      <dgm:t>
        <a:bodyPr/>
        <a:lstStyle/>
        <a:p>
          <a:endParaRPr lang="en-US"/>
        </a:p>
      </dgm:t>
    </dgm:pt>
    <dgm:pt modelId="{C4E9D62F-CE8E-4AFC-BED3-85ED8A7F93FF}">
      <dgm:prSet phldrT="[Text]"/>
      <dgm:spPr/>
      <dgm:t>
        <a:bodyPr/>
        <a:lstStyle/>
        <a:p>
          <a:r>
            <a:rPr lang="en-US" dirty="0" smtClean="0"/>
            <a:t>Clearly outline the roles, responsibilities</a:t>
          </a:r>
          <a:endParaRPr lang="en-US" dirty="0"/>
        </a:p>
      </dgm:t>
    </dgm:pt>
    <dgm:pt modelId="{F2EE0EE8-A65F-493F-9102-E57DF70A2205}" type="parTrans" cxnId="{D0B494DA-A22D-40A7-9211-4AF7C6397980}">
      <dgm:prSet/>
      <dgm:spPr/>
    </dgm:pt>
    <dgm:pt modelId="{E3383EEB-97E7-47DB-B045-C13624724A3D}" type="sibTrans" cxnId="{D0B494DA-A22D-40A7-9211-4AF7C6397980}">
      <dgm:prSet/>
      <dgm:spPr/>
    </dgm:pt>
    <dgm:pt modelId="{B5663DB6-7BE8-46C7-A0CA-DE34336500B7}">
      <dgm:prSet phldrT="[Text]"/>
      <dgm:spPr/>
      <dgm:t>
        <a:bodyPr/>
        <a:lstStyle/>
        <a:p>
          <a:r>
            <a:rPr lang="en-US" b="1" dirty="0" smtClean="0"/>
            <a:t>Involve people in the process</a:t>
          </a:r>
          <a:endParaRPr lang="en-US" dirty="0"/>
        </a:p>
      </dgm:t>
    </dgm:pt>
    <dgm:pt modelId="{9DFC0883-F4B5-4C4A-B051-3E4CEA39AE1D}" type="parTrans" cxnId="{84F50DA7-0F7C-44F0-9060-7E061179C29E}">
      <dgm:prSet/>
      <dgm:spPr/>
    </dgm:pt>
    <dgm:pt modelId="{55A74050-0137-445C-A9BD-BA8F3A30DE6F}" type="sibTrans" cxnId="{84F50DA7-0F7C-44F0-9060-7E061179C29E}">
      <dgm:prSet/>
      <dgm:spPr/>
    </dgm:pt>
    <dgm:pt modelId="{661D1DCE-381A-47B4-BA0F-32B84E58846E}">
      <dgm:prSet phldrT="[Text]"/>
      <dgm:spPr/>
      <dgm:t>
        <a:bodyPr/>
        <a:lstStyle/>
        <a:p>
          <a:r>
            <a:rPr lang="en-US" dirty="0" smtClean="0"/>
            <a:t>Encourage employees to be responsible</a:t>
          </a:r>
          <a:endParaRPr lang="en-US" dirty="0"/>
        </a:p>
      </dgm:t>
    </dgm:pt>
    <dgm:pt modelId="{798ACE7B-CBA5-49EF-9C45-58C6606D43BC}" type="parTrans" cxnId="{50557ED1-93EB-4454-BB9E-E45476A85691}">
      <dgm:prSet/>
      <dgm:spPr/>
    </dgm:pt>
    <dgm:pt modelId="{DBBEA405-82CD-416D-AB8F-48C66CEAE0B7}" type="sibTrans" cxnId="{50557ED1-93EB-4454-BB9E-E45476A85691}">
      <dgm:prSet/>
      <dgm:spPr/>
    </dgm:pt>
    <dgm:pt modelId="{7C52AAFF-7F8A-4A57-A435-3D33DCF066B2}">
      <dgm:prSet phldrT="[Text]"/>
      <dgm:spPr/>
      <dgm:t>
        <a:bodyPr/>
        <a:lstStyle/>
        <a:p>
          <a:r>
            <a:rPr lang="en-US" b="1" dirty="0" smtClean="0"/>
            <a:t>Develop structure and schedules</a:t>
          </a:r>
          <a:endParaRPr lang="en-US" dirty="0"/>
        </a:p>
      </dgm:t>
    </dgm:pt>
    <dgm:pt modelId="{CF6B55EC-8228-4254-BAF8-C8D7EB18102B}" type="parTrans" cxnId="{821ED19E-4D57-4A39-8EC1-E3124543AABB}">
      <dgm:prSet/>
      <dgm:spPr/>
    </dgm:pt>
    <dgm:pt modelId="{E40B0C6B-D904-499D-9E63-DF0D003B73F2}" type="sibTrans" cxnId="{821ED19E-4D57-4A39-8EC1-E3124543AABB}">
      <dgm:prSet/>
      <dgm:spPr/>
    </dgm:pt>
    <dgm:pt modelId="{046686A2-464E-4DFF-AA87-EB09E4FAC0C1}" type="pres">
      <dgm:prSet presAssocID="{2B15B1FD-94C0-4912-9122-F6DA92E63B98}" presName="Name0" presStyleCnt="0">
        <dgm:presLayoutVars>
          <dgm:dir/>
          <dgm:animLvl val="lvl"/>
          <dgm:resizeHandles val="exact"/>
        </dgm:presLayoutVars>
      </dgm:prSet>
      <dgm:spPr/>
      <dgm:t>
        <a:bodyPr/>
        <a:lstStyle/>
        <a:p>
          <a:endParaRPr lang="en-US"/>
        </a:p>
      </dgm:t>
    </dgm:pt>
    <dgm:pt modelId="{30D4FFA2-65A6-442C-9ED5-A5687F89A56E}" type="pres">
      <dgm:prSet presAssocID="{9EE6FFF5-A605-4522-8A40-21C93D4DA705}" presName="linNode" presStyleCnt="0"/>
      <dgm:spPr/>
    </dgm:pt>
    <dgm:pt modelId="{9BE30D82-5D09-4A43-9105-4951C5B5F84B}" type="pres">
      <dgm:prSet presAssocID="{9EE6FFF5-A605-4522-8A40-21C93D4DA705}" presName="parTx" presStyleLbl="revTx" presStyleIdx="0" presStyleCnt="4">
        <dgm:presLayoutVars>
          <dgm:chMax val="1"/>
          <dgm:bulletEnabled val="1"/>
        </dgm:presLayoutVars>
      </dgm:prSet>
      <dgm:spPr/>
      <dgm:t>
        <a:bodyPr/>
        <a:lstStyle/>
        <a:p>
          <a:endParaRPr lang="en-US"/>
        </a:p>
      </dgm:t>
    </dgm:pt>
    <dgm:pt modelId="{9762A04D-B69B-47B2-A2EC-C41BD2517149}" type="pres">
      <dgm:prSet presAssocID="{9EE6FFF5-A605-4522-8A40-21C93D4DA705}" presName="bracket" presStyleLbl="parChTrans1D1" presStyleIdx="0" presStyleCnt="4"/>
      <dgm:spPr/>
    </dgm:pt>
    <dgm:pt modelId="{C24B22A0-EA02-4A73-8FAD-FF00908D366B}" type="pres">
      <dgm:prSet presAssocID="{9EE6FFF5-A605-4522-8A40-21C93D4DA705}" presName="spH" presStyleCnt="0"/>
      <dgm:spPr/>
    </dgm:pt>
    <dgm:pt modelId="{BD184B97-FEA7-4F90-A74C-4C697D996D7E}" type="pres">
      <dgm:prSet presAssocID="{9EE6FFF5-A605-4522-8A40-21C93D4DA705}" presName="desTx" presStyleLbl="node1" presStyleIdx="0" presStyleCnt="4">
        <dgm:presLayoutVars>
          <dgm:bulletEnabled val="1"/>
        </dgm:presLayoutVars>
      </dgm:prSet>
      <dgm:spPr/>
      <dgm:t>
        <a:bodyPr/>
        <a:lstStyle/>
        <a:p>
          <a:endParaRPr lang="en-US"/>
        </a:p>
      </dgm:t>
    </dgm:pt>
    <dgm:pt modelId="{B2AC6DAE-E403-4691-8AB3-B2FE0F735AF4}" type="pres">
      <dgm:prSet presAssocID="{FFD5DBCF-DFA9-4664-B05F-A0C4ED5DB358}" presName="spV" presStyleCnt="0"/>
      <dgm:spPr/>
    </dgm:pt>
    <dgm:pt modelId="{E54EB9D0-2093-40C8-B6DA-7BC642B62AD6}" type="pres">
      <dgm:prSet presAssocID="{07750F2E-CA70-46C6-8744-B69CEF488E0C}" presName="linNode" presStyleCnt="0"/>
      <dgm:spPr/>
    </dgm:pt>
    <dgm:pt modelId="{884BD850-2116-4C2B-AF59-2C65D23C4BA7}" type="pres">
      <dgm:prSet presAssocID="{07750F2E-CA70-46C6-8744-B69CEF488E0C}" presName="parTx" presStyleLbl="revTx" presStyleIdx="1" presStyleCnt="4">
        <dgm:presLayoutVars>
          <dgm:chMax val="1"/>
          <dgm:bulletEnabled val="1"/>
        </dgm:presLayoutVars>
      </dgm:prSet>
      <dgm:spPr/>
      <dgm:t>
        <a:bodyPr/>
        <a:lstStyle/>
        <a:p>
          <a:endParaRPr lang="en-US"/>
        </a:p>
      </dgm:t>
    </dgm:pt>
    <dgm:pt modelId="{28C6A490-DCED-4240-9A04-B1E60C68721B}" type="pres">
      <dgm:prSet presAssocID="{07750F2E-CA70-46C6-8744-B69CEF488E0C}" presName="bracket" presStyleLbl="parChTrans1D1" presStyleIdx="1" presStyleCnt="4"/>
      <dgm:spPr/>
    </dgm:pt>
    <dgm:pt modelId="{841504CE-8431-41E6-BFD9-3D5E514E848F}" type="pres">
      <dgm:prSet presAssocID="{07750F2E-CA70-46C6-8744-B69CEF488E0C}" presName="spH" presStyleCnt="0"/>
      <dgm:spPr/>
    </dgm:pt>
    <dgm:pt modelId="{813DB1C0-3BF0-4EEB-8A48-9D19CFBEA61E}" type="pres">
      <dgm:prSet presAssocID="{07750F2E-CA70-46C6-8744-B69CEF488E0C}" presName="desTx" presStyleLbl="node1" presStyleIdx="1" presStyleCnt="4">
        <dgm:presLayoutVars>
          <dgm:bulletEnabled val="1"/>
        </dgm:presLayoutVars>
      </dgm:prSet>
      <dgm:spPr/>
      <dgm:t>
        <a:bodyPr/>
        <a:lstStyle/>
        <a:p>
          <a:endParaRPr lang="en-US"/>
        </a:p>
      </dgm:t>
    </dgm:pt>
    <dgm:pt modelId="{9327A0AD-8459-4DDF-8DF5-A35889D77C59}" type="pres">
      <dgm:prSet presAssocID="{7216DC32-BD38-4C0B-B21C-4F499DF67031}" presName="spV" presStyleCnt="0"/>
      <dgm:spPr/>
    </dgm:pt>
    <dgm:pt modelId="{BC37E731-5648-43D9-B32E-467D71EB2254}" type="pres">
      <dgm:prSet presAssocID="{B5663DB6-7BE8-46C7-A0CA-DE34336500B7}" presName="linNode" presStyleCnt="0"/>
      <dgm:spPr/>
    </dgm:pt>
    <dgm:pt modelId="{D974CC2E-849A-4463-A405-553605DFFFDF}" type="pres">
      <dgm:prSet presAssocID="{B5663DB6-7BE8-46C7-A0CA-DE34336500B7}" presName="parTx" presStyleLbl="revTx" presStyleIdx="2" presStyleCnt="4">
        <dgm:presLayoutVars>
          <dgm:chMax val="1"/>
          <dgm:bulletEnabled val="1"/>
        </dgm:presLayoutVars>
      </dgm:prSet>
      <dgm:spPr/>
      <dgm:t>
        <a:bodyPr/>
        <a:lstStyle/>
        <a:p>
          <a:endParaRPr lang="en-US"/>
        </a:p>
      </dgm:t>
    </dgm:pt>
    <dgm:pt modelId="{4356C6CF-AAC9-423E-B2DD-1D8C43BE6976}" type="pres">
      <dgm:prSet presAssocID="{B5663DB6-7BE8-46C7-A0CA-DE34336500B7}" presName="bracket" presStyleLbl="parChTrans1D1" presStyleIdx="2" presStyleCnt="4"/>
      <dgm:spPr/>
    </dgm:pt>
    <dgm:pt modelId="{C4611ACF-7BFB-4D22-BEEA-AA7A770F8ABF}" type="pres">
      <dgm:prSet presAssocID="{B5663DB6-7BE8-46C7-A0CA-DE34336500B7}" presName="spH" presStyleCnt="0"/>
      <dgm:spPr/>
    </dgm:pt>
    <dgm:pt modelId="{84FF6DDA-B307-47AC-9075-9597FD5E1993}" type="pres">
      <dgm:prSet presAssocID="{B5663DB6-7BE8-46C7-A0CA-DE34336500B7}" presName="desTx" presStyleLbl="node1" presStyleIdx="2" presStyleCnt="4">
        <dgm:presLayoutVars>
          <dgm:bulletEnabled val="1"/>
        </dgm:presLayoutVars>
      </dgm:prSet>
      <dgm:spPr/>
      <dgm:t>
        <a:bodyPr/>
        <a:lstStyle/>
        <a:p>
          <a:endParaRPr lang="en-US"/>
        </a:p>
      </dgm:t>
    </dgm:pt>
    <dgm:pt modelId="{B567BC04-794A-4F46-AB22-CA197541EAD0}" type="pres">
      <dgm:prSet presAssocID="{55A74050-0137-445C-A9BD-BA8F3A30DE6F}" presName="spV" presStyleCnt="0"/>
      <dgm:spPr/>
    </dgm:pt>
    <dgm:pt modelId="{A1A96CC3-C49E-4994-8A2A-ED8FACC7EE41}" type="pres">
      <dgm:prSet presAssocID="{7C52AAFF-7F8A-4A57-A435-3D33DCF066B2}" presName="linNode" presStyleCnt="0"/>
      <dgm:spPr/>
    </dgm:pt>
    <dgm:pt modelId="{2F894378-9105-4BE4-A545-6367A9923E83}" type="pres">
      <dgm:prSet presAssocID="{7C52AAFF-7F8A-4A57-A435-3D33DCF066B2}" presName="parTx" presStyleLbl="revTx" presStyleIdx="3" presStyleCnt="4">
        <dgm:presLayoutVars>
          <dgm:chMax val="1"/>
          <dgm:bulletEnabled val="1"/>
        </dgm:presLayoutVars>
      </dgm:prSet>
      <dgm:spPr/>
      <dgm:t>
        <a:bodyPr/>
        <a:lstStyle/>
        <a:p>
          <a:endParaRPr lang="en-US"/>
        </a:p>
      </dgm:t>
    </dgm:pt>
    <dgm:pt modelId="{54C02814-833E-4831-B862-7131BF385FA9}" type="pres">
      <dgm:prSet presAssocID="{7C52AAFF-7F8A-4A57-A435-3D33DCF066B2}" presName="bracket" presStyleLbl="parChTrans1D1" presStyleIdx="3" presStyleCnt="4"/>
      <dgm:spPr/>
    </dgm:pt>
    <dgm:pt modelId="{ED5808A2-4023-4488-B089-42DC641A62AD}" type="pres">
      <dgm:prSet presAssocID="{7C52AAFF-7F8A-4A57-A435-3D33DCF066B2}" presName="spH" presStyleCnt="0"/>
      <dgm:spPr/>
    </dgm:pt>
    <dgm:pt modelId="{FF071BF3-147C-46ED-BE31-D616D5D7854A}" type="pres">
      <dgm:prSet presAssocID="{7C52AAFF-7F8A-4A57-A435-3D33DCF066B2}" presName="desTx" presStyleLbl="node1" presStyleIdx="3" presStyleCnt="4">
        <dgm:presLayoutVars>
          <dgm:bulletEnabled val="1"/>
        </dgm:presLayoutVars>
      </dgm:prSet>
      <dgm:spPr/>
      <dgm:t>
        <a:bodyPr/>
        <a:lstStyle/>
        <a:p>
          <a:endParaRPr lang="en-US"/>
        </a:p>
      </dgm:t>
    </dgm:pt>
  </dgm:ptLst>
  <dgm:cxnLst>
    <dgm:cxn modelId="{9BCAC7AA-B530-4F67-B650-E1E626E3FACC}" type="presOf" srcId="{ADD0B838-1BE8-4968-A655-31D3FFA3E2D7}" destId="{813DB1C0-3BF0-4EEB-8A48-9D19CFBEA61E}" srcOrd="0" destOrd="0" presId="urn:diagrams.loki3.com/BracketList+Icon"/>
    <dgm:cxn modelId="{197CBA7F-6018-40F3-98B7-C9E9971C61E4}" type="presOf" srcId="{9EE6FFF5-A605-4522-8A40-21C93D4DA705}" destId="{9BE30D82-5D09-4A43-9105-4951C5B5F84B}" srcOrd="0" destOrd="0" presId="urn:diagrams.loki3.com/BracketList+Icon"/>
    <dgm:cxn modelId="{ED6DF37A-29D5-42FF-BF82-DD0A19F214E6}" srcId="{07750F2E-CA70-46C6-8744-B69CEF488E0C}" destId="{ADD0B838-1BE8-4968-A655-31D3FFA3E2D7}" srcOrd="0" destOrd="0" parTransId="{6748B3B1-E2A7-445F-9BA4-71860BD878C4}" sibTransId="{E0E8EEE2-0EA3-4B5E-930D-B9F7A73F5460}"/>
    <dgm:cxn modelId="{681CB1C7-2CE0-48A6-B1AF-48DA8182F698}" type="presOf" srcId="{C4E9D62F-CE8E-4AFC-BED3-85ED8A7F93FF}" destId="{FF071BF3-147C-46ED-BE31-D616D5D7854A}" srcOrd="0" destOrd="0" presId="urn:diagrams.loki3.com/BracketList+Icon"/>
    <dgm:cxn modelId="{50557ED1-93EB-4454-BB9E-E45476A85691}" srcId="{B5663DB6-7BE8-46C7-A0CA-DE34336500B7}" destId="{661D1DCE-381A-47B4-BA0F-32B84E58846E}" srcOrd="0" destOrd="0" parTransId="{798ACE7B-CBA5-49EF-9C45-58C6606D43BC}" sibTransId="{DBBEA405-82CD-416D-AB8F-48C66CEAE0B7}"/>
    <dgm:cxn modelId="{D0B494DA-A22D-40A7-9211-4AF7C6397980}" srcId="{7C52AAFF-7F8A-4A57-A435-3D33DCF066B2}" destId="{C4E9D62F-CE8E-4AFC-BED3-85ED8A7F93FF}" srcOrd="0" destOrd="0" parTransId="{F2EE0EE8-A65F-493F-9102-E57DF70A2205}" sibTransId="{E3383EEB-97E7-47DB-B045-C13624724A3D}"/>
    <dgm:cxn modelId="{821ED19E-4D57-4A39-8EC1-E3124543AABB}" srcId="{2B15B1FD-94C0-4912-9122-F6DA92E63B98}" destId="{7C52AAFF-7F8A-4A57-A435-3D33DCF066B2}" srcOrd="3" destOrd="0" parTransId="{CF6B55EC-8228-4254-BAF8-C8D7EB18102B}" sibTransId="{E40B0C6B-D904-499D-9E63-DF0D003B73F2}"/>
    <dgm:cxn modelId="{35B556EF-F672-4A89-B5BB-94A423A81076}" type="presOf" srcId="{2B15B1FD-94C0-4912-9122-F6DA92E63B98}" destId="{046686A2-464E-4DFF-AA87-EB09E4FAC0C1}" srcOrd="0" destOrd="0" presId="urn:diagrams.loki3.com/BracketList+Icon"/>
    <dgm:cxn modelId="{84F50DA7-0F7C-44F0-9060-7E061179C29E}" srcId="{2B15B1FD-94C0-4912-9122-F6DA92E63B98}" destId="{B5663DB6-7BE8-46C7-A0CA-DE34336500B7}" srcOrd="2" destOrd="0" parTransId="{9DFC0883-F4B5-4C4A-B051-3E4CEA39AE1D}" sibTransId="{55A74050-0137-445C-A9BD-BA8F3A30DE6F}"/>
    <dgm:cxn modelId="{969B822F-C3B8-4CAB-BAC9-98E31BE0E812}" type="presOf" srcId="{BC0EF10F-FCDF-411F-9669-92FAA557F6FE}" destId="{BD184B97-FEA7-4F90-A74C-4C697D996D7E}" srcOrd="0" destOrd="0" presId="urn:diagrams.loki3.com/BracketList+Icon"/>
    <dgm:cxn modelId="{D96563D6-92D6-488F-956A-405342BE8BFC}" type="presOf" srcId="{B5663DB6-7BE8-46C7-A0CA-DE34336500B7}" destId="{D974CC2E-849A-4463-A405-553605DFFFDF}" srcOrd="0" destOrd="0" presId="urn:diagrams.loki3.com/BracketList+Icon"/>
    <dgm:cxn modelId="{67CFDABD-D508-4198-BA22-A6402F9A0A64}" srcId="{2B15B1FD-94C0-4912-9122-F6DA92E63B98}" destId="{9EE6FFF5-A605-4522-8A40-21C93D4DA705}" srcOrd="0" destOrd="0" parTransId="{252431A3-B464-45A3-BC96-1EBDAE51A13C}" sibTransId="{FFD5DBCF-DFA9-4664-B05F-A0C4ED5DB358}"/>
    <dgm:cxn modelId="{70A934B0-6CE9-488D-921E-E21B9003E73F}" srcId="{9EE6FFF5-A605-4522-8A40-21C93D4DA705}" destId="{BC0EF10F-FCDF-411F-9669-92FAA557F6FE}" srcOrd="0" destOrd="0" parTransId="{2D89A27D-7135-44BC-9A76-73B53FE42A7E}" sibTransId="{24776725-BEC6-4C1D-93ED-A218B56C9AAE}"/>
    <dgm:cxn modelId="{E70C57C2-FEA6-4997-8C49-49BD682A4414}" srcId="{2B15B1FD-94C0-4912-9122-F6DA92E63B98}" destId="{07750F2E-CA70-46C6-8744-B69CEF488E0C}" srcOrd="1" destOrd="0" parTransId="{1D818A04-FEEE-4E6D-B37A-22131C4D8A34}" sibTransId="{7216DC32-BD38-4C0B-B21C-4F499DF67031}"/>
    <dgm:cxn modelId="{095FCA44-7DC5-4215-AF8F-383C6D6C8D3A}" type="presOf" srcId="{661D1DCE-381A-47B4-BA0F-32B84E58846E}" destId="{84FF6DDA-B307-47AC-9075-9597FD5E1993}" srcOrd="0" destOrd="0" presId="urn:diagrams.loki3.com/BracketList+Icon"/>
    <dgm:cxn modelId="{C23CFCA2-80D0-412B-8C75-35459B23C0DC}" type="presOf" srcId="{7C52AAFF-7F8A-4A57-A435-3D33DCF066B2}" destId="{2F894378-9105-4BE4-A545-6367A9923E83}" srcOrd="0" destOrd="0" presId="urn:diagrams.loki3.com/BracketList+Icon"/>
    <dgm:cxn modelId="{DACA3EC4-6D41-46F6-865D-814747EAB06B}" type="presOf" srcId="{07750F2E-CA70-46C6-8744-B69CEF488E0C}" destId="{884BD850-2116-4C2B-AF59-2C65D23C4BA7}" srcOrd="0" destOrd="0" presId="urn:diagrams.loki3.com/BracketList+Icon"/>
    <dgm:cxn modelId="{F8EEEE12-8C68-4E59-A1F2-72394A899166}" type="presParOf" srcId="{046686A2-464E-4DFF-AA87-EB09E4FAC0C1}" destId="{30D4FFA2-65A6-442C-9ED5-A5687F89A56E}" srcOrd="0" destOrd="0" presId="urn:diagrams.loki3.com/BracketList+Icon"/>
    <dgm:cxn modelId="{FC1ADECD-9651-43A8-837F-638CD7E82202}" type="presParOf" srcId="{30D4FFA2-65A6-442C-9ED5-A5687F89A56E}" destId="{9BE30D82-5D09-4A43-9105-4951C5B5F84B}" srcOrd="0" destOrd="0" presId="urn:diagrams.loki3.com/BracketList+Icon"/>
    <dgm:cxn modelId="{8D16CE03-56F9-4F18-A0A5-6774C8BD171B}" type="presParOf" srcId="{30D4FFA2-65A6-442C-9ED5-A5687F89A56E}" destId="{9762A04D-B69B-47B2-A2EC-C41BD2517149}" srcOrd="1" destOrd="0" presId="urn:diagrams.loki3.com/BracketList+Icon"/>
    <dgm:cxn modelId="{CD662C55-42E2-48A1-9611-AD97771A0FE6}" type="presParOf" srcId="{30D4FFA2-65A6-442C-9ED5-A5687F89A56E}" destId="{C24B22A0-EA02-4A73-8FAD-FF00908D366B}" srcOrd="2" destOrd="0" presId="urn:diagrams.loki3.com/BracketList+Icon"/>
    <dgm:cxn modelId="{978D6754-B8F6-4F48-83C7-01DEF28B0466}" type="presParOf" srcId="{30D4FFA2-65A6-442C-9ED5-A5687F89A56E}" destId="{BD184B97-FEA7-4F90-A74C-4C697D996D7E}" srcOrd="3" destOrd="0" presId="urn:diagrams.loki3.com/BracketList+Icon"/>
    <dgm:cxn modelId="{62E44B1A-F7CA-4CAD-AC3F-BE0D596B3A16}" type="presParOf" srcId="{046686A2-464E-4DFF-AA87-EB09E4FAC0C1}" destId="{B2AC6DAE-E403-4691-8AB3-B2FE0F735AF4}" srcOrd="1" destOrd="0" presId="urn:diagrams.loki3.com/BracketList+Icon"/>
    <dgm:cxn modelId="{258F5D10-6363-400F-9594-E516ABA76E1A}" type="presParOf" srcId="{046686A2-464E-4DFF-AA87-EB09E4FAC0C1}" destId="{E54EB9D0-2093-40C8-B6DA-7BC642B62AD6}" srcOrd="2" destOrd="0" presId="urn:diagrams.loki3.com/BracketList+Icon"/>
    <dgm:cxn modelId="{D905FE34-85EF-411B-8494-E8F09E8761D5}" type="presParOf" srcId="{E54EB9D0-2093-40C8-B6DA-7BC642B62AD6}" destId="{884BD850-2116-4C2B-AF59-2C65D23C4BA7}" srcOrd="0" destOrd="0" presId="urn:diagrams.loki3.com/BracketList+Icon"/>
    <dgm:cxn modelId="{0F02975B-06AB-4A39-8215-4C604D89A7F8}" type="presParOf" srcId="{E54EB9D0-2093-40C8-B6DA-7BC642B62AD6}" destId="{28C6A490-DCED-4240-9A04-B1E60C68721B}" srcOrd="1" destOrd="0" presId="urn:diagrams.loki3.com/BracketList+Icon"/>
    <dgm:cxn modelId="{3E4E09EA-0F5F-461A-A2C0-5AB9A98F51AF}" type="presParOf" srcId="{E54EB9D0-2093-40C8-B6DA-7BC642B62AD6}" destId="{841504CE-8431-41E6-BFD9-3D5E514E848F}" srcOrd="2" destOrd="0" presId="urn:diagrams.loki3.com/BracketList+Icon"/>
    <dgm:cxn modelId="{0EDFF5B3-FBC6-4BBD-B303-65BA262CF925}" type="presParOf" srcId="{E54EB9D0-2093-40C8-B6DA-7BC642B62AD6}" destId="{813DB1C0-3BF0-4EEB-8A48-9D19CFBEA61E}" srcOrd="3" destOrd="0" presId="urn:diagrams.loki3.com/BracketList+Icon"/>
    <dgm:cxn modelId="{4B49C747-A347-4C56-81AE-D85B075A0744}" type="presParOf" srcId="{046686A2-464E-4DFF-AA87-EB09E4FAC0C1}" destId="{9327A0AD-8459-4DDF-8DF5-A35889D77C59}" srcOrd="3" destOrd="0" presId="urn:diagrams.loki3.com/BracketList+Icon"/>
    <dgm:cxn modelId="{789684D5-FFB1-4777-BD06-9CD012419643}" type="presParOf" srcId="{046686A2-464E-4DFF-AA87-EB09E4FAC0C1}" destId="{BC37E731-5648-43D9-B32E-467D71EB2254}" srcOrd="4" destOrd="0" presId="urn:diagrams.loki3.com/BracketList+Icon"/>
    <dgm:cxn modelId="{874236D9-3A59-4CB9-B19E-2C0414294D78}" type="presParOf" srcId="{BC37E731-5648-43D9-B32E-467D71EB2254}" destId="{D974CC2E-849A-4463-A405-553605DFFFDF}" srcOrd="0" destOrd="0" presId="urn:diagrams.loki3.com/BracketList+Icon"/>
    <dgm:cxn modelId="{BF45596A-19FD-474C-A0AF-57B4FE6A619E}" type="presParOf" srcId="{BC37E731-5648-43D9-B32E-467D71EB2254}" destId="{4356C6CF-AAC9-423E-B2DD-1D8C43BE6976}" srcOrd="1" destOrd="0" presId="urn:diagrams.loki3.com/BracketList+Icon"/>
    <dgm:cxn modelId="{4A510883-D9EB-4431-BAFD-45724ED44D97}" type="presParOf" srcId="{BC37E731-5648-43D9-B32E-467D71EB2254}" destId="{C4611ACF-7BFB-4D22-BEEA-AA7A770F8ABF}" srcOrd="2" destOrd="0" presId="urn:diagrams.loki3.com/BracketList+Icon"/>
    <dgm:cxn modelId="{A2C297F1-4D96-47D5-8FBB-5E36926E2EA1}" type="presParOf" srcId="{BC37E731-5648-43D9-B32E-467D71EB2254}" destId="{84FF6DDA-B307-47AC-9075-9597FD5E1993}" srcOrd="3" destOrd="0" presId="urn:diagrams.loki3.com/BracketList+Icon"/>
    <dgm:cxn modelId="{6381F59D-DDC2-4AB9-88E9-FA74F3E12850}" type="presParOf" srcId="{046686A2-464E-4DFF-AA87-EB09E4FAC0C1}" destId="{B567BC04-794A-4F46-AB22-CA197541EAD0}" srcOrd="5" destOrd="0" presId="urn:diagrams.loki3.com/BracketList+Icon"/>
    <dgm:cxn modelId="{FF0C1548-377C-4CFC-ABAF-E7DBCA04EB12}" type="presParOf" srcId="{046686A2-464E-4DFF-AA87-EB09E4FAC0C1}" destId="{A1A96CC3-C49E-4994-8A2A-ED8FACC7EE41}" srcOrd="6" destOrd="0" presId="urn:diagrams.loki3.com/BracketList+Icon"/>
    <dgm:cxn modelId="{F3E451E9-DCD5-428D-84B8-5BED2B0FCB46}" type="presParOf" srcId="{A1A96CC3-C49E-4994-8A2A-ED8FACC7EE41}" destId="{2F894378-9105-4BE4-A545-6367A9923E83}" srcOrd="0" destOrd="0" presId="urn:diagrams.loki3.com/BracketList+Icon"/>
    <dgm:cxn modelId="{9F223464-B17F-47DA-BE17-C77416AF5ED0}" type="presParOf" srcId="{A1A96CC3-C49E-4994-8A2A-ED8FACC7EE41}" destId="{54C02814-833E-4831-B862-7131BF385FA9}" srcOrd="1" destOrd="0" presId="urn:diagrams.loki3.com/BracketList+Icon"/>
    <dgm:cxn modelId="{74A4AFC7-A1CC-4805-9438-B446EFE8ED8C}" type="presParOf" srcId="{A1A96CC3-C49E-4994-8A2A-ED8FACC7EE41}" destId="{ED5808A2-4023-4488-B089-42DC641A62AD}" srcOrd="2" destOrd="0" presId="urn:diagrams.loki3.com/BracketList+Icon"/>
    <dgm:cxn modelId="{7BA5315B-CD2F-4F6D-9676-93599F5F1E6D}" type="presParOf" srcId="{A1A96CC3-C49E-4994-8A2A-ED8FACC7EE41}" destId="{FF071BF3-147C-46ED-BE31-D616D5D7854A}"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smtClean="0"/>
            <a:t>Angela sat deflated spinning like a hamster on a wheel</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Diane noticed the boredom written all over Angela's face</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Diane knew that the key to success meant thinking outside the box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Angela thought of reaching new heights with new ideas</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13E94E98-6A60-44BC-8B5E-1C46F474A964}" type="presOf" srcId="{DA5A35DC-6357-47B6-BBD5-1360DCA6DB71}" destId="{38A217B1-1FB6-4DE5-A01B-B687BFA1E0F0}"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B7D0C0D4-164A-4E4C-B0BC-9531C541EEAC}" type="presOf" srcId="{2958157B-6EC3-4CF4-8726-ED3FDB5D06DD}" destId="{2F349EEA-80F1-45A4-9662-E30E669298B7}" srcOrd="0" destOrd="0" presId="urn:microsoft.com/office/officeart/2008/layout/PictureAccentList"/>
    <dgm:cxn modelId="{E9164A93-4E51-4206-91A5-E82557D871DB}" type="presOf" srcId="{6D89D9B9-936D-4AC5-B93D-8B5A023EE74B}" destId="{5E8FB5C8-9B2C-4A1B-9F65-15281516F133}" srcOrd="0" destOrd="0" presId="urn:microsoft.com/office/officeart/2008/layout/PictureAccentList"/>
    <dgm:cxn modelId="{571D2D0D-356F-4E54-897C-9A8B4E16DD70}" type="presOf" srcId="{54101877-EF21-441A-AAC5-F080337B8E57}" destId="{3B078874-2816-4FC6-8D1C-F4D84FA4BD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642A2816-9F06-4386-8C6F-9D3B662EA627}" type="presOf" srcId="{5B2E107D-DA62-4B1F-8234-B1CCC3750E22}" destId="{2FF8C233-5E4F-4D66-A467-9833DD4870A4}" srcOrd="0" destOrd="0" presId="urn:microsoft.com/office/officeart/2008/layout/PictureAccentList"/>
    <dgm:cxn modelId="{BFE506AC-06DC-48DF-838E-DD5B2587EABD}" type="presParOf" srcId="{3B078874-2816-4FC6-8D1C-F4D84FA4BDA4}" destId="{67A6398D-14DE-4255-9F1E-605EF46B0C7A}" srcOrd="0" destOrd="0" presId="urn:microsoft.com/office/officeart/2008/layout/PictureAccentList"/>
    <dgm:cxn modelId="{FC77E594-1FC3-4B74-A596-9F9239938412}" type="presParOf" srcId="{67A6398D-14DE-4255-9F1E-605EF46B0C7A}" destId="{521A2305-4D4E-4E83-B1CE-873E2F6A00A2}" srcOrd="0" destOrd="0" presId="urn:microsoft.com/office/officeart/2008/layout/PictureAccentList"/>
    <dgm:cxn modelId="{03A6EFDC-D424-452D-999D-9FEC891B7657}" type="presParOf" srcId="{521A2305-4D4E-4E83-B1CE-873E2F6A00A2}" destId="{2F349EEA-80F1-45A4-9662-E30E669298B7}" srcOrd="0" destOrd="0" presId="urn:microsoft.com/office/officeart/2008/layout/PictureAccentList"/>
    <dgm:cxn modelId="{EEBC5B2E-ABD6-44DD-A9A7-4A6D4E9EE2CA}" type="presParOf" srcId="{67A6398D-14DE-4255-9F1E-605EF46B0C7A}" destId="{6D58A5DB-E8F3-4CAB-9669-0CA8660E3673}" srcOrd="1" destOrd="0" presId="urn:microsoft.com/office/officeart/2008/layout/PictureAccentList"/>
    <dgm:cxn modelId="{C60131C7-FBF3-4736-B891-0EE00C952184}" type="presParOf" srcId="{6D58A5DB-E8F3-4CAB-9669-0CA8660E3673}" destId="{331E082B-ED39-48E7-ACC4-29E00E69F054}" srcOrd="0" destOrd="0" presId="urn:microsoft.com/office/officeart/2008/layout/PictureAccentList"/>
    <dgm:cxn modelId="{BEC8C9DF-2EDB-42FA-93EF-1CE494DF3DE5}" type="presParOf" srcId="{331E082B-ED39-48E7-ACC4-29E00E69F054}" destId="{6F089DDD-30CD-4251-97D6-900D3A53B1B6}" srcOrd="0" destOrd="0" presId="urn:microsoft.com/office/officeart/2008/layout/PictureAccentList"/>
    <dgm:cxn modelId="{8389BB05-D8A0-4E70-8051-8E59769E0723}" type="presParOf" srcId="{331E082B-ED39-48E7-ACC4-29E00E69F054}" destId="{5E8FB5C8-9B2C-4A1B-9F65-15281516F133}" srcOrd="1" destOrd="0" presId="urn:microsoft.com/office/officeart/2008/layout/PictureAccentList"/>
    <dgm:cxn modelId="{353E0660-D2AF-44F6-81FD-D3C55935A350}" type="presParOf" srcId="{6D58A5DB-E8F3-4CAB-9669-0CA8660E3673}" destId="{D413A050-A97B-487A-A8B6-8EEDF65EF0FA}" srcOrd="1" destOrd="0" presId="urn:microsoft.com/office/officeart/2008/layout/PictureAccentList"/>
    <dgm:cxn modelId="{726CD3A3-C76A-4EA4-BCC6-F28C8D5E8575}" type="presParOf" srcId="{D413A050-A97B-487A-A8B6-8EEDF65EF0FA}" destId="{988D3AFB-9B59-4D94-A091-22FFFAF78BCB}" srcOrd="0" destOrd="0" presId="urn:microsoft.com/office/officeart/2008/layout/PictureAccentList"/>
    <dgm:cxn modelId="{E84A24F8-917C-41C9-B471-F56C438102FA}" type="presParOf" srcId="{D413A050-A97B-487A-A8B6-8EEDF65EF0FA}" destId="{38A217B1-1FB6-4DE5-A01B-B687BFA1E0F0}" srcOrd="1" destOrd="0" presId="urn:microsoft.com/office/officeart/2008/layout/PictureAccentList"/>
    <dgm:cxn modelId="{CBC1F253-D558-4F31-988B-5AE34307E379}" type="presParOf" srcId="{6D58A5DB-E8F3-4CAB-9669-0CA8660E3673}" destId="{C0DFCFE6-8D4D-4273-B68D-9C123C137160}" srcOrd="2" destOrd="0" presId="urn:microsoft.com/office/officeart/2008/layout/PictureAccentList"/>
    <dgm:cxn modelId="{92956167-51E2-4B86-92A4-1E8E0AC2C9F5}" type="presParOf" srcId="{C0DFCFE6-8D4D-4273-B68D-9C123C137160}" destId="{B805A22C-50C0-4D4A-AD2F-2F121E86113C}" srcOrd="0" destOrd="0" presId="urn:microsoft.com/office/officeart/2008/layout/PictureAccentList"/>
    <dgm:cxn modelId="{94A30163-3754-409E-8E21-9673A0ECBC72}"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4F2B2A-D3AE-4F22-A4F9-162556AD6E33}"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1FABCA0A-1177-4032-915C-E533B95E5EDC}">
      <dgm:prSet phldrT="[Text]"/>
      <dgm:spPr/>
      <dgm:t>
        <a:bodyPr/>
        <a:lstStyle/>
        <a:p>
          <a:r>
            <a:rPr lang="en-US" b="0" dirty="0" smtClean="0"/>
            <a:t>Integrity</a:t>
          </a:r>
          <a:endParaRPr lang="en-US" b="0" dirty="0"/>
        </a:p>
      </dgm:t>
    </dgm:pt>
    <dgm:pt modelId="{578CCDE7-340D-4289-81F8-72E4FD581D91}" type="parTrans" cxnId="{E44403FE-11EB-4EC6-BEDE-86B0BE7B4B80}">
      <dgm:prSet/>
      <dgm:spPr/>
      <dgm:t>
        <a:bodyPr/>
        <a:lstStyle/>
        <a:p>
          <a:endParaRPr lang="en-US"/>
        </a:p>
      </dgm:t>
    </dgm:pt>
    <dgm:pt modelId="{D1A84CCB-E359-4600-90F5-BEDD09C3FD83}" type="sibTrans" cxnId="{E44403FE-11EB-4EC6-BEDE-86B0BE7B4B80}">
      <dgm:prSet/>
      <dgm:spPr/>
      <dgm:t>
        <a:bodyPr/>
        <a:lstStyle/>
        <a:p>
          <a:endParaRPr lang="en-US"/>
        </a:p>
      </dgm:t>
    </dgm:pt>
    <dgm:pt modelId="{3F68D897-AB55-4680-9498-27EB33E4EADD}">
      <dgm:prSet phldrT="[Text]"/>
      <dgm:spPr/>
      <dgm:t>
        <a:bodyPr/>
        <a:lstStyle/>
        <a:p>
          <a:r>
            <a:rPr lang="en-US" b="0" dirty="0" smtClean="0"/>
            <a:t>Communication</a:t>
          </a:r>
          <a:endParaRPr lang="en-US" b="0" dirty="0"/>
        </a:p>
      </dgm:t>
    </dgm:pt>
    <dgm:pt modelId="{ED19FB52-9C29-49CE-A0CC-AA84E1E33B88}" type="parTrans" cxnId="{8217A6C0-3089-48E3-8F18-70E708F3320D}">
      <dgm:prSet/>
      <dgm:spPr/>
      <dgm:t>
        <a:bodyPr/>
        <a:lstStyle/>
        <a:p>
          <a:endParaRPr lang="en-US"/>
        </a:p>
      </dgm:t>
    </dgm:pt>
    <dgm:pt modelId="{1190B8EE-D218-4090-ADB1-A2F0A0DAF681}" type="sibTrans" cxnId="{8217A6C0-3089-48E3-8F18-70E708F3320D}">
      <dgm:prSet/>
      <dgm:spPr/>
      <dgm:t>
        <a:bodyPr/>
        <a:lstStyle/>
        <a:p>
          <a:endParaRPr lang="en-US"/>
        </a:p>
      </dgm:t>
    </dgm:pt>
    <dgm:pt modelId="{03769B68-97D9-4B8F-BDAD-6385C87BF076}">
      <dgm:prSet phldrT="[Text]"/>
      <dgm:spPr/>
      <dgm:t>
        <a:bodyPr/>
        <a:lstStyle/>
        <a:p>
          <a:r>
            <a:rPr lang="en-US" b="0" dirty="0" smtClean="0"/>
            <a:t>Focus and Composure</a:t>
          </a:r>
          <a:endParaRPr lang="en-US" b="0" dirty="0"/>
        </a:p>
      </dgm:t>
    </dgm:pt>
    <dgm:pt modelId="{EC3F8746-C046-4B6E-8E3B-A5F4090394E3}" type="parTrans" cxnId="{807CB7FD-5AC9-4CF0-959E-935408109FAE}">
      <dgm:prSet/>
      <dgm:spPr/>
      <dgm:t>
        <a:bodyPr/>
        <a:lstStyle/>
        <a:p>
          <a:endParaRPr lang="en-US"/>
        </a:p>
      </dgm:t>
    </dgm:pt>
    <dgm:pt modelId="{918311AC-9194-4209-BC78-16C9E4C4A26A}" type="sibTrans" cxnId="{807CB7FD-5AC9-4CF0-959E-935408109FAE}">
      <dgm:prSet/>
      <dgm:spPr/>
      <dgm:t>
        <a:bodyPr/>
        <a:lstStyle/>
        <a:p>
          <a:endParaRPr lang="en-US"/>
        </a:p>
      </dgm:t>
    </dgm:pt>
    <dgm:pt modelId="{86CDDE22-9633-44C8-8B52-A2746DA2FD1F}">
      <dgm:prSet phldrT="[Text]"/>
      <dgm:spPr/>
      <dgm:t>
        <a:bodyPr/>
        <a:lstStyle/>
        <a:p>
          <a:r>
            <a:rPr lang="en-US" b="0" dirty="0" smtClean="0"/>
            <a:t>Analytical Thinking</a:t>
          </a:r>
          <a:endParaRPr lang="en-US" b="0" dirty="0"/>
        </a:p>
      </dgm:t>
    </dgm:pt>
    <dgm:pt modelId="{E4927F24-DA36-4764-AECE-579D040292D8}" type="parTrans" cxnId="{33D0E89B-FC97-4498-9582-99AC9789AAB3}">
      <dgm:prSet/>
      <dgm:spPr/>
      <dgm:t>
        <a:bodyPr/>
        <a:lstStyle/>
        <a:p>
          <a:endParaRPr lang="en-US"/>
        </a:p>
      </dgm:t>
    </dgm:pt>
    <dgm:pt modelId="{D953175A-FC2D-4A1E-9F40-1EBB47D2AAA2}" type="sibTrans" cxnId="{33D0E89B-FC97-4498-9582-99AC9789AAB3}">
      <dgm:prSet/>
      <dgm:spPr/>
      <dgm:t>
        <a:bodyPr/>
        <a:lstStyle/>
        <a:p>
          <a:endParaRPr lang="en-US"/>
        </a:p>
      </dgm:t>
    </dgm:pt>
    <dgm:pt modelId="{2204CCDD-1823-4B78-B235-4865D4437744}">
      <dgm:prSet phldrT="[Text]"/>
      <dgm:spPr/>
      <dgm:t>
        <a:bodyPr/>
        <a:lstStyle/>
        <a:p>
          <a:r>
            <a:rPr lang="en-US" dirty="0" smtClean="0"/>
            <a:t> Manager</a:t>
          </a:r>
          <a:endParaRPr lang="en-US" dirty="0"/>
        </a:p>
      </dgm:t>
    </dgm:pt>
    <dgm:pt modelId="{CFC68669-7D14-4FC6-A184-3A4545583F45}" type="sibTrans" cxnId="{59429C57-1A05-4542-9D3B-70287079C666}">
      <dgm:prSet/>
      <dgm:spPr/>
      <dgm:t>
        <a:bodyPr/>
        <a:lstStyle/>
        <a:p>
          <a:endParaRPr lang="en-US"/>
        </a:p>
      </dgm:t>
    </dgm:pt>
    <dgm:pt modelId="{12BF5ADF-DC6D-4D82-B305-3F1041D48470}" type="parTrans" cxnId="{59429C57-1A05-4542-9D3B-70287079C666}">
      <dgm:prSet/>
      <dgm:spPr/>
      <dgm:t>
        <a:bodyPr/>
        <a:lstStyle/>
        <a:p>
          <a:endParaRPr lang="en-US"/>
        </a:p>
      </dgm:t>
    </dgm:pt>
    <dgm:pt modelId="{7FC799D2-9893-48A7-8E06-92DAE59AB6F1}" type="pres">
      <dgm:prSet presAssocID="{B64F2B2A-D3AE-4F22-A4F9-162556AD6E33}" presName="diagram" presStyleCnt="0">
        <dgm:presLayoutVars>
          <dgm:chMax val="1"/>
          <dgm:dir/>
          <dgm:animLvl val="ctr"/>
          <dgm:resizeHandles val="exact"/>
        </dgm:presLayoutVars>
      </dgm:prSet>
      <dgm:spPr/>
      <dgm:t>
        <a:bodyPr/>
        <a:lstStyle/>
        <a:p>
          <a:endParaRPr lang="en-US"/>
        </a:p>
      </dgm:t>
    </dgm:pt>
    <dgm:pt modelId="{560D30B7-219B-4D2A-85DA-7B96052AA85C}" type="pres">
      <dgm:prSet presAssocID="{B64F2B2A-D3AE-4F22-A4F9-162556AD6E33}" presName="matrix" presStyleCnt="0"/>
      <dgm:spPr/>
    </dgm:pt>
    <dgm:pt modelId="{31943B2B-2E1E-446F-976A-410EA9DCCE31}" type="pres">
      <dgm:prSet presAssocID="{B64F2B2A-D3AE-4F22-A4F9-162556AD6E33}" presName="tile1" presStyleLbl="node1" presStyleIdx="0" presStyleCnt="4"/>
      <dgm:spPr/>
      <dgm:t>
        <a:bodyPr/>
        <a:lstStyle/>
        <a:p>
          <a:endParaRPr lang="en-US"/>
        </a:p>
      </dgm:t>
    </dgm:pt>
    <dgm:pt modelId="{47379EC9-ABCB-43E9-A19A-52A000D4160F}" type="pres">
      <dgm:prSet presAssocID="{B64F2B2A-D3AE-4F22-A4F9-162556AD6E33}" presName="tile1text" presStyleLbl="node1" presStyleIdx="0" presStyleCnt="4">
        <dgm:presLayoutVars>
          <dgm:chMax val="0"/>
          <dgm:chPref val="0"/>
          <dgm:bulletEnabled val="1"/>
        </dgm:presLayoutVars>
      </dgm:prSet>
      <dgm:spPr/>
      <dgm:t>
        <a:bodyPr/>
        <a:lstStyle/>
        <a:p>
          <a:endParaRPr lang="en-US"/>
        </a:p>
      </dgm:t>
    </dgm:pt>
    <dgm:pt modelId="{EF7F57D4-285D-44F9-9050-396B0534E65F}" type="pres">
      <dgm:prSet presAssocID="{B64F2B2A-D3AE-4F22-A4F9-162556AD6E33}" presName="tile2" presStyleLbl="node1" presStyleIdx="1" presStyleCnt="4"/>
      <dgm:spPr/>
      <dgm:t>
        <a:bodyPr/>
        <a:lstStyle/>
        <a:p>
          <a:endParaRPr lang="en-US"/>
        </a:p>
      </dgm:t>
    </dgm:pt>
    <dgm:pt modelId="{55F2C0FA-5DAA-4DD3-93DF-7E6EA4CD7BA9}" type="pres">
      <dgm:prSet presAssocID="{B64F2B2A-D3AE-4F22-A4F9-162556AD6E33}" presName="tile2text" presStyleLbl="node1" presStyleIdx="1" presStyleCnt="4">
        <dgm:presLayoutVars>
          <dgm:chMax val="0"/>
          <dgm:chPref val="0"/>
          <dgm:bulletEnabled val="1"/>
        </dgm:presLayoutVars>
      </dgm:prSet>
      <dgm:spPr/>
      <dgm:t>
        <a:bodyPr/>
        <a:lstStyle/>
        <a:p>
          <a:endParaRPr lang="en-US"/>
        </a:p>
      </dgm:t>
    </dgm:pt>
    <dgm:pt modelId="{37435806-A07A-442E-8D3F-5CB0F9B1820A}" type="pres">
      <dgm:prSet presAssocID="{B64F2B2A-D3AE-4F22-A4F9-162556AD6E33}" presName="tile3" presStyleLbl="node1" presStyleIdx="2" presStyleCnt="4"/>
      <dgm:spPr/>
      <dgm:t>
        <a:bodyPr/>
        <a:lstStyle/>
        <a:p>
          <a:endParaRPr lang="en-US"/>
        </a:p>
      </dgm:t>
    </dgm:pt>
    <dgm:pt modelId="{569F92B8-0730-4432-956B-85AB7E3A0CEF}" type="pres">
      <dgm:prSet presAssocID="{B64F2B2A-D3AE-4F22-A4F9-162556AD6E33}" presName="tile3text" presStyleLbl="node1" presStyleIdx="2" presStyleCnt="4">
        <dgm:presLayoutVars>
          <dgm:chMax val="0"/>
          <dgm:chPref val="0"/>
          <dgm:bulletEnabled val="1"/>
        </dgm:presLayoutVars>
      </dgm:prSet>
      <dgm:spPr/>
      <dgm:t>
        <a:bodyPr/>
        <a:lstStyle/>
        <a:p>
          <a:endParaRPr lang="en-US"/>
        </a:p>
      </dgm:t>
    </dgm:pt>
    <dgm:pt modelId="{285706E9-32C6-4457-BEA4-BBF8C8620E2A}" type="pres">
      <dgm:prSet presAssocID="{B64F2B2A-D3AE-4F22-A4F9-162556AD6E33}" presName="tile4" presStyleLbl="node1" presStyleIdx="3" presStyleCnt="4"/>
      <dgm:spPr/>
      <dgm:t>
        <a:bodyPr/>
        <a:lstStyle/>
        <a:p>
          <a:endParaRPr lang="en-US"/>
        </a:p>
      </dgm:t>
    </dgm:pt>
    <dgm:pt modelId="{4864A80A-DEBD-46AA-8D91-CF976CA3958A}" type="pres">
      <dgm:prSet presAssocID="{B64F2B2A-D3AE-4F22-A4F9-162556AD6E33}" presName="tile4text" presStyleLbl="node1" presStyleIdx="3" presStyleCnt="4">
        <dgm:presLayoutVars>
          <dgm:chMax val="0"/>
          <dgm:chPref val="0"/>
          <dgm:bulletEnabled val="1"/>
        </dgm:presLayoutVars>
      </dgm:prSet>
      <dgm:spPr/>
      <dgm:t>
        <a:bodyPr/>
        <a:lstStyle/>
        <a:p>
          <a:endParaRPr lang="en-US"/>
        </a:p>
      </dgm:t>
    </dgm:pt>
    <dgm:pt modelId="{8AE7C3A9-7B91-492B-942D-8D55BA0C324B}" type="pres">
      <dgm:prSet presAssocID="{B64F2B2A-D3AE-4F22-A4F9-162556AD6E33}" presName="centerTile" presStyleLbl="fgShp" presStyleIdx="0" presStyleCnt="1">
        <dgm:presLayoutVars>
          <dgm:chMax val="0"/>
          <dgm:chPref val="0"/>
        </dgm:presLayoutVars>
      </dgm:prSet>
      <dgm:spPr/>
      <dgm:t>
        <a:bodyPr/>
        <a:lstStyle/>
        <a:p>
          <a:endParaRPr lang="en-US"/>
        </a:p>
      </dgm:t>
    </dgm:pt>
  </dgm:ptLst>
  <dgm:cxnLst>
    <dgm:cxn modelId="{A2AD8A41-FAE9-479E-99E1-9648DD9A7295}" type="presOf" srcId="{03769B68-97D9-4B8F-BDAD-6385C87BF076}" destId="{37435806-A07A-442E-8D3F-5CB0F9B1820A}" srcOrd="0" destOrd="0" presId="urn:microsoft.com/office/officeart/2005/8/layout/matrix1"/>
    <dgm:cxn modelId="{807CB7FD-5AC9-4CF0-959E-935408109FAE}" srcId="{2204CCDD-1823-4B78-B235-4865D4437744}" destId="{03769B68-97D9-4B8F-BDAD-6385C87BF076}" srcOrd="2" destOrd="0" parTransId="{EC3F8746-C046-4B6E-8E3B-A5F4090394E3}" sibTransId="{918311AC-9194-4209-BC78-16C9E4C4A26A}"/>
    <dgm:cxn modelId="{18A67294-6AB9-4DDB-8F9A-758BD123DAA8}" type="presOf" srcId="{3F68D897-AB55-4680-9498-27EB33E4EADD}" destId="{55F2C0FA-5DAA-4DD3-93DF-7E6EA4CD7BA9}" srcOrd="1" destOrd="0" presId="urn:microsoft.com/office/officeart/2005/8/layout/matrix1"/>
    <dgm:cxn modelId="{64400B3C-FFCB-454A-837A-E6B063D9E979}" type="presOf" srcId="{3F68D897-AB55-4680-9498-27EB33E4EADD}" destId="{EF7F57D4-285D-44F9-9050-396B0534E65F}" srcOrd="0" destOrd="0" presId="urn:microsoft.com/office/officeart/2005/8/layout/matrix1"/>
    <dgm:cxn modelId="{C638E71E-0B67-43B1-AFAB-DB036BAE22A9}" type="presOf" srcId="{1FABCA0A-1177-4032-915C-E533B95E5EDC}" destId="{47379EC9-ABCB-43E9-A19A-52A000D4160F}" srcOrd="1" destOrd="0" presId="urn:microsoft.com/office/officeart/2005/8/layout/matrix1"/>
    <dgm:cxn modelId="{59429C57-1A05-4542-9D3B-70287079C666}" srcId="{B64F2B2A-D3AE-4F22-A4F9-162556AD6E33}" destId="{2204CCDD-1823-4B78-B235-4865D4437744}" srcOrd="0" destOrd="0" parTransId="{12BF5ADF-DC6D-4D82-B305-3F1041D48470}" sibTransId="{CFC68669-7D14-4FC6-A184-3A4545583F45}"/>
    <dgm:cxn modelId="{8F3A5AA2-5870-48F9-B6D8-C1A3A17F82A9}" type="presOf" srcId="{2204CCDD-1823-4B78-B235-4865D4437744}" destId="{8AE7C3A9-7B91-492B-942D-8D55BA0C324B}" srcOrd="0" destOrd="0" presId="urn:microsoft.com/office/officeart/2005/8/layout/matrix1"/>
    <dgm:cxn modelId="{1A1F4545-DF96-4D31-BC26-A2FAA5DB10D2}" type="presOf" srcId="{03769B68-97D9-4B8F-BDAD-6385C87BF076}" destId="{569F92B8-0730-4432-956B-85AB7E3A0CEF}" srcOrd="1" destOrd="0" presId="urn:microsoft.com/office/officeart/2005/8/layout/matrix1"/>
    <dgm:cxn modelId="{D0096D16-E2F2-4F4D-AE4A-57993A6C9F04}" type="presOf" srcId="{86CDDE22-9633-44C8-8B52-A2746DA2FD1F}" destId="{4864A80A-DEBD-46AA-8D91-CF976CA3958A}" srcOrd="1" destOrd="0" presId="urn:microsoft.com/office/officeart/2005/8/layout/matrix1"/>
    <dgm:cxn modelId="{E44403FE-11EB-4EC6-BEDE-86B0BE7B4B80}" srcId="{2204CCDD-1823-4B78-B235-4865D4437744}" destId="{1FABCA0A-1177-4032-915C-E533B95E5EDC}" srcOrd="0" destOrd="0" parTransId="{578CCDE7-340D-4289-81F8-72E4FD581D91}" sibTransId="{D1A84CCB-E359-4600-90F5-BEDD09C3FD83}"/>
    <dgm:cxn modelId="{33D0E89B-FC97-4498-9582-99AC9789AAB3}" srcId="{2204CCDD-1823-4B78-B235-4865D4437744}" destId="{86CDDE22-9633-44C8-8B52-A2746DA2FD1F}" srcOrd="3" destOrd="0" parTransId="{E4927F24-DA36-4764-AECE-579D040292D8}" sibTransId="{D953175A-FC2D-4A1E-9F40-1EBB47D2AAA2}"/>
    <dgm:cxn modelId="{8217A6C0-3089-48E3-8F18-70E708F3320D}" srcId="{2204CCDD-1823-4B78-B235-4865D4437744}" destId="{3F68D897-AB55-4680-9498-27EB33E4EADD}" srcOrd="1" destOrd="0" parTransId="{ED19FB52-9C29-49CE-A0CC-AA84E1E33B88}" sibTransId="{1190B8EE-D218-4090-ADB1-A2F0A0DAF681}"/>
    <dgm:cxn modelId="{A94B6526-CC09-47B3-BFD5-224DDFF2FF4A}" type="presOf" srcId="{1FABCA0A-1177-4032-915C-E533B95E5EDC}" destId="{31943B2B-2E1E-446F-976A-410EA9DCCE31}" srcOrd="0" destOrd="0" presId="urn:microsoft.com/office/officeart/2005/8/layout/matrix1"/>
    <dgm:cxn modelId="{B78E57F9-BA93-418D-A5AE-6C7A3CCB0882}" type="presOf" srcId="{86CDDE22-9633-44C8-8B52-A2746DA2FD1F}" destId="{285706E9-32C6-4457-BEA4-BBF8C8620E2A}" srcOrd="0" destOrd="0" presId="urn:microsoft.com/office/officeart/2005/8/layout/matrix1"/>
    <dgm:cxn modelId="{96930843-11AE-4BC7-AB3E-11C4C7B724D8}" type="presOf" srcId="{B64F2B2A-D3AE-4F22-A4F9-162556AD6E33}" destId="{7FC799D2-9893-48A7-8E06-92DAE59AB6F1}" srcOrd="0" destOrd="0" presId="urn:microsoft.com/office/officeart/2005/8/layout/matrix1"/>
    <dgm:cxn modelId="{1F4716D0-413B-4E33-86D0-90735C6E586F}" type="presParOf" srcId="{7FC799D2-9893-48A7-8E06-92DAE59AB6F1}" destId="{560D30B7-219B-4D2A-85DA-7B96052AA85C}" srcOrd="0" destOrd="0" presId="urn:microsoft.com/office/officeart/2005/8/layout/matrix1"/>
    <dgm:cxn modelId="{E848A59C-7AC6-41D1-A72C-8494903C7744}" type="presParOf" srcId="{560D30B7-219B-4D2A-85DA-7B96052AA85C}" destId="{31943B2B-2E1E-446F-976A-410EA9DCCE31}" srcOrd="0" destOrd="0" presId="urn:microsoft.com/office/officeart/2005/8/layout/matrix1"/>
    <dgm:cxn modelId="{A216D84E-83BE-4EB6-8DBD-4E7CC7EF40C5}" type="presParOf" srcId="{560D30B7-219B-4D2A-85DA-7B96052AA85C}" destId="{47379EC9-ABCB-43E9-A19A-52A000D4160F}" srcOrd="1" destOrd="0" presId="urn:microsoft.com/office/officeart/2005/8/layout/matrix1"/>
    <dgm:cxn modelId="{29AACA54-1E25-4B4F-A2E3-B6DD21D39B89}" type="presParOf" srcId="{560D30B7-219B-4D2A-85DA-7B96052AA85C}" destId="{EF7F57D4-285D-44F9-9050-396B0534E65F}" srcOrd="2" destOrd="0" presId="urn:microsoft.com/office/officeart/2005/8/layout/matrix1"/>
    <dgm:cxn modelId="{081E9E27-B84E-4358-9E42-06A3C0289E55}" type="presParOf" srcId="{560D30B7-219B-4D2A-85DA-7B96052AA85C}" destId="{55F2C0FA-5DAA-4DD3-93DF-7E6EA4CD7BA9}" srcOrd="3" destOrd="0" presId="urn:microsoft.com/office/officeart/2005/8/layout/matrix1"/>
    <dgm:cxn modelId="{CF09E19D-D5BD-4180-B692-0BEBCA539246}" type="presParOf" srcId="{560D30B7-219B-4D2A-85DA-7B96052AA85C}" destId="{37435806-A07A-442E-8D3F-5CB0F9B1820A}" srcOrd="4" destOrd="0" presId="urn:microsoft.com/office/officeart/2005/8/layout/matrix1"/>
    <dgm:cxn modelId="{A91083CF-CEF0-4690-80A2-6C564FD5E133}" type="presParOf" srcId="{560D30B7-219B-4D2A-85DA-7B96052AA85C}" destId="{569F92B8-0730-4432-956B-85AB7E3A0CEF}" srcOrd="5" destOrd="0" presId="urn:microsoft.com/office/officeart/2005/8/layout/matrix1"/>
    <dgm:cxn modelId="{D816A92C-6B7A-4BB2-97FC-C37617C5B541}" type="presParOf" srcId="{560D30B7-219B-4D2A-85DA-7B96052AA85C}" destId="{285706E9-32C6-4457-BEA4-BBF8C8620E2A}" srcOrd="6" destOrd="0" presId="urn:microsoft.com/office/officeart/2005/8/layout/matrix1"/>
    <dgm:cxn modelId="{671D6C38-CF38-4D78-8E4B-E195BEFBBB9F}" type="presParOf" srcId="{560D30B7-219B-4D2A-85DA-7B96052AA85C}" destId="{4864A80A-DEBD-46AA-8D91-CF976CA3958A}" srcOrd="7" destOrd="0" presId="urn:microsoft.com/office/officeart/2005/8/layout/matrix1"/>
    <dgm:cxn modelId="{9C70B2DA-8785-4F25-AEA4-3FF95C9FBFF7}" type="presParOf" srcId="{7FC799D2-9893-48A7-8E06-92DAE59AB6F1}" destId="{8AE7C3A9-7B91-492B-942D-8D55BA0C324B}"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95DC5D3-DC45-46AD-A6BB-353C4A55509D}"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EE499E29-7989-4F50-822A-B67366335B04}">
      <dgm:prSet phldrT="[Text]"/>
      <dgm:spPr/>
      <dgm:t>
        <a:bodyPr/>
        <a:lstStyle/>
        <a:p>
          <a:r>
            <a:rPr lang="en-US" b="0" dirty="0" smtClean="0"/>
            <a:t>Product</a:t>
          </a:r>
          <a:endParaRPr lang="en-US" b="0" dirty="0"/>
        </a:p>
      </dgm:t>
    </dgm:pt>
    <dgm:pt modelId="{A93475BB-0CC4-49EF-AA9F-E4B57E697F12}" type="parTrans" cxnId="{9F87DCFB-A34F-43BC-B49D-2E45D2960203}">
      <dgm:prSet/>
      <dgm:spPr/>
      <dgm:t>
        <a:bodyPr/>
        <a:lstStyle/>
        <a:p>
          <a:endParaRPr lang="en-US"/>
        </a:p>
      </dgm:t>
    </dgm:pt>
    <dgm:pt modelId="{73BE0AD7-A884-4DD2-869B-2C504172DB16}" type="sibTrans" cxnId="{9F87DCFB-A34F-43BC-B49D-2E45D2960203}">
      <dgm:prSet/>
      <dgm:spPr/>
      <dgm:t>
        <a:bodyPr/>
        <a:lstStyle/>
        <a:p>
          <a:endParaRPr lang="en-US"/>
        </a:p>
      </dgm:t>
    </dgm:pt>
    <dgm:pt modelId="{CA9D87F8-E2C0-4A0C-BCE9-FD5B9ACA0D9C}">
      <dgm:prSet phldrT="[Text]"/>
      <dgm:spPr/>
      <dgm:t>
        <a:bodyPr/>
        <a:lstStyle/>
        <a:p>
          <a:r>
            <a:rPr lang="en-US" b="0" dirty="0" smtClean="0"/>
            <a:t>Geographic</a:t>
          </a:r>
          <a:endParaRPr lang="en-US" b="0" dirty="0"/>
        </a:p>
      </dgm:t>
    </dgm:pt>
    <dgm:pt modelId="{162D6B1B-DCAA-43EF-9B76-B060BAA53D8F}" type="parTrans" cxnId="{8CEB76F6-7F64-4FE6-A359-ED55D8B7189F}">
      <dgm:prSet/>
      <dgm:spPr/>
      <dgm:t>
        <a:bodyPr/>
        <a:lstStyle/>
        <a:p>
          <a:endParaRPr lang="en-US"/>
        </a:p>
      </dgm:t>
    </dgm:pt>
    <dgm:pt modelId="{19040EF0-6C24-4CE7-BF5C-8E410CDB9930}" type="sibTrans" cxnId="{8CEB76F6-7F64-4FE6-A359-ED55D8B7189F}">
      <dgm:prSet/>
      <dgm:spPr/>
      <dgm:t>
        <a:bodyPr/>
        <a:lstStyle/>
        <a:p>
          <a:endParaRPr lang="en-US"/>
        </a:p>
      </dgm:t>
    </dgm:pt>
    <dgm:pt modelId="{95254787-116A-4185-905C-9EE7FEE3E343}">
      <dgm:prSet phldrT="[Text]"/>
      <dgm:spPr/>
      <dgm:t>
        <a:bodyPr/>
        <a:lstStyle/>
        <a:p>
          <a:r>
            <a:rPr lang="en-US" b="0" dirty="0" smtClean="0"/>
            <a:t>Customer</a:t>
          </a:r>
          <a:endParaRPr lang="en-US" b="0" dirty="0"/>
        </a:p>
      </dgm:t>
    </dgm:pt>
    <dgm:pt modelId="{AB0FDA24-0C4A-4758-99FF-B4CA38B62006}" type="parTrans" cxnId="{A49043ED-966F-43C6-A7C1-984AE646B2AB}">
      <dgm:prSet/>
      <dgm:spPr/>
      <dgm:t>
        <a:bodyPr/>
        <a:lstStyle/>
        <a:p>
          <a:endParaRPr lang="en-US"/>
        </a:p>
      </dgm:t>
    </dgm:pt>
    <dgm:pt modelId="{E19BC22F-B01D-4425-AD9E-2DA528266FBB}" type="sibTrans" cxnId="{A49043ED-966F-43C6-A7C1-984AE646B2AB}">
      <dgm:prSet/>
      <dgm:spPr/>
      <dgm:t>
        <a:bodyPr/>
        <a:lstStyle/>
        <a:p>
          <a:endParaRPr lang="en-US"/>
        </a:p>
      </dgm:t>
    </dgm:pt>
    <dgm:pt modelId="{E30DF8E1-9036-49DF-A6F3-372468D019F9}">
      <dgm:prSet phldrT="[Text]"/>
      <dgm:spPr/>
      <dgm:t>
        <a:bodyPr/>
        <a:lstStyle/>
        <a:p>
          <a:r>
            <a:rPr lang="en-US" b="0" dirty="0" smtClean="0"/>
            <a:t>Functional</a:t>
          </a:r>
          <a:endParaRPr lang="en-US" b="0" dirty="0"/>
        </a:p>
      </dgm:t>
    </dgm:pt>
    <dgm:pt modelId="{07682EB6-DA16-4113-B63C-C0994EFEF260}" type="parTrans" cxnId="{13A837EF-88F3-4248-8CD4-C86EEA1AF737}">
      <dgm:prSet/>
      <dgm:spPr/>
      <dgm:t>
        <a:bodyPr/>
        <a:lstStyle/>
        <a:p>
          <a:endParaRPr lang="en-US"/>
        </a:p>
      </dgm:t>
    </dgm:pt>
    <dgm:pt modelId="{5E6FA744-E374-44B6-A334-9E08D3688769}" type="sibTrans" cxnId="{13A837EF-88F3-4248-8CD4-C86EEA1AF737}">
      <dgm:prSet/>
      <dgm:spPr/>
      <dgm:t>
        <a:bodyPr/>
        <a:lstStyle/>
        <a:p>
          <a:endParaRPr lang="en-US"/>
        </a:p>
      </dgm:t>
    </dgm:pt>
    <dgm:pt modelId="{C02CE229-678D-46AC-87A2-B5047E09D777}">
      <dgm:prSet phldrT="[Text]"/>
      <dgm:spPr/>
      <dgm:t>
        <a:bodyPr/>
        <a:lstStyle/>
        <a:p>
          <a:r>
            <a:rPr lang="en-US" b="0" dirty="0" smtClean="0"/>
            <a:t>Process</a:t>
          </a:r>
          <a:endParaRPr lang="en-US" b="0" dirty="0"/>
        </a:p>
      </dgm:t>
    </dgm:pt>
    <dgm:pt modelId="{70CB01C1-0659-4438-9E85-448E27BF39C6}" type="parTrans" cxnId="{0AC34A84-9480-42B2-A3FB-CCED6FDBED3C}">
      <dgm:prSet/>
      <dgm:spPr/>
      <dgm:t>
        <a:bodyPr/>
        <a:lstStyle/>
        <a:p>
          <a:endParaRPr lang="en-US"/>
        </a:p>
      </dgm:t>
    </dgm:pt>
    <dgm:pt modelId="{B8DBAD5A-5608-4F77-9D3F-CA29AA50C9BA}" type="sibTrans" cxnId="{0AC34A84-9480-42B2-A3FB-CCED6FDBED3C}">
      <dgm:prSet/>
      <dgm:spPr/>
      <dgm:t>
        <a:bodyPr/>
        <a:lstStyle/>
        <a:p>
          <a:endParaRPr lang="en-US"/>
        </a:p>
      </dgm:t>
    </dgm:pt>
    <dgm:pt modelId="{BC06DAC8-4306-49D5-9990-5967C78F9985}" type="pres">
      <dgm:prSet presAssocID="{095DC5D3-DC45-46AD-A6BB-353C4A55509D}" presName="Name0" presStyleCnt="0">
        <dgm:presLayoutVars>
          <dgm:dir/>
        </dgm:presLayoutVars>
      </dgm:prSet>
      <dgm:spPr/>
      <dgm:t>
        <a:bodyPr/>
        <a:lstStyle/>
        <a:p>
          <a:endParaRPr lang="en-US"/>
        </a:p>
      </dgm:t>
    </dgm:pt>
    <dgm:pt modelId="{8754F489-5808-4B8C-B804-D2FFE8EBE224}" type="pres">
      <dgm:prSet presAssocID="{EE499E29-7989-4F50-822A-B67366335B04}" presName="noChildren" presStyleCnt="0"/>
      <dgm:spPr/>
    </dgm:pt>
    <dgm:pt modelId="{BA184FEB-F280-4987-A760-68566158CCA0}" type="pres">
      <dgm:prSet presAssocID="{EE499E29-7989-4F50-822A-B67366335B04}" presName="gap" presStyleCnt="0"/>
      <dgm:spPr/>
    </dgm:pt>
    <dgm:pt modelId="{62E66A1E-1CBF-4A1B-BCDB-02999190C109}" type="pres">
      <dgm:prSet presAssocID="{EE499E29-7989-4F50-822A-B67366335B04}" presName="medCircle2" presStyleLbl="vennNode1" presStyleIdx="0" presStyleCnt="5"/>
      <dgm:spPr/>
    </dgm:pt>
    <dgm:pt modelId="{576979E3-78AB-42C1-AEAD-22AC22953154}" type="pres">
      <dgm:prSet presAssocID="{EE499E29-7989-4F50-822A-B67366335B04}" presName="txLvlOnly1" presStyleLbl="revTx" presStyleIdx="0" presStyleCnt="5"/>
      <dgm:spPr/>
      <dgm:t>
        <a:bodyPr/>
        <a:lstStyle/>
        <a:p>
          <a:endParaRPr lang="en-US"/>
        </a:p>
      </dgm:t>
    </dgm:pt>
    <dgm:pt modelId="{0A043860-7345-4D65-8920-570C561D4629}" type="pres">
      <dgm:prSet presAssocID="{CA9D87F8-E2C0-4A0C-BCE9-FD5B9ACA0D9C}" presName="noChildren" presStyleCnt="0"/>
      <dgm:spPr/>
    </dgm:pt>
    <dgm:pt modelId="{7457C860-017F-4DB1-A22C-6BE6C4C96F5D}" type="pres">
      <dgm:prSet presAssocID="{CA9D87F8-E2C0-4A0C-BCE9-FD5B9ACA0D9C}" presName="gap" presStyleCnt="0"/>
      <dgm:spPr/>
    </dgm:pt>
    <dgm:pt modelId="{F1328F6C-DD9C-4C13-824E-2F527E19019A}" type="pres">
      <dgm:prSet presAssocID="{CA9D87F8-E2C0-4A0C-BCE9-FD5B9ACA0D9C}" presName="medCircle2" presStyleLbl="vennNode1" presStyleIdx="1" presStyleCnt="5"/>
      <dgm:spPr/>
    </dgm:pt>
    <dgm:pt modelId="{0D7CF843-CB42-4C7D-BC34-831513E34853}" type="pres">
      <dgm:prSet presAssocID="{CA9D87F8-E2C0-4A0C-BCE9-FD5B9ACA0D9C}" presName="txLvlOnly1" presStyleLbl="revTx" presStyleIdx="1" presStyleCnt="5"/>
      <dgm:spPr/>
      <dgm:t>
        <a:bodyPr/>
        <a:lstStyle/>
        <a:p>
          <a:endParaRPr lang="en-US"/>
        </a:p>
      </dgm:t>
    </dgm:pt>
    <dgm:pt modelId="{9CC0D724-6EDF-4DF1-BF65-78747266E6C8}" type="pres">
      <dgm:prSet presAssocID="{95254787-116A-4185-905C-9EE7FEE3E343}" presName="noChildren" presStyleCnt="0"/>
      <dgm:spPr/>
    </dgm:pt>
    <dgm:pt modelId="{6F667F03-8A22-4B79-9085-A098BD58E510}" type="pres">
      <dgm:prSet presAssocID="{95254787-116A-4185-905C-9EE7FEE3E343}" presName="gap" presStyleCnt="0"/>
      <dgm:spPr/>
    </dgm:pt>
    <dgm:pt modelId="{EAFBCF13-912E-42FB-B12E-10018945802F}" type="pres">
      <dgm:prSet presAssocID="{95254787-116A-4185-905C-9EE7FEE3E343}" presName="medCircle2" presStyleLbl="vennNode1" presStyleIdx="2" presStyleCnt="5"/>
      <dgm:spPr/>
    </dgm:pt>
    <dgm:pt modelId="{87D9E551-F2C3-4640-9176-C11D8AD0345F}" type="pres">
      <dgm:prSet presAssocID="{95254787-116A-4185-905C-9EE7FEE3E343}" presName="txLvlOnly1" presStyleLbl="revTx" presStyleIdx="2" presStyleCnt="5"/>
      <dgm:spPr/>
      <dgm:t>
        <a:bodyPr/>
        <a:lstStyle/>
        <a:p>
          <a:endParaRPr lang="en-US"/>
        </a:p>
      </dgm:t>
    </dgm:pt>
    <dgm:pt modelId="{98711AE4-5469-4FA7-95B0-7B9A83C45585}" type="pres">
      <dgm:prSet presAssocID="{E30DF8E1-9036-49DF-A6F3-372468D019F9}" presName="noChildren" presStyleCnt="0"/>
      <dgm:spPr/>
    </dgm:pt>
    <dgm:pt modelId="{BD8792A3-8947-41AE-AD73-6CD7551D787C}" type="pres">
      <dgm:prSet presAssocID="{E30DF8E1-9036-49DF-A6F3-372468D019F9}" presName="gap" presStyleCnt="0"/>
      <dgm:spPr/>
    </dgm:pt>
    <dgm:pt modelId="{BDDDD55D-E890-4E58-8D3D-7C192296F6AC}" type="pres">
      <dgm:prSet presAssocID="{E30DF8E1-9036-49DF-A6F3-372468D019F9}" presName="medCircle2" presStyleLbl="vennNode1" presStyleIdx="3" presStyleCnt="5"/>
      <dgm:spPr/>
    </dgm:pt>
    <dgm:pt modelId="{66D5084C-EC99-477D-936D-FEA85DFCFCBE}" type="pres">
      <dgm:prSet presAssocID="{E30DF8E1-9036-49DF-A6F3-372468D019F9}" presName="txLvlOnly1" presStyleLbl="revTx" presStyleIdx="3" presStyleCnt="5"/>
      <dgm:spPr/>
      <dgm:t>
        <a:bodyPr/>
        <a:lstStyle/>
        <a:p>
          <a:endParaRPr lang="en-US"/>
        </a:p>
      </dgm:t>
    </dgm:pt>
    <dgm:pt modelId="{3AF6812F-82E3-4448-9765-3E3BC3C80A9B}" type="pres">
      <dgm:prSet presAssocID="{C02CE229-678D-46AC-87A2-B5047E09D777}" presName="noChildren" presStyleCnt="0"/>
      <dgm:spPr/>
    </dgm:pt>
    <dgm:pt modelId="{4CFF75F9-06B3-4C72-9635-B1A752181430}" type="pres">
      <dgm:prSet presAssocID="{C02CE229-678D-46AC-87A2-B5047E09D777}" presName="gap" presStyleCnt="0"/>
      <dgm:spPr/>
    </dgm:pt>
    <dgm:pt modelId="{DDE5CEB4-5E85-4ED4-BB27-B9D9D3262E31}" type="pres">
      <dgm:prSet presAssocID="{C02CE229-678D-46AC-87A2-B5047E09D777}" presName="medCircle2" presStyleLbl="vennNode1" presStyleIdx="4" presStyleCnt="5"/>
      <dgm:spPr/>
    </dgm:pt>
    <dgm:pt modelId="{9482634B-523F-4AEC-8AE7-8DB6BDB49612}" type="pres">
      <dgm:prSet presAssocID="{C02CE229-678D-46AC-87A2-B5047E09D777}" presName="txLvlOnly1" presStyleLbl="revTx" presStyleIdx="4" presStyleCnt="5"/>
      <dgm:spPr/>
      <dgm:t>
        <a:bodyPr/>
        <a:lstStyle/>
        <a:p>
          <a:endParaRPr lang="en-US"/>
        </a:p>
      </dgm:t>
    </dgm:pt>
  </dgm:ptLst>
  <dgm:cxnLst>
    <dgm:cxn modelId="{8CEB76F6-7F64-4FE6-A359-ED55D8B7189F}" srcId="{095DC5D3-DC45-46AD-A6BB-353C4A55509D}" destId="{CA9D87F8-E2C0-4A0C-BCE9-FD5B9ACA0D9C}" srcOrd="1" destOrd="0" parTransId="{162D6B1B-DCAA-43EF-9B76-B060BAA53D8F}" sibTransId="{19040EF0-6C24-4CE7-BF5C-8E410CDB9930}"/>
    <dgm:cxn modelId="{13A837EF-88F3-4248-8CD4-C86EEA1AF737}" srcId="{095DC5D3-DC45-46AD-A6BB-353C4A55509D}" destId="{E30DF8E1-9036-49DF-A6F3-372468D019F9}" srcOrd="3" destOrd="0" parTransId="{07682EB6-DA16-4113-B63C-C0994EFEF260}" sibTransId="{5E6FA744-E374-44B6-A334-9E08D3688769}"/>
    <dgm:cxn modelId="{A49043ED-966F-43C6-A7C1-984AE646B2AB}" srcId="{095DC5D3-DC45-46AD-A6BB-353C4A55509D}" destId="{95254787-116A-4185-905C-9EE7FEE3E343}" srcOrd="2" destOrd="0" parTransId="{AB0FDA24-0C4A-4758-99FF-B4CA38B62006}" sibTransId="{E19BC22F-B01D-4425-AD9E-2DA528266FBB}"/>
    <dgm:cxn modelId="{6EB969C8-F356-4A19-86DD-B26DF20E8B84}" type="presOf" srcId="{095DC5D3-DC45-46AD-A6BB-353C4A55509D}" destId="{BC06DAC8-4306-49D5-9990-5967C78F9985}" srcOrd="0" destOrd="0" presId="urn:microsoft.com/office/officeart/2008/layout/VerticalCircleList"/>
    <dgm:cxn modelId="{EF1FD078-E994-4980-B14F-95B9AC3785DA}" type="presOf" srcId="{EE499E29-7989-4F50-822A-B67366335B04}" destId="{576979E3-78AB-42C1-AEAD-22AC22953154}" srcOrd="0" destOrd="0" presId="urn:microsoft.com/office/officeart/2008/layout/VerticalCircleList"/>
    <dgm:cxn modelId="{0865A8EC-89F8-46EC-BAE7-32896A80533B}" type="presOf" srcId="{95254787-116A-4185-905C-9EE7FEE3E343}" destId="{87D9E551-F2C3-4640-9176-C11D8AD0345F}" srcOrd="0" destOrd="0" presId="urn:microsoft.com/office/officeart/2008/layout/VerticalCircleList"/>
    <dgm:cxn modelId="{9F87DCFB-A34F-43BC-B49D-2E45D2960203}" srcId="{095DC5D3-DC45-46AD-A6BB-353C4A55509D}" destId="{EE499E29-7989-4F50-822A-B67366335B04}" srcOrd="0" destOrd="0" parTransId="{A93475BB-0CC4-49EF-AA9F-E4B57E697F12}" sibTransId="{73BE0AD7-A884-4DD2-869B-2C504172DB16}"/>
    <dgm:cxn modelId="{1D9136D8-474F-4518-8FE3-D5C1A7DE0707}" type="presOf" srcId="{CA9D87F8-E2C0-4A0C-BCE9-FD5B9ACA0D9C}" destId="{0D7CF843-CB42-4C7D-BC34-831513E34853}" srcOrd="0" destOrd="0" presId="urn:microsoft.com/office/officeart/2008/layout/VerticalCircleList"/>
    <dgm:cxn modelId="{B57FE6DE-9067-474C-9AF1-51FC46336581}" type="presOf" srcId="{C02CE229-678D-46AC-87A2-B5047E09D777}" destId="{9482634B-523F-4AEC-8AE7-8DB6BDB49612}" srcOrd="0" destOrd="0" presId="urn:microsoft.com/office/officeart/2008/layout/VerticalCircleList"/>
    <dgm:cxn modelId="{0AC34A84-9480-42B2-A3FB-CCED6FDBED3C}" srcId="{095DC5D3-DC45-46AD-A6BB-353C4A55509D}" destId="{C02CE229-678D-46AC-87A2-B5047E09D777}" srcOrd="4" destOrd="0" parTransId="{70CB01C1-0659-4438-9E85-448E27BF39C6}" sibTransId="{B8DBAD5A-5608-4F77-9D3F-CA29AA50C9BA}"/>
    <dgm:cxn modelId="{67E1CFCE-D6E9-4EFF-9FCA-75299F21A4D0}" type="presOf" srcId="{E30DF8E1-9036-49DF-A6F3-372468D019F9}" destId="{66D5084C-EC99-477D-936D-FEA85DFCFCBE}" srcOrd="0" destOrd="0" presId="urn:microsoft.com/office/officeart/2008/layout/VerticalCircleList"/>
    <dgm:cxn modelId="{84A84582-7C65-47DC-9191-68A7473FBF21}" type="presParOf" srcId="{BC06DAC8-4306-49D5-9990-5967C78F9985}" destId="{8754F489-5808-4B8C-B804-D2FFE8EBE224}" srcOrd="0" destOrd="0" presId="urn:microsoft.com/office/officeart/2008/layout/VerticalCircleList"/>
    <dgm:cxn modelId="{ED9CB6A3-528D-45C8-970F-1B690BDE3BBB}" type="presParOf" srcId="{8754F489-5808-4B8C-B804-D2FFE8EBE224}" destId="{BA184FEB-F280-4987-A760-68566158CCA0}" srcOrd="0" destOrd="0" presId="urn:microsoft.com/office/officeart/2008/layout/VerticalCircleList"/>
    <dgm:cxn modelId="{A40D7F2B-0B49-436E-816D-F6C6B430A942}" type="presParOf" srcId="{8754F489-5808-4B8C-B804-D2FFE8EBE224}" destId="{62E66A1E-1CBF-4A1B-BCDB-02999190C109}" srcOrd="1" destOrd="0" presId="urn:microsoft.com/office/officeart/2008/layout/VerticalCircleList"/>
    <dgm:cxn modelId="{8080F2E5-1A02-4A2A-949B-FC925F1FBC57}" type="presParOf" srcId="{8754F489-5808-4B8C-B804-D2FFE8EBE224}" destId="{576979E3-78AB-42C1-AEAD-22AC22953154}" srcOrd="2" destOrd="0" presId="urn:microsoft.com/office/officeart/2008/layout/VerticalCircleList"/>
    <dgm:cxn modelId="{4CA0BF5A-81A8-4117-A205-7188C31FF277}" type="presParOf" srcId="{BC06DAC8-4306-49D5-9990-5967C78F9985}" destId="{0A043860-7345-4D65-8920-570C561D4629}" srcOrd="1" destOrd="0" presId="urn:microsoft.com/office/officeart/2008/layout/VerticalCircleList"/>
    <dgm:cxn modelId="{513B0D27-8D39-4ADB-983F-BAE9964F0C21}" type="presParOf" srcId="{0A043860-7345-4D65-8920-570C561D4629}" destId="{7457C860-017F-4DB1-A22C-6BE6C4C96F5D}" srcOrd="0" destOrd="0" presId="urn:microsoft.com/office/officeart/2008/layout/VerticalCircleList"/>
    <dgm:cxn modelId="{D3EA1DAE-6AE2-4504-A2D0-BE148DE24B23}" type="presParOf" srcId="{0A043860-7345-4D65-8920-570C561D4629}" destId="{F1328F6C-DD9C-4C13-824E-2F527E19019A}" srcOrd="1" destOrd="0" presId="urn:microsoft.com/office/officeart/2008/layout/VerticalCircleList"/>
    <dgm:cxn modelId="{F63E6DCF-EA4E-4C38-BEFC-C66ADDFCFD82}" type="presParOf" srcId="{0A043860-7345-4D65-8920-570C561D4629}" destId="{0D7CF843-CB42-4C7D-BC34-831513E34853}" srcOrd="2" destOrd="0" presId="urn:microsoft.com/office/officeart/2008/layout/VerticalCircleList"/>
    <dgm:cxn modelId="{5B262FC5-4685-4B2A-BC9A-12F875EAE694}" type="presParOf" srcId="{BC06DAC8-4306-49D5-9990-5967C78F9985}" destId="{9CC0D724-6EDF-4DF1-BF65-78747266E6C8}" srcOrd="2" destOrd="0" presId="urn:microsoft.com/office/officeart/2008/layout/VerticalCircleList"/>
    <dgm:cxn modelId="{913CC546-5520-456E-A7FB-E8D7AB2C687A}" type="presParOf" srcId="{9CC0D724-6EDF-4DF1-BF65-78747266E6C8}" destId="{6F667F03-8A22-4B79-9085-A098BD58E510}" srcOrd="0" destOrd="0" presId="urn:microsoft.com/office/officeart/2008/layout/VerticalCircleList"/>
    <dgm:cxn modelId="{E3760501-659F-4F81-818F-A8AD6FCB4FE8}" type="presParOf" srcId="{9CC0D724-6EDF-4DF1-BF65-78747266E6C8}" destId="{EAFBCF13-912E-42FB-B12E-10018945802F}" srcOrd="1" destOrd="0" presId="urn:microsoft.com/office/officeart/2008/layout/VerticalCircleList"/>
    <dgm:cxn modelId="{31291621-7769-4021-8A24-46AB9D726EF4}" type="presParOf" srcId="{9CC0D724-6EDF-4DF1-BF65-78747266E6C8}" destId="{87D9E551-F2C3-4640-9176-C11D8AD0345F}" srcOrd="2" destOrd="0" presId="urn:microsoft.com/office/officeart/2008/layout/VerticalCircleList"/>
    <dgm:cxn modelId="{ABE16585-1661-4ED7-9FAF-B2993F86768E}" type="presParOf" srcId="{BC06DAC8-4306-49D5-9990-5967C78F9985}" destId="{98711AE4-5469-4FA7-95B0-7B9A83C45585}" srcOrd="3" destOrd="0" presId="urn:microsoft.com/office/officeart/2008/layout/VerticalCircleList"/>
    <dgm:cxn modelId="{59895315-AE6C-4504-B35A-EAEC4A5CA316}" type="presParOf" srcId="{98711AE4-5469-4FA7-95B0-7B9A83C45585}" destId="{BD8792A3-8947-41AE-AD73-6CD7551D787C}" srcOrd="0" destOrd="0" presId="urn:microsoft.com/office/officeart/2008/layout/VerticalCircleList"/>
    <dgm:cxn modelId="{8F04DF8D-3DB8-422B-BA30-65D036A89B54}" type="presParOf" srcId="{98711AE4-5469-4FA7-95B0-7B9A83C45585}" destId="{BDDDD55D-E890-4E58-8D3D-7C192296F6AC}" srcOrd="1" destOrd="0" presId="urn:microsoft.com/office/officeart/2008/layout/VerticalCircleList"/>
    <dgm:cxn modelId="{B4039FDF-7157-4E6D-BF42-9E2EE050C7DC}" type="presParOf" srcId="{98711AE4-5469-4FA7-95B0-7B9A83C45585}" destId="{66D5084C-EC99-477D-936D-FEA85DFCFCBE}" srcOrd="2" destOrd="0" presId="urn:microsoft.com/office/officeart/2008/layout/VerticalCircleList"/>
    <dgm:cxn modelId="{6A7CCEC1-2551-4636-ADD5-1EA85FC06AF8}" type="presParOf" srcId="{BC06DAC8-4306-49D5-9990-5967C78F9985}" destId="{3AF6812F-82E3-4448-9765-3E3BC3C80A9B}" srcOrd="4" destOrd="0" presId="urn:microsoft.com/office/officeart/2008/layout/VerticalCircleList"/>
    <dgm:cxn modelId="{D2777DA2-0578-42A3-B8CF-99A7009C5637}" type="presParOf" srcId="{3AF6812F-82E3-4448-9765-3E3BC3C80A9B}" destId="{4CFF75F9-06B3-4C72-9635-B1A752181430}" srcOrd="0" destOrd="0" presId="urn:microsoft.com/office/officeart/2008/layout/VerticalCircleList"/>
    <dgm:cxn modelId="{4BB51694-40F8-4B19-8835-75934F2967B8}" type="presParOf" srcId="{3AF6812F-82E3-4448-9765-3E3BC3C80A9B}" destId="{DDE5CEB4-5E85-4ED4-BB27-B9D9D3262E31}" srcOrd="1" destOrd="0" presId="urn:microsoft.com/office/officeart/2008/layout/VerticalCircleList"/>
    <dgm:cxn modelId="{83F1A5D6-22B8-463C-95D3-A573A9E2E6B3}" type="presParOf" srcId="{3AF6812F-82E3-4448-9765-3E3BC3C80A9B}" destId="{9482634B-523F-4AEC-8AE7-8DB6BDB49612}"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8DCC946-AA3F-4B97-9D06-6679019B71B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7E51C7B-FB64-499C-A246-7BAC2A952F45}">
      <dgm:prSet phldrT="[Text]"/>
      <dgm:spPr/>
      <dgm:t>
        <a:bodyPr/>
        <a:lstStyle/>
        <a:p>
          <a:r>
            <a:rPr lang="en-US" b="0" dirty="0" smtClean="0"/>
            <a:t>Direct hierarchy:</a:t>
          </a:r>
          <a:endParaRPr lang="en-US" b="0" dirty="0"/>
        </a:p>
      </dgm:t>
    </dgm:pt>
    <dgm:pt modelId="{FAE7443B-2F44-4C95-BAF1-0D33DA547811}" type="parTrans" cxnId="{21040EE0-9EC9-48B6-8359-9E3B77B8975F}">
      <dgm:prSet/>
      <dgm:spPr/>
      <dgm:t>
        <a:bodyPr/>
        <a:lstStyle/>
        <a:p>
          <a:endParaRPr lang="en-US"/>
        </a:p>
      </dgm:t>
    </dgm:pt>
    <dgm:pt modelId="{79CBF9CA-E2D7-49D5-8D98-AC658FEA005A}" type="sibTrans" cxnId="{21040EE0-9EC9-48B6-8359-9E3B77B8975F}">
      <dgm:prSet/>
      <dgm:spPr/>
      <dgm:t>
        <a:bodyPr/>
        <a:lstStyle/>
        <a:p>
          <a:endParaRPr lang="en-US"/>
        </a:p>
      </dgm:t>
    </dgm:pt>
    <dgm:pt modelId="{E4BAA461-2B18-43A6-A35B-CFC83BC84A7F}">
      <dgm:prSet phldrT="[Text]"/>
      <dgm:spPr/>
      <dgm:t>
        <a:bodyPr/>
        <a:lstStyle/>
        <a:p>
          <a:r>
            <a:rPr lang="en-US" b="0" dirty="0" smtClean="0"/>
            <a:t>Line authority-function</a:t>
          </a:r>
          <a:endParaRPr lang="en-US" b="0" dirty="0"/>
        </a:p>
      </dgm:t>
    </dgm:pt>
    <dgm:pt modelId="{926F448F-496D-404A-95B1-0A2015F2C988}" type="parTrans" cxnId="{33101705-DF26-4C81-83A4-211456AA7464}">
      <dgm:prSet/>
      <dgm:spPr/>
      <dgm:t>
        <a:bodyPr/>
        <a:lstStyle/>
        <a:p>
          <a:endParaRPr lang="en-US"/>
        </a:p>
      </dgm:t>
    </dgm:pt>
    <dgm:pt modelId="{A68993D8-3012-4618-8426-F2054DE960A6}" type="sibTrans" cxnId="{33101705-DF26-4C81-83A4-211456AA7464}">
      <dgm:prSet/>
      <dgm:spPr/>
      <dgm:t>
        <a:bodyPr/>
        <a:lstStyle/>
        <a:p>
          <a:endParaRPr lang="en-US"/>
        </a:p>
      </dgm:t>
    </dgm:pt>
    <dgm:pt modelId="{51A3EBC1-775A-4D6B-8D67-25C3DA61079F}">
      <dgm:prSet phldrT="[Text]"/>
      <dgm:spPr/>
      <dgm:t>
        <a:bodyPr/>
        <a:lstStyle/>
        <a:p>
          <a:r>
            <a:rPr lang="en-US" b="0" dirty="0" smtClean="0"/>
            <a:t>Staff authority-function</a:t>
          </a:r>
          <a:endParaRPr lang="en-US" b="0" dirty="0"/>
        </a:p>
      </dgm:t>
    </dgm:pt>
    <dgm:pt modelId="{D064104D-DFA2-4674-A340-268B83F44962}" type="parTrans" cxnId="{211EA6C6-9C29-4730-A185-E0FB3A73B41B}">
      <dgm:prSet/>
      <dgm:spPr/>
      <dgm:t>
        <a:bodyPr/>
        <a:lstStyle/>
        <a:p>
          <a:endParaRPr lang="en-US"/>
        </a:p>
      </dgm:t>
    </dgm:pt>
    <dgm:pt modelId="{C2CBA54B-18B1-433A-85A5-1CBF190177A4}" type="sibTrans" cxnId="{211EA6C6-9C29-4730-A185-E0FB3A73B41B}">
      <dgm:prSet/>
      <dgm:spPr/>
      <dgm:t>
        <a:bodyPr/>
        <a:lstStyle/>
        <a:p>
          <a:endParaRPr lang="en-US"/>
        </a:p>
      </dgm:t>
    </dgm:pt>
    <dgm:pt modelId="{0401C1A3-D00E-46BD-8570-0EB91E43A89C}" type="pres">
      <dgm:prSet presAssocID="{68DCC946-AA3F-4B97-9D06-6679019B71B6}" presName="Name0" presStyleCnt="0">
        <dgm:presLayoutVars>
          <dgm:chMax val="7"/>
          <dgm:chPref val="7"/>
          <dgm:dir/>
        </dgm:presLayoutVars>
      </dgm:prSet>
      <dgm:spPr/>
      <dgm:t>
        <a:bodyPr/>
        <a:lstStyle/>
        <a:p>
          <a:endParaRPr lang="en-US"/>
        </a:p>
      </dgm:t>
    </dgm:pt>
    <dgm:pt modelId="{99C11629-8881-4C95-8B1B-CE095B272306}" type="pres">
      <dgm:prSet presAssocID="{68DCC946-AA3F-4B97-9D06-6679019B71B6}" presName="Name1" presStyleCnt="0"/>
      <dgm:spPr/>
    </dgm:pt>
    <dgm:pt modelId="{C4F2ECC0-0C34-4E82-8CFD-52722D1D346D}" type="pres">
      <dgm:prSet presAssocID="{68DCC946-AA3F-4B97-9D06-6679019B71B6}" presName="cycle" presStyleCnt="0"/>
      <dgm:spPr/>
    </dgm:pt>
    <dgm:pt modelId="{EDC4B69F-A772-47EB-8CEB-B8F628049A49}" type="pres">
      <dgm:prSet presAssocID="{68DCC946-AA3F-4B97-9D06-6679019B71B6}" presName="srcNode" presStyleLbl="node1" presStyleIdx="0" presStyleCnt="3"/>
      <dgm:spPr/>
    </dgm:pt>
    <dgm:pt modelId="{28370DEF-771A-44E4-924F-B4C00DB3B29B}" type="pres">
      <dgm:prSet presAssocID="{68DCC946-AA3F-4B97-9D06-6679019B71B6}" presName="conn" presStyleLbl="parChTrans1D2" presStyleIdx="0" presStyleCnt="1"/>
      <dgm:spPr/>
      <dgm:t>
        <a:bodyPr/>
        <a:lstStyle/>
        <a:p>
          <a:endParaRPr lang="en-US"/>
        </a:p>
      </dgm:t>
    </dgm:pt>
    <dgm:pt modelId="{374A4974-5689-4EDA-ACBE-558E86B9B64C}" type="pres">
      <dgm:prSet presAssocID="{68DCC946-AA3F-4B97-9D06-6679019B71B6}" presName="extraNode" presStyleLbl="node1" presStyleIdx="0" presStyleCnt="3"/>
      <dgm:spPr/>
    </dgm:pt>
    <dgm:pt modelId="{DC72DC4E-2907-43EB-9032-49EAC9E792AF}" type="pres">
      <dgm:prSet presAssocID="{68DCC946-AA3F-4B97-9D06-6679019B71B6}" presName="dstNode" presStyleLbl="node1" presStyleIdx="0" presStyleCnt="3"/>
      <dgm:spPr/>
    </dgm:pt>
    <dgm:pt modelId="{D3B1D042-798B-445D-9D2D-BF3DB1342329}" type="pres">
      <dgm:prSet presAssocID="{A7E51C7B-FB64-499C-A246-7BAC2A952F45}" presName="text_1" presStyleLbl="node1" presStyleIdx="0" presStyleCnt="3">
        <dgm:presLayoutVars>
          <dgm:bulletEnabled val="1"/>
        </dgm:presLayoutVars>
      </dgm:prSet>
      <dgm:spPr/>
      <dgm:t>
        <a:bodyPr/>
        <a:lstStyle/>
        <a:p>
          <a:endParaRPr lang="en-US"/>
        </a:p>
      </dgm:t>
    </dgm:pt>
    <dgm:pt modelId="{12865188-3329-4E3C-B2AB-4A4F31FC775F}" type="pres">
      <dgm:prSet presAssocID="{A7E51C7B-FB64-499C-A246-7BAC2A952F45}" presName="accent_1" presStyleCnt="0"/>
      <dgm:spPr/>
    </dgm:pt>
    <dgm:pt modelId="{08C873D4-F25A-49FF-BC26-DBDD2C5FD4C0}" type="pres">
      <dgm:prSet presAssocID="{A7E51C7B-FB64-499C-A246-7BAC2A952F45}" presName="accentRepeatNode" presStyleLbl="solidFgAcc1" presStyleIdx="0" presStyleCnt="3"/>
      <dgm:spPr/>
    </dgm:pt>
    <dgm:pt modelId="{0CF66F54-CDEE-47E3-B7D2-6C082AB9AB51}" type="pres">
      <dgm:prSet presAssocID="{E4BAA461-2B18-43A6-A35B-CFC83BC84A7F}" presName="text_2" presStyleLbl="node1" presStyleIdx="1" presStyleCnt="3">
        <dgm:presLayoutVars>
          <dgm:bulletEnabled val="1"/>
        </dgm:presLayoutVars>
      </dgm:prSet>
      <dgm:spPr/>
      <dgm:t>
        <a:bodyPr/>
        <a:lstStyle/>
        <a:p>
          <a:endParaRPr lang="en-US"/>
        </a:p>
      </dgm:t>
    </dgm:pt>
    <dgm:pt modelId="{5FF910DE-F410-481C-8998-E010A343833A}" type="pres">
      <dgm:prSet presAssocID="{E4BAA461-2B18-43A6-A35B-CFC83BC84A7F}" presName="accent_2" presStyleCnt="0"/>
      <dgm:spPr/>
    </dgm:pt>
    <dgm:pt modelId="{8F6FCC12-5C63-40D3-AC8A-5DC17778AF6D}" type="pres">
      <dgm:prSet presAssocID="{E4BAA461-2B18-43A6-A35B-CFC83BC84A7F}" presName="accentRepeatNode" presStyleLbl="solidFgAcc1" presStyleIdx="1" presStyleCnt="3"/>
      <dgm:spPr/>
    </dgm:pt>
    <dgm:pt modelId="{D291B427-D4AF-426A-BFBD-D5B0E71EFE5D}" type="pres">
      <dgm:prSet presAssocID="{51A3EBC1-775A-4D6B-8D67-25C3DA61079F}" presName="text_3" presStyleLbl="node1" presStyleIdx="2" presStyleCnt="3">
        <dgm:presLayoutVars>
          <dgm:bulletEnabled val="1"/>
        </dgm:presLayoutVars>
      </dgm:prSet>
      <dgm:spPr/>
      <dgm:t>
        <a:bodyPr/>
        <a:lstStyle/>
        <a:p>
          <a:endParaRPr lang="en-US"/>
        </a:p>
      </dgm:t>
    </dgm:pt>
    <dgm:pt modelId="{39B54F8A-CA7E-4E2D-A11A-BCA7571C69C8}" type="pres">
      <dgm:prSet presAssocID="{51A3EBC1-775A-4D6B-8D67-25C3DA61079F}" presName="accent_3" presStyleCnt="0"/>
      <dgm:spPr/>
    </dgm:pt>
    <dgm:pt modelId="{03D21392-A315-43C7-AC5F-1E00C75579BB}" type="pres">
      <dgm:prSet presAssocID="{51A3EBC1-775A-4D6B-8D67-25C3DA61079F}" presName="accentRepeatNode" presStyleLbl="solidFgAcc1" presStyleIdx="2" presStyleCnt="3"/>
      <dgm:spPr/>
    </dgm:pt>
  </dgm:ptLst>
  <dgm:cxnLst>
    <dgm:cxn modelId="{31A980BC-7E60-4488-BC17-EF865239C0E3}" type="presOf" srcId="{79CBF9CA-E2D7-49D5-8D98-AC658FEA005A}" destId="{28370DEF-771A-44E4-924F-B4C00DB3B29B}" srcOrd="0" destOrd="0" presId="urn:microsoft.com/office/officeart/2008/layout/VerticalCurvedList"/>
    <dgm:cxn modelId="{33101705-DF26-4C81-83A4-211456AA7464}" srcId="{68DCC946-AA3F-4B97-9D06-6679019B71B6}" destId="{E4BAA461-2B18-43A6-A35B-CFC83BC84A7F}" srcOrd="1" destOrd="0" parTransId="{926F448F-496D-404A-95B1-0A2015F2C988}" sibTransId="{A68993D8-3012-4618-8426-F2054DE960A6}"/>
    <dgm:cxn modelId="{F7447995-00BB-44D7-B30B-997E148A59C7}" type="presOf" srcId="{A7E51C7B-FB64-499C-A246-7BAC2A952F45}" destId="{D3B1D042-798B-445D-9D2D-BF3DB1342329}" srcOrd="0" destOrd="0" presId="urn:microsoft.com/office/officeart/2008/layout/VerticalCurvedList"/>
    <dgm:cxn modelId="{FA127BCE-7188-4C91-BB44-878D4E6910AE}" type="presOf" srcId="{E4BAA461-2B18-43A6-A35B-CFC83BC84A7F}" destId="{0CF66F54-CDEE-47E3-B7D2-6C082AB9AB51}" srcOrd="0" destOrd="0" presId="urn:microsoft.com/office/officeart/2008/layout/VerticalCurvedList"/>
    <dgm:cxn modelId="{29ABFB1D-0CA0-4413-B71D-E12A84E97F2F}" type="presOf" srcId="{68DCC946-AA3F-4B97-9D06-6679019B71B6}" destId="{0401C1A3-D00E-46BD-8570-0EB91E43A89C}" srcOrd="0" destOrd="0" presId="urn:microsoft.com/office/officeart/2008/layout/VerticalCurvedList"/>
    <dgm:cxn modelId="{211EA6C6-9C29-4730-A185-E0FB3A73B41B}" srcId="{68DCC946-AA3F-4B97-9D06-6679019B71B6}" destId="{51A3EBC1-775A-4D6B-8D67-25C3DA61079F}" srcOrd="2" destOrd="0" parTransId="{D064104D-DFA2-4674-A340-268B83F44962}" sibTransId="{C2CBA54B-18B1-433A-85A5-1CBF190177A4}"/>
    <dgm:cxn modelId="{21040EE0-9EC9-48B6-8359-9E3B77B8975F}" srcId="{68DCC946-AA3F-4B97-9D06-6679019B71B6}" destId="{A7E51C7B-FB64-499C-A246-7BAC2A952F45}" srcOrd="0" destOrd="0" parTransId="{FAE7443B-2F44-4C95-BAF1-0D33DA547811}" sibTransId="{79CBF9CA-E2D7-49D5-8D98-AC658FEA005A}"/>
    <dgm:cxn modelId="{0C0BD3FB-B569-43AE-9731-3F983DB95D13}" type="presOf" srcId="{51A3EBC1-775A-4D6B-8D67-25C3DA61079F}" destId="{D291B427-D4AF-426A-BFBD-D5B0E71EFE5D}" srcOrd="0" destOrd="0" presId="urn:microsoft.com/office/officeart/2008/layout/VerticalCurvedList"/>
    <dgm:cxn modelId="{CC62436F-9B90-4D0F-84CC-01057E4ED559}" type="presParOf" srcId="{0401C1A3-D00E-46BD-8570-0EB91E43A89C}" destId="{99C11629-8881-4C95-8B1B-CE095B272306}" srcOrd="0" destOrd="0" presId="urn:microsoft.com/office/officeart/2008/layout/VerticalCurvedList"/>
    <dgm:cxn modelId="{4FB8DB97-CF4C-4E6A-9974-1BFE388B508C}" type="presParOf" srcId="{99C11629-8881-4C95-8B1B-CE095B272306}" destId="{C4F2ECC0-0C34-4E82-8CFD-52722D1D346D}" srcOrd="0" destOrd="0" presId="urn:microsoft.com/office/officeart/2008/layout/VerticalCurvedList"/>
    <dgm:cxn modelId="{696D1E44-0A12-4B0F-97F0-D216A7A8E42B}" type="presParOf" srcId="{C4F2ECC0-0C34-4E82-8CFD-52722D1D346D}" destId="{EDC4B69F-A772-47EB-8CEB-B8F628049A49}" srcOrd="0" destOrd="0" presId="urn:microsoft.com/office/officeart/2008/layout/VerticalCurvedList"/>
    <dgm:cxn modelId="{4AFD9833-C203-43D2-A351-23F0AFF84E2A}" type="presParOf" srcId="{C4F2ECC0-0C34-4E82-8CFD-52722D1D346D}" destId="{28370DEF-771A-44E4-924F-B4C00DB3B29B}" srcOrd="1" destOrd="0" presId="urn:microsoft.com/office/officeart/2008/layout/VerticalCurvedList"/>
    <dgm:cxn modelId="{B4E8C63F-61B4-46F5-9D47-1DD6AF012D0A}" type="presParOf" srcId="{C4F2ECC0-0C34-4E82-8CFD-52722D1D346D}" destId="{374A4974-5689-4EDA-ACBE-558E86B9B64C}" srcOrd="2" destOrd="0" presId="urn:microsoft.com/office/officeart/2008/layout/VerticalCurvedList"/>
    <dgm:cxn modelId="{65FB2F22-1413-4874-9B62-8E3B46D00ACD}" type="presParOf" srcId="{C4F2ECC0-0C34-4E82-8CFD-52722D1D346D}" destId="{DC72DC4E-2907-43EB-9032-49EAC9E792AF}" srcOrd="3" destOrd="0" presId="urn:microsoft.com/office/officeart/2008/layout/VerticalCurvedList"/>
    <dgm:cxn modelId="{96274D0F-5D96-4272-A185-EAE58CFD692B}" type="presParOf" srcId="{99C11629-8881-4C95-8B1B-CE095B272306}" destId="{D3B1D042-798B-445D-9D2D-BF3DB1342329}" srcOrd="1" destOrd="0" presId="urn:microsoft.com/office/officeart/2008/layout/VerticalCurvedList"/>
    <dgm:cxn modelId="{591E1324-3B09-48A7-9478-5A1F2B7E10ED}" type="presParOf" srcId="{99C11629-8881-4C95-8B1B-CE095B272306}" destId="{12865188-3329-4E3C-B2AB-4A4F31FC775F}" srcOrd="2" destOrd="0" presId="urn:microsoft.com/office/officeart/2008/layout/VerticalCurvedList"/>
    <dgm:cxn modelId="{DAE9B6BB-5F93-4BEC-AB17-7257B8F799FD}" type="presParOf" srcId="{12865188-3329-4E3C-B2AB-4A4F31FC775F}" destId="{08C873D4-F25A-49FF-BC26-DBDD2C5FD4C0}" srcOrd="0" destOrd="0" presId="urn:microsoft.com/office/officeart/2008/layout/VerticalCurvedList"/>
    <dgm:cxn modelId="{0B0CCA21-E93E-4D15-846C-8FC0A416AEA9}" type="presParOf" srcId="{99C11629-8881-4C95-8B1B-CE095B272306}" destId="{0CF66F54-CDEE-47E3-B7D2-6C082AB9AB51}" srcOrd="3" destOrd="0" presId="urn:microsoft.com/office/officeart/2008/layout/VerticalCurvedList"/>
    <dgm:cxn modelId="{CA8FCCFC-FB3F-40DF-BB34-6CA3E3A6482B}" type="presParOf" srcId="{99C11629-8881-4C95-8B1B-CE095B272306}" destId="{5FF910DE-F410-481C-8998-E010A343833A}" srcOrd="4" destOrd="0" presId="urn:microsoft.com/office/officeart/2008/layout/VerticalCurvedList"/>
    <dgm:cxn modelId="{C28093ED-4F5C-42F9-BF68-0E57999A5894}" type="presParOf" srcId="{5FF910DE-F410-481C-8998-E010A343833A}" destId="{8F6FCC12-5C63-40D3-AC8A-5DC17778AF6D}" srcOrd="0" destOrd="0" presId="urn:microsoft.com/office/officeart/2008/layout/VerticalCurvedList"/>
    <dgm:cxn modelId="{B03DCF2C-5C79-4ED7-B35B-9902294EB724}" type="presParOf" srcId="{99C11629-8881-4C95-8B1B-CE095B272306}" destId="{D291B427-D4AF-426A-BFBD-D5B0E71EFE5D}" srcOrd="5" destOrd="0" presId="urn:microsoft.com/office/officeart/2008/layout/VerticalCurvedList"/>
    <dgm:cxn modelId="{E1D94627-7306-4FEE-90FE-F41404B6A129}" type="presParOf" srcId="{99C11629-8881-4C95-8B1B-CE095B272306}" destId="{39B54F8A-CA7E-4E2D-A11A-BCA7571C69C8}" srcOrd="6" destOrd="0" presId="urn:microsoft.com/office/officeart/2008/layout/VerticalCurvedList"/>
    <dgm:cxn modelId="{A0772A35-C4A3-427C-8D8F-A3ADD2B72DE5}" type="presParOf" srcId="{39B54F8A-CA7E-4E2D-A11A-BCA7571C69C8}" destId="{03D21392-A315-43C7-AC5F-1E00C75579B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C4C58DE-3AFC-46D3-92F4-029214DFB4A7}" type="doc">
      <dgm:prSet loTypeId="urn:microsoft.com/office/officeart/2005/8/layout/hProcess9" loCatId="process" qsTypeId="urn:microsoft.com/office/officeart/2005/8/quickstyle/simple1" qsCatId="simple" csTypeId="urn:microsoft.com/office/officeart/2005/8/colors/colorful2" csCatId="colorful" phldr="1"/>
      <dgm:spPr/>
    </dgm:pt>
    <dgm:pt modelId="{6A5B0307-2A49-48D3-B979-005172A5640D}">
      <dgm:prSet phldrT="[Text]"/>
      <dgm:spPr/>
      <dgm:t>
        <a:bodyPr/>
        <a:lstStyle/>
        <a:p>
          <a:r>
            <a:rPr lang="en-US" b="0" dirty="0" smtClean="0"/>
            <a:t>Share objective</a:t>
          </a:r>
          <a:endParaRPr lang="en-US" b="0" dirty="0"/>
        </a:p>
      </dgm:t>
    </dgm:pt>
    <dgm:pt modelId="{051107DC-DF6D-49D7-97B1-F8DED30BFFA2}" type="parTrans" cxnId="{C79F3478-9D38-4672-9CC8-62E0D4F5B709}">
      <dgm:prSet/>
      <dgm:spPr/>
    </dgm:pt>
    <dgm:pt modelId="{8538B8D0-BBF9-466D-9249-7391FE6A5482}" type="sibTrans" cxnId="{C79F3478-9D38-4672-9CC8-62E0D4F5B709}">
      <dgm:prSet/>
      <dgm:spPr/>
    </dgm:pt>
    <dgm:pt modelId="{AD7EC677-7122-419E-A76C-8EC18AABB376}">
      <dgm:prSet phldrT="[Text]"/>
      <dgm:spPr/>
      <dgm:t>
        <a:bodyPr/>
        <a:lstStyle/>
        <a:p>
          <a:r>
            <a:rPr lang="en-US" b="0" dirty="0" smtClean="0"/>
            <a:t>Allow them to create a plan</a:t>
          </a:r>
          <a:endParaRPr lang="en-US" b="0" dirty="0"/>
        </a:p>
      </dgm:t>
    </dgm:pt>
    <dgm:pt modelId="{10925CF8-A973-4D76-907F-FBF33B16C960}" type="parTrans" cxnId="{3F6250B8-5B4B-402E-A6E6-14E61D1DDBFC}">
      <dgm:prSet/>
      <dgm:spPr/>
    </dgm:pt>
    <dgm:pt modelId="{913DBA7F-92CD-48FA-A063-9DEA4B44A7F1}" type="sibTrans" cxnId="{3F6250B8-5B4B-402E-A6E6-14E61D1DDBFC}">
      <dgm:prSet/>
      <dgm:spPr/>
    </dgm:pt>
    <dgm:pt modelId="{E51CF169-6211-4BF7-819B-6217B307FD05}">
      <dgm:prSet phldrT="[Text]"/>
      <dgm:spPr/>
      <dgm:t>
        <a:bodyPr/>
        <a:lstStyle/>
        <a:p>
          <a:r>
            <a:rPr lang="en-US" b="0" dirty="0" smtClean="0"/>
            <a:t>Help with implementation</a:t>
          </a:r>
          <a:endParaRPr lang="en-US" b="0" dirty="0"/>
        </a:p>
      </dgm:t>
    </dgm:pt>
    <dgm:pt modelId="{321F93A9-7B1E-455A-9AF9-5B5187732A23}" type="parTrans" cxnId="{DDD853DF-59B4-4442-A1C4-FCEA6D6541A1}">
      <dgm:prSet/>
      <dgm:spPr/>
    </dgm:pt>
    <dgm:pt modelId="{DD4B304D-5F35-4826-BC6E-E4B913AB7F2B}" type="sibTrans" cxnId="{DDD853DF-59B4-4442-A1C4-FCEA6D6541A1}">
      <dgm:prSet/>
      <dgm:spPr/>
    </dgm:pt>
    <dgm:pt modelId="{97C8D6A8-FE55-470B-B7A9-24042B1F6F63}">
      <dgm:prSet phldrT="[Text]"/>
      <dgm:spPr/>
      <dgm:t>
        <a:bodyPr/>
        <a:lstStyle/>
        <a:p>
          <a:r>
            <a:rPr lang="en-US" b="0" dirty="0" smtClean="0"/>
            <a:t>Allow them to trade tasks</a:t>
          </a:r>
          <a:endParaRPr lang="en-US" b="0" dirty="0"/>
        </a:p>
      </dgm:t>
    </dgm:pt>
    <dgm:pt modelId="{BA753FB5-593F-4699-A5CF-99CD0C604BD4}" type="parTrans" cxnId="{5DCCA0F1-CBCF-4AAF-8750-43A3D4753C35}">
      <dgm:prSet/>
      <dgm:spPr/>
    </dgm:pt>
    <dgm:pt modelId="{16AD05CE-AA90-4CF0-90A0-564327EB2A2A}" type="sibTrans" cxnId="{5DCCA0F1-CBCF-4AAF-8750-43A3D4753C35}">
      <dgm:prSet/>
      <dgm:spPr/>
    </dgm:pt>
    <dgm:pt modelId="{F1357507-2603-419B-A95D-607C0339BA2D}" type="pres">
      <dgm:prSet presAssocID="{1C4C58DE-3AFC-46D3-92F4-029214DFB4A7}" presName="CompostProcess" presStyleCnt="0">
        <dgm:presLayoutVars>
          <dgm:dir/>
          <dgm:resizeHandles val="exact"/>
        </dgm:presLayoutVars>
      </dgm:prSet>
      <dgm:spPr/>
    </dgm:pt>
    <dgm:pt modelId="{5BEF405A-6FFE-4A1A-8357-75761A8A23D4}" type="pres">
      <dgm:prSet presAssocID="{1C4C58DE-3AFC-46D3-92F4-029214DFB4A7}" presName="arrow" presStyleLbl="bgShp" presStyleIdx="0" presStyleCnt="1"/>
      <dgm:spPr/>
    </dgm:pt>
    <dgm:pt modelId="{3BE9C80A-89D1-42C3-ACC5-B59E5EAF9301}" type="pres">
      <dgm:prSet presAssocID="{1C4C58DE-3AFC-46D3-92F4-029214DFB4A7}" presName="linearProcess" presStyleCnt="0"/>
      <dgm:spPr/>
    </dgm:pt>
    <dgm:pt modelId="{DF65ACEA-1C71-4E2A-A4EB-164361C655CE}" type="pres">
      <dgm:prSet presAssocID="{6A5B0307-2A49-48D3-B979-005172A5640D}" presName="textNode" presStyleLbl="node1" presStyleIdx="0" presStyleCnt="4">
        <dgm:presLayoutVars>
          <dgm:bulletEnabled val="1"/>
        </dgm:presLayoutVars>
      </dgm:prSet>
      <dgm:spPr/>
      <dgm:t>
        <a:bodyPr/>
        <a:lstStyle/>
        <a:p>
          <a:endParaRPr lang="en-US"/>
        </a:p>
      </dgm:t>
    </dgm:pt>
    <dgm:pt modelId="{2AFE0ECD-717A-48E9-B917-C6502C57D41C}" type="pres">
      <dgm:prSet presAssocID="{8538B8D0-BBF9-466D-9249-7391FE6A5482}" presName="sibTrans" presStyleCnt="0"/>
      <dgm:spPr/>
    </dgm:pt>
    <dgm:pt modelId="{A09334AE-5D9C-4F08-AE87-17F48847204E}" type="pres">
      <dgm:prSet presAssocID="{AD7EC677-7122-419E-A76C-8EC18AABB376}" presName="textNode" presStyleLbl="node1" presStyleIdx="1" presStyleCnt="4">
        <dgm:presLayoutVars>
          <dgm:bulletEnabled val="1"/>
        </dgm:presLayoutVars>
      </dgm:prSet>
      <dgm:spPr/>
      <dgm:t>
        <a:bodyPr/>
        <a:lstStyle/>
        <a:p>
          <a:endParaRPr lang="en-US"/>
        </a:p>
      </dgm:t>
    </dgm:pt>
    <dgm:pt modelId="{4B9380D0-6C08-4D3D-842C-814F045E12ED}" type="pres">
      <dgm:prSet presAssocID="{913DBA7F-92CD-48FA-A063-9DEA4B44A7F1}" presName="sibTrans" presStyleCnt="0"/>
      <dgm:spPr/>
    </dgm:pt>
    <dgm:pt modelId="{46D609FB-FE50-46B9-8073-911850D01221}" type="pres">
      <dgm:prSet presAssocID="{E51CF169-6211-4BF7-819B-6217B307FD05}" presName="textNode" presStyleLbl="node1" presStyleIdx="2" presStyleCnt="4">
        <dgm:presLayoutVars>
          <dgm:bulletEnabled val="1"/>
        </dgm:presLayoutVars>
      </dgm:prSet>
      <dgm:spPr/>
      <dgm:t>
        <a:bodyPr/>
        <a:lstStyle/>
        <a:p>
          <a:endParaRPr lang="en-US"/>
        </a:p>
      </dgm:t>
    </dgm:pt>
    <dgm:pt modelId="{FCD573AE-D7B0-4115-9067-68E6BC980328}" type="pres">
      <dgm:prSet presAssocID="{DD4B304D-5F35-4826-BC6E-E4B913AB7F2B}" presName="sibTrans" presStyleCnt="0"/>
      <dgm:spPr/>
    </dgm:pt>
    <dgm:pt modelId="{B1A872C2-1941-40FB-829D-9A76CCA1F1B5}" type="pres">
      <dgm:prSet presAssocID="{97C8D6A8-FE55-470B-B7A9-24042B1F6F63}" presName="textNode" presStyleLbl="node1" presStyleIdx="3" presStyleCnt="4">
        <dgm:presLayoutVars>
          <dgm:bulletEnabled val="1"/>
        </dgm:presLayoutVars>
      </dgm:prSet>
      <dgm:spPr/>
      <dgm:t>
        <a:bodyPr/>
        <a:lstStyle/>
        <a:p>
          <a:endParaRPr lang="en-US"/>
        </a:p>
      </dgm:t>
    </dgm:pt>
  </dgm:ptLst>
  <dgm:cxnLst>
    <dgm:cxn modelId="{DDD853DF-59B4-4442-A1C4-FCEA6D6541A1}" srcId="{1C4C58DE-3AFC-46D3-92F4-029214DFB4A7}" destId="{E51CF169-6211-4BF7-819B-6217B307FD05}" srcOrd="2" destOrd="0" parTransId="{321F93A9-7B1E-455A-9AF9-5B5187732A23}" sibTransId="{DD4B304D-5F35-4826-BC6E-E4B913AB7F2B}"/>
    <dgm:cxn modelId="{E984CA9C-B335-4C96-80A9-D4F0D04F9532}" type="presOf" srcId="{97C8D6A8-FE55-470B-B7A9-24042B1F6F63}" destId="{B1A872C2-1941-40FB-829D-9A76CCA1F1B5}" srcOrd="0" destOrd="0" presId="urn:microsoft.com/office/officeart/2005/8/layout/hProcess9"/>
    <dgm:cxn modelId="{AE1375EB-4F03-4A94-B7B9-5429CEA6ABEF}" type="presOf" srcId="{1C4C58DE-3AFC-46D3-92F4-029214DFB4A7}" destId="{F1357507-2603-419B-A95D-607C0339BA2D}" srcOrd="0" destOrd="0" presId="urn:microsoft.com/office/officeart/2005/8/layout/hProcess9"/>
    <dgm:cxn modelId="{094FCFE3-A11E-483C-87CC-5BD2242A557B}" type="presOf" srcId="{AD7EC677-7122-419E-A76C-8EC18AABB376}" destId="{A09334AE-5D9C-4F08-AE87-17F48847204E}" srcOrd="0" destOrd="0" presId="urn:microsoft.com/office/officeart/2005/8/layout/hProcess9"/>
    <dgm:cxn modelId="{3F6250B8-5B4B-402E-A6E6-14E61D1DDBFC}" srcId="{1C4C58DE-3AFC-46D3-92F4-029214DFB4A7}" destId="{AD7EC677-7122-419E-A76C-8EC18AABB376}" srcOrd="1" destOrd="0" parTransId="{10925CF8-A973-4D76-907F-FBF33B16C960}" sibTransId="{913DBA7F-92CD-48FA-A063-9DEA4B44A7F1}"/>
    <dgm:cxn modelId="{C79F3478-9D38-4672-9CC8-62E0D4F5B709}" srcId="{1C4C58DE-3AFC-46D3-92F4-029214DFB4A7}" destId="{6A5B0307-2A49-48D3-B979-005172A5640D}" srcOrd="0" destOrd="0" parTransId="{051107DC-DF6D-49D7-97B1-F8DED30BFFA2}" sibTransId="{8538B8D0-BBF9-466D-9249-7391FE6A5482}"/>
    <dgm:cxn modelId="{FE5CE37D-2982-42AF-B16D-A9CFB5263109}" type="presOf" srcId="{E51CF169-6211-4BF7-819B-6217B307FD05}" destId="{46D609FB-FE50-46B9-8073-911850D01221}" srcOrd="0" destOrd="0" presId="urn:microsoft.com/office/officeart/2005/8/layout/hProcess9"/>
    <dgm:cxn modelId="{A1204FA5-88CE-44A1-99A5-F7DDBC5255B3}" type="presOf" srcId="{6A5B0307-2A49-48D3-B979-005172A5640D}" destId="{DF65ACEA-1C71-4E2A-A4EB-164361C655CE}" srcOrd="0" destOrd="0" presId="urn:microsoft.com/office/officeart/2005/8/layout/hProcess9"/>
    <dgm:cxn modelId="{5DCCA0F1-CBCF-4AAF-8750-43A3D4753C35}" srcId="{1C4C58DE-3AFC-46D3-92F4-029214DFB4A7}" destId="{97C8D6A8-FE55-470B-B7A9-24042B1F6F63}" srcOrd="3" destOrd="0" parTransId="{BA753FB5-593F-4699-A5CF-99CD0C604BD4}" sibTransId="{16AD05CE-AA90-4CF0-90A0-564327EB2A2A}"/>
    <dgm:cxn modelId="{B238708E-7F87-4984-9B43-B5A26AD69F56}" type="presParOf" srcId="{F1357507-2603-419B-A95D-607C0339BA2D}" destId="{5BEF405A-6FFE-4A1A-8357-75761A8A23D4}" srcOrd="0" destOrd="0" presId="urn:microsoft.com/office/officeart/2005/8/layout/hProcess9"/>
    <dgm:cxn modelId="{BF8735EB-9B94-4DF4-892D-B4E4FB94EEA7}" type="presParOf" srcId="{F1357507-2603-419B-A95D-607C0339BA2D}" destId="{3BE9C80A-89D1-42C3-ACC5-B59E5EAF9301}" srcOrd="1" destOrd="0" presId="urn:microsoft.com/office/officeart/2005/8/layout/hProcess9"/>
    <dgm:cxn modelId="{D83E187C-51E6-42EB-88B0-F4D0936E713C}" type="presParOf" srcId="{3BE9C80A-89D1-42C3-ACC5-B59E5EAF9301}" destId="{DF65ACEA-1C71-4E2A-A4EB-164361C655CE}" srcOrd="0" destOrd="0" presId="urn:microsoft.com/office/officeart/2005/8/layout/hProcess9"/>
    <dgm:cxn modelId="{41E7B56D-F033-4223-A31F-174C9F278F44}" type="presParOf" srcId="{3BE9C80A-89D1-42C3-ACC5-B59E5EAF9301}" destId="{2AFE0ECD-717A-48E9-B917-C6502C57D41C}" srcOrd="1" destOrd="0" presId="urn:microsoft.com/office/officeart/2005/8/layout/hProcess9"/>
    <dgm:cxn modelId="{59BFD8FF-B35E-4F0D-BCEB-1161B66C41DB}" type="presParOf" srcId="{3BE9C80A-89D1-42C3-ACC5-B59E5EAF9301}" destId="{A09334AE-5D9C-4F08-AE87-17F48847204E}" srcOrd="2" destOrd="0" presId="urn:microsoft.com/office/officeart/2005/8/layout/hProcess9"/>
    <dgm:cxn modelId="{F863DD04-2F4B-4188-9DC5-3E692D208F21}" type="presParOf" srcId="{3BE9C80A-89D1-42C3-ACC5-B59E5EAF9301}" destId="{4B9380D0-6C08-4D3D-842C-814F045E12ED}" srcOrd="3" destOrd="0" presId="urn:microsoft.com/office/officeart/2005/8/layout/hProcess9"/>
    <dgm:cxn modelId="{9F41EADD-7E0A-420D-9A1D-CB70A538A728}" type="presParOf" srcId="{3BE9C80A-89D1-42C3-ACC5-B59E5EAF9301}" destId="{46D609FB-FE50-46B9-8073-911850D01221}" srcOrd="4" destOrd="0" presId="urn:microsoft.com/office/officeart/2005/8/layout/hProcess9"/>
    <dgm:cxn modelId="{8F4A63EE-8BAC-4B94-A9F5-3DA4FDEBF28A}" type="presParOf" srcId="{3BE9C80A-89D1-42C3-ACC5-B59E5EAF9301}" destId="{FCD573AE-D7B0-4115-9067-68E6BC980328}" srcOrd="5" destOrd="0" presId="urn:microsoft.com/office/officeart/2005/8/layout/hProcess9"/>
    <dgm:cxn modelId="{B2CE31F9-99CA-49D6-B0FF-2C57DBD9220B}" type="presParOf" srcId="{3BE9C80A-89D1-42C3-ACC5-B59E5EAF9301}" destId="{B1A872C2-1941-40FB-829D-9A76CCA1F1B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5076E36D-2DBB-4F09-B99E-2B906C8DC715}"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US"/>
        </a:p>
      </dgm:t>
    </dgm:pt>
    <dgm:pt modelId="{2E055FB5-7EDC-4C58-B7FB-3E5AA48E744C}">
      <dgm:prSet phldrT="[Text]" custT="1"/>
      <dgm:spPr/>
      <dgm:t>
        <a:bodyPr/>
        <a:lstStyle/>
        <a:p>
          <a:r>
            <a:rPr lang="en-US" sz="2800" b="1" dirty="0" smtClean="0"/>
            <a:t>Review objectives and plans</a:t>
          </a:r>
          <a:endParaRPr lang="en-US" sz="2800" dirty="0"/>
        </a:p>
      </dgm:t>
    </dgm:pt>
    <dgm:pt modelId="{5F3E98C0-43F9-4428-8B27-AE1489437A8E}" type="parTrans" cxnId="{D3E1F5BB-5DBF-4CCD-A19B-A929375C7403}">
      <dgm:prSet/>
      <dgm:spPr/>
      <dgm:t>
        <a:bodyPr/>
        <a:lstStyle/>
        <a:p>
          <a:endParaRPr lang="en-US"/>
        </a:p>
      </dgm:t>
    </dgm:pt>
    <dgm:pt modelId="{56BCFE62-C0FA-4A66-8F6D-D10B63D22CDC}" type="sibTrans" cxnId="{D3E1F5BB-5DBF-4CCD-A19B-A929375C7403}">
      <dgm:prSet/>
      <dgm:spPr/>
      <dgm:t>
        <a:bodyPr/>
        <a:lstStyle/>
        <a:p>
          <a:endParaRPr lang="en-US"/>
        </a:p>
      </dgm:t>
    </dgm:pt>
    <dgm:pt modelId="{B99D30AD-C25C-418C-A099-C5209D3BE01F}">
      <dgm:prSet phldrT="[Text]" custT="1"/>
      <dgm:spPr/>
      <dgm:t>
        <a:bodyPr/>
        <a:lstStyle/>
        <a:p>
          <a:r>
            <a:rPr lang="en-US" sz="2800" b="1" dirty="0" smtClean="0"/>
            <a:t>Determine expectations</a:t>
          </a:r>
          <a:endParaRPr lang="en-US" sz="2800" dirty="0"/>
        </a:p>
      </dgm:t>
    </dgm:pt>
    <dgm:pt modelId="{264EE7E1-F884-43A4-BF90-54E9CFEA35BB}" type="parTrans" cxnId="{F3061C4B-BBF9-4B2D-9B58-BB68E33E3CBE}">
      <dgm:prSet/>
      <dgm:spPr/>
      <dgm:t>
        <a:bodyPr/>
        <a:lstStyle/>
        <a:p>
          <a:endParaRPr lang="en-US"/>
        </a:p>
      </dgm:t>
    </dgm:pt>
    <dgm:pt modelId="{1486BCA1-716F-4BAD-8BE2-3E6ADA7E892B}" type="sibTrans" cxnId="{F3061C4B-BBF9-4B2D-9B58-BB68E33E3CBE}">
      <dgm:prSet/>
      <dgm:spPr/>
      <dgm:t>
        <a:bodyPr/>
        <a:lstStyle/>
        <a:p>
          <a:endParaRPr lang="en-US"/>
        </a:p>
      </dgm:t>
    </dgm:pt>
    <dgm:pt modelId="{D9092EFD-E938-4320-80B5-490E23E083E6}">
      <dgm:prSet phldrT="[Text]" custT="1"/>
      <dgm:spPr/>
      <dgm:t>
        <a:bodyPr/>
        <a:lstStyle/>
        <a:p>
          <a:r>
            <a:rPr lang="en-US" sz="2800" b="1" dirty="0" smtClean="0"/>
            <a:t>Create departments</a:t>
          </a:r>
          <a:endParaRPr lang="en-US" sz="2800" dirty="0"/>
        </a:p>
      </dgm:t>
    </dgm:pt>
    <dgm:pt modelId="{06B6857A-1DE9-4C70-A15F-E9D6895F1B47}" type="parTrans" cxnId="{EA89C4E5-B5CA-4FBC-8B07-EA6AC4B4E0D0}">
      <dgm:prSet/>
      <dgm:spPr/>
      <dgm:t>
        <a:bodyPr/>
        <a:lstStyle/>
        <a:p>
          <a:endParaRPr lang="en-US"/>
        </a:p>
      </dgm:t>
    </dgm:pt>
    <dgm:pt modelId="{BE62220C-8052-44CF-AA5B-67AE760EA924}" type="sibTrans" cxnId="{EA89C4E5-B5CA-4FBC-8B07-EA6AC4B4E0D0}">
      <dgm:prSet/>
      <dgm:spPr/>
      <dgm:t>
        <a:bodyPr/>
        <a:lstStyle/>
        <a:p>
          <a:endParaRPr lang="en-US"/>
        </a:p>
      </dgm:t>
    </dgm:pt>
    <dgm:pt modelId="{DC7CB485-FB53-4663-A075-C3A0C74E8004}">
      <dgm:prSet phldrT="[Text]" custT="1"/>
      <dgm:spPr/>
      <dgm:t>
        <a:bodyPr/>
        <a:lstStyle/>
        <a:p>
          <a:r>
            <a:rPr lang="en-US" sz="2800" b="1" dirty="0" smtClean="0"/>
            <a:t>Delegate authority</a:t>
          </a:r>
          <a:endParaRPr lang="en-US" sz="2800" dirty="0"/>
        </a:p>
      </dgm:t>
    </dgm:pt>
    <dgm:pt modelId="{3017BB32-C3A0-4446-94FF-12E340664738}" type="parTrans" cxnId="{35D333F3-A56B-4E23-BA75-0DE95DC91D86}">
      <dgm:prSet/>
      <dgm:spPr/>
      <dgm:t>
        <a:bodyPr/>
        <a:lstStyle/>
        <a:p>
          <a:endParaRPr lang="en-US"/>
        </a:p>
      </dgm:t>
    </dgm:pt>
    <dgm:pt modelId="{8C96B33A-88BB-4C3D-B8F8-7557D8094085}" type="sibTrans" cxnId="{35D333F3-A56B-4E23-BA75-0DE95DC91D86}">
      <dgm:prSet/>
      <dgm:spPr/>
      <dgm:t>
        <a:bodyPr/>
        <a:lstStyle/>
        <a:p>
          <a:endParaRPr lang="en-US"/>
        </a:p>
      </dgm:t>
    </dgm:pt>
    <dgm:pt modelId="{ADAB41E3-1190-4819-BE47-B2E46AF6330C}" type="pres">
      <dgm:prSet presAssocID="{5076E36D-2DBB-4F09-B99E-2B906C8DC715}" presName="cycle" presStyleCnt="0">
        <dgm:presLayoutVars>
          <dgm:dir/>
          <dgm:resizeHandles val="exact"/>
        </dgm:presLayoutVars>
      </dgm:prSet>
      <dgm:spPr/>
      <dgm:t>
        <a:bodyPr/>
        <a:lstStyle/>
        <a:p>
          <a:endParaRPr lang="en-US"/>
        </a:p>
      </dgm:t>
    </dgm:pt>
    <dgm:pt modelId="{301B6472-B5B1-4690-A236-1D4906141396}" type="pres">
      <dgm:prSet presAssocID="{2E055FB5-7EDC-4C58-B7FB-3E5AA48E744C}" presName="node" presStyleLbl="node1" presStyleIdx="0" presStyleCnt="4" custScaleX="146410" custScaleY="110000">
        <dgm:presLayoutVars>
          <dgm:bulletEnabled val="1"/>
        </dgm:presLayoutVars>
      </dgm:prSet>
      <dgm:spPr/>
      <dgm:t>
        <a:bodyPr/>
        <a:lstStyle/>
        <a:p>
          <a:endParaRPr lang="en-US"/>
        </a:p>
      </dgm:t>
    </dgm:pt>
    <dgm:pt modelId="{95242B79-5647-4745-9C18-F44822023052}" type="pres">
      <dgm:prSet presAssocID="{2E055FB5-7EDC-4C58-B7FB-3E5AA48E744C}" presName="spNode" presStyleCnt="0"/>
      <dgm:spPr/>
    </dgm:pt>
    <dgm:pt modelId="{68AD94BD-A7AD-4B6E-A243-5463303D995D}" type="pres">
      <dgm:prSet presAssocID="{56BCFE62-C0FA-4A66-8F6D-D10B63D22CDC}" presName="sibTrans" presStyleLbl="sibTrans1D1" presStyleIdx="0" presStyleCnt="4"/>
      <dgm:spPr/>
      <dgm:t>
        <a:bodyPr/>
        <a:lstStyle/>
        <a:p>
          <a:endParaRPr lang="en-US"/>
        </a:p>
      </dgm:t>
    </dgm:pt>
    <dgm:pt modelId="{EC8F2CCC-AE3F-45C3-B23A-982A5064A313}" type="pres">
      <dgm:prSet presAssocID="{B99D30AD-C25C-418C-A099-C5209D3BE01F}" presName="node" presStyleLbl="node1" presStyleIdx="1" presStyleCnt="4" custScaleX="146410" custScaleY="110000">
        <dgm:presLayoutVars>
          <dgm:bulletEnabled val="1"/>
        </dgm:presLayoutVars>
      </dgm:prSet>
      <dgm:spPr/>
      <dgm:t>
        <a:bodyPr/>
        <a:lstStyle/>
        <a:p>
          <a:endParaRPr lang="en-US"/>
        </a:p>
      </dgm:t>
    </dgm:pt>
    <dgm:pt modelId="{C004F361-F13A-4D48-9BBD-CB45BFBE4CC4}" type="pres">
      <dgm:prSet presAssocID="{B99D30AD-C25C-418C-A099-C5209D3BE01F}" presName="spNode" presStyleCnt="0"/>
      <dgm:spPr/>
    </dgm:pt>
    <dgm:pt modelId="{8994988B-53D1-4A36-90D1-CC3127FFF28B}" type="pres">
      <dgm:prSet presAssocID="{1486BCA1-716F-4BAD-8BE2-3E6ADA7E892B}" presName="sibTrans" presStyleLbl="sibTrans1D1" presStyleIdx="1" presStyleCnt="4"/>
      <dgm:spPr/>
      <dgm:t>
        <a:bodyPr/>
        <a:lstStyle/>
        <a:p>
          <a:endParaRPr lang="en-US"/>
        </a:p>
      </dgm:t>
    </dgm:pt>
    <dgm:pt modelId="{AB136887-3266-4ED2-9235-62019FDB804A}" type="pres">
      <dgm:prSet presAssocID="{D9092EFD-E938-4320-80B5-490E23E083E6}" presName="node" presStyleLbl="node1" presStyleIdx="2" presStyleCnt="4" custScaleX="146410" custScaleY="110000">
        <dgm:presLayoutVars>
          <dgm:bulletEnabled val="1"/>
        </dgm:presLayoutVars>
      </dgm:prSet>
      <dgm:spPr/>
      <dgm:t>
        <a:bodyPr/>
        <a:lstStyle/>
        <a:p>
          <a:endParaRPr lang="en-US"/>
        </a:p>
      </dgm:t>
    </dgm:pt>
    <dgm:pt modelId="{E3FDBB51-7E64-4856-97D1-BE58573949B8}" type="pres">
      <dgm:prSet presAssocID="{D9092EFD-E938-4320-80B5-490E23E083E6}" presName="spNode" presStyleCnt="0"/>
      <dgm:spPr/>
    </dgm:pt>
    <dgm:pt modelId="{3B17A9EA-675E-412D-A6BD-E76342F26175}" type="pres">
      <dgm:prSet presAssocID="{BE62220C-8052-44CF-AA5B-67AE760EA924}" presName="sibTrans" presStyleLbl="sibTrans1D1" presStyleIdx="2" presStyleCnt="4"/>
      <dgm:spPr/>
      <dgm:t>
        <a:bodyPr/>
        <a:lstStyle/>
        <a:p>
          <a:endParaRPr lang="en-US"/>
        </a:p>
      </dgm:t>
    </dgm:pt>
    <dgm:pt modelId="{8670F0B4-3987-4CB8-853D-74AAFFBFE591}" type="pres">
      <dgm:prSet presAssocID="{DC7CB485-FB53-4663-A075-C3A0C74E8004}" presName="node" presStyleLbl="node1" presStyleIdx="3" presStyleCnt="4" custScaleX="146410" custScaleY="110000">
        <dgm:presLayoutVars>
          <dgm:bulletEnabled val="1"/>
        </dgm:presLayoutVars>
      </dgm:prSet>
      <dgm:spPr/>
      <dgm:t>
        <a:bodyPr/>
        <a:lstStyle/>
        <a:p>
          <a:endParaRPr lang="en-US"/>
        </a:p>
      </dgm:t>
    </dgm:pt>
    <dgm:pt modelId="{9E404964-D86A-4061-A7F0-A7E91A4165E8}" type="pres">
      <dgm:prSet presAssocID="{DC7CB485-FB53-4663-A075-C3A0C74E8004}" presName="spNode" presStyleCnt="0"/>
      <dgm:spPr/>
    </dgm:pt>
    <dgm:pt modelId="{315E006E-1B3E-4C55-AB74-76DA5622BCB7}" type="pres">
      <dgm:prSet presAssocID="{8C96B33A-88BB-4C3D-B8F8-7557D8094085}" presName="sibTrans" presStyleLbl="sibTrans1D1" presStyleIdx="3" presStyleCnt="4"/>
      <dgm:spPr/>
      <dgm:t>
        <a:bodyPr/>
        <a:lstStyle/>
        <a:p>
          <a:endParaRPr lang="en-US"/>
        </a:p>
      </dgm:t>
    </dgm:pt>
  </dgm:ptLst>
  <dgm:cxnLst>
    <dgm:cxn modelId="{B8F6DD1C-EFF6-42CE-9012-318A6F4CE0B7}" type="presOf" srcId="{DC7CB485-FB53-4663-A075-C3A0C74E8004}" destId="{8670F0B4-3987-4CB8-853D-74AAFFBFE591}" srcOrd="0" destOrd="0" presId="urn:microsoft.com/office/officeart/2005/8/layout/cycle6"/>
    <dgm:cxn modelId="{35D333F3-A56B-4E23-BA75-0DE95DC91D86}" srcId="{5076E36D-2DBB-4F09-B99E-2B906C8DC715}" destId="{DC7CB485-FB53-4663-A075-C3A0C74E8004}" srcOrd="3" destOrd="0" parTransId="{3017BB32-C3A0-4446-94FF-12E340664738}" sibTransId="{8C96B33A-88BB-4C3D-B8F8-7557D8094085}"/>
    <dgm:cxn modelId="{EE179EF6-5B89-4094-BD61-6FF71CADE73D}" type="presOf" srcId="{B99D30AD-C25C-418C-A099-C5209D3BE01F}" destId="{EC8F2CCC-AE3F-45C3-B23A-982A5064A313}" srcOrd="0" destOrd="0" presId="urn:microsoft.com/office/officeart/2005/8/layout/cycle6"/>
    <dgm:cxn modelId="{AD43D1AF-1DB2-4181-9D58-B52A06F182AA}" type="presOf" srcId="{8C96B33A-88BB-4C3D-B8F8-7557D8094085}" destId="{315E006E-1B3E-4C55-AB74-76DA5622BCB7}" srcOrd="0" destOrd="0" presId="urn:microsoft.com/office/officeart/2005/8/layout/cycle6"/>
    <dgm:cxn modelId="{EA89C4E5-B5CA-4FBC-8B07-EA6AC4B4E0D0}" srcId="{5076E36D-2DBB-4F09-B99E-2B906C8DC715}" destId="{D9092EFD-E938-4320-80B5-490E23E083E6}" srcOrd="2" destOrd="0" parTransId="{06B6857A-1DE9-4C70-A15F-E9D6895F1B47}" sibTransId="{BE62220C-8052-44CF-AA5B-67AE760EA924}"/>
    <dgm:cxn modelId="{09EB5942-ABDD-44FC-BFD8-7990AC00EC1D}" type="presOf" srcId="{56BCFE62-C0FA-4A66-8F6D-D10B63D22CDC}" destId="{68AD94BD-A7AD-4B6E-A243-5463303D995D}" srcOrd="0" destOrd="0" presId="urn:microsoft.com/office/officeart/2005/8/layout/cycle6"/>
    <dgm:cxn modelId="{D3E1F5BB-5DBF-4CCD-A19B-A929375C7403}" srcId="{5076E36D-2DBB-4F09-B99E-2B906C8DC715}" destId="{2E055FB5-7EDC-4C58-B7FB-3E5AA48E744C}" srcOrd="0" destOrd="0" parTransId="{5F3E98C0-43F9-4428-8B27-AE1489437A8E}" sibTransId="{56BCFE62-C0FA-4A66-8F6D-D10B63D22CDC}"/>
    <dgm:cxn modelId="{A3931812-8A65-4CD3-8BFC-1711175CF51B}" type="presOf" srcId="{BE62220C-8052-44CF-AA5B-67AE760EA924}" destId="{3B17A9EA-675E-412D-A6BD-E76342F26175}" srcOrd="0" destOrd="0" presId="urn:microsoft.com/office/officeart/2005/8/layout/cycle6"/>
    <dgm:cxn modelId="{9C848647-64C6-4FB4-AD78-A1BECD48A7C1}" type="presOf" srcId="{2E055FB5-7EDC-4C58-B7FB-3E5AA48E744C}" destId="{301B6472-B5B1-4690-A236-1D4906141396}" srcOrd="0" destOrd="0" presId="urn:microsoft.com/office/officeart/2005/8/layout/cycle6"/>
    <dgm:cxn modelId="{F3061C4B-BBF9-4B2D-9B58-BB68E33E3CBE}" srcId="{5076E36D-2DBB-4F09-B99E-2B906C8DC715}" destId="{B99D30AD-C25C-418C-A099-C5209D3BE01F}" srcOrd="1" destOrd="0" parTransId="{264EE7E1-F884-43A4-BF90-54E9CFEA35BB}" sibTransId="{1486BCA1-716F-4BAD-8BE2-3E6ADA7E892B}"/>
    <dgm:cxn modelId="{2E1A64F1-1B8D-465F-A752-C8E85A070D95}" type="presOf" srcId="{D9092EFD-E938-4320-80B5-490E23E083E6}" destId="{AB136887-3266-4ED2-9235-62019FDB804A}" srcOrd="0" destOrd="0" presId="urn:microsoft.com/office/officeart/2005/8/layout/cycle6"/>
    <dgm:cxn modelId="{0512015D-E42F-4537-BD17-B526F6C53161}" type="presOf" srcId="{1486BCA1-716F-4BAD-8BE2-3E6ADA7E892B}" destId="{8994988B-53D1-4A36-90D1-CC3127FFF28B}" srcOrd="0" destOrd="0" presId="urn:microsoft.com/office/officeart/2005/8/layout/cycle6"/>
    <dgm:cxn modelId="{FD0A5BB8-1FC5-4231-8D6E-9624DA230072}" type="presOf" srcId="{5076E36D-2DBB-4F09-B99E-2B906C8DC715}" destId="{ADAB41E3-1190-4819-BE47-B2E46AF6330C}" srcOrd="0" destOrd="0" presId="urn:microsoft.com/office/officeart/2005/8/layout/cycle6"/>
    <dgm:cxn modelId="{1326013D-C142-4009-AF2A-6E70C2A1A3BD}" type="presParOf" srcId="{ADAB41E3-1190-4819-BE47-B2E46AF6330C}" destId="{301B6472-B5B1-4690-A236-1D4906141396}" srcOrd="0" destOrd="0" presId="urn:microsoft.com/office/officeart/2005/8/layout/cycle6"/>
    <dgm:cxn modelId="{A16484DF-D672-4A88-8416-E1A1C8FFCC24}" type="presParOf" srcId="{ADAB41E3-1190-4819-BE47-B2E46AF6330C}" destId="{95242B79-5647-4745-9C18-F44822023052}" srcOrd="1" destOrd="0" presId="urn:microsoft.com/office/officeart/2005/8/layout/cycle6"/>
    <dgm:cxn modelId="{F54C6737-D9BD-49C4-BF27-18A6D7E1D3DB}" type="presParOf" srcId="{ADAB41E3-1190-4819-BE47-B2E46AF6330C}" destId="{68AD94BD-A7AD-4B6E-A243-5463303D995D}" srcOrd="2" destOrd="0" presId="urn:microsoft.com/office/officeart/2005/8/layout/cycle6"/>
    <dgm:cxn modelId="{62FBDC2C-8406-428C-8F18-4DFED88A8C2C}" type="presParOf" srcId="{ADAB41E3-1190-4819-BE47-B2E46AF6330C}" destId="{EC8F2CCC-AE3F-45C3-B23A-982A5064A313}" srcOrd="3" destOrd="0" presId="urn:microsoft.com/office/officeart/2005/8/layout/cycle6"/>
    <dgm:cxn modelId="{9B48B74E-3282-41D3-93DF-D58887914213}" type="presParOf" srcId="{ADAB41E3-1190-4819-BE47-B2E46AF6330C}" destId="{C004F361-F13A-4D48-9BBD-CB45BFBE4CC4}" srcOrd="4" destOrd="0" presId="urn:microsoft.com/office/officeart/2005/8/layout/cycle6"/>
    <dgm:cxn modelId="{F39ACB1D-30BA-49DE-8B58-A6B17B76EA44}" type="presParOf" srcId="{ADAB41E3-1190-4819-BE47-B2E46AF6330C}" destId="{8994988B-53D1-4A36-90D1-CC3127FFF28B}" srcOrd="5" destOrd="0" presId="urn:microsoft.com/office/officeart/2005/8/layout/cycle6"/>
    <dgm:cxn modelId="{4690280F-49AA-4AF6-B515-D277514BD229}" type="presParOf" srcId="{ADAB41E3-1190-4819-BE47-B2E46AF6330C}" destId="{AB136887-3266-4ED2-9235-62019FDB804A}" srcOrd="6" destOrd="0" presId="urn:microsoft.com/office/officeart/2005/8/layout/cycle6"/>
    <dgm:cxn modelId="{7F87BC0C-DAD6-46A1-8923-E3578952B8F0}" type="presParOf" srcId="{ADAB41E3-1190-4819-BE47-B2E46AF6330C}" destId="{E3FDBB51-7E64-4856-97D1-BE58573949B8}" srcOrd="7" destOrd="0" presId="urn:microsoft.com/office/officeart/2005/8/layout/cycle6"/>
    <dgm:cxn modelId="{C647E4C9-5433-4681-9C66-638E117743F6}" type="presParOf" srcId="{ADAB41E3-1190-4819-BE47-B2E46AF6330C}" destId="{3B17A9EA-675E-412D-A6BD-E76342F26175}" srcOrd="8" destOrd="0" presId="urn:microsoft.com/office/officeart/2005/8/layout/cycle6"/>
    <dgm:cxn modelId="{9635A7ED-4DC3-4DA1-AF19-064EE0D5DD41}" type="presParOf" srcId="{ADAB41E3-1190-4819-BE47-B2E46AF6330C}" destId="{8670F0B4-3987-4CB8-853D-74AAFFBFE591}" srcOrd="9" destOrd="0" presId="urn:microsoft.com/office/officeart/2005/8/layout/cycle6"/>
    <dgm:cxn modelId="{4B35BAC7-1865-4A85-BE04-D3A2130A6954}" type="presParOf" srcId="{ADAB41E3-1190-4819-BE47-B2E46AF6330C}" destId="{9E404964-D86A-4061-A7F0-A7E91A4165E8}" srcOrd="10" destOrd="0" presId="urn:microsoft.com/office/officeart/2005/8/layout/cycle6"/>
    <dgm:cxn modelId="{EAD7DF6A-3AEB-4E94-BFAE-777325C37B2F}" type="presParOf" srcId="{ADAB41E3-1190-4819-BE47-B2E46AF6330C}" destId="{315E006E-1B3E-4C55-AB74-76DA5622BCB7}"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2958157B-6EC3-4CF4-8726-ED3FDB5D06DD}">
      <dgm:prSet phldrT="[Text]"/>
      <dgm:spPr/>
      <dgm:t>
        <a:bodyPr/>
        <a:lstStyle/>
        <a:p>
          <a:r>
            <a:rPr lang="en-US" dirty="0" smtClean="0"/>
            <a:t>Adam and Larry were stepping all over each other’s toes</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There went nowhere fast</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They drew out a diagram detailing who was in charge of what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Celebrations then took place due to their well-drawn out plan</a:t>
          </a:r>
          <a:endParaRPr lang="en-US" dirty="0"/>
        </a:p>
      </dgm:t>
    </dgm:pt>
    <dgm:pt modelId="{7E270E44-7D59-4798-B284-09E128241F5C}" type="parTrans" cxnId="{8C392539-4B1D-49E6-BFAA-56ADB5620795}">
      <dgm:prSet/>
      <dgm:spPr/>
      <dgm:t>
        <a:bodyPr/>
        <a:lstStyle/>
        <a:p>
          <a:endParaRPr lang="en-US"/>
        </a:p>
      </dgm:t>
    </dgm:pt>
    <dgm:pt modelId="{3C4DC649-46A2-4964-8A7C-8A90A63D927F}" type="sibTrans" cxnId="{8C392539-4B1D-49E6-BFAA-56ADB5620795}">
      <dgm:prSet/>
      <dgm:spPr/>
      <dgm:t>
        <a:bodyPr/>
        <a:lstStyle/>
        <a:p>
          <a:endParaRPr lang="en-US"/>
        </a:p>
      </dgm:t>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2">
            <a:hueOff val="2340759"/>
            <a:satOff val="-2919"/>
            <a:lumOff val="686"/>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2">
            <a:hueOff val="4681519"/>
            <a:satOff val="-5839"/>
            <a:lumOff val="1373"/>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9049CE21-A3B1-4C6A-BE43-FBA606084836}" type="presOf" srcId="{2958157B-6EC3-4CF4-8726-ED3FDB5D06DD}" destId="{2F349EEA-80F1-45A4-9662-E30E669298B7}" srcOrd="0" destOrd="0" presId="urn:microsoft.com/office/officeart/2008/layout/PictureAccentList"/>
    <dgm:cxn modelId="{C2F268F2-0BC6-4E7D-BC31-1FDCEC305DB6}" type="presOf" srcId="{5B2E107D-DA62-4B1F-8234-B1CCC3750E22}" destId="{2FF8C233-5E4F-4D66-A467-9833DD4870A4}"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04611581-23C2-454C-815F-05E83BC32275}" type="presOf" srcId="{54101877-EF21-441A-AAC5-F080337B8E57}" destId="{3B078874-2816-4FC6-8D1C-F4D84FA4BDA4}" srcOrd="0" destOrd="0" presId="urn:microsoft.com/office/officeart/2008/layout/PictureAccentList"/>
    <dgm:cxn modelId="{6B81D133-0499-4E47-9119-2137F41F89D8}" type="presOf" srcId="{6D89D9B9-936D-4AC5-B93D-8B5A023EE74B}" destId="{5E8FB5C8-9B2C-4A1B-9F65-15281516F133}" srcOrd="0" destOrd="0" presId="urn:microsoft.com/office/officeart/2008/layout/PictureAccentList"/>
    <dgm:cxn modelId="{25E6EC33-03E2-4ADC-B294-E7207CDA0C16}" type="presOf" srcId="{DA5A35DC-6357-47B6-BBD5-1360DCA6DB71}" destId="{38A217B1-1FB6-4DE5-A01B-B687BFA1E0F0}"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6AC6A2BC-9A5A-4E50-85A4-AA1DD3E3E041}" type="presParOf" srcId="{3B078874-2816-4FC6-8D1C-F4D84FA4BDA4}" destId="{67A6398D-14DE-4255-9F1E-605EF46B0C7A}" srcOrd="0" destOrd="0" presId="urn:microsoft.com/office/officeart/2008/layout/PictureAccentList"/>
    <dgm:cxn modelId="{D3B96009-5D5F-46DF-B694-7D8B8C608ED0}" type="presParOf" srcId="{67A6398D-14DE-4255-9F1E-605EF46B0C7A}" destId="{521A2305-4D4E-4E83-B1CE-873E2F6A00A2}" srcOrd="0" destOrd="0" presId="urn:microsoft.com/office/officeart/2008/layout/PictureAccentList"/>
    <dgm:cxn modelId="{3E7CA152-7C91-4C7C-8AC6-3363898A272A}" type="presParOf" srcId="{521A2305-4D4E-4E83-B1CE-873E2F6A00A2}" destId="{2F349EEA-80F1-45A4-9662-E30E669298B7}" srcOrd="0" destOrd="0" presId="urn:microsoft.com/office/officeart/2008/layout/PictureAccentList"/>
    <dgm:cxn modelId="{220DE6CC-D5CA-4B1B-9261-C5103CABF3C7}" type="presParOf" srcId="{67A6398D-14DE-4255-9F1E-605EF46B0C7A}" destId="{6D58A5DB-E8F3-4CAB-9669-0CA8660E3673}" srcOrd="1" destOrd="0" presId="urn:microsoft.com/office/officeart/2008/layout/PictureAccentList"/>
    <dgm:cxn modelId="{16ADC1CF-F685-4C98-801C-459D27DBBD69}" type="presParOf" srcId="{6D58A5DB-E8F3-4CAB-9669-0CA8660E3673}" destId="{331E082B-ED39-48E7-ACC4-29E00E69F054}" srcOrd="0" destOrd="0" presId="urn:microsoft.com/office/officeart/2008/layout/PictureAccentList"/>
    <dgm:cxn modelId="{5904A99C-328E-4F5D-9FF3-7B8605AF0325}" type="presParOf" srcId="{331E082B-ED39-48E7-ACC4-29E00E69F054}" destId="{6F089DDD-30CD-4251-97D6-900D3A53B1B6}" srcOrd="0" destOrd="0" presId="urn:microsoft.com/office/officeart/2008/layout/PictureAccentList"/>
    <dgm:cxn modelId="{EE194B08-ED50-45F0-B471-CCAA863F29CD}" type="presParOf" srcId="{331E082B-ED39-48E7-ACC4-29E00E69F054}" destId="{5E8FB5C8-9B2C-4A1B-9F65-15281516F133}" srcOrd="1" destOrd="0" presId="urn:microsoft.com/office/officeart/2008/layout/PictureAccentList"/>
    <dgm:cxn modelId="{79D2C011-C020-43BD-AF9B-D32EEDE2E761}" type="presParOf" srcId="{6D58A5DB-E8F3-4CAB-9669-0CA8660E3673}" destId="{D413A050-A97B-487A-A8B6-8EEDF65EF0FA}" srcOrd="1" destOrd="0" presId="urn:microsoft.com/office/officeart/2008/layout/PictureAccentList"/>
    <dgm:cxn modelId="{24AE2A4D-42F8-40C7-B3D7-E41C088EAE91}" type="presParOf" srcId="{D413A050-A97B-487A-A8B6-8EEDF65EF0FA}" destId="{988D3AFB-9B59-4D94-A091-22FFFAF78BCB}" srcOrd="0" destOrd="0" presId="urn:microsoft.com/office/officeart/2008/layout/PictureAccentList"/>
    <dgm:cxn modelId="{4AF518CC-6625-4FD9-9A52-D80F0E68BB94}" type="presParOf" srcId="{D413A050-A97B-487A-A8B6-8EEDF65EF0FA}" destId="{38A217B1-1FB6-4DE5-A01B-B687BFA1E0F0}" srcOrd="1" destOrd="0" presId="urn:microsoft.com/office/officeart/2008/layout/PictureAccentList"/>
    <dgm:cxn modelId="{3438E0FF-93B4-4141-94C6-2F1E7215C94D}" type="presParOf" srcId="{6D58A5DB-E8F3-4CAB-9669-0CA8660E3673}" destId="{C0DFCFE6-8D4D-4273-B68D-9C123C137160}" srcOrd="2" destOrd="0" presId="urn:microsoft.com/office/officeart/2008/layout/PictureAccentList"/>
    <dgm:cxn modelId="{C9DC0526-CF16-4A74-8EC9-24BACFB0A646}" type="presParOf" srcId="{C0DFCFE6-8D4D-4273-B68D-9C123C137160}" destId="{B805A22C-50C0-4D4A-AD2F-2F121E86113C}" srcOrd="0" destOrd="0" presId="urn:microsoft.com/office/officeart/2008/layout/PictureAccentList"/>
    <dgm:cxn modelId="{1CDA0BD6-E518-4E82-B5E4-CD7D0ABAC7BA}"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CCC3973-A467-48DC-9673-3499AB58EB15}"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C2670554-24BD-416C-8A78-0A417929B2DF}">
      <dgm:prSet phldrT="[Text]"/>
      <dgm:spPr/>
      <dgm:t>
        <a:bodyPr/>
        <a:lstStyle/>
        <a:p>
          <a:r>
            <a:rPr lang="en-US" dirty="0" smtClean="0"/>
            <a:t>Good</a:t>
          </a:r>
          <a:endParaRPr lang="en-US" dirty="0"/>
        </a:p>
      </dgm:t>
    </dgm:pt>
    <dgm:pt modelId="{DBE4539F-AD5C-45CA-ADB1-0918A7D064BC}" type="parTrans" cxnId="{A001BFF9-91B3-400D-ACD0-B48FEED2F7EF}">
      <dgm:prSet/>
      <dgm:spPr/>
      <dgm:t>
        <a:bodyPr/>
        <a:lstStyle/>
        <a:p>
          <a:endParaRPr lang="en-US"/>
        </a:p>
      </dgm:t>
    </dgm:pt>
    <dgm:pt modelId="{06B1B200-5616-4768-9BD9-32C326456870}" type="sibTrans" cxnId="{A001BFF9-91B3-400D-ACD0-B48FEED2F7EF}">
      <dgm:prSet/>
      <dgm:spPr/>
      <dgm:t>
        <a:bodyPr/>
        <a:lstStyle/>
        <a:p>
          <a:endParaRPr lang="en-US"/>
        </a:p>
      </dgm:t>
    </dgm:pt>
    <dgm:pt modelId="{FCD54978-8868-423B-96F6-21FC6A653C3B}">
      <dgm:prSet phldrT="[Text]" custT="1"/>
      <dgm:spPr/>
      <dgm:t>
        <a:bodyPr/>
        <a:lstStyle/>
        <a:p>
          <a:r>
            <a:rPr lang="en-US" sz="2800" dirty="0" smtClean="0"/>
            <a:t>Faster</a:t>
          </a:r>
          <a:endParaRPr lang="en-US" sz="2800" dirty="0"/>
        </a:p>
      </dgm:t>
    </dgm:pt>
    <dgm:pt modelId="{049380EF-36FD-4DD4-85E4-889FA246BB5B}" type="parTrans" cxnId="{467BEE82-37B2-4052-9407-6B01CF4D986C}">
      <dgm:prSet/>
      <dgm:spPr/>
      <dgm:t>
        <a:bodyPr/>
        <a:lstStyle/>
        <a:p>
          <a:endParaRPr lang="en-US"/>
        </a:p>
      </dgm:t>
    </dgm:pt>
    <dgm:pt modelId="{01593665-49B5-418D-9147-A5D0ED9A8459}" type="sibTrans" cxnId="{467BEE82-37B2-4052-9407-6B01CF4D986C}">
      <dgm:prSet/>
      <dgm:spPr/>
      <dgm:t>
        <a:bodyPr/>
        <a:lstStyle/>
        <a:p>
          <a:endParaRPr lang="en-US"/>
        </a:p>
      </dgm:t>
    </dgm:pt>
    <dgm:pt modelId="{7368E5EF-6B07-44C0-A2F5-AFDC3B21ACBD}">
      <dgm:prSet phldrT="[Text]" custT="1"/>
      <dgm:spPr/>
      <dgm:t>
        <a:bodyPr/>
        <a:lstStyle/>
        <a:p>
          <a:r>
            <a:rPr lang="en-US" sz="2800" dirty="0" smtClean="0"/>
            <a:t>Ideas</a:t>
          </a:r>
          <a:endParaRPr lang="en-US" sz="2800" dirty="0"/>
        </a:p>
      </dgm:t>
    </dgm:pt>
    <dgm:pt modelId="{0A49F1EA-693A-447F-8682-FF0671FEF8B1}" type="parTrans" cxnId="{34A28F3F-BC05-493E-A0D3-3CC30E8BF2D2}">
      <dgm:prSet/>
      <dgm:spPr/>
      <dgm:t>
        <a:bodyPr/>
        <a:lstStyle/>
        <a:p>
          <a:endParaRPr lang="en-US"/>
        </a:p>
      </dgm:t>
    </dgm:pt>
    <dgm:pt modelId="{08ED5D97-1CBC-42B8-858A-CF9A3D3BC54D}" type="sibTrans" cxnId="{34A28F3F-BC05-493E-A0D3-3CC30E8BF2D2}">
      <dgm:prSet/>
      <dgm:spPr/>
      <dgm:t>
        <a:bodyPr/>
        <a:lstStyle/>
        <a:p>
          <a:endParaRPr lang="en-US"/>
        </a:p>
      </dgm:t>
    </dgm:pt>
    <dgm:pt modelId="{B7DDF28C-FE25-4ACF-BC96-39B74671CBB8}">
      <dgm:prSet phldrT="[Text]"/>
      <dgm:spPr/>
      <dgm:t>
        <a:bodyPr/>
        <a:lstStyle/>
        <a:p>
          <a:r>
            <a:rPr lang="en-US" dirty="0" smtClean="0"/>
            <a:t>Bad</a:t>
          </a:r>
          <a:endParaRPr lang="en-US" dirty="0"/>
        </a:p>
      </dgm:t>
    </dgm:pt>
    <dgm:pt modelId="{B1D9C3A1-61A1-43C8-825C-49FABA8A28DA}" type="parTrans" cxnId="{34650ED8-EDD9-4B2C-8902-CDF4A09EC21B}">
      <dgm:prSet/>
      <dgm:spPr/>
      <dgm:t>
        <a:bodyPr/>
        <a:lstStyle/>
        <a:p>
          <a:endParaRPr lang="en-US"/>
        </a:p>
      </dgm:t>
    </dgm:pt>
    <dgm:pt modelId="{8954F6BA-FD27-4415-9958-3479C5C2D186}" type="sibTrans" cxnId="{34650ED8-EDD9-4B2C-8902-CDF4A09EC21B}">
      <dgm:prSet/>
      <dgm:spPr/>
      <dgm:t>
        <a:bodyPr/>
        <a:lstStyle/>
        <a:p>
          <a:endParaRPr lang="en-US"/>
        </a:p>
      </dgm:t>
    </dgm:pt>
    <dgm:pt modelId="{9075CB4E-4E7C-4671-8642-F6F70B2CA367}">
      <dgm:prSet phldrT="[Text]" custT="1"/>
      <dgm:spPr/>
      <dgm:t>
        <a:bodyPr/>
        <a:lstStyle/>
        <a:p>
          <a:r>
            <a:rPr lang="en-US" sz="2400" dirty="0" smtClean="0"/>
            <a:t>Differences</a:t>
          </a:r>
          <a:endParaRPr lang="en-US" sz="2400" dirty="0"/>
        </a:p>
      </dgm:t>
    </dgm:pt>
    <dgm:pt modelId="{6C4CAC28-0DF9-4B12-A007-207C8ECD1169}" type="parTrans" cxnId="{550CA044-C87E-44DC-A6C5-CD68ED5EA977}">
      <dgm:prSet/>
      <dgm:spPr/>
      <dgm:t>
        <a:bodyPr/>
        <a:lstStyle/>
        <a:p>
          <a:endParaRPr lang="en-US"/>
        </a:p>
      </dgm:t>
    </dgm:pt>
    <dgm:pt modelId="{B9E7C78A-9C82-43DC-BFC0-08CAFB87506D}" type="sibTrans" cxnId="{550CA044-C87E-44DC-A6C5-CD68ED5EA977}">
      <dgm:prSet/>
      <dgm:spPr/>
      <dgm:t>
        <a:bodyPr/>
        <a:lstStyle/>
        <a:p>
          <a:endParaRPr lang="en-US"/>
        </a:p>
      </dgm:t>
    </dgm:pt>
    <dgm:pt modelId="{8CCD683C-DB46-4D36-BF8B-255874F4CF13}">
      <dgm:prSet phldrT="[Text]" custT="1"/>
      <dgm:spPr/>
      <dgm:t>
        <a:bodyPr/>
        <a:lstStyle/>
        <a:p>
          <a:r>
            <a:rPr lang="en-US" sz="2400" dirty="0" smtClean="0"/>
            <a:t>Political</a:t>
          </a:r>
          <a:endParaRPr lang="en-US" sz="2400" dirty="0"/>
        </a:p>
      </dgm:t>
    </dgm:pt>
    <dgm:pt modelId="{2EB0B50E-2F16-473A-A19E-89690B8CB694}" type="parTrans" cxnId="{0D900138-A50F-4F8E-A68E-7981651DF6D9}">
      <dgm:prSet/>
      <dgm:spPr/>
      <dgm:t>
        <a:bodyPr/>
        <a:lstStyle/>
        <a:p>
          <a:endParaRPr lang="en-US"/>
        </a:p>
      </dgm:t>
    </dgm:pt>
    <dgm:pt modelId="{6905C712-DB95-4E01-BEF0-ADAC5EB24F15}" type="sibTrans" cxnId="{0D900138-A50F-4F8E-A68E-7981651DF6D9}">
      <dgm:prSet/>
      <dgm:spPr/>
      <dgm:t>
        <a:bodyPr/>
        <a:lstStyle/>
        <a:p>
          <a:endParaRPr lang="en-US"/>
        </a:p>
      </dgm:t>
    </dgm:pt>
    <dgm:pt modelId="{078B8554-F04C-4670-92F1-7DF1ABCBD8AE}">
      <dgm:prSet phldrT="[Text]" custT="1"/>
      <dgm:spPr/>
      <dgm:t>
        <a:bodyPr/>
        <a:lstStyle/>
        <a:p>
          <a:r>
            <a:rPr lang="en-US" sz="2800" dirty="0" smtClean="0"/>
            <a:t>Consistent</a:t>
          </a:r>
          <a:endParaRPr lang="en-US" sz="2800" dirty="0"/>
        </a:p>
      </dgm:t>
    </dgm:pt>
    <dgm:pt modelId="{4C178184-5E1F-48CD-8E2F-4218A6DBD994}" type="parTrans" cxnId="{FED33084-108A-4D28-B33C-F1551C2E52AB}">
      <dgm:prSet/>
      <dgm:spPr/>
      <dgm:t>
        <a:bodyPr/>
        <a:lstStyle/>
        <a:p>
          <a:endParaRPr lang="en-US"/>
        </a:p>
      </dgm:t>
    </dgm:pt>
    <dgm:pt modelId="{AC4BEC4B-5611-4898-A045-922CC354B216}" type="sibTrans" cxnId="{FED33084-108A-4D28-B33C-F1551C2E52AB}">
      <dgm:prSet/>
      <dgm:spPr/>
      <dgm:t>
        <a:bodyPr/>
        <a:lstStyle/>
        <a:p>
          <a:endParaRPr lang="en-US"/>
        </a:p>
      </dgm:t>
    </dgm:pt>
    <dgm:pt modelId="{C5C54882-52BD-4907-B643-E21CE21AD950}">
      <dgm:prSet phldrT="[Text]" custT="1"/>
      <dgm:spPr/>
      <dgm:t>
        <a:bodyPr/>
        <a:lstStyle/>
        <a:p>
          <a:r>
            <a:rPr lang="en-US" sz="2400" dirty="0" smtClean="0"/>
            <a:t>Personality</a:t>
          </a:r>
          <a:endParaRPr lang="en-US" sz="2400" dirty="0"/>
        </a:p>
      </dgm:t>
    </dgm:pt>
    <dgm:pt modelId="{3209FAB8-CEB5-4543-A0A7-6D10DF1F21AB}" type="parTrans" cxnId="{BA88F439-8B6C-4C0F-AAC0-AC7BEB2572B4}">
      <dgm:prSet/>
      <dgm:spPr/>
      <dgm:t>
        <a:bodyPr/>
        <a:lstStyle/>
        <a:p>
          <a:endParaRPr lang="en-US"/>
        </a:p>
      </dgm:t>
    </dgm:pt>
    <dgm:pt modelId="{87C32385-3608-4E22-A7D2-04FD1E1F1A92}" type="sibTrans" cxnId="{BA88F439-8B6C-4C0F-AAC0-AC7BEB2572B4}">
      <dgm:prSet/>
      <dgm:spPr/>
      <dgm:t>
        <a:bodyPr/>
        <a:lstStyle/>
        <a:p>
          <a:endParaRPr lang="en-US"/>
        </a:p>
      </dgm:t>
    </dgm:pt>
    <dgm:pt modelId="{C2E3C9BC-E905-428C-8CCE-08CF1DB02D47}" type="pres">
      <dgm:prSet presAssocID="{1CCC3973-A467-48DC-9673-3499AB58EB15}" presName="diagram" presStyleCnt="0">
        <dgm:presLayoutVars>
          <dgm:chPref val="1"/>
          <dgm:dir/>
          <dgm:animOne val="branch"/>
          <dgm:animLvl val="lvl"/>
          <dgm:resizeHandles/>
        </dgm:presLayoutVars>
      </dgm:prSet>
      <dgm:spPr/>
      <dgm:t>
        <a:bodyPr/>
        <a:lstStyle/>
        <a:p>
          <a:endParaRPr lang="en-US"/>
        </a:p>
      </dgm:t>
    </dgm:pt>
    <dgm:pt modelId="{326F8834-1D77-4D13-B66C-E9E1D22C13D8}" type="pres">
      <dgm:prSet presAssocID="{C2670554-24BD-416C-8A78-0A417929B2DF}" presName="root" presStyleCnt="0"/>
      <dgm:spPr/>
    </dgm:pt>
    <dgm:pt modelId="{F915E996-EBB5-44CB-9DAA-3894C994FB74}" type="pres">
      <dgm:prSet presAssocID="{C2670554-24BD-416C-8A78-0A417929B2DF}" presName="rootComposite" presStyleCnt="0"/>
      <dgm:spPr/>
    </dgm:pt>
    <dgm:pt modelId="{EE987470-BFCA-4DDB-B60D-300A45FA4FF5}" type="pres">
      <dgm:prSet presAssocID="{C2670554-24BD-416C-8A78-0A417929B2DF}" presName="rootText" presStyleLbl="node1" presStyleIdx="0" presStyleCnt="2"/>
      <dgm:spPr/>
      <dgm:t>
        <a:bodyPr/>
        <a:lstStyle/>
        <a:p>
          <a:endParaRPr lang="en-US"/>
        </a:p>
      </dgm:t>
    </dgm:pt>
    <dgm:pt modelId="{4E5201C0-AA21-469D-870C-DE825E049AB5}" type="pres">
      <dgm:prSet presAssocID="{C2670554-24BD-416C-8A78-0A417929B2DF}" presName="rootConnector" presStyleLbl="node1" presStyleIdx="0" presStyleCnt="2"/>
      <dgm:spPr/>
      <dgm:t>
        <a:bodyPr/>
        <a:lstStyle/>
        <a:p>
          <a:endParaRPr lang="en-US"/>
        </a:p>
      </dgm:t>
    </dgm:pt>
    <dgm:pt modelId="{AF300F20-1C1A-48E9-8A76-3A98B1A8C26B}" type="pres">
      <dgm:prSet presAssocID="{C2670554-24BD-416C-8A78-0A417929B2DF}" presName="childShape" presStyleCnt="0"/>
      <dgm:spPr/>
    </dgm:pt>
    <dgm:pt modelId="{FCD73C8A-539B-422F-80D9-72E00F8CE519}" type="pres">
      <dgm:prSet presAssocID="{049380EF-36FD-4DD4-85E4-889FA246BB5B}" presName="Name13" presStyleLbl="parChTrans1D2" presStyleIdx="0" presStyleCnt="6"/>
      <dgm:spPr/>
      <dgm:t>
        <a:bodyPr/>
        <a:lstStyle/>
        <a:p>
          <a:endParaRPr lang="en-US"/>
        </a:p>
      </dgm:t>
    </dgm:pt>
    <dgm:pt modelId="{EC33D958-E579-4BC4-8D28-6FBB323F6F05}" type="pres">
      <dgm:prSet presAssocID="{FCD54978-8868-423B-96F6-21FC6A653C3B}" presName="childText" presStyleLbl="bgAcc1" presStyleIdx="0" presStyleCnt="6" custScaleX="121000">
        <dgm:presLayoutVars>
          <dgm:bulletEnabled val="1"/>
        </dgm:presLayoutVars>
      </dgm:prSet>
      <dgm:spPr/>
      <dgm:t>
        <a:bodyPr/>
        <a:lstStyle/>
        <a:p>
          <a:endParaRPr lang="en-US"/>
        </a:p>
      </dgm:t>
    </dgm:pt>
    <dgm:pt modelId="{DDF83636-DF6D-472B-80C6-F8D1119C0C58}" type="pres">
      <dgm:prSet presAssocID="{0A49F1EA-693A-447F-8682-FF0671FEF8B1}" presName="Name13" presStyleLbl="parChTrans1D2" presStyleIdx="1" presStyleCnt="6"/>
      <dgm:spPr/>
      <dgm:t>
        <a:bodyPr/>
        <a:lstStyle/>
        <a:p>
          <a:endParaRPr lang="en-US"/>
        </a:p>
      </dgm:t>
    </dgm:pt>
    <dgm:pt modelId="{28F58E37-4BE8-4FB7-97D3-33DA252A4E2D}" type="pres">
      <dgm:prSet presAssocID="{7368E5EF-6B07-44C0-A2F5-AFDC3B21ACBD}" presName="childText" presStyleLbl="bgAcc1" presStyleIdx="1" presStyleCnt="6" custScaleX="121000">
        <dgm:presLayoutVars>
          <dgm:bulletEnabled val="1"/>
        </dgm:presLayoutVars>
      </dgm:prSet>
      <dgm:spPr/>
      <dgm:t>
        <a:bodyPr/>
        <a:lstStyle/>
        <a:p>
          <a:endParaRPr lang="en-US"/>
        </a:p>
      </dgm:t>
    </dgm:pt>
    <dgm:pt modelId="{1DC311A7-97C5-4281-8F5D-19EC8B7AC7C9}" type="pres">
      <dgm:prSet presAssocID="{4C178184-5E1F-48CD-8E2F-4218A6DBD994}" presName="Name13" presStyleLbl="parChTrans1D2" presStyleIdx="2" presStyleCnt="6"/>
      <dgm:spPr/>
      <dgm:t>
        <a:bodyPr/>
        <a:lstStyle/>
        <a:p>
          <a:endParaRPr lang="en-US"/>
        </a:p>
      </dgm:t>
    </dgm:pt>
    <dgm:pt modelId="{C0199660-DF02-4A68-8693-78D367AB0A21}" type="pres">
      <dgm:prSet presAssocID="{078B8554-F04C-4670-92F1-7DF1ABCBD8AE}" presName="childText" presStyleLbl="bgAcc1" presStyleIdx="2" presStyleCnt="6" custScaleX="121000">
        <dgm:presLayoutVars>
          <dgm:bulletEnabled val="1"/>
        </dgm:presLayoutVars>
      </dgm:prSet>
      <dgm:spPr/>
      <dgm:t>
        <a:bodyPr/>
        <a:lstStyle/>
        <a:p>
          <a:endParaRPr lang="en-US"/>
        </a:p>
      </dgm:t>
    </dgm:pt>
    <dgm:pt modelId="{BDBB40AC-C819-4A2D-9754-1C282494BE19}" type="pres">
      <dgm:prSet presAssocID="{B7DDF28C-FE25-4ACF-BC96-39B74671CBB8}" presName="root" presStyleCnt="0"/>
      <dgm:spPr/>
    </dgm:pt>
    <dgm:pt modelId="{5ECE1210-C98F-49D1-BB00-737977ECE2AB}" type="pres">
      <dgm:prSet presAssocID="{B7DDF28C-FE25-4ACF-BC96-39B74671CBB8}" presName="rootComposite" presStyleCnt="0"/>
      <dgm:spPr/>
    </dgm:pt>
    <dgm:pt modelId="{D8D73582-0D5A-42A6-9B03-A9764C2295AA}" type="pres">
      <dgm:prSet presAssocID="{B7DDF28C-FE25-4ACF-BC96-39B74671CBB8}" presName="rootText" presStyleLbl="node1" presStyleIdx="1" presStyleCnt="2"/>
      <dgm:spPr/>
      <dgm:t>
        <a:bodyPr/>
        <a:lstStyle/>
        <a:p>
          <a:endParaRPr lang="en-US"/>
        </a:p>
      </dgm:t>
    </dgm:pt>
    <dgm:pt modelId="{A639D553-8ED8-4469-8562-73E386EE88B0}" type="pres">
      <dgm:prSet presAssocID="{B7DDF28C-FE25-4ACF-BC96-39B74671CBB8}" presName="rootConnector" presStyleLbl="node1" presStyleIdx="1" presStyleCnt="2"/>
      <dgm:spPr/>
      <dgm:t>
        <a:bodyPr/>
        <a:lstStyle/>
        <a:p>
          <a:endParaRPr lang="en-US"/>
        </a:p>
      </dgm:t>
    </dgm:pt>
    <dgm:pt modelId="{0228E42D-5D2A-46A0-81F5-445935D84535}" type="pres">
      <dgm:prSet presAssocID="{B7DDF28C-FE25-4ACF-BC96-39B74671CBB8}" presName="childShape" presStyleCnt="0"/>
      <dgm:spPr/>
    </dgm:pt>
    <dgm:pt modelId="{D5E412A6-39DA-4804-8674-6F42D6B79F52}" type="pres">
      <dgm:prSet presAssocID="{6C4CAC28-0DF9-4B12-A007-207C8ECD1169}" presName="Name13" presStyleLbl="parChTrans1D2" presStyleIdx="3" presStyleCnt="6"/>
      <dgm:spPr/>
      <dgm:t>
        <a:bodyPr/>
        <a:lstStyle/>
        <a:p>
          <a:endParaRPr lang="en-US"/>
        </a:p>
      </dgm:t>
    </dgm:pt>
    <dgm:pt modelId="{95A86A5F-1D05-46BB-A15F-A07C3E61C213}" type="pres">
      <dgm:prSet presAssocID="{9075CB4E-4E7C-4671-8642-F6F70B2CA367}" presName="childText" presStyleLbl="bgAcc1" presStyleIdx="3" presStyleCnt="6" custScaleX="121000">
        <dgm:presLayoutVars>
          <dgm:bulletEnabled val="1"/>
        </dgm:presLayoutVars>
      </dgm:prSet>
      <dgm:spPr/>
      <dgm:t>
        <a:bodyPr/>
        <a:lstStyle/>
        <a:p>
          <a:endParaRPr lang="en-US"/>
        </a:p>
      </dgm:t>
    </dgm:pt>
    <dgm:pt modelId="{3D08D095-BDEE-4085-84B2-4DD8B7A168AF}" type="pres">
      <dgm:prSet presAssocID="{2EB0B50E-2F16-473A-A19E-89690B8CB694}" presName="Name13" presStyleLbl="parChTrans1D2" presStyleIdx="4" presStyleCnt="6"/>
      <dgm:spPr/>
      <dgm:t>
        <a:bodyPr/>
        <a:lstStyle/>
        <a:p>
          <a:endParaRPr lang="en-US"/>
        </a:p>
      </dgm:t>
    </dgm:pt>
    <dgm:pt modelId="{357600FB-1C49-4D5B-8486-35C2CF5ADE60}" type="pres">
      <dgm:prSet presAssocID="{8CCD683C-DB46-4D36-BF8B-255874F4CF13}" presName="childText" presStyleLbl="bgAcc1" presStyleIdx="4" presStyleCnt="6" custScaleX="121000">
        <dgm:presLayoutVars>
          <dgm:bulletEnabled val="1"/>
        </dgm:presLayoutVars>
      </dgm:prSet>
      <dgm:spPr/>
      <dgm:t>
        <a:bodyPr/>
        <a:lstStyle/>
        <a:p>
          <a:endParaRPr lang="en-US"/>
        </a:p>
      </dgm:t>
    </dgm:pt>
    <dgm:pt modelId="{E53AD733-1242-4B94-ADA0-17AC4E93AD0C}" type="pres">
      <dgm:prSet presAssocID="{3209FAB8-CEB5-4543-A0A7-6D10DF1F21AB}" presName="Name13" presStyleLbl="parChTrans1D2" presStyleIdx="5" presStyleCnt="6"/>
      <dgm:spPr/>
      <dgm:t>
        <a:bodyPr/>
        <a:lstStyle/>
        <a:p>
          <a:endParaRPr lang="en-US"/>
        </a:p>
      </dgm:t>
    </dgm:pt>
    <dgm:pt modelId="{623E11D7-647F-45F0-9CC9-93431A64768D}" type="pres">
      <dgm:prSet presAssocID="{C5C54882-52BD-4907-B643-E21CE21AD950}" presName="childText" presStyleLbl="bgAcc1" presStyleIdx="5" presStyleCnt="6" custScaleX="121000">
        <dgm:presLayoutVars>
          <dgm:bulletEnabled val="1"/>
        </dgm:presLayoutVars>
      </dgm:prSet>
      <dgm:spPr/>
      <dgm:t>
        <a:bodyPr/>
        <a:lstStyle/>
        <a:p>
          <a:endParaRPr lang="en-US"/>
        </a:p>
      </dgm:t>
    </dgm:pt>
  </dgm:ptLst>
  <dgm:cxnLst>
    <dgm:cxn modelId="{087FA97C-37E2-420E-9072-712F4BE37828}" type="presOf" srcId="{9075CB4E-4E7C-4671-8642-F6F70B2CA367}" destId="{95A86A5F-1D05-46BB-A15F-A07C3E61C213}" srcOrd="0" destOrd="0" presId="urn:microsoft.com/office/officeart/2005/8/layout/hierarchy3"/>
    <dgm:cxn modelId="{63531043-F3AB-4FF2-A86D-845A6E9713C2}" type="presOf" srcId="{B7DDF28C-FE25-4ACF-BC96-39B74671CBB8}" destId="{A639D553-8ED8-4469-8562-73E386EE88B0}" srcOrd="1" destOrd="0" presId="urn:microsoft.com/office/officeart/2005/8/layout/hierarchy3"/>
    <dgm:cxn modelId="{9D1B9E8C-DD6F-45D3-9638-C1E2E894210F}" type="presOf" srcId="{FCD54978-8868-423B-96F6-21FC6A653C3B}" destId="{EC33D958-E579-4BC4-8D28-6FBB323F6F05}" srcOrd="0" destOrd="0" presId="urn:microsoft.com/office/officeart/2005/8/layout/hierarchy3"/>
    <dgm:cxn modelId="{6C0A7A6C-D5BA-4973-8080-CAFECD7C3D8D}" type="presOf" srcId="{4C178184-5E1F-48CD-8E2F-4218A6DBD994}" destId="{1DC311A7-97C5-4281-8F5D-19EC8B7AC7C9}" srcOrd="0" destOrd="0" presId="urn:microsoft.com/office/officeart/2005/8/layout/hierarchy3"/>
    <dgm:cxn modelId="{0D900138-A50F-4F8E-A68E-7981651DF6D9}" srcId="{B7DDF28C-FE25-4ACF-BC96-39B74671CBB8}" destId="{8CCD683C-DB46-4D36-BF8B-255874F4CF13}" srcOrd="1" destOrd="0" parTransId="{2EB0B50E-2F16-473A-A19E-89690B8CB694}" sibTransId="{6905C712-DB95-4E01-BEF0-ADAC5EB24F15}"/>
    <dgm:cxn modelId="{82BF4787-1488-4DC4-8DB8-78008D65698F}" type="presOf" srcId="{3209FAB8-CEB5-4543-A0A7-6D10DF1F21AB}" destId="{E53AD733-1242-4B94-ADA0-17AC4E93AD0C}" srcOrd="0" destOrd="0" presId="urn:microsoft.com/office/officeart/2005/8/layout/hierarchy3"/>
    <dgm:cxn modelId="{80D926AE-0C16-43D7-BA6B-EDCDE3E540E5}" type="presOf" srcId="{C2670554-24BD-416C-8A78-0A417929B2DF}" destId="{EE987470-BFCA-4DDB-B60D-300A45FA4FF5}" srcOrd="0" destOrd="0" presId="urn:microsoft.com/office/officeart/2005/8/layout/hierarchy3"/>
    <dgm:cxn modelId="{182634B5-971C-4A89-B24A-68D208A2558B}" type="presOf" srcId="{0A49F1EA-693A-447F-8682-FF0671FEF8B1}" destId="{DDF83636-DF6D-472B-80C6-F8D1119C0C58}" srcOrd="0" destOrd="0" presId="urn:microsoft.com/office/officeart/2005/8/layout/hierarchy3"/>
    <dgm:cxn modelId="{BA88F439-8B6C-4C0F-AAC0-AC7BEB2572B4}" srcId="{B7DDF28C-FE25-4ACF-BC96-39B74671CBB8}" destId="{C5C54882-52BD-4907-B643-E21CE21AD950}" srcOrd="2" destOrd="0" parTransId="{3209FAB8-CEB5-4543-A0A7-6D10DF1F21AB}" sibTransId="{87C32385-3608-4E22-A7D2-04FD1E1F1A92}"/>
    <dgm:cxn modelId="{34650ED8-EDD9-4B2C-8902-CDF4A09EC21B}" srcId="{1CCC3973-A467-48DC-9673-3499AB58EB15}" destId="{B7DDF28C-FE25-4ACF-BC96-39B74671CBB8}" srcOrd="1" destOrd="0" parTransId="{B1D9C3A1-61A1-43C8-825C-49FABA8A28DA}" sibTransId="{8954F6BA-FD27-4415-9958-3479C5C2D186}"/>
    <dgm:cxn modelId="{C7BE37AD-9C48-47AF-9BEB-B2AF0966055A}" type="presOf" srcId="{C2670554-24BD-416C-8A78-0A417929B2DF}" destId="{4E5201C0-AA21-469D-870C-DE825E049AB5}" srcOrd="1" destOrd="0" presId="urn:microsoft.com/office/officeart/2005/8/layout/hierarchy3"/>
    <dgm:cxn modelId="{6C2DE4DE-AF5A-421B-8E25-5A3475889BC8}" type="presOf" srcId="{2EB0B50E-2F16-473A-A19E-89690B8CB694}" destId="{3D08D095-BDEE-4085-84B2-4DD8B7A168AF}" srcOrd="0" destOrd="0" presId="urn:microsoft.com/office/officeart/2005/8/layout/hierarchy3"/>
    <dgm:cxn modelId="{FED33084-108A-4D28-B33C-F1551C2E52AB}" srcId="{C2670554-24BD-416C-8A78-0A417929B2DF}" destId="{078B8554-F04C-4670-92F1-7DF1ABCBD8AE}" srcOrd="2" destOrd="0" parTransId="{4C178184-5E1F-48CD-8E2F-4218A6DBD994}" sibTransId="{AC4BEC4B-5611-4898-A045-922CC354B216}"/>
    <dgm:cxn modelId="{467BEE82-37B2-4052-9407-6B01CF4D986C}" srcId="{C2670554-24BD-416C-8A78-0A417929B2DF}" destId="{FCD54978-8868-423B-96F6-21FC6A653C3B}" srcOrd="0" destOrd="0" parTransId="{049380EF-36FD-4DD4-85E4-889FA246BB5B}" sibTransId="{01593665-49B5-418D-9147-A5D0ED9A8459}"/>
    <dgm:cxn modelId="{943496F6-BF19-4956-A5E4-4A45F10CAD48}" type="presOf" srcId="{8CCD683C-DB46-4D36-BF8B-255874F4CF13}" destId="{357600FB-1C49-4D5B-8486-35C2CF5ADE60}" srcOrd="0" destOrd="0" presId="urn:microsoft.com/office/officeart/2005/8/layout/hierarchy3"/>
    <dgm:cxn modelId="{51212D2E-15E3-4EDA-A959-36611734E7AA}" type="presOf" srcId="{6C4CAC28-0DF9-4B12-A007-207C8ECD1169}" destId="{D5E412A6-39DA-4804-8674-6F42D6B79F52}" srcOrd="0" destOrd="0" presId="urn:microsoft.com/office/officeart/2005/8/layout/hierarchy3"/>
    <dgm:cxn modelId="{596E5EEC-32E8-4AE7-9E7F-06683CD1006D}" type="presOf" srcId="{B7DDF28C-FE25-4ACF-BC96-39B74671CBB8}" destId="{D8D73582-0D5A-42A6-9B03-A9764C2295AA}" srcOrd="0" destOrd="0" presId="urn:microsoft.com/office/officeart/2005/8/layout/hierarchy3"/>
    <dgm:cxn modelId="{58203FE4-FB60-4342-82F4-E904ED46767A}" type="presOf" srcId="{049380EF-36FD-4DD4-85E4-889FA246BB5B}" destId="{FCD73C8A-539B-422F-80D9-72E00F8CE519}" srcOrd="0" destOrd="0" presId="urn:microsoft.com/office/officeart/2005/8/layout/hierarchy3"/>
    <dgm:cxn modelId="{68E71F0C-0240-4F1D-87F7-7C7995DDF47A}" type="presOf" srcId="{078B8554-F04C-4670-92F1-7DF1ABCBD8AE}" destId="{C0199660-DF02-4A68-8693-78D367AB0A21}" srcOrd="0" destOrd="0" presId="urn:microsoft.com/office/officeart/2005/8/layout/hierarchy3"/>
    <dgm:cxn modelId="{E63C2393-491E-429A-B215-AB3CE39D8CB3}" type="presOf" srcId="{1CCC3973-A467-48DC-9673-3499AB58EB15}" destId="{C2E3C9BC-E905-428C-8CCE-08CF1DB02D47}" srcOrd="0" destOrd="0" presId="urn:microsoft.com/office/officeart/2005/8/layout/hierarchy3"/>
    <dgm:cxn modelId="{C1EE7C41-50DC-4F4C-B08B-F5DAFA7F1F89}" type="presOf" srcId="{C5C54882-52BD-4907-B643-E21CE21AD950}" destId="{623E11D7-647F-45F0-9CC9-93431A64768D}" srcOrd="0" destOrd="0" presId="urn:microsoft.com/office/officeart/2005/8/layout/hierarchy3"/>
    <dgm:cxn modelId="{550CA044-C87E-44DC-A6C5-CD68ED5EA977}" srcId="{B7DDF28C-FE25-4ACF-BC96-39B74671CBB8}" destId="{9075CB4E-4E7C-4671-8642-F6F70B2CA367}" srcOrd="0" destOrd="0" parTransId="{6C4CAC28-0DF9-4B12-A007-207C8ECD1169}" sibTransId="{B9E7C78A-9C82-43DC-BFC0-08CAFB87506D}"/>
    <dgm:cxn modelId="{34A28F3F-BC05-493E-A0D3-3CC30E8BF2D2}" srcId="{C2670554-24BD-416C-8A78-0A417929B2DF}" destId="{7368E5EF-6B07-44C0-A2F5-AFDC3B21ACBD}" srcOrd="1" destOrd="0" parTransId="{0A49F1EA-693A-447F-8682-FF0671FEF8B1}" sibTransId="{08ED5D97-1CBC-42B8-858A-CF9A3D3BC54D}"/>
    <dgm:cxn modelId="{AB75043B-BE80-4A15-959C-79596DD1BAF3}" type="presOf" srcId="{7368E5EF-6B07-44C0-A2F5-AFDC3B21ACBD}" destId="{28F58E37-4BE8-4FB7-97D3-33DA252A4E2D}" srcOrd="0" destOrd="0" presId="urn:microsoft.com/office/officeart/2005/8/layout/hierarchy3"/>
    <dgm:cxn modelId="{A001BFF9-91B3-400D-ACD0-B48FEED2F7EF}" srcId="{1CCC3973-A467-48DC-9673-3499AB58EB15}" destId="{C2670554-24BD-416C-8A78-0A417929B2DF}" srcOrd="0" destOrd="0" parTransId="{DBE4539F-AD5C-45CA-ADB1-0918A7D064BC}" sibTransId="{06B1B200-5616-4768-9BD9-32C326456870}"/>
    <dgm:cxn modelId="{1FC66EFE-B3F6-44F1-A364-2ED795461E5E}" type="presParOf" srcId="{C2E3C9BC-E905-428C-8CCE-08CF1DB02D47}" destId="{326F8834-1D77-4D13-B66C-E9E1D22C13D8}" srcOrd="0" destOrd="0" presId="urn:microsoft.com/office/officeart/2005/8/layout/hierarchy3"/>
    <dgm:cxn modelId="{FC0CD158-B1EF-4E76-AA53-8E93AF52E363}" type="presParOf" srcId="{326F8834-1D77-4D13-B66C-E9E1D22C13D8}" destId="{F915E996-EBB5-44CB-9DAA-3894C994FB74}" srcOrd="0" destOrd="0" presId="urn:microsoft.com/office/officeart/2005/8/layout/hierarchy3"/>
    <dgm:cxn modelId="{BB5F7653-E06D-4804-B9F3-812C2D0772C3}" type="presParOf" srcId="{F915E996-EBB5-44CB-9DAA-3894C994FB74}" destId="{EE987470-BFCA-4DDB-B60D-300A45FA4FF5}" srcOrd="0" destOrd="0" presId="urn:microsoft.com/office/officeart/2005/8/layout/hierarchy3"/>
    <dgm:cxn modelId="{0191556B-DCA6-418F-AF9F-685FED9A33A1}" type="presParOf" srcId="{F915E996-EBB5-44CB-9DAA-3894C994FB74}" destId="{4E5201C0-AA21-469D-870C-DE825E049AB5}" srcOrd="1" destOrd="0" presId="urn:microsoft.com/office/officeart/2005/8/layout/hierarchy3"/>
    <dgm:cxn modelId="{3AE47FBC-511C-452A-B580-E4394E8E11F1}" type="presParOf" srcId="{326F8834-1D77-4D13-B66C-E9E1D22C13D8}" destId="{AF300F20-1C1A-48E9-8A76-3A98B1A8C26B}" srcOrd="1" destOrd="0" presId="urn:microsoft.com/office/officeart/2005/8/layout/hierarchy3"/>
    <dgm:cxn modelId="{A67E74C7-F10A-45FD-B8A0-6D5C2C15957B}" type="presParOf" srcId="{AF300F20-1C1A-48E9-8A76-3A98B1A8C26B}" destId="{FCD73C8A-539B-422F-80D9-72E00F8CE519}" srcOrd="0" destOrd="0" presId="urn:microsoft.com/office/officeart/2005/8/layout/hierarchy3"/>
    <dgm:cxn modelId="{EF33C7B4-8290-4869-8A6F-473A3ECA0E5A}" type="presParOf" srcId="{AF300F20-1C1A-48E9-8A76-3A98B1A8C26B}" destId="{EC33D958-E579-4BC4-8D28-6FBB323F6F05}" srcOrd="1" destOrd="0" presId="urn:microsoft.com/office/officeart/2005/8/layout/hierarchy3"/>
    <dgm:cxn modelId="{D091E07B-B8F9-4A64-BC26-D7C618B4FC25}" type="presParOf" srcId="{AF300F20-1C1A-48E9-8A76-3A98B1A8C26B}" destId="{DDF83636-DF6D-472B-80C6-F8D1119C0C58}" srcOrd="2" destOrd="0" presId="urn:microsoft.com/office/officeart/2005/8/layout/hierarchy3"/>
    <dgm:cxn modelId="{8ED67C36-69C5-42BB-9739-A7A1F4CEA1DC}" type="presParOf" srcId="{AF300F20-1C1A-48E9-8A76-3A98B1A8C26B}" destId="{28F58E37-4BE8-4FB7-97D3-33DA252A4E2D}" srcOrd="3" destOrd="0" presId="urn:microsoft.com/office/officeart/2005/8/layout/hierarchy3"/>
    <dgm:cxn modelId="{751733C4-E2F4-45A3-9B10-FD786D9B85FF}" type="presParOf" srcId="{AF300F20-1C1A-48E9-8A76-3A98B1A8C26B}" destId="{1DC311A7-97C5-4281-8F5D-19EC8B7AC7C9}" srcOrd="4" destOrd="0" presId="urn:microsoft.com/office/officeart/2005/8/layout/hierarchy3"/>
    <dgm:cxn modelId="{7FCDE4D5-C338-4C13-8A87-50719CFEB45D}" type="presParOf" srcId="{AF300F20-1C1A-48E9-8A76-3A98B1A8C26B}" destId="{C0199660-DF02-4A68-8693-78D367AB0A21}" srcOrd="5" destOrd="0" presId="urn:microsoft.com/office/officeart/2005/8/layout/hierarchy3"/>
    <dgm:cxn modelId="{5B0CCF98-4AFE-488E-8C20-997A8611E2D9}" type="presParOf" srcId="{C2E3C9BC-E905-428C-8CCE-08CF1DB02D47}" destId="{BDBB40AC-C819-4A2D-9754-1C282494BE19}" srcOrd="1" destOrd="0" presId="urn:microsoft.com/office/officeart/2005/8/layout/hierarchy3"/>
    <dgm:cxn modelId="{11E7CF9A-D3F9-41A8-90E6-A158FD1348F2}" type="presParOf" srcId="{BDBB40AC-C819-4A2D-9754-1C282494BE19}" destId="{5ECE1210-C98F-49D1-BB00-737977ECE2AB}" srcOrd="0" destOrd="0" presId="urn:microsoft.com/office/officeart/2005/8/layout/hierarchy3"/>
    <dgm:cxn modelId="{9515EEAE-7BBF-4649-87F7-D9CE2D2172D6}" type="presParOf" srcId="{5ECE1210-C98F-49D1-BB00-737977ECE2AB}" destId="{D8D73582-0D5A-42A6-9B03-A9764C2295AA}" srcOrd="0" destOrd="0" presId="urn:microsoft.com/office/officeart/2005/8/layout/hierarchy3"/>
    <dgm:cxn modelId="{322A95CB-702A-4BAB-A574-C76F7499489F}" type="presParOf" srcId="{5ECE1210-C98F-49D1-BB00-737977ECE2AB}" destId="{A639D553-8ED8-4469-8562-73E386EE88B0}" srcOrd="1" destOrd="0" presId="urn:microsoft.com/office/officeart/2005/8/layout/hierarchy3"/>
    <dgm:cxn modelId="{E74507C7-D86D-4A0F-B55D-83C5E2559015}" type="presParOf" srcId="{BDBB40AC-C819-4A2D-9754-1C282494BE19}" destId="{0228E42D-5D2A-46A0-81F5-445935D84535}" srcOrd="1" destOrd="0" presId="urn:microsoft.com/office/officeart/2005/8/layout/hierarchy3"/>
    <dgm:cxn modelId="{BE147BEC-FFA3-4F21-AF0C-169395D928DA}" type="presParOf" srcId="{0228E42D-5D2A-46A0-81F5-445935D84535}" destId="{D5E412A6-39DA-4804-8674-6F42D6B79F52}" srcOrd="0" destOrd="0" presId="urn:microsoft.com/office/officeart/2005/8/layout/hierarchy3"/>
    <dgm:cxn modelId="{03D5556F-6045-432F-8AA5-113E0D602A31}" type="presParOf" srcId="{0228E42D-5D2A-46A0-81F5-445935D84535}" destId="{95A86A5F-1D05-46BB-A15F-A07C3E61C213}" srcOrd="1" destOrd="0" presId="urn:microsoft.com/office/officeart/2005/8/layout/hierarchy3"/>
    <dgm:cxn modelId="{BBB6A320-C277-43C3-A50C-D24A57B4DF22}" type="presParOf" srcId="{0228E42D-5D2A-46A0-81F5-445935D84535}" destId="{3D08D095-BDEE-4085-84B2-4DD8B7A168AF}" srcOrd="2" destOrd="0" presId="urn:microsoft.com/office/officeart/2005/8/layout/hierarchy3"/>
    <dgm:cxn modelId="{5A9243EB-EABA-4FA4-9611-515735E0C911}" type="presParOf" srcId="{0228E42D-5D2A-46A0-81F5-445935D84535}" destId="{357600FB-1C49-4D5B-8486-35C2CF5ADE60}" srcOrd="3" destOrd="0" presId="urn:microsoft.com/office/officeart/2005/8/layout/hierarchy3"/>
    <dgm:cxn modelId="{47A3CF43-D544-44DB-B703-3D722E7B3805}" type="presParOf" srcId="{0228E42D-5D2A-46A0-81F5-445935D84535}" destId="{E53AD733-1242-4B94-ADA0-17AC4E93AD0C}" srcOrd="4" destOrd="0" presId="urn:microsoft.com/office/officeart/2005/8/layout/hierarchy3"/>
    <dgm:cxn modelId="{D3B6AA4E-00A7-46F6-B5D0-081CC821600E}" type="presParOf" srcId="{0228E42D-5D2A-46A0-81F5-445935D84535}" destId="{623E11D7-647F-45F0-9CC9-93431A64768D}"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ADA4DD1E-9AA3-4182-8AB4-6F228CB1BF03}" type="doc">
      <dgm:prSet loTypeId="urn:diagrams.loki3.com/VaryingWidthList+Icon" loCatId="list" qsTypeId="urn:microsoft.com/office/officeart/2005/8/quickstyle/simple1" qsCatId="simple" csTypeId="urn:microsoft.com/office/officeart/2005/8/colors/colorful3" csCatId="colorful" phldr="1"/>
      <dgm:spPr/>
    </dgm:pt>
    <dgm:pt modelId="{13C3A2CE-8E97-4D23-BDF3-9FA9773218CA}">
      <dgm:prSet phldrT="[Text]"/>
      <dgm:spPr/>
      <dgm:t>
        <a:bodyPr/>
        <a:lstStyle/>
        <a:p>
          <a:r>
            <a:rPr lang="en-US" b="0" dirty="0" smtClean="0"/>
            <a:t>Informal</a:t>
          </a:r>
          <a:endParaRPr lang="en-US" b="0" dirty="0"/>
        </a:p>
      </dgm:t>
    </dgm:pt>
    <dgm:pt modelId="{029A2EC6-FC3F-4E21-879F-3BE3F230EABD}" type="parTrans" cxnId="{9C27B64B-DF62-4B08-8994-A4F8ACF5C4FA}">
      <dgm:prSet/>
      <dgm:spPr/>
    </dgm:pt>
    <dgm:pt modelId="{C61F57FF-4F2F-4943-8168-46BF45EDB072}" type="sibTrans" cxnId="{9C27B64B-DF62-4B08-8994-A4F8ACF5C4FA}">
      <dgm:prSet/>
      <dgm:spPr/>
    </dgm:pt>
    <dgm:pt modelId="{8DE5E84B-9E0C-41FD-A7A5-C6E825BFBE4E}">
      <dgm:prSet phldrT="[Text]"/>
      <dgm:spPr/>
      <dgm:t>
        <a:bodyPr/>
        <a:lstStyle/>
        <a:p>
          <a:r>
            <a:rPr lang="en-US" b="0" dirty="0" smtClean="0"/>
            <a:t>Traditional</a:t>
          </a:r>
          <a:endParaRPr lang="en-US" b="0" dirty="0"/>
        </a:p>
      </dgm:t>
    </dgm:pt>
    <dgm:pt modelId="{7E6DC542-E27B-45D2-A66A-C70496DF4757}" type="parTrans" cxnId="{1B89E9AA-2A8E-4CF9-8A17-6D2468B02AE0}">
      <dgm:prSet/>
      <dgm:spPr/>
    </dgm:pt>
    <dgm:pt modelId="{91AE8DBE-03EA-44BB-990E-6E913C812955}" type="sibTrans" cxnId="{1B89E9AA-2A8E-4CF9-8A17-6D2468B02AE0}">
      <dgm:prSet/>
      <dgm:spPr/>
    </dgm:pt>
    <dgm:pt modelId="{A682CA0E-DACE-4DE3-ABF1-083A9165A044}">
      <dgm:prSet phldrT="[Text]"/>
      <dgm:spPr/>
      <dgm:t>
        <a:bodyPr/>
        <a:lstStyle/>
        <a:p>
          <a:r>
            <a:rPr lang="en-US" b="0" dirty="0" smtClean="0"/>
            <a:t>Problem-solving</a:t>
          </a:r>
          <a:endParaRPr lang="en-US" b="0" dirty="0"/>
        </a:p>
      </dgm:t>
    </dgm:pt>
    <dgm:pt modelId="{C60F0592-0656-4A07-B1A2-82907DE2CDF7}" type="parTrans" cxnId="{9E8AA14C-4B13-46A6-B4C6-E8FC5CF54CE2}">
      <dgm:prSet/>
      <dgm:spPr/>
    </dgm:pt>
    <dgm:pt modelId="{C3ED28D5-C0EE-4C01-AD0B-7124007A0208}" type="sibTrans" cxnId="{9E8AA14C-4B13-46A6-B4C6-E8FC5CF54CE2}">
      <dgm:prSet/>
      <dgm:spPr/>
    </dgm:pt>
    <dgm:pt modelId="{11B83FA0-CFE5-4E79-BF1E-CBD56CB22BC0}">
      <dgm:prSet phldrT="[Text]"/>
      <dgm:spPr/>
      <dgm:t>
        <a:bodyPr/>
        <a:lstStyle/>
        <a:p>
          <a:r>
            <a:rPr lang="en-US" b="0" dirty="0" smtClean="0"/>
            <a:t>Virtual</a:t>
          </a:r>
          <a:endParaRPr lang="en-US" b="0" dirty="0"/>
        </a:p>
      </dgm:t>
    </dgm:pt>
    <dgm:pt modelId="{7C43303F-69FD-46B3-B365-3E214EF40DF2}" type="parTrans" cxnId="{DF7B0B23-3E4E-45F1-87E6-DB3F43A99914}">
      <dgm:prSet/>
      <dgm:spPr/>
    </dgm:pt>
    <dgm:pt modelId="{1959BA8B-83D8-46B4-97D4-00D039C5C782}" type="sibTrans" cxnId="{DF7B0B23-3E4E-45F1-87E6-DB3F43A99914}">
      <dgm:prSet/>
      <dgm:spPr/>
    </dgm:pt>
    <dgm:pt modelId="{FC547C49-7EA5-4773-B724-43CC0D2B34D4}">
      <dgm:prSet phldrT="[Text]"/>
      <dgm:spPr/>
      <dgm:t>
        <a:bodyPr/>
        <a:lstStyle/>
        <a:p>
          <a:r>
            <a:rPr lang="en-US" b="0" dirty="0" smtClean="0"/>
            <a:t>Leadership</a:t>
          </a:r>
          <a:endParaRPr lang="en-US" b="0" dirty="0"/>
        </a:p>
      </dgm:t>
    </dgm:pt>
    <dgm:pt modelId="{6ADB5C21-47DF-4A0F-ADAD-E835E5C9DC2C}" type="parTrans" cxnId="{83F164FA-C0C4-4CCA-A914-B1533F8E622F}">
      <dgm:prSet/>
      <dgm:spPr/>
    </dgm:pt>
    <dgm:pt modelId="{3DEF1E11-2E73-4DCD-9C91-7BC7655F006F}" type="sibTrans" cxnId="{83F164FA-C0C4-4CCA-A914-B1533F8E622F}">
      <dgm:prSet/>
      <dgm:spPr/>
    </dgm:pt>
    <dgm:pt modelId="{BA7C0A5B-2D68-4702-BE48-79D4D6237FFD}" type="pres">
      <dgm:prSet presAssocID="{ADA4DD1E-9AA3-4182-8AB4-6F228CB1BF03}" presName="Name0" presStyleCnt="0">
        <dgm:presLayoutVars>
          <dgm:resizeHandles/>
        </dgm:presLayoutVars>
      </dgm:prSet>
      <dgm:spPr/>
    </dgm:pt>
    <dgm:pt modelId="{662A8BC2-75AB-4474-8DAA-E9B07C096A9E}" type="pres">
      <dgm:prSet presAssocID="{13C3A2CE-8E97-4D23-BDF3-9FA9773218CA}" presName="text" presStyleLbl="node1" presStyleIdx="0" presStyleCnt="5">
        <dgm:presLayoutVars>
          <dgm:bulletEnabled val="1"/>
        </dgm:presLayoutVars>
      </dgm:prSet>
      <dgm:spPr/>
      <dgm:t>
        <a:bodyPr/>
        <a:lstStyle/>
        <a:p>
          <a:endParaRPr lang="en-US"/>
        </a:p>
      </dgm:t>
    </dgm:pt>
    <dgm:pt modelId="{14DCEAC3-6401-4B50-9715-B4E5167A4702}" type="pres">
      <dgm:prSet presAssocID="{C61F57FF-4F2F-4943-8168-46BF45EDB072}" presName="space" presStyleCnt="0"/>
      <dgm:spPr/>
    </dgm:pt>
    <dgm:pt modelId="{63CD155A-B437-4E0E-938E-0F57D94F2B1F}" type="pres">
      <dgm:prSet presAssocID="{8DE5E84B-9E0C-41FD-A7A5-C6E825BFBE4E}" presName="text" presStyleLbl="node1" presStyleIdx="1" presStyleCnt="5">
        <dgm:presLayoutVars>
          <dgm:bulletEnabled val="1"/>
        </dgm:presLayoutVars>
      </dgm:prSet>
      <dgm:spPr/>
      <dgm:t>
        <a:bodyPr/>
        <a:lstStyle/>
        <a:p>
          <a:endParaRPr lang="en-US"/>
        </a:p>
      </dgm:t>
    </dgm:pt>
    <dgm:pt modelId="{749CF2AC-1117-49C4-9C15-B51477F3DD73}" type="pres">
      <dgm:prSet presAssocID="{91AE8DBE-03EA-44BB-990E-6E913C812955}" presName="space" presStyleCnt="0"/>
      <dgm:spPr/>
    </dgm:pt>
    <dgm:pt modelId="{64E5C80C-907F-4553-931F-F308BF71050D}" type="pres">
      <dgm:prSet presAssocID="{A682CA0E-DACE-4DE3-ABF1-083A9165A044}" presName="text" presStyleLbl="node1" presStyleIdx="2" presStyleCnt="5">
        <dgm:presLayoutVars>
          <dgm:bulletEnabled val="1"/>
        </dgm:presLayoutVars>
      </dgm:prSet>
      <dgm:spPr/>
      <dgm:t>
        <a:bodyPr/>
        <a:lstStyle/>
        <a:p>
          <a:endParaRPr lang="en-US"/>
        </a:p>
      </dgm:t>
    </dgm:pt>
    <dgm:pt modelId="{33443627-E7F1-4BFF-86B2-88E68202FA5E}" type="pres">
      <dgm:prSet presAssocID="{C3ED28D5-C0EE-4C01-AD0B-7124007A0208}" presName="space" presStyleCnt="0"/>
      <dgm:spPr/>
    </dgm:pt>
    <dgm:pt modelId="{CC29E983-D312-4E20-A6A7-4AA85194A192}" type="pres">
      <dgm:prSet presAssocID="{FC547C49-7EA5-4773-B724-43CC0D2B34D4}" presName="text" presStyleLbl="node1" presStyleIdx="3" presStyleCnt="5">
        <dgm:presLayoutVars>
          <dgm:bulletEnabled val="1"/>
        </dgm:presLayoutVars>
      </dgm:prSet>
      <dgm:spPr/>
      <dgm:t>
        <a:bodyPr/>
        <a:lstStyle/>
        <a:p>
          <a:endParaRPr lang="en-US"/>
        </a:p>
      </dgm:t>
    </dgm:pt>
    <dgm:pt modelId="{BB45BC06-0584-4368-9DD4-E191FB0BFB50}" type="pres">
      <dgm:prSet presAssocID="{3DEF1E11-2E73-4DCD-9C91-7BC7655F006F}" presName="space" presStyleCnt="0"/>
      <dgm:spPr/>
    </dgm:pt>
    <dgm:pt modelId="{50EF97F0-7EC6-4661-83C2-F17D7AB30268}" type="pres">
      <dgm:prSet presAssocID="{11B83FA0-CFE5-4E79-BF1E-CBD56CB22BC0}" presName="text" presStyleLbl="node1" presStyleIdx="4" presStyleCnt="5">
        <dgm:presLayoutVars>
          <dgm:bulletEnabled val="1"/>
        </dgm:presLayoutVars>
      </dgm:prSet>
      <dgm:spPr/>
      <dgm:t>
        <a:bodyPr/>
        <a:lstStyle/>
        <a:p>
          <a:endParaRPr lang="en-US"/>
        </a:p>
      </dgm:t>
    </dgm:pt>
  </dgm:ptLst>
  <dgm:cxnLst>
    <dgm:cxn modelId="{83F164FA-C0C4-4CCA-A914-B1533F8E622F}" srcId="{ADA4DD1E-9AA3-4182-8AB4-6F228CB1BF03}" destId="{FC547C49-7EA5-4773-B724-43CC0D2B34D4}" srcOrd="3" destOrd="0" parTransId="{6ADB5C21-47DF-4A0F-ADAD-E835E5C9DC2C}" sibTransId="{3DEF1E11-2E73-4DCD-9C91-7BC7655F006F}"/>
    <dgm:cxn modelId="{8AFACF0C-336E-4251-9CE3-5C50D395BD88}" type="presOf" srcId="{FC547C49-7EA5-4773-B724-43CC0D2B34D4}" destId="{CC29E983-D312-4E20-A6A7-4AA85194A192}" srcOrd="0" destOrd="0" presId="urn:diagrams.loki3.com/VaryingWidthList+Icon"/>
    <dgm:cxn modelId="{DF7B0B23-3E4E-45F1-87E6-DB3F43A99914}" srcId="{ADA4DD1E-9AA3-4182-8AB4-6F228CB1BF03}" destId="{11B83FA0-CFE5-4E79-BF1E-CBD56CB22BC0}" srcOrd="4" destOrd="0" parTransId="{7C43303F-69FD-46B3-B365-3E214EF40DF2}" sibTransId="{1959BA8B-83D8-46B4-97D4-00D039C5C782}"/>
    <dgm:cxn modelId="{2DC224B7-0594-4C74-A091-0986648A6A70}" type="presOf" srcId="{ADA4DD1E-9AA3-4182-8AB4-6F228CB1BF03}" destId="{BA7C0A5B-2D68-4702-BE48-79D4D6237FFD}" srcOrd="0" destOrd="0" presId="urn:diagrams.loki3.com/VaryingWidthList+Icon"/>
    <dgm:cxn modelId="{56EDB9D6-5CA8-4B74-A1A0-CDEC06C7DDDF}" type="presOf" srcId="{8DE5E84B-9E0C-41FD-A7A5-C6E825BFBE4E}" destId="{63CD155A-B437-4E0E-938E-0F57D94F2B1F}" srcOrd="0" destOrd="0" presId="urn:diagrams.loki3.com/VaryingWidthList+Icon"/>
    <dgm:cxn modelId="{FFD35138-E380-4BC2-A596-6DC45370EBE2}" type="presOf" srcId="{13C3A2CE-8E97-4D23-BDF3-9FA9773218CA}" destId="{662A8BC2-75AB-4474-8DAA-E9B07C096A9E}" srcOrd="0" destOrd="0" presId="urn:diagrams.loki3.com/VaryingWidthList+Icon"/>
    <dgm:cxn modelId="{16925C16-643B-4832-8120-B8CA2439C66C}" type="presOf" srcId="{A682CA0E-DACE-4DE3-ABF1-083A9165A044}" destId="{64E5C80C-907F-4553-931F-F308BF71050D}" srcOrd="0" destOrd="0" presId="urn:diagrams.loki3.com/VaryingWidthList+Icon"/>
    <dgm:cxn modelId="{9E8AA14C-4B13-46A6-B4C6-E8FC5CF54CE2}" srcId="{ADA4DD1E-9AA3-4182-8AB4-6F228CB1BF03}" destId="{A682CA0E-DACE-4DE3-ABF1-083A9165A044}" srcOrd="2" destOrd="0" parTransId="{C60F0592-0656-4A07-B1A2-82907DE2CDF7}" sibTransId="{C3ED28D5-C0EE-4C01-AD0B-7124007A0208}"/>
    <dgm:cxn modelId="{1B89E9AA-2A8E-4CF9-8A17-6D2468B02AE0}" srcId="{ADA4DD1E-9AA3-4182-8AB4-6F228CB1BF03}" destId="{8DE5E84B-9E0C-41FD-A7A5-C6E825BFBE4E}" srcOrd="1" destOrd="0" parTransId="{7E6DC542-E27B-45D2-A66A-C70496DF4757}" sibTransId="{91AE8DBE-03EA-44BB-990E-6E913C812955}"/>
    <dgm:cxn modelId="{1F340124-CC95-45CA-BD62-75607E1071FA}" type="presOf" srcId="{11B83FA0-CFE5-4E79-BF1E-CBD56CB22BC0}" destId="{50EF97F0-7EC6-4661-83C2-F17D7AB30268}" srcOrd="0" destOrd="0" presId="urn:diagrams.loki3.com/VaryingWidthList+Icon"/>
    <dgm:cxn modelId="{9C27B64B-DF62-4B08-8994-A4F8ACF5C4FA}" srcId="{ADA4DD1E-9AA3-4182-8AB4-6F228CB1BF03}" destId="{13C3A2CE-8E97-4D23-BDF3-9FA9773218CA}" srcOrd="0" destOrd="0" parTransId="{029A2EC6-FC3F-4E21-879F-3BE3F230EABD}" sibTransId="{C61F57FF-4F2F-4943-8168-46BF45EDB072}"/>
    <dgm:cxn modelId="{824CB12A-5085-4DA0-8824-C7A35BBC163C}" type="presParOf" srcId="{BA7C0A5B-2D68-4702-BE48-79D4D6237FFD}" destId="{662A8BC2-75AB-4474-8DAA-E9B07C096A9E}" srcOrd="0" destOrd="0" presId="urn:diagrams.loki3.com/VaryingWidthList+Icon"/>
    <dgm:cxn modelId="{26647E01-86FC-435B-BA50-863E84C63482}" type="presParOf" srcId="{BA7C0A5B-2D68-4702-BE48-79D4D6237FFD}" destId="{14DCEAC3-6401-4B50-9715-B4E5167A4702}" srcOrd="1" destOrd="0" presId="urn:diagrams.loki3.com/VaryingWidthList+Icon"/>
    <dgm:cxn modelId="{1CEF7B98-F8A7-42D3-8ED1-6FEEF9836688}" type="presParOf" srcId="{BA7C0A5B-2D68-4702-BE48-79D4D6237FFD}" destId="{63CD155A-B437-4E0E-938E-0F57D94F2B1F}" srcOrd="2" destOrd="0" presId="urn:diagrams.loki3.com/VaryingWidthList+Icon"/>
    <dgm:cxn modelId="{C4ACECEB-53A3-4464-8151-08D5801898C6}" type="presParOf" srcId="{BA7C0A5B-2D68-4702-BE48-79D4D6237FFD}" destId="{749CF2AC-1117-49C4-9C15-B51477F3DD73}" srcOrd="3" destOrd="0" presId="urn:diagrams.loki3.com/VaryingWidthList+Icon"/>
    <dgm:cxn modelId="{4EC9F489-660C-4D37-937D-DC31F751AF41}" type="presParOf" srcId="{BA7C0A5B-2D68-4702-BE48-79D4D6237FFD}" destId="{64E5C80C-907F-4553-931F-F308BF71050D}" srcOrd="4" destOrd="0" presId="urn:diagrams.loki3.com/VaryingWidthList+Icon"/>
    <dgm:cxn modelId="{A533491E-D432-4D5F-8895-1681AF2DD734}" type="presParOf" srcId="{BA7C0A5B-2D68-4702-BE48-79D4D6237FFD}" destId="{33443627-E7F1-4BFF-86B2-88E68202FA5E}" srcOrd="5" destOrd="0" presId="urn:diagrams.loki3.com/VaryingWidthList+Icon"/>
    <dgm:cxn modelId="{F0EB6441-B10A-414B-A751-0AA2C7B3B894}" type="presParOf" srcId="{BA7C0A5B-2D68-4702-BE48-79D4D6237FFD}" destId="{CC29E983-D312-4E20-A6A7-4AA85194A192}" srcOrd="6" destOrd="0" presId="urn:diagrams.loki3.com/VaryingWidthList+Icon"/>
    <dgm:cxn modelId="{780F7968-0A0F-42CF-B6F6-5E8BFC48BB08}" type="presParOf" srcId="{BA7C0A5B-2D68-4702-BE48-79D4D6237FFD}" destId="{BB45BC06-0584-4368-9DD4-E191FB0BFB50}" srcOrd="7" destOrd="0" presId="urn:diagrams.loki3.com/VaryingWidthList+Icon"/>
    <dgm:cxn modelId="{A73AF103-C70B-4829-B726-8BF77822C7E1}" type="presParOf" srcId="{BA7C0A5B-2D68-4702-BE48-79D4D6237FFD}" destId="{50EF97F0-7EC6-4661-83C2-F17D7AB30268}" srcOrd="8"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DF6EA1F-4ADB-436D-BDB4-6C3E9CBB4733}" type="doc">
      <dgm:prSet loTypeId="urn:microsoft.com/office/officeart/2005/8/layout/architecture+Icon" loCatId="list" qsTypeId="urn:microsoft.com/office/officeart/2005/8/quickstyle/simple1" qsCatId="simple" csTypeId="urn:microsoft.com/office/officeart/2005/8/colors/colorful2" csCatId="colorful" phldr="1"/>
      <dgm:spPr/>
      <dgm:t>
        <a:bodyPr/>
        <a:lstStyle/>
        <a:p>
          <a:endParaRPr lang="en-US"/>
        </a:p>
      </dgm:t>
    </dgm:pt>
    <dgm:pt modelId="{7684E3DC-185B-4145-B411-53840B183BE5}">
      <dgm:prSet phldrT="[Text]"/>
      <dgm:spPr/>
      <dgm:t>
        <a:bodyPr/>
        <a:lstStyle/>
        <a:p>
          <a:r>
            <a:rPr lang="en-US" b="1" dirty="0" smtClean="0"/>
            <a:t>Strong internal relationships</a:t>
          </a:r>
          <a:endParaRPr lang="en-US" dirty="0"/>
        </a:p>
      </dgm:t>
    </dgm:pt>
    <dgm:pt modelId="{AACB6777-4D14-4219-BCE3-4B9B8984095F}" type="parTrans" cxnId="{6769F58C-E7CF-4E4C-8E52-162D29E147FF}">
      <dgm:prSet/>
      <dgm:spPr/>
      <dgm:t>
        <a:bodyPr/>
        <a:lstStyle/>
        <a:p>
          <a:endParaRPr lang="en-US"/>
        </a:p>
      </dgm:t>
    </dgm:pt>
    <dgm:pt modelId="{9063524E-4F40-42A5-8EB1-F733F0FE4176}" type="sibTrans" cxnId="{6769F58C-E7CF-4E4C-8E52-162D29E147FF}">
      <dgm:prSet/>
      <dgm:spPr/>
      <dgm:t>
        <a:bodyPr/>
        <a:lstStyle/>
        <a:p>
          <a:endParaRPr lang="en-US"/>
        </a:p>
      </dgm:t>
    </dgm:pt>
    <dgm:pt modelId="{11FD451F-A75D-4A33-A7BC-4CA4E214E082}">
      <dgm:prSet phldrT="[Text]"/>
      <dgm:spPr/>
      <dgm:t>
        <a:bodyPr/>
        <a:lstStyle/>
        <a:p>
          <a:r>
            <a:rPr lang="en-US" b="1" dirty="0" smtClean="0"/>
            <a:t>Practical procedures</a:t>
          </a:r>
          <a:endParaRPr lang="en-US" dirty="0"/>
        </a:p>
      </dgm:t>
    </dgm:pt>
    <dgm:pt modelId="{FF7036C6-9026-486A-B964-0CC47291EF11}" type="parTrans" cxnId="{D03026C5-E601-4553-99E8-9DDBE49665F4}">
      <dgm:prSet/>
      <dgm:spPr/>
      <dgm:t>
        <a:bodyPr/>
        <a:lstStyle/>
        <a:p>
          <a:endParaRPr lang="en-US"/>
        </a:p>
      </dgm:t>
    </dgm:pt>
    <dgm:pt modelId="{FD359703-3C1A-4013-8679-52E8D8E5BDE5}" type="sibTrans" cxnId="{D03026C5-E601-4553-99E8-9DDBE49665F4}">
      <dgm:prSet/>
      <dgm:spPr/>
      <dgm:t>
        <a:bodyPr/>
        <a:lstStyle/>
        <a:p>
          <a:endParaRPr lang="en-US"/>
        </a:p>
      </dgm:t>
    </dgm:pt>
    <dgm:pt modelId="{1861FE72-F83A-4F96-B6E5-C400C5CB0027}">
      <dgm:prSet phldrT="[Text]"/>
      <dgm:spPr/>
      <dgm:t>
        <a:bodyPr/>
        <a:lstStyle/>
        <a:p>
          <a:r>
            <a:rPr lang="en-US" b="1" dirty="0" smtClean="0"/>
            <a:t>Direction</a:t>
          </a:r>
          <a:endParaRPr lang="en-US" dirty="0"/>
        </a:p>
      </dgm:t>
    </dgm:pt>
    <dgm:pt modelId="{04C15C52-3D95-4D65-A092-FF7BFF61216B}" type="parTrans" cxnId="{011F439E-7033-4438-BEA2-85877FFE22D3}">
      <dgm:prSet/>
      <dgm:spPr/>
      <dgm:t>
        <a:bodyPr/>
        <a:lstStyle/>
        <a:p>
          <a:endParaRPr lang="en-US"/>
        </a:p>
      </dgm:t>
    </dgm:pt>
    <dgm:pt modelId="{5A73EB45-DA7F-4795-9136-EC859445C84F}" type="sibTrans" cxnId="{011F439E-7033-4438-BEA2-85877FFE22D3}">
      <dgm:prSet/>
      <dgm:spPr/>
      <dgm:t>
        <a:bodyPr/>
        <a:lstStyle/>
        <a:p>
          <a:endParaRPr lang="en-US"/>
        </a:p>
      </dgm:t>
    </dgm:pt>
    <dgm:pt modelId="{CBB78343-F9F2-4581-84D8-C4729A7DF078}">
      <dgm:prSet phldrT="[Text]"/>
      <dgm:spPr/>
      <dgm:t>
        <a:bodyPr/>
        <a:lstStyle/>
        <a:p>
          <a:r>
            <a:rPr lang="en-US" b="1" dirty="0" smtClean="0"/>
            <a:t>Expectations</a:t>
          </a:r>
          <a:endParaRPr lang="en-US" dirty="0"/>
        </a:p>
      </dgm:t>
    </dgm:pt>
    <dgm:pt modelId="{4EFCC50C-3A51-4C99-BA85-99D3BF17FCAB}" type="parTrans" cxnId="{E74AF201-17D9-4D12-B41D-289659D4FE49}">
      <dgm:prSet/>
      <dgm:spPr/>
      <dgm:t>
        <a:bodyPr/>
        <a:lstStyle/>
        <a:p>
          <a:endParaRPr lang="en-US"/>
        </a:p>
      </dgm:t>
    </dgm:pt>
    <dgm:pt modelId="{06E0A6A0-144D-4B22-958C-E2FFEBE02DEA}" type="sibTrans" cxnId="{E74AF201-17D9-4D12-B41D-289659D4FE49}">
      <dgm:prSet/>
      <dgm:spPr/>
      <dgm:t>
        <a:bodyPr/>
        <a:lstStyle/>
        <a:p>
          <a:endParaRPr lang="en-US"/>
        </a:p>
      </dgm:t>
    </dgm:pt>
    <dgm:pt modelId="{326EE016-317B-4556-9875-F4D750134AE4}">
      <dgm:prSet phldrT="[Text]"/>
      <dgm:spPr/>
      <dgm:t>
        <a:bodyPr/>
        <a:lstStyle/>
        <a:p>
          <a:r>
            <a:rPr lang="en-US" b="1" dirty="0" smtClean="0"/>
            <a:t>Shared responsibility</a:t>
          </a:r>
          <a:endParaRPr lang="en-US" dirty="0"/>
        </a:p>
      </dgm:t>
    </dgm:pt>
    <dgm:pt modelId="{30EA00D2-1E9F-42A9-A2A9-93EEFF5F2C7C}" type="parTrans" cxnId="{B1FAE687-051D-4D5C-BF6C-F7F49204F5E6}">
      <dgm:prSet/>
      <dgm:spPr/>
      <dgm:t>
        <a:bodyPr/>
        <a:lstStyle/>
        <a:p>
          <a:endParaRPr lang="en-US"/>
        </a:p>
      </dgm:t>
    </dgm:pt>
    <dgm:pt modelId="{C4666B4E-0924-4064-BE65-53B37F416DBF}" type="sibTrans" cxnId="{B1FAE687-051D-4D5C-BF6C-F7F49204F5E6}">
      <dgm:prSet/>
      <dgm:spPr/>
      <dgm:t>
        <a:bodyPr/>
        <a:lstStyle/>
        <a:p>
          <a:endParaRPr lang="en-US"/>
        </a:p>
      </dgm:t>
    </dgm:pt>
    <dgm:pt modelId="{67690B81-5CD4-4894-9880-5C4F2381165E}">
      <dgm:prSet phldrT="[Text]"/>
      <dgm:spPr/>
      <dgm:t>
        <a:bodyPr/>
        <a:lstStyle/>
        <a:p>
          <a:r>
            <a:rPr lang="en-US" b="1" dirty="0" smtClean="0"/>
            <a:t>Qualified members</a:t>
          </a:r>
          <a:endParaRPr lang="en-US" dirty="0"/>
        </a:p>
      </dgm:t>
    </dgm:pt>
    <dgm:pt modelId="{F08BBD22-2FD2-4339-89B6-4E8FD88111AD}" type="parTrans" cxnId="{D09C4B78-86F6-40B7-BE7B-6BA2FD03EA00}">
      <dgm:prSet/>
      <dgm:spPr/>
      <dgm:t>
        <a:bodyPr/>
        <a:lstStyle/>
        <a:p>
          <a:endParaRPr lang="en-US"/>
        </a:p>
      </dgm:t>
    </dgm:pt>
    <dgm:pt modelId="{34199989-CB5B-4CC8-A528-1AB8E7E30869}" type="sibTrans" cxnId="{D09C4B78-86F6-40B7-BE7B-6BA2FD03EA00}">
      <dgm:prSet/>
      <dgm:spPr/>
      <dgm:t>
        <a:bodyPr/>
        <a:lstStyle/>
        <a:p>
          <a:endParaRPr lang="en-US"/>
        </a:p>
      </dgm:t>
    </dgm:pt>
    <dgm:pt modelId="{2C62AAF5-EE51-4B60-9A8C-F88CDD2BA74D}" type="pres">
      <dgm:prSet presAssocID="{FDF6EA1F-4ADB-436D-BDB4-6C3E9CBB4733}" presName="Name0" presStyleCnt="0">
        <dgm:presLayoutVars>
          <dgm:chPref val="1"/>
          <dgm:dir/>
          <dgm:animOne val="branch"/>
          <dgm:animLvl val="lvl"/>
          <dgm:resizeHandles/>
        </dgm:presLayoutVars>
      </dgm:prSet>
      <dgm:spPr/>
      <dgm:t>
        <a:bodyPr/>
        <a:lstStyle/>
        <a:p>
          <a:endParaRPr lang="en-US"/>
        </a:p>
      </dgm:t>
    </dgm:pt>
    <dgm:pt modelId="{2D3E1DB5-9EFB-419D-B02F-3952B0A2E1C7}" type="pres">
      <dgm:prSet presAssocID="{7684E3DC-185B-4145-B411-53840B183BE5}" presName="vertOne" presStyleCnt="0"/>
      <dgm:spPr/>
    </dgm:pt>
    <dgm:pt modelId="{1BA6A61E-2CB5-41DB-8AE5-D0BC0C18C167}" type="pres">
      <dgm:prSet presAssocID="{7684E3DC-185B-4145-B411-53840B183BE5}" presName="txOne" presStyleLbl="node0" presStyleIdx="0" presStyleCnt="1">
        <dgm:presLayoutVars>
          <dgm:chPref val="3"/>
        </dgm:presLayoutVars>
      </dgm:prSet>
      <dgm:spPr/>
      <dgm:t>
        <a:bodyPr/>
        <a:lstStyle/>
        <a:p>
          <a:endParaRPr lang="en-US"/>
        </a:p>
      </dgm:t>
    </dgm:pt>
    <dgm:pt modelId="{EA322F36-8EA5-4144-A9C2-6CEEEAA7F2D3}" type="pres">
      <dgm:prSet presAssocID="{7684E3DC-185B-4145-B411-53840B183BE5}" presName="parTransOne" presStyleCnt="0"/>
      <dgm:spPr/>
    </dgm:pt>
    <dgm:pt modelId="{9F3E9C75-A9BE-4D22-AC68-9F15F007DC88}" type="pres">
      <dgm:prSet presAssocID="{7684E3DC-185B-4145-B411-53840B183BE5}" presName="horzOne" presStyleCnt="0"/>
      <dgm:spPr/>
    </dgm:pt>
    <dgm:pt modelId="{D9C340DE-A507-420E-87F5-94F0050502F8}" type="pres">
      <dgm:prSet presAssocID="{11FD451F-A75D-4A33-A7BC-4CA4E214E082}" presName="vertTwo" presStyleCnt="0"/>
      <dgm:spPr/>
    </dgm:pt>
    <dgm:pt modelId="{C3BE601B-6EDD-4D4F-945A-9F85CDA7448F}" type="pres">
      <dgm:prSet presAssocID="{11FD451F-A75D-4A33-A7BC-4CA4E214E082}" presName="txTwo" presStyleLbl="node2" presStyleIdx="0" presStyleCnt="2">
        <dgm:presLayoutVars>
          <dgm:chPref val="3"/>
        </dgm:presLayoutVars>
      </dgm:prSet>
      <dgm:spPr/>
      <dgm:t>
        <a:bodyPr/>
        <a:lstStyle/>
        <a:p>
          <a:endParaRPr lang="en-US"/>
        </a:p>
      </dgm:t>
    </dgm:pt>
    <dgm:pt modelId="{84C82662-8DC8-4836-967E-AB2783F8576D}" type="pres">
      <dgm:prSet presAssocID="{11FD451F-A75D-4A33-A7BC-4CA4E214E082}" presName="parTransTwo" presStyleCnt="0"/>
      <dgm:spPr/>
    </dgm:pt>
    <dgm:pt modelId="{345754E1-DB5A-4B54-918C-C8C0409D29F2}" type="pres">
      <dgm:prSet presAssocID="{11FD451F-A75D-4A33-A7BC-4CA4E214E082}" presName="horzTwo" presStyleCnt="0"/>
      <dgm:spPr/>
    </dgm:pt>
    <dgm:pt modelId="{90A505D1-4316-4BA8-9EE1-F184694139B2}" type="pres">
      <dgm:prSet presAssocID="{1861FE72-F83A-4F96-B6E5-C400C5CB0027}" presName="vertThree" presStyleCnt="0"/>
      <dgm:spPr/>
    </dgm:pt>
    <dgm:pt modelId="{0797051F-76D8-4C36-923E-27A3998E3F0C}" type="pres">
      <dgm:prSet presAssocID="{1861FE72-F83A-4F96-B6E5-C400C5CB0027}" presName="txThree" presStyleLbl="node3" presStyleIdx="0" presStyleCnt="3">
        <dgm:presLayoutVars>
          <dgm:chPref val="3"/>
        </dgm:presLayoutVars>
      </dgm:prSet>
      <dgm:spPr/>
      <dgm:t>
        <a:bodyPr/>
        <a:lstStyle/>
        <a:p>
          <a:endParaRPr lang="en-US"/>
        </a:p>
      </dgm:t>
    </dgm:pt>
    <dgm:pt modelId="{A5947658-CC55-40E7-BDFC-E0853B46EB43}" type="pres">
      <dgm:prSet presAssocID="{1861FE72-F83A-4F96-B6E5-C400C5CB0027}" presName="horzThree" presStyleCnt="0"/>
      <dgm:spPr/>
    </dgm:pt>
    <dgm:pt modelId="{42F80385-964C-445A-87F8-5D0E37FBBE93}" type="pres">
      <dgm:prSet presAssocID="{5A73EB45-DA7F-4795-9136-EC859445C84F}" presName="sibSpaceThree" presStyleCnt="0"/>
      <dgm:spPr/>
    </dgm:pt>
    <dgm:pt modelId="{51E42724-3C46-466A-9A97-E82E7B8E8AC3}" type="pres">
      <dgm:prSet presAssocID="{CBB78343-F9F2-4581-84D8-C4729A7DF078}" presName="vertThree" presStyleCnt="0"/>
      <dgm:spPr/>
    </dgm:pt>
    <dgm:pt modelId="{117F07DA-3774-4E52-8EC8-F4D142AEAFA5}" type="pres">
      <dgm:prSet presAssocID="{CBB78343-F9F2-4581-84D8-C4729A7DF078}" presName="txThree" presStyleLbl="node3" presStyleIdx="1" presStyleCnt="3">
        <dgm:presLayoutVars>
          <dgm:chPref val="3"/>
        </dgm:presLayoutVars>
      </dgm:prSet>
      <dgm:spPr/>
      <dgm:t>
        <a:bodyPr/>
        <a:lstStyle/>
        <a:p>
          <a:endParaRPr lang="en-US"/>
        </a:p>
      </dgm:t>
    </dgm:pt>
    <dgm:pt modelId="{BEF5CA09-93B6-4CF8-83DD-5A7CF82849D7}" type="pres">
      <dgm:prSet presAssocID="{CBB78343-F9F2-4581-84D8-C4729A7DF078}" presName="horzThree" presStyleCnt="0"/>
      <dgm:spPr/>
    </dgm:pt>
    <dgm:pt modelId="{8298BF7F-953F-4C51-9316-59FD81A9F226}" type="pres">
      <dgm:prSet presAssocID="{FD359703-3C1A-4013-8679-52E8D8E5BDE5}" presName="sibSpaceTwo" presStyleCnt="0"/>
      <dgm:spPr/>
    </dgm:pt>
    <dgm:pt modelId="{B5715655-6494-4100-B5B3-1813772A0A6F}" type="pres">
      <dgm:prSet presAssocID="{326EE016-317B-4556-9875-F4D750134AE4}" presName="vertTwo" presStyleCnt="0"/>
      <dgm:spPr/>
    </dgm:pt>
    <dgm:pt modelId="{8B82A77B-AF28-4C92-8776-939C3EC3D4BF}" type="pres">
      <dgm:prSet presAssocID="{326EE016-317B-4556-9875-F4D750134AE4}" presName="txTwo" presStyleLbl="node2" presStyleIdx="1" presStyleCnt="2">
        <dgm:presLayoutVars>
          <dgm:chPref val="3"/>
        </dgm:presLayoutVars>
      </dgm:prSet>
      <dgm:spPr/>
      <dgm:t>
        <a:bodyPr/>
        <a:lstStyle/>
        <a:p>
          <a:endParaRPr lang="en-US"/>
        </a:p>
      </dgm:t>
    </dgm:pt>
    <dgm:pt modelId="{64CB0EA0-775B-4BEC-BC09-4A246FA760A5}" type="pres">
      <dgm:prSet presAssocID="{326EE016-317B-4556-9875-F4D750134AE4}" presName="parTransTwo" presStyleCnt="0"/>
      <dgm:spPr/>
    </dgm:pt>
    <dgm:pt modelId="{D7948A46-71D4-4B69-9317-3E9F6ED438C6}" type="pres">
      <dgm:prSet presAssocID="{326EE016-317B-4556-9875-F4D750134AE4}" presName="horzTwo" presStyleCnt="0"/>
      <dgm:spPr/>
    </dgm:pt>
    <dgm:pt modelId="{1FD0BE96-5385-49E6-BC95-622D52D0A799}" type="pres">
      <dgm:prSet presAssocID="{67690B81-5CD4-4894-9880-5C4F2381165E}" presName="vertThree" presStyleCnt="0"/>
      <dgm:spPr/>
    </dgm:pt>
    <dgm:pt modelId="{2B1A7F6E-3320-4351-8B2D-6859F7FE75B9}" type="pres">
      <dgm:prSet presAssocID="{67690B81-5CD4-4894-9880-5C4F2381165E}" presName="txThree" presStyleLbl="node3" presStyleIdx="2" presStyleCnt="3">
        <dgm:presLayoutVars>
          <dgm:chPref val="3"/>
        </dgm:presLayoutVars>
      </dgm:prSet>
      <dgm:spPr/>
      <dgm:t>
        <a:bodyPr/>
        <a:lstStyle/>
        <a:p>
          <a:endParaRPr lang="en-US"/>
        </a:p>
      </dgm:t>
    </dgm:pt>
    <dgm:pt modelId="{F1ED94C5-E9CB-4C91-BDBC-482328B9897B}" type="pres">
      <dgm:prSet presAssocID="{67690B81-5CD4-4894-9880-5C4F2381165E}" presName="horzThree" presStyleCnt="0"/>
      <dgm:spPr/>
    </dgm:pt>
  </dgm:ptLst>
  <dgm:cxnLst>
    <dgm:cxn modelId="{D09C4B78-86F6-40B7-BE7B-6BA2FD03EA00}" srcId="{326EE016-317B-4556-9875-F4D750134AE4}" destId="{67690B81-5CD4-4894-9880-5C4F2381165E}" srcOrd="0" destOrd="0" parTransId="{F08BBD22-2FD2-4339-89B6-4E8FD88111AD}" sibTransId="{34199989-CB5B-4CC8-A528-1AB8E7E30869}"/>
    <dgm:cxn modelId="{011F439E-7033-4438-BEA2-85877FFE22D3}" srcId="{11FD451F-A75D-4A33-A7BC-4CA4E214E082}" destId="{1861FE72-F83A-4F96-B6E5-C400C5CB0027}" srcOrd="0" destOrd="0" parTransId="{04C15C52-3D95-4D65-A092-FF7BFF61216B}" sibTransId="{5A73EB45-DA7F-4795-9136-EC859445C84F}"/>
    <dgm:cxn modelId="{C3591913-C480-45A2-A832-3FB8600B16A0}" type="presOf" srcId="{1861FE72-F83A-4F96-B6E5-C400C5CB0027}" destId="{0797051F-76D8-4C36-923E-27A3998E3F0C}" srcOrd="0" destOrd="0" presId="urn:microsoft.com/office/officeart/2005/8/layout/architecture+Icon"/>
    <dgm:cxn modelId="{EBFF4F2F-5427-4C21-9B5E-23D5152D527D}" type="presOf" srcId="{FDF6EA1F-4ADB-436D-BDB4-6C3E9CBB4733}" destId="{2C62AAF5-EE51-4B60-9A8C-F88CDD2BA74D}" srcOrd="0" destOrd="0" presId="urn:microsoft.com/office/officeart/2005/8/layout/architecture+Icon"/>
    <dgm:cxn modelId="{6769F58C-E7CF-4E4C-8E52-162D29E147FF}" srcId="{FDF6EA1F-4ADB-436D-BDB4-6C3E9CBB4733}" destId="{7684E3DC-185B-4145-B411-53840B183BE5}" srcOrd="0" destOrd="0" parTransId="{AACB6777-4D14-4219-BCE3-4B9B8984095F}" sibTransId="{9063524E-4F40-42A5-8EB1-F733F0FE4176}"/>
    <dgm:cxn modelId="{D03026C5-E601-4553-99E8-9DDBE49665F4}" srcId="{7684E3DC-185B-4145-B411-53840B183BE5}" destId="{11FD451F-A75D-4A33-A7BC-4CA4E214E082}" srcOrd="0" destOrd="0" parTransId="{FF7036C6-9026-486A-B964-0CC47291EF11}" sibTransId="{FD359703-3C1A-4013-8679-52E8D8E5BDE5}"/>
    <dgm:cxn modelId="{78059F7B-43D6-4C7A-A9AB-4C1E71E4308F}" type="presOf" srcId="{67690B81-5CD4-4894-9880-5C4F2381165E}" destId="{2B1A7F6E-3320-4351-8B2D-6859F7FE75B9}" srcOrd="0" destOrd="0" presId="urn:microsoft.com/office/officeart/2005/8/layout/architecture+Icon"/>
    <dgm:cxn modelId="{109F062F-9C72-49D0-883C-B3DC50C78515}" type="presOf" srcId="{326EE016-317B-4556-9875-F4D750134AE4}" destId="{8B82A77B-AF28-4C92-8776-939C3EC3D4BF}" srcOrd="0" destOrd="0" presId="urn:microsoft.com/office/officeart/2005/8/layout/architecture+Icon"/>
    <dgm:cxn modelId="{E74AF201-17D9-4D12-B41D-289659D4FE49}" srcId="{11FD451F-A75D-4A33-A7BC-4CA4E214E082}" destId="{CBB78343-F9F2-4581-84D8-C4729A7DF078}" srcOrd="1" destOrd="0" parTransId="{4EFCC50C-3A51-4C99-BA85-99D3BF17FCAB}" sibTransId="{06E0A6A0-144D-4B22-958C-E2FFEBE02DEA}"/>
    <dgm:cxn modelId="{6F14D236-5AFB-412D-8EE7-3998CC2A27D9}" type="presOf" srcId="{CBB78343-F9F2-4581-84D8-C4729A7DF078}" destId="{117F07DA-3774-4E52-8EC8-F4D142AEAFA5}" srcOrd="0" destOrd="0" presId="urn:microsoft.com/office/officeart/2005/8/layout/architecture+Icon"/>
    <dgm:cxn modelId="{B1FAE687-051D-4D5C-BF6C-F7F49204F5E6}" srcId="{7684E3DC-185B-4145-B411-53840B183BE5}" destId="{326EE016-317B-4556-9875-F4D750134AE4}" srcOrd="1" destOrd="0" parTransId="{30EA00D2-1E9F-42A9-A2A9-93EEFF5F2C7C}" sibTransId="{C4666B4E-0924-4064-BE65-53B37F416DBF}"/>
    <dgm:cxn modelId="{2A2FFD2E-BE4A-463F-BE75-1EFDA090D90A}" type="presOf" srcId="{11FD451F-A75D-4A33-A7BC-4CA4E214E082}" destId="{C3BE601B-6EDD-4D4F-945A-9F85CDA7448F}" srcOrd="0" destOrd="0" presId="urn:microsoft.com/office/officeart/2005/8/layout/architecture+Icon"/>
    <dgm:cxn modelId="{8802700A-63D7-4146-ADE7-AFF3F40C7FBE}" type="presOf" srcId="{7684E3DC-185B-4145-B411-53840B183BE5}" destId="{1BA6A61E-2CB5-41DB-8AE5-D0BC0C18C167}" srcOrd="0" destOrd="0" presId="urn:microsoft.com/office/officeart/2005/8/layout/architecture+Icon"/>
    <dgm:cxn modelId="{7F24A437-1D3A-4081-8CE1-E79CB7829E4F}" type="presParOf" srcId="{2C62AAF5-EE51-4B60-9A8C-F88CDD2BA74D}" destId="{2D3E1DB5-9EFB-419D-B02F-3952B0A2E1C7}" srcOrd="0" destOrd="0" presId="urn:microsoft.com/office/officeart/2005/8/layout/architecture+Icon"/>
    <dgm:cxn modelId="{EAA0BEBF-D4DD-4986-84C8-9BD3B23B17DF}" type="presParOf" srcId="{2D3E1DB5-9EFB-419D-B02F-3952B0A2E1C7}" destId="{1BA6A61E-2CB5-41DB-8AE5-D0BC0C18C167}" srcOrd="0" destOrd="0" presId="urn:microsoft.com/office/officeart/2005/8/layout/architecture+Icon"/>
    <dgm:cxn modelId="{69D50D45-6DD7-4BEE-85B2-BD8A61E8690A}" type="presParOf" srcId="{2D3E1DB5-9EFB-419D-B02F-3952B0A2E1C7}" destId="{EA322F36-8EA5-4144-A9C2-6CEEEAA7F2D3}" srcOrd="1" destOrd="0" presId="urn:microsoft.com/office/officeart/2005/8/layout/architecture+Icon"/>
    <dgm:cxn modelId="{8ECF338E-1DBA-4EBE-8922-352BC7267346}" type="presParOf" srcId="{2D3E1DB5-9EFB-419D-B02F-3952B0A2E1C7}" destId="{9F3E9C75-A9BE-4D22-AC68-9F15F007DC88}" srcOrd="2" destOrd="0" presId="urn:microsoft.com/office/officeart/2005/8/layout/architecture+Icon"/>
    <dgm:cxn modelId="{37F030F6-1FA8-4CC4-B226-BE72B89C0F45}" type="presParOf" srcId="{9F3E9C75-A9BE-4D22-AC68-9F15F007DC88}" destId="{D9C340DE-A507-420E-87F5-94F0050502F8}" srcOrd="0" destOrd="0" presId="urn:microsoft.com/office/officeart/2005/8/layout/architecture+Icon"/>
    <dgm:cxn modelId="{343D531B-8419-4969-A24E-62A9D7B5A17E}" type="presParOf" srcId="{D9C340DE-A507-420E-87F5-94F0050502F8}" destId="{C3BE601B-6EDD-4D4F-945A-9F85CDA7448F}" srcOrd="0" destOrd="0" presId="urn:microsoft.com/office/officeart/2005/8/layout/architecture+Icon"/>
    <dgm:cxn modelId="{18AC8068-0E28-4CD0-A065-454857C2CA3B}" type="presParOf" srcId="{D9C340DE-A507-420E-87F5-94F0050502F8}" destId="{84C82662-8DC8-4836-967E-AB2783F8576D}" srcOrd="1" destOrd="0" presId="urn:microsoft.com/office/officeart/2005/8/layout/architecture+Icon"/>
    <dgm:cxn modelId="{98CA5DFA-8B81-44B8-84CA-D5371EE0E342}" type="presParOf" srcId="{D9C340DE-A507-420E-87F5-94F0050502F8}" destId="{345754E1-DB5A-4B54-918C-C8C0409D29F2}" srcOrd="2" destOrd="0" presId="urn:microsoft.com/office/officeart/2005/8/layout/architecture+Icon"/>
    <dgm:cxn modelId="{739F6C88-935D-47C1-BABC-C63DBF70196C}" type="presParOf" srcId="{345754E1-DB5A-4B54-918C-C8C0409D29F2}" destId="{90A505D1-4316-4BA8-9EE1-F184694139B2}" srcOrd="0" destOrd="0" presId="urn:microsoft.com/office/officeart/2005/8/layout/architecture+Icon"/>
    <dgm:cxn modelId="{FB84A217-9611-4F4A-AA63-04957182B2AC}" type="presParOf" srcId="{90A505D1-4316-4BA8-9EE1-F184694139B2}" destId="{0797051F-76D8-4C36-923E-27A3998E3F0C}" srcOrd="0" destOrd="0" presId="urn:microsoft.com/office/officeart/2005/8/layout/architecture+Icon"/>
    <dgm:cxn modelId="{C30F6F34-53D0-427E-8161-9F891EE2677B}" type="presParOf" srcId="{90A505D1-4316-4BA8-9EE1-F184694139B2}" destId="{A5947658-CC55-40E7-BDFC-E0853B46EB43}" srcOrd="1" destOrd="0" presId="urn:microsoft.com/office/officeart/2005/8/layout/architecture+Icon"/>
    <dgm:cxn modelId="{42AA6BD5-AA3F-467F-921E-3718D2DD7561}" type="presParOf" srcId="{345754E1-DB5A-4B54-918C-C8C0409D29F2}" destId="{42F80385-964C-445A-87F8-5D0E37FBBE93}" srcOrd="1" destOrd="0" presId="urn:microsoft.com/office/officeart/2005/8/layout/architecture+Icon"/>
    <dgm:cxn modelId="{D51CE9D3-3128-4402-AA49-B7F34459E39C}" type="presParOf" srcId="{345754E1-DB5A-4B54-918C-C8C0409D29F2}" destId="{51E42724-3C46-466A-9A97-E82E7B8E8AC3}" srcOrd="2" destOrd="0" presId="urn:microsoft.com/office/officeart/2005/8/layout/architecture+Icon"/>
    <dgm:cxn modelId="{6D2AAA54-994E-42F8-8F96-D277D2706BFE}" type="presParOf" srcId="{51E42724-3C46-466A-9A97-E82E7B8E8AC3}" destId="{117F07DA-3774-4E52-8EC8-F4D142AEAFA5}" srcOrd="0" destOrd="0" presId="urn:microsoft.com/office/officeart/2005/8/layout/architecture+Icon"/>
    <dgm:cxn modelId="{A52CDC64-ACA5-4886-9B35-F4A7E743949C}" type="presParOf" srcId="{51E42724-3C46-466A-9A97-E82E7B8E8AC3}" destId="{BEF5CA09-93B6-4CF8-83DD-5A7CF82849D7}" srcOrd="1" destOrd="0" presId="urn:microsoft.com/office/officeart/2005/8/layout/architecture+Icon"/>
    <dgm:cxn modelId="{B0B94537-12F1-4422-B94F-1468FC09E6EB}" type="presParOf" srcId="{9F3E9C75-A9BE-4D22-AC68-9F15F007DC88}" destId="{8298BF7F-953F-4C51-9316-59FD81A9F226}" srcOrd="1" destOrd="0" presId="urn:microsoft.com/office/officeart/2005/8/layout/architecture+Icon"/>
    <dgm:cxn modelId="{628060C0-DC17-4620-9B35-083B5E7077DA}" type="presParOf" srcId="{9F3E9C75-A9BE-4D22-AC68-9F15F007DC88}" destId="{B5715655-6494-4100-B5B3-1813772A0A6F}" srcOrd="2" destOrd="0" presId="urn:microsoft.com/office/officeart/2005/8/layout/architecture+Icon"/>
    <dgm:cxn modelId="{62978210-757D-425E-9610-71D6F813555C}" type="presParOf" srcId="{B5715655-6494-4100-B5B3-1813772A0A6F}" destId="{8B82A77B-AF28-4C92-8776-939C3EC3D4BF}" srcOrd="0" destOrd="0" presId="urn:microsoft.com/office/officeart/2005/8/layout/architecture+Icon"/>
    <dgm:cxn modelId="{63E9CA63-A5B3-43E2-A16E-C5AA094C2327}" type="presParOf" srcId="{B5715655-6494-4100-B5B3-1813772A0A6F}" destId="{64CB0EA0-775B-4BEC-BC09-4A246FA760A5}" srcOrd="1" destOrd="0" presId="urn:microsoft.com/office/officeart/2005/8/layout/architecture+Icon"/>
    <dgm:cxn modelId="{FDA5CCD1-542F-44EF-A07F-FD1A5774AE39}" type="presParOf" srcId="{B5715655-6494-4100-B5B3-1813772A0A6F}" destId="{D7948A46-71D4-4B69-9317-3E9F6ED438C6}" srcOrd="2" destOrd="0" presId="urn:microsoft.com/office/officeart/2005/8/layout/architecture+Icon"/>
    <dgm:cxn modelId="{8848B825-FB53-4B8E-A106-44F913AC073F}" type="presParOf" srcId="{D7948A46-71D4-4B69-9317-3E9F6ED438C6}" destId="{1FD0BE96-5385-49E6-BC95-622D52D0A799}" srcOrd="0" destOrd="0" presId="urn:microsoft.com/office/officeart/2005/8/layout/architecture+Icon"/>
    <dgm:cxn modelId="{2DED5788-7B96-4514-A34E-D18B784DDD72}" type="presParOf" srcId="{1FD0BE96-5385-49E6-BC95-622D52D0A799}" destId="{2B1A7F6E-3320-4351-8B2D-6859F7FE75B9}" srcOrd="0" destOrd="0" presId="urn:microsoft.com/office/officeart/2005/8/layout/architecture+Icon"/>
    <dgm:cxn modelId="{BFFE5186-6E50-4208-A302-9AF0C1C74CF4}" type="presParOf" srcId="{1FD0BE96-5385-49E6-BC95-622D52D0A799}" destId="{F1ED94C5-E9CB-4C91-BDBC-482328B9897B}"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AC5DF33-C59B-44EB-A6C8-3AABF6AC2DC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80D7B05F-4387-410B-A0AC-CCBB3C377D85}">
      <dgm:prSet phldrT="[Text]"/>
      <dgm:spPr/>
      <dgm:t>
        <a:bodyPr/>
        <a:lstStyle/>
        <a:p>
          <a:r>
            <a:rPr lang="en-US" dirty="0" smtClean="0"/>
            <a:t>Communicate clearly</a:t>
          </a:r>
          <a:endParaRPr lang="en-US" dirty="0"/>
        </a:p>
      </dgm:t>
    </dgm:pt>
    <dgm:pt modelId="{DDB8CF46-C847-4E2D-AF6B-C7B866224AE0}" type="parTrans" cxnId="{D4EB478B-10FB-4DE2-95A5-9F9AA02E5616}">
      <dgm:prSet/>
      <dgm:spPr/>
      <dgm:t>
        <a:bodyPr/>
        <a:lstStyle/>
        <a:p>
          <a:endParaRPr lang="en-US"/>
        </a:p>
      </dgm:t>
    </dgm:pt>
    <dgm:pt modelId="{3B603778-8342-495D-8958-D178362B5DF1}" type="sibTrans" cxnId="{D4EB478B-10FB-4DE2-95A5-9F9AA02E5616}">
      <dgm:prSet/>
      <dgm:spPr/>
      <dgm:t>
        <a:bodyPr/>
        <a:lstStyle/>
        <a:p>
          <a:endParaRPr lang="en-US"/>
        </a:p>
      </dgm:t>
    </dgm:pt>
    <dgm:pt modelId="{181CA5D8-6861-445F-A598-ACF07E2369A7}">
      <dgm:prSet phldrT="[Text]"/>
      <dgm:spPr/>
      <dgm:t>
        <a:bodyPr/>
        <a:lstStyle/>
        <a:p>
          <a:r>
            <a:rPr lang="en-US" dirty="0" smtClean="0"/>
            <a:t>Choose members carefully</a:t>
          </a:r>
          <a:endParaRPr lang="en-US" dirty="0"/>
        </a:p>
      </dgm:t>
    </dgm:pt>
    <dgm:pt modelId="{C64B5DA8-7A85-4538-B77B-8E547CC4FF41}" type="parTrans" cxnId="{DD5112D1-AA1E-434F-BA91-7512845C9301}">
      <dgm:prSet/>
      <dgm:spPr/>
      <dgm:t>
        <a:bodyPr/>
        <a:lstStyle/>
        <a:p>
          <a:endParaRPr lang="en-US"/>
        </a:p>
      </dgm:t>
    </dgm:pt>
    <dgm:pt modelId="{C2310346-41CB-42C7-87DF-D266B39073B9}" type="sibTrans" cxnId="{DD5112D1-AA1E-434F-BA91-7512845C9301}">
      <dgm:prSet/>
      <dgm:spPr/>
      <dgm:t>
        <a:bodyPr/>
        <a:lstStyle/>
        <a:p>
          <a:endParaRPr lang="en-US"/>
        </a:p>
      </dgm:t>
    </dgm:pt>
    <dgm:pt modelId="{AFC554BC-5090-461E-BB1B-AC5C30847779}">
      <dgm:prSet phldrT="[Text]"/>
      <dgm:spPr/>
      <dgm:t>
        <a:bodyPr/>
        <a:lstStyle/>
        <a:p>
          <a:r>
            <a:rPr lang="en-US" dirty="0" smtClean="0"/>
            <a:t>Lead by example</a:t>
          </a:r>
          <a:endParaRPr lang="en-US" dirty="0"/>
        </a:p>
      </dgm:t>
    </dgm:pt>
    <dgm:pt modelId="{52F42972-F5AE-4DB6-945F-7AD6A0F0578D}" type="parTrans" cxnId="{AA08FFB8-627D-447E-B69D-AC37BE4FC6FA}">
      <dgm:prSet/>
      <dgm:spPr/>
      <dgm:t>
        <a:bodyPr/>
        <a:lstStyle/>
        <a:p>
          <a:endParaRPr lang="en-US"/>
        </a:p>
      </dgm:t>
    </dgm:pt>
    <dgm:pt modelId="{345DC15C-DC2A-4E9D-82F6-171236E889E2}" type="sibTrans" cxnId="{AA08FFB8-627D-447E-B69D-AC37BE4FC6FA}">
      <dgm:prSet/>
      <dgm:spPr/>
      <dgm:t>
        <a:bodyPr/>
        <a:lstStyle/>
        <a:p>
          <a:endParaRPr lang="en-US"/>
        </a:p>
      </dgm:t>
    </dgm:pt>
    <dgm:pt modelId="{E30EED40-30AC-49FF-A632-F27855A2D8BA}">
      <dgm:prSet phldrT="[Text]"/>
      <dgm:spPr/>
      <dgm:t>
        <a:bodyPr/>
        <a:lstStyle/>
        <a:p>
          <a:r>
            <a:rPr lang="en-US" dirty="0" smtClean="0"/>
            <a:t>Evaluate</a:t>
          </a:r>
          <a:endParaRPr lang="en-US" dirty="0"/>
        </a:p>
      </dgm:t>
    </dgm:pt>
    <dgm:pt modelId="{9C7725A4-7E35-45D3-866D-19DAB1F750B9}" type="parTrans" cxnId="{3F40712F-BC7E-4420-8B65-F32B7617E7EE}">
      <dgm:prSet/>
      <dgm:spPr/>
    </dgm:pt>
    <dgm:pt modelId="{F2AADAAD-57B4-4A7D-B748-BFBBB48CE7F2}" type="sibTrans" cxnId="{3F40712F-BC7E-4420-8B65-F32B7617E7EE}">
      <dgm:prSet/>
      <dgm:spPr/>
    </dgm:pt>
    <dgm:pt modelId="{95DB683F-A3E9-4A28-82DA-D8D08B72D6A0}" type="pres">
      <dgm:prSet presAssocID="{AAC5DF33-C59B-44EB-A6C8-3AABF6AC2DC4}" presName="linear" presStyleCnt="0">
        <dgm:presLayoutVars>
          <dgm:dir/>
          <dgm:animLvl val="lvl"/>
          <dgm:resizeHandles val="exact"/>
        </dgm:presLayoutVars>
      </dgm:prSet>
      <dgm:spPr/>
      <dgm:t>
        <a:bodyPr/>
        <a:lstStyle/>
        <a:p>
          <a:endParaRPr lang="en-US"/>
        </a:p>
      </dgm:t>
    </dgm:pt>
    <dgm:pt modelId="{68D64441-823E-47E2-920C-5242BF3E18A7}" type="pres">
      <dgm:prSet presAssocID="{80D7B05F-4387-410B-A0AC-CCBB3C377D85}" presName="parentLin" presStyleCnt="0"/>
      <dgm:spPr/>
    </dgm:pt>
    <dgm:pt modelId="{BA12E9DE-050C-4600-B4BB-9BBE2CB2B0F4}" type="pres">
      <dgm:prSet presAssocID="{80D7B05F-4387-410B-A0AC-CCBB3C377D85}" presName="parentLeftMargin" presStyleLbl="node1" presStyleIdx="0" presStyleCnt="4"/>
      <dgm:spPr/>
      <dgm:t>
        <a:bodyPr/>
        <a:lstStyle/>
        <a:p>
          <a:endParaRPr lang="en-US"/>
        </a:p>
      </dgm:t>
    </dgm:pt>
    <dgm:pt modelId="{6AE3ACC2-FC26-41C3-B8B2-EF5104927C35}" type="pres">
      <dgm:prSet presAssocID="{80D7B05F-4387-410B-A0AC-CCBB3C377D85}" presName="parentText" presStyleLbl="node1" presStyleIdx="0" presStyleCnt="4">
        <dgm:presLayoutVars>
          <dgm:chMax val="0"/>
          <dgm:bulletEnabled val="1"/>
        </dgm:presLayoutVars>
      </dgm:prSet>
      <dgm:spPr/>
      <dgm:t>
        <a:bodyPr/>
        <a:lstStyle/>
        <a:p>
          <a:endParaRPr lang="en-US"/>
        </a:p>
      </dgm:t>
    </dgm:pt>
    <dgm:pt modelId="{CE1F9202-BEEB-4164-8A36-47923C87CB44}" type="pres">
      <dgm:prSet presAssocID="{80D7B05F-4387-410B-A0AC-CCBB3C377D85}" presName="negativeSpace" presStyleCnt="0"/>
      <dgm:spPr/>
    </dgm:pt>
    <dgm:pt modelId="{A63D9DAA-AB22-4274-9255-F20FD80D4670}" type="pres">
      <dgm:prSet presAssocID="{80D7B05F-4387-410B-A0AC-CCBB3C377D85}" presName="childText" presStyleLbl="conFgAcc1" presStyleIdx="0" presStyleCnt="4">
        <dgm:presLayoutVars>
          <dgm:bulletEnabled val="1"/>
        </dgm:presLayoutVars>
      </dgm:prSet>
      <dgm:spPr/>
    </dgm:pt>
    <dgm:pt modelId="{63AD0D41-236C-4E9F-86A5-EDE37B7DFDAE}" type="pres">
      <dgm:prSet presAssocID="{3B603778-8342-495D-8958-D178362B5DF1}" presName="spaceBetweenRectangles" presStyleCnt="0"/>
      <dgm:spPr/>
    </dgm:pt>
    <dgm:pt modelId="{A70EDABB-EDBB-45D0-8EFA-555FE307E32C}" type="pres">
      <dgm:prSet presAssocID="{181CA5D8-6861-445F-A598-ACF07E2369A7}" presName="parentLin" presStyleCnt="0"/>
      <dgm:spPr/>
    </dgm:pt>
    <dgm:pt modelId="{439183E5-C34B-422C-BF4A-A36C31697F29}" type="pres">
      <dgm:prSet presAssocID="{181CA5D8-6861-445F-A598-ACF07E2369A7}" presName="parentLeftMargin" presStyleLbl="node1" presStyleIdx="0" presStyleCnt="4"/>
      <dgm:spPr/>
      <dgm:t>
        <a:bodyPr/>
        <a:lstStyle/>
        <a:p>
          <a:endParaRPr lang="en-US"/>
        </a:p>
      </dgm:t>
    </dgm:pt>
    <dgm:pt modelId="{5097A014-D3E5-424D-84AF-45D714C3D7D6}" type="pres">
      <dgm:prSet presAssocID="{181CA5D8-6861-445F-A598-ACF07E2369A7}" presName="parentText" presStyleLbl="node1" presStyleIdx="1" presStyleCnt="4">
        <dgm:presLayoutVars>
          <dgm:chMax val="0"/>
          <dgm:bulletEnabled val="1"/>
        </dgm:presLayoutVars>
      </dgm:prSet>
      <dgm:spPr/>
      <dgm:t>
        <a:bodyPr/>
        <a:lstStyle/>
        <a:p>
          <a:endParaRPr lang="en-US"/>
        </a:p>
      </dgm:t>
    </dgm:pt>
    <dgm:pt modelId="{894E391F-9726-441C-B009-1D215779AAE2}" type="pres">
      <dgm:prSet presAssocID="{181CA5D8-6861-445F-A598-ACF07E2369A7}" presName="negativeSpace" presStyleCnt="0"/>
      <dgm:spPr/>
    </dgm:pt>
    <dgm:pt modelId="{9DAA93E3-8DD0-4231-A60D-BADDD0ABFD3C}" type="pres">
      <dgm:prSet presAssocID="{181CA5D8-6861-445F-A598-ACF07E2369A7}" presName="childText" presStyleLbl="conFgAcc1" presStyleIdx="1" presStyleCnt="4">
        <dgm:presLayoutVars>
          <dgm:bulletEnabled val="1"/>
        </dgm:presLayoutVars>
      </dgm:prSet>
      <dgm:spPr/>
    </dgm:pt>
    <dgm:pt modelId="{C7451111-35E7-4BB4-802A-CC29DEAC1AA1}" type="pres">
      <dgm:prSet presAssocID="{C2310346-41CB-42C7-87DF-D266B39073B9}" presName="spaceBetweenRectangles" presStyleCnt="0"/>
      <dgm:spPr/>
    </dgm:pt>
    <dgm:pt modelId="{839BE32E-DFEA-4DA6-9C89-3D3AF51E9166}" type="pres">
      <dgm:prSet presAssocID="{AFC554BC-5090-461E-BB1B-AC5C30847779}" presName="parentLin" presStyleCnt="0"/>
      <dgm:spPr/>
    </dgm:pt>
    <dgm:pt modelId="{98DDFEBA-17C1-46EF-82E7-FFF21B9362F0}" type="pres">
      <dgm:prSet presAssocID="{AFC554BC-5090-461E-BB1B-AC5C30847779}" presName="parentLeftMargin" presStyleLbl="node1" presStyleIdx="1" presStyleCnt="4"/>
      <dgm:spPr/>
      <dgm:t>
        <a:bodyPr/>
        <a:lstStyle/>
        <a:p>
          <a:endParaRPr lang="en-US"/>
        </a:p>
      </dgm:t>
    </dgm:pt>
    <dgm:pt modelId="{65232EFF-9F11-4F28-8506-D43362C311EC}" type="pres">
      <dgm:prSet presAssocID="{AFC554BC-5090-461E-BB1B-AC5C30847779}" presName="parentText" presStyleLbl="node1" presStyleIdx="2" presStyleCnt="4">
        <dgm:presLayoutVars>
          <dgm:chMax val="0"/>
          <dgm:bulletEnabled val="1"/>
        </dgm:presLayoutVars>
      </dgm:prSet>
      <dgm:spPr/>
      <dgm:t>
        <a:bodyPr/>
        <a:lstStyle/>
        <a:p>
          <a:endParaRPr lang="en-US"/>
        </a:p>
      </dgm:t>
    </dgm:pt>
    <dgm:pt modelId="{76229882-6DEE-483C-835C-62D01C4B41F0}" type="pres">
      <dgm:prSet presAssocID="{AFC554BC-5090-461E-BB1B-AC5C30847779}" presName="negativeSpace" presStyleCnt="0"/>
      <dgm:spPr/>
    </dgm:pt>
    <dgm:pt modelId="{421F427C-9E48-4431-951A-CEFE766743C4}" type="pres">
      <dgm:prSet presAssocID="{AFC554BC-5090-461E-BB1B-AC5C30847779}" presName="childText" presStyleLbl="conFgAcc1" presStyleIdx="2" presStyleCnt="4">
        <dgm:presLayoutVars>
          <dgm:bulletEnabled val="1"/>
        </dgm:presLayoutVars>
      </dgm:prSet>
      <dgm:spPr/>
    </dgm:pt>
    <dgm:pt modelId="{A62564DA-27F8-4AF6-B3D3-C548BD0C877F}" type="pres">
      <dgm:prSet presAssocID="{345DC15C-DC2A-4E9D-82F6-171236E889E2}" presName="spaceBetweenRectangles" presStyleCnt="0"/>
      <dgm:spPr/>
    </dgm:pt>
    <dgm:pt modelId="{EF7476D1-2A0A-412F-B0C9-C74EABC8CEF8}" type="pres">
      <dgm:prSet presAssocID="{E30EED40-30AC-49FF-A632-F27855A2D8BA}" presName="parentLin" presStyleCnt="0"/>
      <dgm:spPr/>
    </dgm:pt>
    <dgm:pt modelId="{E02A0C58-E2D2-4997-A14C-E306961178E8}" type="pres">
      <dgm:prSet presAssocID="{E30EED40-30AC-49FF-A632-F27855A2D8BA}" presName="parentLeftMargin" presStyleLbl="node1" presStyleIdx="2" presStyleCnt="4"/>
      <dgm:spPr/>
      <dgm:t>
        <a:bodyPr/>
        <a:lstStyle/>
        <a:p>
          <a:endParaRPr lang="en-US"/>
        </a:p>
      </dgm:t>
    </dgm:pt>
    <dgm:pt modelId="{068472AE-A423-4648-8B9B-9E893C2141CE}" type="pres">
      <dgm:prSet presAssocID="{E30EED40-30AC-49FF-A632-F27855A2D8BA}" presName="parentText" presStyleLbl="node1" presStyleIdx="3" presStyleCnt="4">
        <dgm:presLayoutVars>
          <dgm:chMax val="0"/>
          <dgm:bulletEnabled val="1"/>
        </dgm:presLayoutVars>
      </dgm:prSet>
      <dgm:spPr/>
      <dgm:t>
        <a:bodyPr/>
        <a:lstStyle/>
        <a:p>
          <a:endParaRPr lang="en-US"/>
        </a:p>
      </dgm:t>
    </dgm:pt>
    <dgm:pt modelId="{90DA1254-07A4-4854-A9D0-83F490E0DBF8}" type="pres">
      <dgm:prSet presAssocID="{E30EED40-30AC-49FF-A632-F27855A2D8BA}" presName="negativeSpace" presStyleCnt="0"/>
      <dgm:spPr/>
    </dgm:pt>
    <dgm:pt modelId="{52059624-978F-45DF-87F5-77F9C2EFFA1A}" type="pres">
      <dgm:prSet presAssocID="{E30EED40-30AC-49FF-A632-F27855A2D8BA}" presName="childText" presStyleLbl="conFgAcc1" presStyleIdx="3" presStyleCnt="4">
        <dgm:presLayoutVars>
          <dgm:bulletEnabled val="1"/>
        </dgm:presLayoutVars>
      </dgm:prSet>
      <dgm:spPr/>
    </dgm:pt>
  </dgm:ptLst>
  <dgm:cxnLst>
    <dgm:cxn modelId="{AA08FFB8-627D-447E-B69D-AC37BE4FC6FA}" srcId="{AAC5DF33-C59B-44EB-A6C8-3AABF6AC2DC4}" destId="{AFC554BC-5090-461E-BB1B-AC5C30847779}" srcOrd="2" destOrd="0" parTransId="{52F42972-F5AE-4DB6-945F-7AD6A0F0578D}" sibTransId="{345DC15C-DC2A-4E9D-82F6-171236E889E2}"/>
    <dgm:cxn modelId="{42A38476-3211-4BBC-9FA1-5FEB3B674576}" type="presOf" srcId="{AFC554BC-5090-461E-BB1B-AC5C30847779}" destId="{98DDFEBA-17C1-46EF-82E7-FFF21B9362F0}" srcOrd="0" destOrd="0" presId="urn:microsoft.com/office/officeart/2005/8/layout/list1"/>
    <dgm:cxn modelId="{D06A5BBE-D8C0-479F-904B-E879CADB9BDF}" type="presOf" srcId="{181CA5D8-6861-445F-A598-ACF07E2369A7}" destId="{439183E5-C34B-422C-BF4A-A36C31697F29}" srcOrd="0" destOrd="0" presId="urn:microsoft.com/office/officeart/2005/8/layout/list1"/>
    <dgm:cxn modelId="{2FA46E2B-018B-4EE2-95FD-E137F57B7D15}" type="presOf" srcId="{E30EED40-30AC-49FF-A632-F27855A2D8BA}" destId="{068472AE-A423-4648-8B9B-9E893C2141CE}" srcOrd="1" destOrd="0" presId="urn:microsoft.com/office/officeart/2005/8/layout/list1"/>
    <dgm:cxn modelId="{F5B18FAA-6673-4D0F-BA6C-B1FC8EA87FB6}" type="presOf" srcId="{AFC554BC-5090-461E-BB1B-AC5C30847779}" destId="{65232EFF-9F11-4F28-8506-D43362C311EC}" srcOrd="1" destOrd="0" presId="urn:microsoft.com/office/officeart/2005/8/layout/list1"/>
    <dgm:cxn modelId="{D6C13222-6F6D-4912-B571-411279F3A9BC}" type="presOf" srcId="{80D7B05F-4387-410B-A0AC-CCBB3C377D85}" destId="{BA12E9DE-050C-4600-B4BB-9BBE2CB2B0F4}" srcOrd="0" destOrd="0" presId="urn:microsoft.com/office/officeart/2005/8/layout/list1"/>
    <dgm:cxn modelId="{3C7535A3-8E20-40F1-BB7D-1AF371ADB538}" type="presOf" srcId="{AAC5DF33-C59B-44EB-A6C8-3AABF6AC2DC4}" destId="{95DB683F-A3E9-4A28-82DA-D8D08B72D6A0}" srcOrd="0" destOrd="0" presId="urn:microsoft.com/office/officeart/2005/8/layout/list1"/>
    <dgm:cxn modelId="{11AC9FC2-B63D-4475-B3D2-493D263E79B9}" type="presOf" srcId="{E30EED40-30AC-49FF-A632-F27855A2D8BA}" destId="{E02A0C58-E2D2-4997-A14C-E306961178E8}" srcOrd="0" destOrd="0" presId="urn:microsoft.com/office/officeart/2005/8/layout/list1"/>
    <dgm:cxn modelId="{D4EB478B-10FB-4DE2-95A5-9F9AA02E5616}" srcId="{AAC5DF33-C59B-44EB-A6C8-3AABF6AC2DC4}" destId="{80D7B05F-4387-410B-A0AC-CCBB3C377D85}" srcOrd="0" destOrd="0" parTransId="{DDB8CF46-C847-4E2D-AF6B-C7B866224AE0}" sibTransId="{3B603778-8342-495D-8958-D178362B5DF1}"/>
    <dgm:cxn modelId="{F250F667-8B8D-4758-BADB-3ED7F9FED50A}" type="presOf" srcId="{181CA5D8-6861-445F-A598-ACF07E2369A7}" destId="{5097A014-D3E5-424D-84AF-45D714C3D7D6}" srcOrd="1" destOrd="0" presId="urn:microsoft.com/office/officeart/2005/8/layout/list1"/>
    <dgm:cxn modelId="{3D0CAA48-3B56-4421-96DB-3A216E627B46}" type="presOf" srcId="{80D7B05F-4387-410B-A0AC-CCBB3C377D85}" destId="{6AE3ACC2-FC26-41C3-B8B2-EF5104927C35}" srcOrd="1" destOrd="0" presId="urn:microsoft.com/office/officeart/2005/8/layout/list1"/>
    <dgm:cxn modelId="{DD5112D1-AA1E-434F-BA91-7512845C9301}" srcId="{AAC5DF33-C59B-44EB-A6C8-3AABF6AC2DC4}" destId="{181CA5D8-6861-445F-A598-ACF07E2369A7}" srcOrd="1" destOrd="0" parTransId="{C64B5DA8-7A85-4538-B77B-8E547CC4FF41}" sibTransId="{C2310346-41CB-42C7-87DF-D266B39073B9}"/>
    <dgm:cxn modelId="{3F40712F-BC7E-4420-8B65-F32B7617E7EE}" srcId="{AAC5DF33-C59B-44EB-A6C8-3AABF6AC2DC4}" destId="{E30EED40-30AC-49FF-A632-F27855A2D8BA}" srcOrd="3" destOrd="0" parTransId="{9C7725A4-7E35-45D3-866D-19DAB1F750B9}" sibTransId="{F2AADAAD-57B4-4A7D-B748-BFBBB48CE7F2}"/>
    <dgm:cxn modelId="{1B3F9E2D-5CD5-4408-A836-A3FD8ACF5718}" type="presParOf" srcId="{95DB683F-A3E9-4A28-82DA-D8D08B72D6A0}" destId="{68D64441-823E-47E2-920C-5242BF3E18A7}" srcOrd="0" destOrd="0" presId="urn:microsoft.com/office/officeart/2005/8/layout/list1"/>
    <dgm:cxn modelId="{988EF8FE-F68C-46E4-BAC7-013C89854203}" type="presParOf" srcId="{68D64441-823E-47E2-920C-5242BF3E18A7}" destId="{BA12E9DE-050C-4600-B4BB-9BBE2CB2B0F4}" srcOrd="0" destOrd="0" presId="urn:microsoft.com/office/officeart/2005/8/layout/list1"/>
    <dgm:cxn modelId="{515AF5E1-80DA-418A-BAF7-614358CB2353}" type="presParOf" srcId="{68D64441-823E-47E2-920C-5242BF3E18A7}" destId="{6AE3ACC2-FC26-41C3-B8B2-EF5104927C35}" srcOrd="1" destOrd="0" presId="urn:microsoft.com/office/officeart/2005/8/layout/list1"/>
    <dgm:cxn modelId="{C1ACC91C-8F6E-4EC9-A7F1-27BB5D09AF06}" type="presParOf" srcId="{95DB683F-A3E9-4A28-82DA-D8D08B72D6A0}" destId="{CE1F9202-BEEB-4164-8A36-47923C87CB44}" srcOrd="1" destOrd="0" presId="urn:microsoft.com/office/officeart/2005/8/layout/list1"/>
    <dgm:cxn modelId="{942A271E-D455-4514-B0E0-9858BBD2A57D}" type="presParOf" srcId="{95DB683F-A3E9-4A28-82DA-D8D08B72D6A0}" destId="{A63D9DAA-AB22-4274-9255-F20FD80D4670}" srcOrd="2" destOrd="0" presId="urn:microsoft.com/office/officeart/2005/8/layout/list1"/>
    <dgm:cxn modelId="{B5F3AED5-E5DB-476D-9E81-D71552F1FE48}" type="presParOf" srcId="{95DB683F-A3E9-4A28-82DA-D8D08B72D6A0}" destId="{63AD0D41-236C-4E9F-86A5-EDE37B7DFDAE}" srcOrd="3" destOrd="0" presId="urn:microsoft.com/office/officeart/2005/8/layout/list1"/>
    <dgm:cxn modelId="{478C9B8C-0A10-4508-BB9A-5DC322651B75}" type="presParOf" srcId="{95DB683F-A3E9-4A28-82DA-D8D08B72D6A0}" destId="{A70EDABB-EDBB-45D0-8EFA-555FE307E32C}" srcOrd="4" destOrd="0" presId="urn:microsoft.com/office/officeart/2005/8/layout/list1"/>
    <dgm:cxn modelId="{A0B83980-718A-4451-8974-B439F127F2D4}" type="presParOf" srcId="{A70EDABB-EDBB-45D0-8EFA-555FE307E32C}" destId="{439183E5-C34B-422C-BF4A-A36C31697F29}" srcOrd="0" destOrd="0" presId="urn:microsoft.com/office/officeart/2005/8/layout/list1"/>
    <dgm:cxn modelId="{395B217F-13C4-4EED-A5DA-96D7E5736D45}" type="presParOf" srcId="{A70EDABB-EDBB-45D0-8EFA-555FE307E32C}" destId="{5097A014-D3E5-424D-84AF-45D714C3D7D6}" srcOrd="1" destOrd="0" presId="urn:microsoft.com/office/officeart/2005/8/layout/list1"/>
    <dgm:cxn modelId="{C974924D-AAC8-46C8-97AD-C33726BDED21}" type="presParOf" srcId="{95DB683F-A3E9-4A28-82DA-D8D08B72D6A0}" destId="{894E391F-9726-441C-B009-1D215779AAE2}" srcOrd="5" destOrd="0" presId="urn:microsoft.com/office/officeart/2005/8/layout/list1"/>
    <dgm:cxn modelId="{46F19D20-DA4F-4BC4-8072-422AE6ECA834}" type="presParOf" srcId="{95DB683F-A3E9-4A28-82DA-D8D08B72D6A0}" destId="{9DAA93E3-8DD0-4231-A60D-BADDD0ABFD3C}" srcOrd="6" destOrd="0" presId="urn:microsoft.com/office/officeart/2005/8/layout/list1"/>
    <dgm:cxn modelId="{3D9D6B7C-4C3C-4B65-84A7-9522999EFADD}" type="presParOf" srcId="{95DB683F-A3E9-4A28-82DA-D8D08B72D6A0}" destId="{C7451111-35E7-4BB4-802A-CC29DEAC1AA1}" srcOrd="7" destOrd="0" presId="urn:microsoft.com/office/officeart/2005/8/layout/list1"/>
    <dgm:cxn modelId="{19F36B32-4FAD-4D3C-ADEB-C435A571605B}" type="presParOf" srcId="{95DB683F-A3E9-4A28-82DA-D8D08B72D6A0}" destId="{839BE32E-DFEA-4DA6-9C89-3D3AF51E9166}" srcOrd="8" destOrd="0" presId="urn:microsoft.com/office/officeart/2005/8/layout/list1"/>
    <dgm:cxn modelId="{F63ED6FC-B957-48DF-BE5D-BC678A84DD52}" type="presParOf" srcId="{839BE32E-DFEA-4DA6-9C89-3D3AF51E9166}" destId="{98DDFEBA-17C1-46EF-82E7-FFF21B9362F0}" srcOrd="0" destOrd="0" presId="urn:microsoft.com/office/officeart/2005/8/layout/list1"/>
    <dgm:cxn modelId="{B71971ED-DD46-4211-B87D-A743E7A763E1}" type="presParOf" srcId="{839BE32E-DFEA-4DA6-9C89-3D3AF51E9166}" destId="{65232EFF-9F11-4F28-8506-D43362C311EC}" srcOrd="1" destOrd="0" presId="urn:microsoft.com/office/officeart/2005/8/layout/list1"/>
    <dgm:cxn modelId="{53324E64-A7DA-4629-B058-0B48BCB3EBC3}" type="presParOf" srcId="{95DB683F-A3E9-4A28-82DA-D8D08B72D6A0}" destId="{76229882-6DEE-483C-835C-62D01C4B41F0}" srcOrd="9" destOrd="0" presId="urn:microsoft.com/office/officeart/2005/8/layout/list1"/>
    <dgm:cxn modelId="{413DEF19-2FB9-431A-8FDA-30DB471BC000}" type="presParOf" srcId="{95DB683F-A3E9-4A28-82DA-D8D08B72D6A0}" destId="{421F427C-9E48-4431-951A-CEFE766743C4}" srcOrd="10" destOrd="0" presId="urn:microsoft.com/office/officeart/2005/8/layout/list1"/>
    <dgm:cxn modelId="{EB35949C-4838-48FB-B527-EB703CD1BD96}" type="presParOf" srcId="{95DB683F-A3E9-4A28-82DA-D8D08B72D6A0}" destId="{A62564DA-27F8-4AF6-B3D3-C548BD0C877F}" srcOrd="11" destOrd="0" presId="urn:microsoft.com/office/officeart/2005/8/layout/list1"/>
    <dgm:cxn modelId="{A93C557B-2713-4273-B7A5-7BE29623D2F3}" type="presParOf" srcId="{95DB683F-A3E9-4A28-82DA-D8D08B72D6A0}" destId="{EF7476D1-2A0A-412F-B0C9-C74EABC8CEF8}" srcOrd="12" destOrd="0" presId="urn:microsoft.com/office/officeart/2005/8/layout/list1"/>
    <dgm:cxn modelId="{91AA13CB-3606-4BA0-8A4D-1E955749160F}" type="presParOf" srcId="{EF7476D1-2A0A-412F-B0C9-C74EABC8CEF8}" destId="{E02A0C58-E2D2-4997-A14C-E306961178E8}" srcOrd="0" destOrd="0" presId="urn:microsoft.com/office/officeart/2005/8/layout/list1"/>
    <dgm:cxn modelId="{717D0ECD-50D6-48FC-93B2-5E94B7BF2036}" type="presParOf" srcId="{EF7476D1-2A0A-412F-B0C9-C74EABC8CEF8}" destId="{068472AE-A423-4648-8B9B-9E893C2141CE}" srcOrd="1" destOrd="0" presId="urn:microsoft.com/office/officeart/2005/8/layout/list1"/>
    <dgm:cxn modelId="{7CD33A87-DE01-417C-84D5-BFA1B3C55007}" type="presParOf" srcId="{95DB683F-A3E9-4A28-82DA-D8D08B72D6A0}" destId="{90DA1254-07A4-4854-A9D0-83F490E0DBF8}" srcOrd="13" destOrd="0" presId="urn:microsoft.com/office/officeart/2005/8/layout/list1"/>
    <dgm:cxn modelId="{83A487A5-3B28-4A47-8016-CA29B0639DAC}" type="presParOf" srcId="{95DB683F-A3E9-4A28-82DA-D8D08B72D6A0}" destId="{52059624-978F-45DF-87F5-77F9C2EFFA1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958157B-6EC3-4CF4-8726-ED3FDB5D06DD}">
      <dgm:prSet phldrT="[Text]"/>
      <dgm:spPr/>
      <dgm:t>
        <a:bodyPr/>
        <a:lstStyle/>
        <a:p>
          <a:r>
            <a:rPr lang="en-US" dirty="0" smtClean="0"/>
            <a:t>Roman had enough work to last a lifetime</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His coworker, Shane, noticed that he flew solo with a very heavy work load</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Shane told him that he needed an army of coworkers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Roman agreed and scoped out the room of eager coworkers </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3">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5625132"/>
            <a:satOff val="-8440"/>
            <a:lumOff val="-1373"/>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3">
            <a:hueOff val="11250264"/>
            <a:satOff val="-16880"/>
            <a:lumOff val="-2745"/>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E849A4AC-E785-4265-8CC3-C7E66AA1739D}" srcId="{2958157B-6EC3-4CF4-8726-ED3FDB5D06DD}" destId="{6D89D9B9-936D-4AC5-B93D-8B5A023EE74B}" srcOrd="0" destOrd="0" parTransId="{E78138A1-CC43-4694-953C-58AD24370CC2}" sibTransId="{9B8D66BB-DD7B-4FC8-8889-455CBCEE981D}"/>
    <dgm:cxn modelId="{0EBD68D9-4CF0-4CEC-9E25-A596FC1698C4}" type="presOf" srcId="{2958157B-6EC3-4CF4-8726-ED3FDB5D06DD}" destId="{2F349EEA-80F1-45A4-9662-E30E669298B7}" srcOrd="0" destOrd="0" presId="urn:microsoft.com/office/officeart/2008/layout/PictureAccentList"/>
    <dgm:cxn modelId="{4F6552E6-345E-438F-862E-C432BBCE661C}" srcId="{2958157B-6EC3-4CF4-8726-ED3FDB5D06DD}" destId="{DA5A35DC-6357-47B6-BBD5-1360DCA6DB71}" srcOrd="1" destOrd="0" parTransId="{25FD9B57-7A7F-482C-9A1A-A2DA8494C171}" sibTransId="{7FCFBB2D-4D6F-412B-A5C0-C4408EBDE2A8}"/>
    <dgm:cxn modelId="{5D0A8BB5-BFB9-42BB-B789-D7DC40D1C36B}" type="presOf" srcId="{5B2E107D-DA62-4B1F-8234-B1CCC3750E22}" destId="{2FF8C233-5E4F-4D66-A467-9833DD4870A4}" srcOrd="0" destOrd="0" presId="urn:microsoft.com/office/officeart/2008/layout/PictureAccentList"/>
    <dgm:cxn modelId="{DC8022B6-EDE2-490B-9403-68EA3086EEB2}" type="presOf" srcId="{DA5A35DC-6357-47B6-BBD5-1360DCA6DB71}" destId="{38A217B1-1FB6-4DE5-A01B-B687BFA1E0F0}" srcOrd="0" destOrd="0" presId="urn:microsoft.com/office/officeart/2008/layout/PictureAccentList"/>
    <dgm:cxn modelId="{D8BE2780-F2DA-4418-88DC-752A92E8E384}" type="presOf" srcId="{6D89D9B9-936D-4AC5-B93D-8B5A023EE74B}" destId="{5E8FB5C8-9B2C-4A1B-9F65-15281516F133}" srcOrd="0" destOrd="0" presId="urn:microsoft.com/office/officeart/2008/layout/PictureAccentList"/>
    <dgm:cxn modelId="{26C1DCB2-312C-4024-AAB1-914FEF6788B2}" type="presOf" srcId="{54101877-EF21-441A-AAC5-F080337B8E57}" destId="{3B078874-2816-4FC6-8D1C-F4D84FA4BD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6B6FAD01-0508-428D-A3F9-9D56018915F0}" type="presParOf" srcId="{3B078874-2816-4FC6-8D1C-F4D84FA4BDA4}" destId="{67A6398D-14DE-4255-9F1E-605EF46B0C7A}" srcOrd="0" destOrd="0" presId="urn:microsoft.com/office/officeart/2008/layout/PictureAccentList"/>
    <dgm:cxn modelId="{53577813-AD26-4E4B-89AD-8B3F614EA3D5}" type="presParOf" srcId="{67A6398D-14DE-4255-9F1E-605EF46B0C7A}" destId="{521A2305-4D4E-4E83-B1CE-873E2F6A00A2}" srcOrd="0" destOrd="0" presId="urn:microsoft.com/office/officeart/2008/layout/PictureAccentList"/>
    <dgm:cxn modelId="{3B67557C-7A6B-4B0D-8C3F-72CEA13B36E3}" type="presParOf" srcId="{521A2305-4D4E-4E83-B1CE-873E2F6A00A2}" destId="{2F349EEA-80F1-45A4-9662-E30E669298B7}" srcOrd="0" destOrd="0" presId="urn:microsoft.com/office/officeart/2008/layout/PictureAccentList"/>
    <dgm:cxn modelId="{D7A6D051-D94D-4A8C-9618-BF904AAE12A2}" type="presParOf" srcId="{67A6398D-14DE-4255-9F1E-605EF46B0C7A}" destId="{6D58A5DB-E8F3-4CAB-9669-0CA8660E3673}" srcOrd="1" destOrd="0" presId="urn:microsoft.com/office/officeart/2008/layout/PictureAccentList"/>
    <dgm:cxn modelId="{F8558F7E-DF3E-477D-AA4A-89990F7000DC}" type="presParOf" srcId="{6D58A5DB-E8F3-4CAB-9669-0CA8660E3673}" destId="{331E082B-ED39-48E7-ACC4-29E00E69F054}" srcOrd="0" destOrd="0" presId="urn:microsoft.com/office/officeart/2008/layout/PictureAccentList"/>
    <dgm:cxn modelId="{E2A4002C-7DE4-4EA3-B53A-D4972C2A2EB5}" type="presParOf" srcId="{331E082B-ED39-48E7-ACC4-29E00E69F054}" destId="{6F089DDD-30CD-4251-97D6-900D3A53B1B6}" srcOrd="0" destOrd="0" presId="urn:microsoft.com/office/officeart/2008/layout/PictureAccentList"/>
    <dgm:cxn modelId="{2D76B0F3-E9E8-4766-9740-14BEF71A8B6B}" type="presParOf" srcId="{331E082B-ED39-48E7-ACC4-29E00E69F054}" destId="{5E8FB5C8-9B2C-4A1B-9F65-15281516F133}" srcOrd="1" destOrd="0" presId="urn:microsoft.com/office/officeart/2008/layout/PictureAccentList"/>
    <dgm:cxn modelId="{77FA343F-AAF4-47E9-A3D3-DEAAD0E97B2A}" type="presParOf" srcId="{6D58A5DB-E8F3-4CAB-9669-0CA8660E3673}" destId="{D413A050-A97B-487A-A8B6-8EEDF65EF0FA}" srcOrd="1" destOrd="0" presId="urn:microsoft.com/office/officeart/2008/layout/PictureAccentList"/>
    <dgm:cxn modelId="{2ACC047B-4E43-47AF-93F6-9334711AC2EC}" type="presParOf" srcId="{D413A050-A97B-487A-A8B6-8EEDF65EF0FA}" destId="{988D3AFB-9B59-4D94-A091-22FFFAF78BCB}" srcOrd="0" destOrd="0" presId="urn:microsoft.com/office/officeart/2008/layout/PictureAccentList"/>
    <dgm:cxn modelId="{245BE255-41DD-49D8-A1CA-D0AF2204A621}" type="presParOf" srcId="{D413A050-A97B-487A-A8B6-8EEDF65EF0FA}" destId="{38A217B1-1FB6-4DE5-A01B-B687BFA1E0F0}" srcOrd="1" destOrd="0" presId="urn:microsoft.com/office/officeart/2008/layout/PictureAccentList"/>
    <dgm:cxn modelId="{94086A27-086B-455C-908D-740AAA7C848F}" type="presParOf" srcId="{6D58A5DB-E8F3-4CAB-9669-0CA8660E3673}" destId="{C0DFCFE6-8D4D-4273-B68D-9C123C137160}" srcOrd="2" destOrd="0" presId="urn:microsoft.com/office/officeart/2008/layout/PictureAccentList"/>
    <dgm:cxn modelId="{A8CD4119-98D1-4CD1-BC7A-46E82CAAF881}" type="presParOf" srcId="{C0DFCFE6-8D4D-4273-B68D-9C123C137160}" destId="{B805A22C-50C0-4D4A-AD2F-2F121E86113C}" srcOrd="0" destOrd="0" presId="urn:microsoft.com/office/officeart/2008/layout/PictureAccentList"/>
    <dgm:cxn modelId="{2230E14E-181C-4068-AF39-AD66DFB7CC5F}"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4397C4-6F83-4D36-A65C-4D72B1FC6D0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4BEC8F0-1809-4C36-8349-18D9F9B3A3EB}">
      <dgm:prSet phldrT="[Text]"/>
      <dgm:spPr/>
      <dgm:t>
        <a:bodyPr/>
        <a:lstStyle/>
        <a:p>
          <a:r>
            <a:rPr lang="en-US" dirty="0" smtClean="0"/>
            <a:t>Reduce turnover</a:t>
          </a:r>
          <a:endParaRPr lang="en-US" dirty="0"/>
        </a:p>
      </dgm:t>
    </dgm:pt>
    <dgm:pt modelId="{B09507F0-2C5C-4111-904F-9C6AA492A522}" type="parTrans" cxnId="{CE87169A-94CE-40F6-9458-4438DC961C12}">
      <dgm:prSet/>
      <dgm:spPr/>
      <dgm:t>
        <a:bodyPr/>
        <a:lstStyle/>
        <a:p>
          <a:endParaRPr lang="en-US"/>
        </a:p>
      </dgm:t>
    </dgm:pt>
    <dgm:pt modelId="{C5FB0175-45E2-42E3-B5C4-FF4174F49700}" type="sibTrans" cxnId="{CE87169A-94CE-40F6-9458-4438DC961C12}">
      <dgm:prSet/>
      <dgm:spPr/>
      <dgm:t>
        <a:bodyPr/>
        <a:lstStyle/>
        <a:p>
          <a:endParaRPr lang="en-US"/>
        </a:p>
      </dgm:t>
    </dgm:pt>
    <dgm:pt modelId="{8867E45E-E478-42ED-BFDF-8F10F5F6ED94}">
      <dgm:prSet phldrT="[Text]"/>
      <dgm:spPr/>
      <dgm:t>
        <a:bodyPr/>
        <a:lstStyle/>
        <a:p>
          <a:r>
            <a:rPr lang="en-US" dirty="0" smtClean="0"/>
            <a:t>Lowers cost</a:t>
          </a:r>
          <a:endParaRPr lang="en-US" dirty="0"/>
        </a:p>
      </dgm:t>
    </dgm:pt>
    <dgm:pt modelId="{71445021-141F-4579-9752-BBECD0E1AFB0}" type="parTrans" cxnId="{19DFE87C-F539-47C9-A159-9AA10D261793}">
      <dgm:prSet/>
      <dgm:spPr/>
      <dgm:t>
        <a:bodyPr/>
        <a:lstStyle/>
        <a:p>
          <a:endParaRPr lang="en-US"/>
        </a:p>
      </dgm:t>
    </dgm:pt>
    <dgm:pt modelId="{FC299604-1D3F-4813-95B8-6276D6CCE655}" type="sibTrans" cxnId="{19DFE87C-F539-47C9-A159-9AA10D261793}">
      <dgm:prSet/>
      <dgm:spPr/>
      <dgm:t>
        <a:bodyPr/>
        <a:lstStyle/>
        <a:p>
          <a:endParaRPr lang="en-US"/>
        </a:p>
      </dgm:t>
    </dgm:pt>
    <dgm:pt modelId="{0BA00662-8B81-4075-88CE-EA535C9AA41F}">
      <dgm:prSet phldrT="[Text]"/>
      <dgm:spPr/>
      <dgm:t>
        <a:bodyPr/>
        <a:lstStyle/>
        <a:p>
          <a:r>
            <a:rPr lang="en-US" dirty="0" smtClean="0"/>
            <a:t>Increase earning</a:t>
          </a:r>
          <a:endParaRPr lang="en-US" dirty="0"/>
        </a:p>
      </dgm:t>
    </dgm:pt>
    <dgm:pt modelId="{FD39E91C-BC97-4546-8AE5-0033E549AB9F}" type="parTrans" cxnId="{BF81D840-37A3-4495-9410-ECB9730931CC}">
      <dgm:prSet/>
      <dgm:spPr/>
      <dgm:t>
        <a:bodyPr/>
        <a:lstStyle/>
        <a:p>
          <a:endParaRPr lang="en-US"/>
        </a:p>
      </dgm:t>
    </dgm:pt>
    <dgm:pt modelId="{9BE4D002-7CA5-43AB-9FCE-1D176AF91284}" type="sibTrans" cxnId="{BF81D840-37A3-4495-9410-ECB9730931CC}">
      <dgm:prSet/>
      <dgm:spPr/>
      <dgm:t>
        <a:bodyPr/>
        <a:lstStyle/>
        <a:p>
          <a:endParaRPr lang="en-US"/>
        </a:p>
      </dgm:t>
    </dgm:pt>
    <dgm:pt modelId="{72C5D993-A511-49DE-B1B8-06BE1F579E40}" type="pres">
      <dgm:prSet presAssocID="{354397C4-6F83-4D36-A65C-4D72B1FC6D01}" presName="linear" presStyleCnt="0">
        <dgm:presLayoutVars>
          <dgm:dir/>
          <dgm:animLvl val="lvl"/>
          <dgm:resizeHandles val="exact"/>
        </dgm:presLayoutVars>
      </dgm:prSet>
      <dgm:spPr/>
      <dgm:t>
        <a:bodyPr/>
        <a:lstStyle/>
        <a:p>
          <a:endParaRPr lang="en-US"/>
        </a:p>
      </dgm:t>
    </dgm:pt>
    <dgm:pt modelId="{6959C843-9162-4625-A330-8199675A2851}" type="pres">
      <dgm:prSet presAssocID="{34BEC8F0-1809-4C36-8349-18D9F9B3A3EB}" presName="parentLin" presStyleCnt="0"/>
      <dgm:spPr/>
    </dgm:pt>
    <dgm:pt modelId="{C8820D86-79E6-4F3F-89D9-5B07AA977DFF}" type="pres">
      <dgm:prSet presAssocID="{34BEC8F0-1809-4C36-8349-18D9F9B3A3EB}" presName="parentLeftMargin" presStyleLbl="node1" presStyleIdx="0" presStyleCnt="3"/>
      <dgm:spPr/>
      <dgm:t>
        <a:bodyPr/>
        <a:lstStyle/>
        <a:p>
          <a:endParaRPr lang="en-US"/>
        </a:p>
      </dgm:t>
    </dgm:pt>
    <dgm:pt modelId="{E3A92DE0-F9E3-4190-AFA1-CBE66D3FFFAA}" type="pres">
      <dgm:prSet presAssocID="{34BEC8F0-1809-4C36-8349-18D9F9B3A3EB}" presName="parentText" presStyleLbl="node1" presStyleIdx="0" presStyleCnt="3">
        <dgm:presLayoutVars>
          <dgm:chMax val="0"/>
          <dgm:bulletEnabled val="1"/>
        </dgm:presLayoutVars>
      </dgm:prSet>
      <dgm:spPr/>
      <dgm:t>
        <a:bodyPr/>
        <a:lstStyle/>
        <a:p>
          <a:endParaRPr lang="en-US"/>
        </a:p>
      </dgm:t>
    </dgm:pt>
    <dgm:pt modelId="{D11EE910-D163-40A0-8213-C402AFE5959F}" type="pres">
      <dgm:prSet presAssocID="{34BEC8F0-1809-4C36-8349-18D9F9B3A3EB}" presName="negativeSpace" presStyleCnt="0"/>
      <dgm:spPr/>
    </dgm:pt>
    <dgm:pt modelId="{F9B5CAEC-2F2A-41F2-A638-A1EF8D60AE38}" type="pres">
      <dgm:prSet presAssocID="{34BEC8F0-1809-4C36-8349-18D9F9B3A3EB}" presName="childText" presStyleLbl="conFgAcc1" presStyleIdx="0" presStyleCnt="3">
        <dgm:presLayoutVars>
          <dgm:bulletEnabled val="1"/>
        </dgm:presLayoutVars>
      </dgm:prSet>
      <dgm:spPr>
        <a:noFill/>
      </dgm:spPr>
    </dgm:pt>
    <dgm:pt modelId="{CAF17BC6-AAF4-4B08-BA57-71D9AAF5EAD5}" type="pres">
      <dgm:prSet presAssocID="{C5FB0175-45E2-42E3-B5C4-FF4174F49700}" presName="spaceBetweenRectangles" presStyleCnt="0"/>
      <dgm:spPr/>
    </dgm:pt>
    <dgm:pt modelId="{96ECB6BD-773C-4CFA-9E2A-706CE4F418EF}" type="pres">
      <dgm:prSet presAssocID="{8867E45E-E478-42ED-BFDF-8F10F5F6ED94}" presName="parentLin" presStyleCnt="0"/>
      <dgm:spPr/>
    </dgm:pt>
    <dgm:pt modelId="{5103C265-102A-490C-8D7A-68AAE0A40ED2}" type="pres">
      <dgm:prSet presAssocID="{8867E45E-E478-42ED-BFDF-8F10F5F6ED94}" presName="parentLeftMargin" presStyleLbl="node1" presStyleIdx="0" presStyleCnt="3"/>
      <dgm:spPr/>
      <dgm:t>
        <a:bodyPr/>
        <a:lstStyle/>
        <a:p>
          <a:endParaRPr lang="en-US"/>
        </a:p>
      </dgm:t>
    </dgm:pt>
    <dgm:pt modelId="{96BC49B5-76BD-4B48-8182-A878A4C0A09E}" type="pres">
      <dgm:prSet presAssocID="{8867E45E-E478-42ED-BFDF-8F10F5F6ED94}" presName="parentText" presStyleLbl="node1" presStyleIdx="1" presStyleCnt="3">
        <dgm:presLayoutVars>
          <dgm:chMax val="0"/>
          <dgm:bulletEnabled val="1"/>
        </dgm:presLayoutVars>
      </dgm:prSet>
      <dgm:spPr/>
      <dgm:t>
        <a:bodyPr/>
        <a:lstStyle/>
        <a:p>
          <a:endParaRPr lang="en-US"/>
        </a:p>
      </dgm:t>
    </dgm:pt>
    <dgm:pt modelId="{BA045C5F-9297-4948-941B-197BFE276A2A}" type="pres">
      <dgm:prSet presAssocID="{8867E45E-E478-42ED-BFDF-8F10F5F6ED94}" presName="negativeSpace" presStyleCnt="0"/>
      <dgm:spPr/>
    </dgm:pt>
    <dgm:pt modelId="{BA8EBECE-D26F-4FF3-8680-9C329E9C84B9}" type="pres">
      <dgm:prSet presAssocID="{8867E45E-E478-42ED-BFDF-8F10F5F6ED94}" presName="childText" presStyleLbl="conFgAcc1" presStyleIdx="1" presStyleCnt="3">
        <dgm:presLayoutVars>
          <dgm:bulletEnabled val="1"/>
        </dgm:presLayoutVars>
      </dgm:prSet>
      <dgm:spPr>
        <a:noFill/>
      </dgm:spPr>
    </dgm:pt>
    <dgm:pt modelId="{5370F5FF-01DF-4B42-8A83-2A6E002E3F8D}" type="pres">
      <dgm:prSet presAssocID="{FC299604-1D3F-4813-95B8-6276D6CCE655}" presName="spaceBetweenRectangles" presStyleCnt="0"/>
      <dgm:spPr/>
    </dgm:pt>
    <dgm:pt modelId="{774180B9-2090-4B6B-A7A1-D5E84606A0C8}" type="pres">
      <dgm:prSet presAssocID="{0BA00662-8B81-4075-88CE-EA535C9AA41F}" presName="parentLin" presStyleCnt="0"/>
      <dgm:spPr/>
    </dgm:pt>
    <dgm:pt modelId="{EECE055E-9F6A-4A63-830B-0F4F243EC9E1}" type="pres">
      <dgm:prSet presAssocID="{0BA00662-8B81-4075-88CE-EA535C9AA41F}" presName="parentLeftMargin" presStyleLbl="node1" presStyleIdx="1" presStyleCnt="3"/>
      <dgm:spPr/>
      <dgm:t>
        <a:bodyPr/>
        <a:lstStyle/>
        <a:p>
          <a:endParaRPr lang="en-US"/>
        </a:p>
      </dgm:t>
    </dgm:pt>
    <dgm:pt modelId="{D09C1573-812C-401F-B653-4F3BB41389B6}" type="pres">
      <dgm:prSet presAssocID="{0BA00662-8B81-4075-88CE-EA535C9AA41F}" presName="parentText" presStyleLbl="node1" presStyleIdx="2" presStyleCnt="3">
        <dgm:presLayoutVars>
          <dgm:chMax val="0"/>
          <dgm:bulletEnabled val="1"/>
        </dgm:presLayoutVars>
      </dgm:prSet>
      <dgm:spPr/>
      <dgm:t>
        <a:bodyPr/>
        <a:lstStyle/>
        <a:p>
          <a:endParaRPr lang="en-US"/>
        </a:p>
      </dgm:t>
    </dgm:pt>
    <dgm:pt modelId="{90017AC0-9999-4E37-B7F0-9B43019BAA29}" type="pres">
      <dgm:prSet presAssocID="{0BA00662-8B81-4075-88CE-EA535C9AA41F}" presName="negativeSpace" presStyleCnt="0"/>
      <dgm:spPr/>
    </dgm:pt>
    <dgm:pt modelId="{B2C50604-9686-4F75-9EA8-15E3DEA9E5D1}" type="pres">
      <dgm:prSet presAssocID="{0BA00662-8B81-4075-88CE-EA535C9AA41F}" presName="childText" presStyleLbl="conFgAcc1" presStyleIdx="2" presStyleCnt="3">
        <dgm:presLayoutVars>
          <dgm:bulletEnabled val="1"/>
        </dgm:presLayoutVars>
      </dgm:prSet>
      <dgm:spPr/>
    </dgm:pt>
  </dgm:ptLst>
  <dgm:cxnLst>
    <dgm:cxn modelId="{D29C164C-24DD-4585-8A87-3D2ED5D39261}" type="presOf" srcId="{34BEC8F0-1809-4C36-8349-18D9F9B3A3EB}" destId="{E3A92DE0-F9E3-4190-AFA1-CBE66D3FFFAA}" srcOrd="1" destOrd="0" presId="urn:microsoft.com/office/officeart/2005/8/layout/list1"/>
    <dgm:cxn modelId="{19DFE87C-F539-47C9-A159-9AA10D261793}" srcId="{354397C4-6F83-4D36-A65C-4D72B1FC6D01}" destId="{8867E45E-E478-42ED-BFDF-8F10F5F6ED94}" srcOrd="1" destOrd="0" parTransId="{71445021-141F-4579-9752-BBECD0E1AFB0}" sibTransId="{FC299604-1D3F-4813-95B8-6276D6CCE655}"/>
    <dgm:cxn modelId="{1CE38063-E619-4BEA-A450-716C257CC353}" type="presOf" srcId="{8867E45E-E478-42ED-BFDF-8F10F5F6ED94}" destId="{5103C265-102A-490C-8D7A-68AAE0A40ED2}" srcOrd="0" destOrd="0" presId="urn:microsoft.com/office/officeart/2005/8/layout/list1"/>
    <dgm:cxn modelId="{0F0E7A70-348B-4CD9-AA1D-00667E0C6447}" type="presOf" srcId="{354397C4-6F83-4D36-A65C-4D72B1FC6D01}" destId="{72C5D993-A511-49DE-B1B8-06BE1F579E40}" srcOrd="0" destOrd="0" presId="urn:microsoft.com/office/officeart/2005/8/layout/list1"/>
    <dgm:cxn modelId="{D1D19048-D1AA-41BA-A0D4-6643A703DC13}" type="presOf" srcId="{0BA00662-8B81-4075-88CE-EA535C9AA41F}" destId="{D09C1573-812C-401F-B653-4F3BB41389B6}" srcOrd="1" destOrd="0" presId="urn:microsoft.com/office/officeart/2005/8/layout/list1"/>
    <dgm:cxn modelId="{07A42CA2-0E0E-4B32-B401-2CCB8365C02D}" type="presOf" srcId="{8867E45E-E478-42ED-BFDF-8F10F5F6ED94}" destId="{96BC49B5-76BD-4B48-8182-A878A4C0A09E}" srcOrd="1" destOrd="0" presId="urn:microsoft.com/office/officeart/2005/8/layout/list1"/>
    <dgm:cxn modelId="{D1F89974-7D24-4617-AEF4-5827E6F88678}" type="presOf" srcId="{34BEC8F0-1809-4C36-8349-18D9F9B3A3EB}" destId="{C8820D86-79E6-4F3F-89D9-5B07AA977DFF}" srcOrd="0" destOrd="0" presId="urn:microsoft.com/office/officeart/2005/8/layout/list1"/>
    <dgm:cxn modelId="{CE87169A-94CE-40F6-9458-4438DC961C12}" srcId="{354397C4-6F83-4D36-A65C-4D72B1FC6D01}" destId="{34BEC8F0-1809-4C36-8349-18D9F9B3A3EB}" srcOrd="0" destOrd="0" parTransId="{B09507F0-2C5C-4111-904F-9C6AA492A522}" sibTransId="{C5FB0175-45E2-42E3-B5C4-FF4174F49700}"/>
    <dgm:cxn modelId="{BF81D840-37A3-4495-9410-ECB9730931CC}" srcId="{354397C4-6F83-4D36-A65C-4D72B1FC6D01}" destId="{0BA00662-8B81-4075-88CE-EA535C9AA41F}" srcOrd="2" destOrd="0" parTransId="{FD39E91C-BC97-4546-8AE5-0033E549AB9F}" sibTransId="{9BE4D002-7CA5-43AB-9FCE-1D176AF91284}"/>
    <dgm:cxn modelId="{0DF99BE8-891D-4AA7-BC6A-3A966578DE5E}" type="presOf" srcId="{0BA00662-8B81-4075-88CE-EA535C9AA41F}" destId="{EECE055E-9F6A-4A63-830B-0F4F243EC9E1}" srcOrd="0" destOrd="0" presId="urn:microsoft.com/office/officeart/2005/8/layout/list1"/>
    <dgm:cxn modelId="{282B7AAF-332F-415F-8950-C191D4CF55B3}" type="presParOf" srcId="{72C5D993-A511-49DE-B1B8-06BE1F579E40}" destId="{6959C843-9162-4625-A330-8199675A2851}" srcOrd="0" destOrd="0" presId="urn:microsoft.com/office/officeart/2005/8/layout/list1"/>
    <dgm:cxn modelId="{22992349-089F-4A80-A1ED-C43D275302CE}" type="presParOf" srcId="{6959C843-9162-4625-A330-8199675A2851}" destId="{C8820D86-79E6-4F3F-89D9-5B07AA977DFF}" srcOrd="0" destOrd="0" presId="urn:microsoft.com/office/officeart/2005/8/layout/list1"/>
    <dgm:cxn modelId="{61C04975-D9D7-440E-B816-7BECF2FC41BF}" type="presParOf" srcId="{6959C843-9162-4625-A330-8199675A2851}" destId="{E3A92DE0-F9E3-4190-AFA1-CBE66D3FFFAA}" srcOrd="1" destOrd="0" presId="urn:microsoft.com/office/officeart/2005/8/layout/list1"/>
    <dgm:cxn modelId="{BD9E4AF0-D7E6-4EA0-B887-540DD3797944}" type="presParOf" srcId="{72C5D993-A511-49DE-B1B8-06BE1F579E40}" destId="{D11EE910-D163-40A0-8213-C402AFE5959F}" srcOrd="1" destOrd="0" presId="urn:microsoft.com/office/officeart/2005/8/layout/list1"/>
    <dgm:cxn modelId="{C30CF49C-73AA-4B5C-8620-3812F2CDCD5B}" type="presParOf" srcId="{72C5D993-A511-49DE-B1B8-06BE1F579E40}" destId="{F9B5CAEC-2F2A-41F2-A638-A1EF8D60AE38}" srcOrd="2" destOrd="0" presId="urn:microsoft.com/office/officeart/2005/8/layout/list1"/>
    <dgm:cxn modelId="{DBD1AA2F-C28C-4E29-A2B9-DFD551A0D358}" type="presParOf" srcId="{72C5D993-A511-49DE-B1B8-06BE1F579E40}" destId="{CAF17BC6-AAF4-4B08-BA57-71D9AAF5EAD5}" srcOrd="3" destOrd="0" presId="urn:microsoft.com/office/officeart/2005/8/layout/list1"/>
    <dgm:cxn modelId="{53CD549A-A449-46EE-9571-19C0B5060AAE}" type="presParOf" srcId="{72C5D993-A511-49DE-B1B8-06BE1F579E40}" destId="{96ECB6BD-773C-4CFA-9E2A-706CE4F418EF}" srcOrd="4" destOrd="0" presId="urn:microsoft.com/office/officeart/2005/8/layout/list1"/>
    <dgm:cxn modelId="{E8894974-C000-4015-A764-C9EB2E427E9D}" type="presParOf" srcId="{96ECB6BD-773C-4CFA-9E2A-706CE4F418EF}" destId="{5103C265-102A-490C-8D7A-68AAE0A40ED2}" srcOrd="0" destOrd="0" presId="urn:microsoft.com/office/officeart/2005/8/layout/list1"/>
    <dgm:cxn modelId="{FF0D82F0-55D4-4232-A5CA-172DE3E6B090}" type="presParOf" srcId="{96ECB6BD-773C-4CFA-9E2A-706CE4F418EF}" destId="{96BC49B5-76BD-4B48-8182-A878A4C0A09E}" srcOrd="1" destOrd="0" presId="urn:microsoft.com/office/officeart/2005/8/layout/list1"/>
    <dgm:cxn modelId="{50BD0DF8-0E1A-430D-9707-0C8835AA3561}" type="presParOf" srcId="{72C5D993-A511-49DE-B1B8-06BE1F579E40}" destId="{BA045C5F-9297-4948-941B-197BFE276A2A}" srcOrd="5" destOrd="0" presId="urn:microsoft.com/office/officeart/2005/8/layout/list1"/>
    <dgm:cxn modelId="{0DE66F36-1B61-448F-9747-FC1CF328D713}" type="presParOf" srcId="{72C5D993-A511-49DE-B1B8-06BE1F579E40}" destId="{BA8EBECE-D26F-4FF3-8680-9C329E9C84B9}" srcOrd="6" destOrd="0" presId="urn:microsoft.com/office/officeart/2005/8/layout/list1"/>
    <dgm:cxn modelId="{B2381A0B-A754-4ABC-845B-DDB66C4045F8}" type="presParOf" srcId="{72C5D993-A511-49DE-B1B8-06BE1F579E40}" destId="{5370F5FF-01DF-4B42-8A83-2A6E002E3F8D}" srcOrd="7" destOrd="0" presId="urn:microsoft.com/office/officeart/2005/8/layout/list1"/>
    <dgm:cxn modelId="{3E2E83BC-5AA1-4ADC-BD58-AF7344D84D88}" type="presParOf" srcId="{72C5D993-A511-49DE-B1B8-06BE1F579E40}" destId="{774180B9-2090-4B6B-A7A1-D5E84606A0C8}" srcOrd="8" destOrd="0" presId="urn:microsoft.com/office/officeart/2005/8/layout/list1"/>
    <dgm:cxn modelId="{21ACDBAE-FD8D-4D37-83CE-5576F35058DD}" type="presParOf" srcId="{774180B9-2090-4B6B-A7A1-D5E84606A0C8}" destId="{EECE055E-9F6A-4A63-830B-0F4F243EC9E1}" srcOrd="0" destOrd="0" presId="urn:microsoft.com/office/officeart/2005/8/layout/list1"/>
    <dgm:cxn modelId="{871F2B26-54FD-4D63-B2B2-2A2002DD982E}" type="presParOf" srcId="{774180B9-2090-4B6B-A7A1-D5E84606A0C8}" destId="{D09C1573-812C-401F-B653-4F3BB41389B6}" srcOrd="1" destOrd="0" presId="urn:microsoft.com/office/officeart/2005/8/layout/list1"/>
    <dgm:cxn modelId="{E32F3BFE-42E5-4DE4-BFD9-D95EF8BE9F2A}" type="presParOf" srcId="{72C5D993-A511-49DE-B1B8-06BE1F579E40}" destId="{90017AC0-9999-4E37-B7F0-9B43019BAA29}" srcOrd="9" destOrd="0" presId="urn:microsoft.com/office/officeart/2005/8/layout/list1"/>
    <dgm:cxn modelId="{65B9A431-EEF4-490D-BF8E-C4B1BD28C6AB}" type="presParOf" srcId="{72C5D993-A511-49DE-B1B8-06BE1F579E40}" destId="{B2C50604-9686-4F75-9EA8-15E3DEA9E5D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408E90EB-2F95-4F9B-885D-1C608858FEC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EB88094-87FE-46A8-B8EF-2BDD9E751B55}">
      <dgm:prSet phldrT="[Text]"/>
      <dgm:spPr/>
      <dgm:t>
        <a:bodyPr/>
        <a:lstStyle/>
        <a:p>
          <a:r>
            <a:rPr lang="en-US" dirty="0" smtClean="0"/>
            <a:t>External</a:t>
          </a:r>
          <a:endParaRPr lang="en-US" dirty="0"/>
        </a:p>
      </dgm:t>
    </dgm:pt>
    <dgm:pt modelId="{C49C31FA-0C4C-4C42-95D8-9999987357DD}" type="parTrans" cxnId="{741F396F-6428-46CA-8719-1ADEAB6F0636}">
      <dgm:prSet/>
      <dgm:spPr/>
      <dgm:t>
        <a:bodyPr/>
        <a:lstStyle/>
        <a:p>
          <a:endParaRPr lang="en-US"/>
        </a:p>
      </dgm:t>
    </dgm:pt>
    <dgm:pt modelId="{F8F181C7-37EC-4BB9-99D9-25AB066F9BB2}" type="sibTrans" cxnId="{741F396F-6428-46CA-8719-1ADEAB6F0636}">
      <dgm:prSet/>
      <dgm:spPr/>
      <dgm:t>
        <a:bodyPr/>
        <a:lstStyle/>
        <a:p>
          <a:endParaRPr lang="en-US"/>
        </a:p>
      </dgm:t>
    </dgm:pt>
    <dgm:pt modelId="{9FB1AEC7-B97F-4462-9F09-CD81B0F87C8A}">
      <dgm:prSet phldrT="[Text]"/>
      <dgm:spPr/>
      <dgm:t>
        <a:bodyPr/>
        <a:lstStyle/>
        <a:p>
          <a:r>
            <a:rPr lang="en-US" dirty="0" smtClean="0"/>
            <a:t>Pay</a:t>
          </a:r>
          <a:endParaRPr lang="en-US" dirty="0"/>
        </a:p>
      </dgm:t>
    </dgm:pt>
    <dgm:pt modelId="{EE5DF7F9-A376-4033-9FA0-251968473163}" type="parTrans" cxnId="{1286711D-7713-4062-811C-1703EB329C30}">
      <dgm:prSet/>
      <dgm:spPr/>
      <dgm:t>
        <a:bodyPr/>
        <a:lstStyle/>
        <a:p>
          <a:endParaRPr lang="en-US"/>
        </a:p>
      </dgm:t>
    </dgm:pt>
    <dgm:pt modelId="{3123622C-436C-49DE-96B5-998B9035C97C}" type="sibTrans" cxnId="{1286711D-7713-4062-811C-1703EB329C30}">
      <dgm:prSet/>
      <dgm:spPr/>
      <dgm:t>
        <a:bodyPr/>
        <a:lstStyle/>
        <a:p>
          <a:endParaRPr lang="en-US"/>
        </a:p>
      </dgm:t>
    </dgm:pt>
    <dgm:pt modelId="{353A6EAC-EA5B-488F-8BDB-594CEEC54810}">
      <dgm:prSet phldrT="[Text]"/>
      <dgm:spPr/>
      <dgm:t>
        <a:bodyPr/>
        <a:lstStyle/>
        <a:p>
          <a:r>
            <a:rPr lang="en-US" dirty="0" smtClean="0"/>
            <a:t>internal</a:t>
          </a:r>
          <a:endParaRPr lang="en-US" dirty="0"/>
        </a:p>
      </dgm:t>
    </dgm:pt>
    <dgm:pt modelId="{164EF77D-2FBE-41BB-BA06-2021838C0C99}" type="parTrans" cxnId="{2D5725A1-8A5C-4B64-83C4-6C32E34EF572}">
      <dgm:prSet/>
      <dgm:spPr/>
      <dgm:t>
        <a:bodyPr/>
        <a:lstStyle/>
        <a:p>
          <a:endParaRPr lang="en-US"/>
        </a:p>
      </dgm:t>
    </dgm:pt>
    <dgm:pt modelId="{5D320DDF-1F60-4CE3-A2F2-72420971E12C}" type="sibTrans" cxnId="{2D5725A1-8A5C-4B64-83C4-6C32E34EF572}">
      <dgm:prSet/>
      <dgm:spPr/>
      <dgm:t>
        <a:bodyPr/>
        <a:lstStyle/>
        <a:p>
          <a:endParaRPr lang="en-US"/>
        </a:p>
      </dgm:t>
    </dgm:pt>
    <dgm:pt modelId="{31B4F382-C5CA-4640-8503-68E9CBDD9AD5}">
      <dgm:prSet phldrT="[Text]"/>
      <dgm:spPr/>
      <dgm:t>
        <a:bodyPr/>
        <a:lstStyle/>
        <a:p>
          <a:r>
            <a:rPr lang="en-US" dirty="0" smtClean="0"/>
            <a:t>Family</a:t>
          </a:r>
          <a:endParaRPr lang="en-US" dirty="0"/>
        </a:p>
      </dgm:t>
    </dgm:pt>
    <dgm:pt modelId="{FB566119-22DB-44EF-B360-DF2D9EF76C9D}" type="parTrans" cxnId="{CCB54B6E-0188-463E-9FF8-3B346D931C1D}">
      <dgm:prSet/>
      <dgm:spPr/>
      <dgm:t>
        <a:bodyPr/>
        <a:lstStyle/>
        <a:p>
          <a:endParaRPr lang="en-US"/>
        </a:p>
      </dgm:t>
    </dgm:pt>
    <dgm:pt modelId="{08BE9C6B-3BF3-4D3D-81FB-7D927DDBC035}" type="sibTrans" cxnId="{CCB54B6E-0188-463E-9FF8-3B346D931C1D}">
      <dgm:prSet/>
      <dgm:spPr/>
      <dgm:t>
        <a:bodyPr/>
        <a:lstStyle/>
        <a:p>
          <a:endParaRPr lang="en-US"/>
        </a:p>
      </dgm:t>
    </dgm:pt>
    <dgm:pt modelId="{2E39DCC8-CF8E-4BC4-AE52-F97899A0EE32}">
      <dgm:prSet phldrT="[Text]"/>
      <dgm:spPr/>
      <dgm:t>
        <a:bodyPr/>
        <a:lstStyle/>
        <a:p>
          <a:r>
            <a:rPr lang="en-US" dirty="0" smtClean="0"/>
            <a:t>Fear</a:t>
          </a:r>
          <a:endParaRPr lang="en-US" dirty="0"/>
        </a:p>
      </dgm:t>
    </dgm:pt>
    <dgm:pt modelId="{67CCFB0A-6BF2-4908-B8A5-4D1A62CEE5B3}" type="parTrans" cxnId="{73529D27-FA93-45EF-8025-9B4FB8F541BD}">
      <dgm:prSet/>
      <dgm:spPr/>
    </dgm:pt>
    <dgm:pt modelId="{9948AAE4-4EAF-4D59-974D-0DE5909CD391}" type="sibTrans" cxnId="{73529D27-FA93-45EF-8025-9B4FB8F541BD}">
      <dgm:prSet/>
      <dgm:spPr/>
    </dgm:pt>
    <dgm:pt modelId="{C8917ED5-D4B9-4841-B1DE-128B8966DF7F}">
      <dgm:prSet phldrT="[Text]"/>
      <dgm:spPr/>
      <dgm:t>
        <a:bodyPr/>
        <a:lstStyle/>
        <a:p>
          <a:r>
            <a:rPr lang="en-US" dirty="0" smtClean="0"/>
            <a:t>Community</a:t>
          </a:r>
          <a:endParaRPr lang="en-US" dirty="0"/>
        </a:p>
      </dgm:t>
    </dgm:pt>
    <dgm:pt modelId="{D32076F9-8013-4533-9B9F-1EBB35BADC7C}" type="parTrans" cxnId="{C4373142-F030-4675-916E-F702FB249A25}">
      <dgm:prSet/>
      <dgm:spPr/>
    </dgm:pt>
    <dgm:pt modelId="{B45B43D7-A372-4B98-99D5-54CABC6E246B}" type="sibTrans" cxnId="{C4373142-F030-4675-916E-F702FB249A25}">
      <dgm:prSet/>
      <dgm:spPr/>
    </dgm:pt>
    <dgm:pt modelId="{1401DFBF-6A17-4045-B617-DF4DB91C5660}" type="pres">
      <dgm:prSet presAssocID="{408E90EB-2F95-4F9B-885D-1C608858FEC2}" presName="linear" presStyleCnt="0">
        <dgm:presLayoutVars>
          <dgm:animLvl val="lvl"/>
          <dgm:resizeHandles val="exact"/>
        </dgm:presLayoutVars>
      </dgm:prSet>
      <dgm:spPr/>
      <dgm:t>
        <a:bodyPr/>
        <a:lstStyle/>
        <a:p>
          <a:endParaRPr lang="en-US"/>
        </a:p>
      </dgm:t>
    </dgm:pt>
    <dgm:pt modelId="{D12FF9D7-DF50-45C5-B4EC-18C629777D86}" type="pres">
      <dgm:prSet presAssocID="{9EB88094-87FE-46A8-B8EF-2BDD9E751B55}" presName="parentText" presStyleLbl="node1" presStyleIdx="0" presStyleCnt="2">
        <dgm:presLayoutVars>
          <dgm:chMax val="0"/>
          <dgm:bulletEnabled val="1"/>
        </dgm:presLayoutVars>
      </dgm:prSet>
      <dgm:spPr/>
      <dgm:t>
        <a:bodyPr/>
        <a:lstStyle/>
        <a:p>
          <a:endParaRPr lang="en-US"/>
        </a:p>
      </dgm:t>
    </dgm:pt>
    <dgm:pt modelId="{44677DFA-B5C8-4CAD-8786-6575DA2ED53C}" type="pres">
      <dgm:prSet presAssocID="{9EB88094-87FE-46A8-B8EF-2BDD9E751B55}" presName="childText" presStyleLbl="revTx" presStyleIdx="0" presStyleCnt="2">
        <dgm:presLayoutVars>
          <dgm:bulletEnabled val="1"/>
        </dgm:presLayoutVars>
      </dgm:prSet>
      <dgm:spPr/>
      <dgm:t>
        <a:bodyPr/>
        <a:lstStyle/>
        <a:p>
          <a:endParaRPr lang="en-US"/>
        </a:p>
      </dgm:t>
    </dgm:pt>
    <dgm:pt modelId="{BFB0B1E1-921C-46B7-AFB1-B254FF16A0D7}" type="pres">
      <dgm:prSet presAssocID="{353A6EAC-EA5B-488F-8BDB-594CEEC54810}" presName="parentText" presStyleLbl="node1" presStyleIdx="1" presStyleCnt="2">
        <dgm:presLayoutVars>
          <dgm:chMax val="0"/>
          <dgm:bulletEnabled val="1"/>
        </dgm:presLayoutVars>
      </dgm:prSet>
      <dgm:spPr/>
      <dgm:t>
        <a:bodyPr/>
        <a:lstStyle/>
        <a:p>
          <a:endParaRPr lang="en-US"/>
        </a:p>
      </dgm:t>
    </dgm:pt>
    <dgm:pt modelId="{57948B15-2537-4941-9D77-7855C096E79B}" type="pres">
      <dgm:prSet presAssocID="{353A6EAC-EA5B-488F-8BDB-594CEEC54810}" presName="childText" presStyleLbl="revTx" presStyleIdx="1" presStyleCnt="2">
        <dgm:presLayoutVars>
          <dgm:bulletEnabled val="1"/>
        </dgm:presLayoutVars>
      </dgm:prSet>
      <dgm:spPr/>
      <dgm:t>
        <a:bodyPr/>
        <a:lstStyle/>
        <a:p>
          <a:endParaRPr lang="en-US"/>
        </a:p>
      </dgm:t>
    </dgm:pt>
  </dgm:ptLst>
  <dgm:cxnLst>
    <dgm:cxn modelId="{B3C269DF-D360-463D-B41E-E60B5CF5A013}" type="presOf" srcId="{31B4F382-C5CA-4640-8503-68E9CBDD9AD5}" destId="{57948B15-2537-4941-9D77-7855C096E79B}" srcOrd="0" destOrd="0" presId="urn:microsoft.com/office/officeart/2005/8/layout/vList2"/>
    <dgm:cxn modelId="{741F396F-6428-46CA-8719-1ADEAB6F0636}" srcId="{408E90EB-2F95-4F9B-885D-1C608858FEC2}" destId="{9EB88094-87FE-46A8-B8EF-2BDD9E751B55}" srcOrd="0" destOrd="0" parTransId="{C49C31FA-0C4C-4C42-95D8-9999987357DD}" sibTransId="{F8F181C7-37EC-4BB9-99D9-25AB066F9BB2}"/>
    <dgm:cxn modelId="{BBD3F700-2650-4D08-AF6F-0A5BDB92B2CA}" type="presOf" srcId="{C8917ED5-D4B9-4841-B1DE-128B8966DF7F}" destId="{57948B15-2537-4941-9D77-7855C096E79B}" srcOrd="0" destOrd="1" presId="urn:microsoft.com/office/officeart/2005/8/layout/vList2"/>
    <dgm:cxn modelId="{195429DE-D443-45DB-AA07-5FC4A9C17079}" type="presOf" srcId="{9EB88094-87FE-46A8-B8EF-2BDD9E751B55}" destId="{D12FF9D7-DF50-45C5-B4EC-18C629777D86}" srcOrd="0" destOrd="0" presId="urn:microsoft.com/office/officeart/2005/8/layout/vList2"/>
    <dgm:cxn modelId="{1EC1C96B-A0C9-43B5-A6B9-96FE99554714}" type="presOf" srcId="{353A6EAC-EA5B-488F-8BDB-594CEEC54810}" destId="{BFB0B1E1-921C-46B7-AFB1-B254FF16A0D7}" srcOrd="0" destOrd="0" presId="urn:microsoft.com/office/officeart/2005/8/layout/vList2"/>
    <dgm:cxn modelId="{1286711D-7713-4062-811C-1703EB329C30}" srcId="{9EB88094-87FE-46A8-B8EF-2BDD9E751B55}" destId="{9FB1AEC7-B97F-4462-9F09-CD81B0F87C8A}" srcOrd="0" destOrd="0" parTransId="{EE5DF7F9-A376-4033-9FA0-251968473163}" sibTransId="{3123622C-436C-49DE-96B5-998B9035C97C}"/>
    <dgm:cxn modelId="{130DC7DE-4D67-4AD2-9392-78999AF5DC2E}" type="presOf" srcId="{408E90EB-2F95-4F9B-885D-1C608858FEC2}" destId="{1401DFBF-6A17-4045-B617-DF4DB91C5660}" srcOrd="0" destOrd="0" presId="urn:microsoft.com/office/officeart/2005/8/layout/vList2"/>
    <dgm:cxn modelId="{9C3690E5-DB74-48A3-A8C4-46FA43066C90}" type="presOf" srcId="{2E39DCC8-CF8E-4BC4-AE52-F97899A0EE32}" destId="{44677DFA-B5C8-4CAD-8786-6575DA2ED53C}" srcOrd="0" destOrd="1" presId="urn:microsoft.com/office/officeart/2005/8/layout/vList2"/>
    <dgm:cxn modelId="{4FD0284F-9B1D-4972-9FB8-0606EEF88E02}" type="presOf" srcId="{9FB1AEC7-B97F-4462-9F09-CD81B0F87C8A}" destId="{44677DFA-B5C8-4CAD-8786-6575DA2ED53C}" srcOrd="0" destOrd="0" presId="urn:microsoft.com/office/officeart/2005/8/layout/vList2"/>
    <dgm:cxn modelId="{2D5725A1-8A5C-4B64-83C4-6C32E34EF572}" srcId="{408E90EB-2F95-4F9B-885D-1C608858FEC2}" destId="{353A6EAC-EA5B-488F-8BDB-594CEEC54810}" srcOrd="1" destOrd="0" parTransId="{164EF77D-2FBE-41BB-BA06-2021838C0C99}" sibTransId="{5D320DDF-1F60-4CE3-A2F2-72420971E12C}"/>
    <dgm:cxn modelId="{73529D27-FA93-45EF-8025-9B4FB8F541BD}" srcId="{9EB88094-87FE-46A8-B8EF-2BDD9E751B55}" destId="{2E39DCC8-CF8E-4BC4-AE52-F97899A0EE32}" srcOrd="1" destOrd="0" parTransId="{67CCFB0A-6BF2-4908-B8A5-4D1A62CEE5B3}" sibTransId="{9948AAE4-4EAF-4D59-974D-0DE5909CD391}"/>
    <dgm:cxn modelId="{C4373142-F030-4675-916E-F702FB249A25}" srcId="{353A6EAC-EA5B-488F-8BDB-594CEEC54810}" destId="{C8917ED5-D4B9-4841-B1DE-128B8966DF7F}" srcOrd="1" destOrd="0" parTransId="{D32076F9-8013-4533-9B9F-1EBB35BADC7C}" sibTransId="{B45B43D7-A372-4B98-99D5-54CABC6E246B}"/>
    <dgm:cxn modelId="{CCB54B6E-0188-463E-9FF8-3B346D931C1D}" srcId="{353A6EAC-EA5B-488F-8BDB-594CEEC54810}" destId="{31B4F382-C5CA-4640-8503-68E9CBDD9AD5}" srcOrd="0" destOrd="0" parTransId="{FB566119-22DB-44EF-B360-DF2D9EF76C9D}" sibTransId="{08BE9C6B-3BF3-4D3D-81FB-7D927DDBC035}"/>
    <dgm:cxn modelId="{FF667F80-0876-4777-9D04-0DE42DB08161}" type="presParOf" srcId="{1401DFBF-6A17-4045-B617-DF4DB91C5660}" destId="{D12FF9D7-DF50-45C5-B4EC-18C629777D86}" srcOrd="0" destOrd="0" presId="urn:microsoft.com/office/officeart/2005/8/layout/vList2"/>
    <dgm:cxn modelId="{F2EB001A-7A3A-4BC9-A647-28980DD39993}" type="presParOf" srcId="{1401DFBF-6A17-4045-B617-DF4DB91C5660}" destId="{44677DFA-B5C8-4CAD-8786-6575DA2ED53C}" srcOrd="1" destOrd="0" presId="urn:microsoft.com/office/officeart/2005/8/layout/vList2"/>
    <dgm:cxn modelId="{CA09EA46-5739-4CEA-AD4F-E89B09051BB2}" type="presParOf" srcId="{1401DFBF-6A17-4045-B617-DF4DB91C5660}" destId="{BFB0B1E1-921C-46B7-AFB1-B254FF16A0D7}" srcOrd="2" destOrd="0" presId="urn:microsoft.com/office/officeart/2005/8/layout/vList2"/>
    <dgm:cxn modelId="{C2474C41-3C5D-4F9E-997C-83E9AD8B958E}" type="presParOf" srcId="{1401DFBF-6A17-4045-B617-DF4DB91C5660}" destId="{57948B15-2537-4941-9D77-7855C096E79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3CD11FE5-1659-4945-987E-1B833F7CA6F6}"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en-US"/>
        </a:p>
      </dgm:t>
    </dgm:pt>
    <dgm:pt modelId="{ED96FD23-889A-4F22-AB0B-B741D3A9F8F1}">
      <dgm:prSet phldrT="[Text]"/>
      <dgm:spPr/>
      <dgm:t>
        <a:bodyPr/>
        <a:lstStyle/>
        <a:p>
          <a:r>
            <a:rPr lang="en-US" dirty="0" smtClean="0"/>
            <a:t>Work put in</a:t>
          </a:r>
          <a:endParaRPr lang="en-US" dirty="0"/>
        </a:p>
      </dgm:t>
    </dgm:pt>
    <dgm:pt modelId="{3655B444-AAF4-48B1-BAC1-7D0082672FD7}" type="parTrans" cxnId="{E699252F-4C54-4859-8796-F00294939F28}">
      <dgm:prSet/>
      <dgm:spPr/>
      <dgm:t>
        <a:bodyPr/>
        <a:lstStyle/>
        <a:p>
          <a:endParaRPr lang="en-US"/>
        </a:p>
      </dgm:t>
    </dgm:pt>
    <dgm:pt modelId="{A9D2FFEB-4417-43A7-99CB-73F99225CD30}" type="sibTrans" cxnId="{E699252F-4C54-4859-8796-F00294939F28}">
      <dgm:prSet/>
      <dgm:spPr/>
      <dgm:t>
        <a:bodyPr/>
        <a:lstStyle/>
        <a:p>
          <a:endParaRPr lang="en-US"/>
        </a:p>
      </dgm:t>
    </dgm:pt>
    <dgm:pt modelId="{6654B267-961E-4FD0-B411-7A3AC55738E7}">
      <dgm:prSet phldrT="[Text]"/>
      <dgm:spPr/>
      <dgm:t>
        <a:bodyPr/>
        <a:lstStyle/>
        <a:p>
          <a:r>
            <a:rPr lang="en-US" dirty="0" smtClean="0"/>
            <a:t>Should equal work out</a:t>
          </a:r>
          <a:endParaRPr lang="en-US" dirty="0"/>
        </a:p>
      </dgm:t>
    </dgm:pt>
    <dgm:pt modelId="{8032FDC9-62F1-4A26-AA17-CF613D357AC4}" type="parTrans" cxnId="{221A83E7-165F-44E7-9474-1A2DAA8FF885}">
      <dgm:prSet/>
      <dgm:spPr/>
      <dgm:t>
        <a:bodyPr/>
        <a:lstStyle/>
        <a:p>
          <a:endParaRPr lang="en-US"/>
        </a:p>
      </dgm:t>
    </dgm:pt>
    <dgm:pt modelId="{7276138C-304F-4545-96E2-3314C970BCAF}" type="sibTrans" cxnId="{221A83E7-165F-44E7-9474-1A2DAA8FF885}">
      <dgm:prSet/>
      <dgm:spPr/>
      <dgm:t>
        <a:bodyPr/>
        <a:lstStyle/>
        <a:p>
          <a:endParaRPr lang="en-US"/>
        </a:p>
      </dgm:t>
    </dgm:pt>
    <dgm:pt modelId="{F5E9FE7C-03A5-4678-9D24-32CB836D2981}" type="pres">
      <dgm:prSet presAssocID="{3CD11FE5-1659-4945-987E-1B833F7CA6F6}" presName="diagram" presStyleCnt="0">
        <dgm:presLayoutVars>
          <dgm:dir/>
          <dgm:resizeHandles val="exact"/>
        </dgm:presLayoutVars>
      </dgm:prSet>
      <dgm:spPr/>
      <dgm:t>
        <a:bodyPr/>
        <a:lstStyle/>
        <a:p>
          <a:endParaRPr lang="en-US"/>
        </a:p>
      </dgm:t>
    </dgm:pt>
    <dgm:pt modelId="{67A8264A-2889-4E67-9AD7-31454DBF0443}" type="pres">
      <dgm:prSet presAssocID="{ED96FD23-889A-4F22-AB0B-B741D3A9F8F1}" presName="arrow" presStyleLbl="node1" presStyleIdx="0" presStyleCnt="2">
        <dgm:presLayoutVars>
          <dgm:bulletEnabled val="1"/>
        </dgm:presLayoutVars>
      </dgm:prSet>
      <dgm:spPr/>
      <dgm:t>
        <a:bodyPr/>
        <a:lstStyle/>
        <a:p>
          <a:endParaRPr lang="en-US"/>
        </a:p>
      </dgm:t>
    </dgm:pt>
    <dgm:pt modelId="{E7CD460F-008A-46A2-8409-0EB6207C1CFF}" type="pres">
      <dgm:prSet presAssocID="{6654B267-961E-4FD0-B411-7A3AC55738E7}" presName="arrow" presStyleLbl="node1" presStyleIdx="1" presStyleCnt="2">
        <dgm:presLayoutVars>
          <dgm:bulletEnabled val="1"/>
        </dgm:presLayoutVars>
      </dgm:prSet>
      <dgm:spPr/>
      <dgm:t>
        <a:bodyPr/>
        <a:lstStyle/>
        <a:p>
          <a:endParaRPr lang="en-US"/>
        </a:p>
      </dgm:t>
    </dgm:pt>
  </dgm:ptLst>
  <dgm:cxnLst>
    <dgm:cxn modelId="{093D6E18-3685-41D0-BD65-1D732E152125}" type="presOf" srcId="{6654B267-961E-4FD0-B411-7A3AC55738E7}" destId="{E7CD460F-008A-46A2-8409-0EB6207C1CFF}" srcOrd="0" destOrd="0" presId="urn:microsoft.com/office/officeart/2005/8/layout/arrow5"/>
    <dgm:cxn modelId="{221A83E7-165F-44E7-9474-1A2DAA8FF885}" srcId="{3CD11FE5-1659-4945-987E-1B833F7CA6F6}" destId="{6654B267-961E-4FD0-B411-7A3AC55738E7}" srcOrd="1" destOrd="0" parTransId="{8032FDC9-62F1-4A26-AA17-CF613D357AC4}" sibTransId="{7276138C-304F-4545-96E2-3314C970BCAF}"/>
    <dgm:cxn modelId="{C5535797-F297-4BE1-95A4-0DA5A449972B}" type="presOf" srcId="{ED96FD23-889A-4F22-AB0B-B741D3A9F8F1}" destId="{67A8264A-2889-4E67-9AD7-31454DBF0443}" srcOrd="0" destOrd="0" presId="urn:microsoft.com/office/officeart/2005/8/layout/arrow5"/>
    <dgm:cxn modelId="{3BD03A65-165D-425C-9955-6F007C2F8E1A}" type="presOf" srcId="{3CD11FE5-1659-4945-987E-1B833F7CA6F6}" destId="{F5E9FE7C-03A5-4678-9D24-32CB836D2981}" srcOrd="0" destOrd="0" presId="urn:microsoft.com/office/officeart/2005/8/layout/arrow5"/>
    <dgm:cxn modelId="{E699252F-4C54-4859-8796-F00294939F28}" srcId="{3CD11FE5-1659-4945-987E-1B833F7CA6F6}" destId="{ED96FD23-889A-4F22-AB0B-B741D3A9F8F1}" srcOrd="0" destOrd="0" parTransId="{3655B444-AAF4-48B1-BAC1-7D0082672FD7}" sibTransId="{A9D2FFEB-4417-43A7-99CB-73F99225CD30}"/>
    <dgm:cxn modelId="{4889F165-0EBA-44E3-9008-47DA762EA466}" type="presParOf" srcId="{F5E9FE7C-03A5-4678-9D24-32CB836D2981}" destId="{67A8264A-2889-4E67-9AD7-31454DBF0443}" srcOrd="0" destOrd="0" presId="urn:microsoft.com/office/officeart/2005/8/layout/arrow5"/>
    <dgm:cxn modelId="{08F37766-431D-41CF-9294-91B7D7732DD3}" type="presParOf" srcId="{F5E9FE7C-03A5-4678-9D24-32CB836D2981}" destId="{E7CD460F-008A-46A2-8409-0EB6207C1CFF}"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0B95F5EA-DA4B-47F3-B754-4B3FD30D19A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31216BB-34BC-4E85-B067-6CD850081468}">
      <dgm:prSet phldrT="[Text]"/>
      <dgm:spPr/>
      <dgm:t>
        <a:bodyPr/>
        <a:lstStyle/>
        <a:p>
          <a:r>
            <a:rPr lang="en-US" b="0" dirty="0" smtClean="0"/>
            <a:t>Expectancy</a:t>
          </a:r>
          <a:r>
            <a:rPr lang="en-US" b="1" dirty="0" smtClean="0"/>
            <a:t>: r</a:t>
          </a:r>
          <a:r>
            <a:rPr lang="en-US" dirty="0" smtClean="0"/>
            <a:t>elationship between effort and performance</a:t>
          </a:r>
          <a:endParaRPr lang="en-US" dirty="0"/>
        </a:p>
      </dgm:t>
    </dgm:pt>
    <dgm:pt modelId="{590E1108-E492-406B-BC57-F45330174CDC}" type="parTrans" cxnId="{90ADB76C-5D84-4E78-BB66-57F44DD907BC}">
      <dgm:prSet/>
      <dgm:spPr/>
      <dgm:t>
        <a:bodyPr/>
        <a:lstStyle/>
        <a:p>
          <a:endParaRPr lang="en-US"/>
        </a:p>
      </dgm:t>
    </dgm:pt>
    <dgm:pt modelId="{6E59229C-E9FF-4EE4-9A92-4BFD47BB98D4}" type="sibTrans" cxnId="{90ADB76C-5D84-4E78-BB66-57F44DD907BC}">
      <dgm:prSet/>
      <dgm:spPr/>
      <dgm:t>
        <a:bodyPr/>
        <a:lstStyle/>
        <a:p>
          <a:endParaRPr lang="en-US" dirty="0"/>
        </a:p>
      </dgm:t>
    </dgm:pt>
    <dgm:pt modelId="{A75B3FB0-F5E2-4986-B579-CB99744B92EE}">
      <dgm:prSet phldrT="[Text]"/>
      <dgm:spPr/>
      <dgm:t>
        <a:bodyPr/>
        <a:lstStyle/>
        <a:p>
          <a:r>
            <a:rPr lang="en-US" b="0" dirty="0" smtClean="0"/>
            <a:t>Instrumentality</a:t>
          </a:r>
          <a:r>
            <a:rPr lang="en-US" b="1" dirty="0" smtClean="0"/>
            <a:t>: r</a:t>
          </a:r>
          <a:r>
            <a:rPr lang="en-US" dirty="0" smtClean="0"/>
            <a:t>elationship between the performance and the reward</a:t>
          </a:r>
          <a:endParaRPr lang="en-US" dirty="0"/>
        </a:p>
      </dgm:t>
    </dgm:pt>
    <dgm:pt modelId="{A82B234C-ABA0-4100-80B4-56BF90AE2E8E}" type="parTrans" cxnId="{66DE1BC7-D291-4E6A-B24E-12F2CF4B3C95}">
      <dgm:prSet/>
      <dgm:spPr/>
      <dgm:t>
        <a:bodyPr/>
        <a:lstStyle/>
        <a:p>
          <a:endParaRPr lang="en-US"/>
        </a:p>
      </dgm:t>
    </dgm:pt>
    <dgm:pt modelId="{8EFE1935-762C-4BAA-B42E-C6965925E645}" type="sibTrans" cxnId="{66DE1BC7-D291-4E6A-B24E-12F2CF4B3C95}">
      <dgm:prSet/>
      <dgm:spPr/>
      <dgm:t>
        <a:bodyPr/>
        <a:lstStyle/>
        <a:p>
          <a:endParaRPr lang="en-US" dirty="0"/>
        </a:p>
      </dgm:t>
    </dgm:pt>
    <dgm:pt modelId="{4555F8AA-7EB8-4074-AA9A-32415E671D2B}">
      <dgm:prSet phldrT="[Text]"/>
      <dgm:spPr/>
      <dgm:t>
        <a:bodyPr/>
        <a:lstStyle/>
        <a:p>
          <a:r>
            <a:rPr lang="en-US" b="1" dirty="0" smtClean="0"/>
            <a:t>Valence</a:t>
          </a:r>
          <a:r>
            <a:rPr lang="en-US" dirty="0" smtClean="0"/>
            <a:t>: value that people place on the reward</a:t>
          </a:r>
          <a:endParaRPr lang="en-US" dirty="0"/>
        </a:p>
      </dgm:t>
    </dgm:pt>
    <dgm:pt modelId="{2326A1E2-0066-4F39-9610-C3EC01A204D7}" type="parTrans" cxnId="{030F80C7-4324-4965-A175-D9DF5DD4705C}">
      <dgm:prSet/>
      <dgm:spPr/>
      <dgm:t>
        <a:bodyPr/>
        <a:lstStyle/>
        <a:p>
          <a:endParaRPr lang="en-US"/>
        </a:p>
      </dgm:t>
    </dgm:pt>
    <dgm:pt modelId="{C6E57A8E-983B-4823-B05B-156B03F95C2A}" type="sibTrans" cxnId="{030F80C7-4324-4965-A175-D9DF5DD4705C}">
      <dgm:prSet/>
      <dgm:spPr/>
      <dgm:t>
        <a:bodyPr/>
        <a:lstStyle/>
        <a:p>
          <a:endParaRPr lang="en-US"/>
        </a:p>
      </dgm:t>
    </dgm:pt>
    <dgm:pt modelId="{16994D07-66E9-4D8C-A014-8A36B2F93E37}" type="pres">
      <dgm:prSet presAssocID="{0B95F5EA-DA4B-47F3-B754-4B3FD30D19A3}" presName="outerComposite" presStyleCnt="0">
        <dgm:presLayoutVars>
          <dgm:chMax val="5"/>
          <dgm:dir/>
          <dgm:resizeHandles val="exact"/>
        </dgm:presLayoutVars>
      </dgm:prSet>
      <dgm:spPr/>
      <dgm:t>
        <a:bodyPr/>
        <a:lstStyle/>
        <a:p>
          <a:endParaRPr lang="en-US"/>
        </a:p>
      </dgm:t>
    </dgm:pt>
    <dgm:pt modelId="{B939D31B-C168-4C3D-8620-38857A5D0FCA}" type="pres">
      <dgm:prSet presAssocID="{0B95F5EA-DA4B-47F3-B754-4B3FD30D19A3}" presName="dummyMaxCanvas" presStyleCnt="0">
        <dgm:presLayoutVars/>
      </dgm:prSet>
      <dgm:spPr/>
    </dgm:pt>
    <dgm:pt modelId="{94FAC1D9-8693-4E3C-A0E0-494C0570CE61}" type="pres">
      <dgm:prSet presAssocID="{0B95F5EA-DA4B-47F3-B754-4B3FD30D19A3}" presName="ThreeNodes_1" presStyleLbl="node1" presStyleIdx="0" presStyleCnt="3">
        <dgm:presLayoutVars>
          <dgm:bulletEnabled val="1"/>
        </dgm:presLayoutVars>
      </dgm:prSet>
      <dgm:spPr/>
      <dgm:t>
        <a:bodyPr/>
        <a:lstStyle/>
        <a:p>
          <a:endParaRPr lang="en-US"/>
        </a:p>
      </dgm:t>
    </dgm:pt>
    <dgm:pt modelId="{1C4FFC9F-04C6-4E9B-923A-E9D3AB506EBC}" type="pres">
      <dgm:prSet presAssocID="{0B95F5EA-DA4B-47F3-B754-4B3FD30D19A3}" presName="ThreeNodes_2" presStyleLbl="node1" presStyleIdx="1" presStyleCnt="3">
        <dgm:presLayoutVars>
          <dgm:bulletEnabled val="1"/>
        </dgm:presLayoutVars>
      </dgm:prSet>
      <dgm:spPr/>
      <dgm:t>
        <a:bodyPr/>
        <a:lstStyle/>
        <a:p>
          <a:endParaRPr lang="en-US"/>
        </a:p>
      </dgm:t>
    </dgm:pt>
    <dgm:pt modelId="{D9279538-C578-447B-B1C0-82AFC76DFF86}" type="pres">
      <dgm:prSet presAssocID="{0B95F5EA-DA4B-47F3-B754-4B3FD30D19A3}" presName="ThreeNodes_3" presStyleLbl="node1" presStyleIdx="2" presStyleCnt="3">
        <dgm:presLayoutVars>
          <dgm:bulletEnabled val="1"/>
        </dgm:presLayoutVars>
      </dgm:prSet>
      <dgm:spPr/>
      <dgm:t>
        <a:bodyPr/>
        <a:lstStyle/>
        <a:p>
          <a:endParaRPr lang="en-US"/>
        </a:p>
      </dgm:t>
    </dgm:pt>
    <dgm:pt modelId="{70712F4C-0A9B-4F89-91CF-B276683F0E9B}" type="pres">
      <dgm:prSet presAssocID="{0B95F5EA-DA4B-47F3-B754-4B3FD30D19A3}" presName="ThreeConn_1-2" presStyleLbl="fgAccFollowNode1" presStyleIdx="0" presStyleCnt="2">
        <dgm:presLayoutVars>
          <dgm:bulletEnabled val="1"/>
        </dgm:presLayoutVars>
      </dgm:prSet>
      <dgm:spPr/>
      <dgm:t>
        <a:bodyPr/>
        <a:lstStyle/>
        <a:p>
          <a:endParaRPr lang="en-US"/>
        </a:p>
      </dgm:t>
    </dgm:pt>
    <dgm:pt modelId="{F74DF45D-0E87-4FB6-8F26-E8899ADF2990}" type="pres">
      <dgm:prSet presAssocID="{0B95F5EA-DA4B-47F3-B754-4B3FD30D19A3}" presName="ThreeConn_2-3" presStyleLbl="fgAccFollowNode1" presStyleIdx="1" presStyleCnt="2">
        <dgm:presLayoutVars>
          <dgm:bulletEnabled val="1"/>
        </dgm:presLayoutVars>
      </dgm:prSet>
      <dgm:spPr/>
      <dgm:t>
        <a:bodyPr/>
        <a:lstStyle/>
        <a:p>
          <a:endParaRPr lang="en-US"/>
        </a:p>
      </dgm:t>
    </dgm:pt>
    <dgm:pt modelId="{B4E9AAA2-513D-4200-9532-AD61644713CC}" type="pres">
      <dgm:prSet presAssocID="{0B95F5EA-DA4B-47F3-B754-4B3FD30D19A3}" presName="ThreeNodes_1_text" presStyleLbl="node1" presStyleIdx="2" presStyleCnt="3">
        <dgm:presLayoutVars>
          <dgm:bulletEnabled val="1"/>
        </dgm:presLayoutVars>
      </dgm:prSet>
      <dgm:spPr/>
      <dgm:t>
        <a:bodyPr/>
        <a:lstStyle/>
        <a:p>
          <a:endParaRPr lang="en-US"/>
        </a:p>
      </dgm:t>
    </dgm:pt>
    <dgm:pt modelId="{1E4F566B-7247-4DB1-9F02-FEF020E819F3}" type="pres">
      <dgm:prSet presAssocID="{0B95F5EA-DA4B-47F3-B754-4B3FD30D19A3}" presName="ThreeNodes_2_text" presStyleLbl="node1" presStyleIdx="2" presStyleCnt="3">
        <dgm:presLayoutVars>
          <dgm:bulletEnabled val="1"/>
        </dgm:presLayoutVars>
      </dgm:prSet>
      <dgm:spPr/>
      <dgm:t>
        <a:bodyPr/>
        <a:lstStyle/>
        <a:p>
          <a:endParaRPr lang="en-US"/>
        </a:p>
      </dgm:t>
    </dgm:pt>
    <dgm:pt modelId="{47224D22-D5BA-45EE-AD67-B649E85BC6F7}" type="pres">
      <dgm:prSet presAssocID="{0B95F5EA-DA4B-47F3-B754-4B3FD30D19A3}" presName="ThreeNodes_3_text" presStyleLbl="node1" presStyleIdx="2" presStyleCnt="3">
        <dgm:presLayoutVars>
          <dgm:bulletEnabled val="1"/>
        </dgm:presLayoutVars>
      </dgm:prSet>
      <dgm:spPr/>
      <dgm:t>
        <a:bodyPr/>
        <a:lstStyle/>
        <a:p>
          <a:endParaRPr lang="en-US"/>
        </a:p>
      </dgm:t>
    </dgm:pt>
  </dgm:ptLst>
  <dgm:cxnLst>
    <dgm:cxn modelId="{66DE1BC7-D291-4E6A-B24E-12F2CF4B3C95}" srcId="{0B95F5EA-DA4B-47F3-B754-4B3FD30D19A3}" destId="{A75B3FB0-F5E2-4986-B579-CB99744B92EE}" srcOrd="1" destOrd="0" parTransId="{A82B234C-ABA0-4100-80B4-56BF90AE2E8E}" sibTransId="{8EFE1935-762C-4BAA-B42E-C6965925E645}"/>
    <dgm:cxn modelId="{0C5DF98E-1D2C-48DB-A031-5930B16B2E3B}" type="presOf" srcId="{4555F8AA-7EB8-4074-AA9A-32415E671D2B}" destId="{D9279538-C578-447B-B1C0-82AFC76DFF86}" srcOrd="0" destOrd="0" presId="urn:microsoft.com/office/officeart/2005/8/layout/vProcess5"/>
    <dgm:cxn modelId="{90ADB76C-5D84-4E78-BB66-57F44DD907BC}" srcId="{0B95F5EA-DA4B-47F3-B754-4B3FD30D19A3}" destId="{731216BB-34BC-4E85-B067-6CD850081468}" srcOrd="0" destOrd="0" parTransId="{590E1108-E492-406B-BC57-F45330174CDC}" sibTransId="{6E59229C-E9FF-4EE4-9A92-4BFD47BB98D4}"/>
    <dgm:cxn modelId="{87E92414-08C5-435C-BAB9-18FB680509B1}" type="presOf" srcId="{731216BB-34BC-4E85-B067-6CD850081468}" destId="{94FAC1D9-8693-4E3C-A0E0-494C0570CE61}" srcOrd="0" destOrd="0" presId="urn:microsoft.com/office/officeart/2005/8/layout/vProcess5"/>
    <dgm:cxn modelId="{5C05A9AD-6EEB-4180-B185-9CD328128BE9}" type="presOf" srcId="{731216BB-34BC-4E85-B067-6CD850081468}" destId="{B4E9AAA2-513D-4200-9532-AD61644713CC}" srcOrd="1" destOrd="0" presId="urn:microsoft.com/office/officeart/2005/8/layout/vProcess5"/>
    <dgm:cxn modelId="{030F80C7-4324-4965-A175-D9DF5DD4705C}" srcId="{0B95F5EA-DA4B-47F3-B754-4B3FD30D19A3}" destId="{4555F8AA-7EB8-4074-AA9A-32415E671D2B}" srcOrd="2" destOrd="0" parTransId="{2326A1E2-0066-4F39-9610-C3EC01A204D7}" sibTransId="{C6E57A8E-983B-4823-B05B-156B03F95C2A}"/>
    <dgm:cxn modelId="{8AB9E36F-2F00-49D0-B1BC-7C2886C97F15}" type="presOf" srcId="{6E59229C-E9FF-4EE4-9A92-4BFD47BB98D4}" destId="{70712F4C-0A9B-4F89-91CF-B276683F0E9B}" srcOrd="0" destOrd="0" presId="urn:microsoft.com/office/officeart/2005/8/layout/vProcess5"/>
    <dgm:cxn modelId="{00FD927A-2AE9-4679-99C4-45F42B40DE45}" type="presOf" srcId="{A75B3FB0-F5E2-4986-B579-CB99744B92EE}" destId="{1E4F566B-7247-4DB1-9F02-FEF020E819F3}" srcOrd="1" destOrd="0" presId="urn:microsoft.com/office/officeart/2005/8/layout/vProcess5"/>
    <dgm:cxn modelId="{243C8F3E-5E43-409F-8FA5-7F655862E29F}" type="presOf" srcId="{A75B3FB0-F5E2-4986-B579-CB99744B92EE}" destId="{1C4FFC9F-04C6-4E9B-923A-E9D3AB506EBC}" srcOrd="0" destOrd="0" presId="urn:microsoft.com/office/officeart/2005/8/layout/vProcess5"/>
    <dgm:cxn modelId="{7D7AF65C-E6CF-4549-B108-A96D4D4156F5}" type="presOf" srcId="{0B95F5EA-DA4B-47F3-B754-4B3FD30D19A3}" destId="{16994D07-66E9-4D8C-A014-8A36B2F93E37}" srcOrd="0" destOrd="0" presId="urn:microsoft.com/office/officeart/2005/8/layout/vProcess5"/>
    <dgm:cxn modelId="{D8E68FE2-B97E-472A-8DF7-1D9D3E3BF76D}" type="presOf" srcId="{8EFE1935-762C-4BAA-B42E-C6965925E645}" destId="{F74DF45D-0E87-4FB6-8F26-E8899ADF2990}" srcOrd="0" destOrd="0" presId="urn:microsoft.com/office/officeart/2005/8/layout/vProcess5"/>
    <dgm:cxn modelId="{C13B0396-5E10-440F-BA6C-5474DE960E70}" type="presOf" srcId="{4555F8AA-7EB8-4074-AA9A-32415E671D2B}" destId="{47224D22-D5BA-45EE-AD67-B649E85BC6F7}" srcOrd="1" destOrd="0" presId="urn:microsoft.com/office/officeart/2005/8/layout/vProcess5"/>
    <dgm:cxn modelId="{B6F81E95-D881-431A-95AD-62ECC3233F2A}" type="presParOf" srcId="{16994D07-66E9-4D8C-A014-8A36B2F93E37}" destId="{B939D31B-C168-4C3D-8620-38857A5D0FCA}" srcOrd="0" destOrd="0" presId="urn:microsoft.com/office/officeart/2005/8/layout/vProcess5"/>
    <dgm:cxn modelId="{1C4F5407-9134-4483-87C6-BCF65C99F788}" type="presParOf" srcId="{16994D07-66E9-4D8C-A014-8A36B2F93E37}" destId="{94FAC1D9-8693-4E3C-A0E0-494C0570CE61}" srcOrd="1" destOrd="0" presId="urn:microsoft.com/office/officeart/2005/8/layout/vProcess5"/>
    <dgm:cxn modelId="{E9CACDB9-F713-4578-A821-77BCF55AD2F7}" type="presParOf" srcId="{16994D07-66E9-4D8C-A014-8A36B2F93E37}" destId="{1C4FFC9F-04C6-4E9B-923A-E9D3AB506EBC}" srcOrd="2" destOrd="0" presId="urn:microsoft.com/office/officeart/2005/8/layout/vProcess5"/>
    <dgm:cxn modelId="{79C9A93D-BFB0-4775-B172-10F4C893906A}" type="presParOf" srcId="{16994D07-66E9-4D8C-A014-8A36B2F93E37}" destId="{D9279538-C578-447B-B1C0-82AFC76DFF86}" srcOrd="3" destOrd="0" presId="urn:microsoft.com/office/officeart/2005/8/layout/vProcess5"/>
    <dgm:cxn modelId="{08F902B7-C794-44BA-AA82-AFC41BDFEA80}" type="presParOf" srcId="{16994D07-66E9-4D8C-A014-8A36B2F93E37}" destId="{70712F4C-0A9B-4F89-91CF-B276683F0E9B}" srcOrd="4" destOrd="0" presId="urn:microsoft.com/office/officeart/2005/8/layout/vProcess5"/>
    <dgm:cxn modelId="{8A77337B-2464-4258-BEC3-2E59AACB9544}" type="presParOf" srcId="{16994D07-66E9-4D8C-A014-8A36B2F93E37}" destId="{F74DF45D-0E87-4FB6-8F26-E8899ADF2990}" srcOrd="5" destOrd="0" presId="urn:microsoft.com/office/officeart/2005/8/layout/vProcess5"/>
    <dgm:cxn modelId="{36C87B0F-F0E7-4139-9C63-7A24A6CF641E}" type="presParOf" srcId="{16994D07-66E9-4D8C-A014-8A36B2F93E37}" destId="{B4E9AAA2-513D-4200-9532-AD61644713CC}" srcOrd="6" destOrd="0" presId="urn:microsoft.com/office/officeart/2005/8/layout/vProcess5"/>
    <dgm:cxn modelId="{5047A3B7-C9CE-4448-A14C-D4F1D20E1676}" type="presParOf" srcId="{16994D07-66E9-4D8C-A014-8A36B2F93E37}" destId="{1E4F566B-7247-4DB1-9F02-FEF020E819F3}" srcOrd="7" destOrd="0" presId="urn:microsoft.com/office/officeart/2005/8/layout/vProcess5"/>
    <dgm:cxn modelId="{C677C9B1-4C2E-4505-A2A6-13B30128436A}" type="presParOf" srcId="{16994D07-66E9-4D8C-A014-8A36B2F93E37}" destId="{47224D22-D5BA-45EE-AD67-B649E85BC6F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AC35049C-6DBA-4922-9464-34C07FC46B2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4963FEB-F74F-453F-9EF4-DBF07B71D525}">
      <dgm:prSet phldrT="[Text]"/>
      <dgm:spPr/>
      <dgm:t>
        <a:bodyPr/>
        <a:lstStyle/>
        <a:p>
          <a:r>
            <a:rPr lang="en-US" dirty="0" smtClean="0"/>
            <a:t>Provide answers to difficult questions</a:t>
          </a:r>
          <a:endParaRPr lang="en-US" dirty="0"/>
        </a:p>
      </dgm:t>
    </dgm:pt>
    <dgm:pt modelId="{96401752-8F13-4145-9F50-D5F0AE092F31}" type="parTrans" cxnId="{ABE0F168-283A-47E3-9AAA-9913D04F4786}">
      <dgm:prSet/>
      <dgm:spPr/>
      <dgm:t>
        <a:bodyPr/>
        <a:lstStyle/>
        <a:p>
          <a:endParaRPr lang="en-US"/>
        </a:p>
      </dgm:t>
    </dgm:pt>
    <dgm:pt modelId="{E4E6BFF6-3E99-49EF-A62C-BEEED425CCA0}" type="sibTrans" cxnId="{ABE0F168-283A-47E3-9AAA-9913D04F4786}">
      <dgm:prSet/>
      <dgm:spPr/>
      <dgm:t>
        <a:bodyPr/>
        <a:lstStyle/>
        <a:p>
          <a:endParaRPr lang="en-US"/>
        </a:p>
      </dgm:t>
    </dgm:pt>
    <dgm:pt modelId="{B379256B-E00C-4A71-A9F9-75930AD79A75}">
      <dgm:prSet phldrT="[Text]"/>
      <dgm:spPr/>
      <dgm:t>
        <a:bodyPr/>
        <a:lstStyle/>
        <a:p>
          <a:r>
            <a:rPr lang="en-US" dirty="0" smtClean="0"/>
            <a:t>Culture and vision</a:t>
          </a:r>
          <a:endParaRPr lang="en-US" dirty="0"/>
        </a:p>
      </dgm:t>
    </dgm:pt>
    <dgm:pt modelId="{50CCD0A2-6025-482C-8055-D0F15688171E}" type="parTrans" cxnId="{C49332FA-DC36-42BA-B069-5C3C1206A430}">
      <dgm:prSet/>
      <dgm:spPr/>
      <dgm:t>
        <a:bodyPr/>
        <a:lstStyle/>
        <a:p>
          <a:endParaRPr lang="en-US"/>
        </a:p>
      </dgm:t>
    </dgm:pt>
    <dgm:pt modelId="{EDE3FC00-7758-4713-9A4B-5C44BFA43C74}" type="sibTrans" cxnId="{C49332FA-DC36-42BA-B069-5C3C1206A430}">
      <dgm:prSet/>
      <dgm:spPr/>
      <dgm:t>
        <a:bodyPr/>
        <a:lstStyle/>
        <a:p>
          <a:endParaRPr lang="en-US"/>
        </a:p>
      </dgm:t>
    </dgm:pt>
    <dgm:pt modelId="{95A865F5-F877-4B7E-A3F7-5020ED1552B7}">
      <dgm:prSet phldrT="[Text]"/>
      <dgm:spPr/>
      <dgm:t>
        <a:bodyPr/>
        <a:lstStyle/>
        <a:p>
          <a:r>
            <a:rPr lang="en-US" dirty="0" smtClean="0"/>
            <a:t>Provide resources</a:t>
          </a:r>
          <a:endParaRPr lang="en-US" dirty="0"/>
        </a:p>
      </dgm:t>
    </dgm:pt>
    <dgm:pt modelId="{1A735FF8-B4A2-4B85-8A16-35D0FCD3A889}" type="parTrans" cxnId="{6E11DA1F-9EC3-4794-81F3-79A67B8F3230}">
      <dgm:prSet/>
      <dgm:spPr/>
      <dgm:t>
        <a:bodyPr/>
        <a:lstStyle/>
        <a:p>
          <a:endParaRPr lang="en-US"/>
        </a:p>
      </dgm:t>
    </dgm:pt>
    <dgm:pt modelId="{ACFBC6FB-42B3-4365-A789-10372A0CBF70}" type="sibTrans" cxnId="{6E11DA1F-9EC3-4794-81F3-79A67B8F3230}">
      <dgm:prSet/>
      <dgm:spPr/>
      <dgm:t>
        <a:bodyPr/>
        <a:lstStyle/>
        <a:p>
          <a:endParaRPr lang="en-US"/>
        </a:p>
      </dgm:t>
    </dgm:pt>
    <dgm:pt modelId="{1CA644E2-512A-4B1C-B3F7-3BEBA3C3ACFE}">
      <dgm:prSet phldrT="[Text]"/>
      <dgm:spPr/>
      <dgm:t>
        <a:bodyPr/>
        <a:lstStyle/>
        <a:p>
          <a:r>
            <a:rPr lang="en-US" dirty="0" smtClean="0"/>
            <a:t>Balance employees and organization</a:t>
          </a:r>
          <a:endParaRPr lang="en-US" dirty="0"/>
        </a:p>
      </dgm:t>
    </dgm:pt>
    <dgm:pt modelId="{7B578D11-522C-4963-B7F5-8F72423D3085}" type="parTrans" cxnId="{2EDA8925-8FF4-49A2-80FC-2D6994BF6244}">
      <dgm:prSet/>
      <dgm:spPr/>
      <dgm:t>
        <a:bodyPr/>
        <a:lstStyle/>
        <a:p>
          <a:endParaRPr lang="en-US"/>
        </a:p>
      </dgm:t>
    </dgm:pt>
    <dgm:pt modelId="{062C8721-9319-4E10-A6A8-98B1FDB420A0}" type="sibTrans" cxnId="{2EDA8925-8FF4-49A2-80FC-2D6994BF6244}">
      <dgm:prSet/>
      <dgm:spPr/>
      <dgm:t>
        <a:bodyPr/>
        <a:lstStyle/>
        <a:p>
          <a:endParaRPr lang="en-US"/>
        </a:p>
      </dgm:t>
    </dgm:pt>
    <dgm:pt modelId="{947D5A30-9729-4DA5-99DF-B17A5E6322DC}" type="pres">
      <dgm:prSet presAssocID="{AC35049C-6DBA-4922-9464-34C07FC46B28}" presName="diagram" presStyleCnt="0">
        <dgm:presLayoutVars>
          <dgm:dir/>
          <dgm:resizeHandles val="exact"/>
        </dgm:presLayoutVars>
      </dgm:prSet>
      <dgm:spPr/>
      <dgm:t>
        <a:bodyPr/>
        <a:lstStyle/>
        <a:p>
          <a:endParaRPr lang="en-US"/>
        </a:p>
      </dgm:t>
    </dgm:pt>
    <dgm:pt modelId="{F72D0235-AC71-4A67-B7F1-95F2321D4AFA}" type="pres">
      <dgm:prSet presAssocID="{24963FEB-F74F-453F-9EF4-DBF07B71D525}" presName="node" presStyleLbl="node1" presStyleIdx="0" presStyleCnt="4">
        <dgm:presLayoutVars>
          <dgm:bulletEnabled val="1"/>
        </dgm:presLayoutVars>
      </dgm:prSet>
      <dgm:spPr/>
      <dgm:t>
        <a:bodyPr/>
        <a:lstStyle/>
        <a:p>
          <a:endParaRPr lang="en-US"/>
        </a:p>
      </dgm:t>
    </dgm:pt>
    <dgm:pt modelId="{BE85BBB0-07C4-4D6C-8F69-6F68B12B8A3E}" type="pres">
      <dgm:prSet presAssocID="{E4E6BFF6-3E99-49EF-A62C-BEEED425CCA0}" presName="sibTrans" presStyleCnt="0"/>
      <dgm:spPr/>
    </dgm:pt>
    <dgm:pt modelId="{2595EF22-8F53-45F4-AA1B-38CE2DF8F7AC}" type="pres">
      <dgm:prSet presAssocID="{B379256B-E00C-4A71-A9F9-75930AD79A75}" presName="node" presStyleLbl="node1" presStyleIdx="1" presStyleCnt="4">
        <dgm:presLayoutVars>
          <dgm:bulletEnabled val="1"/>
        </dgm:presLayoutVars>
      </dgm:prSet>
      <dgm:spPr/>
      <dgm:t>
        <a:bodyPr/>
        <a:lstStyle/>
        <a:p>
          <a:endParaRPr lang="en-US"/>
        </a:p>
      </dgm:t>
    </dgm:pt>
    <dgm:pt modelId="{F40D9723-3748-4B27-BE1B-301A4270EA08}" type="pres">
      <dgm:prSet presAssocID="{EDE3FC00-7758-4713-9A4B-5C44BFA43C74}" presName="sibTrans" presStyleCnt="0"/>
      <dgm:spPr/>
    </dgm:pt>
    <dgm:pt modelId="{F38FC863-64F2-42EE-8DE3-1D964BA07E8B}" type="pres">
      <dgm:prSet presAssocID="{95A865F5-F877-4B7E-A3F7-5020ED1552B7}" presName="node" presStyleLbl="node1" presStyleIdx="2" presStyleCnt="4">
        <dgm:presLayoutVars>
          <dgm:bulletEnabled val="1"/>
        </dgm:presLayoutVars>
      </dgm:prSet>
      <dgm:spPr/>
      <dgm:t>
        <a:bodyPr/>
        <a:lstStyle/>
        <a:p>
          <a:endParaRPr lang="en-US"/>
        </a:p>
      </dgm:t>
    </dgm:pt>
    <dgm:pt modelId="{2010B69D-7235-43DC-8088-2170C41BB8D8}" type="pres">
      <dgm:prSet presAssocID="{ACFBC6FB-42B3-4365-A789-10372A0CBF70}" presName="sibTrans" presStyleCnt="0"/>
      <dgm:spPr/>
    </dgm:pt>
    <dgm:pt modelId="{451E98EB-17F5-4F92-87E0-BDD5BB83BB8E}" type="pres">
      <dgm:prSet presAssocID="{1CA644E2-512A-4B1C-B3F7-3BEBA3C3ACFE}" presName="node" presStyleLbl="node1" presStyleIdx="3" presStyleCnt="4">
        <dgm:presLayoutVars>
          <dgm:bulletEnabled val="1"/>
        </dgm:presLayoutVars>
      </dgm:prSet>
      <dgm:spPr/>
      <dgm:t>
        <a:bodyPr/>
        <a:lstStyle/>
        <a:p>
          <a:endParaRPr lang="en-US"/>
        </a:p>
      </dgm:t>
    </dgm:pt>
  </dgm:ptLst>
  <dgm:cxnLst>
    <dgm:cxn modelId="{34066782-CB5C-4F64-94CB-5C6126AEB350}" type="presOf" srcId="{1CA644E2-512A-4B1C-B3F7-3BEBA3C3ACFE}" destId="{451E98EB-17F5-4F92-87E0-BDD5BB83BB8E}" srcOrd="0" destOrd="0" presId="urn:microsoft.com/office/officeart/2005/8/layout/default"/>
    <dgm:cxn modelId="{BC8365C9-E6C0-44E3-A0AC-216215035446}" type="presOf" srcId="{95A865F5-F877-4B7E-A3F7-5020ED1552B7}" destId="{F38FC863-64F2-42EE-8DE3-1D964BA07E8B}" srcOrd="0" destOrd="0" presId="urn:microsoft.com/office/officeart/2005/8/layout/default"/>
    <dgm:cxn modelId="{2EDA8925-8FF4-49A2-80FC-2D6994BF6244}" srcId="{AC35049C-6DBA-4922-9464-34C07FC46B28}" destId="{1CA644E2-512A-4B1C-B3F7-3BEBA3C3ACFE}" srcOrd="3" destOrd="0" parTransId="{7B578D11-522C-4963-B7F5-8F72423D3085}" sibTransId="{062C8721-9319-4E10-A6A8-98B1FDB420A0}"/>
    <dgm:cxn modelId="{ABE0F168-283A-47E3-9AAA-9913D04F4786}" srcId="{AC35049C-6DBA-4922-9464-34C07FC46B28}" destId="{24963FEB-F74F-453F-9EF4-DBF07B71D525}" srcOrd="0" destOrd="0" parTransId="{96401752-8F13-4145-9F50-D5F0AE092F31}" sibTransId="{E4E6BFF6-3E99-49EF-A62C-BEEED425CCA0}"/>
    <dgm:cxn modelId="{5F1ADEA8-1724-4B70-96C0-AB442DDA4E26}" type="presOf" srcId="{AC35049C-6DBA-4922-9464-34C07FC46B28}" destId="{947D5A30-9729-4DA5-99DF-B17A5E6322DC}" srcOrd="0" destOrd="0" presId="urn:microsoft.com/office/officeart/2005/8/layout/default"/>
    <dgm:cxn modelId="{24370138-D355-4677-8099-789C4D15EFD8}" type="presOf" srcId="{B379256B-E00C-4A71-A9F9-75930AD79A75}" destId="{2595EF22-8F53-45F4-AA1B-38CE2DF8F7AC}" srcOrd="0" destOrd="0" presId="urn:microsoft.com/office/officeart/2005/8/layout/default"/>
    <dgm:cxn modelId="{6E11DA1F-9EC3-4794-81F3-79A67B8F3230}" srcId="{AC35049C-6DBA-4922-9464-34C07FC46B28}" destId="{95A865F5-F877-4B7E-A3F7-5020ED1552B7}" srcOrd="2" destOrd="0" parTransId="{1A735FF8-B4A2-4B85-8A16-35D0FCD3A889}" sibTransId="{ACFBC6FB-42B3-4365-A789-10372A0CBF70}"/>
    <dgm:cxn modelId="{C49332FA-DC36-42BA-B069-5C3C1206A430}" srcId="{AC35049C-6DBA-4922-9464-34C07FC46B28}" destId="{B379256B-E00C-4A71-A9F9-75930AD79A75}" srcOrd="1" destOrd="0" parTransId="{50CCD0A2-6025-482C-8055-D0F15688171E}" sibTransId="{EDE3FC00-7758-4713-9A4B-5C44BFA43C74}"/>
    <dgm:cxn modelId="{F5240304-C4BC-4DC1-BD5F-351ABD4D4FC0}" type="presOf" srcId="{24963FEB-F74F-453F-9EF4-DBF07B71D525}" destId="{F72D0235-AC71-4A67-B7F1-95F2321D4AFA}" srcOrd="0" destOrd="0" presId="urn:microsoft.com/office/officeart/2005/8/layout/default"/>
    <dgm:cxn modelId="{53332223-165A-458F-B164-8D22C3B54A17}" type="presParOf" srcId="{947D5A30-9729-4DA5-99DF-B17A5E6322DC}" destId="{F72D0235-AC71-4A67-B7F1-95F2321D4AFA}" srcOrd="0" destOrd="0" presId="urn:microsoft.com/office/officeart/2005/8/layout/default"/>
    <dgm:cxn modelId="{301A97B0-BC28-442E-9E20-E36A3DCB6E3A}" type="presParOf" srcId="{947D5A30-9729-4DA5-99DF-B17A5E6322DC}" destId="{BE85BBB0-07C4-4D6C-8F69-6F68B12B8A3E}" srcOrd="1" destOrd="0" presId="urn:microsoft.com/office/officeart/2005/8/layout/default"/>
    <dgm:cxn modelId="{012DC28C-0BAE-48A5-B42A-37E5A3F6476F}" type="presParOf" srcId="{947D5A30-9729-4DA5-99DF-B17A5E6322DC}" destId="{2595EF22-8F53-45F4-AA1B-38CE2DF8F7AC}" srcOrd="2" destOrd="0" presId="urn:microsoft.com/office/officeart/2005/8/layout/default"/>
    <dgm:cxn modelId="{7B280AB0-168E-4D30-A518-EB3C47A3FD78}" type="presParOf" srcId="{947D5A30-9729-4DA5-99DF-B17A5E6322DC}" destId="{F40D9723-3748-4B27-BE1B-301A4270EA08}" srcOrd="3" destOrd="0" presId="urn:microsoft.com/office/officeart/2005/8/layout/default"/>
    <dgm:cxn modelId="{CF7BD8A7-1809-4AEB-9919-70F95F2111DA}" type="presParOf" srcId="{947D5A30-9729-4DA5-99DF-B17A5E6322DC}" destId="{F38FC863-64F2-42EE-8DE3-1D964BA07E8B}" srcOrd="4" destOrd="0" presId="urn:microsoft.com/office/officeart/2005/8/layout/default"/>
    <dgm:cxn modelId="{43FC69A6-62BC-45F7-8072-6C838F4E2995}" type="presParOf" srcId="{947D5A30-9729-4DA5-99DF-B17A5E6322DC}" destId="{2010B69D-7235-43DC-8088-2170C41BB8D8}" srcOrd="5" destOrd="0" presId="urn:microsoft.com/office/officeart/2005/8/layout/default"/>
    <dgm:cxn modelId="{B0BFB240-34F8-4573-B7D7-76A991CCCD42}" type="presParOf" srcId="{947D5A30-9729-4DA5-99DF-B17A5E6322DC}" destId="{451E98EB-17F5-4F92-87E0-BDD5BB83BB8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A114A245-4860-4866-A657-3FF055B10A42}"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3915EB57-18F3-4BEF-9A1F-75D6532722D6}">
      <dgm:prSet phldrT="[Text]"/>
      <dgm:spPr/>
      <dgm:t>
        <a:bodyPr/>
        <a:lstStyle/>
        <a:p>
          <a:r>
            <a:rPr lang="en-US" b="1" dirty="0" smtClean="0"/>
            <a:t>Maturity</a:t>
          </a:r>
          <a:endParaRPr lang="en-US" dirty="0"/>
        </a:p>
      </dgm:t>
    </dgm:pt>
    <dgm:pt modelId="{A0E04315-5B33-4EDC-B4EA-287A65C14C12}" type="parTrans" cxnId="{7D546D26-43E3-4F10-BD24-D5AF36401C38}">
      <dgm:prSet/>
      <dgm:spPr/>
      <dgm:t>
        <a:bodyPr/>
        <a:lstStyle/>
        <a:p>
          <a:endParaRPr lang="en-US"/>
        </a:p>
      </dgm:t>
    </dgm:pt>
    <dgm:pt modelId="{486AA2CE-3DF4-41DF-B719-A100E6E2B664}" type="sibTrans" cxnId="{7D546D26-43E3-4F10-BD24-D5AF36401C38}">
      <dgm:prSet/>
      <dgm:spPr/>
      <dgm:t>
        <a:bodyPr/>
        <a:lstStyle/>
        <a:p>
          <a:endParaRPr lang="en-US"/>
        </a:p>
      </dgm:t>
    </dgm:pt>
    <dgm:pt modelId="{151BF4A6-2381-48F9-B979-0EE8C91041E4}">
      <dgm:prSet phldrT="[Text]"/>
      <dgm:spPr/>
      <dgm:t>
        <a:bodyPr/>
        <a:lstStyle/>
        <a:p>
          <a:r>
            <a:rPr lang="en-US" dirty="0" smtClean="0"/>
            <a:t>M1 = Immature employees</a:t>
          </a:r>
          <a:endParaRPr lang="en-US" dirty="0"/>
        </a:p>
      </dgm:t>
    </dgm:pt>
    <dgm:pt modelId="{FCB6720F-DFC1-4AFA-BB0E-AFB5086A5DEC}" type="parTrans" cxnId="{426F7223-B448-4801-B296-A50E35A82C1A}">
      <dgm:prSet/>
      <dgm:spPr/>
      <dgm:t>
        <a:bodyPr/>
        <a:lstStyle/>
        <a:p>
          <a:endParaRPr lang="en-US"/>
        </a:p>
      </dgm:t>
    </dgm:pt>
    <dgm:pt modelId="{65C7DDB8-3105-4CFF-B5C5-6674EF984548}" type="sibTrans" cxnId="{426F7223-B448-4801-B296-A50E35A82C1A}">
      <dgm:prSet/>
      <dgm:spPr/>
      <dgm:t>
        <a:bodyPr/>
        <a:lstStyle/>
        <a:p>
          <a:endParaRPr lang="en-US"/>
        </a:p>
      </dgm:t>
    </dgm:pt>
    <dgm:pt modelId="{9199B6AE-9C65-4C08-9F23-686C5CE9FDB7}">
      <dgm:prSet phldrT="[Text]"/>
      <dgm:spPr/>
      <dgm:t>
        <a:bodyPr/>
        <a:lstStyle/>
        <a:p>
          <a:r>
            <a:rPr lang="en-US" b="1" dirty="0" smtClean="0"/>
            <a:t>Styles</a:t>
          </a:r>
          <a:endParaRPr lang="en-US" dirty="0"/>
        </a:p>
      </dgm:t>
    </dgm:pt>
    <dgm:pt modelId="{8BC8951C-4172-4DD6-95F3-D69A9523B49D}" type="parTrans" cxnId="{DD07F773-AFB2-4F24-A138-7A7A1E6AF62C}">
      <dgm:prSet/>
      <dgm:spPr/>
      <dgm:t>
        <a:bodyPr/>
        <a:lstStyle/>
        <a:p>
          <a:endParaRPr lang="en-US"/>
        </a:p>
      </dgm:t>
    </dgm:pt>
    <dgm:pt modelId="{245BE741-C65C-4390-A27B-509CB951207E}" type="sibTrans" cxnId="{DD07F773-AFB2-4F24-A138-7A7A1E6AF62C}">
      <dgm:prSet/>
      <dgm:spPr/>
      <dgm:t>
        <a:bodyPr/>
        <a:lstStyle/>
        <a:p>
          <a:endParaRPr lang="en-US"/>
        </a:p>
      </dgm:t>
    </dgm:pt>
    <dgm:pt modelId="{F90BDECF-9CD0-4E63-82D2-D9246C9A85C1}">
      <dgm:prSet phldrT="[Text]"/>
      <dgm:spPr/>
      <dgm:t>
        <a:bodyPr/>
        <a:lstStyle/>
        <a:p>
          <a:r>
            <a:rPr lang="en-US" dirty="0" smtClean="0"/>
            <a:t>S1 = How and what to do</a:t>
          </a:r>
          <a:endParaRPr lang="en-US" dirty="0"/>
        </a:p>
      </dgm:t>
    </dgm:pt>
    <dgm:pt modelId="{4CF54ED7-C2CC-45BB-BEC1-9947081C87FA}" type="parTrans" cxnId="{2A45B300-D3C8-4C41-B6EA-D4866427D388}">
      <dgm:prSet/>
      <dgm:spPr/>
      <dgm:t>
        <a:bodyPr/>
        <a:lstStyle/>
        <a:p>
          <a:endParaRPr lang="en-US"/>
        </a:p>
      </dgm:t>
    </dgm:pt>
    <dgm:pt modelId="{2367674D-024D-4C9D-ACCD-DE80E19C28A0}" type="sibTrans" cxnId="{2A45B300-D3C8-4C41-B6EA-D4866427D388}">
      <dgm:prSet/>
      <dgm:spPr/>
      <dgm:t>
        <a:bodyPr/>
        <a:lstStyle/>
        <a:p>
          <a:endParaRPr lang="en-US"/>
        </a:p>
      </dgm:t>
    </dgm:pt>
    <dgm:pt modelId="{F7EF3284-C836-4E64-B598-101D46E83931}">
      <dgm:prSet/>
      <dgm:spPr/>
      <dgm:t>
        <a:bodyPr/>
        <a:lstStyle/>
        <a:p>
          <a:r>
            <a:rPr lang="en-US" dirty="0" smtClean="0"/>
            <a:t>M2 = Employees are unskilled, but willing to learn</a:t>
          </a:r>
          <a:endParaRPr lang="en-US" dirty="0"/>
        </a:p>
      </dgm:t>
    </dgm:pt>
    <dgm:pt modelId="{57F1D4AA-C2C9-487C-92A4-362C2EEA7794}" type="parTrans" cxnId="{6C5D1064-9367-4B14-A2A8-51D3A73218A8}">
      <dgm:prSet/>
      <dgm:spPr/>
      <dgm:t>
        <a:bodyPr/>
        <a:lstStyle/>
        <a:p>
          <a:endParaRPr lang="en-US"/>
        </a:p>
      </dgm:t>
    </dgm:pt>
    <dgm:pt modelId="{A3D7EDBA-A769-4B2D-A11B-01C6143A8473}" type="sibTrans" cxnId="{6C5D1064-9367-4B14-A2A8-51D3A73218A8}">
      <dgm:prSet/>
      <dgm:spPr/>
      <dgm:t>
        <a:bodyPr/>
        <a:lstStyle/>
        <a:p>
          <a:endParaRPr lang="en-US"/>
        </a:p>
      </dgm:t>
    </dgm:pt>
    <dgm:pt modelId="{D716DB16-761D-4625-8201-9DBFBC95B228}">
      <dgm:prSet/>
      <dgm:spPr/>
      <dgm:t>
        <a:bodyPr/>
        <a:lstStyle/>
        <a:p>
          <a:r>
            <a:rPr lang="en-US" dirty="0" smtClean="0"/>
            <a:t>M3 = Skilled and willing workers, but they are not confident</a:t>
          </a:r>
          <a:endParaRPr lang="en-US" dirty="0"/>
        </a:p>
      </dgm:t>
    </dgm:pt>
    <dgm:pt modelId="{D1018229-CC8C-474A-B718-3A8F3D4B1737}" type="parTrans" cxnId="{1D1B47DD-5461-4662-B9B4-CFF7927BA220}">
      <dgm:prSet/>
      <dgm:spPr/>
      <dgm:t>
        <a:bodyPr/>
        <a:lstStyle/>
        <a:p>
          <a:endParaRPr lang="en-US"/>
        </a:p>
      </dgm:t>
    </dgm:pt>
    <dgm:pt modelId="{73500FBD-AB39-4D57-B59D-97D76ECF9967}" type="sibTrans" cxnId="{1D1B47DD-5461-4662-B9B4-CFF7927BA220}">
      <dgm:prSet/>
      <dgm:spPr/>
      <dgm:t>
        <a:bodyPr/>
        <a:lstStyle/>
        <a:p>
          <a:endParaRPr lang="en-US"/>
        </a:p>
      </dgm:t>
    </dgm:pt>
    <dgm:pt modelId="{0FE8F664-1FDA-4C4B-9AD9-0F9CF2C76AD8}">
      <dgm:prSet/>
      <dgm:spPr/>
      <dgm:t>
        <a:bodyPr/>
        <a:lstStyle/>
        <a:p>
          <a:r>
            <a:rPr lang="en-US" dirty="0" smtClean="0"/>
            <a:t>M4 = Work independently</a:t>
          </a:r>
          <a:endParaRPr lang="en-US" dirty="0"/>
        </a:p>
      </dgm:t>
    </dgm:pt>
    <dgm:pt modelId="{0D98695E-9B2F-4755-8EF2-0102F178631F}" type="parTrans" cxnId="{9A166D1F-F5E3-43B9-91BD-D66F8703480A}">
      <dgm:prSet/>
      <dgm:spPr/>
      <dgm:t>
        <a:bodyPr/>
        <a:lstStyle/>
        <a:p>
          <a:endParaRPr lang="en-US"/>
        </a:p>
      </dgm:t>
    </dgm:pt>
    <dgm:pt modelId="{01EE6169-786D-442C-A027-260C4B9A6D5B}" type="sibTrans" cxnId="{9A166D1F-F5E3-43B9-91BD-D66F8703480A}">
      <dgm:prSet/>
      <dgm:spPr/>
      <dgm:t>
        <a:bodyPr/>
        <a:lstStyle/>
        <a:p>
          <a:endParaRPr lang="en-US"/>
        </a:p>
      </dgm:t>
    </dgm:pt>
    <dgm:pt modelId="{6D818A7B-2B4A-40A9-A703-4E3D1851E0FB}">
      <dgm:prSet/>
      <dgm:spPr/>
      <dgm:t>
        <a:bodyPr/>
        <a:lstStyle/>
        <a:p>
          <a:r>
            <a:rPr lang="en-US" dirty="0" smtClean="0"/>
            <a:t>S2 = Direct employees and sell them on the task</a:t>
          </a:r>
          <a:endParaRPr lang="en-US" dirty="0"/>
        </a:p>
      </dgm:t>
    </dgm:pt>
    <dgm:pt modelId="{7677F9B2-4CD3-4CF7-B711-9E99D5707432}" type="parTrans" cxnId="{BB1CFA88-8ED1-4DF2-BB82-D8501B9D2B18}">
      <dgm:prSet/>
      <dgm:spPr/>
      <dgm:t>
        <a:bodyPr/>
        <a:lstStyle/>
        <a:p>
          <a:endParaRPr lang="en-US"/>
        </a:p>
      </dgm:t>
    </dgm:pt>
    <dgm:pt modelId="{B44D4850-0745-4625-A814-CF09E6E53B1E}" type="sibTrans" cxnId="{BB1CFA88-8ED1-4DF2-BB82-D8501B9D2B18}">
      <dgm:prSet/>
      <dgm:spPr/>
      <dgm:t>
        <a:bodyPr/>
        <a:lstStyle/>
        <a:p>
          <a:endParaRPr lang="en-US"/>
        </a:p>
      </dgm:t>
    </dgm:pt>
    <dgm:pt modelId="{A810ED99-85BE-4ADF-8D2A-64CD902F63C7}">
      <dgm:prSet/>
      <dgm:spPr/>
      <dgm:t>
        <a:bodyPr/>
        <a:lstStyle/>
        <a:p>
          <a:r>
            <a:rPr lang="en-US" dirty="0" smtClean="0"/>
            <a:t>S3 = Provide less direction and focus</a:t>
          </a:r>
          <a:endParaRPr lang="en-US" dirty="0"/>
        </a:p>
      </dgm:t>
    </dgm:pt>
    <dgm:pt modelId="{67047048-7E42-474B-8631-E317AC6E463F}" type="parTrans" cxnId="{2A27380E-7EC5-44C0-97A8-574AFCBE02F6}">
      <dgm:prSet/>
      <dgm:spPr/>
      <dgm:t>
        <a:bodyPr/>
        <a:lstStyle/>
        <a:p>
          <a:endParaRPr lang="en-US"/>
        </a:p>
      </dgm:t>
    </dgm:pt>
    <dgm:pt modelId="{A984B7B5-F412-43B2-ABB3-83DEF836B5DB}" type="sibTrans" cxnId="{2A27380E-7EC5-44C0-97A8-574AFCBE02F6}">
      <dgm:prSet/>
      <dgm:spPr/>
      <dgm:t>
        <a:bodyPr/>
        <a:lstStyle/>
        <a:p>
          <a:endParaRPr lang="en-US"/>
        </a:p>
      </dgm:t>
    </dgm:pt>
    <dgm:pt modelId="{56B656D1-76E6-4C2C-BFC7-8388FFC7812B}">
      <dgm:prSet/>
      <dgm:spPr/>
      <dgm:t>
        <a:bodyPr/>
        <a:lstStyle/>
        <a:p>
          <a:r>
            <a:rPr lang="en-US" dirty="0" smtClean="0"/>
            <a:t>S4 = Delegate authority and responsibility</a:t>
          </a:r>
          <a:endParaRPr lang="en-US" dirty="0"/>
        </a:p>
      </dgm:t>
    </dgm:pt>
    <dgm:pt modelId="{F318B767-A623-4AB8-B780-84EEDAFDCC0A}" type="parTrans" cxnId="{9FA710B8-37E8-44F6-BC31-377C2FA209FC}">
      <dgm:prSet/>
      <dgm:spPr/>
      <dgm:t>
        <a:bodyPr/>
        <a:lstStyle/>
        <a:p>
          <a:endParaRPr lang="en-US"/>
        </a:p>
      </dgm:t>
    </dgm:pt>
    <dgm:pt modelId="{4C84C4E6-EB69-4BCD-9E19-E385D1990C48}" type="sibTrans" cxnId="{9FA710B8-37E8-44F6-BC31-377C2FA209FC}">
      <dgm:prSet/>
      <dgm:spPr/>
      <dgm:t>
        <a:bodyPr/>
        <a:lstStyle/>
        <a:p>
          <a:endParaRPr lang="en-US"/>
        </a:p>
      </dgm:t>
    </dgm:pt>
    <dgm:pt modelId="{C3389510-44F4-42BF-B3C6-CF821C96CF12}" type="pres">
      <dgm:prSet presAssocID="{A114A245-4860-4866-A657-3FF055B10A42}" presName="linearFlow" presStyleCnt="0">
        <dgm:presLayoutVars>
          <dgm:dir/>
          <dgm:animLvl val="lvl"/>
          <dgm:resizeHandles val="exact"/>
        </dgm:presLayoutVars>
      </dgm:prSet>
      <dgm:spPr/>
      <dgm:t>
        <a:bodyPr/>
        <a:lstStyle/>
        <a:p>
          <a:endParaRPr lang="en-US"/>
        </a:p>
      </dgm:t>
    </dgm:pt>
    <dgm:pt modelId="{FA1E9D34-15A0-43BF-99E0-BD4FAE28C9B6}" type="pres">
      <dgm:prSet presAssocID="{3915EB57-18F3-4BEF-9A1F-75D6532722D6}" presName="composite" presStyleCnt="0"/>
      <dgm:spPr/>
    </dgm:pt>
    <dgm:pt modelId="{0CC3CBD2-3A5C-49FB-B37F-744D9F30B9A2}" type="pres">
      <dgm:prSet presAssocID="{3915EB57-18F3-4BEF-9A1F-75D6532722D6}" presName="parentText" presStyleLbl="alignNode1" presStyleIdx="0" presStyleCnt="2">
        <dgm:presLayoutVars>
          <dgm:chMax val="1"/>
          <dgm:bulletEnabled val="1"/>
        </dgm:presLayoutVars>
      </dgm:prSet>
      <dgm:spPr/>
      <dgm:t>
        <a:bodyPr/>
        <a:lstStyle/>
        <a:p>
          <a:endParaRPr lang="en-US"/>
        </a:p>
      </dgm:t>
    </dgm:pt>
    <dgm:pt modelId="{A1EE8BD3-AF70-4AE2-9606-414A0C637520}" type="pres">
      <dgm:prSet presAssocID="{3915EB57-18F3-4BEF-9A1F-75D6532722D6}" presName="descendantText" presStyleLbl="alignAcc1" presStyleIdx="0" presStyleCnt="2">
        <dgm:presLayoutVars>
          <dgm:bulletEnabled val="1"/>
        </dgm:presLayoutVars>
      </dgm:prSet>
      <dgm:spPr/>
      <dgm:t>
        <a:bodyPr/>
        <a:lstStyle/>
        <a:p>
          <a:endParaRPr lang="en-US"/>
        </a:p>
      </dgm:t>
    </dgm:pt>
    <dgm:pt modelId="{0D20D2BB-C9DE-4692-8A50-6110D5E98F8E}" type="pres">
      <dgm:prSet presAssocID="{486AA2CE-3DF4-41DF-B719-A100E6E2B664}" presName="sp" presStyleCnt="0"/>
      <dgm:spPr/>
    </dgm:pt>
    <dgm:pt modelId="{E176F785-2E66-4676-8466-48102F4B0B7A}" type="pres">
      <dgm:prSet presAssocID="{9199B6AE-9C65-4C08-9F23-686C5CE9FDB7}" presName="composite" presStyleCnt="0"/>
      <dgm:spPr/>
    </dgm:pt>
    <dgm:pt modelId="{B27543C5-A362-4D70-93F2-D46DF5BA0D66}" type="pres">
      <dgm:prSet presAssocID="{9199B6AE-9C65-4C08-9F23-686C5CE9FDB7}" presName="parentText" presStyleLbl="alignNode1" presStyleIdx="1" presStyleCnt="2">
        <dgm:presLayoutVars>
          <dgm:chMax val="1"/>
          <dgm:bulletEnabled val="1"/>
        </dgm:presLayoutVars>
      </dgm:prSet>
      <dgm:spPr/>
      <dgm:t>
        <a:bodyPr/>
        <a:lstStyle/>
        <a:p>
          <a:endParaRPr lang="en-US"/>
        </a:p>
      </dgm:t>
    </dgm:pt>
    <dgm:pt modelId="{E11B2BC2-1FB0-4677-B76E-6253343F9997}" type="pres">
      <dgm:prSet presAssocID="{9199B6AE-9C65-4C08-9F23-686C5CE9FDB7}" presName="descendantText" presStyleLbl="alignAcc1" presStyleIdx="1" presStyleCnt="2">
        <dgm:presLayoutVars>
          <dgm:bulletEnabled val="1"/>
        </dgm:presLayoutVars>
      </dgm:prSet>
      <dgm:spPr/>
      <dgm:t>
        <a:bodyPr/>
        <a:lstStyle/>
        <a:p>
          <a:endParaRPr lang="en-US"/>
        </a:p>
      </dgm:t>
    </dgm:pt>
  </dgm:ptLst>
  <dgm:cxnLst>
    <dgm:cxn modelId="{9A166D1F-F5E3-43B9-91BD-D66F8703480A}" srcId="{3915EB57-18F3-4BEF-9A1F-75D6532722D6}" destId="{0FE8F664-1FDA-4C4B-9AD9-0F9CF2C76AD8}" srcOrd="3" destOrd="0" parTransId="{0D98695E-9B2F-4755-8EF2-0102F178631F}" sibTransId="{01EE6169-786D-442C-A027-260C4B9A6D5B}"/>
    <dgm:cxn modelId="{6C5D1064-9367-4B14-A2A8-51D3A73218A8}" srcId="{3915EB57-18F3-4BEF-9A1F-75D6532722D6}" destId="{F7EF3284-C836-4E64-B598-101D46E83931}" srcOrd="1" destOrd="0" parTransId="{57F1D4AA-C2C9-487C-92A4-362C2EEA7794}" sibTransId="{A3D7EDBA-A769-4B2D-A11B-01C6143A8473}"/>
    <dgm:cxn modelId="{604246B5-9158-47E7-8667-6DB3C38E8C08}" type="presOf" srcId="{A810ED99-85BE-4ADF-8D2A-64CD902F63C7}" destId="{E11B2BC2-1FB0-4677-B76E-6253343F9997}" srcOrd="0" destOrd="2" presId="urn:microsoft.com/office/officeart/2005/8/layout/chevron2"/>
    <dgm:cxn modelId="{2A45B300-D3C8-4C41-B6EA-D4866427D388}" srcId="{9199B6AE-9C65-4C08-9F23-686C5CE9FDB7}" destId="{F90BDECF-9CD0-4E63-82D2-D9246C9A85C1}" srcOrd="0" destOrd="0" parTransId="{4CF54ED7-C2CC-45BB-BEC1-9947081C87FA}" sibTransId="{2367674D-024D-4C9D-ACCD-DE80E19C28A0}"/>
    <dgm:cxn modelId="{C5D6B847-F201-4B97-83C9-AFFF1C4506DF}" type="presOf" srcId="{0FE8F664-1FDA-4C4B-9AD9-0F9CF2C76AD8}" destId="{A1EE8BD3-AF70-4AE2-9606-414A0C637520}" srcOrd="0" destOrd="3" presId="urn:microsoft.com/office/officeart/2005/8/layout/chevron2"/>
    <dgm:cxn modelId="{BB1CFA88-8ED1-4DF2-BB82-D8501B9D2B18}" srcId="{9199B6AE-9C65-4C08-9F23-686C5CE9FDB7}" destId="{6D818A7B-2B4A-40A9-A703-4E3D1851E0FB}" srcOrd="1" destOrd="0" parTransId="{7677F9B2-4CD3-4CF7-B711-9E99D5707432}" sibTransId="{B44D4850-0745-4625-A814-CF09E6E53B1E}"/>
    <dgm:cxn modelId="{7D546D26-43E3-4F10-BD24-D5AF36401C38}" srcId="{A114A245-4860-4866-A657-3FF055B10A42}" destId="{3915EB57-18F3-4BEF-9A1F-75D6532722D6}" srcOrd="0" destOrd="0" parTransId="{A0E04315-5B33-4EDC-B4EA-287A65C14C12}" sibTransId="{486AA2CE-3DF4-41DF-B719-A100E6E2B664}"/>
    <dgm:cxn modelId="{18E985E9-C0B6-46A4-9FB2-AB3BCB9A6C35}" type="presOf" srcId="{D716DB16-761D-4625-8201-9DBFBC95B228}" destId="{A1EE8BD3-AF70-4AE2-9606-414A0C637520}" srcOrd="0" destOrd="2" presId="urn:microsoft.com/office/officeart/2005/8/layout/chevron2"/>
    <dgm:cxn modelId="{AAFC3280-34F6-4EC1-9069-B9A3CD5BE836}" type="presOf" srcId="{56B656D1-76E6-4C2C-BFC7-8388FFC7812B}" destId="{E11B2BC2-1FB0-4677-B76E-6253343F9997}" srcOrd="0" destOrd="3" presId="urn:microsoft.com/office/officeart/2005/8/layout/chevron2"/>
    <dgm:cxn modelId="{6CE99D8A-B72C-4888-B2F7-08AF7A5DF9E5}" type="presOf" srcId="{151BF4A6-2381-48F9-B979-0EE8C91041E4}" destId="{A1EE8BD3-AF70-4AE2-9606-414A0C637520}" srcOrd="0" destOrd="0" presId="urn:microsoft.com/office/officeart/2005/8/layout/chevron2"/>
    <dgm:cxn modelId="{9FA710B8-37E8-44F6-BC31-377C2FA209FC}" srcId="{9199B6AE-9C65-4C08-9F23-686C5CE9FDB7}" destId="{56B656D1-76E6-4C2C-BFC7-8388FFC7812B}" srcOrd="3" destOrd="0" parTransId="{F318B767-A623-4AB8-B780-84EEDAFDCC0A}" sibTransId="{4C84C4E6-EB69-4BCD-9E19-E385D1990C48}"/>
    <dgm:cxn modelId="{61D6D5EF-C541-4933-A419-E11F61EE1B51}" type="presOf" srcId="{6D818A7B-2B4A-40A9-A703-4E3D1851E0FB}" destId="{E11B2BC2-1FB0-4677-B76E-6253343F9997}" srcOrd="0" destOrd="1" presId="urn:microsoft.com/office/officeart/2005/8/layout/chevron2"/>
    <dgm:cxn modelId="{2A27380E-7EC5-44C0-97A8-574AFCBE02F6}" srcId="{9199B6AE-9C65-4C08-9F23-686C5CE9FDB7}" destId="{A810ED99-85BE-4ADF-8D2A-64CD902F63C7}" srcOrd="2" destOrd="0" parTransId="{67047048-7E42-474B-8631-E317AC6E463F}" sibTransId="{A984B7B5-F412-43B2-ABB3-83DEF836B5DB}"/>
    <dgm:cxn modelId="{426F7223-B448-4801-B296-A50E35A82C1A}" srcId="{3915EB57-18F3-4BEF-9A1F-75D6532722D6}" destId="{151BF4A6-2381-48F9-B979-0EE8C91041E4}" srcOrd="0" destOrd="0" parTransId="{FCB6720F-DFC1-4AFA-BB0E-AFB5086A5DEC}" sibTransId="{65C7DDB8-3105-4CFF-B5C5-6674EF984548}"/>
    <dgm:cxn modelId="{7E69EE10-EE5F-4C05-9411-88380F3CD1BC}" type="presOf" srcId="{9199B6AE-9C65-4C08-9F23-686C5CE9FDB7}" destId="{B27543C5-A362-4D70-93F2-D46DF5BA0D66}" srcOrd="0" destOrd="0" presId="urn:microsoft.com/office/officeart/2005/8/layout/chevron2"/>
    <dgm:cxn modelId="{636F38E9-F71A-45BB-ACDC-8FF0914FF32D}" type="presOf" srcId="{F90BDECF-9CD0-4E63-82D2-D9246C9A85C1}" destId="{E11B2BC2-1FB0-4677-B76E-6253343F9997}" srcOrd="0" destOrd="0" presId="urn:microsoft.com/office/officeart/2005/8/layout/chevron2"/>
    <dgm:cxn modelId="{DD07F773-AFB2-4F24-A138-7A7A1E6AF62C}" srcId="{A114A245-4860-4866-A657-3FF055B10A42}" destId="{9199B6AE-9C65-4C08-9F23-686C5CE9FDB7}" srcOrd="1" destOrd="0" parTransId="{8BC8951C-4172-4DD6-95F3-D69A9523B49D}" sibTransId="{245BE741-C65C-4390-A27B-509CB951207E}"/>
    <dgm:cxn modelId="{810F5207-4B6D-42AD-A370-3EE0C76C5E80}" type="presOf" srcId="{F7EF3284-C836-4E64-B598-101D46E83931}" destId="{A1EE8BD3-AF70-4AE2-9606-414A0C637520}" srcOrd="0" destOrd="1" presId="urn:microsoft.com/office/officeart/2005/8/layout/chevron2"/>
    <dgm:cxn modelId="{66BEC38C-825A-4310-AF71-4D4B88E84855}" type="presOf" srcId="{A114A245-4860-4866-A657-3FF055B10A42}" destId="{C3389510-44F4-42BF-B3C6-CF821C96CF12}" srcOrd="0" destOrd="0" presId="urn:microsoft.com/office/officeart/2005/8/layout/chevron2"/>
    <dgm:cxn modelId="{1D1B47DD-5461-4662-B9B4-CFF7927BA220}" srcId="{3915EB57-18F3-4BEF-9A1F-75D6532722D6}" destId="{D716DB16-761D-4625-8201-9DBFBC95B228}" srcOrd="2" destOrd="0" parTransId="{D1018229-CC8C-474A-B718-3A8F3D4B1737}" sibTransId="{73500FBD-AB39-4D57-B59D-97D76ECF9967}"/>
    <dgm:cxn modelId="{97967A22-CED6-4CC3-A1DC-928A1629CBB3}" type="presOf" srcId="{3915EB57-18F3-4BEF-9A1F-75D6532722D6}" destId="{0CC3CBD2-3A5C-49FB-B37F-744D9F30B9A2}" srcOrd="0" destOrd="0" presId="urn:microsoft.com/office/officeart/2005/8/layout/chevron2"/>
    <dgm:cxn modelId="{2BB67D77-70E1-4705-91EF-32D07B83C20B}" type="presParOf" srcId="{C3389510-44F4-42BF-B3C6-CF821C96CF12}" destId="{FA1E9D34-15A0-43BF-99E0-BD4FAE28C9B6}" srcOrd="0" destOrd="0" presId="urn:microsoft.com/office/officeart/2005/8/layout/chevron2"/>
    <dgm:cxn modelId="{A8FC9F73-8834-4511-8802-C751E01BDBEF}" type="presParOf" srcId="{FA1E9D34-15A0-43BF-99E0-BD4FAE28C9B6}" destId="{0CC3CBD2-3A5C-49FB-B37F-744D9F30B9A2}" srcOrd="0" destOrd="0" presId="urn:microsoft.com/office/officeart/2005/8/layout/chevron2"/>
    <dgm:cxn modelId="{33F86710-1BA9-4C08-BC7C-8212605BA55A}" type="presParOf" srcId="{FA1E9D34-15A0-43BF-99E0-BD4FAE28C9B6}" destId="{A1EE8BD3-AF70-4AE2-9606-414A0C637520}" srcOrd="1" destOrd="0" presId="urn:microsoft.com/office/officeart/2005/8/layout/chevron2"/>
    <dgm:cxn modelId="{5A4155C8-A024-4474-A3EB-177F685E7A14}" type="presParOf" srcId="{C3389510-44F4-42BF-B3C6-CF821C96CF12}" destId="{0D20D2BB-C9DE-4692-8A50-6110D5E98F8E}" srcOrd="1" destOrd="0" presId="urn:microsoft.com/office/officeart/2005/8/layout/chevron2"/>
    <dgm:cxn modelId="{361045C0-850B-40CF-891B-F1C709C31CA7}" type="presParOf" srcId="{C3389510-44F4-42BF-B3C6-CF821C96CF12}" destId="{E176F785-2E66-4676-8466-48102F4B0B7A}" srcOrd="2" destOrd="0" presId="urn:microsoft.com/office/officeart/2005/8/layout/chevron2"/>
    <dgm:cxn modelId="{9800E670-F88D-40DD-99F9-6B9725C7ABFD}" type="presParOf" srcId="{E176F785-2E66-4676-8466-48102F4B0B7A}" destId="{B27543C5-A362-4D70-93F2-D46DF5BA0D66}" srcOrd="0" destOrd="0" presId="urn:microsoft.com/office/officeart/2005/8/layout/chevron2"/>
    <dgm:cxn modelId="{93E959B3-7550-4663-98FC-36D0BF2AB98D}" type="presParOf" srcId="{E176F785-2E66-4676-8466-48102F4B0B7A}" destId="{E11B2BC2-1FB0-4677-B76E-6253343F999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CCB27014-4BE0-406E-A484-0B3B50256FAB}"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2651A603-11A4-495D-908D-E912850D6F38}">
      <dgm:prSet phldrT="[Text]" custT="1"/>
      <dgm:spPr/>
      <dgm:t>
        <a:bodyPr/>
        <a:lstStyle/>
        <a:p>
          <a:r>
            <a:rPr lang="en-US" sz="4400" b="0" dirty="0" smtClean="0"/>
            <a:t>Adaptable</a:t>
          </a:r>
          <a:endParaRPr lang="en-US" sz="4400" b="0" dirty="0"/>
        </a:p>
      </dgm:t>
    </dgm:pt>
    <dgm:pt modelId="{206EDDE5-8AF3-4D01-A2D2-AB3FB334475E}" type="parTrans" cxnId="{D2C34B66-15AB-4D90-AE3F-8A3A7A85C234}">
      <dgm:prSet/>
      <dgm:spPr/>
      <dgm:t>
        <a:bodyPr/>
        <a:lstStyle/>
        <a:p>
          <a:endParaRPr lang="en-US"/>
        </a:p>
      </dgm:t>
    </dgm:pt>
    <dgm:pt modelId="{1B8AE26F-D5F8-4532-96D8-39843A07026E}" type="sibTrans" cxnId="{D2C34B66-15AB-4D90-AE3F-8A3A7A85C234}">
      <dgm:prSet/>
      <dgm:spPr/>
      <dgm:t>
        <a:bodyPr/>
        <a:lstStyle/>
        <a:p>
          <a:endParaRPr lang="en-US"/>
        </a:p>
      </dgm:t>
    </dgm:pt>
    <dgm:pt modelId="{2F525DD8-8CF6-490B-ADCD-A1649A17AC89}">
      <dgm:prSet phldrT="[Text]" custT="1"/>
      <dgm:spPr/>
      <dgm:t>
        <a:bodyPr/>
        <a:lstStyle/>
        <a:p>
          <a:r>
            <a:rPr lang="en-US" sz="4400" b="0" dirty="0" smtClean="0"/>
            <a:t>Thoughtful</a:t>
          </a:r>
          <a:endParaRPr lang="en-US" sz="4400" b="0" dirty="0"/>
        </a:p>
      </dgm:t>
    </dgm:pt>
    <dgm:pt modelId="{B7DC4A2D-F336-48F2-9136-EF144E686CA1}" type="parTrans" cxnId="{2DA0F63F-CCF1-4851-98E4-154DB37FAB22}">
      <dgm:prSet/>
      <dgm:spPr/>
      <dgm:t>
        <a:bodyPr/>
        <a:lstStyle/>
        <a:p>
          <a:endParaRPr lang="en-US"/>
        </a:p>
      </dgm:t>
    </dgm:pt>
    <dgm:pt modelId="{685EF2EC-0BDE-447E-8CFD-E3FC8CFBE9C6}" type="sibTrans" cxnId="{2DA0F63F-CCF1-4851-98E4-154DB37FAB22}">
      <dgm:prSet/>
      <dgm:spPr/>
      <dgm:t>
        <a:bodyPr/>
        <a:lstStyle/>
        <a:p>
          <a:endParaRPr lang="en-US"/>
        </a:p>
      </dgm:t>
    </dgm:pt>
    <dgm:pt modelId="{3CDF34A0-5B48-499E-9BAC-466CFE3A343B}">
      <dgm:prSet phldrT="[Text]" custT="1"/>
      <dgm:spPr/>
      <dgm:t>
        <a:bodyPr/>
        <a:lstStyle/>
        <a:p>
          <a:r>
            <a:rPr lang="en-US" sz="4400" b="0" dirty="0" smtClean="0"/>
            <a:t>Intentional</a:t>
          </a:r>
          <a:endParaRPr lang="en-US" sz="4400" b="0" dirty="0"/>
        </a:p>
      </dgm:t>
    </dgm:pt>
    <dgm:pt modelId="{12FF17F8-D17F-44E2-8AC7-90AFEA986DBB}" type="parTrans" cxnId="{3D71B38B-8ABC-4EC8-8A35-8C15EE0A807D}">
      <dgm:prSet/>
      <dgm:spPr/>
      <dgm:t>
        <a:bodyPr/>
        <a:lstStyle/>
        <a:p>
          <a:endParaRPr lang="en-US"/>
        </a:p>
      </dgm:t>
    </dgm:pt>
    <dgm:pt modelId="{7D6592D2-F319-4224-B71A-08D779BC8255}" type="sibTrans" cxnId="{3D71B38B-8ABC-4EC8-8A35-8C15EE0A807D}">
      <dgm:prSet/>
      <dgm:spPr/>
      <dgm:t>
        <a:bodyPr/>
        <a:lstStyle/>
        <a:p>
          <a:endParaRPr lang="en-US"/>
        </a:p>
      </dgm:t>
    </dgm:pt>
    <dgm:pt modelId="{5D97DDDC-BBF1-4E8F-8587-A19B31CB5E20}">
      <dgm:prSet phldrT="[Text]" custT="1"/>
      <dgm:spPr/>
      <dgm:t>
        <a:bodyPr/>
        <a:lstStyle/>
        <a:p>
          <a:r>
            <a:rPr lang="en-US" sz="4400" b="0" dirty="0" smtClean="0"/>
            <a:t>Rewarding</a:t>
          </a:r>
          <a:endParaRPr lang="en-US" sz="4400" b="0" dirty="0"/>
        </a:p>
      </dgm:t>
    </dgm:pt>
    <dgm:pt modelId="{16FEADD9-E7CC-4EB3-BD3C-A8E95D3A56C1}" type="parTrans" cxnId="{792D65E4-9FBC-4D43-B8AB-C443ABA4D755}">
      <dgm:prSet/>
      <dgm:spPr/>
      <dgm:t>
        <a:bodyPr/>
        <a:lstStyle/>
        <a:p>
          <a:endParaRPr lang="en-US"/>
        </a:p>
      </dgm:t>
    </dgm:pt>
    <dgm:pt modelId="{8CA19FB9-7391-404D-9F8D-9D92365DD01A}" type="sibTrans" cxnId="{792D65E4-9FBC-4D43-B8AB-C443ABA4D755}">
      <dgm:prSet/>
      <dgm:spPr/>
      <dgm:t>
        <a:bodyPr/>
        <a:lstStyle/>
        <a:p>
          <a:endParaRPr lang="en-US"/>
        </a:p>
      </dgm:t>
    </dgm:pt>
    <dgm:pt modelId="{D71B4684-704E-4C31-9E03-E105C5892AD2}">
      <dgm:prSet phldrT="[Text]" custT="1"/>
      <dgm:spPr/>
      <dgm:t>
        <a:bodyPr/>
        <a:lstStyle/>
        <a:p>
          <a:r>
            <a:rPr lang="en-US" sz="4400" b="0" dirty="0" smtClean="0"/>
            <a:t>Empowering</a:t>
          </a:r>
          <a:endParaRPr lang="en-US" sz="4400" b="0" dirty="0"/>
        </a:p>
      </dgm:t>
    </dgm:pt>
    <dgm:pt modelId="{F8ACA665-6A47-4FA7-8497-1459FB12939B}" type="parTrans" cxnId="{D8242DF1-5792-4046-82A0-93F3AE6D2BBA}">
      <dgm:prSet/>
      <dgm:spPr/>
    </dgm:pt>
    <dgm:pt modelId="{0BE34686-809D-4BED-B395-D8F1EC9DF2FE}" type="sibTrans" cxnId="{D8242DF1-5792-4046-82A0-93F3AE6D2BBA}">
      <dgm:prSet/>
      <dgm:spPr/>
    </dgm:pt>
    <dgm:pt modelId="{1F46C6AC-4C04-4C82-9A2E-DFE90E5F13D8}" type="pres">
      <dgm:prSet presAssocID="{CCB27014-4BE0-406E-A484-0B3B50256FAB}" presName="Name0" presStyleCnt="0">
        <dgm:presLayoutVars>
          <dgm:chMax val="7"/>
          <dgm:dir/>
          <dgm:animLvl val="lvl"/>
          <dgm:resizeHandles val="exact"/>
        </dgm:presLayoutVars>
      </dgm:prSet>
      <dgm:spPr/>
      <dgm:t>
        <a:bodyPr/>
        <a:lstStyle/>
        <a:p>
          <a:endParaRPr lang="en-US"/>
        </a:p>
      </dgm:t>
    </dgm:pt>
    <dgm:pt modelId="{2FE222CC-9977-45F1-8005-BD98260D0449}" type="pres">
      <dgm:prSet presAssocID="{2651A603-11A4-495D-908D-E912850D6F38}" presName="circle1" presStyleLbl="node1" presStyleIdx="0" presStyleCnt="5"/>
      <dgm:spPr/>
    </dgm:pt>
    <dgm:pt modelId="{62013BBC-8BE6-4037-9AA0-54A08888E5C7}" type="pres">
      <dgm:prSet presAssocID="{2651A603-11A4-495D-908D-E912850D6F38}" presName="space" presStyleCnt="0"/>
      <dgm:spPr/>
    </dgm:pt>
    <dgm:pt modelId="{125A8002-A666-4435-8D3A-8556008C732A}" type="pres">
      <dgm:prSet presAssocID="{2651A603-11A4-495D-908D-E912850D6F38}" presName="rect1" presStyleLbl="alignAcc1" presStyleIdx="0" presStyleCnt="5"/>
      <dgm:spPr/>
      <dgm:t>
        <a:bodyPr/>
        <a:lstStyle/>
        <a:p>
          <a:endParaRPr lang="en-US"/>
        </a:p>
      </dgm:t>
    </dgm:pt>
    <dgm:pt modelId="{B7EAA0E3-D5C8-4742-8A40-2EC82D049F36}" type="pres">
      <dgm:prSet presAssocID="{2F525DD8-8CF6-490B-ADCD-A1649A17AC89}" presName="vertSpace2" presStyleLbl="node1" presStyleIdx="0" presStyleCnt="5"/>
      <dgm:spPr/>
    </dgm:pt>
    <dgm:pt modelId="{38605294-7BE6-462D-83D0-B7D8A4CAD4EB}" type="pres">
      <dgm:prSet presAssocID="{2F525DD8-8CF6-490B-ADCD-A1649A17AC89}" presName="circle2" presStyleLbl="node1" presStyleIdx="1" presStyleCnt="5"/>
      <dgm:spPr/>
    </dgm:pt>
    <dgm:pt modelId="{40DCA4E4-317B-4E51-8F23-09BFF05EDABD}" type="pres">
      <dgm:prSet presAssocID="{2F525DD8-8CF6-490B-ADCD-A1649A17AC89}" presName="rect2" presStyleLbl="alignAcc1" presStyleIdx="1" presStyleCnt="5"/>
      <dgm:spPr/>
      <dgm:t>
        <a:bodyPr/>
        <a:lstStyle/>
        <a:p>
          <a:endParaRPr lang="en-US"/>
        </a:p>
      </dgm:t>
    </dgm:pt>
    <dgm:pt modelId="{67DB2142-C302-4B46-8CC6-59972AD26E4B}" type="pres">
      <dgm:prSet presAssocID="{D71B4684-704E-4C31-9E03-E105C5892AD2}" presName="vertSpace3" presStyleLbl="node1" presStyleIdx="1" presStyleCnt="5"/>
      <dgm:spPr/>
    </dgm:pt>
    <dgm:pt modelId="{AA1C6232-DC87-4C2F-BF40-8E53848F26EB}" type="pres">
      <dgm:prSet presAssocID="{D71B4684-704E-4C31-9E03-E105C5892AD2}" presName="circle3" presStyleLbl="node1" presStyleIdx="2" presStyleCnt="5"/>
      <dgm:spPr/>
    </dgm:pt>
    <dgm:pt modelId="{7EF63622-5635-44B1-A6E5-8992ECB0659F}" type="pres">
      <dgm:prSet presAssocID="{D71B4684-704E-4C31-9E03-E105C5892AD2}" presName="rect3" presStyleLbl="alignAcc1" presStyleIdx="2" presStyleCnt="5"/>
      <dgm:spPr/>
      <dgm:t>
        <a:bodyPr/>
        <a:lstStyle/>
        <a:p>
          <a:endParaRPr lang="en-US"/>
        </a:p>
      </dgm:t>
    </dgm:pt>
    <dgm:pt modelId="{54B26B8B-C520-441F-BD1F-FFCEC65CCE6F}" type="pres">
      <dgm:prSet presAssocID="{3CDF34A0-5B48-499E-9BAC-466CFE3A343B}" presName="vertSpace4" presStyleLbl="node1" presStyleIdx="2" presStyleCnt="5"/>
      <dgm:spPr/>
    </dgm:pt>
    <dgm:pt modelId="{A60E4285-BECA-4044-A16C-F4931F1F12B7}" type="pres">
      <dgm:prSet presAssocID="{3CDF34A0-5B48-499E-9BAC-466CFE3A343B}" presName="circle4" presStyleLbl="node1" presStyleIdx="3" presStyleCnt="5"/>
      <dgm:spPr/>
    </dgm:pt>
    <dgm:pt modelId="{6B0DB309-4BB1-4E62-B9B4-307122FE3285}" type="pres">
      <dgm:prSet presAssocID="{3CDF34A0-5B48-499E-9BAC-466CFE3A343B}" presName="rect4" presStyleLbl="alignAcc1" presStyleIdx="3" presStyleCnt="5"/>
      <dgm:spPr/>
      <dgm:t>
        <a:bodyPr/>
        <a:lstStyle/>
        <a:p>
          <a:endParaRPr lang="en-US"/>
        </a:p>
      </dgm:t>
    </dgm:pt>
    <dgm:pt modelId="{FF24C775-5FB3-4D24-9674-5BFEC6570521}" type="pres">
      <dgm:prSet presAssocID="{5D97DDDC-BBF1-4E8F-8587-A19B31CB5E20}" presName="vertSpace5" presStyleLbl="node1" presStyleIdx="3" presStyleCnt="5"/>
      <dgm:spPr/>
    </dgm:pt>
    <dgm:pt modelId="{9DBDA810-02C3-4F5A-B585-4545B5A4518B}" type="pres">
      <dgm:prSet presAssocID="{5D97DDDC-BBF1-4E8F-8587-A19B31CB5E20}" presName="circle5" presStyleLbl="node1" presStyleIdx="4" presStyleCnt="5"/>
      <dgm:spPr/>
    </dgm:pt>
    <dgm:pt modelId="{A2720626-EEC7-4669-899B-C916157E6F92}" type="pres">
      <dgm:prSet presAssocID="{5D97DDDC-BBF1-4E8F-8587-A19B31CB5E20}" presName="rect5" presStyleLbl="alignAcc1" presStyleIdx="4" presStyleCnt="5"/>
      <dgm:spPr/>
      <dgm:t>
        <a:bodyPr/>
        <a:lstStyle/>
        <a:p>
          <a:endParaRPr lang="en-US"/>
        </a:p>
      </dgm:t>
    </dgm:pt>
    <dgm:pt modelId="{EB9A3A0E-6B1C-46F5-9EFA-23CDA00E6EDF}" type="pres">
      <dgm:prSet presAssocID="{2651A603-11A4-495D-908D-E912850D6F38}" presName="rect1ParTxNoCh" presStyleLbl="alignAcc1" presStyleIdx="4" presStyleCnt="5">
        <dgm:presLayoutVars>
          <dgm:chMax val="1"/>
          <dgm:bulletEnabled val="1"/>
        </dgm:presLayoutVars>
      </dgm:prSet>
      <dgm:spPr/>
      <dgm:t>
        <a:bodyPr/>
        <a:lstStyle/>
        <a:p>
          <a:endParaRPr lang="en-US"/>
        </a:p>
      </dgm:t>
    </dgm:pt>
    <dgm:pt modelId="{DF9276EE-B724-4794-A1AC-C92D3BA0AC59}" type="pres">
      <dgm:prSet presAssocID="{2F525DD8-8CF6-490B-ADCD-A1649A17AC89}" presName="rect2ParTxNoCh" presStyleLbl="alignAcc1" presStyleIdx="4" presStyleCnt="5">
        <dgm:presLayoutVars>
          <dgm:chMax val="1"/>
          <dgm:bulletEnabled val="1"/>
        </dgm:presLayoutVars>
      </dgm:prSet>
      <dgm:spPr/>
      <dgm:t>
        <a:bodyPr/>
        <a:lstStyle/>
        <a:p>
          <a:endParaRPr lang="en-US"/>
        </a:p>
      </dgm:t>
    </dgm:pt>
    <dgm:pt modelId="{C147D538-97CA-4778-9334-A4067DBF8F22}" type="pres">
      <dgm:prSet presAssocID="{D71B4684-704E-4C31-9E03-E105C5892AD2}" presName="rect3ParTxNoCh" presStyleLbl="alignAcc1" presStyleIdx="4" presStyleCnt="5">
        <dgm:presLayoutVars>
          <dgm:chMax val="1"/>
          <dgm:bulletEnabled val="1"/>
        </dgm:presLayoutVars>
      </dgm:prSet>
      <dgm:spPr/>
      <dgm:t>
        <a:bodyPr/>
        <a:lstStyle/>
        <a:p>
          <a:endParaRPr lang="en-US"/>
        </a:p>
      </dgm:t>
    </dgm:pt>
    <dgm:pt modelId="{61DBA7FA-F568-45A3-85B5-543BFE1B6E89}" type="pres">
      <dgm:prSet presAssocID="{3CDF34A0-5B48-499E-9BAC-466CFE3A343B}" presName="rect4ParTxNoCh" presStyleLbl="alignAcc1" presStyleIdx="4" presStyleCnt="5">
        <dgm:presLayoutVars>
          <dgm:chMax val="1"/>
          <dgm:bulletEnabled val="1"/>
        </dgm:presLayoutVars>
      </dgm:prSet>
      <dgm:spPr/>
      <dgm:t>
        <a:bodyPr/>
        <a:lstStyle/>
        <a:p>
          <a:endParaRPr lang="en-US"/>
        </a:p>
      </dgm:t>
    </dgm:pt>
    <dgm:pt modelId="{6F1C571F-6BB5-481E-B1D7-E63ADF8B07D7}" type="pres">
      <dgm:prSet presAssocID="{5D97DDDC-BBF1-4E8F-8587-A19B31CB5E20}" presName="rect5ParTxNoCh" presStyleLbl="alignAcc1" presStyleIdx="4" presStyleCnt="5">
        <dgm:presLayoutVars>
          <dgm:chMax val="1"/>
          <dgm:bulletEnabled val="1"/>
        </dgm:presLayoutVars>
      </dgm:prSet>
      <dgm:spPr/>
      <dgm:t>
        <a:bodyPr/>
        <a:lstStyle/>
        <a:p>
          <a:endParaRPr lang="en-US"/>
        </a:p>
      </dgm:t>
    </dgm:pt>
  </dgm:ptLst>
  <dgm:cxnLst>
    <dgm:cxn modelId="{67712BF5-E0E5-4BC8-8406-2DE8744BD86A}" type="presOf" srcId="{5D97DDDC-BBF1-4E8F-8587-A19B31CB5E20}" destId="{6F1C571F-6BB5-481E-B1D7-E63ADF8B07D7}" srcOrd="1" destOrd="0" presId="urn:microsoft.com/office/officeart/2005/8/layout/target3"/>
    <dgm:cxn modelId="{15184324-648C-4358-8D3C-B3F5D6CACF46}" type="presOf" srcId="{5D97DDDC-BBF1-4E8F-8587-A19B31CB5E20}" destId="{A2720626-EEC7-4669-899B-C916157E6F92}" srcOrd="0" destOrd="0" presId="urn:microsoft.com/office/officeart/2005/8/layout/target3"/>
    <dgm:cxn modelId="{3D71B38B-8ABC-4EC8-8A35-8C15EE0A807D}" srcId="{CCB27014-4BE0-406E-A484-0B3B50256FAB}" destId="{3CDF34A0-5B48-499E-9BAC-466CFE3A343B}" srcOrd="3" destOrd="0" parTransId="{12FF17F8-D17F-44E2-8AC7-90AFEA986DBB}" sibTransId="{7D6592D2-F319-4224-B71A-08D779BC8255}"/>
    <dgm:cxn modelId="{C8FF3786-FABD-47E7-8771-5B107AA407C8}" type="presOf" srcId="{3CDF34A0-5B48-499E-9BAC-466CFE3A343B}" destId="{61DBA7FA-F568-45A3-85B5-543BFE1B6E89}" srcOrd="1" destOrd="0" presId="urn:microsoft.com/office/officeart/2005/8/layout/target3"/>
    <dgm:cxn modelId="{091C787B-3C84-4671-9C2B-67506313A4D2}" type="presOf" srcId="{CCB27014-4BE0-406E-A484-0B3B50256FAB}" destId="{1F46C6AC-4C04-4C82-9A2E-DFE90E5F13D8}" srcOrd="0" destOrd="0" presId="urn:microsoft.com/office/officeart/2005/8/layout/target3"/>
    <dgm:cxn modelId="{3DEDA102-B51D-40DB-81BE-1628618508FC}" type="presOf" srcId="{D71B4684-704E-4C31-9E03-E105C5892AD2}" destId="{C147D538-97CA-4778-9334-A4067DBF8F22}" srcOrd="1" destOrd="0" presId="urn:microsoft.com/office/officeart/2005/8/layout/target3"/>
    <dgm:cxn modelId="{4481501C-4958-4FBD-8DB8-3AAC42C0D94B}" type="presOf" srcId="{2651A603-11A4-495D-908D-E912850D6F38}" destId="{125A8002-A666-4435-8D3A-8556008C732A}" srcOrd="0" destOrd="0" presId="urn:microsoft.com/office/officeart/2005/8/layout/target3"/>
    <dgm:cxn modelId="{792D65E4-9FBC-4D43-B8AB-C443ABA4D755}" srcId="{CCB27014-4BE0-406E-A484-0B3B50256FAB}" destId="{5D97DDDC-BBF1-4E8F-8587-A19B31CB5E20}" srcOrd="4" destOrd="0" parTransId="{16FEADD9-E7CC-4EB3-BD3C-A8E95D3A56C1}" sibTransId="{8CA19FB9-7391-404D-9F8D-9D92365DD01A}"/>
    <dgm:cxn modelId="{5D215A24-02A5-4670-BC85-2748F3ABA45B}" type="presOf" srcId="{D71B4684-704E-4C31-9E03-E105C5892AD2}" destId="{7EF63622-5635-44B1-A6E5-8992ECB0659F}" srcOrd="0" destOrd="0" presId="urn:microsoft.com/office/officeart/2005/8/layout/target3"/>
    <dgm:cxn modelId="{A9C03EAB-594F-4D9F-88CA-505BFB457BD3}" type="presOf" srcId="{2F525DD8-8CF6-490B-ADCD-A1649A17AC89}" destId="{40DCA4E4-317B-4E51-8F23-09BFF05EDABD}" srcOrd="0" destOrd="0" presId="urn:microsoft.com/office/officeart/2005/8/layout/target3"/>
    <dgm:cxn modelId="{2DA0F63F-CCF1-4851-98E4-154DB37FAB22}" srcId="{CCB27014-4BE0-406E-A484-0B3B50256FAB}" destId="{2F525DD8-8CF6-490B-ADCD-A1649A17AC89}" srcOrd="1" destOrd="0" parTransId="{B7DC4A2D-F336-48F2-9136-EF144E686CA1}" sibTransId="{685EF2EC-0BDE-447E-8CFD-E3FC8CFBE9C6}"/>
    <dgm:cxn modelId="{63CC0D1B-DCAC-428A-9F31-28B243E5DB4B}" type="presOf" srcId="{2F525DD8-8CF6-490B-ADCD-A1649A17AC89}" destId="{DF9276EE-B724-4794-A1AC-C92D3BA0AC59}" srcOrd="1" destOrd="0" presId="urn:microsoft.com/office/officeart/2005/8/layout/target3"/>
    <dgm:cxn modelId="{D8242DF1-5792-4046-82A0-93F3AE6D2BBA}" srcId="{CCB27014-4BE0-406E-A484-0B3B50256FAB}" destId="{D71B4684-704E-4C31-9E03-E105C5892AD2}" srcOrd="2" destOrd="0" parTransId="{F8ACA665-6A47-4FA7-8497-1459FB12939B}" sibTransId="{0BE34686-809D-4BED-B395-D8F1EC9DF2FE}"/>
    <dgm:cxn modelId="{C72215F5-6585-4D35-AF91-36E96239B262}" type="presOf" srcId="{2651A603-11A4-495D-908D-E912850D6F38}" destId="{EB9A3A0E-6B1C-46F5-9EFA-23CDA00E6EDF}" srcOrd="1" destOrd="0" presId="urn:microsoft.com/office/officeart/2005/8/layout/target3"/>
    <dgm:cxn modelId="{85F5E00A-E688-4010-AE4A-FE0C0FA77147}" type="presOf" srcId="{3CDF34A0-5B48-499E-9BAC-466CFE3A343B}" destId="{6B0DB309-4BB1-4E62-B9B4-307122FE3285}" srcOrd="0" destOrd="0" presId="urn:microsoft.com/office/officeart/2005/8/layout/target3"/>
    <dgm:cxn modelId="{D2C34B66-15AB-4D90-AE3F-8A3A7A85C234}" srcId="{CCB27014-4BE0-406E-A484-0B3B50256FAB}" destId="{2651A603-11A4-495D-908D-E912850D6F38}" srcOrd="0" destOrd="0" parTransId="{206EDDE5-8AF3-4D01-A2D2-AB3FB334475E}" sibTransId="{1B8AE26F-D5F8-4532-96D8-39843A07026E}"/>
    <dgm:cxn modelId="{F18E59D7-18F5-4087-B5D0-4CE0CB224580}" type="presParOf" srcId="{1F46C6AC-4C04-4C82-9A2E-DFE90E5F13D8}" destId="{2FE222CC-9977-45F1-8005-BD98260D0449}" srcOrd="0" destOrd="0" presId="urn:microsoft.com/office/officeart/2005/8/layout/target3"/>
    <dgm:cxn modelId="{E227D850-ABFB-4880-A716-50E5835DB9F4}" type="presParOf" srcId="{1F46C6AC-4C04-4C82-9A2E-DFE90E5F13D8}" destId="{62013BBC-8BE6-4037-9AA0-54A08888E5C7}" srcOrd="1" destOrd="0" presId="urn:microsoft.com/office/officeart/2005/8/layout/target3"/>
    <dgm:cxn modelId="{C9B41BD5-B4B0-4B2C-8164-6956BAD8B0C4}" type="presParOf" srcId="{1F46C6AC-4C04-4C82-9A2E-DFE90E5F13D8}" destId="{125A8002-A666-4435-8D3A-8556008C732A}" srcOrd="2" destOrd="0" presId="urn:microsoft.com/office/officeart/2005/8/layout/target3"/>
    <dgm:cxn modelId="{B6628ED0-799A-4DAF-889C-8BF40601EC08}" type="presParOf" srcId="{1F46C6AC-4C04-4C82-9A2E-DFE90E5F13D8}" destId="{B7EAA0E3-D5C8-4742-8A40-2EC82D049F36}" srcOrd="3" destOrd="0" presId="urn:microsoft.com/office/officeart/2005/8/layout/target3"/>
    <dgm:cxn modelId="{BE3EE8C3-FAA4-4153-9890-12EBB11B2407}" type="presParOf" srcId="{1F46C6AC-4C04-4C82-9A2E-DFE90E5F13D8}" destId="{38605294-7BE6-462D-83D0-B7D8A4CAD4EB}" srcOrd="4" destOrd="0" presId="urn:microsoft.com/office/officeart/2005/8/layout/target3"/>
    <dgm:cxn modelId="{2D10725A-06A5-4232-B6DF-41E56E809B47}" type="presParOf" srcId="{1F46C6AC-4C04-4C82-9A2E-DFE90E5F13D8}" destId="{40DCA4E4-317B-4E51-8F23-09BFF05EDABD}" srcOrd="5" destOrd="0" presId="urn:microsoft.com/office/officeart/2005/8/layout/target3"/>
    <dgm:cxn modelId="{B68D4478-231F-439E-8BF1-F7B47CE65BD6}" type="presParOf" srcId="{1F46C6AC-4C04-4C82-9A2E-DFE90E5F13D8}" destId="{67DB2142-C302-4B46-8CC6-59972AD26E4B}" srcOrd="6" destOrd="0" presId="urn:microsoft.com/office/officeart/2005/8/layout/target3"/>
    <dgm:cxn modelId="{6F6C9BF4-11BB-4220-ABCD-D45A2F1ADF02}" type="presParOf" srcId="{1F46C6AC-4C04-4C82-9A2E-DFE90E5F13D8}" destId="{AA1C6232-DC87-4C2F-BF40-8E53848F26EB}" srcOrd="7" destOrd="0" presId="urn:microsoft.com/office/officeart/2005/8/layout/target3"/>
    <dgm:cxn modelId="{89AEEDA2-FE1B-4E85-9210-42AA898B4788}" type="presParOf" srcId="{1F46C6AC-4C04-4C82-9A2E-DFE90E5F13D8}" destId="{7EF63622-5635-44B1-A6E5-8992ECB0659F}" srcOrd="8" destOrd="0" presId="urn:microsoft.com/office/officeart/2005/8/layout/target3"/>
    <dgm:cxn modelId="{8444B778-33AC-4FCD-BFFD-88221722E562}" type="presParOf" srcId="{1F46C6AC-4C04-4C82-9A2E-DFE90E5F13D8}" destId="{54B26B8B-C520-441F-BD1F-FFCEC65CCE6F}" srcOrd="9" destOrd="0" presId="urn:microsoft.com/office/officeart/2005/8/layout/target3"/>
    <dgm:cxn modelId="{DC1C79BB-0459-4D1F-94DD-DC73DB0672D3}" type="presParOf" srcId="{1F46C6AC-4C04-4C82-9A2E-DFE90E5F13D8}" destId="{A60E4285-BECA-4044-A16C-F4931F1F12B7}" srcOrd="10" destOrd="0" presId="urn:microsoft.com/office/officeart/2005/8/layout/target3"/>
    <dgm:cxn modelId="{8DFF8D52-DC43-48A4-881C-FB16D4C8AC01}" type="presParOf" srcId="{1F46C6AC-4C04-4C82-9A2E-DFE90E5F13D8}" destId="{6B0DB309-4BB1-4E62-B9B4-307122FE3285}" srcOrd="11" destOrd="0" presId="urn:microsoft.com/office/officeart/2005/8/layout/target3"/>
    <dgm:cxn modelId="{A81203CB-F403-4E54-BE16-04CE004A0E81}" type="presParOf" srcId="{1F46C6AC-4C04-4C82-9A2E-DFE90E5F13D8}" destId="{FF24C775-5FB3-4D24-9674-5BFEC6570521}" srcOrd="12" destOrd="0" presId="urn:microsoft.com/office/officeart/2005/8/layout/target3"/>
    <dgm:cxn modelId="{6ED58CCE-E09F-4D45-A200-86D66328AA77}" type="presParOf" srcId="{1F46C6AC-4C04-4C82-9A2E-DFE90E5F13D8}" destId="{9DBDA810-02C3-4F5A-B585-4545B5A4518B}" srcOrd="13" destOrd="0" presId="urn:microsoft.com/office/officeart/2005/8/layout/target3"/>
    <dgm:cxn modelId="{9CDDBF24-295F-448F-9A6C-4DCB6B94A0B6}" type="presParOf" srcId="{1F46C6AC-4C04-4C82-9A2E-DFE90E5F13D8}" destId="{A2720626-EEC7-4669-899B-C916157E6F92}" srcOrd="14" destOrd="0" presId="urn:microsoft.com/office/officeart/2005/8/layout/target3"/>
    <dgm:cxn modelId="{82B3D2AC-0D36-47F7-AB33-29CAF90017F6}" type="presParOf" srcId="{1F46C6AC-4C04-4C82-9A2E-DFE90E5F13D8}" destId="{EB9A3A0E-6B1C-46F5-9EFA-23CDA00E6EDF}" srcOrd="15" destOrd="0" presId="urn:microsoft.com/office/officeart/2005/8/layout/target3"/>
    <dgm:cxn modelId="{F3F7C08B-7F4B-46C6-BA6B-B3EAA202CA7D}" type="presParOf" srcId="{1F46C6AC-4C04-4C82-9A2E-DFE90E5F13D8}" destId="{DF9276EE-B724-4794-A1AC-C92D3BA0AC59}" srcOrd="16" destOrd="0" presId="urn:microsoft.com/office/officeart/2005/8/layout/target3"/>
    <dgm:cxn modelId="{49E1C0DF-8727-4763-9BC5-36CD73661F39}" type="presParOf" srcId="{1F46C6AC-4C04-4C82-9A2E-DFE90E5F13D8}" destId="{C147D538-97CA-4778-9334-A4067DBF8F22}" srcOrd="17" destOrd="0" presId="urn:microsoft.com/office/officeart/2005/8/layout/target3"/>
    <dgm:cxn modelId="{B20FBFD0-48F4-406C-92CB-1CA722214EF3}" type="presParOf" srcId="{1F46C6AC-4C04-4C82-9A2E-DFE90E5F13D8}" destId="{61DBA7FA-F568-45A3-85B5-543BFE1B6E89}" srcOrd="18" destOrd="0" presId="urn:microsoft.com/office/officeart/2005/8/layout/target3"/>
    <dgm:cxn modelId="{3616B33C-28DD-41E0-9012-472AF13515A7}" type="presParOf" srcId="{1F46C6AC-4C04-4C82-9A2E-DFE90E5F13D8}" destId="{6F1C571F-6BB5-481E-B1D7-E63ADF8B07D7}"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958157B-6EC3-4CF4-8726-ED3FDB5D06DD}">
      <dgm:prSet phldrT="[Text]"/>
      <dgm:spPr/>
      <dgm:t>
        <a:bodyPr/>
        <a:lstStyle/>
        <a:p>
          <a:r>
            <a:rPr lang="en-US" dirty="0" smtClean="0"/>
            <a:t>Connie moved at a snail's pace through the office with her head hanging low</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Jim recognized that Connie had lost her motivation and decided to help </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Jim motivated Connie with his winning attitude and his eternal optimism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Connie felt reminded that she once had been a shining star in the office </a:t>
          </a:r>
          <a:endParaRPr lang="en-US" dirty="0"/>
        </a:p>
      </dgm:t>
    </dgm:pt>
    <dgm:pt modelId="{7E270E44-7D59-4798-B284-09E128241F5C}" type="parTrans" cxnId="{8C392539-4B1D-49E6-BFAA-56ADB5620795}">
      <dgm:prSet/>
      <dgm:spPr/>
      <dgm:t>
        <a:bodyPr/>
        <a:lstStyle/>
        <a:p>
          <a:endParaRPr lang="en-US"/>
        </a:p>
      </dgm:t>
    </dgm:pt>
    <dgm:pt modelId="{3C4DC649-46A2-4964-8A7C-8A90A63D927F}" type="sibTrans" cxnId="{8C392539-4B1D-49E6-BFAA-56ADB5620795}">
      <dgm:prSet/>
      <dgm:spPr/>
      <dgm:t>
        <a:bodyPr/>
        <a:lstStyle/>
        <a:p>
          <a:endParaRPr lang="en-US"/>
        </a:p>
      </dgm:t>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0"/>
            <a:satOff val="0"/>
            <a:lumOff val="0"/>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4">
            <a:hueOff val="0"/>
            <a:satOff val="0"/>
            <a:lumOff val="0"/>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1AC40DD9-112E-49B4-9059-EE35B9D29483}" type="presOf" srcId="{6D89D9B9-936D-4AC5-B93D-8B5A023EE74B}" destId="{5E8FB5C8-9B2C-4A1B-9F65-15281516F133}" srcOrd="0" destOrd="0" presId="urn:microsoft.com/office/officeart/2008/layout/PictureAccentList"/>
    <dgm:cxn modelId="{BE6B0F64-8982-4FEA-A571-824FABE823D5}" type="presOf" srcId="{5B2E107D-DA62-4B1F-8234-B1CCC3750E22}" destId="{2FF8C233-5E4F-4D66-A467-9833DD4870A4}"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4F6552E6-345E-438F-862E-C432BBCE661C}" srcId="{2958157B-6EC3-4CF4-8726-ED3FDB5D06DD}" destId="{DA5A35DC-6357-47B6-BBD5-1360DCA6DB71}" srcOrd="1" destOrd="0" parTransId="{25FD9B57-7A7F-482C-9A1A-A2DA8494C171}" sibTransId="{7FCFBB2D-4D6F-412B-A5C0-C4408EBDE2A8}"/>
    <dgm:cxn modelId="{C3EDB949-E153-4F4E-9681-DF56AA4F208A}" srcId="{54101877-EF21-441A-AAC5-F080337B8E57}" destId="{2958157B-6EC3-4CF4-8726-ED3FDB5D06DD}" srcOrd="0" destOrd="0" parTransId="{848F7F1C-311E-4982-9E92-6A0F54EE5FB1}" sibTransId="{97E3BB9C-E504-4EE4-9759-C2427D735180}"/>
    <dgm:cxn modelId="{81F99DE6-12E4-4465-8874-C55C1195027D}" type="presOf" srcId="{2958157B-6EC3-4CF4-8726-ED3FDB5D06DD}" destId="{2F349EEA-80F1-45A4-9662-E30E669298B7}" srcOrd="0" destOrd="0" presId="urn:microsoft.com/office/officeart/2008/layout/PictureAccentList"/>
    <dgm:cxn modelId="{E1699015-E693-49E3-9982-495404678378}" type="presOf" srcId="{DA5A35DC-6357-47B6-BBD5-1360DCA6DB71}" destId="{38A217B1-1FB6-4DE5-A01B-B687BFA1E0F0}"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333479DC-64E6-4E29-B38A-95D8137C7EBE}" type="presOf" srcId="{54101877-EF21-441A-AAC5-F080337B8E57}" destId="{3B078874-2816-4FC6-8D1C-F4D84FA4BDA4}" srcOrd="0" destOrd="0" presId="urn:microsoft.com/office/officeart/2008/layout/PictureAccentList"/>
    <dgm:cxn modelId="{6CBC647C-267F-432F-8BA1-8D9AC201A78F}" type="presParOf" srcId="{3B078874-2816-4FC6-8D1C-F4D84FA4BDA4}" destId="{67A6398D-14DE-4255-9F1E-605EF46B0C7A}" srcOrd="0" destOrd="0" presId="urn:microsoft.com/office/officeart/2008/layout/PictureAccentList"/>
    <dgm:cxn modelId="{8DAB5BD5-D9BF-411F-9A97-AC6FD42F9E90}" type="presParOf" srcId="{67A6398D-14DE-4255-9F1E-605EF46B0C7A}" destId="{521A2305-4D4E-4E83-B1CE-873E2F6A00A2}" srcOrd="0" destOrd="0" presId="urn:microsoft.com/office/officeart/2008/layout/PictureAccentList"/>
    <dgm:cxn modelId="{2B348C9A-717C-4EBF-B006-DC958900266D}" type="presParOf" srcId="{521A2305-4D4E-4E83-B1CE-873E2F6A00A2}" destId="{2F349EEA-80F1-45A4-9662-E30E669298B7}" srcOrd="0" destOrd="0" presId="urn:microsoft.com/office/officeart/2008/layout/PictureAccentList"/>
    <dgm:cxn modelId="{AF82F03F-763B-436A-A792-87D709D3C2B5}" type="presParOf" srcId="{67A6398D-14DE-4255-9F1E-605EF46B0C7A}" destId="{6D58A5DB-E8F3-4CAB-9669-0CA8660E3673}" srcOrd="1" destOrd="0" presId="urn:microsoft.com/office/officeart/2008/layout/PictureAccentList"/>
    <dgm:cxn modelId="{7CE4E614-186C-43A8-BFC5-22472F0C39EE}" type="presParOf" srcId="{6D58A5DB-E8F3-4CAB-9669-0CA8660E3673}" destId="{331E082B-ED39-48E7-ACC4-29E00E69F054}" srcOrd="0" destOrd="0" presId="urn:microsoft.com/office/officeart/2008/layout/PictureAccentList"/>
    <dgm:cxn modelId="{05079241-773D-4730-A985-87F989CC3C0F}" type="presParOf" srcId="{331E082B-ED39-48E7-ACC4-29E00E69F054}" destId="{6F089DDD-30CD-4251-97D6-900D3A53B1B6}" srcOrd="0" destOrd="0" presId="urn:microsoft.com/office/officeart/2008/layout/PictureAccentList"/>
    <dgm:cxn modelId="{301A2521-F04F-4CC9-96A7-5338A49F14D9}" type="presParOf" srcId="{331E082B-ED39-48E7-ACC4-29E00E69F054}" destId="{5E8FB5C8-9B2C-4A1B-9F65-15281516F133}" srcOrd="1" destOrd="0" presId="urn:microsoft.com/office/officeart/2008/layout/PictureAccentList"/>
    <dgm:cxn modelId="{0F5988D2-58DD-4275-AB36-F0FE7710C6D4}" type="presParOf" srcId="{6D58A5DB-E8F3-4CAB-9669-0CA8660E3673}" destId="{D413A050-A97B-487A-A8B6-8EEDF65EF0FA}" srcOrd="1" destOrd="0" presId="urn:microsoft.com/office/officeart/2008/layout/PictureAccentList"/>
    <dgm:cxn modelId="{ADD388EE-7F13-4A18-B55D-6C579352075F}" type="presParOf" srcId="{D413A050-A97B-487A-A8B6-8EEDF65EF0FA}" destId="{988D3AFB-9B59-4D94-A091-22FFFAF78BCB}" srcOrd="0" destOrd="0" presId="urn:microsoft.com/office/officeart/2008/layout/PictureAccentList"/>
    <dgm:cxn modelId="{089C1BA8-0A66-488E-8E54-5F5A94DA4D6F}" type="presParOf" srcId="{D413A050-A97B-487A-A8B6-8EEDF65EF0FA}" destId="{38A217B1-1FB6-4DE5-A01B-B687BFA1E0F0}" srcOrd="1" destOrd="0" presId="urn:microsoft.com/office/officeart/2008/layout/PictureAccentList"/>
    <dgm:cxn modelId="{3EBE4BA0-4763-484E-B450-B30F475AD343}" type="presParOf" srcId="{6D58A5DB-E8F3-4CAB-9669-0CA8660E3673}" destId="{C0DFCFE6-8D4D-4273-B68D-9C123C137160}" srcOrd="2" destOrd="0" presId="urn:microsoft.com/office/officeart/2008/layout/PictureAccentList"/>
    <dgm:cxn modelId="{92CFC058-962E-4C3F-BFD1-76F36E8160AB}" type="presParOf" srcId="{C0DFCFE6-8D4D-4273-B68D-9C123C137160}" destId="{B805A22C-50C0-4D4A-AD2F-2F121E86113C}" srcOrd="0" destOrd="0" presId="urn:microsoft.com/office/officeart/2008/layout/PictureAccentList"/>
    <dgm:cxn modelId="{FCCEF907-D02F-41AE-BBA3-962324830EED}"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B9879196-B402-47E5-8AC9-9F5F70ED3497}"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F2164105-656D-4C4E-986B-6A8000238F16}">
      <dgm:prSet phldrT="[Text]"/>
      <dgm:spPr/>
      <dgm:t>
        <a:bodyPr/>
        <a:lstStyle/>
        <a:p>
          <a:r>
            <a:rPr lang="en-US" b="1" dirty="0" smtClean="0"/>
            <a:t>Steven Covey</a:t>
          </a:r>
          <a:endParaRPr lang="en-US" dirty="0"/>
        </a:p>
      </dgm:t>
    </dgm:pt>
    <dgm:pt modelId="{A4E6CEFE-1F5E-4F86-8111-24A142D1AB63}" type="parTrans" cxnId="{D722B612-FACF-4AD7-94E0-30B7F26A45D2}">
      <dgm:prSet/>
      <dgm:spPr/>
      <dgm:t>
        <a:bodyPr/>
        <a:lstStyle/>
        <a:p>
          <a:endParaRPr lang="en-US"/>
        </a:p>
      </dgm:t>
    </dgm:pt>
    <dgm:pt modelId="{3C045AE3-CCDF-446D-99F3-E6E683E7AF78}" type="sibTrans" cxnId="{D722B612-FACF-4AD7-94E0-30B7F26A45D2}">
      <dgm:prSet/>
      <dgm:spPr/>
      <dgm:t>
        <a:bodyPr/>
        <a:lstStyle/>
        <a:p>
          <a:endParaRPr lang="en-US"/>
        </a:p>
      </dgm:t>
    </dgm:pt>
    <dgm:pt modelId="{BA64312A-2BAE-4DB4-A945-3CC5EE785AEB}">
      <dgm:prSet phldrT="[Text]"/>
      <dgm:spPr/>
      <dgm:t>
        <a:bodyPr/>
        <a:lstStyle/>
        <a:p>
          <a:r>
            <a:rPr lang="en-US" dirty="0" smtClean="0"/>
            <a:t>Management works in the system; leadership works on the system.</a:t>
          </a:r>
          <a:endParaRPr lang="en-US" dirty="0"/>
        </a:p>
      </dgm:t>
    </dgm:pt>
    <dgm:pt modelId="{A378CD1C-7CC1-4834-8276-811B86DD7C75}" type="parTrans" cxnId="{1238A88C-43FA-443C-A683-89379FBA2D45}">
      <dgm:prSet/>
      <dgm:spPr/>
      <dgm:t>
        <a:bodyPr/>
        <a:lstStyle/>
        <a:p>
          <a:endParaRPr lang="en-US"/>
        </a:p>
      </dgm:t>
    </dgm:pt>
    <dgm:pt modelId="{D86D07BB-97DE-4A4C-B4FA-CEFA2DC450D5}" type="sibTrans" cxnId="{1238A88C-43FA-443C-A683-89379FBA2D45}">
      <dgm:prSet/>
      <dgm:spPr/>
      <dgm:t>
        <a:bodyPr/>
        <a:lstStyle/>
        <a:p>
          <a:endParaRPr lang="en-US"/>
        </a:p>
      </dgm:t>
    </dgm:pt>
    <dgm:pt modelId="{BF44598F-C3FA-4FE1-A75C-2F5C9086C1E5}">
      <dgm:prSet phldrT="[Text]"/>
      <dgm:spPr/>
      <dgm:t>
        <a:bodyPr/>
        <a:lstStyle/>
        <a:p>
          <a:r>
            <a:rPr lang="en-US" b="1" dirty="0" smtClean="0"/>
            <a:t>H.S.M. Burns</a:t>
          </a:r>
          <a:endParaRPr lang="en-US" dirty="0"/>
        </a:p>
      </dgm:t>
    </dgm:pt>
    <dgm:pt modelId="{6A5458DB-2CB1-42C6-8BC1-70B59B75A4C0}" type="parTrans" cxnId="{07B2B517-B731-4877-A1DC-8A97941459B7}">
      <dgm:prSet/>
      <dgm:spPr/>
      <dgm:t>
        <a:bodyPr/>
        <a:lstStyle/>
        <a:p>
          <a:endParaRPr lang="en-US"/>
        </a:p>
      </dgm:t>
    </dgm:pt>
    <dgm:pt modelId="{43C8530C-62CF-4BD5-B162-088E5A4F5C23}" type="sibTrans" cxnId="{07B2B517-B731-4877-A1DC-8A97941459B7}">
      <dgm:prSet/>
      <dgm:spPr/>
      <dgm:t>
        <a:bodyPr/>
        <a:lstStyle/>
        <a:p>
          <a:endParaRPr lang="en-US"/>
        </a:p>
      </dgm:t>
    </dgm:pt>
    <dgm:pt modelId="{3D27A833-C1CF-461B-A20F-44CE1C27324C}">
      <dgm:prSet phldrT="[Text]"/>
      <dgm:spPr/>
      <dgm:t>
        <a:bodyPr/>
        <a:lstStyle/>
        <a:p>
          <a:r>
            <a:rPr lang="en-US" dirty="0" smtClean="0"/>
            <a:t>A good manager is a man who isn’t worried about his own career but rather the careers of those who work for him.</a:t>
          </a:r>
          <a:endParaRPr lang="en-US" dirty="0"/>
        </a:p>
      </dgm:t>
    </dgm:pt>
    <dgm:pt modelId="{FA55DBB1-0D57-4593-921E-FAA072A2D661}" type="parTrans" cxnId="{9AAA3E0E-CF71-4A60-99B4-7B182285CC76}">
      <dgm:prSet/>
      <dgm:spPr/>
      <dgm:t>
        <a:bodyPr/>
        <a:lstStyle/>
        <a:p>
          <a:endParaRPr lang="en-US"/>
        </a:p>
      </dgm:t>
    </dgm:pt>
    <dgm:pt modelId="{A45E7935-D1F1-4BA2-81D6-F1E50CBC187F}" type="sibTrans" cxnId="{9AAA3E0E-CF71-4A60-99B4-7B182285CC76}">
      <dgm:prSet/>
      <dgm:spPr/>
      <dgm:t>
        <a:bodyPr/>
        <a:lstStyle/>
        <a:p>
          <a:endParaRPr lang="en-US"/>
        </a:p>
      </dgm:t>
    </dgm:pt>
    <dgm:pt modelId="{E8481D21-97C4-4A6E-AB2F-703B15FD76AB}">
      <dgm:prSet phldrT="[Text]"/>
      <dgm:spPr/>
      <dgm:t>
        <a:bodyPr/>
        <a:lstStyle/>
        <a:p>
          <a:r>
            <a:rPr lang="en-US" dirty="0" smtClean="0"/>
            <a:t>Effective management always means asking the right question.</a:t>
          </a:r>
          <a:endParaRPr lang="en-US" dirty="0"/>
        </a:p>
      </dgm:t>
    </dgm:pt>
    <dgm:pt modelId="{8FE4E4D7-7595-4EA8-AE38-81B21F055D92}" type="parTrans" cxnId="{82B1143A-AABD-4DED-AC3D-5729A9EE2881}">
      <dgm:prSet/>
      <dgm:spPr/>
      <dgm:t>
        <a:bodyPr/>
        <a:lstStyle/>
        <a:p>
          <a:endParaRPr lang="en-US"/>
        </a:p>
      </dgm:t>
    </dgm:pt>
    <dgm:pt modelId="{E311C3A1-2964-40DB-8BCB-42947B000940}" type="sibTrans" cxnId="{82B1143A-AABD-4DED-AC3D-5729A9EE2881}">
      <dgm:prSet/>
      <dgm:spPr/>
      <dgm:t>
        <a:bodyPr/>
        <a:lstStyle/>
        <a:p>
          <a:endParaRPr lang="en-US"/>
        </a:p>
      </dgm:t>
    </dgm:pt>
    <dgm:pt modelId="{2C1F7321-CFE9-489A-B705-8E7D25E7C6CC}">
      <dgm:prSet phldrT="[Text]"/>
      <dgm:spPr/>
      <dgm:t>
        <a:bodyPr/>
        <a:lstStyle/>
        <a:p>
          <a:r>
            <a:rPr lang="en-US" b="1" dirty="0" smtClean="0"/>
            <a:t>Robert Heller</a:t>
          </a:r>
          <a:endParaRPr lang="en-US" dirty="0"/>
        </a:p>
      </dgm:t>
    </dgm:pt>
    <dgm:pt modelId="{0702864F-191A-44A2-AB25-2EA390232B01}" type="parTrans" cxnId="{0CFBF063-7F83-4100-984C-4607C5F87323}">
      <dgm:prSet/>
      <dgm:spPr/>
      <dgm:t>
        <a:bodyPr/>
        <a:lstStyle/>
        <a:p>
          <a:endParaRPr lang="en-US"/>
        </a:p>
      </dgm:t>
    </dgm:pt>
    <dgm:pt modelId="{590173EE-37B8-4F7E-B1FB-82300FE10D96}" type="sibTrans" cxnId="{0CFBF063-7F83-4100-984C-4607C5F87323}">
      <dgm:prSet/>
      <dgm:spPr/>
      <dgm:t>
        <a:bodyPr/>
        <a:lstStyle/>
        <a:p>
          <a:endParaRPr lang="en-US"/>
        </a:p>
      </dgm:t>
    </dgm:pt>
    <dgm:pt modelId="{8DE5D4B8-DF56-4D92-9E56-6F4AF9B9B1D3}" type="pres">
      <dgm:prSet presAssocID="{B9879196-B402-47E5-8AC9-9F5F70ED3497}" presName="Name0" presStyleCnt="0">
        <dgm:presLayoutVars>
          <dgm:dir/>
          <dgm:animLvl val="lvl"/>
          <dgm:resizeHandles val="exact"/>
        </dgm:presLayoutVars>
      </dgm:prSet>
      <dgm:spPr/>
      <dgm:t>
        <a:bodyPr/>
        <a:lstStyle/>
        <a:p>
          <a:endParaRPr lang="en-US"/>
        </a:p>
      </dgm:t>
    </dgm:pt>
    <dgm:pt modelId="{9645A79D-B2C1-4CE2-B0F2-64848976BA80}" type="pres">
      <dgm:prSet presAssocID="{F2164105-656D-4C4E-986B-6A8000238F16}" presName="linNode" presStyleCnt="0"/>
      <dgm:spPr/>
    </dgm:pt>
    <dgm:pt modelId="{23F65BE6-B05D-478D-B7F5-FB5AF93CBFE4}" type="pres">
      <dgm:prSet presAssocID="{F2164105-656D-4C4E-986B-6A8000238F16}" presName="parTx" presStyleLbl="revTx" presStyleIdx="0" presStyleCnt="3">
        <dgm:presLayoutVars>
          <dgm:chMax val="1"/>
          <dgm:bulletEnabled val="1"/>
        </dgm:presLayoutVars>
      </dgm:prSet>
      <dgm:spPr/>
      <dgm:t>
        <a:bodyPr/>
        <a:lstStyle/>
        <a:p>
          <a:endParaRPr lang="en-US"/>
        </a:p>
      </dgm:t>
    </dgm:pt>
    <dgm:pt modelId="{5F86D939-002E-475B-B497-B1A7A9DD33BA}" type="pres">
      <dgm:prSet presAssocID="{F2164105-656D-4C4E-986B-6A8000238F16}" presName="bracket" presStyleLbl="parChTrans1D1" presStyleIdx="0" presStyleCnt="3"/>
      <dgm:spPr/>
    </dgm:pt>
    <dgm:pt modelId="{E960B2C6-8A03-4EEA-886D-C777449F4A19}" type="pres">
      <dgm:prSet presAssocID="{F2164105-656D-4C4E-986B-6A8000238F16}" presName="spH" presStyleCnt="0"/>
      <dgm:spPr/>
    </dgm:pt>
    <dgm:pt modelId="{59025971-5F6E-4DF8-90BF-F24F8359E028}" type="pres">
      <dgm:prSet presAssocID="{F2164105-656D-4C4E-986B-6A8000238F16}" presName="desTx" presStyleLbl="node1" presStyleIdx="0" presStyleCnt="3">
        <dgm:presLayoutVars>
          <dgm:bulletEnabled val="1"/>
        </dgm:presLayoutVars>
      </dgm:prSet>
      <dgm:spPr/>
      <dgm:t>
        <a:bodyPr/>
        <a:lstStyle/>
        <a:p>
          <a:endParaRPr lang="en-US"/>
        </a:p>
      </dgm:t>
    </dgm:pt>
    <dgm:pt modelId="{F498BFBC-8A8D-4719-A6BF-ADC4D46019B9}" type="pres">
      <dgm:prSet presAssocID="{3C045AE3-CCDF-446D-99F3-E6E683E7AF78}" presName="spV" presStyleCnt="0"/>
      <dgm:spPr/>
    </dgm:pt>
    <dgm:pt modelId="{0FA71D51-57BF-4AEB-9D6C-0418A12D110C}" type="pres">
      <dgm:prSet presAssocID="{BF44598F-C3FA-4FE1-A75C-2F5C9086C1E5}" presName="linNode" presStyleCnt="0"/>
      <dgm:spPr/>
    </dgm:pt>
    <dgm:pt modelId="{2C59FBD7-A7EA-47B9-A911-B7C033A136FF}" type="pres">
      <dgm:prSet presAssocID="{BF44598F-C3FA-4FE1-A75C-2F5C9086C1E5}" presName="parTx" presStyleLbl="revTx" presStyleIdx="1" presStyleCnt="3">
        <dgm:presLayoutVars>
          <dgm:chMax val="1"/>
          <dgm:bulletEnabled val="1"/>
        </dgm:presLayoutVars>
      </dgm:prSet>
      <dgm:spPr/>
      <dgm:t>
        <a:bodyPr/>
        <a:lstStyle/>
        <a:p>
          <a:endParaRPr lang="en-US"/>
        </a:p>
      </dgm:t>
    </dgm:pt>
    <dgm:pt modelId="{62F4CC1A-9AF5-4C67-82C1-7C311DD6DB1C}" type="pres">
      <dgm:prSet presAssocID="{BF44598F-C3FA-4FE1-A75C-2F5C9086C1E5}" presName="bracket" presStyleLbl="parChTrans1D1" presStyleIdx="1" presStyleCnt="3"/>
      <dgm:spPr/>
    </dgm:pt>
    <dgm:pt modelId="{417835F4-A786-4AF6-8936-7E9803217718}" type="pres">
      <dgm:prSet presAssocID="{BF44598F-C3FA-4FE1-A75C-2F5C9086C1E5}" presName="spH" presStyleCnt="0"/>
      <dgm:spPr/>
    </dgm:pt>
    <dgm:pt modelId="{D7486DCD-1A2D-4012-B511-3FF1E6C0ACDD}" type="pres">
      <dgm:prSet presAssocID="{BF44598F-C3FA-4FE1-A75C-2F5C9086C1E5}" presName="desTx" presStyleLbl="node1" presStyleIdx="1" presStyleCnt="3">
        <dgm:presLayoutVars>
          <dgm:bulletEnabled val="1"/>
        </dgm:presLayoutVars>
      </dgm:prSet>
      <dgm:spPr/>
      <dgm:t>
        <a:bodyPr/>
        <a:lstStyle/>
        <a:p>
          <a:endParaRPr lang="en-US"/>
        </a:p>
      </dgm:t>
    </dgm:pt>
    <dgm:pt modelId="{BD5B086C-E6B4-496A-8827-54A38232EBC3}" type="pres">
      <dgm:prSet presAssocID="{43C8530C-62CF-4BD5-B162-088E5A4F5C23}" presName="spV" presStyleCnt="0"/>
      <dgm:spPr/>
    </dgm:pt>
    <dgm:pt modelId="{7215828E-30E5-4443-B14E-ED4C369DBAE6}" type="pres">
      <dgm:prSet presAssocID="{2C1F7321-CFE9-489A-B705-8E7D25E7C6CC}" presName="linNode" presStyleCnt="0"/>
      <dgm:spPr/>
    </dgm:pt>
    <dgm:pt modelId="{8DA755A1-3DF2-4DE5-8F79-7B7BB024460B}" type="pres">
      <dgm:prSet presAssocID="{2C1F7321-CFE9-489A-B705-8E7D25E7C6CC}" presName="parTx" presStyleLbl="revTx" presStyleIdx="2" presStyleCnt="3">
        <dgm:presLayoutVars>
          <dgm:chMax val="1"/>
          <dgm:bulletEnabled val="1"/>
        </dgm:presLayoutVars>
      </dgm:prSet>
      <dgm:spPr/>
      <dgm:t>
        <a:bodyPr/>
        <a:lstStyle/>
        <a:p>
          <a:endParaRPr lang="en-US"/>
        </a:p>
      </dgm:t>
    </dgm:pt>
    <dgm:pt modelId="{0B63CEA2-5627-4DBC-A877-3DF5F16EC20E}" type="pres">
      <dgm:prSet presAssocID="{2C1F7321-CFE9-489A-B705-8E7D25E7C6CC}" presName="bracket" presStyleLbl="parChTrans1D1" presStyleIdx="2" presStyleCnt="3"/>
      <dgm:spPr/>
    </dgm:pt>
    <dgm:pt modelId="{766FC63E-EC30-45CB-818F-76112F71063B}" type="pres">
      <dgm:prSet presAssocID="{2C1F7321-CFE9-489A-B705-8E7D25E7C6CC}" presName="spH" presStyleCnt="0"/>
      <dgm:spPr/>
    </dgm:pt>
    <dgm:pt modelId="{27F2FFAF-E4A1-485C-A396-B6BDFB9BCE70}" type="pres">
      <dgm:prSet presAssocID="{2C1F7321-CFE9-489A-B705-8E7D25E7C6CC}" presName="desTx" presStyleLbl="node1" presStyleIdx="2" presStyleCnt="3">
        <dgm:presLayoutVars>
          <dgm:bulletEnabled val="1"/>
        </dgm:presLayoutVars>
      </dgm:prSet>
      <dgm:spPr/>
      <dgm:t>
        <a:bodyPr/>
        <a:lstStyle/>
        <a:p>
          <a:endParaRPr lang="en-US"/>
        </a:p>
      </dgm:t>
    </dgm:pt>
  </dgm:ptLst>
  <dgm:cxnLst>
    <dgm:cxn modelId="{2E3D42AB-29F8-4209-85C2-0D22ADFC6508}" type="presOf" srcId="{B9879196-B402-47E5-8AC9-9F5F70ED3497}" destId="{8DE5D4B8-DF56-4D92-9E56-6F4AF9B9B1D3}" srcOrd="0" destOrd="0" presId="urn:diagrams.loki3.com/BracketList+Icon"/>
    <dgm:cxn modelId="{D722B612-FACF-4AD7-94E0-30B7F26A45D2}" srcId="{B9879196-B402-47E5-8AC9-9F5F70ED3497}" destId="{F2164105-656D-4C4E-986B-6A8000238F16}" srcOrd="0" destOrd="0" parTransId="{A4E6CEFE-1F5E-4F86-8111-24A142D1AB63}" sibTransId="{3C045AE3-CCDF-446D-99F3-E6E683E7AF78}"/>
    <dgm:cxn modelId="{0CFBF063-7F83-4100-984C-4607C5F87323}" srcId="{B9879196-B402-47E5-8AC9-9F5F70ED3497}" destId="{2C1F7321-CFE9-489A-B705-8E7D25E7C6CC}" srcOrd="2" destOrd="0" parTransId="{0702864F-191A-44A2-AB25-2EA390232B01}" sibTransId="{590173EE-37B8-4F7E-B1FB-82300FE10D96}"/>
    <dgm:cxn modelId="{1238A88C-43FA-443C-A683-89379FBA2D45}" srcId="{F2164105-656D-4C4E-986B-6A8000238F16}" destId="{BA64312A-2BAE-4DB4-A945-3CC5EE785AEB}" srcOrd="0" destOrd="0" parTransId="{A378CD1C-7CC1-4834-8276-811B86DD7C75}" sibTransId="{D86D07BB-97DE-4A4C-B4FA-CEFA2DC450D5}"/>
    <dgm:cxn modelId="{07B2B517-B731-4877-A1DC-8A97941459B7}" srcId="{B9879196-B402-47E5-8AC9-9F5F70ED3497}" destId="{BF44598F-C3FA-4FE1-A75C-2F5C9086C1E5}" srcOrd="1" destOrd="0" parTransId="{6A5458DB-2CB1-42C6-8BC1-70B59B75A4C0}" sibTransId="{43C8530C-62CF-4BD5-B162-088E5A4F5C23}"/>
    <dgm:cxn modelId="{7667F6E1-518A-41EE-B955-615B32C88A8A}" type="presOf" srcId="{3D27A833-C1CF-461B-A20F-44CE1C27324C}" destId="{D7486DCD-1A2D-4012-B511-3FF1E6C0ACDD}" srcOrd="0" destOrd="0" presId="urn:diagrams.loki3.com/BracketList+Icon"/>
    <dgm:cxn modelId="{8413FF30-16D1-42A3-9E4F-0A9A6922CA8B}" type="presOf" srcId="{F2164105-656D-4C4E-986B-6A8000238F16}" destId="{23F65BE6-B05D-478D-B7F5-FB5AF93CBFE4}" srcOrd="0" destOrd="0" presId="urn:diagrams.loki3.com/BracketList+Icon"/>
    <dgm:cxn modelId="{0A0A7EE3-03F5-448D-90AB-E8AE24EDDFE4}" type="presOf" srcId="{BA64312A-2BAE-4DB4-A945-3CC5EE785AEB}" destId="{59025971-5F6E-4DF8-90BF-F24F8359E028}" srcOrd="0" destOrd="0" presId="urn:diagrams.loki3.com/BracketList+Icon"/>
    <dgm:cxn modelId="{9AAA3E0E-CF71-4A60-99B4-7B182285CC76}" srcId="{BF44598F-C3FA-4FE1-A75C-2F5C9086C1E5}" destId="{3D27A833-C1CF-461B-A20F-44CE1C27324C}" srcOrd="0" destOrd="0" parTransId="{FA55DBB1-0D57-4593-921E-FAA072A2D661}" sibTransId="{A45E7935-D1F1-4BA2-81D6-F1E50CBC187F}"/>
    <dgm:cxn modelId="{82B1143A-AABD-4DED-AC3D-5729A9EE2881}" srcId="{2C1F7321-CFE9-489A-B705-8E7D25E7C6CC}" destId="{E8481D21-97C4-4A6E-AB2F-703B15FD76AB}" srcOrd="0" destOrd="0" parTransId="{8FE4E4D7-7595-4EA8-AE38-81B21F055D92}" sibTransId="{E311C3A1-2964-40DB-8BCB-42947B000940}"/>
    <dgm:cxn modelId="{31F234A2-73B1-4621-80C2-5704261FB2CC}" type="presOf" srcId="{BF44598F-C3FA-4FE1-A75C-2F5C9086C1E5}" destId="{2C59FBD7-A7EA-47B9-A911-B7C033A136FF}" srcOrd="0" destOrd="0" presId="urn:diagrams.loki3.com/BracketList+Icon"/>
    <dgm:cxn modelId="{B17F6A26-1C48-40D4-A74A-1270D82C8CE5}" type="presOf" srcId="{E8481D21-97C4-4A6E-AB2F-703B15FD76AB}" destId="{27F2FFAF-E4A1-485C-A396-B6BDFB9BCE70}" srcOrd="0" destOrd="0" presId="urn:diagrams.loki3.com/BracketList+Icon"/>
    <dgm:cxn modelId="{BF22A8B1-415E-4A26-B72B-89E3DDF2E8C0}" type="presOf" srcId="{2C1F7321-CFE9-489A-B705-8E7D25E7C6CC}" destId="{8DA755A1-3DF2-4DE5-8F79-7B7BB024460B}" srcOrd="0" destOrd="0" presId="urn:diagrams.loki3.com/BracketList+Icon"/>
    <dgm:cxn modelId="{1FF81CCB-B316-4F07-A5BF-87531AAE6E98}" type="presParOf" srcId="{8DE5D4B8-DF56-4D92-9E56-6F4AF9B9B1D3}" destId="{9645A79D-B2C1-4CE2-B0F2-64848976BA80}" srcOrd="0" destOrd="0" presId="urn:diagrams.loki3.com/BracketList+Icon"/>
    <dgm:cxn modelId="{D082CED1-895A-4546-8A94-C9CE4CA7F77B}" type="presParOf" srcId="{9645A79D-B2C1-4CE2-B0F2-64848976BA80}" destId="{23F65BE6-B05D-478D-B7F5-FB5AF93CBFE4}" srcOrd="0" destOrd="0" presId="urn:diagrams.loki3.com/BracketList+Icon"/>
    <dgm:cxn modelId="{EE5C3560-223D-4312-9524-A938102B7409}" type="presParOf" srcId="{9645A79D-B2C1-4CE2-B0F2-64848976BA80}" destId="{5F86D939-002E-475B-B497-B1A7A9DD33BA}" srcOrd="1" destOrd="0" presId="urn:diagrams.loki3.com/BracketList+Icon"/>
    <dgm:cxn modelId="{04F431C3-4D1F-4CFA-B85D-FC80DEC82C26}" type="presParOf" srcId="{9645A79D-B2C1-4CE2-B0F2-64848976BA80}" destId="{E960B2C6-8A03-4EEA-886D-C777449F4A19}" srcOrd="2" destOrd="0" presId="urn:diagrams.loki3.com/BracketList+Icon"/>
    <dgm:cxn modelId="{B05CE22C-C634-4EB2-87C4-AA2478D0BBFA}" type="presParOf" srcId="{9645A79D-B2C1-4CE2-B0F2-64848976BA80}" destId="{59025971-5F6E-4DF8-90BF-F24F8359E028}" srcOrd="3" destOrd="0" presId="urn:diagrams.loki3.com/BracketList+Icon"/>
    <dgm:cxn modelId="{FD055F92-D704-4D56-842C-A5397200C3C7}" type="presParOf" srcId="{8DE5D4B8-DF56-4D92-9E56-6F4AF9B9B1D3}" destId="{F498BFBC-8A8D-4719-A6BF-ADC4D46019B9}" srcOrd="1" destOrd="0" presId="urn:diagrams.loki3.com/BracketList+Icon"/>
    <dgm:cxn modelId="{C0C48B1B-4A93-4BE1-A271-444F08F0B156}" type="presParOf" srcId="{8DE5D4B8-DF56-4D92-9E56-6F4AF9B9B1D3}" destId="{0FA71D51-57BF-4AEB-9D6C-0418A12D110C}" srcOrd="2" destOrd="0" presId="urn:diagrams.loki3.com/BracketList+Icon"/>
    <dgm:cxn modelId="{13F04D5E-AE58-4247-931D-D972BE81F555}" type="presParOf" srcId="{0FA71D51-57BF-4AEB-9D6C-0418A12D110C}" destId="{2C59FBD7-A7EA-47B9-A911-B7C033A136FF}" srcOrd="0" destOrd="0" presId="urn:diagrams.loki3.com/BracketList+Icon"/>
    <dgm:cxn modelId="{19E960A5-5740-4BCD-9C62-181820329200}" type="presParOf" srcId="{0FA71D51-57BF-4AEB-9D6C-0418A12D110C}" destId="{62F4CC1A-9AF5-4C67-82C1-7C311DD6DB1C}" srcOrd="1" destOrd="0" presId="urn:diagrams.loki3.com/BracketList+Icon"/>
    <dgm:cxn modelId="{1B31A53A-2669-4090-8BC0-074008DA011A}" type="presParOf" srcId="{0FA71D51-57BF-4AEB-9D6C-0418A12D110C}" destId="{417835F4-A786-4AF6-8936-7E9803217718}" srcOrd="2" destOrd="0" presId="urn:diagrams.loki3.com/BracketList+Icon"/>
    <dgm:cxn modelId="{6E0BF34C-3D7F-4A2C-B0EF-82FBCF5898FE}" type="presParOf" srcId="{0FA71D51-57BF-4AEB-9D6C-0418A12D110C}" destId="{D7486DCD-1A2D-4012-B511-3FF1E6C0ACDD}" srcOrd="3" destOrd="0" presId="urn:diagrams.loki3.com/BracketList+Icon"/>
    <dgm:cxn modelId="{0E208E19-DE69-4CC4-B9A5-89408CED0A5E}" type="presParOf" srcId="{8DE5D4B8-DF56-4D92-9E56-6F4AF9B9B1D3}" destId="{BD5B086C-E6B4-496A-8827-54A38232EBC3}" srcOrd="3" destOrd="0" presId="urn:diagrams.loki3.com/BracketList+Icon"/>
    <dgm:cxn modelId="{E12EBBA2-A93C-454E-A2D2-9D940B1E08A5}" type="presParOf" srcId="{8DE5D4B8-DF56-4D92-9E56-6F4AF9B9B1D3}" destId="{7215828E-30E5-4443-B14E-ED4C369DBAE6}" srcOrd="4" destOrd="0" presId="urn:diagrams.loki3.com/BracketList+Icon"/>
    <dgm:cxn modelId="{10333120-7CF3-4B41-B683-76C24B57D507}" type="presParOf" srcId="{7215828E-30E5-4443-B14E-ED4C369DBAE6}" destId="{8DA755A1-3DF2-4DE5-8F79-7B7BB024460B}" srcOrd="0" destOrd="0" presId="urn:diagrams.loki3.com/BracketList+Icon"/>
    <dgm:cxn modelId="{69340978-77ED-410C-8220-2A8C4A28A6F7}" type="presParOf" srcId="{7215828E-30E5-4443-B14E-ED4C369DBAE6}" destId="{0B63CEA2-5627-4DBC-A877-3DF5F16EC20E}" srcOrd="1" destOrd="0" presId="urn:diagrams.loki3.com/BracketList+Icon"/>
    <dgm:cxn modelId="{4171E1E8-8854-44A0-BFEE-099DDBCF1760}" type="presParOf" srcId="{7215828E-30E5-4443-B14E-ED4C369DBAE6}" destId="{766FC63E-EC30-45CB-818F-76112F71063B}" srcOrd="2" destOrd="0" presId="urn:diagrams.loki3.com/BracketList+Icon"/>
    <dgm:cxn modelId="{4A1066C0-E08D-4DBA-A72F-FE619A15D13E}" type="presParOf" srcId="{7215828E-30E5-4443-B14E-ED4C369DBAE6}" destId="{27F2FFAF-E4A1-485C-A396-B6BDFB9BCE70}"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101877-EF21-441A-AAC5-F080337B8E57}"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958157B-6EC3-4CF4-8726-ED3FDB5D06DD}">
      <dgm:prSet phldrT="[Text]"/>
      <dgm:spPr/>
      <dgm:t>
        <a:bodyPr/>
        <a:lstStyle/>
        <a:p>
          <a:r>
            <a:rPr lang="en-US" dirty="0" smtClean="0"/>
            <a:t>David fumbled to get all his ducks in a row</a:t>
          </a:r>
          <a:endParaRPr lang="en-US" dirty="0"/>
        </a:p>
      </dgm:t>
    </dgm:pt>
    <dgm:pt modelId="{848F7F1C-311E-4982-9E92-6A0F54EE5FB1}" type="parTrans" cxnId="{C3EDB949-E153-4F4E-9681-DF56AA4F208A}">
      <dgm:prSet/>
      <dgm:spPr/>
      <dgm:t>
        <a:bodyPr/>
        <a:lstStyle/>
        <a:p>
          <a:endParaRPr lang="en-US"/>
        </a:p>
      </dgm:t>
    </dgm:pt>
    <dgm:pt modelId="{97E3BB9C-E504-4EE4-9759-C2427D735180}" type="sibTrans" cxnId="{C3EDB949-E153-4F4E-9681-DF56AA4F208A}">
      <dgm:prSet/>
      <dgm:spPr/>
      <dgm:t>
        <a:bodyPr/>
        <a:lstStyle/>
        <a:p>
          <a:endParaRPr lang="en-US"/>
        </a:p>
      </dgm:t>
    </dgm:pt>
    <dgm:pt modelId="{6D89D9B9-936D-4AC5-B93D-8B5A023EE74B}">
      <dgm:prSet phldrT="[Text]"/>
      <dgm:spPr/>
      <dgm:t>
        <a:bodyPr/>
        <a:lstStyle/>
        <a:p>
          <a:r>
            <a:rPr lang="en-US" dirty="0" smtClean="0"/>
            <a:t>His boss, Emily, saw that he carried the weight of the world on his shoulders </a:t>
          </a:r>
          <a:endParaRPr lang="en-US" dirty="0"/>
        </a:p>
      </dgm:t>
    </dgm:pt>
    <dgm:pt modelId="{E78138A1-CC43-4694-953C-58AD24370CC2}" type="parTrans" cxnId="{E849A4AC-E785-4265-8CC3-C7E66AA1739D}">
      <dgm:prSet/>
      <dgm:spPr/>
      <dgm:t>
        <a:bodyPr/>
        <a:lstStyle/>
        <a:p>
          <a:endParaRPr lang="en-US"/>
        </a:p>
      </dgm:t>
    </dgm:pt>
    <dgm:pt modelId="{9B8D66BB-DD7B-4FC8-8889-455CBCEE981D}" type="sibTrans" cxnId="{E849A4AC-E785-4265-8CC3-C7E66AA1739D}">
      <dgm:prSet/>
      <dgm:spPr/>
      <dgm:t>
        <a:bodyPr/>
        <a:lstStyle/>
        <a:p>
          <a:endParaRPr lang="en-US"/>
        </a:p>
      </dgm:t>
    </dgm:pt>
    <dgm:pt modelId="{DA5A35DC-6357-47B6-BBD5-1360DCA6DB71}">
      <dgm:prSet phldrT="[Text]"/>
      <dgm:spPr/>
      <dgm:t>
        <a:bodyPr/>
        <a:lstStyle/>
        <a:p>
          <a:r>
            <a:rPr lang="en-US" dirty="0" smtClean="0"/>
            <a:t>Emily helped David to identify how long each task would take </a:t>
          </a:r>
          <a:endParaRPr lang="en-US" dirty="0"/>
        </a:p>
      </dgm:t>
    </dgm:pt>
    <dgm:pt modelId="{25FD9B57-7A7F-482C-9A1A-A2DA8494C171}" type="parTrans" cxnId="{4F6552E6-345E-438F-862E-C432BBCE661C}">
      <dgm:prSet/>
      <dgm:spPr/>
      <dgm:t>
        <a:bodyPr/>
        <a:lstStyle/>
        <a:p>
          <a:endParaRPr lang="en-US"/>
        </a:p>
      </dgm:t>
    </dgm:pt>
    <dgm:pt modelId="{7FCFBB2D-4D6F-412B-A5C0-C4408EBDE2A8}" type="sibTrans" cxnId="{4F6552E6-345E-438F-862E-C432BBCE661C}">
      <dgm:prSet/>
      <dgm:spPr/>
      <dgm:t>
        <a:bodyPr/>
        <a:lstStyle/>
        <a:p>
          <a:endParaRPr lang="en-US"/>
        </a:p>
      </dgm:t>
    </dgm:pt>
    <dgm:pt modelId="{5B2E107D-DA62-4B1F-8234-B1CCC3750E22}">
      <dgm:prSet phldrT="[Text]"/>
      <dgm:spPr/>
      <dgm:t>
        <a:bodyPr/>
        <a:lstStyle/>
        <a:p>
          <a:r>
            <a:rPr lang="en-US" dirty="0" smtClean="0"/>
            <a:t>She also showed him how to identify the top employees </a:t>
          </a:r>
          <a:endParaRPr lang="en-US" dirty="0"/>
        </a:p>
      </dgm:t>
    </dgm:pt>
    <dgm:pt modelId="{7E270E44-7D59-4798-B284-09E128241F5C}" type="parTrans" cxnId="{8C392539-4B1D-49E6-BFAA-56ADB5620795}">
      <dgm:prSet/>
      <dgm:spPr/>
    </dgm:pt>
    <dgm:pt modelId="{3C4DC649-46A2-4964-8A7C-8A90A63D927F}" type="sibTrans" cxnId="{8C392539-4B1D-49E6-BFAA-56ADB5620795}">
      <dgm:prSet/>
      <dgm:spPr/>
    </dgm:pt>
    <dgm:pt modelId="{3B078874-2816-4FC6-8D1C-F4D84FA4BDA4}" type="pres">
      <dgm:prSet presAssocID="{54101877-EF21-441A-AAC5-F080337B8E57}" presName="layout" presStyleCnt="0">
        <dgm:presLayoutVars>
          <dgm:chMax/>
          <dgm:chPref/>
          <dgm:dir/>
          <dgm:animOne val="branch"/>
          <dgm:animLvl val="lvl"/>
          <dgm:resizeHandles/>
        </dgm:presLayoutVars>
      </dgm:prSet>
      <dgm:spPr/>
      <dgm:t>
        <a:bodyPr/>
        <a:lstStyle/>
        <a:p>
          <a:endParaRPr lang="en-US"/>
        </a:p>
      </dgm:t>
    </dgm:pt>
    <dgm:pt modelId="{67A6398D-14DE-4255-9F1E-605EF46B0C7A}" type="pres">
      <dgm:prSet presAssocID="{2958157B-6EC3-4CF4-8726-ED3FDB5D06DD}" presName="root" presStyleCnt="0">
        <dgm:presLayoutVars>
          <dgm:chMax/>
          <dgm:chPref val="4"/>
        </dgm:presLayoutVars>
      </dgm:prSet>
      <dgm:spPr/>
      <dgm:t>
        <a:bodyPr/>
        <a:lstStyle/>
        <a:p>
          <a:endParaRPr lang="en-US"/>
        </a:p>
      </dgm:t>
    </dgm:pt>
    <dgm:pt modelId="{521A2305-4D4E-4E83-B1CE-873E2F6A00A2}" type="pres">
      <dgm:prSet presAssocID="{2958157B-6EC3-4CF4-8726-ED3FDB5D06DD}" presName="rootComposite" presStyleCnt="0">
        <dgm:presLayoutVars/>
      </dgm:prSet>
      <dgm:spPr/>
      <dgm:t>
        <a:bodyPr/>
        <a:lstStyle/>
        <a:p>
          <a:endParaRPr lang="en-US"/>
        </a:p>
      </dgm:t>
    </dgm:pt>
    <dgm:pt modelId="{2F349EEA-80F1-45A4-9662-E30E669298B7}" type="pres">
      <dgm:prSet presAssocID="{2958157B-6EC3-4CF4-8726-ED3FDB5D06DD}" presName="rootText" presStyleLbl="node0" presStyleIdx="0" presStyleCnt="1">
        <dgm:presLayoutVars>
          <dgm:chMax/>
          <dgm:chPref val="4"/>
        </dgm:presLayoutVars>
      </dgm:prSet>
      <dgm:spPr/>
      <dgm:t>
        <a:bodyPr/>
        <a:lstStyle/>
        <a:p>
          <a:endParaRPr lang="en-US"/>
        </a:p>
      </dgm:t>
    </dgm:pt>
    <dgm:pt modelId="{6D58A5DB-E8F3-4CAB-9669-0CA8660E3673}" type="pres">
      <dgm:prSet presAssocID="{2958157B-6EC3-4CF4-8726-ED3FDB5D06DD}" presName="childShape" presStyleCnt="0">
        <dgm:presLayoutVars>
          <dgm:chMax val="0"/>
          <dgm:chPref val="0"/>
        </dgm:presLayoutVars>
      </dgm:prSet>
      <dgm:spPr/>
      <dgm:t>
        <a:bodyPr/>
        <a:lstStyle/>
        <a:p>
          <a:endParaRPr lang="en-US"/>
        </a:p>
      </dgm:t>
    </dgm:pt>
    <dgm:pt modelId="{331E082B-ED39-48E7-ACC4-29E00E69F054}" type="pres">
      <dgm:prSet presAssocID="{6D89D9B9-936D-4AC5-B93D-8B5A023EE74B}" presName="childComposite" presStyleCnt="0">
        <dgm:presLayoutVars>
          <dgm:chMax val="0"/>
          <dgm:chPref val="0"/>
        </dgm:presLayoutVars>
      </dgm:prSet>
      <dgm:spPr/>
      <dgm:t>
        <a:bodyPr/>
        <a:lstStyle/>
        <a:p>
          <a:endParaRPr lang="en-US"/>
        </a:p>
      </dgm:t>
    </dgm:pt>
    <dgm:pt modelId="{6F089DDD-30CD-4251-97D6-900D3A53B1B6}" type="pres">
      <dgm:prSet presAssocID="{6D89D9B9-936D-4AC5-B93D-8B5A023EE74B}" presName="Image" presStyleLbl="node1" presStyleIdx="0" presStyleCnt="3"/>
      <dgm:spPr>
        <a:solidFill>
          <a:schemeClr val="accent2">
            <a:hueOff val="0"/>
            <a:satOff val="0"/>
            <a:lumOff val="0"/>
          </a:schemeClr>
        </a:solidFill>
      </dgm:spPr>
      <dgm:t>
        <a:bodyPr/>
        <a:lstStyle/>
        <a:p>
          <a:endParaRPr lang="en-US"/>
        </a:p>
      </dgm:t>
    </dgm:pt>
    <dgm:pt modelId="{5E8FB5C8-9B2C-4A1B-9F65-15281516F133}" type="pres">
      <dgm:prSet presAssocID="{6D89D9B9-936D-4AC5-B93D-8B5A023EE74B}" presName="childText" presStyleLbl="lnNode1" presStyleIdx="0" presStyleCnt="3">
        <dgm:presLayoutVars>
          <dgm:chMax val="0"/>
          <dgm:chPref val="0"/>
          <dgm:bulletEnabled val="1"/>
        </dgm:presLayoutVars>
      </dgm:prSet>
      <dgm:spPr/>
      <dgm:t>
        <a:bodyPr/>
        <a:lstStyle/>
        <a:p>
          <a:endParaRPr lang="en-US"/>
        </a:p>
      </dgm:t>
    </dgm:pt>
    <dgm:pt modelId="{D413A050-A97B-487A-A8B6-8EEDF65EF0FA}" type="pres">
      <dgm:prSet presAssocID="{DA5A35DC-6357-47B6-BBD5-1360DCA6DB71}" presName="childComposite" presStyleCnt="0">
        <dgm:presLayoutVars>
          <dgm:chMax val="0"/>
          <dgm:chPref val="0"/>
        </dgm:presLayoutVars>
      </dgm:prSet>
      <dgm:spPr/>
      <dgm:t>
        <a:bodyPr/>
        <a:lstStyle/>
        <a:p>
          <a:endParaRPr lang="en-US"/>
        </a:p>
      </dgm:t>
    </dgm:pt>
    <dgm:pt modelId="{988D3AFB-9B59-4D94-A091-22FFFAF78BCB}" type="pres">
      <dgm:prSet presAssocID="{DA5A35DC-6357-47B6-BBD5-1360DCA6DB71}" presName="Image" presStyleLbl="node1" presStyleIdx="1" presStyleCnt="3"/>
      <dgm:spPr>
        <a:solidFill>
          <a:schemeClr val="accent3">
            <a:hueOff val="0"/>
            <a:satOff val="0"/>
            <a:lumOff val="0"/>
          </a:schemeClr>
        </a:solidFill>
      </dgm:spPr>
      <dgm:t>
        <a:bodyPr/>
        <a:lstStyle/>
        <a:p>
          <a:endParaRPr lang="en-US"/>
        </a:p>
      </dgm:t>
    </dgm:pt>
    <dgm:pt modelId="{38A217B1-1FB6-4DE5-A01B-B687BFA1E0F0}" type="pres">
      <dgm:prSet presAssocID="{DA5A35DC-6357-47B6-BBD5-1360DCA6DB71}" presName="childText" presStyleLbl="lnNode1" presStyleIdx="1" presStyleCnt="3">
        <dgm:presLayoutVars>
          <dgm:chMax val="0"/>
          <dgm:chPref val="0"/>
          <dgm:bulletEnabled val="1"/>
        </dgm:presLayoutVars>
      </dgm:prSet>
      <dgm:spPr/>
      <dgm:t>
        <a:bodyPr/>
        <a:lstStyle/>
        <a:p>
          <a:endParaRPr lang="en-US"/>
        </a:p>
      </dgm:t>
    </dgm:pt>
    <dgm:pt modelId="{C0DFCFE6-8D4D-4273-B68D-9C123C137160}" type="pres">
      <dgm:prSet presAssocID="{5B2E107D-DA62-4B1F-8234-B1CCC3750E22}" presName="childComposite" presStyleCnt="0">
        <dgm:presLayoutVars>
          <dgm:chMax val="0"/>
          <dgm:chPref val="0"/>
        </dgm:presLayoutVars>
      </dgm:prSet>
      <dgm:spPr/>
      <dgm:t>
        <a:bodyPr/>
        <a:lstStyle/>
        <a:p>
          <a:endParaRPr lang="en-US"/>
        </a:p>
      </dgm:t>
    </dgm:pt>
    <dgm:pt modelId="{B805A22C-50C0-4D4A-AD2F-2F121E86113C}" type="pres">
      <dgm:prSet presAssocID="{5B2E107D-DA62-4B1F-8234-B1CCC3750E22}" presName="Image" presStyleLbl="node1" presStyleIdx="2" presStyleCnt="3"/>
      <dgm:spPr>
        <a:solidFill>
          <a:schemeClr val="accent4">
            <a:hueOff val="0"/>
            <a:satOff val="0"/>
            <a:lumOff val="0"/>
          </a:schemeClr>
        </a:solidFill>
      </dgm:spPr>
      <dgm:t>
        <a:bodyPr/>
        <a:lstStyle/>
        <a:p>
          <a:endParaRPr lang="en-US"/>
        </a:p>
      </dgm:t>
    </dgm:pt>
    <dgm:pt modelId="{2FF8C233-5E4F-4D66-A467-9833DD4870A4}" type="pres">
      <dgm:prSet presAssocID="{5B2E107D-DA62-4B1F-8234-B1CCC3750E22}" presName="childText" presStyleLbl="lnNode1" presStyleIdx="2" presStyleCnt="3">
        <dgm:presLayoutVars>
          <dgm:chMax val="0"/>
          <dgm:chPref val="0"/>
          <dgm:bulletEnabled val="1"/>
        </dgm:presLayoutVars>
      </dgm:prSet>
      <dgm:spPr/>
      <dgm:t>
        <a:bodyPr/>
        <a:lstStyle/>
        <a:p>
          <a:endParaRPr lang="en-US"/>
        </a:p>
      </dgm:t>
    </dgm:pt>
  </dgm:ptLst>
  <dgm:cxnLst>
    <dgm:cxn modelId="{34CBA616-917E-4A34-BAFD-E394C5E67CE1}" type="presOf" srcId="{54101877-EF21-441A-AAC5-F080337B8E57}" destId="{3B078874-2816-4FC6-8D1C-F4D84FA4BDA4}" srcOrd="0" destOrd="0" presId="urn:microsoft.com/office/officeart/2008/layout/PictureAccentList"/>
    <dgm:cxn modelId="{E849A4AC-E785-4265-8CC3-C7E66AA1739D}" srcId="{2958157B-6EC3-4CF4-8726-ED3FDB5D06DD}" destId="{6D89D9B9-936D-4AC5-B93D-8B5A023EE74B}" srcOrd="0" destOrd="0" parTransId="{E78138A1-CC43-4694-953C-58AD24370CC2}" sibTransId="{9B8D66BB-DD7B-4FC8-8889-455CBCEE981D}"/>
    <dgm:cxn modelId="{4F6552E6-345E-438F-862E-C432BBCE661C}" srcId="{2958157B-6EC3-4CF4-8726-ED3FDB5D06DD}" destId="{DA5A35DC-6357-47B6-BBD5-1360DCA6DB71}" srcOrd="1" destOrd="0" parTransId="{25FD9B57-7A7F-482C-9A1A-A2DA8494C171}" sibTransId="{7FCFBB2D-4D6F-412B-A5C0-C4408EBDE2A8}"/>
    <dgm:cxn modelId="{045AAB50-3260-49D9-949C-942FEC99EBBD}" type="presOf" srcId="{2958157B-6EC3-4CF4-8726-ED3FDB5D06DD}" destId="{2F349EEA-80F1-45A4-9662-E30E669298B7}" srcOrd="0" destOrd="0" presId="urn:microsoft.com/office/officeart/2008/layout/PictureAccentList"/>
    <dgm:cxn modelId="{AE9E6D63-1CC8-4C4A-96B4-84B812188432}" type="presOf" srcId="{DA5A35DC-6357-47B6-BBD5-1360DCA6DB71}" destId="{38A217B1-1FB6-4DE5-A01B-B687BFA1E0F0}" srcOrd="0" destOrd="0" presId="urn:microsoft.com/office/officeart/2008/layout/PictureAccentList"/>
    <dgm:cxn modelId="{EB779B19-1224-4EAB-AEAA-32D864DC7C60}" type="presOf" srcId="{5B2E107D-DA62-4B1F-8234-B1CCC3750E22}" destId="{2FF8C233-5E4F-4D66-A467-9833DD4870A4}" srcOrd="0" destOrd="0" presId="urn:microsoft.com/office/officeart/2008/layout/PictureAccentList"/>
    <dgm:cxn modelId="{C5AF3E56-BF97-4CD1-9FB5-823DA05057D5}" type="presOf" srcId="{6D89D9B9-936D-4AC5-B93D-8B5A023EE74B}" destId="{5E8FB5C8-9B2C-4A1B-9F65-15281516F133}" srcOrd="0" destOrd="0" presId="urn:microsoft.com/office/officeart/2008/layout/PictureAccentList"/>
    <dgm:cxn modelId="{8C392539-4B1D-49E6-BFAA-56ADB5620795}" srcId="{2958157B-6EC3-4CF4-8726-ED3FDB5D06DD}" destId="{5B2E107D-DA62-4B1F-8234-B1CCC3750E22}" srcOrd="2" destOrd="0" parTransId="{7E270E44-7D59-4798-B284-09E128241F5C}" sibTransId="{3C4DC649-46A2-4964-8A7C-8A90A63D927F}"/>
    <dgm:cxn modelId="{C3EDB949-E153-4F4E-9681-DF56AA4F208A}" srcId="{54101877-EF21-441A-AAC5-F080337B8E57}" destId="{2958157B-6EC3-4CF4-8726-ED3FDB5D06DD}" srcOrd="0" destOrd="0" parTransId="{848F7F1C-311E-4982-9E92-6A0F54EE5FB1}" sibTransId="{97E3BB9C-E504-4EE4-9759-C2427D735180}"/>
    <dgm:cxn modelId="{0B36D05A-0EA5-4CD7-80D9-BEC54ADC597B}" type="presParOf" srcId="{3B078874-2816-4FC6-8D1C-F4D84FA4BDA4}" destId="{67A6398D-14DE-4255-9F1E-605EF46B0C7A}" srcOrd="0" destOrd="0" presId="urn:microsoft.com/office/officeart/2008/layout/PictureAccentList"/>
    <dgm:cxn modelId="{E92FF1F2-5668-49AA-A25A-A358CEFAE9B2}" type="presParOf" srcId="{67A6398D-14DE-4255-9F1E-605EF46B0C7A}" destId="{521A2305-4D4E-4E83-B1CE-873E2F6A00A2}" srcOrd="0" destOrd="0" presId="urn:microsoft.com/office/officeart/2008/layout/PictureAccentList"/>
    <dgm:cxn modelId="{72A4E6BF-B2F2-46B1-95C8-8365750B7885}" type="presParOf" srcId="{521A2305-4D4E-4E83-B1CE-873E2F6A00A2}" destId="{2F349EEA-80F1-45A4-9662-E30E669298B7}" srcOrd="0" destOrd="0" presId="urn:microsoft.com/office/officeart/2008/layout/PictureAccentList"/>
    <dgm:cxn modelId="{7F05D6D5-31B2-4C4F-8610-6F4EA9F176D2}" type="presParOf" srcId="{67A6398D-14DE-4255-9F1E-605EF46B0C7A}" destId="{6D58A5DB-E8F3-4CAB-9669-0CA8660E3673}" srcOrd="1" destOrd="0" presId="urn:microsoft.com/office/officeart/2008/layout/PictureAccentList"/>
    <dgm:cxn modelId="{06FC031F-450A-45CF-81C4-2E3FD8B47597}" type="presParOf" srcId="{6D58A5DB-E8F3-4CAB-9669-0CA8660E3673}" destId="{331E082B-ED39-48E7-ACC4-29E00E69F054}" srcOrd="0" destOrd="0" presId="urn:microsoft.com/office/officeart/2008/layout/PictureAccentList"/>
    <dgm:cxn modelId="{E9DF2A67-62E4-4C6B-8B3A-86C3E74BC98C}" type="presParOf" srcId="{331E082B-ED39-48E7-ACC4-29E00E69F054}" destId="{6F089DDD-30CD-4251-97D6-900D3A53B1B6}" srcOrd="0" destOrd="0" presId="urn:microsoft.com/office/officeart/2008/layout/PictureAccentList"/>
    <dgm:cxn modelId="{60794AA7-FE25-4D03-8812-1972B3796357}" type="presParOf" srcId="{331E082B-ED39-48E7-ACC4-29E00E69F054}" destId="{5E8FB5C8-9B2C-4A1B-9F65-15281516F133}" srcOrd="1" destOrd="0" presId="urn:microsoft.com/office/officeart/2008/layout/PictureAccentList"/>
    <dgm:cxn modelId="{48FEB15A-F920-451D-B501-E4EB95F92830}" type="presParOf" srcId="{6D58A5DB-E8F3-4CAB-9669-0CA8660E3673}" destId="{D413A050-A97B-487A-A8B6-8EEDF65EF0FA}" srcOrd="1" destOrd="0" presId="urn:microsoft.com/office/officeart/2008/layout/PictureAccentList"/>
    <dgm:cxn modelId="{71738293-DD50-42D9-ADCA-86B33B7C11B0}" type="presParOf" srcId="{D413A050-A97B-487A-A8B6-8EEDF65EF0FA}" destId="{988D3AFB-9B59-4D94-A091-22FFFAF78BCB}" srcOrd="0" destOrd="0" presId="urn:microsoft.com/office/officeart/2008/layout/PictureAccentList"/>
    <dgm:cxn modelId="{75193AF0-BBDF-4B7B-8BE5-8D44269F1E01}" type="presParOf" srcId="{D413A050-A97B-487A-A8B6-8EEDF65EF0FA}" destId="{38A217B1-1FB6-4DE5-A01B-B687BFA1E0F0}" srcOrd="1" destOrd="0" presId="urn:microsoft.com/office/officeart/2008/layout/PictureAccentList"/>
    <dgm:cxn modelId="{01FFDDAA-AC77-4C35-B236-C05750E33D69}" type="presParOf" srcId="{6D58A5DB-E8F3-4CAB-9669-0CA8660E3673}" destId="{C0DFCFE6-8D4D-4273-B68D-9C123C137160}" srcOrd="2" destOrd="0" presId="urn:microsoft.com/office/officeart/2008/layout/PictureAccentList"/>
    <dgm:cxn modelId="{3B414C62-D2A9-4D34-B343-9CD85FB5AC33}" type="presParOf" srcId="{C0DFCFE6-8D4D-4273-B68D-9C123C137160}" destId="{B805A22C-50C0-4D4A-AD2F-2F121E86113C}" srcOrd="0" destOrd="0" presId="urn:microsoft.com/office/officeart/2008/layout/PictureAccentList"/>
    <dgm:cxn modelId="{B40D82D1-8D35-4377-BE22-92C5B35BEA61}" type="presParOf" srcId="{C0DFCFE6-8D4D-4273-B68D-9C123C137160}" destId="{2FF8C233-5E4F-4D66-A467-9833DD4870A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75CA970-C376-4BA7-8B5A-AE4406FA9E2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AE47C73-138E-4D42-A883-31E3D64EF612}">
      <dgm:prSet phldrT="[Text]"/>
      <dgm:spPr/>
      <dgm:t>
        <a:bodyPr/>
        <a:lstStyle/>
        <a:p>
          <a:r>
            <a:rPr lang="en-US" dirty="0" smtClean="0"/>
            <a:t>Equal opportunity</a:t>
          </a:r>
          <a:endParaRPr lang="en-US" dirty="0"/>
        </a:p>
      </dgm:t>
    </dgm:pt>
    <dgm:pt modelId="{10965EBE-6589-48F4-904E-5659028A7C28}" type="parTrans" cxnId="{C44428D9-B2AC-47F2-A42D-C121DCACA0F6}">
      <dgm:prSet/>
      <dgm:spPr/>
      <dgm:t>
        <a:bodyPr/>
        <a:lstStyle/>
        <a:p>
          <a:endParaRPr lang="en-US"/>
        </a:p>
      </dgm:t>
    </dgm:pt>
    <dgm:pt modelId="{FCABF7FB-73C6-45A5-AD7A-8DD98F4DAE5F}" type="sibTrans" cxnId="{C44428D9-B2AC-47F2-A42D-C121DCACA0F6}">
      <dgm:prSet/>
      <dgm:spPr/>
      <dgm:t>
        <a:bodyPr/>
        <a:lstStyle/>
        <a:p>
          <a:endParaRPr lang="en-US"/>
        </a:p>
      </dgm:t>
    </dgm:pt>
    <dgm:pt modelId="{5EB496BE-7FEC-403D-B735-9939CC83A749}">
      <dgm:prSet phldrT="[Text]"/>
      <dgm:spPr/>
      <dgm:t>
        <a:bodyPr/>
        <a:lstStyle/>
        <a:p>
          <a:r>
            <a:rPr lang="en-US" dirty="0" smtClean="0"/>
            <a:t>No tolerance for harassment</a:t>
          </a:r>
          <a:endParaRPr lang="en-US" dirty="0"/>
        </a:p>
      </dgm:t>
    </dgm:pt>
    <dgm:pt modelId="{F255CD69-0967-4A0F-AC66-DCC027A80204}" type="parTrans" cxnId="{7AA7CF93-87E3-40B0-8EB8-F8642AE43D4E}">
      <dgm:prSet/>
      <dgm:spPr/>
      <dgm:t>
        <a:bodyPr/>
        <a:lstStyle/>
        <a:p>
          <a:endParaRPr lang="en-US"/>
        </a:p>
      </dgm:t>
    </dgm:pt>
    <dgm:pt modelId="{AFAD1C8E-D375-4D50-9860-9B5CA7214F13}" type="sibTrans" cxnId="{7AA7CF93-87E3-40B0-8EB8-F8642AE43D4E}">
      <dgm:prSet/>
      <dgm:spPr/>
      <dgm:t>
        <a:bodyPr/>
        <a:lstStyle/>
        <a:p>
          <a:endParaRPr lang="en-US"/>
        </a:p>
      </dgm:t>
    </dgm:pt>
    <dgm:pt modelId="{CAC1F865-E3A0-47E3-B951-8139AA7AE1B8}">
      <dgm:prSet phldrT="[Text]"/>
      <dgm:spPr/>
      <dgm:t>
        <a:bodyPr/>
        <a:lstStyle/>
        <a:p>
          <a:r>
            <a:rPr lang="en-US" dirty="0" smtClean="0"/>
            <a:t>Converse respectfully</a:t>
          </a:r>
          <a:endParaRPr lang="en-US" dirty="0"/>
        </a:p>
      </dgm:t>
    </dgm:pt>
    <dgm:pt modelId="{F9ED1B20-ED4E-4DDB-973F-F28BF44739F1}" type="parTrans" cxnId="{903D54A1-4C84-4665-948B-35EB95E424F7}">
      <dgm:prSet/>
      <dgm:spPr/>
      <dgm:t>
        <a:bodyPr/>
        <a:lstStyle/>
        <a:p>
          <a:endParaRPr lang="en-US"/>
        </a:p>
      </dgm:t>
    </dgm:pt>
    <dgm:pt modelId="{DEEDB3B3-354A-4C83-9FDD-D9D7369E8385}" type="sibTrans" cxnId="{903D54A1-4C84-4665-948B-35EB95E424F7}">
      <dgm:prSet/>
      <dgm:spPr/>
      <dgm:t>
        <a:bodyPr/>
        <a:lstStyle/>
        <a:p>
          <a:endParaRPr lang="en-US"/>
        </a:p>
      </dgm:t>
    </dgm:pt>
    <dgm:pt modelId="{26092DC4-D763-4A19-BDD2-70EC15914531}" type="pres">
      <dgm:prSet presAssocID="{575CA970-C376-4BA7-8B5A-AE4406FA9E2D}" presName="Name0" presStyleCnt="0">
        <dgm:presLayoutVars>
          <dgm:chMax val="7"/>
          <dgm:chPref val="7"/>
          <dgm:dir/>
        </dgm:presLayoutVars>
      </dgm:prSet>
      <dgm:spPr/>
      <dgm:t>
        <a:bodyPr/>
        <a:lstStyle/>
        <a:p>
          <a:endParaRPr lang="en-US"/>
        </a:p>
      </dgm:t>
    </dgm:pt>
    <dgm:pt modelId="{36EB0EDC-4523-42E5-8A22-60EF4B184C7E}" type="pres">
      <dgm:prSet presAssocID="{575CA970-C376-4BA7-8B5A-AE4406FA9E2D}" presName="Name1" presStyleCnt="0"/>
      <dgm:spPr/>
    </dgm:pt>
    <dgm:pt modelId="{14B4FBBA-2D83-4532-965A-C48F4B26C80C}" type="pres">
      <dgm:prSet presAssocID="{575CA970-C376-4BA7-8B5A-AE4406FA9E2D}" presName="cycle" presStyleCnt="0"/>
      <dgm:spPr/>
    </dgm:pt>
    <dgm:pt modelId="{A2C4B97A-0979-4582-8BE9-0997C25014D9}" type="pres">
      <dgm:prSet presAssocID="{575CA970-C376-4BA7-8B5A-AE4406FA9E2D}" presName="srcNode" presStyleLbl="node1" presStyleIdx="0" presStyleCnt="3"/>
      <dgm:spPr/>
    </dgm:pt>
    <dgm:pt modelId="{955EAFB2-6F73-4DA3-A717-6DCC86232AE0}" type="pres">
      <dgm:prSet presAssocID="{575CA970-C376-4BA7-8B5A-AE4406FA9E2D}" presName="conn" presStyleLbl="parChTrans1D2" presStyleIdx="0" presStyleCnt="1"/>
      <dgm:spPr/>
      <dgm:t>
        <a:bodyPr/>
        <a:lstStyle/>
        <a:p>
          <a:endParaRPr lang="en-US"/>
        </a:p>
      </dgm:t>
    </dgm:pt>
    <dgm:pt modelId="{7BC31629-78E2-4014-ABBC-FCC696118CAC}" type="pres">
      <dgm:prSet presAssocID="{575CA970-C376-4BA7-8B5A-AE4406FA9E2D}" presName="extraNode" presStyleLbl="node1" presStyleIdx="0" presStyleCnt="3"/>
      <dgm:spPr/>
    </dgm:pt>
    <dgm:pt modelId="{DE5BABD7-43EF-4768-AC90-E6BF5724AD3F}" type="pres">
      <dgm:prSet presAssocID="{575CA970-C376-4BA7-8B5A-AE4406FA9E2D}" presName="dstNode" presStyleLbl="node1" presStyleIdx="0" presStyleCnt="3"/>
      <dgm:spPr/>
    </dgm:pt>
    <dgm:pt modelId="{26154F02-7526-44BC-93A8-0C71CF639B66}" type="pres">
      <dgm:prSet presAssocID="{AAE47C73-138E-4D42-A883-31E3D64EF612}" presName="text_1" presStyleLbl="node1" presStyleIdx="0" presStyleCnt="3">
        <dgm:presLayoutVars>
          <dgm:bulletEnabled val="1"/>
        </dgm:presLayoutVars>
      </dgm:prSet>
      <dgm:spPr/>
      <dgm:t>
        <a:bodyPr/>
        <a:lstStyle/>
        <a:p>
          <a:endParaRPr lang="en-US"/>
        </a:p>
      </dgm:t>
    </dgm:pt>
    <dgm:pt modelId="{10C3FFC2-A183-4198-B97E-D8DBA6C4B624}" type="pres">
      <dgm:prSet presAssocID="{AAE47C73-138E-4D42-A883-31E3D64EF612}" presName="accent_1" presStyleCnt="0"/>
      <dgm:spPr/>
    </dgm:pt>
    <dgm:pt modelId="{7E470BBA-E8DB-452D-AD4D-0F4BE9E4C9AA}" type="pres">
      <dgm:prSet presAssocID="{AAE47C73-138E-4D42-A883-31E3D64EF612}" presName="accentRepeatNode" presStyleLbl="solidFgAcc1" presStyleIdx="0" presStyleCnt="3"/>
      <dgm:spPr/>
    </dgm:pt>
    <dgm:pt modelId="{7A71B8E3-372A-48F1-9914-325B8088752A}" type="pres">
      <dgm:prSet presAssocID="{5EB496BE-7FEC-403D-B735-9939CC83A749}" presName="text_2" presStyleLbl="node1" presStyleIdx="1" presStyleCnt="3">
        <dgm:presLayoutVars>
          <dgm:bulletEnabled val="1"/>
        </dgm:presLayoutVars>
      </dgm:prSet>
      <dgm:spPr/>
      <dgm:t>
        <a:bodyPr/>
        <a:lstStyle/>
        <a:p>
          <a:endParaRPr lang="en-US"/>
        </a:p>
      </dgm:t>
    </dgm:pt>
    <dgm:pt modelId="{FE3B5C36-413A-4442-B8F1-DD7379FCCD0C}" type="pres">
      <dgm:prSet presAssocID="{5EB496BE-7FEC-403D-B735-9939CC83A749}" presName="accent_2" presStyleCnt="0"/>
      <dgm:spPr/>
    </dgm:pt>
    <dgm:pt modelId="{90977BB4-4A14-4EE2-9300-44647B35836D}" type="pres">
      <dgm:prSet presAssocID="{5EB496BE-7FEC-403D-B735-9939CC83A749}" presName="accentRepeatNode" presStyleLbl="solidFgAcc1" presStyleIdx="1" presStyleCnt="3"/>
      <dgm:spPr/>
    </dgm:pt>
    <dgm:pt modelId="{E423A762-637A-46BF-83AC-5BAB76E583F3}" type="pres">
      <dgm:prSet presAssocID="{CAC1F865-E3A0-47E3-B951-8139AA7AE1B8}" presName="text_3" presStyleLbl="node1" presStyleIdx="2" presStyleCnt="3">
        <dgm:presLayoutVars>
          <dgm:bulletEnabled val="1"/>
        </dgm:presLayoutVars>
      </dgm:prSet>
      <dgm:spPr/>
      <dgm:t>
        <a:bodyPr/>
        <a:lstStyle/>
        <a:p>
          <a:endParaRPr lang="en-US"/>
        </a:p>
      </dgm:t>
    </dgm:pt>
    <dgm:pt modelId="{1A88FC4B-8643-4EF6-8C81-203252587D98}" type="pres">
      <dgm:prSet presAssocID="{CAC1F865-E3A0-47E3-B951-8139AA7AE1B8}" presName="accent_3" presStyleCnt="0"/>
      <dgm:spPr/>
    </dgm:pt>
    <dgm:pt modelId="{2FC1687B-B945-402C-B7CD-D99D8AFD6057}" type="pres">
      <dgm:prSet presAssocID="{CAC1F865-E3A0-47E3-B951-8139AA7AE1B8}" presName="accentRepeatNode" presStyleLbl="solidFgAcc1" presStyleIdx="2" presStyleCnt="3"/>
      <dgm:spPr/>
    </dgm:pt>
  </dgm:ptLst>
  <dgm:cxnLst>
    <dgm:cxn modelId="{FBF1010E-1E66-443C-B287-0E62EFF45794}" type="presOf" srcId="{575CA970-C376-4BA7-8B5A-AE4406FA9E2D}" destId="{26092DC4-D763-4A19-BDD2-70EC15914531}" srcOrd="0" destOrd="0" presId="urn:microsoft.com/office/officeart/2008/layout/VerticalCurvedList"/>
    <dgm:cxn modelId="{C44428D9-B2AC-47F2-A42D-C121DCACA0F6}" srcId="{575CA970-C376-4BA7-8B5A-AE4406FA9E2D}" destId="{AAE47C73-138E-4D42-A883-31E3D64EF612}" srcOrd="0" destOrd="0" parTransId="{10965EBE-6589-48F4-904E-5659028A7C28}" sibTransId="{FCABF7FB-73C6-45A5-AD7A-8DD98F4DAE5F}"/>
    <dgm:cxn modelId="{2366FFD6-0A46-473C-AEF2-FAB8AA422252}" type="presOf" srcId="{5EB496BE-7FEC-403D-B735-9939CC83A749}" destId="{7A71B8E3-372A-48F1-9914-325B8088752A}" srcOrd="0" destOrd="0" presId="urn:microsoft.com/office/officeart/2008/layout/VerticalCurvedList"/>
    <dgm:cxn modelId="{22500411-4C65-4923-BC59-5AC8A6D28540}" type="presOf" srcId="{AAE47C73-138E-4D42-A883-31E3D64EF612}" destId="{26154F02-7526-44BC-93A8-0C71CF639B66}" srcOrd="0" destOrd="0" presId="urn:microsoft.com/office/officeart/2008/layout/VerticalCurvedList"/>
    <dgm:cxn modelId="{F00492ED-FF3B-4B37-936F-4B2F25CECECA}" type="presOf" srcId="{CAC1F865-E3A0-47E3-B951-8139AA7AE1B8}" destId="{E423A762-637A-46BF-83AC-5BAB76E583F3}" srcOrd="0" destOrd="0" presId="urn:microsoft.com/office/officeart/2008/layout/VerticalCurvedList"/>
    <dgm:cxn modelId="{7AA7CF93-87E3-40B0-8EB8-F8642AE43D4E}" srcId="{575CA970-C376-4BA7-8B5A-AE4406FA9E2D}" destId="{5EB496BE-7FEC-403D-B735-9939CC83A749}" srcOrd="1" destOrd="0" parTransId="{F255CD69-0967-4A0F-AC66-DCC027A80204}" sibTransId="{AFAD1C8E-D375-4D50-9860-9B5CA7214F13}"/>
    <dgm:cxn modelId="{903D54A1-4C84-4665-948B-35EB95E424F7}" srcId="{575CA970-C376-4BA7-8B5A-AE4406FA9E2D}" destId="{CAC1F865-E3A0-47E3-B951-8139AA7AE1B8}" srcOrd="2" destOrd="0" parTransId="{F9ED1B20-ED4E-4DDB-973F-F28BF44739F1}" sibTransId="{DEEDB3B3-354A-4C83-9FDD-D9D7369E8385}"/>
    <dgm:cxn modelId="{24CEE6DA-4448-40F3-904C-095653604FF5}" type="presOf" srcId="{FCABF7FB-73C6-45A5-AD7A-8DD98F4DAE5F}" destId="{955EAFB2-6F73-4DA3-A717-6DCC86232AE0}" srcOrd="0" destOrd="0" presId="urn:microsoft.com/office/officeart/2008/layout/VerticalCurvedList"/>
    <dgm:cxn modelId="{08DB741B-E6F6-4FB3-A91E-C895C332B23D}" type="presParOf" srcId="{26092DC4-D763-4A19-BDD2-70EC15914531}" destId="{36EB0EDC-4523-42E5-8A22-60EF4B184C7E}" srcOrd="0" destOrd="0" presId="urn:microsoft.com/office/officeart/2008/layout/VerticalCurvedList"/>
    <dgm:cxn modelId="{7E5622C7-DABC-4C79-9D40-174DD6AFCF71}" type="presParOf" srcId="{36EB0EDC-4523-42E5-8A22-60EF4B184C7E}" destId="{14B4FBBA-2D83-4532-965A-C48F4B26C80C}" srcOrd="0" destOrd="0" presId="urn:microsoft.com/office/officeart/2008/layout/VerticalCurvedList"/>
    <dgm:cxn modelId="{13381A97-5C06-4085-8578-2344BE96E6DE}" type="presParOf" srcId="{14B4FBBA-2D83-4532-965A-C48F4B26C80C}" destId="{A2C4B97A-0979-4582-8BE9-0997C25014D9}" srcOrd="0" destOrd="0" presId="urn:microsoft.com/office/officeart/2008/layout/VerticalCurvedList"/>
    <dgm:cxn modelId="{429B9C9D-D57C-483E-AC58-DC7271A630C5}" type="presParOf" srcId="{14B4FBBA-2D83-4532-965A-C48F4B26C80C}" destId="{955EAFB2-6F73-4DA3-A717-6DCC86232AE0}" srcOrd="1" destOrd="0" presId="urn:microsoft.com/office/officeart/2008/layout/VerticalCurvedList"/>
    <dgm:cxn modelId="{A5650063-2FF6-46AB-94EB-598A105C6263}" type="presParOf" srcId="{14B4FBBA-2D83-4532-965A-C48F4B26C80C}" destId="{7BC31629-78E2-4014-ABBC-FCC696118CAC}" srcOrd="2" destOrd="0" presId="urn:microsoft.com/office/officeart/2008/layout/VerticalCurvedList"/>
    <dgm:cxn modelId="{430B6415-F006-4DBE-A7E3-A7699B3C64B5}" type="presParOf" srcId="{14B4FBBA-2D83-4532-965A-C48F4B26C80C}" destId="{DE5BABD7-43EF-4768-AC90-E6BF5724AD3F}" srcOrd="3" destOrd="0" presId="urn:microsoft.com/office/officeart/2008/layout/VerticalCurvedList"/>
    <dgm:cxn modelId="{5935512C-0591-4387-9430-2664FE0D86CA}" type="presParOf" srcId="{36EB0EDC-4523-42E5-8A22-60EF4B184C7E}" destId="{26154F02-7526-44BC-93A8-0C71CF639B66}" srcOrd="1" destOrd="0" presId="urn:microsoft.com/office/officeart/2008/layout/VerticalCurvedList"/>
    <dgm:cxn modelId="{B71FCBA1-70DE-41E4-B230-FE3792AC8267}" type="presParOf" srcId="{36EB0EDC-4523-42E5-8A22-60EF4B184C7E}" destId="{10C3FFC2-A183-4198-B97E-D8DBA6C4B624}" srcOrd="2" destOrd="0" presId="urn:microsoft.com/office/officeart/2008/layout/VerticalCurvedList"/>
    <dgm:cxn modelId="{02FC3383-DE86-4E99-A329-981E1961CBC4}" type="presParOf" srcId="{10C3FFC2-A183-4198-B97E-D8DBA6C4B624}" destId="{7E470BBA-E8DB-452D-AD4D-0F4BE9E4C9AA}" srcOrd="0" destOrd="0" presId="urn:microsoft.com/office/officeart/2008/layout/VerticalCurvedList"/>
    <dgm:cxn modelId="{9699CABF-5257-41C6-B09C-A7673C761A46}" type="presParOf" srcId="{36EB0EDC-4523-42E5-8A22-60EF4B184C7E}" destId="{7A71B8E3-372A-48F1-9914-325B8088752A}" srcOrd="3" destOrd="0" presId="urn:microsoft.com/office/officeart/2008/layout/VerticalCurvedList"/>
    <dgm:cxn modelId="{7563C986-2576-4BD4-ADE8-0BABD4697FBF}" type="presParOf" srcId="{36EB0EDC-4523-42E5-8A22-60EF4B184C7E}" destId="{FE3B5C36-413A-4442-B8F1-DD7379FCCD0C}" srcOrd="4" destOrd="0" presId="urn:microsoft.com/office/officeart/2008/layout/VerticalCurvedList"/>
    <dgm:cxn modelId="{0D95BAE5-CBC5-4B2F-B52A-E6358AC53F7B}" type="presParOf" srcId="{FE3B5C36-413A-4442-B8F1-DD7379FCCD0C}" destId="{90977BB4-4A14-4EE2-9300-44647B35836D}" srcOrd="0" destOrd="0" presId="urn:microsoft.com/office/officeart/2008/layout/VerticalCurvedList"/>
    <dgm:cxn modelId="{34E679BE-31F7-439A-BC13-95E8D58BEC63}" type="presParOf" srcId="{36EB0EDC-4523-42E5-8A22-60EF4B184C7E}" destId="{E423A762-637A-46BF-83AC-5BAB76E583F3}" srcOrd="5" destOrd="0" presId="urn:microsoft.com/office/officeart/2008/layout/VerticalCurvedList"/>
    <dgm:cxn modelId="{1267171E-D434-487B-AF87-8E7F3EFFD561}" type="presParOf" srcId="{36EB0EDC-4523-42E5-8A22-60EF4B184C7E}" destId="{1A88FC4B-8643-4EF6-8C81-203252587D98}" srcOrd="6" destOrd="0" presId="urn:microsoft.com/office/officeart/2008/layout/VerticalCurvedList"/>
    <dgm:cxn modelId="{0C76B7CF-10EE-4DAD-A87B-A585F2EC4991}" type="presParOf" srcId="{1A88FC4B-8643-4EF6-8C81-203252587D98}" destId="{2FC1687B-B945-402C-B7CD-D99D8AFD605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8203FB-FF0C-44E1-AF6D-1154C3A2E2D7}"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5F5D7FD-2CF3-4335-9813-4BC78225AA78}">
      <dgm:prSet phldrT="[Text]"/>
      <dgm:spPr/>
      <dgm:t>
        <a:bodyPr/>
        <a:lstStyle/>
        <a:p>
          <a:r>
            <a:rPr lang="en-US" dirty="0" smtClean="0"/>
            <a:t>Discrimination</a:t>
          </a:r>
          <a:endParaRPr lang="en-US" dirty="0"/>
        </a:p>
      </dgm:t>
    </dgm:pt>
    <dgm:pt modelId="{4F973C31-0F99-45AA-9DCD-954F22C262BD}" type="parTrans" cxnId="{EB309F4B-200D-417A-8571-127AE242A807}">
      <dgm:prSet/>
      <dgm:spPr/>
      <dgm:t>
        <a:bodyPr/>
        <a:lstStyle/>
        <a:p>
          <a:endParaRPr lang="en-US"/>
        </a:p>
      </dgm:t>
    </dgm:pt>
    <dgm:pt modelId="{D7DC7984-C9C9-44B1-9B2F-E8BC9D617809}" type="sibTrans" cxnId="{EB309F4B-200D-417A-8571-127AE242A807}">
      <dgm:prSet/>
      <dgm:spPr/>
      <dgm:t>
        <a:bodyPr/>
        <a:lstStyle/>
        <a:p>
          <a:endParaRPr lang="en-US"/>
        </a:p>
      </dgm:t>
    </dgm:pt>
    <dgm:pt modelId="{7F1BE007-C47E-49EF-91EE-E88EBCA0BD30}">
      <dgm:prSet phldrT="[Text]"/>
      <dgm:spPr/>
      <dgm:t>
        <a:bodyPr/>
        <a:lstStyle/>
        <a:p>
          <a:r>
            <a:rPr lang="en-US" dirty="0" smtClean="0"/>
            <a:t>Lack of compensation</a:t>
          </a:r>
          <a:endParaRPr lang="en-US" dirty="0"/>
        </a:p>
      </dgm:t>
    </dgm:pt>
    <dgm:pt modelId="{63E02EC3-EADB-449D-A819-03769860C257}" type="parTrans" cxnId="{DDCB28A6-0396-4002-AAD1-EBC349D2F1BE}">
      <dgm:prSet/>
      <dgm:spPr/>
      <dgm:t>
        <a:bodyPr/>
        <a:lstStyle/>
        <a:p>
          <a:endParaRPr lang="en-US"/>
        </a:p>
      </dgm:t>
    </dgm:pt>
    <dgm:pt modelId="{EA7F8CD8-6F79-4E70-8713-FBB118552CC2}" type="sibTrans" cxnId="{DDCB28A6-0396-4002-AAD1-EBC349D2F1BE}">
      <dgm:prSet/>
      <dgm:spPr/>
      <dgm:t>
        <a:bodyPr/>
        <a:lstStyle/>
        <a:p>
          <a:endParaRPr lang="en-US"/>
        </a:p>
      </dgm:t>
    </dgm:pt>
    <dgm:pt modelId="{11488065-F269-4D46-AA26-E945D5CA78F2}">
      <dgm:prSet phldrT="[Text]"/>
      <dgm:spPr/>
      <dgm:t>
        <a:bodyPr/>
        <a:lstStyle/>
        <a:p>
          <a:r>
            <a:rPr lang="en-US" dirty="0" smtClean="0"/>
            <a:t>Threats or acts of violence</a:t>
          </a:r>
          <a:endParaRPr lang="en-US" dirty="0"/>
        </a:p>
      </dgm:t>
    </dgm:pt>
    <dgm:pt modelId="{D7048DE4-1C86-4619-B7CF-CEBB509E6A29}" type="parTrans" cxnId="{D6684DE5-717D-4F55-95E9-4868FE81D65E}">
      <dgm:prSet/>
      <dgm:spPr/>
      <dgm:t>
        <a:bodyPr/>
        <a:lstStyle/>
        <a:p>
          <a:endParaRPr lang="en-US"/>
        </a:p>
      </dgm:t>
    </dgm:pt>
    <dgm:pt modelId="{46DE6C10-9004-496D-8B1A-1D7D850AA086}" type="sibTrans" cxnId="{D6684DE5-717D-4F55-95E9-4868FE81D65E}">
      <dgm:prSet/>
      <dgm:spPr/>
      <dgm:t>
        <a:bodyPr/>
        <a:lstStyle/>
        <a:p>
          <a:endParaRPr lang="en-US"/>
        </a:p>
      </dgm:t>
    </dgm:pt>
    <dgm:pt modelId="{5B287393-096C-4289-BE37-75565FAF6E21}" type="pres">
      <dgm:prSet presAssocID="{D98203FB-FF0C-44E1-AF6D-1154C3A2E2D7}" presName="Name0" presStyleCnt="0">
        <dgm:presLayoutVars>
          <dgm:dir/>
          <dgm:animLvl val="lvl"/>
          <dgm:resizeHandles/>
        </dgm:presLayoutVars>
      </dgm:prSet>
      <dgm:spPr/>
      <dgm:t>
        <a:bodyPr/>
        <a:lstStyle/>
        <a:p>
          <a:endParaRPr lang="en-US"/>
        </a:p>
      </dgm:t>
    </dgm:pt>
    <dgm:pt modelId="{C0C767AD-699C-4A8F-A9AD-A8AC9C6865F9}" type="pres">
      <dgm:prSet presAssocID="{C5F5D7FD-2CF3-4335-9813-4BC78225AA78}" presName="linNode" presStyleCnt="0"/>
      <dgm:spPr/>
    </dgm:pt>
    <dgm:pt modelId="{06AFA406-913C-4D6D-9EFA-4078736D3901}" type="pres">
      <dgm:prSet presAssocID="{C5F5D7FD-2CF3-4335-9813-4BC78225AA78}" presName="parentShp" presStyleLbl="node1" presStyleIdx="0" presStyleCnt="3">
        <dgm:presLayoutVars>
          <dgm:bulletEnabled val="1"/>
        </dgm:presLayoutVars>
      </dgm:prSet>
      <dgm:spPr/>
      <dgm:t>
        <a:bodyPr/>
        <a:lstStyle/>
        <a:p>
          <a:endParaRPr lang="en-US"/>
        </a:p>
      </dgm:t>
    </dgm:pt>
    <dgm:pt modelId="{DD05B4C1-1DC2-4887-8091-ED18091C53CD}" type="pres">
      <dgm:prSet presAssocID="{C5F5D7FD-2CF3-4335-9813-4BC78225AA78}" presName="childShp" presStyleLbl="bgAccFollowNode1" presStyleIdx="0" presStyleCnt="3">
        <dgm:presLayoutVars>
          <dgm:bulletEnabled val="1"/>
        </dgm:presLayoutVars>
      </dgm:prSet>
      <dgm:spPr/>
    </dgm:pt>
    <dgm:pt modelId="{0982A4F2-579F-4525-8DE5-CE7B0AFBAAEE}" type="pres">
      <dgm:prSet presAssocID="{D7DC7984-C9C9-44B1-9B2F-E8BC9D617809}" presName="spacing" presStyleCnt="0"/>
      <dgm:spPr/>
    </dgm:pt>
    <dgm:pt modelId="{8F2D3243-D517-408D-9B66-F9514B668A9F}" type="pres">
      <dgm:prSet presAssocID="{7F1BE007-C47E-49EF-91EE-E88EBCA0BD30}" presName="linNode" presStyleCnt="0"/>
      <dgm:spPr/>
    </dgm:pt>
    <dgm:pt modelId="{BD808884-5D99-4501-A1B0-40F9DD431B84}" type="pres">
      <dgm:prSet presAssocID="{7F1BE007-C47E-49EF-91EE-E88EBCA0BD30}" presName="parentShp" presStyleLbl="node1" presStyleIdx="1" presStyleCnt="3">
        <dgm:presLayoutVars>
          <dgm:bulletEnabled val="1"/>
        </dgm:presLayoutVars>
      </dgm:prSet>
      <dgm:spPr/>
      <dgm:t>
        <a:bodyPr/>
        <a:lstStyle/>
        <a:p>
          <a:endParaRPr lang="en-US"/>
        </a:p>
      </dgm:t>
    </dgm:pt>
    <dgm:pt modelId="{3E64A741-9A41-4D1E-A209-D7D77A53FF08}" type="pres">
      <dgm:prSet presAssocID="{7F1BE007-C47E-49EF-91EE-E88EBCA0BD30}" presName="childShp" presStyleLbl="bgAccFollowNode1" presStyleIdx="1" presStyleCnt="3">
        <dgm:presLayoutVars>
          <dgm:bulletEnabled val="1"/>
        </dgm:presLayoutVars>
      </dgm:prSet>
      <dgm:spPr/>
    </dgm:pt>
    <dgm:pt modelId="{FF96B52C-96C7-44AC-BEF8-9F82840633BA}" type="pres">
      <dgm:prSet presAssocID="{EA7F8CD8-6F79-4E70-8713-FBB118552CC2}" presName="spacing" presStyleCnt="0"/>
      <dgm:spPr/>
    </dgm:pt>
    <dgm:pt modelId="{1F847EB4-96EB-4A0C-96EC-425C3949095A}" type="pres">
      <dgm:prSet presAssocID="{11488065-F269-4D46-AA26-E945D5CA78F2}" presName="linNode" presStyleCnt="0"/>
      <dgm:spPr/>
    </dgm:pt>
    <dgm:pt modelId="{3577DF88-A92D-46DE-BC64-EE357E1F0D58}" type="pres">
      <dgm:prSet presAssocID="{11488065-F269-4D46-AA26-E945D5CA78F2}" presName="parentShp" presStyleLbl="node1" presStyleIdx="2" presStyleCnt="3">
        <dgm:presLayoutVars>
          <dgm:bulletEnabled val="1"/>
        </dgm:presLayoutVars>
      </dgm:prSet>
      <dgm:spPr/>
      <dgm:t>
        <a:bodyPr/>
        <a:lstStyle/>
        <a:p>
          <a:endParaRPr lang="en-US"/>
        </a:p>
      </dgm:t>
    </dgm:pt>
    <dgm:pt modelId="{3954E7B0-9D13-4122-AD1C-4A510832FEF2}" type="pres">
      <dgm:prSet presAssocID="{11488065-F269-4D46-AA26-E945D5CA78F2}" presName="childShp" presStyleLbl="bgAccFollowNode1" presStyleIdx="2" presStyleCnt="3">
        <dgm:presLayoutVars>
          <dgm:bulletEnabled val="1"/>
        </dgm:presLayoutVars>
      </dgm:prSet>
      <dgm:spPr/>
    </dgm:pt>
  </dgm:ptLst>
  <dgm:cxnLst>
    <dgm:cxn modelId="{B09C4D25-02E7-4781-B348-4382CD60406F}" type="presOf" srcId="{D98203FB-FF0C-44E1-AF6D-1154C3A2E2D7}" destId="{5B287393-096C-4289-BE37-75565FAF6E21}" srcOrd="0" destOrd="0" presId="urn:microsoft.com/office/officeart/2005/8/layout/vList6"/>
    <dgm:cxn modelId="{EB309F4B-200D-417A-8571-127AE242A807}" srcId="{D98203FB-FF0C-44E1-AF6D-1154C3A2E2D7}" destId="{C5F5D7FD-2CF3-4335-9813-4BC78225AA78}" srcOrd="0" destOrd="0" parTransId="{4F973C31-0F99-45AA-9DCD-954F22C262BD}" sibTransId="{D7DC7984-C9C9-44B1-9B2F-E8BC9D617809}"/>
    <dgm:cxn modelId="{800C0F6D-1FFA-43C7-B29F-09FDDDA18647}" type="presOf" srcId="{11488065-F269-4D46-AA26-E945D5CA78F2}" destId="{3577DF88-A92D-46DE-BC64-EE357E1F0D58}" srcOrd="0" destOrd="0" presId="urn:microsoft.com/office/officeart/2005/8/layout/vList6"/>
    <dgm:cxn modelId="{70EBCF88-96B1-40EF-B085-F227E6DCF441}" type="presOf" srcId="{7F1BE007-C47E-49EF-91EE-E88EBCA0BD30}" destId="{BD808884-5D99-4501-A1B0-40F9DD431B84}" srcOrd="0" destOrd="0" presId="urn:microsoft.com/office/officeart/2005/8/layout/vList6"/>
    <dgm:cxn modelId="{D6684DE5-717D-4F55-95E9-4868FE81D65E}" srcId="{D98203FB-FF0C-44E1-AF6D-1154C3A2E2D7}" destId="{11488065-F269-4D46-AA26-E945D5CA78F2}" srcOrd="2" destOrd="0" parTransId="{D7048DE4-1C86-4619-B7CF-CEBB509E6A29}" sibTransId="{46DE6C10-9004-496D-8B1A-1D7D850AA086}"/>
    <dgm:cxn modelId="{AEDDCF07-53F5-4E83-AF6A-ED43E623A94E}" type="presOf" srcId="{C5F5D7FD-2CF3-4335-9813-4BC78225AA78}" destId="{06AFA406-913C-4D6D-9EFA-4078736D3901}" srcOrd="0" destOrd="0" presId="urn:microsoft.com/office/officeart/2005/8/layout/vList6"/>
    <dgm:cxn modelId="{DDCB28A6-0396-4002-AAD1-EBC349D2F1BE}" srcId="{D98203FB-FF0C-44E1-AF6D-1154C3A2E2D7}" destId="{7F1BE007-C47E-49EF-91EE-E88EBCA0BD30}" srcOrd="1" destOrd="0" parTransId="{63E02EC3-EADB-449D-A819-03769860C257}" sibTransId="{EA7F8CD8-6F79-4E70-8713-FBB118552CC2}"/>
    <dgm:cxn modelId="{03E5A40A-68BA-400E-9E6E-3AD62FC148A9}" type="presParOf" srcId="{5B287393-096C-4289-BE37-75565FAF6E21}" destId="{C0C767AD-699C-4A8F-A9AD-A8AC9C6865F9}" srcOrd="0" destOrd="0" presId="urn:microsoft.com/office/officeart/2005/8/layout/vList6"/>
    <dgm:cxn modelId="{4324C107-7261-4F9A-8D74-869D1F8BE89F}" type="presParOf" srcId="{C0C767AD-699C-4A8F-A9AD-A8AC9C6865F9}" destId="{06AFA406-913C-4D6D-9EFA-4078736D3901}" srcOrd="0" destOrd="0" presId="urn:microsoft.com/office/officeart/2005/8/layout/vList6"/>
    <dgm:cxn modelId="{D80D08CC-3FE4-4366-A7F5-5C740DCB0CD6}" type="presParOf" srcId="{C0C767AD-699C-4A8F-A9AD-A8AC9C6865F9}" destId="{DD05B4C1-1DC2-4887-8091-ED18091C53CD}" srcOrd="1" destOrd="0" presId="urn:microsoft.com/office/officeart/2005/8/layout/vList6"/>
    <dgm:cxn modelId="{A223B681-A764-4FA1-BA70-4B3F3DD702F2}" type="presParOf" srcId="{5B287393-096C-4289-BE37-75565FAF6E21}" destId="{0982A4F2-579F-4525-8DE5-CE7B0AFBAAEE}" srcOrd="1" destOrd="0" presId="urn:microsoft.com/office/officeart/2005/8/layout/vList6"/>
    <dgm:cxn modelId="{9EDF2ACF-4A88-47DC-94B6-A7053A5FFE92}" type="presParOf" srcId="{5B287393-096C-4289-BE37-75565FAF6E21}" destId="{8F2D3243-D517-408D-9B66-F9514B668A9F}" srcOrd="2" destOrd="0" presId="urn:microsoft.com/office/officeart/2005/8/layout/vList6"/>
    <dgm:cxn modelId="{50BE0CE0-4A96-4F80-969D-3C15016E0E93}" type="presParOf" srcId="{8F2D3243-D517-408D-9B66-F9514B668A9F}" destId="{BD808884-5D99-4501-A1B0-40F9DD431B84}" srcOrd="0" destOrd="0" presId="urn:microsoft.com/office/officeart/2005/8/layout/vList6"/>
    <dgm:cxn modelId="{6767494B-B15D-4123-BA6B-1755A8D3020F}" type="presParOf" srcId="{8F2D3243-D517-408D-9B66-F9514B668A9F}" destId="{3E64A741-9A41-4D1E-A209-D7D77A53FF08}" srcOrd="1" destOrd="0" presId="urn:microsoft.com/office/officeart/2005/8/layout/vList6"/>
    <dgm:cxn modelId="{4882EB76-93B5-42A1-B7C0-62109E850CE0}" type="presParOf" srcId="{5B287393-096C-4289-BE37-75565FAF6E21}" destId="{FF96B52C-96C7-44AC-BEF8-9F82840633BA}" srcOrd="3" destOrd="0" presId="urn:microsoft.com/office/officeart/2005/8/layout/vList6"/>
    <dgm:cxn modelId="{D48C1F6A-76FC-4C54-8696-11866A5D708E}" type="presParOf" srcId="{5B287393-096C-4289-BE37-75565FAF6E21}" destId="{1F847EB4-96EB-4A0C-96EC-425C3949095A}" srcOrd="4" destOrd="0" presId="urn:microsoft.com/office/officeart/2005/8/layout/vList6"/>
    <dgm:cxn modelId="{1CEC2D06-6977-4FED-914B-11C9FD04871E}" type="presParOf" srcId="{1F847EB4-96EB-4A0C-96EC-425C3949095A}" destId="{3577DF88-A92D-46DE-BC64-EE357E1F0D58}" srcOrd="0" destOrd="0" presId="urn:microsoft.com/office/officeart/2005/8/layout/vList6"/>
    <dgm:cxn modelId="{CBCE19E1-276A-4C95-8C2E-8ACDADC5745B}" type="presParOf" srcId="{1F847EB4-96EB-4A0C-96EC-425C3949095A}" destId="{3954E7B0-9D13-4122-AD1C-4A510832FEF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6BD4206-8A62-4B0D-B20E-1713991BDDF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A21A0-C8F1-4D9C-BD8C-B5974AEF9E02}">
      <dgm:prSet phldrT="[Text]"/>
      <dgm:spPr/>
      <dgm:t>
        <a:bodyPr/>
        <a:lstStyle/>
        <a:p>
          <a:r>
            <a:rPr lang="en-US" dirty="0" smtClean="0"/>
            <a:t>Acquire all of the facts</a:t>
          </a:r>
          <a:endParaRPr lang="en-US" dirty="0"/>
        </a:p>
      </dgm:t>
    </dgm:pt>
    <dgm:pt modelId="{091241F8-C1C9-40AF-8E7F-FFED7055D182}" type="parTrans" cxnId="{1561DBEA-36E6-4F60-95D1-66A88315B768}">
      <dgm:prSet/>
      <dgm:spPr/>
      <dgm:t>
        <a:bodyPr/>
        <a:lstStyle/>
        <a:p>
          <a:endParaRPr lang="en-US"/>
        </a:p>
      </dgm:t>
    </dgm:pt>
    <dgm:pt modelId="{BFED6940-2C20-4878-B3C0-F11905C2FDD1}" type="sibTrans" cxnId="{1561DBEA-36E6-4F60-95D1-66A88315B768}">
      <dgm:prSet/>
      <dgm:spPr/>
      <dgm:t>
        <a:bodyPr/>
        <a:lstStyle/>
        <a:p>
          <a:endParaRPr lang="en-US" dirty="0"/>
        </a:p>
      </dgm:t>
    </dgm:pt>
    <dgm:pt modelId="{F232341D-CCAA-4300-B871-2A04D7F816B6}">
      <dgm:prSet phldrT="[Text]"/>
      <dgm:spPr/>
      <dgm:t>
        <a:bodyPr/>
        <a:lstStyle/>
        <a:p>
          <a:r>
            <a:rPr lang="en-US" dirty="0" smtClean="0"/>
            <a:t>Evaluate different options</a:t>
          </a:r>
          <a:endParaRPr lang="en-US" dirty="0"/>
        </a:p>
      </dgm:t>
    </dgm:pt>
    <dgm:pt modelId="{2CC9DA51-C407-4CE2-B36C-E2DE8DE66F83}" type="parTrans" cxnId="{048B2DF3-E8AC-47C2-89B5-FB6DE601C1BB}">
      <dgm:prSet/>
      <dgm:spPr/>
      <dgm:t>
        <a:bodyPr/>
        <a:lstStyle/>
        <a:p>
          <a:endParaRPr lang="en-US"/>
        </a:p>
      </dgm:t>
    </dgm:pt>
    <dgm:pt modelId="{1AAAFEBC-EF6B-413E-8503-D22D9A7AC013}" type="sibTrans" cxnId="{048B2DF3-E8AC-47C2-89B5-FB6DE601C1BB}">
      <dgm:prSet/>
      <dgm:spPr/>
      <dgm:t>
        <a:bodyPr/>
        <a:lstStyle/>
        <a:p>
          <a:endParaRPr lang="en-US" dirty="0"/>
        </a:p>
      </dgm:t>
    </dgm:pt>
    <dgm:pt modelId="{930A6653-22CE-4638-94D3-EBFDEB431B99}">
      <dgm:prSet phldrT="[Text]"/>
      <dgm:spPr/>
      <dgm:t>
        <a:bodyPr/>
        <a:lstStyle/>
        <a:p>
          <a:r>
            <a:rPr lang="en-US" dirty="0" smtClean="0"/>
            <a:t>Monitor the situation after the decision is made</a:t>
          </a:r>
          <a:endParaRPr lang="en-US" dirty="0"/>
        </a:p>
      </dgm:t>
    </dgm:pt>
    <dgm:pt modelId="{04295BE0-4824-4EA2-B9D7-05F249C56767}" type="parTrans" cxnId="{6C8A214A-C5F3-4D3A-8C00-E5423FB83CC5}">
      <dgm:prSet/>
      <dgm:spPr/>
      <dgm:t>
        <a:bodyPr/>
        <a:lstStyle/>
        <a:p>
          <a:endParaRPr lang="en-US"/>
        </a:p>
      </dgm:t>
    </dgm:pt>
    <dgm:pt modelId="{99A8C090-A08C-489F-9841-8D981121F10E}" type="sibTrans" cxnId="{6C8A214A-C5F3-4D3A-8C00-E5423FB83CC5}">
      <dgm:prSet/>
      <dgm:spPr/>
      <dgm:t>
        <a:bodyPr/>
        <a:lstStyle/>
        <a:p>
          <a:endParaRPr lang="en-US"/>
        </a:p>
      </dgm:t>
    </dgm:pt>
    <dgm:pt modelId="{477C21AB-FEEC-4D33-852D-8DFC15254FB9}" type="pres">
      <dgm:prSet presAssocID="{56BD4206-8A62-4B0D-B20E-1713991BDDF8}" presName="outerComposite" presStyleCnt="0">
        <dgm:presLayoutVars>
          <dgm:chMax val="5"/>
          <dgm:dir/>
          <dgm:resizeHandles val="exact"/>
        </dgm:presLayoutVars>
      </dgm:prSet>
      <dgm:spPr/>
      <dgm:t>
        <a:bodyPr/>
        <a:lstStyle/>
        <a:p>
          <a:endParaRPr lang="en-US"/>
        </a:p>
      </dgm:t>
    </dgm:pt>
    <dgm:pt modelId="{80FF09EC-AD5A-4661-9B5D-D102278AA554}" type="pres">
      <dgm:prSet presAssocID="{56BD4206-8A62-4B0D-B20E-1713991BDDF8}" presName="dummyMaxCanvas" presStyleCnt="0">
        <dgm:presLayoutVars/>
      </dgm:prSet>
      <dgm:spPr/>
    </dgm:pt>
    <dgm:pt modelId="{70D1938C-3B2D-4976-AF06-6826FB53FD2C}" type="pres">
      <dgm:prSet presAssocID="{56BD4206-8A62-4B0D-B20E-1713991BDDF8}" presName="ThreeNodes_1" presStyleLbl="node1" presStyleIdx="0" presStyleCnt="3">
        <dgm:presLayoutVars>
          <dgm:bulletEnabled val="1"/>
        </dgm:presLayoutVars>
      </dgm:prSet>
      <dgm:spPr/>
      <dgm:t>
        <a:bodyPr/>
        <a:lstStyle/>
        <a:p>
          <a:endParaRPr lang="en-US"/>
        </a:p>
      </dgm:t>
    </dgm:pt>
    <dgm:pt modelId="{94B45816-ACE3-4633-9E9B-C653929FDCC6}" type="pres">
      <dgm:prSet presAssocID="{56BD4206-8A62-4B0D-B20E-1713991BDDF8}" presName="ThreeNodes_2" presStyleLbl="node1" presStyleIdx="1" presStyleCnt="3">
        <dgm:presLayoutVars>
          <dgm:bulletEnabled val="1"/>
        </dgm:presLayoutVars>
      </dgm:prSet>
      <dgm:spPr/>
      <dgm:t>
        <a:bodyPr/>
        <a:lstStyle/>
        <a:p>
          <a:endParaRPr lang="en-US"/>
        </a:p>
      </dgm:t>
    </dgm:pt>
    <dgm:pt modelId="{3B923331-0AF8-4957-9E7C-45CB76C8D6C9}" type="pres">
      <dgm:prSet presAssocID="{56BD4206-8A62-4B0D-B20E-1713991BDDF8}" presName="ThreeNodes_3" presStyleLbl="node1" presStyleIdx="2" presStyleCnt="3">
        <dgm:presLayoutVars>
          <dgm:bulletEnabled val="1"/>
        </dgm:presLayoutVars>
      </dgm:prSet>
      <dgm:spPr/>
      <dgm:t>
        <a:bodyPr/>
        <a:lstStyle/>
        <a:p>
          <a:endParaRPr lang="en-US"/>
        </a:p>
      </dgm:t>
    </dgm:pt>
    <dgm:pt modelId="{958E2819-0881-4638-A557-55B7B0F15726}" type="pres">
      <dgm:prSet presAssocID="{56BD4206-8A62-4B0D-B20E-1713991BDDF8}" presName="ThreeConn_1-2" presStyleLbl="fgAccFollowNode1" presStyleIdx="0" presStyleCnt="2">
        <dgm:presLayoutVars>
          <dgm:bulletEnabled val="1"/>
        </dgm:presLayoutVars>
      </dgm:prSet>
      <dgm:spPr/>
      <dgm:t>
        <a:bodyPr/>
        <a:lstStyle/>
        <a:p>
          <a:endParaRPr lang="en-US"/>
        </a:p>
      </dgm:t>
    </dgm:pt>
    <dgm:pt modelId="{0CF35C4F-B0ED-4E64-A2E9-FBB6A3B65015}" type="pres">
      <dgm:prSet presAssocID="{56BD4206-8A62-4B0D-B20E-1713991BDDF8}" presName="ThreeConn_2-3" presStyleLbl="fgAccFollowNode1" presStyleIdx="1" presStyleCnt="2">
        <dgm:presLayoutVars>
          <dgm:bulletEnabled val="1"/>
        </dgm:presLayoutVars>
      </dgm:prSet>
      <dgm:spPr/>
      <dgm:t>
        <a:bodyPr/>
        <a:lstStyle/>
        <a:p>
          <a:endParaRPr lang="en-US"/>
        </a:p>
      </dgm:t>
    </dgm:pt>
    <dgm:pt modelId="{12ECBB10-7442-481D-B687-46B19080D792}" type="pres">
      <dgm:prSet presAssocID="{56BD4206-8A62-4B0D-B20E-1713991BDDF8}" presName="ThreeNodes_1_text" presStyleLbl="node1" presStyleIdx="2" presStyleCnt="3">
        <dgm:presLayoutVars>
          <dgm:bulletEnabled val="1"/>
        </dgm:presLayoutVars>
      </dgm:prSet>
      <dgm:spPr/>
      <dgm:t>
        <a:bodyPr/>
        <a:lstStyle/>
        <a:p>
          <a:endParaRPr lang="en-US"/>
        </a:p>
      </dgm:t>
    </dgm:pt>
    <dgm:pt modelId="{84F69146-3811-47E3-9721-D29D0C962741}" type="pres">
      <dgm:prSet presAssocID="{56BD4206-8A62-4B0D-B20E-1713991BDDF8}" presName="ThreeNodes_2_text" presStyleLbl="node1" presStyleIdx="2" presStyleCnt="3">
        <dgm:presLayoutVars>
          <dgm:bulletEnabled val="1"/>
        </dgm:presLayoutVars>
      </dgm:prSet>
      <dgm:spPr/>
      <dgm:t>
        <a:bodyPr/>
        <a:lstStyle/>
        <a:p>
          <a:endParaRPr lang="en-US"/>
        </a:p>
      </dgm:t>
    </dgm:pt>
    <dgm:pt modelId="{53B8E155-8DE6-4C60-A18A-D746FAD4C2DA}" type="pres">
      <dgm:prSet presAssocID="{56BD4206-8A62-4B0D-B20E-1713991BDDF8}" presName="ThreeNodes_3_text" presStyleLbl="node1" presStyleIdx="2" presStyleCnt="3">
        <dgm:presLayoutVars>
          <dgm:bulletEnabled val="1"/>
        </dgm:presLayoutVars>
      </dgm:prSet>
      <dgm:spPr/>
      <dgm:t>
        <a:bodyPr/>
        <a:lstStyle/>
        <a:p>
          <a:endParaRPr lang="en-US"/>
        </a:p>
      </dgm:t>
    </dgm:pt>
  </dgm:ptLst>
  <dgm:cxnLst>
    <dgm:cxn modelId="{BB90CC76-758B-4257-BFDE-CD84B70011CA}" type="presOf" srcId="{1AAAFEBC-EF6B-413E-8503-D22D9A7AC013}" destId="{0CF35C4F-B0ED-4E64-A2E9-FBB6A3B65015}" srcOrd="0" destOrd="0" presId="urn:microsoft.com/office/officeart/2005/8/layout/vProcess5"/>
    <dgm:cxn modelId="{8CEE50EE-5D20-4F05-A8F5-4C68320B0FF0}" type="presOf" srcId="{F232341D-CCAA-4300-B871-2A04D7F816B6}" destId="{94B45816-ACE3-4633-9E9B-C653929FDCC6}" srcOrd="0" destOrd="0" presId="urn:microsoft.com/office/officeart/2005/8/layout/vProcess5"/>
    <dgm:cxn modelId="{D7B08F35-1E5D-4A08-A362-BA320748E648}" type="presOf" srcId="{930A6653-22CE-4638-94D3-EBFDEB431B99}" destId="{3B923331-0AF8-4957-9E7C-45CB76C8D6C9}" srcOrd="0" destOrd="0" presId="urn:microsoft.com/office/officeart/2005/8/layout/vProcess5"/>
    <dgm:cxn modelId="{048B2DF3-E8AC-47C2-89B5-FB6DE601C1BB}" srcId="{56BD4206-8A62-4B0D-B20E-1713991BDDF8}" destId="{F232341D-CCAA-4300-B871-2A04D7F816B6}" srcOrd="1" destOrd="0" parTransId="{2CC9DA51-C407-4CE2-B36C-E2DE8DE66F83}" sibTransId="{1AAAFEBC-EF6B-413E-8503-D22D9A7AC013}"/>
    <dgm:cxn modelId="{301F62B6-BA1A-4950-9CB1-D6CA0B744E64}" type="presOf" srcId="{C3DA21A0-C8F1-4D9C-BD8C-B5974AEF9E02}" destId="{70D1938C-3B2D-4976-AF06-6826FB53FD2C}" srcOrd="0" destOrd="0" presId="urn:microsoft.com/office/officeart/2005/8/layout/vProcess5"/>
    <dgm:cxn modelId="{6C8A214A-C5F3-4D3A-8C00-E5423FB83CC5}" srcId="{56BD4206-8A62-4B0D-B20E-1713991BDDF8}" destId="{930A6653-22CE-4638-94D3-EBFDEB431B99}" srcOrd="2" destOrd="0" parTransId="{04295BE0-4824-4EA2-B9D7-05F249C56767}" sibTransId="{99A8C090-A08C-489F-9841-8D981121F10E}"/>
    <dgm:cxn modelId="{81E28DAB-C0CB-4217-A982-F3E2B3DAAEB5}" type="presOf" srcId="{930A6653-22CE-4638-94D3-EBFDEB431B99}" destId="{53B8E155-8DE6-4C60-A18A-D746FAD4C2DA}" srcOrd="1" destOrd="0" presId="urn:microsoft.com/office/officeart/2005/8/layout/vProcess5"/>
    <dgm:cxn modelId="{E0057A12-EB32-4370-A4EE-33101693C60C}" type="presOf" srcId="{C3DA21A0-C8F1-4D9C-BD8C-B5974AEF9E02}" destId="{12ECBB10-7442-481D-B687-46B19080D792}" srcOrd="1" destOrd="0" presId="urn:microsoft.com/office/officeart/2005/8/layout/vProcess5"/>
    <dgm:cxn modelId="{AB8F00B4-AB7E-4AFE-B5F1-C80CDA160312}" type="presOf" srcId="{BFED6940-2C20-4878-B3C0-F11905C2FDD1}" destId="{958E2819-0881-4638-A557-55B7B0F15726}" srcOrd="0" destOrd="0" presId="urn:microsoft.com/office/officeart/2005/8/layout/vProcess5"/>
    <dgm:cxn modelId="{1561DBEA-36E6-4F60-95D1-66A88315B768}" srcId="{56BD4206-8A62-4B0D-B20E-1713991BDDF8}" destId="{C3DA21A0-C8F1-4D9C-BD8C-B5974AEF9E02}" srcOrd="0" destOrd="0" parTransId="{091241F8-C1C9-40AF-8E7F-FFED7055D182}" sibTransId="{BFED6940-2C20-4878-B3C0-F11905C2FDD1}"/>
    <dgm:cxn modelId="{367DC64C-3D16-4AE6-965B-4ECAF183A9B7}" type="presOf" srcId="{56BD4206-8A62-4B0D-B20E-1713991BDDF8}" destId="{477C21AB-FEEC-4D33-852D-8DFC15254FB9}" srcOrd="0" destOrd="0" presId="urn:microsoft.com/office/officeart/2005/8/layout/vProcess5"/>
    <dgm:cxn modelId="{CD9E2855-270D-4409-9FE2-ED37AE79D910}" type="presOf" srcId="{F232341D-CCAA-4300-B871-2A04D7F816B6}" destId="{84F69146-3811-47E3-9721-D29D0C962741}" srcOrd="1" destOrd="0" presId="urn:microsoft.com/office/officeart/2005/8/layout/vProcess5"/>
    <dgm:cxn modelId="{83B92F53-0CE9-4590-88E4-16E3A08C5DB2}" type="presParOf" srcId="{477C21AB-FEEC-4D33-852D-8DFC15254FB9}" destId="{80FF09EC-AD5A-4661-9B5D-D102278AA554}" srcOrd="0" destOrd="0" presId="urn:microsoft.com/office/officeart/2005/8/layout/vProcess5"/>
    <dgm:cxn modelId="{4EDE97D7-1D4C-474C-80B0-33D257DF5FC9}" type="presParOf" srcId="{477C21AB-FEEC-4D33-852D-8DFC15254FB9}" destId="{70D1938C-3B2D-4976-AF06-6826FB53FD2C}" srcOrd="1" destOrd="0" presId="urn:microsoft.com/office/officeart/2005/8/layout/vProcess5"/>
    <dgm:cxn modelId="{4414D3FB-79F4-4E14-B5B2-DB87404689A9}" type="presParOf" srcId="{477C21AB-FEEC-4D33-852D-8DFC15254FB9}" destId="{94B45816-ACE3-4633-9E9B-C653929FDCC6}" srcOrd="2" destOrd="0" presId="urn:microsoft.com/office/officeart/2005/8/layout/vProcess5"/>
    <dgm:cxn modelId="{429AFA1D-7C76-4224-A0A5-B0D1E3F9CCB7}" type="presParOf" srcId="{477C21AB-FEEC-4D33-852D-8DFC15254FB9}" destId="{3B923331-0AF8-4957-9E7C-45CB76C8D6C9}" srcOrd="3" destOrd="0" presId="urn:microsoft.com/office/officeart/2005/8/layout/vProcess5"/>
    <dgm:cxn modelId="{5D47A442-0301-4DE5-BB70-E967DCEE8E1E}" type="presParOf" srcId="{477C21AB-FEEC-4D33-852D-8DFC15254FB9}" destId="{958E2819-0881-4638-A557-55B7B0F15726}" srcOrd="4" destOrd="0" presId="urn:microsoft.com/office/officeart/2005/8/layout/vProcess5"/>
    <dgm:cxn modelId="{F444C649-B119-40B2-AF84-EEFE44FCE0B5}" type="presParOf" srcId="{477C21AB-FEEC-4D33-852D-8DFC15254FB9}" destId="{0CF35C4F-B0ED-4E64-A2E9-FBB6A3B65015}" srcOrd="5" destOrd="0" presId="urn:microsoft.com/office/officeart/2005/8/layout/vProcess5"/>
    <dgm:cxn modelId="{DC063CED-1460-4823-AF76-B09A37090368}" type="presParOf" srcId="{477C21AB-FEEC-4D33-852D-8DFC15254FB9}" destId="{12ECBB10-7442-481D-B687-46B19080D792}" srcOrd="6" destOrd="0" presId="urn:microsoft.com/office/officeart/2005/8/layout/vProcess5"/>
    <dgm:cxn modelId="{51C6DDC0-6315-4DD8-B229-CCFB3C538AA7}" type="presParOf" srcId="{477C21AB-FEEC-4D33-852D-8DFC15254FB9}" destId="{84F69146-3811-47E3-9721-D29D0C962741}" srcOrd="7" destOrd="0" presId="urn:microsoft.com/office/officeart/2005/8/layout/vProcess5"/>
    <dgm:cxn modelId="{775ED678-4654-4742-8D76-84438528FE5E}" type="presParOf" srcId="{477C21AB-FEEC-4D33-852D-8DFC15254FB9}" destId="{53B8E155-8DE6-4C60-A18A-D746FAD4C2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62BE4-E53A-42C6-97A6-E435001F8553}">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8206" bIns="0" numCol="1" spcCol="1270" anchor="ctr" anchorCtr="0">
          <a:noAutofit/>
        </a:bodyPr>
        <a:lstStyle/>
        <a:p>
          <a:pPr lvl="0" algn="ctr" defTabSz="1333500">
            <a:lnSpc>
              <a:spcPct val="90000"/>
            </a:lnSpc>
            <a:spcBef>
              <a:spcPct val="0"/>
            </a:spcBef>
            <a:spcAft>
              <a:spcPct val="35000"/>
            </a:spcAft>
          </a:pPr>
          <a:r>
            <a:rPr lang="en-US" sz="3000" kern="1200" dirty="0" smtClean="0"/>
            <a:t>Define management</a:t>
          </a:r>
          <a:endParaRPr lang="en-US" sz="3000" kern="1200" dirty="0"/>
        </a:p>
      </dsp:txBody>
      <dsp:txXfrm rot="5400000">
        <a:off x="1005" y="905192"/>
        <a:ext cx="2611933" cy="2715577"/>
      </dsp:txXfrm>
    </dsp:sp>
    <dsp:sp modelId="{04C07FDF-4A84-4260-A888-37B05EC787AE}">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8206" bIns="0" numCol="1" spcCol="1270" anchor="ctr" anchorCtr="0">
          <a:noAutofit/>
        </a:bodyPr>
        <a:lstStyle/>
        <a:p>
          <a:pPr lvl="0" algn="ctr" defTabSz="1333500">
            <a:lnSpc>
              <a:spcPct val="90000"/>
            </a:lnSpc>
            <a:spcBef>
              <a:spcPct val="0"/>
            </a:spcBef>
            <a:spcAft>
              <a:spcPct val="35000"/>
            </a:spcAft>
          </a:pPr>
          <a:r>
            <a:rPr lang="en-US" sz="3000" kern="1200" dirty="0" smtClean="0"/>
            <a:t>Organizational strategies</a:t>
          </a:r>
          <a:endParaRPr lang="en-US" sz="3000" kern="1200" dirty="0"/>
        </a:p>
      </dsp:txBody>
      <dsp:txXfrm rot="5400000">
        <a:off x="2808833" y="905192"/>
        <a:ext cx="2611933" cy="2715577"/>
      </dsp:txXfrm>
    </dsp:sp>
    <dsp:sp modelId="{7E3BF893-EE5B-401B-BC9C-438914348398}">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8206" bIns="0" numCol="1" spcCol="1270" anchor="ctr" anchorCtr="0">
          <a:noAutofit/>
        </a:bodyPr>
        <a:lstStyle/>
        <a:p>
          <a:pPr lvl="0" algn="ctr" defTabSz="1333500">
            <a:lnSpc>
              <a:spcPct val="90000"/>
            </a:lnSpc>
            <a:spcBef>
              <a:spcPct val="0"/>
            </a:spcBef>
            <a:spcAft>
              <a:spcPct val="35000"/>
            </a:spcAft>
          </a:pPr>
          <a:r>
            <a:rPr lang="en-US" sz="3000" kern="1200" dirty="0" smtClean="0"/>
            <a:t>Create structures</a:t>
          </a:r>
          <a:endParaRPr lang="en-US" sz="30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ED753-668C-4216-9434-BB37A9A1938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Coordinating and organizing </a:t>
          </a:r>
          <a:endParaRPr lang="en-US" sz="4200" kern="1200" dirty="0"/>
        </a:p>
      </dsp:txBody>
      <dsp:txXfrm>
        <a:off x="460905" y="1047"/>
        <a:ext cx="3479899" cy="2087939"/>
      </dsp:txXfrm>
    </dsp:sp>
    <dsp:sp modelId="{F6FD8A1B-F155-4DB4-81AA-A73429A46DE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Objectives</a:t>
          </a:r>
          <a:endParaRPr lang="en-US" sz="4200" kern="1200" dirty="0"/>
        </a:p>
      </dsp:txBody>
      <dsp:txXfrm>
        <a:off x="4288794" y="1047"/>
        <a:ext cx="3479899" cy="2087939"/>
      </dsp:txXfrm>
    </dsp:sp>
    <dsp:sp modelId="{610E50A8-B993-4AD4-9590-F12BE32ADE3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Effective</a:t>
          </a:r>
          <a:endParaRPr lang="en-US" sz="4200" kern="1200" dirty="0"/>
        </a:p>
      </dsp:txBody>
      <dsp:txXfrm>
        <a:off x="460905" y="2436976"/>
        <a:ext cx="3479899" cy="2087939"/>
      </dsp:txXfrm>
    </dsp:sp>
    <dsp:sp modelId="{C4B3201F-EBA6-4A05-AD1B-EECED53A160D}">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Efficient</a:t>
          </a:r>
          <a:endParaRPr lang="en-US" sz="4200" kern="1200" dirty="0"/>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C250B-E97D-4E6A-B626-30E9C2DA70F5}">
      <dsp:nvSpPr>
        <dsp:cNvPr id="0" name=""/>
        <dsp:cNvSpPr/>
      </dsp:nvSpPr>
      <dsp:spPr>
        <a:xfrm>
          <a:off x="0" y="25795"/>
          <a:ext cx="8229599"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0" kern="1200" dirty="0" smtClean="0"/>
            <a:t>Regulative Control</a:t>
          </a:r>
          <a:endParaRPr lang="en-US" sz="3900" b="0" kern="1200" dirty="0"/>
        </a:p>
      </dsp:txBody>
      <dsp:txXfrm>
        <a:off x="45663" y="71458"/>
        <a:ext cx="8138273" cy="844089"/>
      </dsp:txXfrm>
    </dsp:sp>
    <dsp:sp modelId="{513F9CF4-5A50-4F80-AE5F-52B99C6C5868}">
      <dsp:nvSpPr>
        <dsp:cNvPr id="0" name=""/>
        <dsp:cNvSpPr/>
      </dsp:nvSpPr>
      <dsp:spPr>
        <a:xfrm>
          <a:off x="0" y="961210"/>
          <a:ext cx="8229599" cy="1574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dirty="0" smtClean="0"/>
            <a:t>Bureaucratic Control</a:t>
          </a:r>
          <a:endParaRPr lang="en-US" sz="3000" b="0" kern="1200" dirty="0"/>
        </a:p>
        <a:p>
          <a:pPr marL="285750" lvl="1" indent="-285750" algn="l" defTabSz="1333500">
            <a:lnSpc>
              <a:spcPct val="90000"/>
            </a:lnSpc>
            <a:spcBef>
              <a:spcPct val="0"/>
            </a:spcBef>
            <a:spcAft>
              <a:spcPct val="20000"/>
            </a:spcAft>
            <a:buChar char="••"/>
          </a:pPr>
          <a:r>
            <a:rPr lang="en-US" sz="3000" b="0" kern="1200" dirty="0" smtClean="0"/>
            <a:t>Financial Control</a:t>
          </a:r>
          <a:endParaRPr lang="en-US" sz="3000" b="0" kern="1200" dirty="0"/>
        </a:p>
        <a:p>
          <a:pPr marL="285750" lvl="1" indent="-285750" algn="l" defTabSz="1333500">
            <a:lnSpc>
              <a:spcPct val="90000"/>
            </a:lnSpc>
            <a:spcBef>
              <a:spcPct val="0"/>
            </a:spcBef>
            <a:spcAft>
              <a:spcPct val="20000"/>
            </a:spcAft>
            <a:buChar char="••"/>
          </a:pPr>
          <a:r>
            <a:rPr lang="en-US" sz="3000" b="0" kern="1200" dirty="0" smtClean="0"/>
            <a:t>Quality Control</a:t>
          </a:r>
          <a:endParaRPr lang="en-US" sz="3000" b="0" kern="1200" dirty="0"/>
        </a:p>
      </dsp:txBody>
      <dsp:txXfrm>
        <a:off x="0" y="961210"/>
        <a:ext cx="8229599" cy="1574235"/>
      </dsp:txXfrm>
    </dsp:sp>
    <dsp:sp modelId="{7EBE1908-51BA-45BC-A793-DC03B1A2C855}">
      <dsp:nvSpPr>
        <dsp:cNvPr id="0" name=""/>
        <dsp:cNvSpPr/>
      </dsp:nvSpPr>
      <dsp:spPr>
        <a:xfrm>
          <a:off x="0" y="2535445"/>
          <a:ext cx="8229599" cy="93541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0" kern="1200" dirty="0" smtClean="0"/>
            <a:t>Normative Control</a:t>
          </a:r>
          <a:endParaRPr lang="en-US" sz="3900" b="0" kern="1200" dirty="0"/>
        </a:p>
      </dsp:txBody>
      <dsp:txXfrm>
        <a:off x="45663" y="2581108"/>
        <a:ext cx="8138273" cy="844089"/>
      </dsp:txXfrm>
    </dsp:sp>
    <dsp:sp modelId="{ADC4A142-75E0-496C-8AC4-7223A453EC53}">
      <dsp:nvSpPr>
        <dsp:cNvPr id="0" name=""/>
        <dsp:cNvSpPr/>
      </dsp:nvSpPr>
      <dsp:spPr>
        <a:xfrm>
          <a:off x="0" y="3470860"/>
          <a:ext cx="8229599" cy="1029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dirty="0" smtClean="0"/>
            <a:t>Teams</a:t>
          </a:r>
          <a:endParaRPr lang="en-US" sz="3000" b="0" kern="1200" dirty="0"/>
        </a:p>
        <a:p>
          <a:pPr marL="285750" lvl="1" indent="-285750" algn="l" defTabSz="1333500">
            <a:lnSpc>
              <a:spcPct val="90000"/>
            </a:lnSpc>
            <a:spcBef>
              <a:spcPct val="0"/>
            </a:spcBef>
            <a:spcAft>
              <a:spcPct val="20000"/>
            </a:spcAft>
            <a:buChar char="••"/>
          </a:pPr>
          <a:r>
            <a:rPr lang="en-US" sz="3000" b="0" kern="1200" dirty="0" smtClean="0"/>
            <a:t>Culture</a:t>
          </a:r>
          <a:endParaRPr lang="en-US" sz="3000" b="0" kern="1200" dirty="0"/>
        </a:p>
      </dsp:txBody>
      <dsp:txXfrm>
        <a:off x="0" y="3470860"/>
        <a:ext cx="8229599" cy="102930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7649E-24BD-41D9-A5D1-BBDCA32EF4D7}">
      <dsp:nvSpPr>
        <dsp:cNvPr id="0" name=""/>
        <dsp:cNvSpPr/>
      </dsp:nvSpPr>
      <dsp:spPr>
        <a:xfrm>
          <a:off x="0" y="615981"/>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Standards</a:t>
          </a:r>
          <a:endParaRPr lang="en-US" sz="3000" kern="1200" dirty="0"/>
        </a:p>
      </dsp:txBody>
      <dsp:txXfrm>
        <a:off x="0" y="615981"/>
        <a:ext cx="2057400" cy="594000"/>
      </dsp:txXfrm>
    </dsp:sp>
    <dsp:sp modelId="{E2773AB4-7CF2-40A9-B929-374391FED3B7}">
      <dsp:nvSpPr>
        <dsp:cNvPr id="0" name=""/>
        <dsp:cNvSpPr/>
      </dsp:nvSpPr>
      <dsp:spPr>
        <a:xfrm>
          <a:off x="2057399" y="588137"/>
          <a:ext cx="411480" cy="64968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20F6BF-CEEC-489E-B5BF-0688C6BE60B3}">
      <dsp:nvSpPr>
        <dsp:cNvPr id="0" name=""/>
        <dsp:cNvSpPr/>
      </dsp:nvSpPr>
      <dsp:spPr>
        <a:xfrm>
          <a:off x="2633471" y="588137"/>
          <a:ext cx="5596128" cy="64968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Standards gauge performance</a:t>
          </a:r>
          <a:endParaRPr lang="en-US" sz="3000" kern="1200" dirty="0"/>
        </a:p>
      </dsp:txBody>
      <dsp:txXfrm>
        <a:off x="2633471" y="588137"/>
        <a:ext cx="5596128" cy="649687"/>
      </dsp:txXfrm>
    </dsp:sp>
    <dsp:sp modelId="{AAC0C360-C408-415F-9550-BB30E398862B}">
      <dsp:nvSpPr>
        <dsp:cNvPr id="0" name=""/>
        <dsp:cNvSpPr/>
      </dsp:nvSpPr>
      <dsp:spPr>
        <a:xfrm>
          <a:off x="0" y="1373669"/>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Measure</a:t>
          </a:r>
          <a:endParaRPr lang="en-US" sz="3000" kern="1200" dirty="0"/>
        </a:p>
      </dsp:txBody>
      <dsp:txXfrm>
        <a:off x="0" y="1373669"/>
        <a:ext cx="2057400" cy="594000"/>
      </dsp:txXfrm>
    </dsp:sp>
    <dsp:sp modelId="{13991B35-F98D-47C8-AFDC-10EBECD327C5}">
      <dsp:nvSpPr>
        <dsp:cNvPr id="0" name=""/>
        <dsp:cNvSpPr/>
      </dsp:nvSpPr>
      <dsp:spPr>
        <a:xfrm>
          <a:off x="2057399" y="1345825"/>
          <a:ext cx="411480" cy="64968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FF2FF6-32D6-4CB6-977F-D04AF8725196}">
      <dsp:nvSpPr>
        <dsp:cNvPr id="0" name=""/>
        <dsp:cNvSpPr/>
      </dsp:nvSpPr>
      <dsp:spPr>
        <a:xfrm>
          <a:off x="2633471" y="1345825"/>
          <a:ext cx="5596128" cy="649687"/>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Measure performance regularly</a:t>
          </a:r>
          <a:endParaRPr lang="en-US" sz="3000" kern="1200" dirty="0"/>
        </a:p>
      </dsp:txBody>
      <dsp:txXfrm>
        <a:off x="2633471" y="1345825"/>
        <a:ext cx="5596128" cy="649687"/>
      </dsp:txXfrm>
    </dsp:sp>
    <dsp:sp modelId="{274B06EA-B150-4236-B088-FF23288883D3}">
      <dsp:nvSpPr>
        <dsp:cNvPr id="0" name=""/>
        <dsp:cNvSpPr/>
      </dsp:nvSpPr>
      <dsp:spPr>
        <a:xfrm>
          <a:off x="0" y="2344825"/>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Compare</a:t>
          </a:r>
          <a:endParaRPr lang="en-US" sz="3000" kern="1200" dirty="0"/>
        </a:p>
      </dsp:txBody>
      <dsp:txXfrm>
        <a:off x="0" y="2344825"/>
        <a:ext cx="2057400" cy="594000"/>
      </dsp:txXfrm>
    </dsp:sp>
    <dsp:sp modelId="{3DE266B2-E423-4606-A324-30CD046A0D0C}">
      <dsp:nvSpPr>
        <dsp:cNvPr id="0" name=""/>
        <dsp:cNvSpPr/>
      </dsp:nvSpPr>
      <dsp:spPr>
        <a:xfrm>
          <a:off x="2057399" y="2103512"/>
          <a:ext cx="411480" cy="1076625"/>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9459F2-3751-4D33-924E-7F95AA0C7416}">
      <dsp:nvSpPr>
        <dsp:cNvPr id="0" name=""/>
        <dsp:cNvSpPr/>
      </dsp:nvSpPr>
      <dsp:spPr>
        <a:xfrm>
          <a:off x="2633471" y="2103512"/>
          <a:ext cx="5596128" cy="1076625"/>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Compare performance with the standards</a:t>
          </a:r>
          <a:endParaRPr lang="en-US" sz="3000" kern="1200" dirty="0"/>
        </a:p>
      </dsp:txBody>
      <dsp:txXfrm>
        <a:off x="2633471" y="2103512"/>
        <a:ext cx="5596128" cy="1076625"/>
      </dsp:txXfrm>
    </dsp:sp>
    <dsp:sp modelId="{ACFF987A-1747-4590-B06E-5D7C1157F856}">
      <dsp:nvSpPr>
        <dsp:cNvPr id="0" name=""/>
        <dsp:cNvSpPr/>
      </dsp:nvSpPr>
      <dsp:spPr>
        <a:xfrm>
          <a:off x="0" y="3315981"/>
          <a:ext cx="205740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Action</a:t>
          </a:r>
          <a:endParaRPr lang="en-US" sz="3000" kern="1200" dirty="0"/>
        </a:p>
      </dsp:txBody>
      <dsp:txXfrm>
        <a:off x="0" y="3315981"/>
        <a:ext cx="2057400" cy="594000"/>
      </dsp:txXfrm>
    </dsp:sp>
    <dsp:sp modelId="{ECB5B5A3-0AE2-4677-9BB0-19C4A969DBDC}">
      <dsp:nvSpPr>
        <dsp:cNvPr id="0" name=""/>
        <dsp:cNvSpPr/>
      </dsp:nvSpPr>
      <dsp:spPr>
        <a:xfrm>
          <a:off x="2057399" y="3288137"/>
          <a:ext cx="411480" cy="64968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AF73AE-07EF-413A-B18C-2DC0CB11A817}">
      <dsp:nvSpPr>
        <dsp:cNvPr id="0" name=""/>
        <dsp:cNvSpPr/>
      </dsp:nvSpPr>
      <dsp:spPr>
        <a:xfrm>
          <a:off x="2633471" y="3288137"/>
          <a:ext cx="5596128" cy="64968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Take action to correct mistakes</a:t>
          </a:r>
          <a:endParaRPr lang="en-US" sz="3000" kern="1200" dirty="0"/>
        </a:p>
      </dsp:txBody>
      <dsp:txXfrm>
        <a:off x="2633471" y="3288137"/>
        <a:ext cx="5596128" cy="6496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5A3D0-8CFF-49B9-9282-EB0FD3380EA8}">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5DA147-10AC-4057-ADE3-829EF5F49814}">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Not possible to have complete control</a:t>
          </a:r>
          <a:endParaRPr lang="en-US" sz="2800" kern="1200" dirty="0"/>
        </a:p>
      </dsp:txBody>
      <dsp:txXfrm>
        <a:off x="460476" y="90417"/>
        <a:ext cx="5662728" cy="905688"/>
      </dsp:txXfrm>
    </dsp:sp>
    <dsp:sp modelId="{D6C79D66-BAD1-478F-921D-6FF31B3BE3AC}">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941BF30-4C49-4ACA-A2E5-7852353FB25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Life is unpredictable</a:t>
          </a:r>
          <a:endParaRPr lang="en-US" sz="2800" kern="1200" dirty="0"/>
        </a:p>
      </dsp:txBody>
      <dsp:txXfrm>
        <a:off x="460476" y="1632657"/>
        <a:ext cx="5662728" cy="905688"/>
      </dsp:txXfrm>
    </dsp:sp>
    <dsp:sp modelId="{DC48E3E2-FFFD-4C9C-9613-CC50CE744CE4}">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27A6DE6B-4600-40FA-A652-2E1C2E9917AE}">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Element of flexibility</a:t>
          </a:r>
          <a:endParaRPr lang="en-US" sz="2800" kern="1200" dirty="0"/>
        </a:p>
      </dsp:txBody>
      <dsp:txXfrm>
        <a:off x="460476" y="3174897"/>
        <a:ext cx="5662728" cy="90568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9C247-8FA6-4F37-A350-A8DC9F7A266A}">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Exercised appropriately</a:t>
          </a:r>
          <a:endParaRPr lang="en-US" sz="5800" kern="1200" dirty="0"/>
        </a:p>
      </dsp:txBody>
      <dsp:txXfrm>
        <a:off x="67909" y="77155"/>
        <a:ext cx="8093782" cy="1255312"/>
      </dsp:txXfrm>
    </dsp:sp>
    <dsp:sp modelId="{62C3F580-F004-4092-841E-66FE5FD0ED0E}">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Human element</a:t>
          </a:r>
          <a:endParaRPr lang="en-US" sz="5800" kern="1200" dirty="0"/>
        </a:p>
      </dsp:txBody>
      <dsp:txXfrm>
        <a:off x="67909" y="1635325"/>
        <a:ext cx="8093782" cy="1255312"/>
      </dsp:txXfrm>
    </dsp:sp>
    <dsp:sp modelId="{8B52D47A-E073-457A-8AA6-1E3FDE4EEA47}">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Coached and rewarded</a:t>
          </a:r>
          <a:endParaRPr lang="en-US" sz="5800" kern="1200" dirty="0"/>
        </a:p>
      </dsp:txBody>
      <dsp:txXfrm>
        <a:off x="67909" y="3193495"/>
        <a:ext cx="8093782" cy="125531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87ABB-2738-46DF-9007-70D34FB79794}">
      <dsp:nvSpPr>
        <dsp:cNvPr id="0" name=""/>
        <dsp:cNvSpPr/>
      </dsp:nvSpPr>
      <dsp:spPr>
        <a:xfrm>
          <a:off x="4840998" y="1546"/>
          <a:ext cx="3385065"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BF1A95-9CB2-4D80-8497-0DF36A46C007}">
      <dsp:nvSpPr>
        <dsp:cNvPr id="0" name=""/>
        <dsp:cNvSpPr/>
      </dsp:nvSpPr>
      <dsp:spPr>
        <a:xfrm>
          <a:off x="3535" y="1546"/>
          <a:ext cx="4837462"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Bureaucratic </a:t>
          </a:r>
          <a:endParaRPr lang="en-US" sz="4200" b="0" kern="1200" dirty="0"/>
        </a:p>
      </dsp:txBody>
      <dsp:txXfrm>
        <a:off x="44422" y="42433"/>
        <a:ext cx="4755688" cy="755794"/>
      </dsp:txXfrm>
    </dsp:sp>
    <dsp:sp modelId="{A47D41E1-BD34-425A-8B8D-65DE41904AA4}">
      <dsp:nvSpPr>
        <dsp:cNvPr id="0" name=""/>
        <dsp:cNvSpPr/>
      </dsp:nvSpPr>
      <dsp:spPr>
        <a:xfrm>
          <a:off x="4840998" y="922872"/>
          <a:ext cx="3385065" cy="837568"/>
        </a:xfrm>
        <a:prstGeom prst="rightArrow">
          <a:avLst>
            <a:gd name="adj1" fmla="val 75000"/>
            <a:gd name="adj2" fmla="val 50000"/>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sp>
    <dsp:sp modelId="{FE1B237F-9794-4343-AFEC-E9B6552CAAF9}">
      <dsp:nvSpPr>
        <dsp:cNvPr id="0" name=""/>
        <dsp:cNvSpPr/>
      </dsp:nvSpPr>
      <dsp:spPr>
        <a:xfrm>
          <a:off x="3535" y="922872"/>
          <a:ext cx="4837462" cy="837568"/>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Financial </a:t>
          </a:r>
          <a:endParaRPr lang="en-US" sz="4200" b="0" kern="1200" dirty="0"/>
        </a:p>
      </dsp:txBody>
      <dsp:txXfrm>
        <a:off x="44422" y="963759"/>
        <a:ext cx="4755688" cy="755794"/>
      </dsp:txXfrm>
    </dsp:sp>
    <dsp:sp modelId="{F50B08C1-1EC1-4B24-99B3-88FA767EC4F2}">
      <dsp:nvSpPr>
        <dsp:cNvPr id="0" name=""/>
        <dsp:cNvSpPr/>
      </dsp:nvSpPr>
      <dsp:spPr>
        <a:xfrm>
          <a:off x="4840998" y="1844197"/>
          <a:ext cx="3385065" cy="837568"/>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6D895A00-8706-4CC3-B2D1-41263A1F3E40}">
      <dsp:nvSpPr>
        <dsp:cNvPr id="0" name=""/>
        <dsp:cNvSpPr/>
      </dsp:nvSpPr>
      <dsp:spPr>
        <a:xfrm>
          <a:off x="3535" y="1844197"/>
          <a:ext cx="4837462" cy="83756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Quality </a:t>
          </a:r>
          <a:endParaRPr lang="en-US" sz="4200" b="0" kern="1200" dirty="0"/>
        </a:p>
      </dsp:txBody>
      <dsp:txXfrm>
        <a:off x="44422" y="1885084"/>
        <a:ext cx="4755688" cy="755794"/>
      </dsp:txXfrm>
    </dsp:sp>
    <dsp:sp modelId="{E15E21B2-988F-4CD2-9C49-7C6319DE2A15}">
      <dsp:nvSpPr>
        <dsp:cNvPr id="0" name=""/>
        <dsp:cNvSpPr/>
      </dsp:nvSpPr>
      <dsp:spPr>
        <a:xfrm>
          <a:off x="4840998" y="2765522"/>
          <a:ext cx="3385065" cy="837568"/>
        </a:xfrm>
        <a:prstGeom prst="rightArrow">
          <a:avLst>
            <a:gd name="adj1" fmla="val 75000"/>
            <a:gd name="adj2" fmla="val 50000"/>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sp>
    <dsp:sp modelId="{59A01898-F94E-4DF6-A387-40CAA3D926AB}">
      <dsp:nvSpPr>
        <dsp:cNvPr id="0" name=""/>
        <dsp:cNvSpPr/>
      </dsp:nvSpPr>
      <dsp:spPr>
        <a:xfrm>
          <a:off x="3535" y="2765522"/>
          <a:ext cx="4837462" cy="837568"/>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Team </a:t>
          </a:r>
          <a:endParaRPr lang="en-US" sz="4200" b="0" kern="1200" dirty="0"/>
        </a:p>
      </dsp:txBody>
      <dsp:txXfrm>
        <a:off x="44422" y="2806409"/>
        <a:ext cx="4755688" cy="755794"/>
      </dsp:txXfrm>
    </dsp:sp>
    <dsp:sp modelId="{B5757EFE-17B4-409E-B27D-2A4BBD394614}">
      <dsp:nvSpPr>
        <dsp:cNvPr id="0" name=""/>
        <dsp:cNvSpPr/>
      </dsp:nvSpPr>
      <dsp:spPr>
        <a:xfrm>
          <a:off x="4840998" y="3686847"/>
          <a:ext cx="3385065" cy="837568"/>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B54FFACA-99F3-457D-A3BC-7A58447A27B6}">
      <dsp:nvSpPr>
        <dsp:cNvPr id="0" name=""/>
        <dsp:cNvSpPr/>
      </dsp:nvSpPr>
      <dsp:spPr>
        <a:xfrm>
          <a:off x="3535" y="3686847"/>
          <a:ext cx="4837462" cy="83756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Culture</a:t>
          </a:r>
          <a:endParaRPr lang="en-US" sz="4200" b="0" kern="1200" dirty="0"/>
        </a:p>
      </dsp:txBody>
      <dsp:txXfrm>
        <a:off x="44422" y="3727734"/>
        <a:ext cx="4755688" cy="75579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Paul lost his head sitting at the controls of the entire work force</a:t>
          </a:r>
          <a:endParaRPr lang="en-US" sz="3100" kern="1200" dirty="0"/>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Nancy, saw that he had no clear vision of how to lead a team without hovering over them </a:t>
          </a:r>
          <a:endParaRPr lang="en-US" sz="2100" kern="1200" dirty="0"/>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Nancy offered some great suggestions </a:t>
          </a:r>
          <a:endParaRPr lang="en-US" sz="2100" kern="1200" dirty="0"/>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Paul was  then able to chart and coordinate all of his team</a:t>
          </a:r>
          <a:endParaRPr lang="en-US" sz="2100" kern="1200" dirty="0"/>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62717-4441-47AD-8ABF-56D4DCF5A767}">
      <dsp:nvSpPr>
        <dsp:cNvPr id="0" name=""/>
        <dsp:cNvSpPr/>
      </dsp:nvSpPr>
      <dsp:spPr>
        <a:xfrm>
          <a:off x="5565878" y="1546"/>
          <a:ext cx="2656939"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7E23D5-BDA7-46A4-85AF-49260DD27183}">
      <dsp:nvSpPr>
        <dsp:cNvPr id="0" name=""/>
        <dsp:cNvSpPr/>
      </dsp:nvSpPr>
      <dsp:spPr>
        <a:xfrm>
          <a:off x="6782" y="1546"/>
          <a:ext cx="5559096"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Meet business goals and objectives</a:t>
          </a:r>
          <a:endParaRPr lang="en-US" sz="2800" kern="1200" dirty="0"/>
        </a:p>
      </dsp:txBody>
      <dsp:txXfrm>
        <a:off x="47669" y="42433"/>
        <a:ext cx="5477322" cy="755794"/>
      </dsp:txXfrm>
    </dsp:sp>
    <dsp:sp modelId="{EB490F94-9CC7-45B9-A402-0BC9C1CCCACC}">
      <dsp:nvSpPr>
        <dsp:cNvPr id="0" name=""/>
        <dsp:cNvSpPr/>
      </dsp:nvSpPr>
      <dsp:spPr>
        <a:xfrm>
          <a:off x="5565878" y="922872"/>
          <a:ext cx="2656939"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A2DA63-BA90-4718-A4A9-4AF40403A05F}">
      <dsp:nvSpPr>
        <dsp:cNvPr id="0" name=""/>
        <dsp:cNvSpPr/>
      </dsp:nvSpPr>
      <dsp:spPr>
        <a:xfrm>
          <a:off x="6782" y="922872"/>
          <a:ext cx="5559096"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Responsible for team performance</a:t>
          </a:r>
          <a:endParaRPr lang="en-US" sz="2800" kern="1200" dirty="0"/>
        </a:p>
      </dsp:txBody>
      <dsp:txXfrm>
        <a:off x="47669" y="963759"/>
        <a:ext cx="5477322" cy="755794"/>
      </dsp:txXfrm>
    </dsp:sp>
    <dsp:sp modelId="{D0D3229E-A502-4CFF-8B04-ECC4982142D0}">
      <dsp:nvSpPr>
        <dsp:cNvPr id="0" name=""/>
        <dsp:cNvSpPr/>
      </dsp:nvSpPr>
      <dsp:spPr>
        <a:xfrm>
          <a:off x="5565878" y="1844197"/>
          <a:ext cx="2656939"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674E83-E428-4094-8AEC-54E8B656D277}">
      <dsp:nvSpPr>
        <dsp:cNvPr id="0" name=""/>
        <dsp:cNvSpPr/>
      </dsp:nvSpPr>
      <dsp:spPr>
        <a:xfrm>
          <a:off x="6782" y="1844197"/>
          <a:ext cx="5559096"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Hire, train, and develop employees</a:t>
          </a:r>
          <a:endParaRPr lang="en-US" sz="2800" kern="1200" dirty="0"/>
        </a:p>
      </dsp:txBody>
      <dsp:txXfrm>
        <a:off x="47669" y="1885084"/>
        <a:ext cx="5477322" cy="755794"/>
      </dsp:txXfrm>
    </dsp:sp>
    <dsp:sp modelId="{9A1DDD8B-7010-42AF-9BE5-27C46A37961C}">
      <dsp:nvSpPr>
        <dsp:cNvPr id="0" name=""/>
        <dsp:cNvSpPr/>
      </dsp:nvSpPr>
      <dsp:spPr>
        <a:xfrm>
          <a:off x="5565878" y="2765522"/>
          <a:ext cx="2656939"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F1246E-E359-4986-B790-ED136E58563E}">
      <dsp:nvSpPr>
        <dsp:cNvPr id="0" name=""/>
        <dsp:cNvSpPr/>
      </dsp:nvSpPr>
      <dsp:spPr>
        <a:xfrm>
          <a:off x="6782" y="2765522"/>
          <a:ext cx="5559096"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Identify problems and come up with solutions</a:t>
          </a:r>
          <a:endParaRPr lang="en-US" sz="2800" kern="1200" dirty="0"/>
        </a:p>
      </dsp:txBody>
      <dsp:txXfrm>
        <a:off x="47669" y="2806409"/>
        <a:ext cx="5477322" cy="755794"/>
      </dsp:txXfrm>
    </dsp:sp>
    <dsp:sp modelId="{CFB2B0F3-1CA3-4E3B-B01F-BF8C00F1D4DE}">
      <dsp:nvSpPr>
        <dsp:cNvPr id="0" name=""/>
        <dsp:cNvSpPr/>
      </dsp:nvSpPr>
      <dsp:spPr>
        <a:xfrm>
          <a:off x="5565878" y="3686847"/>
          <a:ext cx="2656939"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E94E0C-E850-43DE-8F5A-DAF2EAEC8E1C}">
      <dsp:nvSpPr>
        <dsp:cNvPr id="0" name=""/>
        <dsp:cNvSpPr/>
      </dsp:nvSpPr>
      <dsp:spPr>
        <a:xfrm>
          <a:off x="6782" y="3686847"/>
          <a:ext cx="5559096"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Share responsibility</a:t>
          </a:r>
          <a:endParaRPr lang="en-US" sz="2800" kern="1200" dirty="0"/>
        </a:p>
      </dsp:txBody>
      <dsp:txXfrm>
        <a:off x="47669" y="3727734"/>
        <a:ext cx="5477322" cy="75579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3B2B-2E1E-446F-976A-410EA9DCCE31}">
      <dsp:nvSpPr>
        <dsp:cNvPr id="0" name=""/>
        <dsp:cNvSpPr/>
      </dsp:nvSpPr>
      <dsp:spPr>
        <a:xfrm rot="16200000">
          <a:off x="925909" y="-925909"/>
          <a:ext cx="2262981"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dirty="0" smtClean="0"/>
            <a:t>Integrity</a:t>
          </a:r>
          <a:endParaRPr lang="en-US" sz="4000" b="0" kern="1200" dirty="0"/>
        </a:p>
      </dsp:txBody>
      <dsp:txXfrm rot="5400000">
        <a:off x="-1" y="1"/>
        <a:ext cx="4114800" cy="1697236"/>
      </dsp:txXfrm>
    </dsp:sp>
    <dsp:sp modelId="{EF7F57D4-285D-44F9-9050-396B0534E65F}">
      <dsp:nvSpPr>
        <dsp:cNvPr id="0" name=""/>
        <dsp:cNvSpPr/>
      </dsp:nvSpPr>
      <dsp:spPr>
        <a:xfrm>
          <a:off x="4114800" y="0"/>
          <a:ext cx="4114800" cy="2262981"/>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dirty="0" smtClean="0"/>
            <a:t>Communication</a:t>
          </a:r>
          <a:endParaRPr lang="en-US" sz="4000" b="0" kern="1200" dirty="0"/>
        </a:p>
      </dsp:txBody>
      <dsp:txXfrm>
        <a:off x="4114800" y="0"/>
        <a:ext cx="4114800" cy="1697236"/>
      </dsp:txXfrm>
    </dsp:sp>
    <dsp:sp modelId="{37435806-A07A-442E-8D3F-5CB0F9B1820A}">
      <dsp:nvSpPr>
        <dsp:cNvPr id="0" name=""/>
        <dsp:cNvSpPr/>
      </dsp:nvSpPr>
      <dsp:spPr>
        <a:xfrm rot="10800000">
          <a:off x="0" y="2262981"/>
          <a:ext cx="4114800" cy="2262981"/>
        </a:xfrm>
        <a:prstGeom prst="round1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dirty="0" smtClean="0"/>
            <a:t>Focus and Composure</a:t>
          </a:r>
          <a:endParaRPr lang="en-US" sz="4000" b="0" kern="1200" dirty="0"/>
        </a:p>
      </dsp:txBody>
      <dsp:txXfrm rot="10800000">
        <a:off x="0" y="2828726"/>
        <a:ext cx="4114800" cy="1697236"/>
      </dsp:txXfrm>
    </dsp:sp>
    <dsp:sp modelId="{285706E9-32C6-4457-BEA4-BBF8C8620E2A}">
      <dsp:nvSpPr>
        <dsp:cNvPr id="0" name=""/>
        <dsp:cNvSpPr/>
      </dsp:nvSpPr>
      <dsp:spPr>
        <a:xfrm rot="5400000">
          <a:off x="5040709" y="1337072"/>
          <a:ext cx="2262981" cy="4114800"/>
        </a:xfrm>
        <a:prstGeom prst="round1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dirty="0" smtClean="0"/>
            <a:t>Analytical Thinking</a:t>
          </a:r>
          <a:endParaRPr lang="en-US" sz="4000" b="0" kern="1200" dirty="0"/>
        </a:p>
      </dsp:txBody>
      <dsp:txXfrm rot="-5400000">
        <a:off x="4114799" y="2828726"/>
        <a:ext cx="4114800" cy="1697236"/>
      </dsp:txXfrm>
    </dsp:sp>
    <dsp:sp modelId="{8AE7C3A9-7B91-492B-942D-8D55BA0C324B}">
      <dsp:nvSpPr>
        <dsp:cNvPr id="0" name=""/>
        <dsp:cNvSpPr/>
      </dsp:nvSpPr>
      <dsp:spPr>
        <a:xfrm>
          <a:off x="2880359" y="1697236"/>
          <a:ext cx="2468880" cy="1131490"/>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 Manager</a:t>
          </a:r>
          <a:endParaRPr lang="en-US" sz="4000" kern="1200" dirty="0"/>
        </a:p>
      </dsp:txBody>
      <dsp:txXfrm>
        <a:off x="2935594" y="1752471"/>
        <a:ext cx="2358410" cy="102102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5CAEC-2F2A-41F2-A638-A1EF8D60AE38}">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A92DE0-F9E3-4190-AFA1-CBE66D3FFFAA}">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Reduce turnover</a:t>
          </a:r>
          <a:endParaRPr lang="en-US" sz="3400" kern="1200" dirty="0"/>
        </a:p>
      </dsp:txBody>
      <dsp:txXfrm>
        <a:off x="460476" y="90417"/>
        <a:ext cx="5662728" cy="905688"/>
      </dsp:txXfrm>
    </dsp:sp>
    <dsp:sp modelId="{BA8EBECE-D26F-4FF3-8680-9C329E9C84B9}">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BC49B5-76BD-4B48-8182-A878A4C0A09E}">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Lowers cost</a:t>
          </a:r>
          <a:endParaRPr lang="en-US" sz="3400" kern="1200" dirty="0"/>
        </a:p>
      </dsp:txBody>
      <dsp:txXfrm>
        <a:off x="460476" y="1632657"/>
        <a:ext cx="5662728" cy="905688"/>
      </dsp:txXfrm>
    </dsp:sp>
    <dsp:sp modelId="{B2C50604-9686-4F75-9EA8-15E3DEA9E5D1}">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9C1573-812C-401F-B653-4F3BB41389B6}">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Increase earning</a:t>
          </a:r>
          <a:endParaRPr lang="en-US" sz="3400" kern="1200" dirty="0"/>
        </a:p>
      </dsp:txBody>
      <dsp:txXfrm>
        <a:off x="460476" y="3174897"/>
        <a:ext cx="5662728" cy="90568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FF9D7-DF50-45C5-B4EC-18C629777D86}">
      <dsp:nvSpPr>
        <dsp:cNvPr id="0" name=""/>
        <dsp:cNvSpPr/>
      </dsp:nvSpPr>
      <dsp:spPr>
        <a:xfrm>
          <a:off x="0" y="23601"/>
          <a:ext cx="8229599" cy="10553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t>External</a:t>
          </a:r>
          <a:endParaRPr lang="en-US" sz="4400" kern="1200" dirty="0"/>
        </a:p>
      </dsp:txBody>
      <dsp:txXfrm>
        <a:off x="51517" y="75118"/>
        <a:ext cx="8126565" cy="952306"/>
      </dsp:txXfrm>
    </dsp:sp>
    <dsp:sp modelId="{44677DFA-B5C8-4CAD-8786-6575DA2ED53C}">
      <dsp:nvSpPr>
        <dsp:cNvPr id="0" name=""/>
        <dsp:cNvSpPr/>
      </dsp:nvSpPr>
      <dsp:spPr>
        <a:xfrm>
          <a:off x="0" y="1078941"/>
          <a:ext cx="8229599"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smtClean="0"/>
            <a:t>Pay</a:t>
          </a:r>
          <a:endParaRPr lang="en-US" sz="3400" kern="1200" dirty="0"/>
        </a:p>
        <a:p>
          <a:pPr marL="285750" lvl="1" indent="-285750" algn="l" defTabSz="1511300">
            <a:lnSpc>
              <a:spcPct val="90000"/>
            </a:lnSpc>
            <a:spcBef>
              <a:spcPct val="0"/>
            </a:spcBef>
            <a:spcAft>
              <a:spcPct val="20000"/>
            </a:spcAft>
            <a:buChar char="••"/>
          </a:pPr>
          <a:r>
            <a:rPr lang="en-US" sz="3400" kern="1200" dirty="0" smtClean="0"/>
            <a:t>Fear</a:t>
          </a:r>
          <a:endParaRPr lang="en-US" sz="3400" kern="1200" dirty="0"/>
        </a:p>
      </dsp:txBody>
      <dsp:txXfrm>
        <a:off x="0" y="1078941"/>
        <a:ext cx="8229599" cy="1184040"/>
      </dsp:txXfrm>
    </dsp:sp>
    <dsp:sp modelId="{BFB0B1E1-921C-46B7-AFB1-B254FF16A0D7}">
      <dsp:nvSpPr>
        <dsp:cNvPr id="0" name=""/>
        <dsp:cNvSpPr/>
      </dsp:nvSpPr>
      <dsp:spPr>
        <a:xfrm>
          <a:off x="0" y="2262981"/>
          <a:ext cx="8229599" cy="10553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t>internal</a:t>
          </a:r>
          <a:endParaRPr lang="en-US" sz="4400" kern="1200" dirty="0"/>
        </a:p>
      </dsp:txBody>
      <dsp:txXfrm>
        <a:off x="51517" y="2314498"/>
        <a:ext cx="8126565" cy="952306"/>
      </dsp:txXfrm>
    </dsp:sp>
    <dsp:sp modelId="{57948B15-2537-4941-9D77-7855C096E79B}">
      <dsp:nvSpPr>
        <dsp:cNvPr id="0" name=""/>
        <dsp:cNvSpPr/>
      </dsp:nvSpPr>
      <dsp:spPr>
        <a:xfrm>
          <a:off x="0" y="3318321"/>
          <a:ext cx="8229599"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smtClean="0"/>
            <a:t>Family</a:t>
          </a:r>
          <a:endParaRPr lang="en-US" sz="3400" kern="1200" dirty="0"/>
        </a:p>
        <a:p>
          <a:pPr marL="285750" lvl="1" indent="-285750" algn="l" defTabSz="1511300">
            <a:lnSpc>
              <a:spcPct val="90000"/>
            </a:lnSpc>
            <a:spcBef>
              <a:spcPct val="0"/>
            </a:spcBef>
            <a:spcAft>
              <a:spcPct val="20000"/>
            </a:spcAft>
            <a:buChar char="••"/>
          </a:pPr>
          <a:r>
            <a:rPr lang="en-US" sz="3400" kern="1200" dirty="0" smtClean="0"/>
            <a:t>Community</a:t>
          </a:r>
          <a:endParaRPr lang="en-US" sz="3400" kern="1200" dirty="0"/>
        </a:p>
      </dsp:txBody>
      <dsp:txXfrm>
        <a:off x="0" y="3318321"/>
        <a:ext cx="8229599" cy="118404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8264A-2889-4E67-9AD7-31454DBF0443}">
      <dsp:nvSpPr>
        <dsp:cNvPr id="0" name=""/>
        <dsp:cNvSpPr/>
      </dsp:nvSpPr>
      <dsp:spPr>
        <a:xfrm rot="16200000">
          <a:off x="702" y="261838"/>
          <a:ext cx="4002285" cy="4002285"/>
        </a:xfrm>
        <a:prstGeom prst="downArrow">
          <a:avLst>
            <a:gd name="adj1" fmla="val 50000"/>
            <a:gd name="adj2" fmla="val 3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kern="1200" dirty="0" smtClean="0"/>
            <a:t>Work put in</a:t>
          </a:r>
          <a:endParaRPr lang="en-US" sz="4000" kern="1200" dirty="0"/>
        </a:p>
      </dsp:txBody>
      <dsp:txXfrm rot="5400000">
        <a:off x="702" y="1262409"/>
        <a:ext cx="3301885" cy="2001143"/>
      </dsp:txXfrm>
    </dsp:sp>
    <dsp:sp modelId="{E7CD460F-008A-46A2-8409-0EB6207C1CFF}">
      <dsp:nvSpPr>
        <dsp:cNvPr id="0" name=""/>
        <dsp:cNvSpPr/>
      </dsp:nvSpPr>
      <dsp:spPr>
        <a:xfrm rot="5400000">
          <a:off x="4226611" y="261838"/>
          <a:ext cx="4002285" cy="4002285"/>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kern="1200" dirty="0" smtClean="0"/>
            <a:t>Should equal work out</a:t>
          </a:r>
          <a:endParaRPr lang="en-US" sz="4000" kern="1200" dirty="0"/>
        </a:p>
      </dsp:txBody>
      <dsp:txXfrm rot="-5400000">
        <a:off x="4927011" y="1262409"/>
        <a:ext cx="3301885" cy="2001143"/>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AC1D9-8693-4E3C-A0E0-494C0570CE6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dirty="0" smtClean="0"/>
            <a:t>Expectancy</a:t>
          </a:r>
          <a:r>
            <a:rPr lang="en-US" sz="2600" b="1" kern="1200" dirty="0" smtClean="0"/>
            <a:t>: r</a:t>
          </a:r>
          <a:r>
            <a:rPr lang="en-US" sz="2600" kern="1200" dirty="0" smtClean="0"/>
            <a:t>elationship between effort and performance</a:t>
          </a:r>
          <a:endParaRPr lang="en-US" sz="2600" kern="1200" dirty="0"/>
        </a:p>
      </dsp:txBody>
      <dsp:txXfrm>
        <a:off x="39768" y="39768"/>
        <a:ext cx="5530000" cy="1278252"/>
      </dsp:txXfrm>
    </dsp:sp>
    <dsp:sp modelId="{1C4FFC9F-04C6-4E9B-923A-E9D3AB506EB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dirty="0" smtClean="0"/>
            <a:t>Instrumentality</a:t>
          </a:r>
          <a:r>
            <a:rPr lang="en-US" sz="2600" b="1" kern="1200" dirty="0" smtClean="0"/>
            <a:t>: r</a:t>
          </a:r>
          <a:r>
            <a:rPr lang="en-US" sz="2600" kern="1200" dirty="0" smtClean="0"/>
            <a:t>elationship between the performance and the reward</a:t>
          </a:r>
          <a:endParaRPr lang="en-US" sz="2600" kern="1200" dirty="0"/>
        </a:p>
      </dsp:txBody>
      <dsp:txXfrm>
        <a:off x="656987" y="1623855"/>
        <a:ext cx="5415841" cy="1278252"/>
      </dsp:txXfrm>
    </dsp:sp>
    <dsp:sp modelId="{D9279538-C578-447B-B1C0-82AFC76DFF86}">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1" kern="1200" dirty="0" smtClean="0"/>
            <a:t>Valence</a:t>
          </a:r>
          <a:r>
            <a:rPr lang="en-US" sz="2600" kern="1200" dirty="0" smtClean="0"/>
            <a:t>: value that people place on the reward</a:t>
          </a:r>
          <a:endParaRPr lang="en-US" sz="2600" kern="1200" dirty="0"/>
        </a:p>
      </dsp:txBody>
      <dsp:txXfrm>
        <a:off x="1274207" y="3207942"/>
        <a:ext cx="5415841" cy="1278252"/>
      </dsp:txXfrm>
    </dsp:sp>
    <dsp:sp modelId="{70712F4C-0A9B-4F89-91CF-B276683F0E9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F74DF45D-0E87-4FB6-8F26-E8899ADF299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D0235-AC71-4A67-B7F1-95F2321D4AFA}">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Provide answers to difficult questions</a:t>
          </a:r>
          <a:endParaRPr lang="en-US" sz="3700" kern="1200" dirty="0"/>
        </a:p>
      </dsp:txBody>
      <dsp:txXfrm>
        <a:off x="460905" y="1047"/>
        <a:ext cx="3479899" cy="2087939"/>
      </dsp:txXfrm>
    </dsp:sp>
    <dsp:sp modelId="{2595EF22-8F53-45F4-AA1B-38CE2DF8F7AC}">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Culture and vision</a:t>
          </a:r>
          <a:endParaRPr lang="en-US" sz="3700" kern="1200" dirty="0"/>
        </a:p>
      </dsp:txBody>
      <dsp:txXfrm>
        <a:off x="4288794" y="1047"/>
        <a:ext cx="3479899" cy="2087939"/>
      </dsp:txXfrm>
    </dsp:sp>
    <dsp:sp modelId="{F38FC863-64F2-42EE-8DE3-1D964BA07E8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Provide resources</a:t>
          </a:r>
          <a:endParaRPr lang="en-US" sz="3700" kern="1200" dirty="0"/>
        </a:p>
      </dsp:txBody>
      <dsp:txXfrm>
        <a:off x="460905" y="2436976"/>
        <a:ext cx="3479899" cy="2087939"/>
      </dsp:txXfrm>
    </dsp:sp>
    <dsp:sp modelId="{451E98EB-17F5-4F92-87E0-BDD5BB83BB8E}">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Balance employees and organization</a:t>
          </a:r>
          <a:endParaRPr lang="en-US" sz="3700" kern="1200" dirty="0"/>
        </a:p>
      </dsp:txBody>
      <dsp:txXfrm>
        <a:off x="4288794" y="2436976"/>
        <a:ext cx="3479899" cy="2087939"/>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CBD2-3A5C-49FB-B37F-744D9F30B9A2}">
      <dsp:nvSpPr>
        <dsp:cNvPr id="0" name=""/>
        <dsp:cNvSpPr/>
      </dsp:nvSpPr>
      <dsp:spPr>
        <a:xfrm rot="5400000">
          <a:off x="-360662" y="361516"/>
          <a:ext cx="2404417" cy="1683092"/>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b="1" kern="1200" dirty="0" smtClean="0"/>
            <a:t>Maturity</a:t>
          </a:r>
          <a:endParaRPr lang="en-US" sz="3500" kern="1200" dirty="0"/>
        </a:p>
      </dsp:txBody>
      <dsp:txXfrm rot="-5400000">
        <a:off x="1" y="842399"/>
        <a:ext cx="1683092" cy="721325"/>
      </dsp:txXfrm>
    </dsp:sp>
    <dsp:sp modelId="{A1EE8BD3-AF70-4AE2-9606-414A0C637520}">
      <dsp:nvSpPr>
        <dsp:cNvPr id="0" name=""/>
        <dsp:cNvSpPr/>
      </dsp:nvSpPr>
      <dsp:spPr>
        <a:xfrm rot="5400000">
          <a:off x="4174910" y="-2490964"/>
          <a:ext cx="1562871" cy="6546507"/>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M1 = Immature employees</a:t>
          </a:r>
          <a:endParaRPr lang="en-US" sz="1900" kern="1200" dirty="0"/>
        </a:p>
        <a:p>
          <a:pPr marL="171450" lvl="1" indent="-171450" algn="l" defTabSz="844550">
            <a:lnSpc>
              <a:spcPct val="90000"/>
            </a:lnSpc>
            <a:spcBef>
              <a:spcPct val="0"/>
            </a:spcBef>
            <a:spcAft>
              <a:spcPct val="15000"/>
            </a:spcAft>
            <a:buChar char="••"/>
          </a:pPr>
          <a:r>
            <a:rPr lang="en-US" sz="1900" kern="1200" dirty="0" smtClean="0"/>
            <a:t>M2 = Employees are unskilled, but willing to learn</a:t>
          </a:r>
          <a:endParaRPr lang="en-US" sz="1900" kern="1200" dirty="0"/>
        </a:p>
        <a:p>
          <a:pPr marL="171450" lvl="1" indent="-171450" algn="l" defTabSz="844550">
            <a:lnSpc>
              <a:spcPct val="90000"/>
            </a:lnSpc>
            <a:spcBef>
              <a:spcPct val="0"/>
            </a:spcBef>
            <a:spcAft>
              <a:spcPct val="15000"/>
            </a:spcAft>
            <a:buChar char="••"/>
          </a:pPr>
          <a:r>
            <a:rPr lang="en-US" sz="1900" kern="1200" dirty="0" smtClean="0"/>
            <a:t>M3 = Skilled and willing workers, but they are not confident</a:t>
          </a:r>
          <a:endParaRPr lang="en-US" sz="1900" kern="1200" dirty="0"/>
        </a:p>
        <a:p>
          <a:pPr marL="171450" lvl="1" indent="-171450" algn="l" defTabSz="844550">
            <a:lnSpc>
              <a:spcPct val="90000"/>
            </a:lnSpc>
            <a:spcBef>
              <a:spcPct val="0"/>
            </a:spcBef>
            <a:spcAft>
              <a:spcPct val="15000"/>
            </a:spcAft>
            <a:buChar char="••"/>
          </a:pPr>
          <a:r>
            <a:rPr lang="en-US" sz="1900" kern="1200" dirty="0" smtClean="0"/>
            <a:t>M4 = Work independently</a:t>
          </a:r>
          <a:endParaRPr lang="en-US" sz="1900" kern="1200" dirty="0"/>
        </a:p>
      </dsp:txBody>
      <dsp:txXfrm rot="-5400000">
        <a:off x="1683093" y="77146"/>
        <a:ext cx="6470214" cy="1410285"/>
      </dsp:txXfrm>
    </dsp:sp>
    <dsp:sp modelId="{B27543C5-A362-4D70-93F2-D46DF5BA0D66}">
      <dsp:nvSpPr>
        <dsp:cNvPr id="0" name=""/>
        <dsp:cNvSpPr/>
      </dsp:nvSpPr>
      <dsp:spPr>
        <a:xfrm rot="5400000">
          <a:off x="-360662" y="2481354"/>
          <a:ext cx="2404417" cy="168309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b="1" kern="1200" dirty="0" smtClean="0"/>
            <a:t>Styles</a:t>
          </a:r>
          <a:endParaRPr lang="en-US" sz="3500" kern="1200" dirty="0"/>
        </a:p>
      </dsp:txBody>
      <dsp:txXfrm rot="-5400000">
        <a:off x="1" y="2962237"/>
        <a:ext cx="1683092" cy="721325"/>
      </dsp:txXfrm>
    </dsp:sp>
    <dsp:sp modelId="{E11B2BC2-1FB0-4677-B76E-6253343F9997}">
      <dsp:nvSpPr>
        <dsp:cNvPr id="0" name=""/>
        <dsp:cNvSpPr/>
      </dsp:nvSpPr>
      <dsp:spPr>
        <a:xfrm rot="5400000">
          <a:off x="4174910" y="-371126"/>
          <a:ext cx="1562871" cy="654650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S1 = How and what to do</a:t>
          </a:r>
          <a:endParaRPr lang="en-US" sz="1900" kern="1200" dirty="0"/>
        </a:p>
        <a:p>
          <a:pPr marL="171450" lvl="1" indent="-171450" algn="l" defTabSz="844550">
            <a:lnSpc>
              <a:spcPct val="90000"/>
            </a:lnSpc>
            <a:spcBef>
              <a:spcPct val="0"/>
            </a:spcBef>
            <a:spcAft>
              <a:spcPct val="15000"/>
            </a:spcAft>
            <a:buChar char="••"/>
          </a:pPr>
          <a:r>
            <a:rPr lang="en-US" sz="1900" kern="1200" dirty="0" smtClean="0"/>
            <a:t>S2 = Direct employees and sell them on the task</a:t>
          </a:r>
          <a:endParaRPr lang="en-US" sz="1900" kern="1200" dirty="0"/>
        </a:p>
        <a:p>
          <a:pPr marL="171450" lvl="1" indent="-171450" algn="l" defTabSz="844550">
            <a:lnSpc>
              <a:spcPct val="90000"/>
            </a:lnSpc>
            <a:spcBef>
              <a:spcPct val="0"/>
            </a:spcBef>
            <a:spcAft>
              <a:spcPct val="15000"/>
            </a:spcAft>
            <a:buChar char="••"/>
          </a:pPr>
          <a:r>
            <a:rPr lang="en-US" sz="1900" kern="1200" dirty="0" smtClean="0"/>
            <a:t>S3 = Provide less direction and focus</a:t>
          </a:r>
          <a:endParaRPr lang="en-US" sz="1900" kern="1200" dirty="0"/>
        </a:p>
        <a:p>
          <a:pPr marL="171450" lvl="1" indent="-171450" algn="l" defTabSz="844550">
            <a:lnSpc>
              <a:spcPct val="90000"/>
            </a:lnSpc>
            <a:spcBef>
              <a:spcPct val="0"/>
            </a:spcBef>
            <a:spcAft>
              <a:spcPct val="15000"/>
            </a:spcAft>
            <a:buChar char="••"/>
          </a:pPr>
          <a:r>
            <a:rPr lang="en-US" sz="1900" kern="1200" dirty="0" smtClean="0"/>
            <a:t>S4 = Delegate authority and responsibility</a:t>
          </a:r>
          <a:endParaRPr lang="en-US" sz="1900" kern="1200" dirty="0"/>
        </a:p>
      </dsp:txBody>
      <dsp:txXfrm rot="-5400000">
        <a:off x="1683093" y="2196984"/>
        <a:ext cx="6470214" cy="141028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222CC-9977-45F1-8005-BD98260D044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5A8002-A666-4435-8D3A-8556008C732A}">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0" kern="1200" dirty="0" smtClean="0"/>
            <a:t>Adaptable</a:t>
          </a:r>
          <a:endParaRPr lang="en-US" sz="4400" b="0" kern="1200" dirty="0"/>
        </a:p>
      </dsp:txBody>
      <dsp:txXfrm>
        <a:off x="2262981" y="0"/>
        <a:ext cx="5966618" cy="724154"/>
      </dsp:txXfrm>
    </dsp:sp>
    <dsp:sp modelId="{38605294-7BE6-462D-83D0-B7D8A4CAD4EB}">
      <dsp:nvSpPr>
        <dsp:cNvPr id="0" name=""/>
        <dsp:cNvSpPr/>
      </dsp:nvSpPr>
      <dsp:spPr>
        <a:xfrm>
          <a:off x="475226" y="724154"/>
          <a:ext cx="3575510" cy="3575510"/>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DCA4E4-317B-4E51-8F23-09BFF05EDABD}">
      <dsp:nvSpPr>
        <dsp:cNvPr id="0" name=""/>
        <dsp:cNvSpPr/>
      </dsp:nvSpPr>
      <dsp:spPr>
        <a:xfrm>
          <a:off x="2262981" y="724154"/>
          <a:ext cx="5966618" cy="357551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0" kern="1200" dirty="0" smtClean="0"/>
            <a:t>Thoughtful</a:t>
          </a:r>
          <a:endParaRPr lang="en-US" sz="4400" b="0" kern="1200" dirty="0"/>
        </a:p>
      </dsp:txBody>
      <dsp:txXfrm>
        <a:off x="2262981" y="724154"/>
        <a:ext cx="5966618" cy="724154"/>
      </dsp:txXfrm>
    </dsp:sp>
    <dsp:sp modelId="{AA1C6232-DC87-4C2F-BF40-8E53848F26EB}">
      <dsp:nvSpPr>
        <dsp:cNvPr id="0" name=""/>
        <dsp:cNvSpPr/>
      </dsp:nvSpPr>
      <dsp:spPr>
        <a:xfrm>
          <a:off x="950452" y="1448308"/>
          <a:ext cx="2625058" cy="2625058"/>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F63622-5635-44B1-A6E5-8992ECB0659F}">
      <dsp:nvSpPr>
        <dsp:cNvPr id="0" name=""/>
        <dsp:cNvSpPr/>
      </dsp:nvSpPr>
      <dsp:spPr>
        <a:xfrm>
          <a:off x="2262981" y="1448308"/>
          <a:ext cx="5966618" cy="2625058"/>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0" kern="1200" dirty="0" smtClean="0"/>
            <a:t>Empowering</a:t>
          </a:r>
          <a:endParaRPr lang="en-US" sz="4400" b="0" kern="1200" dirty="0"/>
        </a:p>
      </dsp:txBody>
      <dsp:txXfrm>
        <a:off x="2262981" y="1448308"/>
        <a:ext cx="5966618" cy="724154"/>
      </dsp:txXfrm>
    </dsp:sp>
    <dsp:sp modelId="{A60E4285-BECA-4044-A16C-F4931F1F12B7}">
      <dsp:nvSpPr>
        <dsp:cNvPr id="0" name=""/>
        <dsp:cNvSpPr/>
      </dsp:nvSpPr>
      <dsp:spPr>
        <a:xfrm>
          <a:off x="1425678" y="2172462"/>
          <a:ext cx="1674606" cy="1674606"/>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0DB309-4BB1-4E62-B9B4-307122FE3285}">
      <dsp:nvSpPr>
        <dsp:cNvPr id="0" name=""/>
        <dsp:cNvSpPr/>
      </dsp:nvSpPr>
      <dsp:spPr>
        <a:xfrm>
          <a:off x="2262981" y="2172462"/>
          <a:ext cx="5966618" cy="1674606"/>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0" kern="1200" dirty="0" smtClean="0"/>
            <a:t>Intentional</a:t>
          </a:r>
          <a:endParaRPr lang="en-US" sz="4400" b="0" kern="1200" dirty="0"/>
        </a:p>
      </dsp:txBody>
      <dsp:txXfrm>
        <a:off x="2262981" y="2172462"/>
        <a:ext cx="5966618" cy="724154"/>
      </dsp:txXfrm>
    </dsp:sp>
    <dsp:sp modelId="{9DBDA810-02C3-4F5A-B585-4545B5A4518B}">
      <dsp:nvSpPr>
        <dsp:cNvPr id="0" name=""/>
        <dsp:cNvSpPr/>
      </dsp:nvSpPr>
      <dsp:spPr>
        <a:xfrm>
          <a:off x="1900904" y="2896616"/>
          <a:ext cx="724154" cy="724154"/>
        </a:xfrm>
        <a:prstGeom prst="pie">
          <a:avLst>
            <a:gd name="adj1" fmla="val 5400000"/>
            <a:gd name="adj2" fmla="val 162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720626-EEC7-4669-899B-C916157E6F92}">
      <dsp:nvSpPr>
        <dsp:cNvPr id="0" name=""/>
        <dsp:cNvSpPr/>
      </dsp:nvSpPr>
      <dsp:spPr>
        <a:xfrm>
          <a:off x="2262981" y="2896616"/>
          <a:ext cx="5966618" cy="724154"/>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0" kern="1200" dirty="0" smtClean="0"/>
            <a:t>Rewarding</a:t>
          </a:r>
          <a:endParaRPr lang="en-US" sz="4400" b="0" kern="1200" dirty="0"/>
        </a:p>
      </dsp:txBody>
      <dsp:txXfrm>
        <a:off x="2262981" y="2896616"/>
        <a:ext cx="5966618" cy="72415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Connie moved at a snail's pace through the office with her head hanging low</a:t>
          </a:r>
          <a:endParaRPr lang="en-US" sz="3100" kern="1200" dirty="0"/>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Jim recognized that Connie had lost her motivation and decided to help </a:t>
          </a:r>
          <a:endParaRPr lang="en-US" sz="2100" kern="1200" dirty="0"/>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Jim motivated Connie with his winning attitude and his eternal optimism </a:t>
          </a:r>
          <a:endParaRPr lang="en-US" sz="2100" kern="1200" dirty="0"/>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Connie felt reminded that she once had been a shining star in the office </a:t>
          </a:r>
          <a:endParaRPr lang="en-US" sz="2100" kern="1200" dirty="0"/>
        </a:p>
      </dsp:txBody>
      <dsp:txXfrm>
        <a:off x="1528352" y="3551015"/>
        <a:ext cx="6257489" cy="923287"/>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65BE6-B05D-478D-B7F5-FB5AF93CBFE4}">
      <dsp:nvSpPr>
        <dsp:cNvPr id="0" name=""/>
        <dsp:cNvSpPr/>
      </dsp:nvSpPr>
      <dsp:spPr>
        <a:xfrm>
          <a:off x="4018" y="291081"/>
          <a:ext cx="2055390"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r>
            <a:rPr lang="en-US" sz="2800" b="1" kern="1200" dirty="0" smtClean="0"/>
            <a:t>Steven Covey</a:t>
          </a:r>
          <a:endParaRPr lang="en-US" sz="2800" kern="1200" dirty="0"/>
        </a:p>
      </dsp:txBody>
      <dsp:txXfrm>
        <a:off x="4018" y="291081"/>
        <a:ext cx="2055390" cy="935550"/>
      </dsp:txXfrm>
    </dsp:sp>
    <dsp:sp modelId="{5F86D939-002E-475B-B497-B1A7A9DD33BA}">
      <dsp:nvSpPr>
        <dsp:cNvPr id="0" name=""/>
        <dsp:cNvSpPr/>
      </dsp:nvSpPr>
      <dsp:spPr>
        <a:xfrm>
          <a:off x="2059409" y="247227"/>
          <a:ext cx="411078" cy="102325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025971-5F6E-4DF8-90BF-F24F8359E028}">
      <dsp:nvSpPr>
        <dsp:cNvPr id="0" name=""/>
        <dsp:cNvSpPr/>
      </dsp:nvSpPr>
      <dsp:spPr>
        <a:xfrm>
          <a:off x="2634918" y="247227"/>
          <a:ext cx="5590663" cy="102325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Management works in the system; leadership works on the system.</a:t>
          </a:r>
          <a:endParaRPr lang="en-US" sz="2800" kern="1200" dirty="0"/>
        </a:p>
      </dsp:txBody>
      <dsp:txXfrm>
        <a:off x="2634918" y="247227"/>
        <a:ext cx="5590663" cy="1023257"/>
      </dsp:txXfrm>
    </dsp:sp>
    <dsp:sp modelId="{2C59FBD7-A7EA-47B9-A911-B7C033A136FF}">
      <dsp:nvSpPr>
        <dsp:cNvPr id="0" name=""/>
        <dsp:cNvSpPr/>
      </dsp:nvSpPr>
      <dsp:spPr>
        <a:xfrm>
          <a:off x="4018" y="1795206"/>
          <a:ext cx="2055390"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r>
            <a:rPr lang="en-US" sz="2800" b="1" kern="1200" dirty="0" smtClean="0"/>
            <a:t>H.S.M. Burns</a:t>
          </a:r>
          <a:endParaRPr lang="en-US" sz="2800" kern="1200" dirty="0"/>
        </a:p>
      </dsp:txBody>
      <dsp:txXfrm>
        <a:off x="4018" y="1795206"/>
        <a:ext cx="2055390" cy="935550"/>
      </dsp:txXfrm>
    </dsp:sp>
    <dsp:sp modelId="{62F4CC1A-9AF5-4C67-82C1-7C311DD6DB1C}">
      <dsp:nvSpPr>
        <dsp:cNvPr id="0" name=""/>
        <dsp:cNvSpPr/>
      </dsp:nvSpPr>
      <dsp:spPr>
        <a:xfrm>
          <a:off x="2059409" y="1371285"/>
          <a:ext cx="411078" cy="178339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86DCD-1A2D-4012-B511-3FF1E6C0ACDD}">
      <dsp:nvSpPr>
        <dsp:cNvPr id="0" name=""/>
        <dsp:cNvSpPr/>
      </dsp:nvSpPr>
      <dsp:spPr>
        <a:xfrm>
          <a:off x="2634918" y="1371285"/>
          <a:ext cx="5590663" cy="178339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A good manager is a man who isn’t worried about his own career but rather the careers of those who work for him.</a:t>
          </a:r>
          <a:endParaRPr lang="en-US" sz="2800" kern="1200" dirty="0"/>
        </a:p>
      </dsp:txBody>
      <dsp:txXfrm>
        <a:off x="2634918" y="1371285"/>
        <a:ext cx="5590663" cy="1783392"/>
      </dsp:txXfrm>
    </dsp:sp>
    <dsp:sp modelId="{8DA755A1-3DF2-4DE5-8F79-7B7BB024460B}">
      <dsp:nvSpPr>
        <dsp:cNvPr id="0" name=""/>
        <dsp:cNvSpPr/>
      </dsp:nvSpPr>
      <dsp:spPr>
        <a:xfrm>
          <a:off x="4018" y="3299331"/>
          <a:ext cx="2055390"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r>
            <a:rPr lang="en-US" sz="2800" b="1" kern="1200" dirty="0" smtClean="0"/>
            <a:t>Robert Heller</a:t>
          </a:r>
          <a:endParaRPr lang="en-US" sz="2800" kern="1200" dirty="0"/>
        </a:p>
      </dsp:txBody>
      <dsp:txXfrm>
        <a:off x="4018" y="3299331"/>
        <a:ext cx="2055390" cy="935550"/>
      </dsp:txXfrm>
    </dsp:sp>
    <dsp:sp modelId="{0B63CEA2-5627-4DBC-A877-3DF5F16EC20E}">
      <dsp:nvSpPr>
        <dsp:cNvPr id="0" name=""/>
        <dsp:cNvSpPr/>
      </dsp:nvSpPr>
      <dsp:spPr>
        <a:xfrm>
          <a:off x="2059409" y="3255477"/>
          <a:ext cx="411078" cy="102325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F2FFAF-E4A1-485C-A396-B6BDFB9BCE70}">
      <dsp:nvSpPr>
        <dsp:cNvPr id="0" name=""/>
        <dsp:cNvSpPr/>
      </dsp:nvSpPr>
      <dsp:spPr>
        <a:xfrm>
          <a:off x="2634918" y="3255477"/>
          <a:ext cx="5590663" cy="102325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Effective management always means asking the right question.</a:t>
          </a:r>
          <a:endParaRPr lang="en-US" sz="2800" kern="1200" dirty="0"/>
        </a:p>
      </dsp:txBody>
      <dsp:txXfrm>
        <a:off x="2634918" y="3255477"/>
        <a:ext cx="5590663" cy="10232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9EEA-80F1-45A4-9662-E30E669298B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a:lnSpc>
              <a:spcPct val="90000"/>
            </a:lnSpc>
            <a:spcBef>
              <a:spcPct val="0"/>
            </a:spcBef>
            <a:spcAft>
              <a:spcPct val="35000"/>
            </a:spcAft>
          </a:pPr>
          <a:r>
            <a:rPr lang="en-US" sz="3300" kern="1200" dirty="0" smtClean="0"/>
            <a:t>David fumbled to get all his ducks in a row</a:t>
          </a:r>
          <a:endParaRPr lang="en-US" sz="3300" kern="1200" dirty="0"/>
        </a:p>
      </dsp:txBody>
      <dsp:txXfrm>
        <a:off x="423768" y="31670"/>
        <a:ext cx="7382063" cy="963265"/>
      </dsp:txXfrm>
    </dsp:sp>
    <dsp:sp modelId="{6F089DDD-30CD-4251-97D6-900D3A53B1B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FB5C8-9B2C-4A1B-9F65-15281516F13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His boss, Emily, saw that he carried the weight of the world on his shoulders </a:t>
          </a:r>
          <a:endParaRPr lang="en-US" sz="2100" kern="1200" dirty="0"/>
        </a:p>
      </dsp:txBody>
      <dsp:txXfrm>
        <a:off x="1528352" y="1259039"/>
        <a:ext cx="6257489" cy="923287"/>
      </dsp:txXfrm>
    </dsp:sp>
    <dsp:sp modelId="{988D3AFB-9B59-4D94-A091-22FFFAF78BC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A217B1-1FB6-4DE5-A01B-B687BFA1E0F0}">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Emily helped David to identify how long each task would take </a:t>
          </a:r>
          <a:endParaRPr lang="en-US" sz="2100" kern="1200" dirty="0"/>
        </a:p>
      </dsp:txBody>
      <dsp:txXfrm>
        <a:off x="1528352" y="2405027"/>
        <a:ext cx="6257489" cy="923287"/>
      </dsp:txXfrm>
    </dsp:sp>
    <dsp:sp modelId="{B805A22C-50C0-4D4A-AD2F-2F121E86113C}">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8C233-5E4F-4D66-A467-9833DD4870A4}">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also showed him how to identify the top employees </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0.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7.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B422769-4782-4F7F-B5F7-D59E4D3D4BA8}" type="datetimeFigureOut">
              <a:rPr lang="en-US"/>
              <a:pPr>
                <a:defRPr/>
              </a:pPr>
              <a:t>12/9/2014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1DFDDA2-6CCF-435E-A9C9-9E16949D557E}" type="slidenum">
              <a:rPr lang="en-US"/>
              <a:pPr>
                <a:defRPr/>
              </a:pPr>
              <a:t>‹#›</a:t>
            </a:fld>
            <a:endParaRPr lang="en-US" dirty="0"/>
          </a:p>
        </p:txBody>
      </p:sp>
    </p:spTree>
    <p:extLst>
      <p:ext uri="{BB962C8B-B14F-4D97-AF65-F5344CB8AC3E}">
        <p14:creationId xmlns:p14="http://schemas.microsoft.com/office/powerpoint/2010/main" val="5472943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Welcome to the Middle Manager workshop. Traditionally, middle managers make up the largest managerial layer in an organization. Middle managers are responsible to those above them and those below them. They head a variety of departments and projects. In order for a company to operate smoothly, it is essential that those in middle management be committed to the goals of the organization and they understand how to effectively execute these goals. </a:t>
            </a:r>
          </a:p>
          <a:p>
            <a:r>
              <a:rPr lang="en-US" dirty="0" smtClean="0"/>
              <a:t>It is crucial for businesses to focus on these essential managers and provide them with the opportunities to succeed. No matter the organization’s structure or size, it will benefit from employing well-trained middle managers. </a:t>
            </a:r>
          </a:p>
          <a:p>
            <a:endParaRPr lang="en-US" dirty="0"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F4C26D-7051-43F0-B113-83242613623C}" type="slidenum">
              <a:rPr lang="en-US" smtClean="0"/>
              <a:pPr eaLnBrk="1" hangingPunct="1"/>
              <a:t>2</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Integrity has already been defined as an essential managerial trait. Ethics goes along with integrity. Most companies have codes of conduct that govern ethics in the workplace. Many of the rules are based on laws governing business ethics. These codes of conduct are usually available in a handbook, and each company will reflect different issues. There are, however, typical ethical standards in a workplace. It is important that managers lead by example to encourage ethical behavior in the workplace. An ethical workplace will lead to honesty, commitment, and loyalty.</a:t>
            </a:r>
          </a:p>
          <a:p>
            <a:r>
              <a:rPr lang="en-US" b="1" dirty="0" smtClean="0"/>
              <a:t>Ethical Standards at Most Companies</a:t>
            </a:r>
            <a:endParaRPr lang="en-US" dirty="0" smtClean="0"/>
          </a:p>
          <a:p>
            <a:r>
              <a:rPr lang="en-US" dirty="0" smtClean="0"/>
              <a:t>Adhere to OSHA regulations.</a:t>
            </a:r>
          </a:p>
          <a:p>
            <a:r>
              <a:rPr lang="en-US" dirty="0" smtClean="0"/>
              <a:t>Pay employees fairly.</a:t>
            </a:r>
          </a:p>
          <a:p>
            <a:r>
              <a:rPr lang="en-US" dirty="0" smtClean="0"/>
              <a:t>Provide equal opportunity.</a:t>
            </a:r>
          </a:p>
          <a:p>
            <a:r>
              <a:rPr lang="en-US" dirty="0" smtClean="0"/>
              <a:t>No tolerance for harassment of any kind.</a:t>
            </a:r>
          </a:p>
          <a:p>
            <a:r>
              <a:rPr lang="en-US" dirty="0" smtClean="0"/>
              <a:t>Arrive at work on time and work as scheduled.</a:t>
            </a:r>
          </a:p>
          <a:p>
            <a:r>
              <a:rPr lang="en-US" dirty="0" smtClean="0"/>
              <a:t>Converse respectfully.</a:t>
            </a:r>
          </a:p>
          <a:p>
            <a:r>
              <a:rPr lang="en-US" dirty="0" smtClean="0"/>
              <a:t>No tolerance for threats or violent behavior.</a:t>
            </a:r>
          </a:p>
          <a:p>
            <a:endParaRPr lang="en-US" dirty="0"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2284CE-232A-46D9-BA0E-6A631DAEEC42}" type="slidenum">
              <a:rPr lang="en-US" smtClean="0"/>
              <a:pPr eaLnBrk="1" hangingPunct="1"/>
              <a:t>21</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Unethical workplace behavior is the exact opposite of ethical workplace behavior. Sometimes the unethical behavior is glaring, such as stealing or making threats. It is possible, however, for people to cross the line accidentally. For example, a joke or a compliment might offend a co-worker or employee. In order to be safe, employees should refrain from saying or doing anything at work if they feel that there is any way it could be misunderstood.</a:t>
            </a:r>
          </a:p>
          <a:p>
            <a:r>
              <a:rPr lang="en-US" b="1" dirty="0" smtClean="0"/>
              <a:t>Unethical Behavior:</a:t>
            </a:r>
            <a:endParaRPr lang="en-US" dirty="0" smtClean="0"/>
          </a:p>
          <a:p>
            <a:r>
              <a:rPr lang="en-US" dirty="0" smtClean="0"/>
              <a:t>Breaking rules or policies</a:t>
            </a:r>
          </a:p>
          <a:p>
            <a:r>
              <a:rPr lang="en-US" dirty="0" smtClean="0"/>
              <a:t>Discrimination</a:t>
            </a:r>
          </a:p>
          <a:p>
            <a:r>
              <a:rPr lang="en-US" dirty="0" smtClean="0"/>
              <a:t>Inappropriate jokes or comments</a:t>
            </a:r>
          </a:p>
          <a:p>
            <a:r>
              <a:rPr lang="en-US" dirty="0" smtClean="0"/>
              <a:t>Lack of compensation for work</a:t>
            </a:r>
          </a:p>
          <a:p>
            <a:r>
              <a:rPr lang="en-US" dirty="0" smtClean="0"/>
              <a:t>Threats or acts of violence</a:t>
            </a:r>
          </a:p>
          <a:p>
            <a:r>
              <a:rPr lang="en-US" dirty="0" smtClean="0"/>
              <a:t>Unethical behavior can lead to lawsuits against the company and individuals involved. Even if things do not go that far, it could cause resentment and poor performance.</a:t>
            </a:r>
          </a:p>
          <a:p>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186C73-D414-4B5F-8470-5EDD4A713AFB}" type="slidenum">
              <a:rPr lang="en-US" smtClean="0"/>
              <a:pPr eaLnBrk="1" hangingPunct="1"/>
              <a:t>22</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Managers need to make ethical decision, but it is not always easy. The answer is not always clear in every situation. Fortunately, there are a few steps that will help managers understand the ethics behind their decision-making process. </a:t>
            </a:r>
          </a:p>
          <a:p>
            <a:r>
              <a:rPr lang="en-US" dirty="0" smtClean="0"/>
              <a:t> </a:t>
            </a:r>
          </a:p>
          <a:p>
            <a:r>
              <a:rPr lang="en-US" dirty="0" smtClean="0"/>
              <a:t> </a:t>
            </a:r>
          </a:p>
          <a:p>
            <a:r>
              <a:rPr lang="en-US" b="1" dirty="0" smtClean="0"/>
              <a:t>Framework for Ethical Decisions:</a:t>
            </a:r>
            <a:endParaRPr lang="en-US" dirty="0" smtClean="0"/>
          </a:p>
          <a:p>
            <a:r>
              <a:rPr lang="en-US" dirty="0" smtClean="0"/>
              <a:t>Identify the ethics of a decision.</a:t>
            </a:r>
          </a:p>
          <a:p>
            <a:r>
              <a:rPr lang="en-US" dirty="0" smtClean="0"/>
              <a:t>Acquire all of the facts about the situation.</a:t>
            </a:r>
          </a:p>
          <a:p>
            <a:r>
              <a:rPr lang="en-US" dirty="0" smtClean="0"/>
              <a:t>Evaluate different options.</a:t>
            </a:r>
          </a:p>
          <a:p>
            <a:r>
              <a:rPr lang="en-US" dirty="0" smtClean="0"/>
              <a:t>Monitor the situation after the decision is made.</a:t>
            </a:r>
          </a:p>
          <a:p>
            <a:r>
              <a:rPr lang="en-US" dirty="0" smtClean="0"/>
              <a:t>Use the decision to guide new actions.</a:t>
            </a:r>
          </a:p>
          <a:p>
            <a:endParaRPr lang="en-US" dirty="0" smtClean="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9C407AB-C1D9-43B0-B591-8BB39BA90450}" type="slidenum">
              <a:rPr lang="en-US" smtClean="0"/>
              <a:pPr eaLnBrk="1" hangingPunct="1"/>
              <a:t>23</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Workplace ethics govern how a company treats employees. Social responsibility is the way that the company treats those outside of the workplace. Other businesses the company works with, customers, the community, and the environment all fall under the heading of social responsibility. </a:t>
            </a:r>
          </a:p>
          <a:p>
            <a:r>
              <a:rPr lang="en-US" dirty="0" smtClean="0"/>
              <a:t>Social responsibility is important because many people choose to support a business based on its social responsibility. Companies are striving to be more socially responsible, and it is becoming a part of many vision and mission statements.</a:t>
            </a:r>
          </a:p>
          <a:p>
            <a:r>
              <a:rPr lang="en-US" b="1" dirty="0" smtClean="0"/>
              <a:t>Social Responsibility Covers:</a:t>
            </a:r>
            <a:endParaRPr lang="en-US" dirty="0" smtClean="0"/>
          </a:p>
          <a:p>
            <a:r>
              <a:rPr lang="en-US" b="1" dirty="0" smtClean="0"/>
              <a:t>The environment</a:t>
            </a:r>
            <a:r>
              <a:rPr lang="en-US" dirty="0" smtClean="0"/>
              <a:t>: Going green and saving energy is socially responsible.</a:t>
            </a:r>
          </a:p>
          <a:p>
            <a:r>
              <a:rPr lang="en-US" b="1" dirty="0" smtClean="0"/>
              <a:t>The community</a:t>
            </a:r>
            <a:r>
              <a:rPr lang="en-US" dirty="0" smtClean="0"/>
              <a:t>: Find ways to give back.</a:t>
            </a:r>
          </a:p>
          <a:p>
            <a:r>
              <a:rPr lang="en-US" b="1" dirty="0" smtClean="0"/>
              <a:t>Customers</a:t>
            </a:r>
            <a:r>
              <a:rPr lang="en-US" dirty="0" smtClean="0"/>
              <a:t>: Determine how to treat customers well and reward their patronage.</a:t>
            </a:r>
          </a:p>
          <a:p>
            <a:r>
              <a:rPr lang="en-US" b="1" dirty="0" smtClean="0"/>
              <a:t>Business alliances</a:t>
            </a:r>
            <a:r>
              <a:rPr lang="en-US" dirty="0" smtClean="0"/>
              <a:t>: Make sure that the companies you work with treat their employees well and share your values.</a:t>
            </a:r>
          </a:p>
          <a:p>
            <a:endParaRPr lang="en-US" dirty="0" smtClean="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E11CDE-816E-4EBD-A21F-F5D56650F9C1}" type="slidenum">
              <a:rPr lang="en-US" smtClean="0"/>
              <a:pPr eaLnBrk="1" hangingPunct="1"/>
              <a:t>24</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 stood tangled in a web of electrical cords in his office. As he entered it felt like running through an obstacle course. Joe spied Sam tiptoeing over the fan cord, the radio cord, the phone charger code, and the web of cords for the many lamps in Sam's office. Joe braved the live wires and inched his way through the electrified maze to remind Sam about certain safety policies. Together they unplugged the energy zapping monsters and made his obstacle course vanish right before their eyes. The office no longer declared a danger zone, Sam then acted as an energy saving and safety super hero around the office.</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25</a:t>
            </a:fld>
            <a:endParaRPr lang="en-US" dirty="0"/>
          </a:p>
        </p:txBody>
      </p:sp>
    </p:spTree>
    <p:extLst>
      <p:ext uri="{BB962C8B-B14F-4D97-AF65-F5344CB8AC3E}">
        <p14:creationId xmlns:p14="http://schemas.microsoft.com/office/powerpoint/2010/main" val="3183876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Managing information is important to the success of any business. Technology is making information readily available, and more people are accessing information. Information forms the strategies and processes of a company. Managers, at every level, need to organize, acquire, and maintain information in order to make appropriate decisions and ensure that the company runs smoothly.</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36</a:t>
            </a:fld>
            <a:endParaRPr lang="en-US" dirty="0"/>
          </a:p>
        </p:txBody>
      </p:sp>
    </p:spTree>
    <p:extLst>
      <p:ext uri="{BB962C8B-B14F-4D97-AF65-F5344CB8AC3E}">
        <p14:creationId xmlns:p14="http://schemas.microsoft.com/office/powerpoint/2010/main" val="2853723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Information determines the decisions that middle managers and senior managers make. With the overflow of information available, it is important that the correct information is included in the decision making process. Middle managers need to seek out, sort, and deliver relevant information. </a:t>
            </a:r>
          </a:p>
          <a:p>
            <a:r>
              <a:rPr lang="en-US" dirty="0" smtClean="0"/>
              <a:t> </a:t>
            </a:r>
          </a:p>
          <a:p>
            <a:r>
              <a:rPr lang="en-US" b="1" dirty="0" smtClean="0"/>
              <a:t>Important Information:</a:t>
            </a:r>
            <a:endParaRPr lang="en-US" dirty="0" smtClean="0"/>
          </a:p>
          <a:p>
            <a:r>
              <a:rPr lang="en-US" b="1" dirty="0" smtClean="0"/>
              <a:t>Technology and Infrastructure</a:t>
            </a:r>
            <a:r>
              <a:rPr lang="en-US" dirty="0" smtClean="0"/>
              <a:t>: Information regarding changes to or problems with technology or the infrastructure of the organization needs to be addressed. </a:t>
            </a:r>
          </a:p>
          <a:p>
            <a:r>
              <a:rPr lang="en-US" b="1" dirty="0" smtClean="0"/>
              <a:t>Customer Feedback</a:t>
            </a:r>
            <a:r>
              <a:rPr lang="en-US" dirty="0" smtClean="0"/>
              <a:t>: Customer feedback, both positive and negative, needs to be addressed.</a:t>
            </a:r>
          </a:p>
          <a:p>
            <a:r>
              <a:rPr lang="en-US" b="1" dirty="0" smtClean="0"/>
              <a:t>Finances</a:t>
            </a:r>
            <a:r>
              <a:rPr lang="en-US" dirty="0" smtClean="0"/>
              <a:t>: Financial information should be constantly monitored.</a:t>
            </a:r>
          </a:p>
          <a:p>
            <a:r>
              <a:rPr lang="en-US" b="1" dirty="0" smtClean="0"/>
              <a:t>Employee Feedback</a:t>
            </a:r>
            <a:r>
              <a:rPr lang="en-US" dirty="0" smtClean="0"/>
              <a:t>: Communication from employees will provide valuable information about different business practices.</a:t>
            </a:r>
          </a:p>
          <a:p>
            <a:endParaRPr lang="en-US" dirty="0"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72B689-99EC-41D3-986F-2F39EC899042}" type="slidenum">
              <a:rPr lang="en-US" smtClean="0"/>
              <a:pPr eaLnBrk="1" hangingPunct="1"/>
              <a:t>37</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Information is essential to basic business strategies. The success of any business plan is linked to the reliability of the information that is used. It is important that managers use accurate, reliable, and relevant information when creating business plans. Information is used to guide decisions that determine processes that work to achieve goals.</a:t>
            </a:r>
          </a:p>
          <a:p>
            <a:r>
              <a:rPr lang="en-US" dirty="0" smtClean="0"/>
              <a:t> </a:t>
            </a:r>
          </a:p>
          <a:p>
            <a:r>
              <a:rPr lang="en-US" b="1" dirty="0" smtClean="0"/>
              <a:t>Flow of Information</a:t>
            </a:r>
            <a:endParaRPr lang="en-US" dirty="0" smtClean="0"/>
          </a:p>
          <a:p>
            <a:r>
              <a:rPr lang="en-US" b="1" dirty="0" smtClean="0"/>
              <a:t>Information</a:t>
            </a:r>
            <a:r>
              <a:rPr lang="en-US" dirty="0" smtClean="0"/>
              <a:t>: Be sure financial, functional, and mission related information is used to develop the plan.</a:t>
            </a:r>
          </a:p>
          <a:p>
            <a:r>
              <a:rPr lang="en-US" b="1" dirty="0" smtClean="0"/>
              <a:t>Decisions</a:t>
            </a:r>
            <a:r>
              <a:rPr lang="en-US" dirty="0" smtClean="0"/>
              <a:t>: Use the gathered information to help make decisions and manage teams and employees.</a:t>
            </a:r>
          </a:p>
          <a:p>
            <a:r>
              <a:rPr lang="en-US" b="1" dirty="0" smtClean="0"/>
              <a:t>Work processes</a:t>
            </a:r>
            <a:r>
              <a:rPr lang="en-US" dirty="0" smtClean="0"/>
              <a:t>: When decisions are made, use them to determine important processes that will affect the goals and mission of the company.</a:t>
            </a:r>
          </a:p>
          <a:p>
            <a:r>
              <a:rPr lang="en-US" b="1" dirty="0" smtClean="0"/>
              <a:t>Goals</a:t>
            </a:r>
            <a:r>
              <a:rPr lang="en-US" dirty="0" smtClean="0"/>
              <a:t>: The goals need to be clearly defined and performance indicators established to measure the effectiveness of the processes.</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E9652D-0AA9-40C0-9294-6698E944786C}" type="slidenum">
              <a:rPr lang="en-US" smtClean="0"/>
              <a:pPr eaLnBrk="1" hangingPunct="1"/>
              <a:t>38</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is an abundance of information available. In order for information to be used effectively, however, it must be useful. There are five basic characteristics of useful information. Information that follows these criteria may not always be free. There are costs associated with finding and using the information. For example, there are often fees associated with hiring market research companies, and there are usually costs associated with making changes according to the information gathered.</a:t>
            </a:r>
          </a:p>
          <a:p>
            <a:r>
              <a:rPr lang="en-US" b="1" dirty="0" smtClean="0"/>
              <a:t>Characteristics of useful information</a:t>
            </a:r>
            <a:r>
              <a:rPr lang="en-US" dirty="0" smtClean="0"/>
              <a:t>:</a:t>
            </a:r>
          </a:p>
          <a:p>
            <a:r>
              <a:rPr lang="en-US" b="1" dirty="0" smtClean="0"/>
              <a:t>Relevant</a:t>
            </a:r>
            <a:r>
              <a:rPr lang="en-US" dirty="0" smtClean="0"/>
              <a:t>:  Information that speaks specifically to the topic or problem is relevant.</a:t>
            </a:r>
          </a:p>
          <a:p>
            <a:r>
              <a:rPr lang="en-US" b="1" dirty="0" smtClean="0"/>
              <a:t>Comprehensive</a:t>
            </a:r>
            <a:r>
              <a:rPr lang="en-US" dirty="0" smtClean="0"/>
              <a:t>:  Make sure that the information is complete and detailed to prevent miscommunications.</a:t>
            </a:r>
          </a:p>
          <a:p>
            <a:r>
              <a:rPr lang="en-US" b="1" dirty="0" smtClean="0"/>
              <a:t>Accurate</a:t>
            </a:r>
            <a:r>
              <a:rPr lang="en-US" dirty="0" smtClean="0"/>
              <a:t>: Double check the accuracy of information, and use only reliable sources.</a:t>
            </a:r>
          </a:p>
          <a:p>
            <a:r>
              <a:rPr lang="en-US" b="1" dirty="0" smtClean="0"/>
              <a:t>Current</a:t>
            </a:r>
            <a:r>
              <a:rPr lang="en-US" dirty="0" smtClean="0"/>
              <a:t>: Information is always changing. Only current information is useful. </a:t>
            </a:r>
          </a:p>
          <a:p>
            <a:r>
              <a:rPr lang="en-US" b="1" dirty="0" smtClean="0"/>
              <a:t>Economical</a:t>
            </a:r>
            <a:r>
              <a:rPr lang="en-US" dirty="0" smtClean="0"/>
              <a:t>: Business demands a profit. Useful information will include the economic impact of the company.</a:t>
            </a:r>
          </a:p>
          <a:p>
            <a:endParaRPr lang="en-US" dirty="0"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40559A-9072-40E2-BA50-163BAC173593}" type="slidenum">
              <a:rPr lang="en-US" smtClean="0"/>
              <a:pPr eaLnBrk="1" hangingPunct="1"/>
              <a:t>39</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Mary sank underneath a mountain of files, flow charts, and equations. Sandra jumped in to rescue her before she buried herself under the rubble. Mary's head spun at the idea of trying to funnel all of the information she needed to keep the ship sailing. Sandra volunteered to lead the charge to help Mary organize and balance the gigantic pile of information that overflowed nearly caused a tsunami. Sandra fashioned a great system to allow data to pass through and it gave Mary a chance to soak up the information and neatly send it sailing to where it needed to be.</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41</a:t>
            </a:fld>
            <a:endParaRPr lang="en-US" dirty="0"/>
          </a:p>
        </p:txBody>
      </p:sp>
    </p:spTree>
    <p:extLst>
      <p:ext uri="{BB962C8B-B14F-4D97-AF65-F5344CB8AC3E}">
        <p14:creationId xmlns:p14="http://schemas.microsoft.com/office/powerpoint/2010/main" val="1304965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Define management.</a:t>
            </a:r>
          </a:p>
          <a:p>
            <a:r>
              <a:rPr lang="en-US" dirty="0" smtClean="0"/>
              <a:t>•	Understand ethics in the workplace.</a:t>
            </a:r>
          </a:p>
          <a:p>
            <a:r>
              <a:rPr lang="en-US" dirty="0" smtClean="0"/>
              <a:t>•	Manage information and make decisions.</a:t>
            </a:r>
          </a:p>
          <a:p>
            <a:r>
              <a:rPr lang="en-US" dirty="0" smtClean="0"/>
              <a:t>•	Be familiar with the control process.</a:t>
            </a:r>
          </a:p>
          <a:p>
            <a:r>
              <a:rPr lang="en-US" dirty="0" smtClean="0"/>
              <a:t>•	Use organizational strategies to facilitate change.</a:t>
            </a:r>
          </a:p>
          <a:p>
            <a:r>
              <a:rPr lang="en-US" dirty="0" smtClean="0"/>
              <a:t>•	Create structures and processes to manage teams.</a:t>
            </a:r>
          </a:p>
          <a:p>
            <a:r>
              <a:rPr lang="en-US" dirty="0" smtClean="0"/>
              <a:t>•	Manage as a leader.</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3</a:t>
            </a:fld>
            <a:endParaRPr lang="en-US" dirty="0"/>
          </a:p>
        </p:txBody>
      </p:sp>
    </p:spTree>
    <p:extLst>
      <p:ext uri="{BB962C8B-B14F-4D97-AF65-F5344CB8AC3E}">
        <p14:creationId xmlns:p14="http://schemas.microsoft.com/office/powerpoint/2010/main" val="3013690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useful information is gathered, decisions need to be made. These decisions will guide the business, so it is important that the decision-making process be as accurate as possible. Rational decision-making is a traditional method of decision-making. Truly effective managers are familiar with this method, and they are always seeking to improve their decision-making skills.</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52</a:t>
            </a:fld>
            <a:endParaRPr lang="en-US" dirty="0"/>
          </a:p>
        </p:txBody>
      </p:sp>
    </p:spTree>
    <p:extLst>
      <p:ext uri="{BB962C8B-B14F-4D97-AF65-F5344CB8AC3E}">
        <p14:creationId xmlns:p14="http://schemas.microsoft.com/office/powerpoint/2010/main" val="33249059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Decision making is not the same as problem-solving because decisions do not always come from problems. Rational decision-making is a cognitive process that relies on an analysis of information to make decisions. It takes several steps, and compares different solutions to discover the best possible scenario. Rational decision-making has its limitations, which will be discussed later. </a:t>
            </a:r>
          </a:p>
          <a:p>
            <a:endParaRPr lang="en-US" dirty="0"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EA8E0C-88C1-4EEA-93DD-1C35A9737EA4}" type="slidenum">
              <a:rPr lang="en-US" smtClean="0"/>
              <a:pPr eaLnBrk="1" hangingPunct="1"/>
              <a:t>53</a:t>
            </a:fld>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Trent ran in circles trying to decide which road to take. Alex witnessed the tornado flying passed him and chased after the storm that Trent became before he caused anymore destruction. Alex told Trent that he needed a Super Process to make his life easier. Alex showed him that instead of running uphill backwards or getting stranded on dead end roads, he could build a new path that would save him time and trouble and give him all the information he needed right at the tip of his fingers to make a wise choice without hitting bumps in the road and causing natural disasters with his indecisiveness.</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57</a:t>
            </a:fld>
            <a:endParaRPr lang="en-US" dirty="0"/>
          </a:p>
        </p:txBody>
      </p:sp>
    </p:spTree>
    <p:extLst>
      <p:ext uri="{BB962C8B-B14F-4D97-AF65-F5344CB8AC3E}">
        <p14:creationId xmlns:p14="http://schemas.microsoft.com/office/powerpoint/2010/main" val="2322722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Middle managers are responsible for controlling operations. This does not mean operating as micromanagers. Control is simply the actions that managers take after making decisions. Control is used to establish timetables and achieve goals. </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68</a:t>
            </a:fld>
            <a:endParaRPr lang="en-US" dirty="0"/>
          </a:p>
        </p:txBody>
      </p:sp>
    </p:spTree>
    <p:extLst>
      <p:ext uri="{BB962C8B-B14F-4D97-AF65-F5344CB8AC3E}">
        <p14:creationId xmlns:p14="http://schemas.microsoft.com/office/powerpoint/2010/main" val="2117061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Management control is used to direct and guide operations. There are two types of control: regulative and normative. Regulative controls regulate the policies and procedures of the company. Normative control is the cultural behavior in teams and the organization. There are several different types of regulative controls and normative controls.</a:t>
            </a:r>
          </a:p>
          <a:p>
            <a:r>
              <a:rPr lang="en-US" dirty="0" smtClean="0"/>
              <a:t> </a:t>
            </a:r>
          </a:p>
          <a:p>
            <a:r>
              <a:rPr lang="en-US" b="1" dirty="0" smtClean="0"/>
              <a:t>Regulative Control</a:t>
            </a:r>
            <a:r>
              <a:rPr lang="en-US" dirty="0" smtClean="0"/>
              <a:t>:</a:t>
            </a:r>
          </a:p>
          <a:p>
            <a:r>
              <a:rPr lang="en-US" b="1" dirty="0" smtClean="0"/>
              <a:t>Bureaucratic Control</a:t>
            </a:r>
            <a:r>
              <a:rPr lang="en-US" dirty="0" smtClean="0"/>
              <a:t>: This type of control comes from the chain of command or company hierarchy.</a:t>
            </a:r>
          </a:p>
          <a:p>
            <a:r>
              <a:rPr lang="en-US" b="1" dirty="0" smtClean="0"/>
              <a:t>Financial Control</a:t>
            </a:r>
            <a:r>
              <a:rPr lang="en-US" dirty="0" smtClean="0"/>
              <a:t>: These are the key metrics that managers are responsible for meeting and surpassing.</a:t>
            </a:r>
          </a:p>
          <a:p>
            <a:r>
              <a:rPr lang="en-US" b="1" dirty="0" smtClean="0"/>
              <a:t>Quality Control</a:t>
            </a:r>
            <a:r>
              <a:rPr lang="en-US" dirty="0" smtClean="0"/>
              <a:t>: The regulative control that determines the quality of the product or service. </a:t>
            </a:r>
          </a:p>
          <a:p>
            <a:r>
              <a:rPr lang="en-US" b="1" dirty="0" smtClean="0"/>
              <a:t>Normative Control</a:t>
            </a:r>
            <a:r>
              <a:rPr lang="en-US" dirty="0" smtClean="0"/>
              <a:t>:</a:t>
            </a:r>
          </a:p>
          <a:p>
            <a:r>
              <a:rPr lang="en-US" b="1" dirty="0" smtClean="0"/>
              <a:t>Teams</a:t>
            </a:r>
            <a:r>
              <a:rPr lang="en-US" dirty="0" smtClean="0"/>
              <a:t>: This type of control defines the unofficial roles of team members.</a:t>
            </a:r>
          </a:p>
          <a:p>
            <a:r>
              <a:rPr lang="en-US" b="1" dirty="0" smtClean="0"/>
              <a:t>Culture</a:t>
            </a:r>
            <a:r>
              <a:rPr lang="en-US" dirty="0" smtClean="0"/>
              <a:t>: This control is made up of the values, beliefs, and customs of the organization that bring the employees together. </a:t>
            </a:r>
          </a:p>
          <a:p>
            <a:endParaRPr lang="en-US" dirty="0"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BCB9F9F-AD93-485E-8942-327A61A6BA28}" type="slidenum">
              <a:rPr lang="en-US" smtClean="0"/>
              <a:pPr eaLnBrk="1" hangingPunct="1"/>
              <a:t>69</a:t>
            </a:fld>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Managers need to keep control of tasks and operations. There are four steps to the control process that middle managers need to consider when implementing control.</a:t>
            </a:r>
          </a:p>
          <a:p>
            <a:r>
              <a:rPr lang="en-US" b="1" dirty="0" smtClean="0"/>
              <a:t>Standards</a:t>
            </a:r>
            <a:r>
              <a:rPr lang="en-US" dirty="0" smtClean="0"/>
              <a:t>: Managers need to create plans and standards of measurement to gauge performance.</a:t>
            </a:r>
          </a:p>
          <a:p>
            <a:r>
              <a:rPr lang="en-US" b="1" dirty="0" smtClean="0"/>
              <a:t>Measure</a:t>
            </a:r>
            <a:r>
              <a:rPr lang="en-US" dirty="0" smtClean="0"/>
              <a:t>: Once standards are established, measure performance regularly. Provide feedback.</a:t>
            </a:r>
          </a:p>
          <a:p>
            <a:r>
              <a:rPr lang="en-US" b="1" dirty="0" smtClean="0"/>
              <a:t>Compare</a:t>
            </a:r>
            <a:r>
              <a:rPr lang="en-US" dirty="0" smtClean="0"/>
              <a:t>: Compare performance with the standards of measurement. Performance reports are an example of this comparison. </a:t>
            </a:r>
          </a:p>
          <a:p>
            <a:r>
              <a:rPr lang="en-US" b="1" dirty="0" smtClean="0"/>
              <a:t>Action</a:t>
            </a:r>
            <a:r>
              <a:rPr lang="en-US" dirty="0" smtClean="0"/>
              <a:t>: Take action to correct mistakes and guide performance such as corrective action.</a:t>
            </a:r>
          </a:p>
          <a:p>
            <a:endParaRPr lang="en-US" dirty="0"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21B8A74-C7A1-40D6-88B8-C0591D378898}" type="slidenum">
              <a:rPr lang="en-US" smtClean="0"/>
              <a:pPr eaLnBrk="1" hangingPunct="1"/>
              <a:t>70</a:t>
            </a:fld>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Control has its limitations. It is not possible to have complete control at all times because life is unpredictable. Situations change and every possible outcome may not be accounted for in the planning stages. Strict control management will not guarantee the best possible outcome for a project. It may not even be the most efficient method to use. While it is important to have standards and measures, the most effective business plans include an element of flexibility. </a:t>
            </a:r>
          </a:p>
          <a:p>
            <a:endParaRPr lang="en-US" dirty="0" smtClean="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BACE56-7D06-45B0-96EF-D6AC0CD494AD}" type="slidenum">
              <a:rPr lang="en-US" smtClean="0"/>
              <a:pPr eaLnBrk="1" hangingPunct="1"/>
              <a:t>71</a:t>
            </a:fld>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Control management is effective when it is exercised appropriately. The problem many managers face with control is with regard to morale. The human element must be approached in the planning stage. It is also essential that people be coached and rewarded rather than simply punished and penalized. Controls have traditionally used exact numbers or measures as goals. Ranges of measurement are much more effective, and they give people more control over their performance.</a:t>
            </a:r>
          </a:p>
          <a:p>
            <a:endParaRPr lang="en-US" dirty="0" smtClean="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EF9304-85FF-4944-98A2-C538F196FCB8}" type="slidenum">
              <a:rPr lang="en-US" smtClean="0"/>
              <a:pPr eaLnBrk="1" hangingPunct="1"/>
              <a:t>72</a:t>
            </a:fld>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The control methods that a manager must use depend on the situation. Each type of control demands its own method.</a:t>
            </a:r>
          </a:p>
          <a:p>
            <a:pPr>
              <a:defRPr/>
            </a:pPr>
            <a:r>
              <a:rPr lang="en-US" b="1" dirty="0" smtClean="0"/>
              <a:t>Bureaucratic Control Methods</a:t>
            </a:r>
            <a:r>
              <a:rPr lang="en-US" dirty="0" smtClean="0"/>
              <a:t>:</a:t>
            </a:r>
          </a:p>
          <a:p>
            <a:pPr>
              <a:defRPr/>
            </a:pPr>
            <a:r>
              <a:rPr lang="en-US" b="1" dirty="0" smtClean="0"/>
              <a:t>Standard operating procedures</a:t>
            </a:r>
            <a:r>
              <a:rPr lang="en-US" dirty="0" smtClean="0"/>
              <a:t>: Create rules that define the policies and procedures. An employee handbook is one example.</a:t>
            </a:r>
          </a:p>
          <a:p>
            <a:pPr>
              <a:defRPr/>
            </a:pPr>
            <a:r>
              <a:rPr lang="en-US" b="1" dirty="0" smtClean="0"/>
              <a:t>Output control:</a:t>
            </a:r>
            <a:r>
              <a:rPr lang="en-US" dirty="0" smtClean="0"/>
              <a:t> This monitors action and helps correct mistakes.</a:t>
            </a:r>
          </a:p>
          <a:p>
            <a:pPr>
              <a:defRPr/>
            </a:pPr>
            <a:r>
              <a:rPr lang="en-US" b="1" dirty="0" smtClean="0"/>
              <a:t>Financial Control Methods</a:t>
            </a:r>
            <a:r>
              <a:rPr lang="en-US" dirty="0" smtClean="0"/>
              <a:t>:  </a:t>
            </a:r>
          </a:p>
          <a:p>
            <a:pPr>
              <a:defRPr/>
            </a:pPr>
            <a:r>
              <a:rPr lang="en-US" b="1" dirty="0" smtClean="0"/>
              <a:t>Financial policies</a:t>
            </a:r>
            <a:r>
              <a:rPr lang="en-US" dirty="0" smtClean="0"/>
              <a:t>: Budgets and money managing policies are essential to control.</a:t>
            </a:r>
          </a:p>
          <a:p>
            <a:pPr>
              <a:defRPr/>
            </a:pPr>
            <a:r>
              <a:rPr lang="en-US" b="1" dirty="0" smtClean="0"/>
              <a:t>Roles and responsibilities</a:t>
            </a:r>
            <a:r>
              <a:rPr lang="en-US" dirty="0" smtClean="0"/>
              <a:t>: Assign roles and responsibilities to those in charge.</a:t>
            </a:r>
          </a:p>
          <a:p>
            <a:pPr>
              <a:defRPr/>
            </a:pPr>
            <a:r>
              <a:rPr lang="en-US" b="1" dirty="0" smtClean="0"/>
              <a:t>Reports</a:t>
            </a:r>
            <a:r>
              <a:rPr lang="en-US" dirty="0" smtClean="0"/>
              <a:t>: Keep regular financial reports and audits.</a:t>
            </a:r>
          </a:p>
          <a:p>
            <a:pPr>
              <a:defRPr/>
            </a:pPr>
            <a:r>
              <a:rPr lang="en-US" b="1" dirty="0" smtClean="0"/>
              <a:t>Quality Control Methods</a:t>
            </a:r>
            <a:r>
              <a:rPr lang="en-US" dirty="0" smtClean="0"/>
              <a:t>:</a:t>
            </a:r>
          </a:p>
          <a:p>
            <a:pPr>
              <a:defRPr/>
            </a:pPr>
            <a:r>
              <a:rPr lang="en-US" b="1" dirty="0" smtClean="0"/>
              <a:t>Statistical process</a:t>
            </a:r>
            <a:r>
              <a:rPr lang="en-US" dirty="0" smtClean="0"/>
              <a:t>: Mathematical procedures determine control.</a:t>
            </a:r>
          </a:p>
          <a:p>
            <a:pPr>
              <a:defRPr/>
            </a:pPr>
            <a:r>
              <a:rPr lang="en-US" b="1" dirty="0" smtClean="0"/>
              <a:t>Process and capability study</a:t>
            </a:r>
            <a:r>
              <a:rPr lang="en-US" dirty="0" smtClean="0"/>
              <a:t>: Sample random products to determine quality.</a:t>
            </a:r>
          </a:p>
          <a:p>
            <a:pPr>
              <a:defRPr/>
            </a:pPr>
            <a:r>
              <a:rPr lang="en-US" b="1" dirty="0" smtClean="0"/>
              <a:t>Team Control</a:t>
            </a:r>
            <a:r>
              <a:rPr lang="en-US" dirty="0" smtClean="0"/>
              <a:t>:</a:t>
            </a:r>
          </a:p>
          <a:p>
            <a:pPr>
              <a:defRPr/>
            </a:pPr>
            <a:r>
              <a:rPr lang="en-US" b="1" dirty="0" smtClean="0"/>
              <a:t>Norms</a:t>
            </a:r>
            <a:r>
              <a:rPr lang="en-US" dirty="0" smtClean="0"/>
              <a:t>: Create informal rules and assign responsibility based on qualifications.</a:t>
            </a:r>
          </a:p>
          <a:p>
            <a:pPr>
              <a:defRPr/>
            </a:pPr>
            <a:r>
              <a:rPr lang="en-US" b="1" dirty="0" smtClean="0"/>
              <a:t>Culture</a:t>
            </a:r>
            <a:r>
              <a:rPr lang="en-US" dirty="0" smtClean="0"/>
              <a:t>:</a:t>
            </a:r>
          </a:p>
          <a:p>
            <a:pPr>
              <a:defRPr/>
            </a:pPr>
            <a:r>
              <a:rPr lang="en-US" b="1" dirty="0" smtClean="0"/>
              <a:t>Language</a:t>
            </a:r>
            <a:r>
              <a:rPr lang="en-US" dirty="0" smtClean="0"/>
              <a:t>: Use language that aligns company culture to corporate values.</a:t>
            </a:r>
          </a:p>
          <a:p>
            <a:pPr>
              <a:defRPr/>
            </a:pPr>
            <a:r>
              <a:rPr lang="en-US" b="1" dirty="0" smtClean="0"/>
              <a:t>Socialization</a:t>
            </a:r>
            <a:r>
              <a:rPr lang="en-US" dirty="0" smtClean="0"/>
              <a:t>: Employees work together towards common goals and values.</a:t>
            </a:r>
          </a:p>
          <a:p>
            <a:pPr>
              <a:defRPr/>
            </a:pPr>
            <a:endParaRPr lang="en-US"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7011F2-C556-4479-85E0-D73827A7774B}" type="slidenum">
              <a:rPr lang="en-US" smtClean="0"/>
              <a:pPr eaLnBrk="1" hangingPunct="1"/>
              <a:t>73</a:t>
            </a:fld>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Paul lost his head sitting at the controls of the entire work force. Paul pushed buttons and shouted orders and drove himself into a frenzy trying to do it all. He said he needed eight arms in order to have his hand in every aspect of the job. His coworker, Nancy, saw that he had no clear vision of how to lead a team without hovering over them like a spy in a helicopter. Nancy offered a suggestion that would make his job easier and keep his head on straight. Nancy took the controls away from him and gave him a chart to coordinate all the jobs that needed to be done and decide who would fly each plane for him so he could work in his peaceful oasis without having to don his spy kit and go on covert missions to scope out what everyone else was doing.</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74</a:t>
            </a:fld>
            <a:endParaRPr lang="en-US" dirty="0"/>
          </a:p>
        </p:txBody>
      </p:sp>
    </p:spTree>
    <p:extLst>
      <p:ext uri="{BB962C8B-B14F-4D97-AF65-F5344CB8AC3E}">
        <p14:creationId xmlns:p14="http://schemas.microsoft.com/office/powerpoint/2010/main" val="3007495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middle managers in every field. From accounting and production to marketing and sales, managers ensure that business runs smoothly. Managers implement the strategies of their superiors. They are responsible for motivating people and getting results. In order to be an effective manager, it is important to understand exactly what management is, what managers do, and why management is so important. </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4</a:t>
            </a:fld>
            <a:endParaRPr lang="en-US" dirty="0"/>
          </a:p>
        </p:txBody>
      </p:sp>
    </p:spTree>
    <p:extLst>
      <p:ext uri="{BB962C8B-B14F-4D97-AF65-F5344CB8AC3E}">
        <p14:creationId xmlns:p14="http://schemas.microsoft.com/office/powerpoint/2010/main" val="419203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Organizational strategy is an important aspect of business success. It uses the missions and goals of the organization to develop plans. The plans include policies, projects, and resources to meet the goals. Organizational strategy allows managers to create, develop, and evaluate their decisions. </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85</a:t>
            </a:fld>
            <a:endParaRPr lang="en-US" dirty="0"/>
          </a:p>
        </p:txBody>
      </p:sp>
    </p:spTree>
    <p:extLst>
      <p:ext uri="{BB962C8B-B14F-4D97-AF65-F5344CB8AC3E}">
        <p14:creationId xmlns:p14="http://schemas.microsoft.com/office/powerpoint/2010/main" val="1725251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Organizational strategy is a plan to meet the goals of the company and team. The strategy will include specific methods managers will take to meet the goals. Before these goals are determined, the business must be carefully examined. A SWOT analysis is good place to start. </a:t>
            </a:r>
          </a:p>
          <a:p>
            <a:r>
              <a:rPr lang="en-US" b="1" dirty="0" smtClean="0"/>
              <a:t>SWOT = Strengths, Weaknesses, Opportunities, and Threats</a:t>
            </a:r>
            <a:r>
              <a:rPr lang="en-US" dirty="0" smtClean="0"/>
              <a:t>:</a:t>
            </a:r>
          </a:p>
          <a:p>
            <a:r>
              <a:rPr lang="en-US" b="1" dirty="0" smtClean="0"/>
              <a:t>Strengths</a:t>
            </a:r>
            <a:r>
              <a:rPr lang="en-US" dirty="0" smtClean="0"/>
              <a:t>: These are internal characteristics that create a competitive advantage.</a:t>
            </a:r>
          </a:p>
          <a:p>
            <a:r>
              <a:rPr lang="en-US" b="1" dirty="0" smtClean="0"/>
              <a:t>Weaknesses</a:t>
            </a:r>
            <a:r>
              <a:rPr lang="en-US" dirty="0" smtClean="0"/>
              <a:t>: Internal weaknesses that need to be improved such as turnover, sales, or operations are defined in this category.</a:t>
            </a:r>
          </a:p>
          <a:p>
            <a:r>
              <a:rPr lang="en-US" b="1" dirty="0" smtClean="0"/>
              <a:t>Opportunities</a:t>
            </a:r>
            <a:r>
              <a:rPr lang="en-US" dirty="0" smtClean="0"/>
              <a:t>: Opportunities are external, and require managers to take advantage of them. They involve market trends and a strong economy.</a:t>
            </a:r>
          </a:p>
          <a:p>
            <a:r>
              <a:rPr lang="en-US" b="1" dirty="0" smtClean="0"/>
              <a:t>Threats</a:t>
            </a:r>
            <a:r>
              <a:rPr lang="en-US" dirty="0" smtClean="0"/>
              <a:t>: External threats that companies cannot control and need to prepare for include a poor economy and changing demographics.</a:t>
            </a:r>
          </a:p>
          <a:p>
            <a:endParaRPr lang="en-US" dirty="0" smtClean="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52F9DE-DB78-482B-A79F-8372A6075F21}" type="slidenum">
              <a:rPr lang="en-US" smtClean="0"/>
              <a:pPr eaLnBrk="1" hangingPunct="1"/>
              <a:t>86</a:t>
            </a:fld>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sustainable competitive advantage is any advantage that an organization has, and that their competitors are not able to reproduce or duplicate easily. For example, a well-known copyright brand is a sustainable competitive advantage because other organizations cannot copy the protected branding. This should become apparent after the SWOT analysis. It will be in the list of strengths. There are different ways that organizations can create and sustain competitive advantages.</a:t>
            </a:r>
          </a:p>
          <a:p>
            <a:r>
              <a:rPr lang="en-US" b="1" dirty="0" smtClean="0"/>
              <a:t>Customer service</a:t>
            </a:r>
            <a:r>
              <a:rPr lang="en-US" dirty="0" smtClean="0"/>
              <a:t>: Customer service can distinguish an organization.</a:t>
            </a:r>
          </a:p>
          <a:p>
            <a:r>
              <a:rPr lang="en-US" b="1" dirty="0" smtClean="0"/>
              <a:t>Products or services</a:t>
            </a:r>
            <a:r>
              <a:rPr lang="en-US" dirty="0" smtClean="0"/>
              <a:t>: Fine-tuning products or services will create an advantage.</a:t>
            </a:r>
          </a:p>
          <a:p>
            <a:r>
              <a:rPr lang="en-US" b="1" dirty="0" smtClean="0"/>
              <a:t>Reputation</a:t>
            </a:r>
            <a:r>
              <a:rPr lang="en-US" dirty="0" smtClean="0"/>
              <a:t>: The good reputation of a company will define it from other organizations. </a:t>
            </a:r>
          </a:p>
          <a:p>
            <a:r>
              <a:rPr lang="en-US" b="1" dirty="0" smtClean="0"/>
              <a:t>Brand</a:t>
            </a:r>
            <a:r>
              <a:rPr lang="en-US" dirty="0" smtClean="0"/>
              <a:t>: Branding is a simple way for organizations to differentiate themselves from the competition.</a:t>
            </a:r>
          </a:p>
          <a:p>
            <a:r>
              <a:rPr lang="en-US" b="1" dirty="0" smtClean="0"/>
              <a:t>Management and employee loyalty</a:t>
            </a:r>
            <a:r>
              <a:rPr lang="en-US" dirty="0" smtClean="0"/>
              <a:t>: Effective management and company culture makes a difference in how well the organization functions.</a:t>
            </a:r>
          </a:p>
          <a:p>
            <a:endParaRPr lang="en-US" dirty="0" smtClean="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D85C39-39C5-4623-84B2-70250E862B8D}" type="slidenum">
              <a:rPr lang="en-US" smtClean="0"/>
              <a:pPr eaLnBrk="1" hangingPunct="1"/>
              <a:t>87</a:t>
            </a:fld>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strategy-making process is aligned with organizational strategy. </a:t>
            </a:r>
          </a:p>
          <a:p>
            <a:r>
              <a:rPr lang="en-US" dirty="0" smtClean="0"/>
              <a:t>Organizational strategies allow managers to guide the direction of teams. It is important to build organizational strategies with the support of team members.</a:t>
            </a:r>
          </a:p>
          <a:p>
            <a:r>
              <a:rPr lang="en-US" dirty="0" smtClean="0"/>
              <a:t>The first step to an organizational strategy is to develop goals based on the mission and vision statements. The goals need to be SMART. (SMART = Specific, Measurable, Achievable, Realistic, and Timely)</a:t>
            </a:r>
          </a:p>
          <a:p>
            <a:r>
              <a:rPr lang="en-US" dirty="0" smtClean="0"/>
              <a:t>Once goals are created, it is time to collect information to guide the plan. </a:t>
            </a:r>
          </a:p>
          <a:p>
            <a:r>
              <a:rPr lang="en-US" dirty="0" smtClean="0"/>
              <a:t>Use the information to create a strategic plan. This will include product changes, deliverables, policies, budgets, and employee expectations.</a:t>
            </a:r>
          </a:p>
          <a:p>
            <a:r>
              <a:rPr lang="en-US" dirty="0" smtClean="0"/>
              <a:t>Evaluate the effectiveness of the plan. </a:t>
            </a: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917C63-B6E9-4401-A96E-0C200A35AEAC}" type="slidenum">
              <a:rPr lang="en-US" smtClean="0"/>
              <a:pPr eaLnBrk="1" hangingPunct="1"/>
              <a:t>88</a:t>
            </a:fld>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Organizational strategies are unique to different levels of business. There are corporate level strategies, industry level strategies, and firm level strategies. </a:t>
            </a:r>
          </a:p>
          <a:p>
            <a:r>
              <a:rPr lang="en-US" b="1" dirty="0" smtClean="0"/>
              <a:t>Corporate Strategies</a:t>
            </a:r>
            <a:r>
              <a:rPr lang="en-US" dirty="0" smtClean="0"/>
              <a:t>:</a:t>
            </a:r>
          </a:p>
          <a:p>
            <a:r>
              <a:rPr lang="en-US" dirty="0" smtClean="0"/>
              <a:t>This is done at the top level of the company and looks at the organization as a whole. Corporate strategy covers everything from products and production to resource allocation and market competition. This type of strategy determines what the business will be. There are two corporate strategies: Portfolio and Grand. Portfolio strategy focuses on acquisitions and diversification. Grand strategy focuses on growing, stabilizing, or recovering business, based on the needs assessed.</a:t>
            </a:r>
          </a:p>
          <a:p>
            <a:r>
              <a:rPr lang="en-US" b="1" dirty="0" smtClean="0"/>
              <a:t>Industry Strategies</a:t>
            </a:r>
            <a:r>
              <a:rPr lang="en-US" dirty="0" smtClean="0"/>
              <a:t>: </a:t>
            </a:r>
          </a:p>
          <a:p>
            <a:r>
              <a:rPr lang="en-US" dirty="0" smtClean="0"/>
              <a:t>Industry strategy examines how to compete in the industry. The four forces that motivate industry strategies are: Threats, Rivals, Buyers, and Suppliers. The four forces need to be examined in order for the company to become adaptive. This includes choosing whether or not to differentiate or focus on a particular product.</a:t>
            </a:r>
          </a:p>
          <a:p>
            <a:r>
              <a:rPr lang="en-US" b="1" dirty="0" smtClean="0"/>
              <a:t>Firm Strategies</a:t>
            </a:r>
            <a:r>
              <a:rPr lang="en-US" dirty="0" smtClean="0"/>
              <a:t>:</a:t>
            </a:r>
          </a:p>
          <a:p>
            <a:r>
              <a:rPr lang="en-US" dirty="0" smtClean="0"/>
              <a:t>This type of strategy deals directly with competition. There are two different firm strategies: Attack or Defend. The names are fairly self-explanatory. The defense strategy is used to defend the company’s position in marketing and retain customers. This is typically done in times of financial growth. Attacks occur in times of financial stress. Attacks are marketing attempts to take customers from competitors. </a:t>
            </a:r>
          </a:p>
          <a:p>
            <a:endParaRPr lang="en-US" dirty="0" smtClean="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058BCF-D26F-414B-B6B9-9A6AFE6350DF}" type="slidenum">
              <a:rPr lang="en-US" smtClean="0"/>
              <a:pPr eaLnBrk="1" hangingPunct="1"/>
              <a:t>89</a:t>
            </a:fld>
            <a:endParaRPr lang="en-US"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Kelly missed the mark when it came to keeping her eyes glued to the goals of the company. She had been spread too thin while she tried to find the right path that led to success. With too many roads in front of her, Kelly waved the white flag and asked Jane for help. Jane arrived equipped with her bow and arrow ready to help Kelly hit the target and beat the goal setting blues. Together they practiced and honed in on the paths Kelly had to choose from. Using their keen eyes, they spied movement towards success in the distance of one path and ventured on a journey together to lasso in that goal and declare Kelly victoriously chose the road to organizational paradise.</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90</a:t>
            </a:fld>
            <a:endParaRPr lang="en-US" dirty="0"/>
          </a:p>
        </p:txBody>
      </p:sp>
    </p:spTree>
    <p:extLst>
      <p:ext uri="{BB962C8B-B14F-4D97-AF65-F5344CB8AC3E}">
        <p14:creationId xmlns:p14="http://schemas.microsoft.com/office/powerpoint/2010/main" val="31075373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Innovation is important to business survival. Organizational innovation is the ability of employees to find different methods that improve the way that work is performed and the organization functions. While innovation can increase productivity and business success, it means change, and people naturally resist change. </a:t>
            </a:r>
            <a:r>
              <a:rPr lang="en-US" smtClean="0"/>
              <a:t>Managers </a:t>
            </a:r>
            <a:r>
              <a:rPr lang="en-US" dirty="0" smtClean="0"/>
              <a:t>need to encourage innovation and manage the change that comes with it. </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101</a:t>
            </a:fld>
            <a:endParaRPr lang="en-US" dirty="0"/>
          </a:p>
        </p:txBody>
      </p:sp>
    </p:spTree>
    <p:extLst>
      <p:ext uri="{BB962C8B-B14F-4D97-AF65-F5344CB8AC3E}">
        <p14:creationId xmlns:p14="http://schemas.microsoft.com/office/powerpoint/2010/main" val="15021616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Managers need to be aware of innovation in order to successfully manage innovation and teams. There are steps managers can take to help support innovation within their companies.</a:t>
            </a:r>
          </a:p>
          <a:p>
            <a:r>
              <a:rPr lang="en-US" b="1" dirty="0" smtClean="0"/>
              <a:t>Steps</a:t>
            </a:r>
            <a:r>
              <a:rPr lang="en-US" dirty="0" smtClean="0"/>
              <a:t>:</a:t>
            </a:r>
          </a:p>
          <a:p>
            <a:r>
              <a:rPr lang="en-US" b="1" dirty="0" smtClean="0"/>
              <a:t>Managerial support</a:t>
            </a:r>
            <a:r>
              <a:rPr lang="en-US" dirty="0" smtClean="0"/>
              <a:t>: Innovation requires the support of managers. Managers should encourage employees to take risks and work across fields.</a:t>
            </a:r>
          </a:p>
          <a:p>
            <a:r>
              <a:rPr lang="en-US" b="1" dirty="0" smtClean="0"/>
              <a:t>Creative teams</a:t>
            </a:r>
            <a:r>
              <a:rPr lang="en-US" dirty="0" smtClean="0"/>
              <a:t>: Managers should identify and build creative teams.</a:t>
            </a:r>
          </a:p>
          <a:p>
            <a:r>
              <a:rPr lang="en-US" b="1" dirty="0" smtClean="0"/>
              <a:t>Monitor teams</a:t>
            </a:r>
            <a:r>
              <a:rPr lang="en-US" dirty="0" smtClean="0"/>
              <a:t>: Once teams are created, monitor them for the success. </a:t>
            </a:r>
          </a:p>
          <a:p>
            <a:r>
              <a:rPr lang="en-US" b="1" dirty="0" smtClean="0"/>
              <a:t>Apply</a:t>
            </a:r>
            <a:r>
              <a:rPr lang="en-US" dirty="0" smtClean="0"/>
              <a:t>: Create strategies to apply any helpful innovations.</a:t>
            </a:r>
          </a:p>
          <a:p>
            <a:r>
              <a:rPr lang="en-US" b="1" dirty="0" smtClean="0"/>
              <a:t>Evaluate</a:t>
            </a:r>
            <a:r>
              <a:rPr lang="en-US" dirty="0" smtClean="0"/>
              <a:t>: Evaluate how effective the innovations are and make changes as necessary.</a:t>
            </a:r>
          </a:p>
          <a:p>
            <a:endParaRPr lang="en-US" dirty="0"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75A0ED-3C37-4D02-B35D-6E24D23BF386}" type="slidenum">
              <a:rPr lang="en-US" smtClean="0"/>
              <a:pPr eaLnBrk="1" hangingPunct="1"/>
              <a:t>104</a:t>
            </a:fld>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sat deflated spinning like a hamster on a wheel all day long doing the same task over and over again in the same way. Angela had not been excited by the process anymore and needed a pick-me-up. Diane noticed the boredom written all over Angela's face and decided to help her put some pip in her step by showing her how to dream up big new ideas that will catapult Angela into a brand new world full of innovation and ideas that kept her momentum soaring for years to come. Diane knew that the key to success meant thinking outside the box and she need to create her own magic instead of working like a puppet on a string. Innovation gave just the gift Angela needed and she had become beside herself with excitement at the thought of reaching new heights with new ideas.</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108</a:t>
            </a:fld>
            <a:endParaRPr lang="en-US" dirty="0"/>
          </a:p>
        </p:txBody>
      </p:sp>
    </p:spTree>
    <p:extLst>
      <p:ext uri="{BB962C8B-B14F-4D97-AF65-F5344CB8AC3E}">
        <p14:creationId xmlns:p14="http://schemas.microsoft.com/office/powerpoint/2010/main" val="26966150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organization needs structure. People rely on processes that clearly define their roles and responsibilities. Organizations, however, are made up of people, and middle managers need to address the human element as they design structures and processes to help guide their employees.</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119</a:t>
            </a:fld>
            <a:endParaRPr lang="en-US" dirty="0"/>
          </a:p>
        </p:txBody>
      </p:sp>
    </p:spTree>
    <p:extLst>
      <p:ext uri="{BB962C8B-B14F-4D97-AF65-F5344CB8AC3E}">
        <p14:creationId xmlns:p14="http://schemas.microsoft.com/office/powerpoint/2010/main" val="3323227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Management is vital to the success of every organization. Management is not about telling people what to do; it is coordinating and organizing the team based on the policies, goals, and objectives of the organization. Part of management is choosing how a business should run, and directing people based on these decisions. Managers need to be both effective and efficient in their jobs. Efficiency involves doing things correctly. In order, to be effective, however, goals are reached and maintained, which may mean changing processes. </a:t>
            </a:r>
          </a:p>
          <a:p>
            <a:r>
              <a:rPr lang="en-US" dirty="0" smtClean="0"/>
              <a:t>Effective Management</a:t>
            </a:r>
          </a:p>
          <a:p>
            <a:r>
              <a:rPr lang="en-US" dirty="0" smtClean="0"/>
              <a:t>•	Task oriented</a:t>
            </a:r>
          </a:p>
          <a:p>
            <a:r>
              <a:rPr lang="en-US" dirty="0" smtClean="0"/>
              <a:t>•	Develops strategies to reach goals</a:t>
            </a:r>
          </a:p>
          <a:p>
            <a:r>
              <a:rPr lang="en-US" dirty="0" smtClean="0"/>
              <a:t>•	Uses job descriptions to define how work is done </a:t>
            </a:r>
          </a:p>
          <a:p>
            <a:r>
              <a:rPr lang="en-US" dirty="0" smtClean="0"/>
              <a:t>•	Goals are based on priorities</a:t>
            </a:r>
          </a:p>
          <a:p>
            <a:r>
              <a:rPr lang="en-US" dirty="0" smtClean="0"/>
              <a:t>•	Predicts and adapts to change</a:t>
            </a:r>
          </a:p>
          <a:p>
            <a:r>
              <a:rPr lang="en-US" dirty="0" smtClean="0"/>
              <a:t>•	Consistently evaluates and looks for ways to improve current methods</a:t>
            </a:r>
          </a:p>
          <a:p>
            <a:r>
              <a:rPr lang="en-US" dirty="0" smtClean="0"/>
              <a:t>Efficient Management</a:t>
            </a:r>
          </a:p>
          <a:p>
            <a:r>
              <a:rPr lang="en-US" dirty="0" smtClean="0"/>
              <a:t>•	Work oriented</a:t>
            </a:r>
          </a:p>
          <a:p>
            <a:r>
              <a:rPr lang="en-US" dirty="0" smtClean="0"/>
              <a:t>•	Strives to keep the present system running well</a:t>
            </a:r>
          </a:p>
          <a:p>
            <a:r>
              <a:rPr lang="en-US" dirty="0" smtClean="0"/>
              <a:t>•	Adheres strictly to job requirements</a:t>
            </a:r>
          </a:p>
          <a:p>
            <a:r>
              <a:rPr lang="en-US" dirty="0" smtClean="0"/>
              <a:t>•	Avoids change</a:t>
            </a:r>
          </a:p>
          <a:p>
            <a:r>
              <a:rPr lang="en-US" dirty="0" smtClean="0"/>
              <a:t>•	Monitors work and procedures</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5</a:t>
            </a:fld>
            <a:endParaRPr lang="en-US" dirty="0"/>
          </a:p>
        </p:txBody>
      </p:sp>
    </p:spTree>
    <p:extLst>
      <p:ext uri="{BB962C8B-B14F-4D97-AF65-F5344CB8AC3E}">
        <p14:creationId xmlns:p14="http://schemas.microsoft.com/office/powerpoint/2010/main" val="3494443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Departmentalization is the process that divides work groups into areas. These areas are divided into different departments such as research and development, sales, production, and finance. There are five categories of departmentalization.</a:t>
            </a:r>
          </a:p>
          <a:p>
            <a:r>
              <a:rPr lang="en-US" b="1" dirty="0" smtClean="0"/>
              <a:t>Categories</a:t>
            </a:r>
            <a:r>
              <a:rPr lang="en-US" dirty="0" smtClean="0"/>
              <a:t>:</a:t>
            </a:r>
          </a:p>
          <a:p>
            <a:r>
              <a:rPr lang="en-US" b="1" dirty="0" smtClean="0"/>
              <a:t>Product:</a:t>
            </a:r>
            <a:r>
              <a:rPr lang="en-US" dirty="0" smtClean="0"/>
              <a:t> The departments are responsible for manufacturers.</a:t>
            </a:r>
          </a:p>
          <a:p>
            <a:r>
              <a:rPr lang="en-US" b="1" dirty="0" smtClean="0"/>
              <a:t>Geographic:</a:t>
            </a:r>
            <a:r>
              <a:rPr lang="en-US" dirty="0" smtClean="0"/>
              <a:t> The locations define the departments.</a:t>
            </a:r>
          </a:p>
          <a:p>
            <a:r>
              <a:rPr lang="en-US" b="1" dirty="0" smtClean="0"/>
              <a:t>Customer:</a:t>
            </a:r>
            <a:r>
              <a:rPr lang="en-US" dirty="0" smtClean="0"/>
              <a:t> The different types of customers define departments.</a:t>
            </a:r>
          </a:p>
          <a:p>
            <a:r>
              <a:rPr lang="en-US" b="1" dirty="0" smtClean="0"/>
              <a:t>Functional</a:t>
            </a:r>
            <a:r>
              <a:rPr lang="en-US" dirty="0" smtClean="0"/>
              <a:t>: Areas of specialty are divided into departments. This is probably the most familiar type of departmentalization.</a:t>
            </a:r>
          </a:p>
          <a:p>
            <a:r>
              <a:rPr lang="en-US" b="1" dirty="0" smtClean="0"/>
              <a:t>Process</a:t>
            </a:r>
            <a:r>
              <a:rPr lang="en-US" dirty="0" smtClean="0"/>
              <a:t>: The steps of the production process make up departments.</a:t>
            </a:r>
          </a:p>
          <a:p>
            <a:endParaRPr lang="en-US" dirty="0" smtClean="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D23101-5007-4235-9FF0-A17490F5B086}" type="slidenum">
              <a:rPr lang="en-US" smtClean="0"/>
              <a:pPr eaLnBrk="1" hangingPunct="1"/>
              <a:t>120</a:t>
            </a:fld>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Organizational authority is chain of command that establishes the authority of management and employees. There are different methods for establishing this authority.</a:t>
            </a:r>
          </a:p>
          <a:p>
            <a:r>
              <a:rPr lang="en-US" b="1" dirty="0" smtClean="0"/>
              <a:t>Direct hierarchy</a:t>
            </a:r>
            <a:r>
              <a:rPr lang="en-US" dirty="0" smtClean="0"/>
              <a:t>: This is the direct flow of power from the top to the bottom. All department employees have an individual boss. </a:t>
            </a:r>
          </a:p>
          <a:p>
            <a:r>
              <a:rPr lang="en-US" b="1" dirty="0" smtClean="0"/>
              <a:t>Line authority-function</a:t>
            </a:r>
            <a:r>
              <a:rPr lang="en-US" dirty="0" smtClean="0"/>
              <a:t>: Employees have authority over those immediately below them.</a:t>
            </a:r>
          </a:p>
          <a:p>
            <a:r>
              <a:rPr lang="en-US" b="1" dirty="0" smtClean="0"/>
              <a:t>Staff authority-function</a:t>
            </a:r>
            <a:r>
              <a:rPr lang="en-US" dirty="0" smtClean="0"/>
              <a:t>: Employees have no authority, but can offer advice to others.</a:t>
            </a:r>
          </a:p>
          <a:p>
            <a:r>
              <a:rPr lang="en-US" dirty="0" smtClean="0"/>
              <a:t>No matter which type of organizational authority is used, it is essential that managers delegate assignments so that they involve employees in the process and do not burn out.</a:t>
            </a:r>
          </a:p>
          <a:p>
            <a:endParaRPr lang="en-US" dirty="0"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2899CD9-1586-4F7E-8937-5F52A8FF2AAD}" type="slidenum">
              <a:rPr lang="en-US" smtClean="0"/>
              <a:pPr eaLnBrk="1" hangingPunct="1"/>
              <a:t>121</a:t>
            </a:fld>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Adam and Larry were stepping all over each other’s toes. Neither one knew who should hold the reins on the gigantic project they were worked on. Adam pulled one way and Larry tugged the other way. There went nowhere fast. Larry decided the line had to be drawn in the sand and they each needed to stake their claim on their part of the project or they would sink an already sinking ship. Adam agreed and they drew out a diagram detailing who was in charge of what – split the tasks right down the center and declared themselves masters of their own domains. Adam led his team on one mission and Larry led his team on another mission and they all met in the center where celebrations took place due to their well-drawn out plan.</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124</a:t>
            </a:fld>
            <a:endParaRPr lang="en-US" dirty="0"/>
          </a:p>
        </p:txBody>
      </p:sp>
    </p:spTree>
    <p:extLst>
      <p:ext uri="{BB962C8B-B14F-4D97-AF65-F5344CB8AC3E}">
        <p14:creationId xmlns:p14="http://schemas.microsoft.com/office/powerpoint/2010/main" val="24292428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Middle managers are usually in charge of teams. Managing teams is difficult but rewarding. Teams are made up of individuals who have to learn to work together as a single unit. Teammates often go through a difficult adjustment period before they reach their optimal level of performance. Fortunately, the right leadership will enhance the effectiveness of teams.</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135</a:t>
            </a:fld>
            <a:endParaRPr lang="en-US" dirty="0"/>
          </a:p>
        </p:txBody>
      </p:sp>
    </p:spTree>
    <p:extLst>
      <p:ext uri="{BB962C8B-B14F-4D97-AF65-F5344CB8AC3E}">
        <p14:creationId xmlns:p14="http://schemas.microsoft.com/office/powerpoint/2010/main" val="23669554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Direction</a:t>
            </a:r>
            <a:r>
              <a:rPr lang="en-US" dirty="0" smtClean="0"/>
              <a:t>: The goals and direction of the team are clear.</a:t>
            </a:r>
          </a:p>
          <a:p>
            <a:r>
              <a:rPr lang="en-US" b="1" dirty="0" smtClean="0"/>
              <a:t>Expectations</a:t>
            </a:r>
            <a:r>
              <a:rPr lang="en-US" dirty="0" smtClean="0"/>
              <a:t>: Team members understand what is expected of them.</a:t>
            </a:r>
          </a:p>
          <a:p>
            <a:r>
              <a:rPr lang="en-US" b="1" dirty="0" smtClean="0"/>
              <a:t>Qualified members</a:t>
            </a:r>
            <a:r>
              <a:rPr lang="en-US" dirty="0" smtClean="0"/>
              <a:t>: Members are qualified to complete their assignments.</a:t>
            </a:r>
          </a:p>
          <a:p>
            <a:r>
              <a:rPr lang="en-US" b="1" dirty="0" smtClean="0"/>
              <a:t>Practical procedures</a:t>
            </a:r>
            <a:r>
              <a:rPr lang="en-US" dirty="0" smtClean="0"/>
              <a:t>: The procedures are clear and relevant.</a:t>
            </a:r>
          </a:p>
          <a:p>
            <a:r>
              <a:rPr lang="en-US" b="1" dirty="0" smtClean="0"/>
              <a:t>Strong internal relationships</a:t>
            </a:r>
            <a:r>
              <a:rPr lang="en-US" dirty="0" smtClean="0"/>
              <a:t>: Team members work together and respect the diversity of the group.</a:t>
            </a:r>
          </a:p>
          <a:p>
            <a:r>
              <a:rPr lang="en-US" b="1" dirty="0" smtClean="0"/>
              <a:t>Shared responsibility</a:t>
            </a:r>
            <a:r>
              <a:rPr lang="en-US" dirty="0" smtClean="0"/>
              <a:t>: The projects are the responsibility of the group.</a:t>
            </a:r>
          </a:p>
          <a:p>
            <a:r>
              <a:rPr lang="en-US" b="1" dirty="0" smtClean="0"/>
              <a:t>Strong external relationships</a:t>
            </a:r>
            <a:r>
              <a:rPr lang="en-US" dirty="0" smtClean="0"/>
              <a:t>: Members work to educate employees outside their team.</a:t>
            </a:r>
          </a:p>
          <a:p>
            <a:endParaRPr lang="en-US" dirty="0" smtClean="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1EE6C-6C17-4387-AF97-C6CC1DDED1CD}" type="slidenum">
              <a:rPr lang="en-US" smtClean="0"/>
              <a:pPr eaLnBrk="1" hangingPunct="1"/>
              <a:t>138</a:t>
            </a:fld>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Roman had enough work to last a lifetime on his mile long to-do list. It took all the strength he could muster to start to dig through each task one by one. His coworker, Shane, noticed that he flew solo with a very heavy work load that dragged him down and brought him to almost a standstill. With his back up against the wall and deadlines that hung over his head, Roman told Shane he felt like the walls closed in on him. Shane told him that he needed an army of coworkers to help him toe the line and knock each item off his to-do list in no time flat. Roman agreed and scoped out the room of eager coworkers and handed off tasks. His load felt lighter and items fell off that list and left Roman energized for the next challenge.</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140</a:t>
            </a:fld>
            <a:endParaRPr lang="en-US" dirty="0"/>
          </a:p>
        </p:txBody>
      </p:sp>
    </p:spTree>
    <p:extLst>
      <p:ext uri="{BB962C8B-B14F-4D97-AF65-F5344CB8AC3E}">
        <p14:creationId xmlns:p14="http://schemas.microsoft.com/office/powerpoint/2010/main" val="37711862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successful manager is a good leader who is able to motivate and inspire employees into action. Highly motivated employees are more productive than unmotivated employees. They are creative and passionate about their work. Motivated people are aligned with the company’s values and show more loyalty to their organizations. Middle managers need to understand that motivation is the key to running a successful team.</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151</a:t>
            </a:fld>
            <a:endParaRPr lang="en-US" dirty="0"/>
          </a:p>
        </p:txBody>
      </p:sp>
    </p:spTree>
    <p:extLst>
      <p:ext uri="{BB962C8B-B14F-4D97-AF65-F5344CB8AC3E}">
        <p14:creationId xmlns:p14="http://schemas.microsoft.com/office/powerpoint/2010/main" val="13949246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smtClean="0"/>
              <a:t>There are both internal and external motivations. Managers often focus on external motivations. While external motivations can be useful, they are only effective if they mean something to the employees.</a:t>
            </a:r>
          </a:p>
          <a:p>
            <a:pPr>
              <a:defRPr/>
            </a:pPr>
            <a:r>
              <a:rPr lang="en-US" b="1" dirty="0" smtClean="0"/>
              <a:t>External Motivation</a:t>
            </a:r>
            <a:r>
              <a:rPr lang="en-US" dirty="0" smtClean="0"/>
              <a:t>:</a:t>
            </a:r>
          </a:p>
          <a:p>
            <a:pPr>
              <a:defRPr/>
            </a:pPr>
            <a:r>
              <a:rPr lang="en-US" dirty="0" smtClean="0"/>
              <a:t>Pay</a:t>
            </a:r>
          </a:p>
          <a:p>
            <a:pPr>
              <a:defRPr/>
            </a:pPr>
            <a:r>
              <a:rPr lang="en-US" dirty="0" smtClean="0"/>
              <a:t>Recognition</a:t>
            </a:r>
          </a:p>
          <a:p>
            <a:pPr>
              <a:defRPr/>
            </a:pPr>
            <a:r>
              <a:rPr lang="en-US" dirty="0" smtClean="0"/>
              <a:t> Fear</a:t>
            </a:r>
          </a:p>
          <a:p>
            <a:pPr>
              <a:defRPr/>
            </a:pPr>
            <a:r>
              <a:rPr lang="en-US" dirty="0" smtClean="0"/>
              <a:t>Promotion</a:t>
            </a:r>
          </a:p>
          <a:p>
            <a:pPr>
              <a:defRPr/>
            </a:pPr>
            <a:r>
              <a:rPr lang="en-US" dirty="0" smtClean="0"/>
              <a:t> Rewards</a:t>
            </a:r>
          </a:p>
          <a:p>
            <a:pPr>
              <a:defRPr/>
            </a:pPr>
            <a:r>
              <a:rPr lang="en-US" dirty="0" smtClean="0"/>
              <a:t> It is important that managers take the time to understand the personal, internal motivations of individuals, and try to link personal goals with work. Social responsibility is an example of connecting personal employee beliefs and motivations to company procedures. </a:t>
            </a:r>
          </a:p>
          <a:p>
            <a:pPr>
              <a:defRPr/>
            </a:pPr>
            <a:r>
              <a:rPr lang="en-US" b="1" dirty="0" smtClean="0"/>
              <a:t>Internal Motivation</a:t>
            </a:r>
            <a:r>
              <a:rPr lang="en-US" dirty="0" smtClean="0"/>
              <a:t>:</a:t>
            </a:r>
          </a:p>
          <a:p>
            <a:pPr>
              <a:defRPr/>
            </a:pPr>
            <a:r>
              <a:rPr lang="en-US" dirty="0" smtClean="0"/>
              <a:t>Family</a:t>
            </a:r>
          </a:p>
          <a:p>
            <a:pPr>
              <a:defRPr/>
            </a:pPr>
            <a:r>
              <a:rPr lang="en-US" dirty="0" smtClean="0"/>
              <a:t>Environment</a:t>
            </a:r>
          </a:p>
          <a:p>
            <a:pPr>
              <a:defRPr/>
            </a:pPr>
            <a:r>
              <a:rPr lang="en-US" dirty="0" smtClean="0"/>
              <a:t>Success</a:t>
            </a:r>
          </a:p>
          <a:p>
            <a:pPr>
              <a:defRPr/>
            </a:pPr>
            <a:r>
              <a:rPr lang="en-US" dirty="0" smtClean="0"/>
              <a:t>Community</a:t>
            </a:r>
          </a:p>
          <a:p>
            <a:pPr>
              <a:defRPr/>
            </a:pPr>
            <a:r>
              <a:rPr lang="en-US" dirty="0" smtClean="0"/>
              <a:t>Personal time</a:t>
            </a:r>
          </a:p>
          <a:p>
            <a:pPr>
              <a:defRPr/>
            </a:pPr>
            <a:r>
              <a:rPr lang="en-US" dirty="0" smtClean="0"/>
              <a:t>In order for managers to motivate employees they must be motivated themselves. Their work needs to reflect their internal motivations.</a:t>
            </a:r>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DA4D76-8848-4E59-A130-4C934C8E42E6}" type="slidenum">
              <a:rPr lang="en-US" smtClean="0"/>
              <a:pPr eaLnBrk="1" hangingPunct="1"/>
              <a:t>152</a:t>
            </a:fld>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Adam’s Equity Theory is named for the psychologist who developed the idea. Basically, employees are not motivated to work if they believe that they are putting more into a job than they are getting out of it. When employees see this type of discrepancy, they react in different ways. They may become less productive, unruly, or leave the organization. Managers need to try to balance what people put into their work with what they get out of it.</a:t>
            </a:r>
          </a:p>
          <a:p>
            <a:pPr>
              <a:defRPr/>
            </a:pPr>
            <a:r>
              <a:rPr lang="en-US" b="1" dirty="0" smtClean="0"/>
              <a:t>Typical Employee Inputs</a:t>
            </a:r>
            <a:r>
              <a:rPr lang="en-US" dirty="0" smtClean="0"/>
              <a:t>:</a:t>
            </a:r>
          </a:p>
          <a:p>
            <a:pPr>
              <a:defRPr/>
            </a:pPr>
            <a:r>
              <a:rPr lang="en-US" dirty="0" smtClean="0"/>
              <a:t>Skill</a:t>
            </a:r>
          </a:p>
          <a:p>
            <a:pPr>
              <a:defRPr/>
            </a:pPr>
            <a:r>
              <a:rPr lang="en-US" dirty="0" smtClean="0"/>
              <a:t>Time</a:t>
            </a:r>
          </a:p>
          <a:p>
            <a:pPr>
              <a:defRPr/>
            </a:pPr>
            <a:r>
              <a:rPr lang="en-US" dirty="0" smtClean="0"/>
              <a:t>Commitment</a:t>
            </a:r>
          </a:p>
          <a:p>
            <a:pPr>
              <a:defRPr/>
            </a:pPr>
            <a:r>
              <a:rPr lang="en-US" dirty="0" smtClean="0"/>
              <a:t>Trust</a:t>
            </a:r>
          </a:p>
          <a:p>
            <a:pPr>
              <a:defRPr/>
            </a:pPr>
            <a:r>
              <a:rPr lang="en-US" dirty="0" smtClean="0"/>
              <a:t>Effort</a:t>
            </a:r>
          </a:p>
          <a:p>
            <a:pPr>
              <a:defRPr/>
            </a:pPr>
            <a:r>
              <a:rPr lang="en-US" dirty="0" smtClean="0"/>
              <a:t>Support</a:t>
            </a:r>
          </a:p>
          <a:p>
            <a:pPr>
              <a:defRPr/>
            </a:pPr>
            <a:r>
              <a:rPr lang="en-US" b="1" dirty="0" smtClean="0"/>
              <a:t>Common Employee Outputs:</a:t>
            </a:r>
            <a:endParaRPr lang="en-US" dirty="0" smtClean="0"/>
          </a:p>
          <a:p>
            <a:pPr>
              <a:defRPr/>
            </a:pPr>
            <a:r>
              <a:rPr lang="en-US" dirty="0" smtClean="0"/>
              <a:t>Pay</a:t>
            </a:r>
          </a:p>
          <a:p>
            <a:pPr>
              <a:defRPr/>
            </a:pPr>
            <a:r>
              <a:rPr lang="en-US" dirty="0" smtClean="0"/>
              <a:t>Benefits </a:t>
            </a:r>
          </a:p>
          <a:p>
            <a:pPr>
              <a:defRPr/>
            </a:pPr>
            <a:r>
              <a:rPr lang="en-US" dirty="0" smtClean="0"/>
              <a:t>Advancement</a:t>
            </a:r>
          </a:p>
          <a:p>
            <a:pPr>
              <a:defRPr/>
            </a:pPr>
            <a:r>
              <a:rPr lang="en-US" dirty="0" smtClean="0"/>
              <a:t>Security</a:t>
            </a:r>
          </a:p>
          <a:p>
            <a:pPr>
              <a:defRPr/>
            </a:pPr>
            <a:r>
              <a:rPr lang="en-US" dirty="0" smtClean="0"/>
              <a:t>Recognition</a:t>
            </a:r>
          </a:p>
          <a:p>
            <a:pPr>
              <a:defRPr/>
            </a:pPr>
            <a:endParaRPr 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3BA79D-785D-45A9-8B46-77A631401362}" type="slidenum">
              <a:rPr lang="en-US" smtClean="0"/>
              <a:pPr eaLnBrk="1" hangingPunct="1"/>
              <a:t>153</a:t>
            </a:fld>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Connie moved at a snail's pace through the office with her head hanging low. Jim welcomed her with a huge grin and Connie kept her eyes on the ground. Jim recognized that Connie had lost her motivation and decided to help Connie get some pep in her step and return to the ray of sunshine she had always been around the office. Jim motivated Connie with his winning attitude and his eternal optimism and reminded Connie to visit the wall of heroes and see her photo plastered all over it. Connie felt reminded that she once had been a shining star in the office and thanked Jim for the walk down memory lane. They placed the awards Connie had received in her cubicle to speak to her every time she saw clouds in the sky and kept her alert and she could stand tall ready to face her day.</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158</a:t>
            </a:fld>
            <a:endParaRPr lang="en-US" dirty="0"/>
          </a:p>
        </p:txBody>
      </p:sp>
    </p:spTree>
    <p:extLst>
      <p:ext uri="{BB962C8B-B14F-4D97-AF65-F5344CB8AC3E}">
        <p14:creationId xmlns:p14="http://schemas.microsoft.com/office/powerpoint/2010/main" val="339714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Middle managers have obligations to senior managers and employees. The job is not easy, and requires juggling many different responsibilities. A target metric is provided to most managers. Each managerial role is different, but most managers share several key responsibilities.</a:t>
            </a:r>
          </a:p>
          <a:p>
            <a:pPr>
              <a:defRPr/>
            </a:pPr>
            <a:r>
              <a:rPr lang="en-US" dirty="0" smtClean="0"/>
              <a:t> </a:t>
            </a:r>
          </a:p>
          <a:p>
            <a:pPr>
              <a:defRPr/>
            </a:pPr>
            <a:r>
              <a:rPr lang="en-US" b="1" dirty="0" smtClean="0"/>
              <a:t>Managers’ Responsibilities</a:t>
            </a:r>
            <a:r>
              <a:rPr lang="en-US" dirty="0" smtClean="0"/>
              <a:t>:</a:t>
            </a:r>
          </a:p>
          <a:p>
            <a:pPr>
              <a:defRPr/>
            </a:pPr>
            <a:r>
              <a:rPr lang="en-US" dirty="0" smtClean="0"/>
              <a:t>Meet business goals, vision, and objectives.</a:t>
            </a:r>
          </a:p>
          <a:p>
            <a:pPr>
              <a:defRPr/>
            </a:pPr>
            <a:r>
              <a:rPr lang="en-US" dirty="0" smtClean="0"/>
              <a:t>Supervise and be responsible for the performance of team members.</a:t>
            </a:r>
          </a:p>
          <a:p>
            <a:pPr>
              <a:defRPr/>
            </a:pPr>
            <a:r>
              <a:rPr lang="en-US" dirty="0" smtClean="0"/>
              <a:t>Hire, train, and develop employees.</a:t>
            </a:r>
          </a:p>
          <a:p>
            <a:pPr>
              <a:defRPr/>
            </a:pPr>
            <a:r>
              <a:rPr lang="en-US" dirty="0" smtClean="0"/>
              <a:t>Identify problems and come up with solutions.</a:t>
            </a:r>
          </a:p>
          <a:p>
            <a:pPr>
              <a:defRPr/>
            </a:pPr>
            <a:r>
              <a:rPr lang="en-US" dirty="0" smtClean="0"/>
              <a:t>Share responsibility for the growth and success of the company.</a:t>
            </a:r>
          </a:p>
          <a:p>
            <a:pPr>
              <a:defRPr/>
            </a:pPr>
            <a:r>
              <a:rPr lang="en-US" dirty="0" smtClean="0"/>
              <a:t>With the number of jobs a manager must perform, it can feel like a juggling act. Successful managers are able to perform these roles by prioritizing their tasks. Again, it is important to weigh effectiveness and efficiency.</a:t>
            </a:r>
          </a:p>
          <a:p>
            <a:pPr>
              <a:defRPr/>
            </a:pPr>
            <a:r>
              <a:rPr lang="en-US" b="1" dirty="0" smtClean="0"/>
              <a:t>Prioritizing Tasks</a:t>
            </a:r>
            <a:r>
              <a:rPr lang="en-US" dirty="0" smtClean="0"/>
              <a:t>:</a:t>
            </a:r>
          </a:p>
          <a:p>
            <a:pPr>
              <a:defRPr/>
            </a:pPr>
            <a:r>
              <a:rPr lang="en-US" b="1" dirty="0" smtClean="0"/>
              <a:t>Effectiveness</a:t>
            </a:r>
            <a:r>
              <a:rPr lang="en-US" dirty="0" smtClean="0"/>
              <a:t>: How important is the task in light of company goals or standards? Is it realistic to achieve?</a:t>
            </a:r>
          </a:p>
          <a:p>
            <a:pPr>
              <a:defRPr/>
            </a:pPr>
            <a:r>
              <a:rPr lang="en-US" b="1" dirty="0" smtClean="0"/>
              <a:t>Time</a:t>
            </a:r>
            <a:r>
              <a:rPr lang="en-US" dirty="0" smtClean="0"/>
              <a:t>: How long will the task take, and what is the affect on labor?</a:t>
            </a:r>
          </a:p>
          <a:p>
            <a:pPr>
              <a:defRPr/>
            </a:pPr>
            <a:r>
              <a:rPr lang="en-US" b="1" dirty="0" smtClean="0"/>
              <a:t>Cost</a:t>
            </a:r>
            <a:r>
              <a:rPr lang="en-US" dirty="0" smtClean="0"/>
              <a:t>: What is the cost of the task in terms of labor, supplies, and other resources?</a:t>
            </a:r>
          </a:p>
          <a:p>
            <a:pPr>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BDDAE2-C29A-497A-9C39-FE2C83BA4D26}" type="slidenum">
              <a:rPr lang="en-US" smtClean="0"/>
              <a:pPr eaLnBrk="1" hangingPunct="1"/>
              <a:t>6</a:t>
            </a:fld>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middle management skills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169</a:t>
            </a:fld>
            <a:endParaRPr lang="en-US" dirty="0"/>
          </a:p>
        </p:txBody>
      </p:sp>
    </p:spTree>
    <p:extLst>
      <p:ext uri="{BB962C8B-B14F-4D97-AF65-F5344CB8AC3E}">
        <p14:creationId xmlns:p14="http://schemas.microsoft.com/office/powerpoint/2010/main" val="17534479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Steven Covey</a:t>
            </a:r>
            <a:r>
              <a:rPr lang="en-US" sz="1200" kern="1200" dirty="0" smtClean="0">
                <a:solidFill>
                  <a:schemeClr val="tx1"/>
                </a:solidFill>
                <a:effectLst/>
                <a:latin typeface="+mn-lt"/>
                <a:ea typeface="+mn-ea"/>
                <a:cs typeface="+mn-cs"/>
              </a:rPr>
              <a:t>: Management works in the system; leadership works on the system.</a:t>
            </a:r>
          </a:p>
          <a:p>
            <a:pPr lvl="0"/>
            <a:r>
              <a:rPr lang="en-US" sz="1200" b="1" kern="1200" dirty="0" smtClean="0">
                <a:solidFill>
                  <a:schemeClr val="tx1"/>
                </a:solidFill>
                <a:effectLst/>
                <a:latin typeface="+mn-lt"/>
                <a:ea typeface="+mn-ea"/>
                <a:cs typeface="+mn-cs"/>
              </a:rPr>
              <a:t>H.S.M Burns</a:t>
            </a:r>
            <a:r>
              <a:rPr lang="en-US" sz="1200" kern="1200" dirty="0" smtClean="0">
                <a:solidFill>
                  <a:schemeClr val="tx1"/>
                </a:solidFill>
                <a:effectLst/>
                <a:latin typeface="+mn-lt"/>
                <a:ea typeface="+mn-ea"/>
                <a:cs typeface="+mn-cs"/>
              </a:rPr>
              <a:t>: A good manager is a man who isn’t worried about his own career but rather the careers of those who work for him.</a:t>
            </a:r>
          </a:p>
          <a:p>
            <a:pPr lvl="0"/>
            <a:r>
              <a:rPr lang="en-US" sz="1200" b="1" kern="1200" dirty="0" smtClean="0">
                <a:solidFill>
                  <a:schemeClr val="tx1"/>
                </a:solidFill>
                <a:effectLst/>
                <a:latin typeface="+mn-lt"/>
                <a:ea typeface="+mn-ea"/>
                <a:cs typeface="+mn-cs"/>
              </a:rPr>
              <a:t>Robert Heller</a:t>
            </a:r>
            <a:r>
              <a:rPr lang="en-US" sz="1200" kern="1200" dirty="0" smtClean="0">
                <a:solidFill>
                  <a:schemeClr val="tx1"/>
                </a:solidFill>
                <a:effectLst/>
                <a:latin typeface="+mn-lt"/>
                <a:ea typeface="+mn-ea"/>
                <a:cs typeface="+mn-cs"/>
              </a:rPr>
              <a:t>: Effective management always means asking the right question.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170</a:t>
            </a:fld>
            <a:endParaRPr lang="en-US" dirty="0"/>
          </a:p>
        </p:txBody>
      </p:sp>
    </p:spTree>
    <p:extLst>
      <p:ext uri="{BB962C8B-B14F-4D97-AF65-F5344CB8AC3E}">
        <p14:creationId xmlns:p14="http://schemas.microsoft.com/office/powerpoint/2010/main" val="3905219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many managers in the workforce. Some managers are respected and others are despised. So, what does it take to be a manager? Each manager is unique, but a successful manager will embody certain characteristics.</a:t>
            </a:r>
          </a:p>
          <a:p>
            <a:r>
              <a:rPr lang="en-US" dirty="0" smtClean="0"/>
              <a:t> </a:t>
            </a:r>
          </a:p>
          <a:p>
            <a:r>
              <a:rPr lang="en-US" b="1" dirty="0" smtClean="0"/>
              <a:t>Characteristics of a Manager</a:t>
            </a:r>
            <a:endParaRPr lang="en-US" dirty="0" smtClean="0"/>
          </a:p>
          <a:p>
            <a:r>
              <a:rPr lang="en-US" b="1" dirty="0" smtClean="0"/>
              <a:t>Integrity</a:t>
            </a:r>
            <a:r>
              <a:rPr lang="en-US" dirty="0" smtClean="0"/>
              <a:t>:  A successful manager is trustworthy and will lead by example. </a:t>
            </a:r>
          </a:p>
          <a:p>
            <a:r>
              <a:rPr lang="en-US" b="1" dirty="0" smtClean="0"/>
              <a:t>Communication</a:t>
            </a:r>
            <a:r>
              <a:rPr lang="en-US" dirty="0" smtClean="0"/>
              <a:t>: Middle managers must be able to communicate effectively to senior managers and their employees.</a:t>
            </a:r>
          </a:p>
          <a:p>
            <a:r>
              <a:rPr lang="en-US" b="1" dirty="0" smtClean="0"/>
              <a:t>Analytical Thinking</a:t>
            </a:r>
            <a:r>
              <a:rPr lang="en-US" dirty="0" smtClean="0"/>
              <a:t>: Managers need to think analytically in order to make decisions.</a:t>
            </a:r>
          </a:p>
          <a:p>
            <a:r>
              <a:rPr lang="en-US" b="1" dirty="0" smtClean="0"/>
              <a:t>Focus and Composure</a:t>
            </a:r>
            <a:r>
              <a:rPr lang="en-US" dirty="0" smtClean="0"/>
              <a:t>: It is important that managers remain focused and composed at all times.</a:t>
            </a:r>
          </a:p>
          <a:p>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5640DA8-F0CE-4891-8692-8E87EE2DB78C}" type="slidenum">
              <a:rPr lang="en-US" smtClean="0"/>
              <a:pPr eaLnBrk="1" hangingPunct="1"/>
              <a:t>7</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Middle managers are often what hold a company together. Most employees will never meet the CEO or other members of senior management. Middle managers are the face of the organization to the employees on their teams. Managers determine how a team functions, and how successful the projects are. A bad manager will cost the company money in the form of turnover and training. Even in times of economic change, strong management is important. Consider the following statistics:</a:t>
            </a:r>
          </a:p>
          <a:p>
            <a:r>
              <a:rPr lang="en-US" dirty="0" smtClean="0"/>
              <a:t>Thomas Colligan of Wharton Executive Education calculates that reducing turnover by one percent at an organization could increase the earning of partners by 80,000 dollars.</a:t>
            </a:r>
          </a:p>
          <a:p>
            <a:r>
              <a:rPr lang="en-US" dirty="0" smtClean="0"/>
              <a:t>Employee turnover is roughly 150 percent of the employee’s annual salary when all the costs are added together. Manager turnover is roughly 200 to 250 percent.</a:t>
            </a:r>
          </a:p>
          <a:p>
            <a:r>
              <a:rPr lang="en-US" dirty="0" smtClean="0"/>
              <a:t>Turnover costs about 10,000 dollars per employee according to 45 percent of businesses surveyed.</a:t>
            </a:r>
          </a:p>
          <a:p>
            <a:endParaRPr lang="en-US" dirty="0"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62B076-F94F-4D5C-9800-00659B272546}" type="slidenum">
              <a:rPr lang="en-US" smtClean="0"/>
              <a:pPr eaLnBrk="1" hangingPunct="1"/>
              <a:t>8</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David fumbled to get all his ducks in a row. As a middle manager he had no idea how he would be able to balance the number of employees he had in one hand and the number of tasks that he had to get done in the other hand. David felt like he walked on a tight rope. His boss, Emily, saw that he carried the weight of the world on his shoulders and pulled out her bag of tricks to show him how to tip the scales and find harmony in his day to day tasks. Emily gave David the keys to success by helping him identify how long each task would take and showed him how to identify the top employees to choose to lead his team to many victories ahead.</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9</a:t>
            </a:fld>
            <a:endParaRPr lang="en-US" dirty="0"/>
          </a:p>
        </p:txBody>
      </p:sp>
    </p:spTree>
    <p:extLst>
      <p:ext uri="{BB962C8B-B14F-4D97-AF65-F5344CB8AC3E}">
        <p14:creationId xmlns:p14="http://schemas.microsoft.com/office/powerpoint/2010/main" val="661122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 scandals are ingrained in the public’s consciousness. Many people expect the worst from those in positions of leadership. The truth is, however, that leadership at every level needs to be ethical and socially responsible. Let’s examine the ethics and social responsibility for middle managers.</a:t>
            </a:r>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20</a:t>
            </a:fld>
            <a:endParaRPr lang="en-US" dirty="0"/>
          </a:p>
        </p:txBody>
      </p:sp>
    </p:spTree>
    <p:extLst>
      <p:ext uri="{BB962C8B-B14F-4D97-AF65-F5344CB8AC3E}">
        <p14:creationId xmlns:p14="http://schemas.microsoft.com/office/powerpoint/2010/main" val="4289436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Rectangle 5"/>
          <p:cNvSpPr/>
          <p:nvPr userDrawn="1"/>
        </p:nvSpPr>
        <p:spPr>
          <a:xfrm>
            <a:off x="7391400" y="-23770"/>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80312" y="381000"/>
            <a:ext cx="1752600" cy="4056110"/>
          </a:xfrm>
          <a:noFill/>
          <a:ln>
            <a:noFill/>
          </a:ln>
        </p:spPr>
        <p:txBody>
          <a:bodyPr/>
          <a:lstStyle>
            <a:lvl1pPr marL="0" indent="0">
              <a:buNone/>
              <a:defRPr i="1" baseline="0">
                <a:solidFill>
                  <a:schemeClr val="tx1"/>
                </a:solidFill>
                <a:latin typeface="+mj-lt"/>
              </a:defRPr>
            </a:lvl1pPr>
          </a:lstStyle>
          <a:p>
            <a:pPr lvl="0"/>
            <a:r>
              <a:rPr lang="en-US" dirty="0" smtClean="0"/>
              <a:t>Click to edit Master text styles</a:t>
            </a:r>
          </a:p>
        </p:txBody>
      </p:sp>
      <p:pic>
        <p:nvPicPr>
          <p:cNvPr id="7" name="Picture 6" descr="s00021"/>
          <p:cNvPicPr>
            <a:picLocks noChangeAspect="1"/>
          </p:cNvPicPr>
          <p:nvPr userDrawn="1"/>
        </p:nvPicPr>
        <p:blipFill rotWithShape="1">
          <a:blip r:embed="rId2">
            <a:extLst>
              <a:ext uri="{28A0092B-C50C-407E-A947-70E740481C1C}">
                <a14:useLocalDpi xmlns:a14="http://schemas.microsoft.com/office/drawing/2010/main" val="0"/>
              </a:ext>
            </a:extLst>
          </a:blip>
          <a:srcRect l="6756" t="4730" r="11260" b="5744"/>
          <a:stretch/>
        </p:blipFill>
        <p:spPr bwMode="auto">
          <a:xfrm>
            <a:off x="7436376" y="4437110"/>
            <a:ext cx="1662648" cy="2420887"/>
          </a:xfrm>
          <a:prstGeom prst="rect">
            <a:avLst/>
          </a:prstGeom>
          <a:noFill/>
          <a:ln>
            <a:noFill/>
          </a:ln>
        </p:spPr>
      </p:pic>
    </p:spTree>
    <p:extLst>
      <p:ext uri="{BB962C8B-B14F-4D97-AF65-F5344CB8AC3E}">
        <p14:creationId xmlns:p14="http://schemas.microsoft.com/office/powerpoint/2010/main" val="394778676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6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149267424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514A8F1-9BD3-4DF9-9C1E-765FA9C3DBAC}" type="datetimeFigureOut">
              <a:rPr lang="en-US"/>
              <a:pPr>
                <a:defRPr/>
              </a:pPr>
              <a:t>12/9/2014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1E569B2-C4FD-4031-8514-158F9272BFF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137.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55.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56.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157.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00021"/>
          <p:cNvPicPr>
            <a:picLocks noChangeAspect="1"/>
          </p:cNvPicPr>
          <p:nvPr/>
        </p:nvPicPr>
        <p:blipFill rotWithShape="1">
          <a:blip r:embed="rId2">
            <a:extLst>
              <a:ext uri="{28A0092B-C50C-407E-A947-70E740481C1C}">
                <a14:useLocalDpi xmlns:a14="http://schemas.microsoft.com/office/drawing/2010/main" val="0"/>
              </a:ext>
            </a:extLst>
          </a:blip>
          <a:srcRect l="6756" t="4730" r="11260" b="5744"/>
          <a:stretch/>
        </p:blipFill>
        <p:spPr bwMode="auto">
          <a:xfrm>
            <a:off x="7436376" y="4437110"/>
            <a:ext cx="1662648" cy="2420887"/>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Middle Manager</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924505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In a business setting, what do managers ensure?</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nothing will ever get done</a:t>
            </a:r>
          </a:p>
          <a:p>
            <a:pPr marL="685800" lvl="0">
              <a:lnSpc>
                <a:spcPct val="115000"/>
              </a:lnSpc>
              <a:spcBef>
                <a:spcPts val="0"/>
              </a:spcBef>
              <a:spcAft>
                <a:spcPts val="0"/>
              </a:spcAft>
              <a:buFont typeface="+mj-lt"/>
              <a:buAutoNum type="alphaLcParenR"/>
              <a:tabLst>
                <a:tab pos="228600" algn="l"/>
                <a:tab pos="457200" algn="l"/>
              </a:tabLst>
            </a:pPr>
            <a:r>
              <a:rPr lang="en-US" dirty="0">
                <a:solidFill>
                  <a:srgbClr val="000000"/>
                </a:solidFill>
                <a:ea typeface="Times New Roman"/>
                <a:cs typeface="Times New Roman"/>
              </a:rPr>
              <a:t>That you will get a nice lunch</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business runs smoothly</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you will attend countless meetings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______________ the strategies of their superiors.</a:t>
            </a:r>
          </a:p>
          <a:p>
            <a:pPr marL="685800" lvl="0">
              <a:lnSpc>
                <a:spcPct val="115000"/>
              </a:lnSpc>
              <a:spcBef>
                <a:spcPts val="0"/>
              </a:spcBef>
              <a:spcAft>
                <a:spcPts val="0"/>
              </a:spcAft>
              <a:buFont typeface="+mj-lt"/>
              <a:buAutoNum type="alphaLcParenR"/>
            </a:pPr>
            <a:r>
              <a:rPr lang="en-US" dirty="0">
                <a:ea typeface="Times New Roman"/>
                <a:cs typeface="Times New Roman"/>
              </a:rPr>
              <a:t>Dislike</a:t>
            </a:r>
          </a:p>
          <a:p>
            <a:pPr marL="685800" lvl="0">
              <a:lnSpc>
                <a:spcPct val="115000"/>
              </a:lnSpc>
              <a:spcBef>
                <a:spcPts val="0"/>
              </a:spcBef>
              <a:spcAft>
                <a:spcPts val="0"/>
              </a:spcAft>
              <a:buFont typeface="+mj-lt"/>
              <a:buAutoNum type="alphaLcParenR"/>
            </a:pPr>
            <a:r>
              <a:rPr lang="en-US" dirty="0">
                <a:ea typeface="Times New Roman"/>
                <a:cs typeface="Times New Roman"/>
              </a:rPr>
              <a:t>Implement</a:t>
            </a: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endParaRPr lang="en-US" dirty="0" smtClean="0"/>
          </a:p>
        </p:txBody>
      </p:sp>
    </p:spTree>
    <p:extLst>
      <p:ext uri="{BB962C8B-B14F-4D97-AF65-F5344CB8AC3E}">
        <p14:creationId xmlns:p14="http://schemas.microsoft.com/office/powerpoint/2010/main" val="70037529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_______________is a simple way for organizations to differentiate themselves from the competition.</a:t>
            </a:r>
          </a:p>
          <a:p>
            <a:pPr marL="685800" lvl="0">
              <a:lnSpc>
                <a:spcPct val="115000"/>
              </a:lnSpc>
              <a:spcBef>
                <a:spcPts val="0"/>
              </a:spcBef>
              <a:spcAft>
                <a:spcPts val="0"/>
              </a:spcAft>
              <a:buFont typeface="+mj-lt"/>
              <a:buAutoNum type="alphaLcParenR"/>
            </a:pPr>
            <a:r>
              <a:rPr lang="en-US" dirty="0">
                <a:ea typeface="Times New Roman"/>
                <a:cs typeface="Times New Roman"/>
              </a:rPr>
              <a:t>Location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Friendliness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Branding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Telecommuting</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strategy-making process is ____________ with organizational strategy.</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Cohesive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Aligned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Synonymous</a:t>
            </a:r>
          </a:p>
        </p:txBody>
      </p:sp>
    </p:spTree>
    <p:extLst>
      <p:ext uri="{BB962C8B-B14F-4D97-AF65-F5344CB8AC3E}">
        <p14:creationId xmlns:p14="http://schemas.microsoft.com/office/powerpoint/2010/main" val="356758019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Module Eight: Innovation and Change</a:t>
            </a:r>
          </a:p>
        </p:txBody>
      </p:sp>
      <p:sp>
        <p:nvSpPr>
          <p:cNvPr id="40963" name="Content Placeholder 3"/>
          <p:cNvSpPr>
            <a:spLocks noGrp="1"/>
          </p:cNvSpPr>
          <p:nvPr>
            <p:ph idx="1"/>
          </p:nvPr>
        </p:nvSpPr>
        <p:spPr/>
        <p:txBody>
          <a:bodyPr>
            <a:normAutofit lnSpcReduction="10000"/>
          </a:bodyPr>
          <a:lstStyle/>
          <a:p>
            <a:pPr marL="0">
              <a:defRPr/>
            </a:pPr>
            <a:r>
              <a:rPr lang="en-US" dirty="0" smtClean="0"/>
              <a:t>Innovation is important to business survival. Organizational innovation is the ability of employees to find different methods that improve the way that work is performed and the organization functions. While innovation can increase productivity and business success, it means change, and people naturally resist change. </a:t>
            </a:r>
          </a:p>
        </p:txBody>
      </p:sp>
      <p:sp>
        <p:nvSpPr>
          <p:cNvPr id="41988" name="Text Placeholder 4"/>
          <p:cNvSpPr>
            <a:spLocks noGrp="1"/>
          </p:cNvSpPr>
          <p:nvPr>
            <p:ph type="body" sz="quarter" idx="10"/>
          </p:nvPr>
        </p:nvSpPr>
        <p:spPr>
          <a:xfrm>
            <a:off x="7391400" y="381000"/>
            <a:ext cx="1752600" cy="3984104"/>
          </a:xfrm>
        </p:spPr>
        <p:txBody>
          <a:bodyPr/>
          <a:lstStyle/>
          <a:p>
            <a:pPr>
              <a:lnSpc>
                <a:spcPct val="115000"/>
              </a:lnSpc>
              <a:spcBef>
                <a:spcPts val="0"/>
              </a:spcBef>
              <a:spcAft>
                <a:spcPts val="1000"/>
              </a:spcAft>
              <a:defRPr/>
            </a:pPr>
            <a:r>
              <a:rPr lang="en-US" sz="2000" dirty="0" smtClean="0">
                <a:ea typeface="Times New Roman"/>
                <a:cs typeface="Times New Roman"/>
              </a:rPr>
              <a:t>Innovation is the ability to see change as an opportunity –not a threat.</a:t>
            </a:r>
            <a:endParaRPr lang="en-US" sz="1600" dirty="0" smtClean="0">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Anonymous</a:t>
            </a:r>
            <a:endParaRPr lang="en-US" sz="1600" b="1" dirty="0">
              <a:ea typeface="Times New Roman"/>
              <a:cs typeface="Times New Roman"/>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smtClean="0"/>
              <a:t>Organizational Innovation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553475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Why Innovation Matters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14761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smtClean="0"/>
              <a:t>Managing Innovation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92971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Organizational Change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598854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smtClean="0"/>
              <a:t>Why Change Occurs and </a:t>
            </a:r>
            <a:br>
              <a:rPr lang="en-US" dirty="0" smtClean="0"/>
            </a:br>
            <a:r>
              <a:rPr lang="en-US" dirty="0" smtClean="0"/>
              <a:t>Why it Matters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16844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Managing Change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92160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942328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2512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__________ is important to business survival.</a:t>
            </a:r>
          </a:p>
          <a:p>
            <a:pPr marL="628650" lvl="0">
              <a:lnSpc>
                <a:spcPct val="115000"/>
              </a:lnSpc>
              <a:spcBef>
                <a:spcPts val="0"/>
              </a:spcBef>
              <a:spcAft>
                <a:spcPts val="0"/>
              </a:spcAft>
              <a:buFont typeface="+mj-lt"/>
              <a:buAutoNum type="alphaLcParenR"/>
            </a:pPr>
            <a:r>
              <a:rPr lang="en-US" dirty="0">
                <a:ea typeface="Times New Roman"/>
                <a:cs typeface="Times New Roman"/>
              </a:rPr>
              <a:t>Resistance</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Persistence</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Innovation</a:t>
            </a:r>
          </a:p>
          <a:p>
            <a:pPr marL="628650" lvl="0">
              <a:lnSpc>
                <a:spcPct val="115000"/>
              </a:lnSpc>
              <a:spcBef>
                <a:spcPts val="0"/>
              </a:spcBef>
              <a:spcAft>
                <a:spcPts val="0"/>
              </a:spcAft>
              <a:buFont typeface="+mj-lt"/>
              <a:buAutoNum type="alphaLcParenR"/>
            </a:pPr>
            <a:r>
              <a:rPr lang="en-US" dirty="0">
                <a:ea typeface="Times New Roman"/>
                <a:cs typeface="Times New Roman"/>
              </a:rPr>
              <a:t>Retaliation</a:t>
            </a:r>
          </a:p>
          <a:p>
            <a:pPr marL="342900" lvl="0">
              <a:lnSpc>
                <a:spcPct val="115000"/>
              </a:lnSpc>
              <a:spcBef>
                <a:spcPts val="1200"/>
              </a:spcBef>
              <a:spcAft>
                <a:spcPts val="1000"/>
              </a:spcAft>
              <a:buFont typeface="+mj-lt"/>
              <a:buAutoNum type="arabicPeriod" startAt="2"/>
            </a:pPr>
            <a:r>
              <a:rPr lang="en-US" dirty="0">
                <a:ea typeface="Times New Roman"/>
                <a:cs typeface="Times New Roman"/>
              </a:rPr>
              <a:t>Organizational innovation is the ability of employees to find different ____________ that improve the way that work is performed and the organization functions.</a:t>
            </a:r>
          </a:p>
          <a:p>
            <a:pPr marL="628650" lvl="0">
              <a:lnSpc>
                <a:spcPct val="115000"/>
              </a:lnSpc>
              <a:spcBef>
                <a:spcPts val="0"/>
              </a:spcBef>
              <a:spcAft>
                <a:spcPts val="0"/>
              </a:spcAft>
              <a:buFont typeface="+mj-lt"/>
              <a:buAutoNum type="alphaLcParenR"/>
            </a:pPr>
            <a:r>
              <a:rPr lang="en-US" dirty="0">
                <a:ea typeface="Times New Roman"/>
                <a:cs typeface="Times New Roman"/>
              </a:rPr>
              <a:t>Employers</a:t>
            </a:r>
          </a:p>
          <a:p>
            <a:pPr marL="628650" lvl="0">
              <a:lnSpc>
                <a:spcPct val="115000"/>
              </a:lnSpc>
              <a:spcBef>
                <a:spcPts val="0"/>
              </a:spcBef>
              <a:spcAft>
                <a:spcPts val="0"/>
              </a:spcAft>
              <a:buFont typeface="+mj-lt"/>
              <a:buAutoNum type="alphaLcParenR"/>
            </a:pPr>
            <a:r>
              <a:rPr lang="en-US" dirty="0">
                <a:ea typeface="Times New Roman"/>
                <a:cs typeface="Times New Roman"/>
              </a:rPr>
              <a:t>Methods</a:t>
            </a:r>
          </a:p>
          <a:p>
            <a:pPr marL="628650" lvl="0">
              <a:lnSpc>
                <a:spcPct val="115000"/>
              </a:lnSpc>
              <a:spcBef>
                <a:spcPts val="0"/>
              </a:spcBef>
              <a:spcAft>
                <a:spcPts val="0"/>
              </a:spcAft>
              <a:buFont typeface="+mj-lt"/>
              <a:buAutoNum type="alphaLcParenR"/>
            </a:pPr>
            <a:r>
              <a:rPr lang="en-US" dirty="0">
                <a:ea typeface="Times New Roman"/>
                <a:cs typeface="Times New Roman"/>
              </a:rPr>
              <a:t>Coworkers</a:t>
            </a:r>
          </a:p>
          <a:p>
            <a:pPr marL="628650" lvl="0">
              <a:lnSpc>
                <a:spcPct val="115000"/>
              </a:lnSpc>
              <a:spcBef>
                <a:spcPts val="0"/>
              </a:spcBef>
              <a:spcAft>
                <a:spcPts val="0"/>
              </a:spcAft>
              <a:buFont typeface="+mj-lt"/>
              <a:buAutoNum type="alphaLcParenR"/>
            </a:pPr>
            <a:r>
              <a:rPr lang="en-US" dirty="0">
                <a:ea typeface="Times New Roman"/>
                <a:cs typeface="Times New Roman"/>
              </a:rPr>
              <a:t>Careers</a:t>
            </a:r>
          </a:p>
        </p:txBody>
      </p:sp>
    </p:spTree>
    <p:extLst>
      <p:ext uri="{BB962C8B-B14F-4D97-AF65-F5344CB8AC3E}">
        <p14:creationId xmlns:p14="http://schemas.microsoft.com/office/powerpoint/2010/main" val="597103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are responsible for __________ people and getting results.</a:t>
            </a:r>
          </a:p>
          <a:p>
            <a:pPr marL="685800" lvl="0">
              <a:lnSpc>
                <a:spcPct val="115000"/>
              </a:lnSpc>
              <a:spcBef>
                <a:spcPts val="0"/>
              </a:spcBef>
              <a:spcAft>
                <a:spcPts val="0"/>
              </a:spcAft>
              <a:buFont typeface="+mj-lt"/>
              <a:buAutoNum type="alphaLcParenR"/>
            </a:pPr>
            <a:r>
              <a:rPr lang="en-US" dirty="0">
                <a:ea typeface="Times New Roman"/>
                <a:cs typeface="Times New Roman"/>
              </a:rPr>
              <a:t>Embarrassing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Motivating</a:t>
            </a:r>
          </a:p>
          <a:p>
            <a:pPr marL="685800" lvl="0">
              <a:lnSpc>
                <a:spcPct val="115000"/>
              </a:lnSpc>
              <a:spcBef>
                <a:spcPts val="0"/>
              </a:spcBef>
              <a:spcAft>
                <a:spcPts val="0"/>
              </a:spcAft>
              <a:buFont typeface="+mj-lt"/>
              <a:buAutoNum type="alphaLcParenR"/>
            </a:pPr>
            <a:r>
              <a:rPr lang="en-US" dirty="0">
                <a:ea typeface="Times New Roman"/>
                <a:cs typeface="Times New Roman"/>
              </a:rPr>
              <a:t>Berating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 is vital to the success of every organization.</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Time</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endParaRPr lang="en-US" dirty="0" smtClean="0"/>
          </a:p>
        </p:txBody>
      </p:sp>
    </p:spTree>
    <p:extLst>
      <p:ext uri="{BB962C8B-B14F-4D97-AF65-F5344CB8AC3E}">
        <p14:creationId xmlns:p14="http://schemas.microsoft.com/office/powerpoint/2010/main" val="291123560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need to ____________ innovation and manage the change that comes with it.</a:t>
            </a:r>
          </a:p>
          <a:p>
            <a:pPr marL="685800" lvl="0">
              <a:lnSpc>
                <a:spcPct val="115000"/>
              </a:lnSpc>
              <a:spcBef>
                <a:spcPts val="0"/>
              </a:spcBef>
              <a:spcAft>
                <a:spcPts val="0"/>
              </a:spcAft>
              <a:buFont typeface="+mj-lt"/>
              <a:buAutoNum type="alphaLcParenR"/>
            </a:pPr>
            <a:r>
              <a:rPr lang="en-US" dirty="0">
                <a:ea typeface="Times New Roman"/>
                <a:cs typeface="Times New Roman"/>
              </a:rPr>
              <a:t>Denounce</a:t>
            </a:r>
          </a:p>
          <a:p>
            <a:pPr marL="685800" lvl="0">
              <a:lnSpc>
                <a:spcPct val="115000"/>
              </a:lnSpc>
              <a:spcBef>
                <a:spcPts val="0"/>
              </a:spcBef>
              <a:spcAft>
                <a:spcPts val="0"/>
              </a:spcAft>
              <a:buFont typeface="+mj-lt"/>
              <a:buAutoNum type="alphaLcParenR"/>
            </a:pPr>
            <a:r>
              <a:rPr lang="en-US" dirty="0">
                <a:ea typeface="Times New Roman"/>
                <a:cs typeface="Times New Roman"/>
              </a:rPr>
              <a:t>Demand</a:t>
            </a:r>
          </a:p>
          <a:p>
            <a:pPr marL="685800" lvl="0">
              <a:lnSpc>
                <a:spcPct val="115000"/>
              </a:lnSpc>
              <a:spcBef>
                <a:spcPts val="0"/>
              </a:spcBef>
              <a:spcAft>
                <a:spcPts val="0"/>
              </a:spcAft>
              <a:buFont typeface="+mj-lt"/>
              <a:buAutoNum type="alphaLcParenR"/>
            </a:pPr>
            <a:r>
              <a:rPr lang="en-US" dirty="0">
                <a:ea typeface="Times New Roman"/>
                <a:cs typeface="Times New Roman"/>
              </a:rPr>
              <a:t>Encourage</a:t>
            </a:r>
          </a:p>
          <a:p>
            <a:pPr marL="685800" lvl="0">
              <a:lnSpc>
                <a:spcPct val="115000"/>
              </a:lnSpc>
              <a:spcBef>
                <a:spcPts val="0"/>
              </a:spcBef>
              <a:spcAft>
                <a:spcPts val="0"/>
              </a:spcAft>
              <a:buFont typeface="+mj-lt"/>
              <a:buAutoNum type="alphaLcParenR"/>
            </a:pPr>
            <a:r>
              <a:rPr lang="en-US" dirty="0">
                <a:ea typeface="Times New Roman"/>
                <a:cs typeface="Times New Roman"/>
              </a:rPr>
              <a:t>Resist</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innovation is used to improve all of these except for one</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Service</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pPr marL="685800" lvl="0">
              <a:lnSpc>
                <a:spcPct val="115000"/>
              </a:lnSpc>
              <a:spcBef>
                <a:spcPts val="0"/>
              </a:spcBef>
              <a:spcAft>
                <a:spcPts val="0"/>
              </a:spcAft>
              <a:buFont typeface="+mj-lt"/>
              <a:buAutoNum type="alphaLcParenR"/>
            </a:pPr>
            <a:r>
              <a:rPr lang="en-US" dirty="0">
                <a:ea typeface="Times New Roman"/>
                <a:cs typeface="Times New Roman"/>
              </a:rPr>
              <a:t>Appetites</a:t>
            </a:r>
          </a:p>
          <a:p>
            <a:endParaRPr lang="en-US" dirty="0" smtClean="0"/>
          </a:p>
        </p:txBody>
      </p:sp>
    </p:spTree>
    <p:extLst>
      <p:ext uri="{BB962C8B-B14F-4D97-AF65-F5344CB8AC3E}">
        <p14:creationId xmlns:p14="http://schemas.microsoft.com/office/powerpoint/2010/main" val="241271307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To identify opportunities you must pinpoint internal opportunities in a _________ analysis.</a:t>
            </a:r>
          </a:p>
          <a:p>
            <a:pPr marL="685800" lvl="0">
              <a:lnSpc>
                <a:spcPct val="115000"/>
              </a:lnSpc>
              <a:spcBef>
                <a:spcPts val="0"/>
              </a:spcBef>
              <a:spcAft>
                <a:spcPts val="0"/>
              </a:spcAft>
              <a:buFont typeface="+mj-lt"/>
              <a:buAutoNum type="alphaLcParenR"/>
            </a:pPr>
            <a:r>
              <a:rPr lang="en-US" dirty="0">
                <a:ea typeface="Times New Roman"/>
                <a:cs typeface="Times New Roman"/>
              </a:rPr>
              <a:t>RAIC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OSH</a:t>
            </a:r>
            <a:r>
              <a:rPr lang="en-US" dirty="0">
                <a:ea typeface="Times New Roman"/>
                <a:cs typeface="Times New Roman"/>
              </a:rPr>
              <a:t>A</a:t>
            </a:r>
          </a:p>
          <a:p>
            <a:pPr marL="685800" lvl="0">
              <a:lnSpc>
                <a:spcPct val="115000"/>
              </a:lnSpc>
              <a:spcBef>
                <a:spcPts val="0"/>
              </a:spcBef>
              <a:spcAft>
                <a:spcPts val="0"/>
              </a:spcAft>
              <a:buFont typeface="+mj-lt"/>
              <a:buAutoNum type="alphaLcParenR"/>
            </a:pPr>
            <a:r>
              <a:rPr lang="en-US" dirty="0">
                <a:ea typeface="Times New Roman"/>
                <a:cs typeface="Times New Roman"/>
              </a:rPr>
              <a:t>SWOT</a:t>
            </a:r>
          </a:p>
          <a:p>
            <a:pPr marL="685800" lvl="0">
              <a:lnSpc>
                <a:spcPct val="115000"/>
              </a:lnSpc>
              <a:spcBef>
                <a:spcPts val="0"/>
              </a:spcBef>
              <a:spcAft>
                <a:spcPts val="0"/>
              </a:spcAft>
              <a:buFont typeface="+mj-lt"/>
              <a:buAutoNum type="alphaLcParenR"/>
            </a:pPr>
            <a:r>
              <a:rPr lang="en-US" dirty="0">
                <a:ea typeface="Times New Roman"/>
                <a:cs typeface="Times New Roman"/>
              </a:rPr>
              <a:t>AWACS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Determine direction is the same thing as saying which of these phrases?</a:t>
            </a:r>
          </a:p>
          <a:p>
            <a:pPr marL="685800" lvl="0">
              <a:lnSpc>
                <a:spcPct val="115000"/>
              </a:lnSpc>
              <a:spcBef>
                <a:spcPts val="0"/>
              </a:spcBef>
              <a:spcAft>
                <a:spcPts val="0"/>
              </a:spcAft>
              <a:buFont typeface="+mj-lt"/>
              <a:buAutoNum type="alphaLcParenR"/>
            </a:pPr>
            <a:r>
              <a:rPr lang="en-US" dirty="0">
                <a:ea typeface="Times New Roman"/>
                <a:cs typeface="Times New Roman"/>
              </a:rPr>
              <a:t>Identify which direction to take</a:t>
            </a:r>
          </a:p>
          <a:p>
            <a:pPr marL="685800" lvl="0">
              <a:lnSpc>
                <a:spcPct val="115000"/>
              </a:lnSpc>
              <a:spcBef>
                <a:spcPts val="0"/>
              </a:spcBef>
              <a:spcAft>
                <a:spcPts val="0"/>
              </a:spcAft>
              <a:buFont typeface="+mj-lt"/>
              <a:buAutoNum type="alphaLcParenR"/>
            </a:pPr>
            <a:r>
              <a:rPr lang="en-US" dirty="0">
                <a:ea typeface="Times New Roman"/>
                <a:cs typeface="Times New Roman"/>
              </a:rPr>
              <a:t>Do the same thing over again</a:t>
            </a:r>
          </a:p>
          <a:p>
            <a:pPr marL="685800" lvl="0">
              <a:lnSpc>
                <a:spcPct val="115000"/>
              </a:lnSpc>
              <a:spcBef>
                <a:spcPts val="0"/>
              </a:spcBef>
              <a:spcAft>
                <a:spcPts val="0"/>
              </a:spcAft>
              <a:buFont typeface="+mj-lt"/>
              <a:buAutoNum type="alphaLcParenR"/>
            </a:pPr>
            <a:r>
              <a:rPr lang="en-US" dirty="0">
                <a:ea typeface="Times New Roman"/>
                <a:cs typeface="Times New Roman"/>
              </a:rPr>
              <a:t>Resist change</a:t>
            </a:r>
          </a:p>
          <a:p>
            <a:pPr marL="685800" lvl="0">
              <a:lnSpc>
                <a:spcPct val="115000"/>
              </a:lnSpc>
              <a:spcBef>
                <a:spcPts val="0"/>
              </a:spcBef>
              <a:spcAft>
                <a:spcPts val="0"/>
              </a:spcAft>
              <a:buFont typeface="+mj-lt"/>
              <a:buAutoNum type="alphaLcParenR"/>
            </a:pPr>
            <a:r>
              <a:rPr lang="en-US" dirty="0">
                <a:ea typeface="Times New Roman"/>
                <a:cs typeface="Times New Roman"/>
              </a:rPr>
              <a:t>Take a break</a:t>
            </a:r>
          </a:p>
        </p:txBody>
      </p:sp>
    </p:spTree>
    <p:extLst>
      <p:ext uri="{BB962C8B-B14F-4D97-AF65-F5344CB8AC3E}">
        <p14:creationId xmlns:p14="http://schemas.microsoft.com/office/powerpoint/2010/main" val="110154259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Coming up with different innovative concepts is the same thing as _________?</a:t>
            </a:r>
          </a:p>
          <a:p>
            <a:pPr marL="685800" lvl="0">
              <a:lnSpc>
                <a:spcPct val="115000"/>
              </a:lnSpc>
              <a:spcBef>
                <a:spcPts val="0"/>
              </a:spcBef>
              <a:spcAft>
                <a:spcPts val="0"/>
              </a:spcAft>
              <a:buFont typeface="+mj-lt"/>
              <a:buAutoNum type="alphaLcParenR"/>
            </a:pPr>
            <a:r>
              <a:rPr lang="en-US" dirty="0">
                <a:ea typeface="Times New Roman"/>
                <a:cs typeface="Times New Roman"/>
              </a:rPr>
              <a:t>Leaving everything exactly as it is</a:t>
            </a:r>
          </a:p>
          <a:p>
            <a:pPr marL="685800" lvl="0">
              <a:lnSpc>
                <a:spcPct val="115000"/>
              </a:lnSpc>
              <a:spcBef>
                <a:spcPts val="0"/>
              </a:spcBef>
              <a:spcAft>
                <a:spcPts val="0"/>
              </a:spcAft>
              <a:buFont typeface="+mj-lt"/>
              <a:buAutoNum type="alphaLcParenR"/>
            </a:pPr>
            <a:r>
              <a:rPr lang="en-US" dirty="0">
                <a:ea typeface="Times New Roman"/>
                <a:cs typeface="Times New Roman"/>
              </a:rPr>
              <a:t>Brainstorming ideas</a:t>
            </a:r>
          </a:p>
          <a:p>
            <a:pPr marL="685800" lvl="0">
              <a:lnSpc>
                <a:spcPct val="115000"/>
              </a:lnSpc>
              <a:spcBef>
                <a:spcPts val="0"/>
              </a:spcBef>
              <a:spcAft>
                <a:spcPts val="0"/>
              </a:spcAft>
              <a:buFont typeface="+mj-lt"/>
              <a:buAutoNum type="alphaLcParenR"/>
            </a:pPr>
            <a:r>
              <a:rPr lang="en-US" dirty="0">
                <a:ea typeface="Times New Roman"/>
                <a:cs typeface="Times New Roman"/>
              </a:rPr>
              <a:t>Giving up</a:t>
            </a:r>
          </a:p>
          <a:p>
            <a:pPr marL="685800" lvl="0">
              <a:lnSpc>
                <a:spcPct val="115000"/>
              </a:lnSpc>
              <a:spcBef>
                <a:spcPts val="0"/>
              </a:spcBef>
              <a:spcAft>
                <a:spcPts val="0"/>
              </a:spcAft>
              <a:buFont typeface="+mj-lt"/>
              <a:buAutoNum type="alphaLcParenR"/>
            </a:pPr>
            <a:r>
              <a:rPr lang="en-US" dirty="0">
                <a:ea typeface="Times New Roman"/>
                <a:cs typeface="Times New Roman"/>
              </a:rPr>
              <a:t>Setting boundaries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is one reason why we analyze ideas?</a:t>
            </a:r>
          </a:p>
          <a:p>
            <a:pPr marL="685800" lvl="0">
              <a:lnSpc>
                <a:spcPct val="115000"/>
              </a:lnSpc>
              <a:spcBef>
                <a:spcPts val="0"/>
              </a:spcBef>
              <a:spcAft>
                <a:spcPts val="0"/>
              </a:spcAft>
              <a:buFont typeface="+mj-lt"/>
              <a:buAutoNum type="alphaLcParenR"/>
            </a:pPr>
            <a:r>
              <a:rPr lang="en-US" dirty="0">
                <a:ea typeface="Times New Roman"/>
                <a:cs typeface="Times New Roman"/>
              </a:rPr>
              <a:t>To determine their effectiveness</a:t>
            </a:r>
          </a:p>
          <a:p>
            <a:pPr marL="685800" lvl="0">
              <a:lnSpc>
                <a:spcPct val="115000"/>
              </a:lnSpc>
              <a:spcBef>
                <a:spcPts val="0"/>
              </a:spcBef>
              <a:spcAft>
                <a:spcPts val="0"/>
              </a:spcAft>
              <a:buFont typeface="+mj-lt"/>
              <a:buAutoNum type="alphaLcParenR"/>
            </a:pPr>
            <a:r>
              <a:rPr lang="en-US" dirty="0">
                <a:ea typeface="Times New Roman"/>
                <a:cs typeface="Times New Roman"/>
              </a:rPr>
              <a:t>To waste time</a:t>
            </a:r>
          </a:p>
          <a:p>
            <a:pPr marL="685800" lvl="0">
              <a:lnSpc>
                <a:spcPct val="115000"/>
              </a:lnSpc>
              <a:spcBef>
                <a:spcPts val="0"/>
              </a:spcBef>
              <a:spcAft>
                <a:spcPts val="0"/>
              </a:spcAft>
              <a:buFont typeface="+mj-lt"/>
              <a:buAutoNum type="alphaLcParenR"/>
            </a:pPr>
            <a:r>
              <a:rPr lang="en-US" dirty="0">
                <a:ea typeface="Times New Roman"/>
                <a:cs typeface="Times New Roman"/>
              </a:rPr>
              <a:t>To frustrate employees</a:t>
            </a:r>
          </a:p>
          <a:p>
            <a:pPr marL="685800" lvl="0">
              <a:lnSpc>
                <a:spcPct val="115000"/>
              </a:lnSpc>
              <a:spcBef>
                <a:spcPts val="0"/>
              </a:spcBef>
              <a:spcAft>
                <a:spcPts val="0"/>
              </a:spcAft>
              <a:buFont typeface="+mj-lt"/>
              <a:buAutoNum type="alphaLcParenR"/>
            </a:pPr>
            <a:r>
              <a:rPr lang="en-US" dirty="0">
                <a:ea typeface="Times New Roman"/>
                <a:cs typeface="Times New Roman"/>
              </a:rPr>
              <a:t>To get a paycheck</a:t>
            </a:r>
          </a:p>
          <a:p>
            <a:endParaRPr lang="en-US" dirty="0" smtClean="0"/>
          </a:p>
        </p:txBody>
      </p:sp>
    </p:spTree>
    <p:extLst>
      <p:ext uri="{BB962C8B-B14F-4D97-AF65-F5344CB8AC3E}">
        <p14:creationId xmlns:p14="http://schemas.microsoft.com/office/powerpoint/2010/main" val="375222971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Innovation allows companies to remain __________.</a:t>
            </a:r>
          </a:p>
          <a:p>
            <a:pPr marL="685800" lvl="0">
              <a:lnSpc>
                <a:spcPct val="115000"/>
              </a:lnSpc>
              <a:spcBef>
                <a:spcPts val="0"/>
              </a:spcBef>
              <a:spcAft>
                <a:spcPts val="0"/>
              </a:spcAft>
              <a:buFont typeface="+mj-lt"/>
              <a:buAutoNum type="alphaLcParenR"/>
            </a:pPr>
            <a:r>
              <a:rPr lang="en-US" dirty="0">
                <a:ea typeface="Times New Roman"/>
                <a:cs typeface="Times New Roman"/>
              </a:rPr>
              <a:t>Constant</a:t>
            </a:r>
          </a:p>
          <a:p>
            <a:pPr marL="685800" lvl="0">
              <a:lnSpc>
                <a:spcPct val="115000"/>
              </a:lnSpc>
              <a:spcBef>
                <a:spcPts val="0"/>
              </a:spcBef>
              <a:spcAft>
                <a:spcPts val="0"/>
              </a:spcAft>
              <a:buFont typeface="+mj-lt"/>
              <a:buAutoNum type="alphaLcParenR"/>
            </a:pPr>
            <a:r>
              <a:rPr lang="en-US" dirty="0">
                <a:ea typeface="Times New Roman"/>
                <a:cs typeface="Times New Roman"/>
              </a:rPr>
              <a:t>Lucrative</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ea typeface="Times New Roman"/>
                <a:cs typeface="Times New Roman"/>
              </a:rPr>
              <a:t>Stagnant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Innovation requires the ______________ of managers.</a:t>
            </a:r>
          </a:p>
          <a:p>
            <a:pPr marL="685800" lvl="0">
              <a:lnSpc>
                <a:spcPct val="115000"/>
              </a:lnSpc>
              <a:spcBef>
                <a:spcPts val="0"/>
              </a:spcBef>
              <a:spcAft>
                <a:spcPts val="0"/>
              </a:spcAft>
              <a:buFont typeface="+mj-lt"/>
              <a:buAutoNum type="alphaLcParenR"/>
            </a:pPr>
            <a:r>
              <a:rPr lang="en-US" dirty="0">
                <a:ea typeface="Times New Roman"/>
                <a:cs typeface="Times New Roman"/>
              </a:rPr>
              <a:t>Strength</a:t>
            </a:r>
          </a:p>
          <a:p>
            <a:pPr marL="685800" lvl="0">
              <a:lnSpc>
                <a:spcPct val="115000"/>
              </a:lnSpc>
              <a:spcBef>
                <a:spcPts val="0"/>
              </a:spcBef>
              <a:spcAft>
                <a:spcPts val="0"/>
              </a:spcAft>
              <a:buFont typeface="+mj-lt"/>
              <a:buAutoNum type="alphaLcParenR"/>
            </a:pPr>
            <a:r>
              <a:rPr lang="en-US" dirty="0">
                <a:ea typeface="Times New Roman"/>
                <a:cs typeface="Times New Roman"/>
              </a:rPr>
              <a:t>Weaknesses</a:t>
            </a:r>
          </a:p>
          <a:p>
            <a:pPr marL="685800" lvl="0">
              <a:lnSpc>
                <a:spcPct val="115000"/>
              </a:lnSpc>
              <a:spcBef>
                <a:spcPts val="0"/>
              </a:spcBef>
              <a:spcAft>
                <a:spcPts val="0"/>
              </a:spcAft>
              <a:buFont typeface="+mj-lt"/>
              <a:buAutoNum type="alphaLcParenR"/>
            </a:pPr>
            <a:r>
              <a:rPr lang="en-US" dirty="0">
                <a:ea typeface="Times New Roman"/>
                <a:cs typeface="Times New Roman"/>
              </a:rPr>
              <a:t>Support</a:t>
            </a:r>
          </a:p>
          <a:p>
            <a:pPr marL="685800" lvl="0">
              <a:lnSpc>
                <a:spcPct val="115000"/>
              </a:lnSpc>
              <a:spcBef>
                <a:spcPts val="0"/>
              </a:spcBef>
              <a:spcAft>
                <a:spcPts val="0"/>
              </a:spcAft>
              <a:buFont typeface="+mj-lt"/>
              <a:buAutoNum type="alphaLcParenR"/>
            </a:pPr>
            <a:r>
              <a:rPr lang="en-US" dirty="0">
                <a:ea typeface="Times New Roman"/>
                <a:cs typeface="Times New Roman"/>
              </a:rPr>
              <a:t>Permission</a:t>
            </a:r>
          </a:p>
          <a:p>
            <a:endParaRPr lang="en-US" dirty="0" smtClean="0"/>
          </a:p>
        </p:txBody>
      </p:sp>
    </p:spTree>
    <p:extLst>
      <p:ext uri="{BB962C8B-B14F-4D97-AF65-F5344CB8AC3E}">
        <p14:creationId xmlns:p14="http://schemas.microsoft.com/office/powerpoint/2010/main" val="162592515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__________ is important to business survival.</a:t>
            </a:r>
          </a:p>
          <a:p>
            <a:pPr marL="628650" lvl="0">
              <a:lnSpc>
                <a:spcPct val="115000"/>
              </a:lnSpc>
              <a:spcBef>
                <a:spcPts val="0"/>
              </a:spcBef>
              <a:spcAft>
                <a:spcPts val="0"/>
              </a:spcAft>
              <a:buFont typeface="+mj-lt"/>
              <a:buAutoNum type="alphaLcParenR"/>
            </a:pPr>
            <a:r>
              <a:rPr lang="en-US" dirty="0">
                <a:ea typeface="Times New Roman"/>
                <a:cs typeface="Times New Roman"/>
              </a:rPr>
              <a:t>Resistance</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Persistence</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Innovation</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Retaliation</a:t>
            </a:r>
          </a:p>
          <a:p>
            <a:pPr marL="342900" lvl="0">
              <a:lnSpc>
                <a:spcPct val="115000"/>
              </a:lnSpc>
              <a:spcBef>
                <a:spcPts val="1200"/>
              </a:spcBef>
              <a:spcAft>
                <a:spcPts val="1000"/>
              </a:spcAft>
              <a:buFont typeface="+mj-lt"/>
              <a:buAutoNum type="arabicPeriod" startAt="2"/>
            </a:pPr>
            <a:r>
              <a:rPr lang="en-US" dirty="0">
                <a:ea typeface="Times New Roman"/>
                <a:cs typeface="Times New Roman"/>
              </a:rPr>
              <a:t>Organizational innovation is the ability of employees to find different ____________ that improve the way that work is performed and the organization functions.</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Employers</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Methods</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Coworkers</a:t>
            </a:r>
          </a:p>
          <a:p>
            <a:pPr marL="628650" lvl="0">
              <a:lnSpc>
                <a:spcPct val="115000"/>
              </a:lnSpc>
              <a:spcBef>
                <a:spcPts val="0"/>
              </a:spcBef>
              <a:spcAft>
                <a:spcPts val="0"/>
              </a:spcAft>
              <a:buFont typeface="+mj-lt"/>
              <a:buAutoNum type="alphaLcParenR"/>
            </a:pPr>
            <a:r>
              <a:rPr lang="en-US" dirty="0">
                <a:ea typeface="Times New Roman"/>
                <a:cs typeface="Times New Roman"/>
              </a:rPr>
              <a:t>Careers</a:t>
            </a:r>
          </a:p>
        </p:txBody>
      </p:sp>
    </p:spTree>
    <p:extLst>
      <p:ext uri="{BB962C8B-B14F-4D97-AF65-F5344CB8AC3E}">
        <p14:creationId xmlns:p14="http://schemas.microsoft.com/office/powerpoint/2010/main" val="267295992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need to ____________ innovation and manage the change that comes with it.</a:t>
            </a:r>
          </a:p>
          <a:p>
            <a:pPr marL="685800" lvl="0">
              <a:lnSpc>
                <a:spcPct val="115000"/>
              </a:lnSpc>
              <a:spcBef>
                <a:spcPts val="0"/>
              </a:spcBef>
              <a:spcAft>
                <a:spcPts val="0"/>
              </a:spcAft>
              <a:buFont typeface="+mj-lt"/>
              <a:buAutoNum type="alphaLcParenR"/>
            </a:pPr>
            <a:r>
              <a:rPr lang="en-US" dirty="0">
                <a:ea typeface="Times New Roman"/>
                <a:cs typeface="Times New Roman"/>
              </a:rPr>
              <a:t>Denounce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Demand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Resist</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innovation is used to improve all of these except for one</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Service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Process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Appetites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3544746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To identify opportunities you must pinpoint internal opportunities in a _________ analysis.</a:t>
            </a:r>
          </a:p>
          <a:p>
            <a:pPr marL="685800" lvl="0">
              <a:lnSpc>
                <a:spcPct val="115000"/>
              </a:lnSpc>
              <a:spcBef>
                <a:spcPts val="0"/>
              </a:spcBef>
              <a:spcAft>
                <a:spcPts val="0"/>
              </a:spcAft>
              <a:buFont typeface="+mj-lt"/>
              <a:buAutoNum type="alphaLcParenR"/>
            </a:pPr>
            <a:r>
              <a:rPr lang="en-US" dirty="0">
                <a:ea typeface="Times New Roman"/>
                <a:cs typeface="Times New Roman"/>
              </a:rPr>
              <a:t>RAIC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OSHA</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SWOT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AWACS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Determine direction is the same thing as saying which of these phrases?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which direction to take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Do the same thing over again</a:t>
            </a:r>
          </a:p>
          <a:p>
            <a:pPr marL="685800" lvl="0">
              <a:lnSpc>
                <a:spcPct val="115000"/>
              </a:lnSpc>
              <a:spcBef>
                <a:spcPts val="0"/>
              </a:spcBef>
              <a:spcAft>
                <a:spcPts val="0"/>
              </a:spcAft>
              <a:buFont typeface="+mj-lt"/>
              <a:buAutoNum type="alphaLcParenR"/>
            </a:pPr>
            <a:r>
              <a:rPr lang="en-US" dirty="0">
                <a:ea typeface="Times New Roman"/>
                <a:cs typeface="Times New Roman"/>
              </a:rPr>
              <a:t>Resist change</a:t>
            </a:r>
          </a:p>
          <a:p>
            <a:pPr marL="685800" lvl="0">
              <a:lnSpc>
                <a:spcPct val="115000"/>
              </a:lnSpc>
              <a:spcBef>
                <a:spcPts val="0"/>
              </a:spcBef>
              <a:spcAft>
                <a:spcPts val="0"/>
              </a:spcAft>
              <a:buFont typeface="+mj-lt"/>
              <a:buAutoNum type="alphaLcParenR"/>
            </a:pPr>
            <a:r>
              <a:rPr lang="en-US" dirty="0">
                <a:ea typeface="Times New Roman"/>
                <a:cs typeface="Times New Roman"/>
              </a:rPr>
              <a:t>Take a break</a:t>
            </a:r>
          </a:p>
        </p:txBody>
      </p:sp>
    </p:spTree>
    <p:extLst>
      <p:ext uri="{BB962C8B-B14F-4D97-AF65-F5344CB8AC3E}">
        <p14:creationId xmlns:p14="http://schemas.microsoft.com/office/powerpoint/2010/main" val="5354468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Coming up with different innovative concepts is the same thing as _________?</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Leaving everything exactly as it is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 ideas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Giving up</a:t>
            </a:r>
          </a:p>
          <a:p>
            <a:pPr marL="685800" lvl="0">
              <a:lnSpc>
                <a:spcPct val="115000"/>
              </a:lnSpc>
              <a:spcBef>
                <a:spcPts val="0"/>
              </a:spcBef>
              <a:spcAft>
                <a:spcPts val="0"/>
              </a:spcAft>
              <a:buFont typeface="+mj-lt"/>
              <a:buAutoNum type="alphaLcParenR"/>
            </a:pPr>
            <a:r>
              <a:rPr lang="en-US" dirty="0">
                <a:ea typeface="Times New Roman"/>
                <a:cs typeface="Times New Roman"/>
              </a:rPr>
              <a:t>Setting boundaries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is one reason why we analyze ideas?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determine their effectiveness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To waste time</a:t>
            </a:r>
          </a:p>
          <a:p>
            <a:pPr marL="685800" lvl="0">
              <a:lnSpc>
                <a:spcPct val="115000"/>
              </a:lnSpc>
              <a:spcBef>
                <a:spcPts val="0"/>
              </a:spcBef>
              <a:spcAft>
                <a:spcPts val="0"/>
              </a:spcAft>
              <a:buFont typeface="+mj-lt"/>
              <a:buAutoNum type="alphaLcParenR"/>
            </a:pPr>
            <a:r>
              <a:rPr lang="en-US" dirty="0">
                <a:ea typeface="Times New Roman"/>
                <a:cs typeface="Times New Roman"/>
              </a:rPr>
              <a:t>To frustrate employees</a:t>
            </a:r>
          </a:p>
          <a:p>
            <a:pPr marL="685800" lvl="0">
              <a:lnSpc>
                <a:spcPct val="115000"/>
              </a:lnSpc>
              <a:spcBef>
                <a:spcPts val="0"/>
              </a:spcBef>
              <a:spcAft>
                <a:spcPts val="0"/>
              </a:spcAft>
              <a:buFont typeface="+mj-lt"/>
              <a:buAutoNum type="alphaLcParenR"/>
            </a:pPr>
            <a:r>
              <a:rPr lang="en-US" dirty="0">
                <a:ea typeface="Times New Roman"/>
                <a:cs typeface="Times New Roman"/>
              </a:rPr>
              <a:t>To get a paycheck</a:t>
            </a:r>
          </a:p>
          <a:p>
            <a:endParaRPr lang="en-US" dirty="0" smtClean="0"/>
          </a:p>
        </p:txBody>
      </p:sp>
    </p:spTree>
    <p:extLst>
      <p:ext uri="{BB962C8B-B14F-4D97-AF65-F5344CB8AC3E}">
        <p14:creationId xmlns:p14="http://schemas.microsoft.com/office/powerpoint/2010/main" val="246077591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Innovation allows companies to remain __________.</a:t>
            </a:r>
          </a:p>
          <a:p>
            <a:pPr marL="685800" lvl="0">
              <a:lnSpc>
                <a:spcPct val="115000"/>
              </a:lnSpc>
              <a:spcBef>
                <a:spcPts val="0"/>
              </a:spcBef>
              <a:spcAft>
                <a:spcPts val="0"/>
              </a:spcAft>
              <a:buFont typeface="+mj-lt"/>
              <a:buAutoNum type="alphaLcParenR"/>
            </a:pPr>
            <a:r>
              <a:rPr lang="en-US" dirty="0">
                <a:ea typeface="Times New Roman"/>
                <a:cs typeface="Times New Roman"/>
              </a:rPr>
              <a:t>Constant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Lucrative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Stagnant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Innovation requires the ______________ of managers.</a:t>
            </a:r>
          </a:p>
          <a:p>
            <a:pPr marL="685800" lvl="0">
              <a:lnSpc>
                <a:spcPct val="115000"/>
              </a:lnSpc>
              <a:spcBef>
                <a:spcPts val="0"/>
              </a:spcBef>
              <a:spcAft>
                <a:spcPts val="0"/>
              </a:spcAft>
              <a:buFont typeface="+mj-lt"/>
              <a:buAutoNum type="alphaLcParenR"/>
            </a:pPr>
            <a:r>
              <a:rPr lang="en-US" dirty="0">
                <a:ea typeface="Times New Roman"/>
                <a:cs typeface="Times New Roman"/>
              </a:rPr>
              <a:t>Strength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Weaknesses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Support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Permission</a:t>
            </a:r>
          </a:p>
          <a:p>
            <a:endParaRPr lang="en-US" dirty="0" smtClean="0"/>
          </a:p>
        </p:txBody>
      </p:sp>
    </p:spTree>
    <p:extLst>
      <p:ext uri="{BB962C8B-B14F-4D97-AF65-F5344CB8AC3E}">
        <p14:creationId xmlns:p14="http://schemas.microsoft.com/office/powerpoint/2010/main" val="281776738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z="3600" dirty="0" smtClean="0"/>
              <a:t>Module Nine: Organizational Structures and Process</a:t>
            </a:r>
          </a:p>
        </p:txBody>
      </p:sp>
      <p:sp>
        <p:nvSpPr>
          <p:cNvPr id="48131" name="Content Placeholder 3"/>
          <p:cNvSpPr>
            <a:spLocks noGrp="1"/>
          </p:cNvSpPr>
          <p:nvPr>
            <p:ph idx="1"/>
          </p:nvPr>
        </p:nvSpPr>
        <p:spPr/>
        <p:txBody>
          <a:bodyPr/>
          <a:lstStyle/>
          <a:p>
            <a:pPr marL="0"/>
            <a:r>
              <a:rPr lang="en-US" sz="2800" dirty="0" smtClean="0"/>
              <a:t>Every organization needs structure. People rely on processes that clearly define their roles and responsibilities. Organizations, however, are made up of people, and middle managers need to address the human element as they design structures and processes to help guide their employees. .</a:t>
            </a:r>
            <a:endParaRPr lang="en-US" dirty="0" smtClean="0"/>
          </a:p>
        </p:txBody>
      </p:sp>
      <p:sp>
        <p:nvSpPr>
          <p:cNvPr id="48132"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The achievements of an organization are the results of the combined effort of each individual.  </a:t>
            </a:r>
            <a:endParaRPr lang="en-US" sz="1600" dirty="0" smtClean="0">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Vince Lombard</a:t>
            </a:r>
            <a:endParaRPr lang="en-US" sz="1600" b="1" dirty="0">
              <a:ea typeface="Times New Roman"/>
              <a:cs typeface="Times New Roman"/>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a manager do for its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Irritate and annoy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Coordinate and organize</a:t>
            </a:r>
          </a:p>
          <a:p>
            <a:pPr marL="685800" lvl="0">
              <a:lnSpc>
                <a:spcPct val="115000"/>
              </a:lnSpc>
              <a:spcBef>
                <a:spcPts val="0"/>
              </a:spcBef>
              <a:spcAft>
                <a:spcPts val="0"/>
              </a:spcAft>
              <a:buFont typeface="+mj-lt"/>
              <a:buAutoNum type="alphaLcParenR"/>
            </a:pPr>
            <a:r>
              <a:rPr lang="en-US" dirty="0">
                <a:ea typeface="Times New Roman"/>
                <a:cs typeface="Times New Roman"/>
              </a:rPr>
              <a:t>Manipulate and coerce</a:t>
            </a:r>
          </a:p>
          <a:p>
            <a:pPr marL="685800" lvl="0">
              <a:lnSpc>
                <a:spcPct val="115000"/>
              </a:lnSpc>
              <a:spcBef>
                <a:spcPts val="0"/>
              </a:spcBef>
              <a:spcAft>
                <a:spcPts val="0"/>
              </a:spcAft>
              <a:buFont typeface="+mj-lt"/>
              <a:buAutoNum type="alphaLcParenR"/>
            </a:pPr>
            <a:r>
              <a:rPr lang="en-US" dirty="0">
                <a:ea typeface="Times New Roman"/>
                <a:cs typeface="Times New Roman"/>
              </a:rPr>
              <a:t>Disregard and avoid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manager should coordinate and organized based on what?</a:t>
            </a:r>
          </a:p>
          <a:p>
            <a:pPr marL="685800" lvl="0">
              <a:lnSpc>
                <a:spcPct val="115000"/>
              </a:lnSpc>
              <a:spcBef>
                <a:spcPts val="0"/>
              </a:spcBef>
              <a:spcAft>
                <a:spcPts val="0"/>
              </a:spcAft>
              <a:buFont typeface="+mj-lt"/>
              <a:buAutoNum type="alphaLcParenR"/>
            </a:pPr>
            <a:r>
              <a:rPr lang="en-US" dirty="0">
                <a:ea typeface="Times New Roman"/>
                <a:cs typeface="Times New Roman"/>
              </a:rPr>
              <a:t>Attitudes, resistance level, and ability</a:t>
            </a:r>
          </a:p>
          <a:p>
            <a:pPr marL="685800" lvl="0">
              <a:lnSpc>
                <a:spcPct val="115000"/>
              </a:lnSpc>
              <a:spcBef>
                <a:spcPts val="0"/>
              </a:spcBef>
              <a:spcAft>
                <a:spcPts val="0"/>
              </a:spcAft>
              <a:buFont typeface="+mj-lt"/>
              <a:buAutoNum type="alphaLcParenR"/>
            </a:pPr>
            <a:r>
              <a:rPr lang="en-US" dirty="0">
                <a:ea typeface="Times New Roman"/>
                <a:cs typeface="Times New Roman"/>
              </a:rPr>
              <a:t>Hourly wage, schedules, and distance</a:t>
            </a:r>
          </a:p>
          <a:p>
            <a:pPr marL="685800" lvl="0">
              <a:lnSpc>
                <a:spcPct val="115000"/>
              </a:lnSpc>
              <a:spcBef>
                <a:spcPts val="0"/>
              </a:spcBef>
              <a:spcAft>
                <a:spcPts val="0"/>
              </a:spcAft>
              <a:buFont typeface="+mj-lt"/>
              <a:buAutoNum type="alphaLcParenR"/>
            </a:pPr>
            <a:r>
              <a:rPr lang="en-US" dirty="0">
                <a:ea typeface="Times New Roman"/>
                <a:cs typeface="Times New Roman"/>
              </a:rPr>
              <a:t>Policies, goals, and objectives</a:t>
            </a:r>
          </a:p>
          <a:p>
            <a:pPr marL="685800" lvl="0">
              <a:lnSpc>
                <a:spcPct val="115000"/>
              </a:lnSpc>
              <a:spcBef>
                <a:spcPts val="0"/>
              </a:spcBef>
              <a:spcAft>
                <a:spcPts val="0"/>
              </a:spcAft>
              <a:buFont typeface="+mj-lt"/>
              <a:buAutoNum type="alphaLcParenR"/>
            </a:pPr>
            <a:r>
              <a:rPr lang="en-US" dirty="0">
                <a:ea typeface="Times New Roman"/>
                <a:cs typeface="Times New Roman"/>
              </a:rPr>
              <a:t>Practice, patience, and perfection</a:t>
            </a:r>
          </a:p>
          <a:p>
            <a:endParaRPr lang="en-US" dirty="0" smtClean="0"/>
          </a:p>
        </p:txBody>
      </p:sp>
    </p:spTree>
    <p:extLst>
      <p:ext uri="{BB962C8B-B14F-4D97-AF65-F5344CB8AC3E}">
        <p14:creationId xmlns:p14="http://schemas.microsoft.com/office/powerpoint/2010/main" val="120244969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dirty="0" smtClean="0"/>
              <a:t>Departmentalization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676286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Organizational Authority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023023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smtClean="0"/>
              <a:t>Job Design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91356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Designing Organizational Process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438806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288442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941107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Every organization needs ________________.</a:t>
            </a:r>
          </a:p>
          <a:p>
            <a:pPr marL="685800" lvl="0">
              <a:lnSpc>
                <a:spcPct val="115000"/>
              </a:lnSpc>
              <a:spcBef>
                <a:spcPts val="0"/>
              </a:spcBef>
              <a:spcAft>
                <a:spcPts val="0"/>
              </a:spcAft>
              <a:buFont typeface="+mj-lt"/>
              <a:buAutoNum type="alphaLcParenR"/>
            </a:pPr>
            <a:r>
              <a:rPr lang="en-US" dirty="0">
                <a:ea typeface="Times New Roman"/>
                <a:cs typeface="Times New Roman"/>
              </a:rPr>
              <a:t>Payroll managers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Vending machines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Structure</a:t>
            </a:r>
          </a:p>
          <a:p>
            <a:pPr marL="685800" lvl="0">
              <a:lnSpc>
                <a:spcPct val="115000"/>
              </a:lnSpc>
              <a:spcBef>
                <a:spcPts val="0"/>
              </a:spcBef>
              <a:spcAft>
                <a:spcPts val="0"/>
              </a:spcAft>
              <a:buFont typeface="+mj-lt"/>
              <a:buAutoNum type="alphaLcParenR"/>
            </a:pPr>
            <a:r>
              <a:rPr lang="en-US" dirty="0">
                <a:ea typeface="Times New Roman"/>
                <a:cs typeface="Times New Roman"/>
              </a:rPr>
              <a:t>Micromanaging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People rely on processes that clearly _________ their roles and responsibilities.</a:t>
            </a:r>
          </a:p>
          <a:p>
            <a:pPr marL="685800" lvl="0">
              <a:lnSpc>
                <a:spcPct val="115000"/>
              </a:lnSpc>
              <a:spcBef>
                <a:spcPts val="0"/>
              </a:spcBef>
              <a:spcAft>
                <a:spcPts val="0"/>
              </a:spcAft>
              <a:buFont typeface="+mj-lt"/>
              <a:buAutoNum type="alphaLcParenR"/>
            </a:pPr>
            <a:r>
              <a:rPr lang="en-US" dirty="0">
                <a:ea typeface="Times New Roman"/>
                <a:cs typeface="Times New Roman"/>
              </a:rPr>
              <a:t>Insinuate</a:t>
            </a:r>
          </a:p>
          <a:p>
            <a:pPr marL="685800" lvl="0">
              <a:lnSpc>
                <a:spcPct val="115000"/>
              </a:lnSpc>
              <a:spcBef>
                <a:spcPts val="0"/>
              </a:spcBef>
              <a:spcAft>
                <a:spcPts val="0"/>
              </a:spcAft>
              <a:buFont typeface="+mj-lt"/>
              <a:buAutoNum type="alphaLcParenR"/>
            </a:pPr>
            <a:r>
              <a:rPr lang="en-US" dirty="0">
                <a:ea typeface="Times New Roman"/>
                <a:cs typeface="Times New Roman"/>
              </a:rPr>
              <a:t>Define</a:t>
            </a:r>
          </a:p>
          <a:p>
            <a:pPr marL="685800" lvl="0">
              <a:lnSpc>
                <a:spcPct val="115000"/>
              </a:lnSpc>
              <a:spcBef>
                <a:spcPts val="0"/>
              </a:spcBef>
              <a:spcAft>
                <a:spcPts val="0"/>
              </a:spcAft>
              <a:buFont typeface="+mj-lt"/>
              <a:buAutoNum type="alphaLcParenR"/>
            </a:pPr>
            <a:r>
              <a:rPr lang="en-US" dirty="0">
                <a:ea typeface="Times New Roman"/>
                <a:cs typeface="Times New Roman"/>
              </a:rPr>
              <a:t>Block</a:t>
            </a:r>
          </a:p>
          <a:p>
            <a:pPr marL="685800" lvl="0">
              <a:lnSpc>
                <a:spcPct val="115000"/>
              </a:lnSpc>
              <a:spcBef>
                <a:spcPts val="0"/>
              </a:spcBef>
              <a:spcAft>
                <a:spcPts val="0"/>
              </a:spcAft>
              <a:buFont typeface="+mj-lt"/>
              <a:buAutoNum type="alphaLcParenR"/>
            </a:pPr>
            <a:r>
              <a:rPr lang="en-US" dirty="0">
                <a:ea typeface="Times New Roman"/>
                <a:cs typeface="Times New Roman"/>
              </a:rPr>
              <a:t>Eliminate</a:t>
            </a:r>
          </a:p>
        </p:txBody>
      </p:sp>
    </p:spTree>
    <p:extLst>
      <p:ext uri="{BB962C8B-B14F-4D97-AF65-F5344CB8AC3E}">
        <p14:creationId xmlns:p14="http://schemas.microsoft.com/office/powerpoint/2010/main" val="184690862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address the _________ element as they design structures and processes to help guide their employees.</a:t>
            </a:r>
          </a:p>
          <a:p>
            <a:pPr marL="685800" lvl="0">
              <a:lnSpc>
                <a:spcPct val="115000"/>
              </a:lnSpc>
              <a:spcBef>
                <a:spcPts val="0"/>
              </a:spcBef>
              <a:spcAft>
                <a:spcPts val="0"/>
              </a:spcAft>
              <a:buFont typeface="+mj-lt"/>
              <a:buAutoNum type="alphaLcParenR"/>
            </a:pPr>
            <a:r>
              <a:rPr lang="en-US" dirty="0">
                <a:ea typeface="Times New Roman"/>
                <a:cs typeface="Times New Roman"/>
              </a:rPr>
              <a:t>Fifth</a:t>
            </a:r>
          </a:p>
          <a:p>
            <a:pPr marL="685800" lvl="0">
              <a:lnSpc>
                <a:spcPct val="115000"/>
              </a:lnSpc>
              <a:spcBef>
                <a:spcPts val="0"/>
              </a:spcBef>
              <a:spcAft>
                <a:spcPts val="0"/>
              </a:spcAft>
              <a:buFont typeface="+mj-lt"/>
              <a:buAutoNum type="alphaLcParenR"/>
            </a:pPr>
            <a:r>
              <a:rPr lang="en-US" dirty="0">
                <a:ea typeface="Times New Roman"/>
                <a:cs typeface="Times New Roman"/>
              </a:rPr>
              <a:t>Born</a:t>
            </a:r>
          </a:p>
          <a:p>
            <a:pPr marL="685800" lvl="0">
              <a:lnSpc>
                <a:spcPct val="115000"/>
              </a:lnSpc>
              <a:spcBef>
                <a:spcPts val="0"/>
              </a:spcBef>
              <a:spcAft>
                <a:spcPts val="0"/>
              </a:spcAft>
              <a:buFont typeface="+mj-lt"/>
              <a:buAutoNum type="alphaLcParenR"/>
            </a:pPr>
            <a:r>
              <a:rPr lang="en-US" dirty="0">
                <a:ea typeface="Times New Roman"/>
                <a:cs typeface="Times New Roman"/>
              </a:rPr>
              <a:t>Human</a:t>
            </a:r>
          </a:p>
          <a:p>
            <a:pPr marL="685800" lvl="0">
              <a:lnSpc>
                <a:spcPct val="115000"/>
              </a:lnSpc>
              <a:spcBef>
                <a:spcPts val="0"/>
              </a:spcBef>
              <a:spcAft>
                <a:spcPts val="0"/>
              </a:spcAft>
              <a:buFont typeface="+mj-lt"/>
              <a:buAutoNum type="alphaLcParenR"/>
            </a:pPr>
            <a:r>
              <a:rPr lang="en-US" dirty="0">
                <a:ea typeface="Times New Roman"/>
                <a:cs typeface="Times New Roman"/>
              </a:rPr>
              <a:t>Humanoid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______________________ is the process that divides work groups into areas.</a:t>
            </a:r>
          </a:p>
          <a:p>
            <a:pPr marL="685800" lvl="0">
              <a:lnSpc>
                <a:spcPct val="115000"/>
              </a:lnSpc>
              <a:spcBef>
                <a:spcPts val="0"/>
              </a:spcBef>
              <a:spcAft>
                <a:spcPts val="0"/>
              </a:spcAft>
              <a:buFont typeface="+mj-lt"/>
              <a:buAutoNum type="alphaLcParenR"/>
            </a:pPr>
            <a:r>
              <a:rPr lang="en-US" dirty="0">
                <a:ea typeface="Times New Roman"/>
                <a:cs typeface="Times New Roman"/>
              </a:rPr>
              <a:t>Compartmentalization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Relaxation</a:t>
            </a:r>
          </a:p>
          <a:p>
            <a:pPr marL="685800" lvl="0">
              <a:lnSpc>
                <a:spcPct val="115000"/>
              </a:lnSpc>
              <a:spcBef>
                <a:spcPts val="0"/>
              </a:spcBef>
              <a:spcAft>
                <a:spcPts val="0"/>
              </a:spcAft>
              <a:buFont typeface="+mj-lt"/>
              <a:buAutoNum type="alphaLcParenR"/>
            </a:pPr>
            <a:r>
              <a:rPr lang="en-US" dirty="0">
                <a:ea typeface="Times New Roman"/>
                <a:cs typeface="Times New Roman"/>
              </a:rPr>
              <a:t>Departmentalization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Infatuation</a:t>
            </a:r>
          </a:p>
          <a:p>
            <a:endParaRPr lang="en-US" dirty="0" smtClean="0"/>
          </a:p>
        </p:txBody>
      </p:sp>
    </p:spTree>
    <p:extLst>
      <p:ext uri="{BB962C8B-B14F-4D97-AF65-F5344CB8AC3E}">
        <p14:creationId xmlns:p14="http://schemas.microsoft.com/office/powerpoint/2010/main" val="192393352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categories of departmentalization are there?</a:t>
            </a:r>
          </a:p>
          <a:p>
            <a:pPr marL="685800" lvl="0">
              <a:lnSpc>
                <a:spcPct val="115000"/>
              </a:lnSpc>
              <a:spcBef>
                <a:spcPts val="0"/>
              </a:spcBef>
              <a:spcAft>
                <a:spcPts val="0"/>
              </a:spcAft>
              <a:buFont typeface="+mj-lt"/>
              <a:buAutoNum type="alphaLcParenR"/>
            </a:pPr>
            <a:r>
              <a:rPr lang="en-US" dirty="0">
                <a:ea typeface="Times New Roman"/>
                <a:cs typeface="Times New Roman"/>
              </a:rPr>
              <a:t>Two</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is not a category of departmentalization?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Financial</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Functional</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endParaRPr lang="en-US" dirty="0" smtClean="0"/>
          </a:p>
        </p:txBody>
      </p:sp>
    </p:spTree>
    <p:extLst>
      <p:ext uri="{BB962C8B-B14F-4D97-AF65-F5344CB8AC3E}">
        <p14:creationId xmlns:p14="http://schemas.microsoft.com/office/powerpoint/2010/main" val="20588831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terms describes the location of an area?</a:t>
            </a:r>
          </a:p>
          <a:p>
            <a:pPr marL="685800" lvl="0">
              <a:lnSpc>
                <a:spcPct val="115000"/>
              </a:lnSpc>
              <a:spcBef>
                <a:spcPts val="0"/>
              </a:spcBef>
              <a:spcAft>
                <a:spcPts val="0"/>
              </a:spcAft>
              <a:buFont typeface="+mj-lt"/>
              <a:buAutoNum type="alphaLcParenR"/>
            </a:pPr>
            <a:r>
              <a:rPr lang="en-US" dirty="0">
                <a:ea typeface="Times New Roman"/>
                <a:cs typeface="Times New Roman"/>
              </a:rPr>
              <a:t>Generalization</a:t>
            </a:r>
          </a:p>
          <a:p>
            <a:pPr marL="685800" lvl="0">
              <a:lnSpc>
                <a:spcPct val="115000"/>
              </a:lnSpc>
              <a:spcBef>
                <a:spcPts val="0"/>
              </a:spcBef>
              <a:spcAft>
                <a:spcPts val="0"/>
              </a:spcAft>
              <a:buFont typeface="+mj-lt"/>
              <a:buAutoNum type="alphaLcParenR"/>
            </a:pPr>
            <a:r>
              <a:rPr lang="en-US" dirty="0">
                <a:ea typeface="Times New Roman"/>
                <a:cs typeface="Times New Roman"/>
              </a:rPr>
              <a:t>Gregarious</a:t>
            </a:r>
          </a:p>
          <a:p>
            <a:pPr marL="685800" lvl="0">
              <a:lnSpc>
                <a:spcPct val="115000"/>
              </a:lnSpc>
              <a:spcBef>
                <a:spcPts val="0"/>
              </a:spcBef>
              <a:spcAft>
                <a:spcPts val="0"/>
              </a:spcAft>
              <a:buFont typeface="+mj-lt"/>
              <a:buAutoNum type="alphaLcParenR"/>
            </a:pPr>
            <a:r>
              <a:rPr lang="en-US" dirty="0">
                <a:ea typeface="Times New Roman"/>
                <a:cs typeface="Times New Roman"/>
              </a:rPr>
              <a:t>Geographic</a:t>
            </a:r>
          </a:p>
          <a:p>
            <a:pPr marL="685800" lvl="0">
              <a:lnSpc>
                <a:spcPct val="115000"/>
              </a:lnSpc>
              <a:spcBef>
                <a:spcPts val="0"/>
              </a:spcBef>
              <a:spcAft>
                <a:spcPts val="0"/>
              </a:spcAft>
              <a:buFont typeface="+mj-lt"/>
              <a:buAutoNum type="alphaLcParenR"/>
            </a:pPr>
            <a:r>
              <a:rPr lang="en-US" dirty="0">
                <a:ea typeface="Times New Roman"/>
                <a:cs typeface="Times New Roman"/>
              </a:rPr>
              <a:t>Geometry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Organizational ____________ is chain of command that establishes the authority of management and employees.</a:t>
            </a:r>
          </a:p>
          <a:p>
            <a:pPr marL="685800" lvl="0">
              <a:lnSpc>
                <a:spcPct val="115000"/>
              </a:lnSpc>
              <a:spcBef>
                <a:spcPts val="0"/>
              </a:spcBef>
              <a:spcAft>
                <a:spcPts val="0"/>
              </a:spcAft>
              <a:buFont typeface="+mj-lt"/>
              <a:buAutoNum type="alphaLcParenR"/>
            </a:pPr>
            <a:r>
              <a:rPr lang="en-US" dirty="0">
                <a:ea typeface="Times New Roman"/>
                <a:cs typeface="Times New Roman"/>
              </a:rPr>
              <a:t>Authority</a:t>
            </a:r>
          </a:p>
          <a:p>
            <a:pPr marL="685800" lvl="0">
              <a:lnSpc>
                <a:spcPct val="115000"/>
              </a:lnSpc>
              <a:spcBef>
                <a:spcPts val="0"/>
              </a:spcBef>
              <a:spcAft>
                <a:spcPts val="0"/>
              </a:spcAft>
              <a:buFont typeface="+mj-lt"/>
              <a:buAutoNum type="alphaLcParenR"/>
            </a:pPr>
            <a:r>
              <a:rPr lang="en-US" dirty="0">
                <a:ea typeface="Times New Roman"/>
                <a:cs typeface="Times New Roman"/>
              </a:rPr>
              <a:t>Sorority</a:t>
            </a:r>
          </a:p>
          <a:p>
            <a:pPr marL="685800" lvl="0">
              <a:lnSpc>
                <a:spcPct val="115000"/>
              </a:lnSpc>
              <a:spcBef>
                <a:spcPts val="0"/>
              </a:spcBef>
              <a:spcAft>
                <a:spcPts val="0"/>
              </a:spcAft>
              <a:buFont typeface="+mj-lt"/>
              <a:buAutoNum type="alphaLcParenR"/>
            </a:pPr>
            <a:r>
              <a:rPr lang="en-US" dirty="0">
                <a:ea typeface="Times New Roman"/>
                <a:cs typeface="Times New Roman"/>
              </a:rPr>
              <a:t>Fraternity</a:t>
            </a:r>
          </a:p>
          <a:p>
            <a:pPr marL="685800" lvl="0">
              <a:lnSpc>
                <a:spcPct val="115000"/>
              </a:lnSpc>
              <a:spcBef>
                <a:spcPts val="0"/>
              </a:spcBef>
              <a:spcAft>
                <a:spcPts val="0"/>
              </a:spcAft>
              <a:buFont typeface="+mj-lt"/>
              <a:buAutoNum type="alphaLcParenR"/>
            </a:pPr>
            <a:r>
              <a:rPr lang="en-US" dirty="0">
                <a:ea typeface="Times New Roman"/>
                <a:cs typeface="Times New Roman"/>
              </a:rPr>
              <a:t>Paternity</a:t>
            </a:r>
          </a:p>
        </p:txBody>
      </p:sp>
    </p:spTree>
    <p:extLst>
      <p:ext uri="{BB962C8B-B14F-4D97-AF65-F5344CB8AC3E}">
        <p14:creationId xmlns:p14="http://schemas.microsoft.com/office/powerpoint/2010/main" val="183110472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defines direct hierarchy?</a:t>
            </a:r>
          </a:p>
          <a:p>
            <a:pPr marL="685800" lvl="0">
              <a:lnSpc>
                <a:spcPct val="115000"/>
              </a:lnSpc>
              <a:spcBef>
                <a:spcPts val="0"/>
              </a:spcBef>
              <a:spcAft>
                <a:spcPts val="0"/>
              </a:spcAft>
              <a:buFont typeface="+mj-lt"/>
              <a:buAutoNum type="alphaLcParenR"/>
            </a:pPr>
            <a:r>
              <a:rPr lang="en-US" dirty="0">
                <a:ea typeface="Times New Roman"/>
                <a:cs typeface="Times New Roman"/>
              </a:rPr>
              <a:t>Employees have authority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Employees have no 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Direct flow of power from top to bottom</a:t>
            </a:r>
          </a:p>
          <a:p>
            <a:pPr marL="685800" lvl="0">
              <a:lnSpc>
                <a:spcPct val="115000"/>
              </a:lnSpc>
              <a:spcBef>
                <a:spcPts val="0"/>
              </a:spcBef>
              <a:spcAft>
                <a:spcPts val="0"/>
              </a:spcAft>
              <a:buFont typeface="+mj-lt"/>
              <a:buAutoNum type="alphaLcParenR"/>
            </a:pPr>
            <a:r>
              <a:rPr lang="en-US" dirty="0">
                <a:ea typeface="Times New Roman"/>
                <a:cs typeface="Times New Roman"/>
              </a:rPr>
              <a:t>No one is in charge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Explaining the exact objectives that employees need to achieve in their jobs is an example of which of these?</a:t>
            </a:r>
          </a:p>
          <a:p>
            <a:pPr marL="685800" lvl="0">
              <a:lnSpc>
                <a:spcPct val="115000"/>
              </a:lnSpc>
              <a:spcBef>
                <a:spcPts val="0"/>
              </a:spcBef>
              <a:spcAft>
                <a:spcPts val="0"/>
              </a:spcAft>
              <a:buFont typeface="+mj-lt"/>
              <a:buAutoNum type="alphaLcParenR"/>
            </a:pPr>
            <a:r>
              <a:rPr lang="en-US" dirty="0">
                <a:ea typeface="Times New Roman"/>
                <a:cs typeface="Times New Roman"/>
              </a:rPr>
              <a:t>Assisting employees</a:t>
            </a:r>
          </a:p>
          <a:p>
            <a:pPr marL="685800" lvl="0">
              <a:lnSpc>
                <a:spcPct val="115000"/>
              </a:lnSpc>
              <a:spcBef>
                <a:spcPts val="0"/>
              </a:spcBef>
              <a:spcAft>
                <a:spcPts val="0"/>
              </a:spcAft>
              <a:buFont typeface="+mj-lt"/>
              <a:buAutoNum type="alphaLcParenR"/>
            </a:pPr>
            <a:r>
              <a:rPr lang="en-US" dirty="0">
                <a:ea typeface="Times New Roman"/>
                <a:cs typeface="Times New Roman"/>
              </a:rPr>
              <a:t>Share objective</a:t>
            </a:r>
          </a:p>
          <a:p>
            <a:pPr marL="685800" lvl="0">
              <a:lnSpc>
                <a:spcPct val="115000"/>
              </a:lnSpc>
              <a:spcBef>
                <a:spcPts val="0"/>
              </a:spcBef>
              <a:spcAft>
                <a:spcPts val="0"/>
              </a:spcAft>
              <a:buFont typeface="+mj-lt"/>
              <a:buAutoNum type="alphaLcParenR"/>
            </a:pPr>
            <a:r>
              <a:rPr lang="en-US" dirty="0">
                <a:ea typeface="Times New Roman"/>
                <a:cs typeface="Times New Roman"/>
              </a:rPr>
              <a:t>Trading tasks</a:t>
            </a:r>
          </a:p>
          <a:p>
            <a:pPr marL="685800" lvl="0">
              <a:lnSpc>
                <a:spcPct val="115000"/>
              </a:lnSpc>
              <a:spcBef>
                <a:spcPts val="0"/>
              </a:spcBef>
              <a:spcAft>
                <a:spcPts val="0"/>
              </a:spcAft>
              <a:buFont typeface="+mj-lt"/>
              <a:buAutoNum type="alphaLcParenR"/>
            </a:pPr>
            <a:r>
              <a:rPr lang="en-US" dirty="0">
                <a:ea typeface="Times New Roman"/>
                <a:cs typeface="Times New Roman"/>
              </a:rPr>
              <a:t>Implementing plans</a:t>
            </a:r>
          </a:p>
        </p:txBody>
      </p:sp>
    </p:spTree>
    <p:extLst>
      <p:ext uri="{BB962C8B-B14F-4D97-AF65-F5344CB8AC3E}">
        <p14:creationId xmlns:p14="http://schemas.microsoft.com/office/powerpoint/2010/main" val="12244675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Managers need to be both effective and ___________ in their jobs.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Redundant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Efficient</a:t>
            </a:r>
          </a:p>
          <a:p>
            <a:pPr marL="685800" lvl="0">
              <a:lnSpc>
                <a:spcPct val="115000"/>
              </a:lnSpc>
              <a:spcBef>
                <a:spcPts val="0"/>
              </a:spcBef>
              <a:spcAft>
                <a:spcPts val="0"/>
              </a:spcAft>
              <a:buFont typeface="+mj-lt"/>
              <a:buAutoNum type="alphaLcParenR"/>
            </a:pPr>
            <a:r>
              <a:rPr lang="en-US" dirty="0">
                <a:ea typeface="Times New Roman"/>
                <a:cs typeface="Times New Roman"/>
              </a:rPr>
              <a:t>Unorganized</a:t>
            </a:r>
          </a:p>
          <a:p>
            <a:pPr marL="685800" lvl="0">
              <a:lnSpc>
                <a:spcPct val="115000"/>
              </a:lnSpc>
              <a:spcBef>
                <a:spcPts val="0"/>
              </a:spcBef>
              <a:spcAft>
                <a:spcPts val="0"/>
              </a:spcAft>
              <a:buFont typeface="+mj-lt"/>
              <a:buAutoNum type="alphaLcParenR"/>
            </a:pPr>
            <a:r>
              <a:rPr lang="en-US" dirty="0">
                <a:ea typeface="Times New Roman"/>
                <a:cs typeface="Times New Roman"/>
              </a:rPr>
              <a:t>Unrelenting</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of these is not an example of effective management?</a:t>
            </a:r>
          </a:p>
          <a:p>
            <a:pPr marL="685800" lvl="0">
              <a:lnSpc>
                <a:spcPct val="115000"/>
              </a:lnSpc>
              <a:spcBef>
                <a:spcPts val="0"/>
              </a:spcBef>
              <a:spcAft>
                <a:spcPts val="0"/>
              </a:spcAft>
              <a:buFont typeface="+mj-lt"/>
              <a:buAutoNum type="alphaLcParenR"/>
            </a:pPr>
            <a:r>
              <a:rPr lang="en-US" dirty="0">
                <a:ea typeface="Times New Roman"/>
                <a:cs typeface="Times New Roman"/>
              </a:rPr>
              <a:t>Develops strategies to reach goals</a:t>
            </a:r>
          </a:p>
          <a:p>
            <a:pPr marL="685800" lvl="0">
              <a:lnSpc>
                <a:spcPct val="115000"/>
              </a:lnSpc>
              <a:spcBef>
                <a:spcPts val="0"/>
              </a:spcBef>
              <a:spcAft>
                <a:spcPts val="0"/>
              </a:spcAft>
              <a:buFont typeface="+mj-lt"/>
              <a:buAutoNum type="alphaLcParenR"/>
            </a:pPr>
            <a:r>
              <a:rPr lang="en-US" dirty="0">
                <a:ea typeface="Times New Roman"/>
                <a:cs typeface="Times New Roman"/>
              </a:rPr>
              <a:t>Predicts and adapts to change</a:t>
            </a:r>
          </a:p>
          <a:p>
            <a:pPr marL="685800" lvl="0">
              <a:lnSpc>
                <a:spcPct val="115000"/>
              </a:lnSpc>
              <a:spcBef>
                <a:spcPts val="0"/>
              </a:spcBef>
              <a:spcAft>
                <a:spcPts val="0"/>
              </a:spcAft>
              <a:buFont typeface="+mj-lt"/>
              <a:buAutoNum type="alphaLcParenR"/>
            </a:pPr>
            <a:r>
              <a:rPr lang="en-US" dirty="0">
                <a:ea typeface="Times New Roman"/>
                <a:cs typeface="Times New Roman"/>
              </a:rPr>
              <a:t>Organizes company picnics</a:t>
            </a:r>
          </a:p>
          <a:p>
            <a:pPr marL="685800" lvl="0">
              <a:lnSpc>
                <a:spcPct val="115000"/>
              </a:lnSpc>
              <a:spcBef>
                <a:spcPts val="0"/>
              </a:spcBef>
              <a:spcAft>
                <a:spcPts val="0"/>
              </a:spcAft>
              <a:buFont typeface="+mj-lt"/>
              <a:buAutoNum type="alphaLcParenR"/>
            </a:pPr>
            <a:r>
              <a:rPr lang="en-US" dirty="0">
                <a:ea typeface="Times New Roman"/>
                <a:cs typeface="Times New Roman"/>
              </a:rPr>
              <a:t>Task oriented</a:t>
            </a:r>
          </a:p>
          <a:p>
            <a:endParaRPr lang="en-US" dirty="0" smtClean="0"/>
          </a:p>
        </p:txBody>
      </p:sp>
    </p:spTree>
    <p:extLst>
      <p:ext uri="{BB962C8B-B14F-4D97-AF65-F5344CB8AC3E}">
        <p14:creationId xmlns:p14="http://schemas.microsoft.com/office/powerpoint/2010/main" val="84525729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Every organization needs ________________.</a:t>
            </a:r>
          </a:p>
          <a:p>
            <a:pPr marL="685800" lvl="0">
              <a:lnSpc>
                <a:spcPct val="115000"/>
              </a:lnSpc>
              <a:spcBef>
                <a:spcPts val="0"/>
              </a:spcBef>
              <a:spcAft>
                <a:spcPts val="0"/>
              </a:spcAft>
              <a:buFont typeface="+mj-lt"/>
              <a:buAutoNum type="alphaLcParenR"/>
            </a:pPr>
            <a:r>
              <a:rPr lang="en-US" dirty="0">
                <a:ea typeface="Times New Roman"/>
                <a:cs typeface="Times New Roman"/>
              </a:rPr>
              <a:t>Payroll managers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Vending machines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Structure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Micromanaging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People rely on processes that clearly _________ their roles and responsibilities.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Insinuate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Define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Block</a:t>
            </a:r>
          </a:p>
          <a:p>
            <a:pPr marL="685800" lvl="0">
              <a:lnSpc>
                <a:spcPct val="115000"/>
              </a:lnSpc>
              <a:spcBef>
                <a:spcPts val="0"/>
              </a:spcBef>
              <a:spcAft>
                <a:spcPts val="0"/>
              </a:spcAft>
              <a:buFont typeface="+mj-lt"/>
              <a:buAutoNum type="alphaLcParenR"/>
            </a:pPr>
            <a:r>
              <a:rPr lang="en-US" dirty="0">
                <a:ea typeface="Times New Roman"/>
                <a:cs typeface="Times New Roman"/>
              </a:rPr>
              <a:t>Eliminate</a:t>
            </a:r>
          </a:p>
        </p:txBody>
      </p:sp>
    </p:spTree>
    <p:extLst>
      <p:ext uri="{BB962C8B-B14F-4D97-AF65-F5344CB8AC3E}">
        <p14:creationId xmlns:p14="http://schemas.microsoft.com/office/powerpoint/2010/main" val="261685749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address the _________ element as they design structures and processes to help guide their employees.</a:t>
            </a:r>
          </a:p>
          <a:p>
            <a:pPr marL="685800" lvl="0">
              <a:lnSpc>
                <a:spcPct val="115000"/>
              </a:lnSpc>
              <a:spcBef>
                <a:spcPts val="0"/>
              </a:spcBef>
              <a:spcAft>
                <a:spcPts val="0"/>
              </a:spcAft>
              <a:buFont typeface="+mj-lt"/>
              <a:buAutoNum type="alphaLcParenR"/>
            </a:pPr>
            <a:r>
              <a:rPr lang="en-US" dirty="0">
                <a:ea typeface="Times New Roman"/>
                <a:cs typeface="Times New Roman"/>
              </a:rPr>
              <a:t>Fifth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Born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Human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Humanoid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______________________ is the process that divides work groups into areas.</a:t>
            </a:r>
          </a:p>
          <a:p>
            <a:pPr marL="685800" lvl="0">
              <a:lnSpc>
                <a:spcPct val="115000"/>
              </a:lnSpc>
              <a:spcBef>
                <a:spcPts val="0"/>
              </a:spcBef>
              <a:spcAft>
                <a:spcPts val="0"/>
              </a:spcAft>
              <a:buFont typeface="+mj-lt"/>
              <a:buAutoNum type="alphaLcParenR"/>
            </a:pPr>
            <a:r>
              <a:rPr lang="en-US" dirty="0">
                <a:ea typeface="Times New Roman"/>
                <a:cs typeface="Times New Roman"/>
              </a:rPr>
              <a:t>Compartmentalization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Relaxation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Departmentalization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Infatuation</a:t>
            </a:r>
          </a:p>
          <a:p>
            <a:endParaRPr lang="en-US" dirty="0" smtClean="0"/>
          </a:p>
        </p:txBody>
      </p:sp>
    </p:spTree>
    <p:extLst>
      <p:ext uri="{BB962C8B-B14F-4D97-AF65-F5344CB8AC3E}">
        <p14:creationId xmlns:p14="http://schemas.microsoft.com/office/powerpoint/2010/main" val="403141838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categories of departmentalization are there?</a:t>
            </a:r>
          </a:p>
          <a:p>
            <a:pPr marL="685800" lvl="0">
              <a:lnSpc>
                <a:spcPct val="115000"/>
              </a:lnSpc>
              <a:spcBef>
                <a:spcPts val="0"/>
              </a:spcBef>
              <a:spcAft>
                <a:spcPts val="0"/>
              </a:spcAft>
              <a:buFont typeface="+mj-lt"/>
              <a:buAutoNum type="alphaLcParenR"/>
            </a:pPr>
            <a:r>
              <a:rPr lang="en-US" dirty="0">
                <a:ea typeface="Times New Roman"/>
                <a:cs typeface="Times New Roman"/>
              </a:rPr>
              <a:t>Two</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is not a category of departmentalization?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Functional</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endParaRPr lang="en-US" dirty="0" smtClean="0"/>
          </a:p>
        </p:txBody>
      </p:sp>
    </p:spTree>
    <p:extLst>
      <p:ext uri="{BB962C8B-B14F-4D97-AF65-F5344CB8AC3E}">
        <p14:creationId xmlns:p14="http://schemas.microsoft.com/office/powerpoint/2010/main" val="348326351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terms describes the location of an area?</a:t>
            </a:r>
          </a:p>
          <a:p>
            <a:pPr marL="685800" lvl="0">
              <a:lnSpc>
                <a:spcPct val="115000"/>
              </a:lnSpc>
              <a:spcBef>
                <a:spcPts val="0"/>
              </a:spcBef>
              <a:spcAft>
                <a:spcPts val="0"/>
              </a:spcAft>
              <a:buFont typeface="+mj-lt"/>
              <a:buAutoNum type="alphaLcParenR"/>
            </a:pPr>
            <a:r>
              <a:rPr lang="en-US" dirty="0">
                <a:ea typeface="Times New Roman"/>
                <a:cs typeface="Times New Roman"/>
              </a:rPr>
              <a:t>Generalization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Gregarious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Geographic</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Geometry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Organizational ____________ is chain of command that establishes the authority of management and employees.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Sorority</a:t>
            </a:r>
          </a:p>
          <a:p>
            <a:pPr marL="685800" lvl="0">
              <a:lnSpc>
                <a:spcPct val="115000"/>
              </a:lnSpc>
              <a:spcBef>
                <a:spcPts val="0"/>
              </a:spcBef>
              <a:spcAft>
                <a:spcPts val="0"/>
              </a:spcAft>
              <a:buFont typeface="+mj-lt"/>
              <a:buAutoNum type="alphaLcParenR"/>
            </a:pPr>
            <a:r>
              <a:rPr lang="en-US" dirty="0">
                <a:ea typeface="Times New Roman"/>
                <a:cs typeface="Times New Roman"/>
              </a:rPr>
              <a:t>Fraternity</a:t>
            </a:r>
          </a:p>
          <a:p>
            <a:pPr marL="685800" lvl="0">
              <a:lnSpc>
                <a:spcPct val="115000"/>
              </a:lnSpc>
              <a:spcBef>
                <a:spcPts val="0"/>
              </a:spcBef>
              <a:spcAft>
                <a:spcPts val="0"/>
              </a:spcAft>
              <a:buFont typeface="+mj-lt"/>
              <a:buAutoNum type="alphaLcParenR"/>
            </a:pPr>
            <a:r>
              <a:rPr lang="en-US" dirty="0">
                <a:ea typeface="Times New Roman"/>
                <a:cs typeface="Times New Roman"/>
              </a:rPr>
              <a:t>Paternity</a:t>
            </a:r>
          </a:p>
        </p:txBody>
      </p:sp>
    </p:spTree>
    <p:extLst>
      <p:ext uri="{BB962C8B-B14F-4D97-AF65-F5344CB8AC3E}">
        <p14:creationId xmlns:p14="http://schemas.microsoft.com/office/powerpoint/2010/main" val="88010693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defines direct hierarchy?</a:t>
            </a:r>
          </a:p>
          <a:p>
            <a:pPr marL="685800" lvl="0">
              <a:lnSpc>
                <a:spcPct val="115000"/>
              </a:lnSpc>
              <a:spcBef>
                <a:spcPts val="0"/>
              </a:spcBef>
              <a:spcAft>
                <a:spcPts val="0"/>
              </a:spcAft>
              <a:buFont typeface="+mj-lt"/>
              <a:buAutoNum type="alphaLcParenR"/>
            </a:pPr>
            <a:r>
              <a:rPr lang="en-US" dirty="0">
                <a:ea typeface="Times New Roman"/>
                <a:cs typeface="Times New Roman"/>
              </a:rPr>
              <a:t>Employees have authority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Employees have no 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Direct flow of power from top to bottom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No one is in charge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Explaining the exact objectives that employees need to achieve in their jobs is an example of which of these?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Assisting 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Share objective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Trading tasks</a:t>
            </a:r>
          </a:p>
          <a:p>
            <a:pPr marL="685800" lvl="0">
              <a:lnSpc>
                <a:spcPct val="115000"/>
              </a:lnSpc>
              <a:spcBef>
                <a:spcPts val="0"/>
              </a:spcBef>
              <a:spcAft>
                <a:spcPts val="0"/>
              </a:spcAft>
              <a:buFont typeface="+mj-lt"/>
              <a:buAutoNum type="alphaLcParenR"/>
            </a:pPr>
            <a:r>
              <a:rPr lang="en-US" dirty="0">
                <a:ea typeface="Times New Roman"/>
                <a:cs typeface="Times New Roman"/>
              </a:rPr>
              <a:t>Implementing plans</a:t>
            </a:r>
          </a:p>
        </p:txBody>
      </p:sp>
    </p:spTree>
    <p:extLst>
      <p:ext uri="{BB962C8B-B14F-4D97-AF65-F5344CB8AC3E}">
        <p14:creationId xmlns:p14="http://schemas.microsoft.com/office/powerpoint/2010/main" val="312216107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smtClean="0"/>
              <a:t>Module  Ten: </a:t>
            </a:r>
            <a:br>
              <a:rPr lang="en-US" dirty="0" smtClean="0"/>
            </a:br>
            <a:r>
              <a:rPr lang="en-US" dirty="0" smtClean="0"/>
              <a:t>Managing Teams</a:t>
            </a:r>
          </a:p>
        </p:txBody>
      </p:sp>
      <p:sp>
        <p:nvSpPr>
          <p:cNvPr id="53251" name="Content Placeholder 3"/>
          <p:cNvSpPr>
            <a:spLocks noGrp="1"/>
          </p:cNvSpPr>
          <p:nvPr>
            <p:ph idx="1"/>
          </p:nvPr>
        </p:nvSpPr>
        <p:spPr/>
        <p:txBody>
          <a:bodyPr/>
          <a:lstStyle/>
          <a:p>
            <a:pPr marL="0"/>
            <a:r>
              <a:rPr lang="en-US" sz="2800" dirty="0" smtClean="0"/>
              <a:t>Middle managers are usually in charge of teams. Managing teams is difficult but rewarding. Teams are made up of individuals who have to learn to work together as a single unit. Teammates often go through a difficult adjustment period before they reach their optimal level of performance. Fortunately, the right leadership will enhance the effectiveness of teams. </a:t>
            </a:r>
            <a:endParaRPr lang="en-US" dirty="0" smtClean="0"/>
          </a:p>
        </p:txBody>
      </p:sp>
      <p:sp>
        <p:nvSpPr>
          <p:cNvPr id="53252" name="Text Placeholder 4"/>
          <p:cNvSpPr>
            <a:spLocks noGrp="1"/>
          </p:cNvSpPr>
          <p:nvPr>
            <p:ph type="body" sz="quarter" idx="10"/>
          </p:nvPr>
        </p:nvSpPr>
        <p:spPr/>
        <p:txBody>
          <a:bodyPr/>
          <a:lstStyle/>
          <a:p>
            <a:pPr>
              <a:lnSpc>
                <a:spcPct val="115000"/>
              </a:lnSpc>
              <a:spcBef>
                <a:spcPts val="0"/>
              </a:spcBef>
              <a:spcAft>
                <a:spcPts val="1000"/>
              </a:spcAft>
              <a:defRPr/>
            </a:pPr>
            <a:r>
              <a:rPr lang="en-US" sz="2400" dirty="0" smtClean="0">
                <a:ea typeface="Times New Roman"/>
                <a:cs typeface="Times New Roman"/>
              </a:rPr>
              <a:t>If everyone is moving forward together, then success takes care of itself.</a:t>
            </a:r>
            <a:endParaRPr lang="en-US" sz="1800" dirty="0" smtClean="0">
              <a:ea typeface="Times New Roman"/>
              <a:cs typeface="Times New Roman"/>
            </a:endParaRPr>
          </a:p>
          <a:p>
            <a:pPr algn="ctr">
              <a:lnSpc>
                <a:spcPct val="115000"/>
              </a:lnSpc>
              <a:spcBef>
                <a:spcPts val="0"/>
              </a:spcBef>
              <a:spcAft>
                <a:spcPts val="1000"/>
              </a:spcAft>
              <a:defRPr/>
            </a:pPr>
            <a:r>
              <a:rPr lang="en-US" sz="2400" b="1" dirty="0" smtClean="0">
                <a:ea typeface="Times New Roman"/>
                <a:cs typeface="Times New Roman"/>
              </a:rPr>
              <a:t>Henry Ford</a:t>
            </a:r>
            <a:endParaRPr lang="en-US" sz="1800" b="1" dirty="0">
              <a:ea typeface="Times New Roman"/>
              <a:cs typeface="Times New Roman"/>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4"/>
          <p:cNvSpPr>
            <a:spLocks noGrp="1"/>
          </p:cNvSpPr>
          <p:nvPr>
            <p:ph type="title"/>
          </p:nvPr>
        </p:nvSpPr>
        <p:spPr/>
        <p:txBody>
          <a:bodyPr/>
          <a:lstStyle/>
          <a:p>
            <a:r>
              <a:rPr lang="en-US" dirty="0" smtClean="0"/>
              <a:t>The Good and the </a:t>
            </a:r>
            <a:br>
              <a:rPr lang="en-US" dirty="0" smtClean="0"/>
            </a:br>
            <a:r>
              <a:rPr lang="en-US" dirty="0" smtClean="0"/>
              <a:t>Bad of Using Teams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695386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smtClean="0"/>
              <a:t>Kinds of Teams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79065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smtClean="0"/>
              <a:t>Work Team Characteristics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6351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smtClean="0"/>
              <a:t>Enhancing Work Team Effectiveness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818603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is not an example of efficient 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oriented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Micromanaging </a:t>
            </a:r>
          </a:p>
          <a:p>
            <a:pPr marL="685800" lvl="0">
              <a:lnSpc>
                <a:spcPct val="115000"/>
              </a:lnSpc>
              <a:spcBef>
                <a:spcPts val="0"/>
              </a:spcBef>
              <a:spcAft>
                <a:spcPts val="0"/>
              </a:spcAft>
              <a:buFont typeface="+mj-lt"/>
              <a:buAutoNum type="alphaLcParenR"/>
            </a:pPr>
            <a:r>
              <a:rPr lang="en-US" dirty="0">
                <a:ea typeface="Times New Roman"/>
                <a:cs typeface="Times New Roman"/>
              </a:rPr>
              <a:t>Avoids change</a:t>
            </a:r>
          </a:p>
          <a:p>
            <a:pPr marL="685800" lvl="0">
              <a:lnSpc>
                <a:spcPct val="115000"/>
              </a:lnSpc>
              <a:spcBef>
                <a:spcPts val="0"/>
              </a:spcBef>
              <a:spcAft>
                <a:spcPts val="0"/>
              </a:spcAft>
              <a:buFont typeface="+mj-lt"/>
              <a:buAutoNum type="alphaLcParenR"/>
            </a:pPr>
            <a:r>
              <a:rPr lang="en-US" dirty="0">
                <a:ea typeface="Times New Roman"/>
                <a:cs typeface="Times New Roman"/>
              </a:rPr>
              <a:t>Adheres to job requirements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manager's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Ordering your lunch</a:t>
            </a:r>
          </a:p>
          <a:p>
            <a:pPr marL="685800" lvl="0">
              <a:lnSpc>
                <a:spcPct val="115000"/>
              </a:lnSpc>
              <a:spcBef>
                <a:spcPts val="0"/>
              </a:spcBef>
              <a:spcAft>
                <a:spcPts val="0"/>
              </a:spcAft>
              <a:buFont typeface="+mj-lt"/>
              <a:buAutoNum type="alphaLcParenR"/>
            </a:pPr>
            <a:r>
              <a:rPr lang="en-US" dirty="0">
                <a:ea typeface="Times New Roman"/>
                <a:cs typeface="Times New Roman"/>
              </a:rPr>
              <a:t>Hiring, training, and development of employees</a:t>
            </a:r>
          </a:p>
          <a:p>
            <a:pPr marL="685800" lvl="0">
              <a:lnSpc>
                <a:spcPct val="115000"/>
              </a:lnSpc>
              <a:spcBef>
                <a:spcPts val="0"/>
              </a:spcBef>
              <a:spcAft>
                <a:spcPts val="0"/>
              </a:spcAft>
              <a:buFont typeface="+mj-lt"/>
              <a:buAutoNum type="alphaLcParenR"/>
            </a:pPr>
            <a:r>
              <a:rPr lang="en-US" dirty="0">
                <a:ea typeface="Times New Roman"/>
                <a:cs typeface="Times New Roman"/>
              </a:rPr>
              <a:t>Identifying problems and coming up with solutions</a:t>
            </a:r>
          </a:p>
          <a:p>
            <a:pPr marL="685800" lvl="0">
              <a:lnSpc>
                <a:spcPct val="115000"/>
              </a:lnSpc>
              <a:spcBef>
                <a:spcPts val="0"/>
              </a:spcBef>
              <a:spcAft>
                <a:spcPts val="0"/>
              </a:spcAft>
              <a:buFont typeface="+mj-lt"/>
              <a:buAutoNum type="alphaLcParenR"/>
            </a:pPr>
            <a:r>
              <a:rPr lang="en-US" dirty="0">
                <a:ea typeface="Times New Roman"/>
                <a:cs typeface="Times New Roman"/>
              </a:rPr>
              <a:t>Meeting business goals, visions, and objectives</a:t>
            </a:r>
          </a:p>
          <a:p>
            <a:endParaRPr lang="en-US" dirty="0" smtClean="0"/>
          </a:p>
        </p:txBody>
      </p:sp>
    </p:spTree>
    <p:extLst>
      <p:ext uri="{BB962C8B-B14F-4D97-AF65-F5344CB8AC3E}">
        <p14:creationId xmlns:p14="http://schemas.microsoft.com/office/powerpoint/2010/main" val="80161053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35228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9841618"/>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usually in charge of _________.</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Errands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Cleaning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The right leadership will _________ the effectiveness of teams.</a:t>
            </a:r>
          </a:p>
          <a:p>
            <a:pPr marL="685800" lvl="0">
              <a:lnSpc>
                <a:spcPct val="115000"/>
              </a:lnSpc>
              <a:spcBef>
                <a:spcPts val="0"/>
              </a:spcBef>
              <a:spcAft>
                <a:spcPts val="0"/>
              </a:spcAft>
              <a:buFont typeface="+mj-lt"/>
              <a:buAutoNum type="alphaLcParenR"/>
            </a:pPr>
            <a:r>
              <a:rPr lang="en-US" dirty="0">
                <a:ea typeface="Times New Roman"/>
                <a:cs typeface="Times New Roman"/>
              </a:rPr>
              <a:t>Stop</a:t>
            </a:r>
          </a:p>
          <a:p>
            <a:pPr marL="685800" lvl="0">
              <a:lnSpc>
                <a:spcPct val="115000"/>
              </a:lnSpc>
              <a:spcBef>
                <a:spcPts val="0"/>
              </a:spcBef>
              <a:spcAft>
                <a:spcPts val="0"/>
              </a:spcAft>
              <a:buFont typeface="+mj-lt"/>
              <a:buAutoNum type="alphaLcParenR"/>
            </a:pPr>
            <a:r>
              <a:rPr lang="en-US" dirty="0">
                <a:ea typeface="Times New Roman"/>
                <a:cs typeface="Times New Roman"/>
              </a:rPr>
              <a:t>Spoil</a:t>
            </a:r>
          </a:p>
          <a:p>
            <a:pPr marL="685800" lvl="0">
              <a:lnSpc>
                <a:spcPct val="115000"/>
              </a:lnSpc>
              <a:spcBef>
                <a:spcPts val="0"/>
              </a:spcBef>
              <a:spcAft>
                <a:spcPts val="0"/>
              </a:spcAft>
              <a:buFont typeface="+mj-lt"/>
              <a:buAutoNum type="alphaLcParenR"/>
            </a:pPr>
            <a:r>
              <a:rPr lang="en-US" dirty="0">
                <a:ea typeface="Times New Roman"/>
                <a:cs typeface="Times New Roman"/>
              </a:rPr>
              <a:t>Enhance</a:t>
            </a:r>
          </a:p>
          <a:p>
            <a:pPr marL="685800" lvl="0">
              <a:lnSpc>
                <a:spcPct val="115000"/>
              </a:lnSpc>
              <a:spcBef>
                <a:spcPts val="0"/>
              </a:spcBef>
              <a:spcAft>
                <a:spcPts val="0"/>
              </a:spcAft>
              <a:buFont typeface="+mj-lt"/>
              <a:buAutoNum type="alphaLcParenR"/>
            </a:pPr>
            <a:r>
              <a:rPr lang="en-US" dirty="0">
                <a:ea typeface="Times New Roman"/>
                <a:cs typeface="Times New Roman"/>
              </a:rPr>
              <a:t>Enlist</a:t>
            </a:r>
          </a:p>
        </p:txBody>
      </p:sp>
    </p:spTree>
    <p:extLst>
      <p:ext uri="{BB962C8B-B14F-4D97-AF65-F5344CB8AC3E}">
        <p14:creationId xmlns:p14="http://schemas.microsoft.com/office/powerpoint/2010/main" val="186601517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Which is not an example of a good reason to use a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is faster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 are as strong as their weakest member</a:t>
            </a:r>
          </a:p>
          <a:p>
            <a:pPr marL="685800" lvl="0">
              <a:lnSpc>
                <a:spcPct val="115000"/>
              </a:lnSpc>
              <a:spcBef>
                <a:spcPts val="0"/>
              </a:spcBef>
              <a:spcAft>
                <a:spcPts val="0"/>
              </a:spcAft>
              <a:buFont typeface="+mj-lt"/>
              <a:buAutoNum type="alphaLcParenR"/>
            </a:pPr>
            <a:r>
              <a:rPr lang="en-US" dirty="0">
                <a:ea typeface="Times New Roman"/>
                <a:cs typeface="Times New Roman"/>
              </a:rPr>
              <a:t>Accuracy improves</a:t>
            </a:r>
          </a:p>
          <a:p>
            <a:pPr marL="685800" lvl="0">
              <a:lnSpc>
                <a:spcPct val="115000"/>
              </a:lnSpc>
              <a:spcBef>
                <a:spcPts val="0"/>
              </a:spcBef>
              <a:spcAft>
                <a:spcPts val="0"/>
              </a:spcAft>
              <a:buFont typeface="+mj-lt"/>
              <a:buAutoNum type="alphaLcParenR"/>
            </a:pPr>
            <a:r>
              <a:rPr lang="en-US" dirty="0">
                <a:ea typeface="Times New Roman"/>
                <a:cs typeface="Times New Roman"/>
              </a:rPr>
              <a:t>More ideas are generated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Differences in interests make unity ___________.</a:t>
            </a:r>
          </a:p>
          <a:p>
            <a:pPr marL="685800" lvl="0">
              <a:lnSpc>
                <a:spcPct val="115000"/>
              </a:lnSpc>
              <a:spcBef>
                <a:spcPts val="0"/>
              </a:spcBef>
              <a:spcAft>
                <a:spcPts val="0"/>
              </a:spcAft>
              <a:buFont typeface="+mj-lt"/>
              <a:buAutoNum type="alphaLcParenR"/>
            </a:pPr>
            <a:r>
              <a:rPr lang="en-US" dirty="0">
                <a:ea typeface="Times New Roman"/>
                <a:cs typeface="Times New Roman"/>
              </a:rPr>
              <a:t>Easier</a:t>
            </a:r>
          </a:p>
          <a:p>
            <a:pPr marL="685800" lvl="0">
              <a:lnSpc>
                <a:spcPct val="115000"/>
              </a:lnSpc>
              <a:spcBef>
                <a:spcPts val="0"/>
              </a:spcBef>
              <a:spcAft>
                <a:spcPts val="0"/>
              </a:spcAft>
              <a:buFont typeface="+mj-lt"/>
              <a:buAutoNum type="alphaLcParenR"/>
            </a:pPr>
            <a:r>
              <a:rPr lang="en-US" dirty="0">
                <a:ea typeface="Times New Roman"/>
                <a:cs typeface="Times New Roman"/>
              </a:rPr>
              <a:t>Better</a:t>
            </a:r>
          </a:p>
          <a:p>
            <a:pPr marL="685800" lvl="0">
              <a:lnSpc>
                <a:spcPct val="115000"/>
              </a:lnSpc>
              <a:spcBef>
                <a:spcPts val="0"/>
              </a:spcBef>
              <a:spcAft>
                <a:spcPts val="0"/>
              </a:spcAft>
              <a:buFont typeface="+mj-lt"/>
              <a:buAutoNum type="alphaLcParenR"/>
            </a:pPr>
            <a:r>
              <a:rPr lang="en-US" dirty="0">
                <a:ea typeface="Times New Roman"/>
                <a:cs typeface="Times New Roman"/>
              </a:rPr>
              <a:t>Difficult</a:t>
            </a:r>
          </a:p>
          <a:p>
            <a:pPr marL="685800" lvl="0">
              <a:lnSpc>
                <a:spcPct val="115000"/>
              </a:lnSpc>
              <a:spcBef>
                <a:spcPts val="0"/>
              </a:spcBef>
              <a:spcAft>
                <a:spcPts val="0"/>
              </a:spcAft>
              <a:buFont typeface="+mj-lt"/>
              <a:buAutoNum type="alphaLcParenR"/>
            </a:pPr>
            <a:r>
              <a:rPr lang="en-US" dirty="0">
                <a:ea typeface="Times New Roman"/>
                <a:cs typeface="Times New Roman"/>
              </a:rPr>
              <a:t>Stupendous</a:t>
            </a:r>
          </a:p>
        </p:txBody>
      </p:sp>
    </p:spTree>
    <p:extLst>
      <p:ext uri="{BB962C8B-B14F-4D97-AF65-F5344CB8AC3E}">
        <p14:creationId xmlns:p14="http://schemas.microsoft.com/office/powerpoint/2010/main" val="123802637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Leaders need to _________ people.</a:t>
            </a:r>
          </a:p>
          <a:p>
            <a:pPr marL="685800" lvl="0">
              <a:lnSpc>
                <a:spcPct val="115000"/>
              </a:lnSpc>
              <a:spcBef>
                <a:spcPts val="0"/>
              </a:spcBef>
              <a:spcAft>
                <a:spcPts val="0"/>
              </a:spcAft>
              <a:buFont typeface="+mj-lt"/>
              <a:buAutoNum type="alphaLcParenR"/>
            </a:pPr>
            <a:r>
              <a:rPr lang="en-US" dirty="0">
                <a:ea typeface="Times New Roman"/>
                <a:cs typeface="Times New Roman"/>
              </a:rPr>
              <a:t>Motivate</a:t>
            </a:r>
          </a:p>
          <a:p>
            <a:pPr marL="685800" lvl="0">
              <a:lnSpc>
                <a:spcPct val="115000"/>
              </a:lnSpc>
              <a:spcBef>
                <a:spcPts val="0"/>
              </a:spcBef>
              <a:spcAft>
                <a:spcPts val="0"/>
              </a:spcAft>
              <a:buFont typeface="+mj-lt"/>
              <a:buAutoNum type="alphaLcParenR"/>
            </a:pPr>
            <a:r>
              <a:rPr lang="en-US" dirty="0">
                <a:ea typeface="Times New Roman"/>
                <a:cs typeface="Times New Roman"/>
              </a:rPr>
              <a:t>Alienate</a:t>
            </a:r>
          </a:p>
          <a:p>
            <a:pPr marL="685800" lvl="0">
              <a:lnSpc>
                <a:spcPct val="115000"/>
              </a:lnSpc>
              <a:spcBef>
                <a:spcPts val="0"/>
              </a:spcBef>
              <a:spcAft>
                <a:spcPts val="0"/>
              </a:spcAft>
              <a:buFont typeface="+mj-lt"/>
              <a:buAutoNum type="alphaLcParenR"/>
            </a:pPr>
            <a:r>
              <a:rPr lang="en-US" dirty="0">
                <a:ea typeface="Times New Roman"/>
                <a:cs typeface="Times New Roman"/>
              </a:rPr>
              <a:t>Incarcerate</a:t>
            </a:r>
          </a:p>
          <a:p>
            <a:pPr marL="685800" lvl="0">
              <a:lnSpc>
                <a:spcPct val="115000"/>
              </a:lnSpc>
              <a:spcBef>
                <a:spcPts val="0"/>
              </a:spcBef>
              <a:spcAft>
                <a:spcPts val="0"/>
              </a:spcAft>
              <a:buFont typeface="+mj-lt"/>
              <a:buAutoNum type="alphaLcParenR"/>
            </a:pPr>
            <a:r>
              <a:rPr lang="en-US" dirty="0">
                <a:ea typeface="Times New Roman"/>
                <a:cs typeface="Times New Roman"/>
              </a:rPr>
              <a:t>Agitate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How many kinds of teams are recognized in modern business?</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0"/>
              </a:spcAft>
              <a:buFont typeface="+mj-lt"/>
              <a:buAutoNum type="alphaLcParenR"/>
            </a:pPr>
            <a:r>
              <a:rPr lang="en-US" dirty="0" smtClean="0">
                <a:ea typeface="Times New Roman"/>
                <a:cs typeface="Times New Roman"/>
              </a:rPr>
              <a:t>Two</a:t>
            </a: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394868768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a recognized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Incomprehensible</a:t>
            </a:r>
          </a:p>
          <a:p>
            <a:pPr marL="685800" lvl="0">
              <a:lnSpc>
                <a:spcPct val="115000"/>
              </a:lnSpc>
              <a:spcBef>
                <a:spcPts val="0"/>
              </a:spcBef>
              <a:spcAft>
                <a:spcPts val="0"/>
              </a:spcAft>
              <a:buFont typeface="+mj-lt"/>
              <a:buAutoNum type="alphaLcParenR"/>
            </a:pPr>
            <a:r>
              <a:rPr lang="en-US" dirty="0">
                <a:ea typeface="Times New Roman"/>
                <a:cs typeface="Times New Roman"/>
              </a:rPr>
              <a:t>Traditionally</a:t>
            </a:r>
          </a:p>
          <a:p>
            <a:pPr marL="685800" lvl="0">
              <a:lnSpc>
                <a:spcPct val="115000"/>
              </a:lnSpc>
              <a:spcBef>
                <a:spcPts val="0"/>
              </a:spcBef>
              <a:spcAft>
                <a:spcPts val="0"/>
              </a:spcAft>
              <a:buFont typeface="+mj-lt"/>
              <a:buAutoNum type="alphaLcParenR"/>
            </a:pPr>
            <a:r>
              <a:rPr lang="en-US" dirty="0">
                <a:ea typeface="Times New Roman"/>
                <a:cs typeface="Times New Roman"/>
              </a:rPr>
              <a:t>Leadership</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an example of an informal team?</a:t>
            </a:r>
          </a:p>
          <a:p>
            <a:pPr marL="685800" lvl="0">
              <a:lnSpc>
                <a:spcPct val="115000"/>
              </a:lnSpc>
              <a:spcBef>
                <a:spcPts val="0"/>
              </a:spcBef>
              <a:spcAft>
                <a:spcPts val="0"/>
              </a:spcAft>
              <a:buFont typeface="+mj-lt"/>
              <a:buAutoNum type="alphaLcParenR"/>
            </a:pPr>
            <a:r>
              <a:rPr lang="en-US" dirty="0">
                <a:ea typeface="Times New Roman"/>
                <a:cs typeface="Times New Roman"/>
              </a:rPr>
              <a:t>One where there are assigned teams</a:t>
            </a:r>
          </a:p>
          <a:p>
            <a:pPr marL="685800" lvl="0">
              <a:lnSpc>
                <a:spcPct val="115000"/>
              </a:lnSpc>
              <a:spcBef>
                <a:spcPts val="0"/>
              </a:spcBef>
              <a:spcAft>
                <a:spcPts val="0"/>
              </a:spcAft>
              <a:buFont typeface="+mj-lt"/>
              <a:buAutoNum type="alphaLcParenR"/>
            </a:pPr>
            <a:r>
              <a:rPr lang="en-US" dirty="0">
                <a:ea typeface="Times New Roman"/>
                <a:cs typeface="Times New Roman"/>
              </a:rPr>
              <a:t>Temporary teams brought together for special projects</a:t>
            </a:r>
          </a:p>
          <a:p>
            <a:pPr marL="685800" lvl="0">
              <a:lnSpc>
                <a:spcPct val="115000"/>
              </a:lnSpc>
              <a:spcBef>
                <a:spcPts val="0"/>
              </a:spcBef>
              <a:spcAft>
                <a:spcPts val="0"/>
              </a:spcAft>
              <a:buFont typeface="+mj-lt"/>
              <a:buAutoNum type="alphaLcParenR"/>
            </a:pPr>
            <a:r>
              <a:rPr lang="en-US" dirty="0">
                <a:ea typeface="Times New Roman"/>
                <a:cs typeface="Times New Roman"/>
              </a:rPr>
              <a:t>Friendly associations that work together</a:t>
            </a:r>
          </a:p>
          <a:p>
            <a:pPr marL="685800" lvl="0">
              <a:lnSpc>
                <a:spcPct val="115000"/>
              </a:lnSpc>
              <a:spcBef>
                <a:spcPts val="0"/>
              </a:spcBef>
              <a:spcAft>
                <a:spcPts val="0"/>
              </a:spcAft>
              <a:buFont typeface="+mj-lt"/>
              <a:buAutoNum type="alphaLcParenR"/>
            </a:pPr>
            <a:r>
              <a:rPr lang="en-US" dirty="0">
                <a:ea typeface="Times New Roman"/>
                <a:cs typeface="Times New Roman"/>
              </a:rPr>
              <a:t>Teams made up of people in authority</a:t>
            </a:r>
          </a:p>
          <a:p>
            <a:endParaRPr lang="en-US" dirty="0" smtClean="0"/>
          </a:p>
        </p:txBody>
      </p:sp>
    </p:spTree>
    <p:extLst>
      <p:ext uri="{BB962C8B-B14F-4D97-AF65-F5344CB8AC3E}">
        <p14:creationId xmlns:p14="http://schemas.microsoft.com/office/powerpoint/2010/main" val="47416782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Effective teams share certain ________</a:t>
            </a:r>
          </a:p>
          <a:p>
            <a:pPr marL="685800" lvl="0">
              <a:lnSpc>
                <a:spcPct val="115000"/>
              </a:lnSpc>
              <a:spcBef>
                <a:spcPts val="0"/>
              </a:spcBef>
              <a:spcAft>
                <a:spcPts val="0"/>
              </a:spcAft>
              <a:buFont typeface="+mj-lt"/>
              <a:buAutoNum type="alphaLcParenR"/>
            </a:pPr>
            <a:r>
              <a:rPr lang="en-US" dirty="0">
                <a:ea typeface="Times New Roman"/>
                <a:cs typeface="Times New Roman"/>
              </a:rPr>
              <a:t>Characteristics</a:t>
            </a:r>
          </a:p>
          <a:p>
            <a:pPr marL="685800" lvl="0">
              <a:lnSpc>
                <a:spcPct val="115000"/>
              </a:lnSpc>
              <a:spcBef>
                <a:spcPts val="0"/>
              </a:spcBef>
              <a:spcAft>
                <a:spcPts val="0"/>
              </a:spcAft>
              <a:buFont typeface="+mj-lt"/>
              <a:buAutoNum type="alphaLcParenR"/>
            </a:pPr>
            <a:r>
              <a:rPr lang="en-US" dirty="0">
                <a:ea typeface="Times New Roman"/>
                <a:cs typeface="Times New Roman"/>
              </a:rPr>
              <a:t>Zip codes</a:t>
            </a:r>
          </a:p>
          <a:p>
            <a:pPr marL="685800" lvl="0">
              <a:lnSpc>
                <a:spcPct val="115000"/>
              </a:lnSpc>
              <a:spcBef>
                <a:spcPts val="0"/>
              </a:spcBef>
              <a:spcAft>
                <a:spcPts val="0"/>
              </a:spcAft>
              <a:buFont typeface="+mj-lt"/>
              <a:buAutoNum type="alphaLcParenR"/>
            </a:pPr>
            <a:r>
              <a:rPr lang="en-US" dirty="0">
                <a:ea typeface="Times New Roman"/>
                <a:cs typeface="Times New Roman"/>
              </a:rPr>
              <a:t>Surnames</a:t>
            </a:r>
          </a:p>
          <a:p>
            <a:pPr marL="685800" lvl="0">
              <a:lnSpc>
                <a:spcPct val="115000"/>
              </a:lnSpc>
              <a:spcBef>
                <a:spcPts val="0"/>
              </a:spcBef>
              <a:spcAft>
                <a:spcPts val="0"/>
              </a:spcAft>
              <a:buFont typeface="+mj-lt"/>
              <a:buAutoNum type="alphaLcParenR"/>
            </a:pPr>
            <a:r>
              <a:rPr lang="en-US" dirty="0">
                <a:ea typeface="Times New Roman"/>
                <a:cs typeface="Times New Roman"/>
              </a:rPr>
              <a:t>Birth dates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is an example of a practical procedure?</a:t>
            </a:r>
          </a:p>
          <a:p>
            <a:pPr marL="685800" lvl="0">
              <a:lnSpc>
                <a:spcPct val="115000"/>
              </a:lnSpc>
              <a:spcBef>
                <a:spcPts val="0"/>
              </a:spcBef>
              <a:spcAft>
                <a:spcPts val="0"/>
              </a:spcAft>
              <a:buFont typeface="+mj-lt"/>
              <a:buAutoNum type="alphaLcParenR"/>
            </a:pPr>
            <a:r>
              <a:rPr lang="en-US" dirty="0">
                <a:ea typeface="Times New Roman"/>
                <a:cs typeface="Times New Roman"/>
              </a:rPr>
              <a:t>Clear goals and directions</a:t>
            </a:r>
          </a:p>
          <a:p>
            <a:pPr marL="685800" lvl="0">
              <a:lnSpc>
                <a:spcPct val="115000"/>
              </a:lnSpc>
              <a:spcBef>
                <a:spcPts val="0"/>
              </a:spcBef>
              <a:spcAft>
                <a:spcPts val="0"/>
              </a:spcAft>
              <a:buFont typeface="+mj-lt"/>
              <a:buAutoNum type="alphaLcParenR"/>
            </a:pPr>
            <a:r>
              <a:rPr lang="en-US" dirty="0">
                <a:ea typeface="Times New Roman"/>
                <a:cs typeface="Times New Roman"/>
              </a:rPr>
              <a:t>Projects are the group's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Procedures are clear and relevant</a:t>
            </a:r>
          </a:p>
          <a:p>
            <a:pPr marL="685800" lvl="0">
              <a:lnSpc>
                <a:spcPct val="115000"/>
              </a:lnSpc>
              <a:spcBef>
                <a:spcPts val="0"/>
              </a:spcBef>
              <a:spcAft>
                <a:spcPts val="0"/>
              </a:spcAft>
              <a:buFont typeface="+mj-lt"/>
              <a:buAutoNum type="alphaLcParenR"/>
            </a:pPr>
            <a:r>
              <a:rPr lang="en-US" dirty="0">
                <a:ea typeface="Times New Roman"/>
                <a:cs typeface="Times New Roman"/>
              </a:rPr>
              <a:t>Members work to educate employees outside their team</a:t>
            </a:r>
          </a:p>
          <a:p>
            <a:endParaRPr lang="en-US" dirty="0" smtClean="0"/>
          </a:p>
        </p:txBody>
      </p:sp>
    </p:spTree>
    <p:extLst>
      <p:ext uri="{BB962C8B-B14F-4D97-AF65-F5344CB8AC3E}">
        <p14:creationId xmlns:p14="http://schemas.microsoft.com/office/powerpoint/2010/main" val="2859513477"/>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usually in charge of _________.</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Errands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Cleaning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The right leadership will _________ the effectiveness of teams.</a:t>
            </a:r>
          </a:p>
          <a:p>
            <a:pPr marL="685800" lvl="0">
              <a:lnSpc>
                <a:spcPct val="115000"/>
              </a:lnSpc>
              <a:spcBef>
                <a:spcPts val="0"/>
              </a:spcBef>
              <a:spcAft>
                <a:spcPts val="0"/>
              </a:spcAft>
              <a:buFont typeface="+mj-lt"/>
              <a:buAutoNum type="alphaLcParenR"/>
            </a:pPr>
            <a:r>
              <a:rPr lang="en-US" dirty="0">
                <a:ea typeface="Times New Roman"/>
                <a:cs typeface="Times New Roman"/>
              </a:rPr>
              <a:t>Stop</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Spoil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Enhance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Enlist</a:t>
            </a:r>
          </a:p>
        </p:txBody>
      </p:sp>
    </p:spTree>
    <p:extLst>
      <p:ext uri="{BB962C8B-B14F-4D97-AF65-F5344CB8AC3E}">
        <p14:creationId xmlns:p14="http://schemas.microsoft.com/office/powerpoint/2010/main" val="84335279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Which is not an example of a good reason to use a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is faster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 are as strong as their weakest member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Accuracy improves</a:t>
            </a:r>
          </a:p>
          <a:p>
            <a:pPr marL="685800" lvl="0">
              <a:lnSpc>
                <a:spcPct val="115000"/>
              </a:lnSpc>
              <a:spcBef>
                <a:spcPts val="0"/>
              </a:spcBef>
              <a:spcAft>
                <a:spcPts val="0"/>
              </a:spcAft>
              <a:buFont typeface="+mj-lt"/>
              <a:buAutoNum type="alphaLcParenR"/>
            </a:pPr>
            <a:r>
              <a:rPr lang="en-US" dirty="0">
                <a:ea typeface="Times New Roman"/>
                <a:cs typeface="Times New Roman"/>
              </a:rPr>
              <a:t>More ideas are generated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Differences in interests make unity ___________.</a:t>
            </a:r>
          </a:p>
          <a:p>
            <a:pPr marL="685800" lvl="0">
              <a:lnSpc>
                <a:spcPct val="115000"/>
              </a:lnSpc>
              <a:spcBef>
                <a:spcPts val="0"/>
              </a:spcBef>
              <a:spcAft>
                <a:spcPts val="0"/>
              </a:spcAft>
              <a:buFont typeface="+mj-lt"/>
              <a:buAutoNum type="alphaLcParenR"/>
            </a:pPr>
            <a:r>
              <a:rPr lang="en-US" dirty="0">
                <a:ea typeface="Times New Roman"/>
                <a:cs typeface="Times New Roman"/>
              </a:rPr>
              <a:t>Easier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Difficult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Stupendous</a:t>
            </a:r>
          </a:p>
        </p:txBody>
      </p:sp>
    </p:spTree>
    <p:extLst>
      <p:ext uri="{BB962C8B-B14F-4D97-AF65-F5344CB8AC3E}">
        <p14:creationId xmlns:p14="http://schemas.microsoft.com/office/powerpoint/2010/main" val="326534944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Leaders need to _________ people.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Alienate</a:t>
            </a:r>
          </a:p>
          <a:p>
            <a:pPr marL="685800" lvl="0">
              <a:lnSpc>
                <a:spcPct val="115000"/>
              </a:lnSpc>
              <a:spcBef>
                <a:spcPts val="0"/>
              </a:spcBef>
              <a:spcAft>
                <a:spcPts val="0"/>
              </a:spcAft>
              <a:buFont typeface="+mj-lt"/>
              <a:buAutoNum type="alphaLcParenR"/>
            </a:pPr>
            <a:r>
              <a:rPr lang="en-US" dirty="0">
                <a:ea typeface="Times New Roman"/>
                <a:cs typeface="Times New Roman"/>
              </a:rPr>
              <a:t>Incarcerate</a:t>
            </a:r>
          </a:p>
          <a:p>
            <a:pPr marL="685800" lvl="0">
              <a:lnSpc>
                <a:spcPct val="115000"/>
              </a:lnSpc>
              <a:spcBef>
                <a:spcPts val="0"/>
              </a:spcBef>
              <a:spcAft>
                <a:spcPts val="0"/>
              </a:spcAft>
              <a:buFont typeface="+mj-lt"/>
              <a:buAutoNum type="alphaLcParenR"/>
            </a:pPr>
            <a:r>
              <a:rPr lang="en-US" dirty="0">
                <a:ea typeface="Times New Roman"/>
                <a:cs typeface="Times New Roman"/>
              </a:rPr>
              <a:t>Agitate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How many kinds of teams are recognized in modern business?</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smtClean="0">
                <a:ea typeface="Times New Roman"/>
                <a:cs typeface="Times New Roman"/>
              </a:rPr>
              <a:t>Two</a:t>
            </a: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1946188310"/>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a recognized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Incomprehensible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Traditionally</a:t>
            </a:r>
          </a:p>
          <a:p>
            <a:pPr marL="685800" lvl="0">
              <a:lnSpc>
                <a:spcPct val="115000"/>
              </a:lnSpc>
              <a:spcBef>
                <a:spcPts val="0"/>
              </a:spcBef>
              <a:spcAft>
                <a:spcPts val="0"/>
              </a:spcAft>
              <a:buFont typeface="+mj-lt"/>
              <a:buAutoNum type="alphaLcParenR"/>
            </a:pPr>
            <a:r>
              <a:rPr lang="en-US" dirty="0">
                <a:ea typeface="Times New Roman"/>
                <a:cs typeface="Times New Roman"/>
              </a:rPr>
              <a:t>Leadership</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an example of an informal team?</a:t>
            </a:r>
          </a:p>
          <a:p>
            <a:pPr marL="685800" lvl="0">
              <a:lnSpc>
                <a:spcPct val="115000"/>
              </a:lnSpc>
              <a:spcBef>
                <a:spcPts val="0"/>
              </a:spcBef>
              <a:spcAft>
                <a:spcPts val="0"/>
              </a:spcAft>
              <a:buFont typeface="+mj-lt"/>
              <a:buAutoNum type="alphaLcParenR"/>
            </a:pPr>
            <a:r>
              <a:rPr lang="en-US" dirty="0">
                <a:ea typeface="Times New Roman"/>
                <a:cs typeface="Times New Roman"/>
              </a:rPr>
              <a:t>One where there are assigned teams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Temporary teams brought together for special projects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Friendly associations that work together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 made up of people in authority</a:t>
            </a:r>
          </a:p>
          <a:p>
            <a:endParaRPr lang="en-US" dirty="0" smtClean="0"/>
          </a:p>
        </p:txBody>
      </p:sp>
    </p:spTree>
    <p:extLst>
      <p:ext uri="{BB962C8B-B14F-4D97-AF65-F5344CB8AC3E}">
        <p14:creationId xmlns:p14="http://schemas.microsoft.com/office/powerpoint/2010/main" val="19254673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In a business setting, what do managers ensure?</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nothing will ever get done</a:t>
            </a:r>
          </a:p>
          <a:p>
            <a:pPr marL="685800" lvl="0">
              <a:lnSpc>
                <a:spcPct val="115000"/>
              </a:lnSpc>
              <a:spcBef>
                <a:spcPts val="0"/>
              </a:spcBef>
              <a:spcAft>
                <a:spcPts val="0"/>
              </a:spcAft>
              <a:buFont typeface="+mj-lt"/>
              <a:buAutoNum type="alphaLcParenR"/>
              <a:tabLst>
                <a:tab pos="228600" algn="l"/>
                <a:tab pos="457200" algn="l"/>
              </a:tabLst>
            </a:pPr>
            <a:r>
              <a:rPr lang="en-US" dirty="0">
                <a:solidFill>
                  <a:srgbClr val="000000"/>
                </a:solidFill>
                <a:ea typeface="Times New Roman"/>
                <a:cs typeface="Times New Roman"/>
              </a:rPr>
              <a:t>That you will get a nice lunch</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solidFill>
                  <a:srgbClr val="FF0000"/>
                </a:solidFill>
                <a:ea typeface="Times New Roman"/>
                <a:cs typeface="Times New Roman"/>
              </a:rPr>
              <a:t>That business runs smoothly</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you will attend countless meetings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______________ the strategies of their superiors.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Dislike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Implement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endParaRPr lang="en-US" dirty="0" smtClean="0"/>
          </a:p>
        </p:txBody>
      </p:sp>
    </p:spTree>
    <p:extLst>
      <p:ext uri="{BB962C8B-B14F-4D97-AF65-F5344CB8AC3E}">
        <p14:creationId xmlns:p14="http://schemas.microsoft.com/office/powerpoint/2010/main" val="222653847"/>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Effective teams share certain ________</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Characteristics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Zip codes</a:t>
            </a:r>
          </a:p>
          <a:p>
            <a:pPr marL="685800" lvl="0">
              <a:lnSpc>
                <a:spcPct val="115000"/>
              </a:lnSpc>
              <a:spcBef>
                <a:spcPts val="0"/>
              </a:spcBef>
              <a:spcAft>
                <a:spcPts val="0"/>
              </a:spcAft>
              <a:buFont typeface="+mj-lt"/>
              <a:buAutoNum type="alphaLcParenR"/>
            </a:pPr>
            <a:r>
              <a:rPr lang="en-US" dirty="0">
                <a:ea typeface="Times New Roman"/>
                <a:cs typeface="Times New Roman"/>
              </a:rPr>
              <a:t>Surnames</a:t>
            </a:r>
          </a:p>
          <a:p>
            <a:pPr marL="685800" lvl="0">
              <a:lnSpc>
                <a:spcPct val="115000"/>
              </a:lnSpc>
              <a:spcBef>
                <a:spcPts val="0"/>
              </a:spcBef>
              <a:spcAft>
                <a:spcPts val="0"/>
              </a:spcAft>
              <a:buFont typeface="+mj-lt"/>
              <a:buAutoNum type="alphaLcParenR"/>
            </a:pPr>
            <a:r>
              <a:rPr lang="en-US" dirty="0">
                <a:ea typeface="Times New Roman"/>
                <a:cs typeface="Times New Roman"/>
              </a:rPr>
              <a:t>Birth dates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is an example of a practical procedure?</a:t>
            </a:r>
          </a:p>
          <a:p>
            <a:pPr marL="685800" lvl="0">
              <a:lnSpc>
                <a:spcPct val="115000"/>
              </a:lnSpc>
              <a:spcBef>
                <a:spcPts val="0"/>
              </a:spcBef>
              <a:spcAft>
                <a:spcPts val="0"/>
              </a:spcAft>
              <a:buFont typeface="+mj-lt"/>
              <a:buAutoNum type="alphaLcParenR"/>
            </a:pPr>
            <a:r>
              <a:rPr lang="en-US" dirty="0">
                <a:ea typeface="Times New Roman"/>
                <a:cs typeface="Times New Roman"/>
              </a:rPr>
              <a:t>Clear goals and directions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Projects are the group's responsibility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Procedures are clear and relevant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Members work to educate employees outside their team</a:t>
            </a:r>
          </a:p>
          <a:p>
            <a:endParaRPr lang="en-US" dirty="0" smtClean="0"/>
          </a:p>
        </p:txBody>
      </p:sp>
    </p:spTree>
    <p:extLst>
      <p:ext uri="{BB962C8B-B14F-4D97-AF65-F5344CB8AC3E}">
        <p14:creationId xmlns:p14="http://schemas.microsoft.com/office/powerpoint/2010/main" val="192209136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title"/>
          </p:nvPr>
        </p:nvSpPr>
        <p:spPr/>
        <p:txBody>
          <a:bodyPr/>
          <a:lstStyle/>
          <a:p>
            <a:r>
              <a:rPr lang="en-US" sz="4000" dirty="0" smtClean="0"/>
              <a:t>Module Eleven: Motivation and Leadership</a:t>
            </a:r>
          </a:p>
        </p:txBody>
      </p:sp>
      <p:sp>
        <p:nvSpPr>
          <p:cNvPr id="58371" name="Content Placeholder 4"/>
          <p:cNvSpPr>
            <a:spLocks noGrp="1"/>
          </p:cNvSpPr>
          <p:nvPr>
            <p:ph idx="1"/>
          </p:nvPr>
        </p:nvSpPr>
        <p:spPr/>
        <p:txBody>
          <a:bodyPr>
            <a:normAutofit/>
          </a:bodyPr>
          <a:lstStyle/>
          <a:p>
            <a:pPr marL="0">
              <a:defRPr/>
            </a:pPr>
            <a:r>
              <a:rPr lang="en-US" sz="2800" dirty="0" smtClean="0"/>
              <a:t>A successful manager is a good leader who is able to motivate and inspire employees into action. Highly motivated employees are more productive than unmotivated employees. They are creative and passionate about their work. Motivated people are aligned with the company’s values and show more loyalty to their organizations.</a:t>
            </a:r>
          </a:p>
        </p:txBody>
      </p:sp>
      <p:sp>
        <p:nvSpPr>
          <p:cNvPr id="59396" name="Text Placeholder 5"/>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If your actions inspire others to dream more, learn more, do more and become more, you are a leader.</a:t>
            </a:r>
            <a:endParaRPr lang="en-US" sz="1600" dirty="0" smtClean="0">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John Quincy Adams</a:t>
            </a:r>
            <a:endParaRPr lang="en-US" sz="1600" b="1" dirty="0">
              <a:ea typeface="Times New Roman"/>
              <a:cs typeface="Times New Roman"/>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4"/>
          <p:cNvSpPr>
            <a:spLocks noGrp="1"/>
          </p:cNvSpPr>
          <p:nvPr>
            <p:ph type="title"/>
          </p:nvPr>
        </p:nvSpPr>
        <p:spPr/>
        <p:txBody>
          <a:bodyPr/>
          <a:lstStyle/>
          <a:p>
            <a:r>
              <a:rPr lang="en-US" dirty="0" smtClean="0"/>
              <a:t>Basics of Motivation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2580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smtClean="0"/>
              <a:t>Equity Theory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94408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smtClean="0"/>
              <a:t>Expectancy Theory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41748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What is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962235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smtClean="0"/>
              <a:t>Situational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76166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smtClean="0"/>
              <a:t>Strategic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711699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391163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535195"/>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successful manager is a __________ leader.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Successful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Good</a:t>
            </a:r>
          </a:p>
          <a:p>
            <a:pPr marL="685800" lvl="0">
              <a:lnSpc>
                <a:spcPct val="115000"/>
              </a:lnSpc>
              <a:spcBef>
                <a:spcPts val="0"/>
              </a:spcBef>
              <a:spcAft>
                <a:spcPts val="0"/>
              </a:spcAft>
              <a:buFont typeface="+mj-lt"/>
              <a:buAutoNum type="alphaLcParenR"/>
            </a:pPr>
            <a:r>
              <a:rPr lang="en-US" dirty="0">
                <a:ea typeface="Times New Roman"/>
                <a:cs typeface="Times New Roman"/>
              </a:rPr>
              <a:t>Average</a:t>
            </a:r>
          </a:p>
          <a:p>
            <a:pPr marL="685800" lvl="0">
              <a:lnSpc>
                <a:spcPct val="115000"/>
              </a:lnSpc>
              <a:spcBef>
                <a:spcPts val="0"/>
              </a:spcBef>
              <a:spcAft>
                <a:spcPts val="0"/>
              </a:spcAft>
              <a:buFont typeface="+mj-lt"/>
              <a:buAutoNum type="alphaLcParenR"/>
            </a:pPr>
            <a:r>
              <a:rPr lang="en-US" dirty="0">
                <a:ea typeface="Times New Roman"/>
                <a:cs typeface="Times New Roman"/>
              </a:rPr>
              <a:t>Comical</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motivated employees are more productive than unmotivated employees.</a:t>
            </a:r>
          </a:p>
          <a:p>
            <a:pPr marL="685800" lvl="0">
              <a:lnSpc>
                <a:spcPct val="115000"/>
              </a:lnSpc>
              <a:spcBef>
                <a:spcPts val="0"/>
              </a:spcBef>
              <a:spcAft>
                <a:spcPts val="0"/>
              </a:spcAft>
              <a:buFont typeface="+mj-lt"/>
              <a:buAutoNum type="alphaLcParenR"/>
            </a:pPr>
            <a:r>
              <a:rPr lang="en-US" dirty="0">
                <a:ea typeface="Times New Roman"/>
                <a:cs typeface="Times New Roman"/>
              </a:rPr>
              <a:t>Highly</a:t>
            </a:r>
          </a:p>
          <a:p>
            <a:pPr marL="685800" lvl="0">
              <a:lnSpc>
                <a:spcPct val="115000"/>
              </a:lnSpc>
              <a:spcBef>
                <a:spcPts val="0"/>
              </a:spcBef>
              <a:spcAft>
                <a:spcPts val="0"/>
              </a:spcAft>
              <a:buFont typeface="+mj-lt"/>
              <a:buAutoNum type="alphaLcParenR"/>
            </a:pPr>
            <a:r>
              <a:rPr lang="en-US" dirty="0">
                <a:ea typeface="Times New Roman"/>
                <a:cs typeface="Times New Roman"/>
              </a:rPr>
              <a:t>Distinctly</a:t>
            </a:r>
          </a:p>
          <a:p>
            <a:pPr marL="685800" lvl="0">
              <a:lnSpc>
                <a:spcPct val="115000"/>
              </a:lnSpc>
              <a:spcBef>
                <a:spcPts val="0"/>
              </a:spcBef>
              <a:spcAft>
                <a:spcPts val="0"/>
              </a:spcAft>
              <a:buFont typeface="+mj-lt"/>
              <a:buAutoNum type="alphaLcParenR"/>
            </a:pPr>
            <a:r>
              <a:rPr lang="en-US" dirty="0">
                <a:ea typeface="Times New Roman"/>
                <a:cs typeface="Times New Roman"/>
              </a:rPr>
              <a:t>Wisely</a:t>
            </a:r>
          </a:p>
          <a:p>
            <a:pPr marL="685800" lvl="0">
              <a:lnSpc>
                <a:spcPct val="115000"/>
              </a:lnSpc>
              <a:spcBef>
                <a:spcPts val="0"/>
              </a:spcBef>
              <a:spcAft>
                <a:spcPts val="0"/>
              </a:spcAft>
              <a:buFont typeface="+mj-lt"/>
              <a:buAutoNum type="alphaLcParenR"/>
            </a:pPr>
            <a:r>
              <a:rPr lang="en-US" dirty="0">
                <a:ea typeface="Times New Roman"/>
                <a:cs typeface="Times New Roman"/>
              </a:rPr>
              <a:t>Probably</a:t>
            </a:r>
          </a:p>
        </p:txBody>
      </p:sp>
    </p:spTree>
    <p:extLst>
      <p:ext uri="{BB962C8B-B14F-4D97-AF65-F5344CB8AC3E}">
        <p14:creationId xmlns:p14="http://schemas.microsoft.com/office/powerpoint/2010/main" val="1700986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are responsible for __________ people and getting results.</a:t>
            </a:r>
          </a:p>
          <a:p>
            <a:pPr marL="685800" lvl="0">
              <a:lnSpc>
                <a:spcPct val="115000"/>
              </a:lnSpc>
              <a:spcBef>
                <a:spcPts val="0"/>
              </a:spcBef>
              <a:spcAft>
                <a:spcPts val="0"/>
              </a:spcAft>
              <a:buFont typeface="+mj-lt"/>
              <a:buAutoNum type="alphaLcParenR"/>
            </a:pPr>
            <a:r>
              <a:rPr lang="en-US" dirty="0">
                <a:ea typeface="Times New Roman"/>
                <a:cs typeface="Times New Roman"/>
              </a:rPr>
              <a:t>Embarrassing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Berating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 is vital to the success of every organization.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Management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Time</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endParaRPr lang="en-US" dirty="0" smtClean="0"/>
          </a:p>
        </p:txBody>
      </p:sp>
    </p:spTree>
    <p:extLst>
      <p:ext uri="{BB962C8B-B14F-4D97-AF65-F5344CB8AC3E}">
        <p14:creationId xmlns:p14="http://schemas.microsoft.com/office/powerpoint/2010/main" val="2599743381"/>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understand that ___________ is the key to running a successful team.</a:t>
            </a:r>
          </a:p>
          <a:p>
            <a:pPr marL="685800" lvl="0">
              <a:lnSpc>
                <a:spcPct val="115000"/>
              </a:lnSpc>
              <a:spcBef>
                <a:spcPts val="0"/>
              </a:spcBef>
              <a:spcAft>
                <a:spcPts val="0"/>
              </a:spcAft>
              <a:buFont typeface="+mj-lt"/>
              <a:buAutoNum type="alphaLcParenR"/>
            </a:pPr>
            <a:r>
              <a:rPr lang="en-US" dirty="0">
                <a:ea typeface="Times New Roman"/>
                <a:cs typeface="Times New Roman"/>
              </a:rPr>
              <a:t>Money</a:t>
            </a:r>
          </a:p>
          <a:p>
            <a:pPr marL="685800" lvl="0">
              <a:lnSpc>
                <a:spcPct val="115000"/>
              </a:lnSpc>
              <a:spcBef>
                <a:spcPts val="0"/>
              </a:spcBef>
              <a:spcAft>
                <a:spcPts val="0"/>
              </a:spcAft>
              <a:buFont typeface="+mj-lt"/>
              <a:buAutoNum type="alphaLcParenR"/>
            </a:pPr>
            <a:r>
              <a:rPr lang="en-US" dirty="0">
                <a:ea typeface="Times New Roman"/>
                <a:cs typeface="Times New Roman"/>
              </a:rPr>
              <a:t>Prizes</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ea typeface="Times New Roman"/>
                <a:cs typeface="Times New Roman"/>
              </a:rPr>
              <a:t>Education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There are both _________ and __________ motivations.</a:t>
            </a:r>
          </a:p>
          <a:p>
            <a:pPr marL="685800" lvl="0">
              <a:lnSpc>
                <a:spcPct val="115000"/>
              </a:lnSpc>
              <a:spcBef>
                <a:spcPts val="0"/>
              </a:spcBef>
              <a:spcAft>
                <a:spcPts val="0"/>
              </a:spcAft>
              <a:buFont typeface="+mj-lt"/>
              <a:buAutoNum type="alphaLcParenR"/>
            </a:pPr>
            <a:r>
              <a:rPr lang="en-US" dirty="0">
                <a:ea typeface="Times New Roman"/>
                <a:cs typeface="Times New Roman"/>
              </a:rPr>
              <a:t>Comic, tragic</a:t>
            </a:r>
          </a:p>
          <a:p>
            <a:pPr marL="685800" lvl="0">
              <a:lnSpc>
                <a:spcPct val="115000"/>
              </a:lnSpc>
              <a:spcBef>
                <a:spcPts val="0"/>
              </a:spcBef>
              <a:spcAft>
                <a:spcPts val="0"/>
              </a:spcAft>
              <a:buFont typeface="+mj-lt"/>
              <a:buAutoNum type="alphaLcParenR"/>
            </a:pPr>
            <a:r>
              <a:rPr lang="en-US" dirty="0">
                <a:ea typeface="Times New Roman"/>
                <a:cs typeface="Times New Roman"/>
              </a:rPr>
              <a:t>High, low</a:t>
            </a:r>
          </a:p>
          <a:p>
            <a:pPr marL="685800" lvl="0">
              <a:lnSpc>
                <a:spcPct val="115000"/>
              </a:lnSpc>
              <a:spcBef>
                <a:spcPts val="0"/>
              </a:spcBef>
              <a:spcAft>
                <a:spcPts val="0"/>
              </a:spcAft>
              <a:buFont typeface="+mj-lt"/>
              <a:buAutoNum type="alphaLcParenR"/>
            </a:pPr>
            <a:r>
              <a:rPr lang="en-US" dirty="0">
                <a:ea typeface="Times New Roman"/>
                <a:cs typeface="Times New Roman"/>
              </a:rPr>
              <a:t>Internal, external</a:t>
            </a:r>
          </a:p>
          <a:p>
            <a:pPr marL="685800" lvl="0">
              <a:lnSpc>
                <a:spcPct val="115000"/>
              </a:lnSpc>
              <a:spcBef>
                <a:spcPts val="0"/>
              </a:spcBef>
              <a:spcAft>
                <a:spcPts val="0"/>
              </a:spcAft>
              <a:buFont typeface="+mj-lt"/>
              <a:buAutoNum type="alphaLcParenR"/>
            </a:pPr>
            <a:r>
              <a:rPr lang="en-US" dirty="0">
                <a:ea typeface="Times New Roman"/>
                <a:cs typeface="Times New Roman"/>
              </a:rPr>
              <a:t>Futile, lackluster</a:t>
            </a:r>
          </a:p>
        </p:txBody>
      </p:sp>
    </p:spTree>
    <p:extLst>
      <p:ext uri="{BB962C8B-B14F-4D97-AF65-F5344CB8AC3E}">
        <p14:creationId xmlns:p14="http://schemas.microsoft.com/office/powerpoint/2010/main" val="3975736499"/>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example of external motivation?</a:t>
            </a: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Rewards</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Managers should try to link ____________ goals with work.</a:t>
            </a:r>
          </a:p>
          <a:p>
            <a:pPr marL="685800" lvl="0">
              <a:lnSpc>
                <a:spcPct val="115000"/>
              </a:lnSpc>
              <a:spcBef>
                <a:spcPts val="0"/>
              </a:spcBef>
              <a:spcAft>
                <a:spcPts val="0"/>
              </a:spcAft>
              <a:buFont typeface="+mj-lt"/>
              <a:buAutoNum type="alphaLcParenR"/>
            </a:pPr>
            <a:r>
              <a:rPr lang="en-US" dirty="0">
                <a:ea typeface="Times New Roman"/>
                <a:cs typeface="Times New Roman"/>
              </a:rPr>
              <a:t>Home</a:t>
            </a:r>
          </a:p>
          <a:p>
            <a:pPr marL="685800" lvl="0">
              <a:lnSpc>
                <a:spcPct val="115000"/>
              </a:lnSpc>
              <a:spcBef>
                <a:spcPts val="0"/>
              </a:spcBef>
              <a:spcAft>
                <a:spcPts val="0"/>
              </a:spcAft>
              <a:buFont typeface="+mj-lt"/>
              <a:buAutoNum type="alphaLcParenR"/>
            </a:pPr>
            <a:r>
              <a:rPr lang="en-US" dirty="0">
                <a:ea typeface="Times New Roman"/>
                <a:cs typeface="Times New Roman"/>
              </a:rPr>
              <a:t>Weight loss</a:t>
            </a: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smtClean="0">
                <a:ea typeface="Times New Roman"/>
                <a:cs typeface="Times New Roman"/>
              </a:rPr>
              <a:t>Family</a:t>
            </a: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9068652"/>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internal motivation?</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Community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__________ responsibility is an example of connecting personal employee </a:t>
            </a:r>
            <a:r>
              <a:rPr lang="en-US" dirty="0" smtClean="0">
                <a:ea typeface="Times New Roman"/>
                <a:cs typeface="Times New Roman"/>
              </a:rPr>
              <a:t>beliefs </a:t>
            </a:r>
            <a:r>
              <a:rPr lang="en-US" dirty="0">
                <a:ea typeface="Times New Roman"/>
                <a:cs typeface="Times New Roman"/>
              </a:rPr>
              <a:t>and motivations to company procedures.</a:t>
            </a:r>
          </a:p>
          <a:p>
            <a:pPr marL="685800" lvl="0">
              <a:lnSpc>
                <a:spcPct val="115000"/>
              </a:lnSpc>
              <a:spcBef>
                <a:spcPts val="0"/>
              </a:spcBef>
              <a:spcAft>
                <a:spcPts val="0"/>
              </a:spcAft>
              <a:buFont typeface="+mj-lt"/>
              <a:buAutoNum type="alphaLcParenR"/>
            </a:pPr>
            <a:r>
              <a:rPr lang="en-US" dirty="0">
                <a:ea typeface="Times New Roman"/>
                <a:cs typeface="Times New Roman"/>
              </a:rPr>
              <a:t>Environmental</a:t>
            </a:r>
          </a:p>
          <a:p>
            <a:pPr marL="685800" lvl="0">
              <a:lnSpc>
                <a:spcPct val="115000"/>
              </a:lnSpc>
              <a:spcBef>
                <a:spcPts val="0"/>
              </a:spcBef>
              <a:spcAft>
                <a:spcPts val="0"/>
              </a:spcAft>
              <a:buFont typeface="+mj-lt"/>
              <a:buAutoNum type="alphaLcParenR"/>
            </a:pPr>
            <a:r>
              <a:rPr lang="en-US" dirty="0">
                <a:ea typeface="Times New Roman"/>
                <a:cs typeface="Times New Roman"/>
              </a:rPr>
              <a:t>Social</a:t>
            </a:r>
          </a:p>
          <a:p>
            <a:pPr marL="685800" lvl="0">
              <a:lnSpc>
                <a:spcPct val="115000"/>
              </a:lnSpc>
              <a:spcBef>
                <a:spcPts val="0"/>
              </a:spcBef>
              <a:spcAft>
                <a:spcPts val="0"/>
              </a:spcAft>
              <a:buFont typeface="+mj-lt"/>
              <a:buAutoNum type="alphaLcParenR"/>
            </a:pPr>
            <a:r>
              <a:rPr lang="en-US" dirty="0">
                <a:ea typeface="Times New Roman"/>
                <a:cs typeface="Times New Roman"/>
              </a:rPr>
              <a:t>Economical</a:t>
            </a:r>
          </a:p>
          <a:p>
            <a:pPr marL="685800" lvl="0">
              <a:lnSpc>
                <a:spcPct val="115000"/>
              </a:lnSpc>
              <a:spcBef>
                <a:spcPts val="0"/>
              </a:spcBef>
              <a:spcAft>
                <a:spcPts val="0"/>
              </a:spcAft>
              <a:buFont typeface="+mj-lt"/>
              <a:buAutoNum type="alphaLcParenR"/>
            </a:pPr>
            <a:r>
              <a:rPr lang="en-US" dirty="0">
                <a:ea typeface="Times New Roman"/>
                <a:cs typeface="Times New Roman"/>
              </a:rPr>
              <a:t>Educational</a:t>
            </a:r>
          </a:p>
        </p:txBody>
      </p:sp>
    </p:spTree>
    <p:extLst>
      <p:ext uri="{BB962C8B-B14F-4D97-AF65-F5344CB8AC3E}">
        <p14:creationId xmlns:p14="http://schemas.microsoft.com/office/powerpoint/2010/main" val="331593985"/>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 order for managers to motivate employees they must be _________ themselves.</a:t>
            </a:r>
          </a:p>
          <a:p>
            <a:pPr marL="685800" lvl="0">
              <a:lnSpc>
                <a:spcPct val="115000"/>
              </a:lnSpc>
              <a:spcBef>
                <a:spcPts val="0"/>
              </a:spcBef>
              <a:spcAft>
                <a:spcPts val="0"/>
              </a:spcAft>
              <a:buFont typeface="+mj-lt"/>
              <a:buAutoNum type="alphaLcParenR"/>
            </a:pPr>
            <a:r>
              <a:rPr lang="en-US" dirty="0">
                <a:ea typeface="Times New Roman"/>
                <a:cs typeface="Times New Roman"/>
              </a:rPr>
              <a:t>Motivated</a:t>
            </a:r>
          </a:p>
          <a:p>
            <a:pPr marL="685800" lvl="0">
              <a:lnSpc>
                <a:spcPct val="115000"/>
              </a:lnSpc>
              <a:spcBef>
                <a:spcPts val="0"/>
              </a:spcBef>
              <a:spcAft>
                <a:spcPts val="0"/>
              </a:spcAft>
              <a:buFont typeface="+mj-lt"/>
              <a:buAutoNum type="alphaLcParenR"/>
            </a:pPr>
            <a:r>
              <a:rPr lang="en-US" dirty="0">
                <a:ea typeface="Times New Roman"/>
                <a:cs typeface="Times New Roman"/>
              </a:rPr>
              <a:t>Coordinated</a:t>
            </a:r>
          </a:p>
          <a:p>
            <a:pPr marL="685800" lvl="0">
              <a:lnSpc>
                <a:spcPct val="115000"/>
              </a:lnSpc>
              <a:spcBef>
                <a:spcPts val="0"/>
              </a:spcBef>
              <a:spcAft>
                <a:spcPts val="0"/>
              </a:spcAft>
              <a:buFont typeface="+mj-lt"/>
              <a:buAutoNum type="alphaLcParenR"/>
            </a:pPr>
            <a:r>
              <a:rPr lang="en-US" dirty="0">
                <a:ea typeface="Times New Roman"/>
                <a:cs typeface="Times New Roman"/>
              </a:rPr>
              <a:t>Educated</a:t>
            </a:r>
          </a:p>
          <a:p>
            <a:pPr marL="685800" lvl="0">
              <a:lnSpc>
                <a:spcPct val="115000"/>
              </a:lnSpc>
              <a:spcBef>
                <a:spcPts val="0"/>
              </a:spcBef>
              <a:spcAft>
                <a:spcPts val="0"/>
              </a:spcAft>
              <a:buFont typeface="+mj-lt"/>
              <a:buAutoNum type="alphaLcParenR"/>
            </a:pPr>
            <a:r>
              <a:rPr lang="en-US" dirty="0">
                <a:ea typeface="Times New Roman"/>
                <a:cs typeface="Times New Roman"/>
              </a:rPr>
              <a:t>Aggravated</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Their work needs to ________ their internal motivations.</a:t>
            </a:r>
          </a:p>
          <a:p>
            <a:pPr marL="685800" lvl="0">
              <a:lnSpc>
                <a:spcPct val="115000"/>
              </a:lnSpc>
              <a:spcBef>
                <a:spcPts val="0"/>
              </a:spcBef>
              <a:spcAft>
                <a:spcPts val="0"/>
              </a:spcAft>
              <a:buFont typeface="+mj-lt"/>
              <a:buAutoNum type="alphaLcParenR"/>
            </a:pPr>
            <a:r>
              <a:rPr lang="en-US" dirty="0">
                <a:ea typeface="Times New Roman"/>
                <a:cs typeface="Times New Roman"/>
              </a:rPr>
              <a:t>External</a:t>
            </a:r>
          </a:p>
          <a:p>
            <a:pPr marL="685800" lvl="0">
              <a:lnSpc>
                <a:spcPct val="115000"/>
              </a:lnSpc>
              <a:spcBef>
                <a:spcPts val="0"/>
              </a:spcBef>
              <a:spcAft>
                <a:spcPts val="0"/>
              </a:spcAft>
              <a:buFont typeface="+mj-lt"/>
              <a:buAutoNum type="alphaLcParenR"/>
            </a:pPr>
            <a:r>
              <a:rPr lang="en-US" dirty="0">
                <a:ea typeface="Times New Roman"/>
                <a:cs typeface="Times New Roman"/>
              </a:rPr>
              <a:t>Reflect</a:t>
            </a: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Intentional</a:t>
            </a:r>
          </a:p>
          <a:p>
            <a:endParaRPr lang="en-US" dirty="0" smtClean="0"/>
          </a:p>
        </p:txBody>
      </p:sp>
    </p:spTree>
    <p:extLst>
      <p:ext uri="{BB962C8B-B14F-4D97-AF65-F5344CB8AC3E}">
        <p14:creationId xmlns:p14="http://schemas.microsoft.com/office/powerpoint/2010/main" val="1116925301"/>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successful manager is a __________ leader.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Successful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Average</a:t>
            </a:r>
          </a:p>
          <a:p>
            <a:pPr marL="685800" lvl="0">
              <a:lnSpc>
                <a:spcPct val="115000"/>
              </a:lnSpc>
              <a:spcBef>
                <a:spcPts val="0"/>
              </a:spcBef>
              <a:spcAft>
                <a:spcPts val="0"/>
              </a:spcAft>
              <a:buFont typeface="+mj-lt"/>
              <a:buAutoNum type="alphaLcParenR"/>
            </a:pPr>
            <a:r>
              <a:rPr lang="en-US" dirty="0">
                <a:ea typeface="Times New Roman"/>
                <a:cs typeface="Times New Roman"/>
              </a:rPr>
              <a:t>Comical</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motivated employees are more productive than unmotivated employees.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Highly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Distinctly</a:t>
            </a:r>
          </a:p>
          <a:p>
            <a:pPr marL="685800" lvl="0">
              <a:lnSpc>
                <a:spcPct val="115000"/>
              </a:lnSpc>
              <a:spcBef>
                <a:spcPts val="0"/>
              </a:spcBef>
              <a:spcAft>
                <a:spcPts val="0"/>
              </a:spcAft>
              <a:buFont typeface="+mj-lt"/>
              <a:buAutoNum type="alphaLcParenR"/>
            </a:pPr>
            <a:r>
              <a:rPr lang="en-US" dirty="0">
                <a:ea typeface="Times New Roman"/>
                <a:cs typeface="Times New Roman"/>
              </a:rPr>
              <a:t>Wisely</a:t>
            </a:r>
          </a:p>
          <a:p>
            <a:pPr marL="685800" lvl="0">
              <a:lnSpc>
                <a:spcPct val="115000"/>
              </a:lnSpc>
              <a:spcBef>
                <a:spcPts val="0"/>
              </a:spcBef>
              <a:spcAft>
                <a:spcPts val="0"/>
              </a:spcAft>
              <a:buFont typeface="+mj-lt"/>
              <a:buAutoNum type="alphaLcParenR"/>
            </a:pPr>
            <a:r>
              <a:rPr lang="en-US" dirty="0">
                <a:ea typeface="Times New Roman"/>
                <a:cs typeface="Times New Roman"/>
              </a:rPr>
              <a:t>Probably</a:t>
            </a:r>
          </a:p>
        </p:txBody>
      </p:sp>
    </p:spTree>
    <p:extLst>
      <p:ext uri="{BB962C8B-B14F-4D97-AF65-F5344CB8AC3E}">
        <p14:creationId xmlns:p14="http://schemas.microsoft.com/office/powerpoint/2010/main" val="1875788644"/>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understand that ___________ is the key to running a successful team.</a:t>
            </a:r>
          </a:p>
          <a:p>
            <a:pPr marL="685800" lvl="0">
              <a:lnSpc>
                <a:spcPct val="115000"/>
              </a:lnSpc>
              <a:spcBef>
                <a:spcPts val="0"/>
              </a:spcBef>
              <a:spcAft>
                <a:spcPts val="0"/>
              </a:spcAft>
              <a:buFont typeface="+mj-lt"/>
              <a:buAutoNum type="alphaLcParenR"/>
            </a:pPr>
            <a:r>
              <a:rPr lang="en-US" dirty="0">
                <a:ea typeface="Times New Roman"/>
                <a:cs typeface="Times New Roman"/>
              </a:rPr>
              <a:t>Money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Prizes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Education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There are both _________ and __________ motivations.</a:t>
            </a:r>
          </a:p>
          <a:p>
            <a:pPr marL="685800" lvl="0">
              <a:lnSpc>
                <a:spcPct val="115000"/>
              </a:lnSpc>
              <a:spcBef>
                <a:spcPts val="0"/>
              </a:spcBef>
              <a:spcAft>
                <a:spcPts val="0"/>
              </a:spcAft>
              <a:buFont typeface="+mj-lt"/>
              <a:buAutoNum type="alphaLcParenR"/>
            </a:pPr>
            <a:r>
              <a:rPr lang="en-US" dirty="0">
                <a:ea typeface="Times New Roman"/>
                <a:cs typeface="Times New Roman"/>
              </a:rPr>
              <a:t>Comic, tragic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High, low</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external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Futile, lackluster</a:t>
            </a:r>
          </a:p>
        </p:txBody>
      </p:sp>
    </p:spTree>
    <p:extLst>
      <p:ext uri="{BB962C8B-B14F-4D97-AF65-F5344CB8AC3E}">
        <p14:creationId xmlns:p14="http://schemas.microsoft.com/office/powerpoint/2010/main" val="2296084018"/>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example of external motivation?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Family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Rewards</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Managers should try to link ____________ goals with work.</a:t>
            </a:r>
          </a:p>
          <a:p>
            <a:pPr marL="685800" lvl="0">
              <a:lnSpc>
                <a:spcPct val="115000"/>
              </a:lnSpc>
              <a:spcBef>
                <a:spcPts val="0"/>
              </a:spcBef>
              <a:spcAft>
                <a:spcPts val="0"/>
              </a:spcAft>
              <a:buFont typeface="+mj-lt"/>
              <a:buAutoNum type="alphaLcParenR"/>
            </a:pPr>
            <a:r>
              <a:rPr lang="en-US" dirty="0">
                <a:ea typeface="Times New Roman"/>
                <a:cs typeface="Times New Roman"/>
              </a:rPr>
              <a:t>Home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Weight loss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smtClean="0">
                <a:ea typeface="Times New Roman"/>
                <a:cs typeface="Times New Roman"/>
              </a:rPr>
              <a:t>Family</a:t>
            </a: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42997661"/>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internal motivation?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Fear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Community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__________ responsibility is an example of connecting personal employee </a:t>
            </a:r>
            <a:r>
              <a:rPr lang="en-US" dirty="0" smtClean="0">
                <a:ea typeface="Times New Roman"/>
                <a:cs typeface="Times New Roman"/>
              </a:rPr>
              <a:t>beliefs </a:t>
            </a:r>
            <a:r>
              <a:rPr lang="en-US" dirty="0">
                <a:ea typeface="Times New Roman"/>
                <a:cs typeface="Times New Roman"/>
              </a:rPr>
              <a:t>and motivations to company procedures.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Environmental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Economical</a:t>
            </a:r>
          </a:p>
          <a:p>
            <a:pPr marL="685800" lvl="0">
              <a:lnSpc>
                <a:spcPct val="115000"/>
              </a:lnSpc>
              <a:spcBef>
                <a:spcPts val="0"/>
              </a:spcBef>
              <a:spcAft>
                <a:spcPts val="0"/>
              </a:spcAft>
              <a:buFont typeface="+mj-lt"/>
              <a:buAutoNum type="alphaLcParenR"/>
            </a:pPr>
            <a:r>
              <a:rPr lang="en-US" dirty="0">
                <a:ea typeface="Times New Roman"/>
                <a:cs typeface="Times New Roman"/>
              </a:rPr>
              <a:t>Educational</a:t>
            </a:r>
          </a:p>
        </p:txBody>
      </p:sp>
    </p:spTree>
    <p:extLst>
      <p:ext uri="{BB962C8B-B14F-4D97-AF65-F5344CB8AC3E}">
        <p14:creationId xmlns:p14="http://schemas.microsoft.com/office/powerpoint/2010/main" val="1775508597"/>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 order for managers to motivate employees they must be _________ themselves.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Coordinated</a:t>
            </a:r>
          </a:p>
          <a:p>
            <a:pPr marL="685800" lvl="0">
              <a:lnSpc>
                <a:spcPct val="115000"/>
              </a:lnSpc>
              <a:spcBef>
                <a:spcPts val="0"/>
              </a:spcBef>
              <a:spcAft>
                <a:spcPts val="0"/>
              </a:spcAft>
              <a:buFont typeface="+mj-lt"/>
              <a:buAutoNum type="alphaLcParenR"/>
            </a:pPr>
            <a:r>
              <a:rPr lang="en-US" dirty="0">
                <a:ea typeface="Times New Roman"/>
                <a:cs typeface="Times New Roman"/>
              </a:rPr>
              <a:t>Educated</a:t>
            </a:r>
          </a:p>
          <a:p>
            <a:pPr marL="685800" lvl="0">
              <a:lnSpc>
                <a:spcPct val="115000"/>
              </a:lnSpc>
              <a:spcBef>
                <a:spcPts val="0"/>
              </a:spcBef>
              <a:spcAft>
                <a:spcPts val="0"/>
              </a:spcAft>
              <a:buFont typeface="+mj-lt"/>
              <a:buAutoNum type="alphaLcParenR"/>
            </a:pPr>
            <a:r>
              <a:rPr lang="en-US" dirty="0">
                <a:ea typeface="Times New Roman"/>
                <a:cs typeface="Times New Roman"/>
              </a:rPr>
              <a:t>Aggravated</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Their work needs to ________ their internal motivations.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External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Intentional</a:t>
            </a:r>
          </a:p>
          <a:p>
            <a:endParaRPr lang="en-US" dirty="0" smtClean="0"/>
          </a:p>
        </p:txBody>
      </p:sp>
    </p:spTree>
    <p:extLst>
      <p:ext uri="{BB962C8B-B14F-4D97-AF65-F5344CB8AC3E}">
        <p14:creationId xmlns:p14="http://schemas.microsoft.com/office/powerpoint/2010/main" val="3828842263"/>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dirty="0" smtClean="0"/>
              <a:t>Module Twelve: Wrapping Up</a:t>
            </a:r>
          </a:p>
        </p:txBody>
      </p:sp>
      <p:sp>
        <p:nvSpPr>
          <p:cNvPr id="68611" name="Content Placeholder 2"/>
          <p:cNvSpPr>
            <a:spLocks noGrp="1"/>
          </p:cNvSpPr>
          <p:nvPr>
            <p:ph idx="1"/>
          </p:nvPr>
        </p:nvSpPr>
        <p:spPr>
          <a:xfrm>
            <a:off x="457200" y="1782763"/>
            <a:ext cx="6400800" cy="4525962"/>
          </a:xfrm>
        </p:spPr>
        <p:txBody>
          <a:bodyPr/>
          <a:lstStyle/>
          <a:p>
            <a:pPr marL="0">
              <a:defRPr/>
            </a:pPr>
            <a:r>
              <a:rPr lang="en-US" sz="2800" dirty="0" smtClean="0"/>
              <a:t>Although this workshop is coming to a close, we hope that your journey to improve your Middle </a:t>
            </a:r>
            <a:r>
              <a:rPr lang="en-US" sz="2800" dirty="0"/>
              <a:t>M</a:t>
            </a:r>
            <a:r>
              <a:rPr lang="en-US" sz="2800" dirty="0" smtClean="0"/>
              <a:t>anagement skills is just beginning. Please take a moment to review and update your action plan. This will be a key tool to guide your progress in the days, weeks, months, and years to come. We wish you the best of luck on the rest of your travels! .</a:t>
            </a:r>
          </a:p>
          <a:p>
            <a:pPr>
              <a:defRPr/>
            </a:pPr>
            <a:endParaRPr lang="en-US" dirty="0" smtClean="0"/>
          </a:p>
        </p:txBody>
      </p:sp>
      <p:sp>
        <p:nvSpPr>
          <p:cNvPr id="69636" name="Text Placeholder 3"/>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A leader leads by example, whether he intends to or not.</a:t>
            </a:r>
            <a:endParaRPr lang="en-US" sz="1600" dirty="0" smtClean="0">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Anonymous</a:t>
            </a:r>
            <a:endParaRPr lang="en-US" sz="1600" b="1" dirty="0">
              <a:ea typeface="Times New Roman"/>
              <a:cs typeface="Times New Roman"/>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a manager do for its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Irritate and annoy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Coordinate and organize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Manipulate and coerce</a:t>
            </a:r>
          </a:p>
          <a:p>
            <a:pPr marL="685800" lvl="0">
              <a:lnSpc>
                <a:spcPct val="115000"/>
              </a:lnSpc>
              <a:spcBef>
                <a:spcPts val="0"/>
              </a:spcBef>
              <a:spcAft>
                <a:spcPts val="0"/>
              </a:spcAft>
              <a:buFont typeface="+mj-lt"/>
              <a:buAutoNum type="alphaLcParenR"/>
            </a:pPr>
            <a:r>
              <a:rPr lang="en-US" dirty="0">
                <a:ea typeface="Times New Roman"/>
                <a:cs typeface="Times New Roman"/>
              </a:rPr>
              <a:t>Disregard and avoid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manager should coordinate and organized based on what?</a:t>
            </a:r>
          </a:p>
          <a:p>
            <a:pPr marL="685800" lvl="0">
              <a:lnSpc>
                <a:spcPct val="115000"/>
              </a:lnSpc>
              <a:spcBef>
                <a:spcPts val="0"/>
              </a:spcBef>
              <a:spcAft>
                <a:spcPts val="0"/>
              </a:spcAft>
              <a:buFont typeface="+mj-lt"/>
              <a:buAutoNum type="alphaLcParenR"/>
            </a:pPr>
            <a:r>
              <a:rPr lang="en-US" dirty="0">
                <a:ea typeface="Times New Roman"/>
                <a:cs typeface="Times New Roman"/>
              </a:rPr>
              <a:t>Attitudes, resistance level, and ability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Hourly wage, schedules, and distance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Policies, goals, and objectives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Practice, patience, and perfection</a:t>
            </a:r>
          </a:p>
          <a:p>
            <a:endParaRPr lang="en-US" dirty="0" smtClean="0"/>
          </a:p>
        </p:txBody>
      </p:sp>
    </p:spTree>
    <p:extLst>
      <p:ext uri="{BB962C8B-B14F-4D97-AF65-F5344CB8AC3E}">
        <p14:creationId xmlns:p14="http://schemas.microsoft.com/office/powerpoint/2010/main" val="1428504080"/>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dirty="0" smtClean="0"/>
              <a:t>Words from the Wise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9619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Managers need to be both effective and ___________ in their jobs.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Redundant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Efficient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Unorganized</a:t>
            </a:r>
          </a:p>
          <a:p>
            <a:pPr marL="685800" lvl="0">
              <a:lnSpc>
                <a:spcPct val="115000"/>
              </a:lnSpc>
              <a:spcBef>
                <a:spcPts val="0"/>
              </a:spcBef>
              <a:spcAft>
                <a:spcPts val="0"/>
              </a:spcAft>
              <a:buFont typeface="+mj-lt"/>
              <a:buAutoNum type="alphaLcParenR"/>
            </a:pPr>
            <a:r>
              <a:rPr lang="en-US" dirty="0">
                <a:ea typeface="Times New Roman"/>
                <a:cs typeface="Times New Roman"/>
              </a:rPr>
              <a:t>Unrelenting</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of these is not an example of effective management?</a:t>
            </a:r>
          </a:p>
          <a:p>
            <a:pPr marL="685800" lvl="0">
              <a:lnSpc>
                <a:spcPct val="115000"/>
              </a:lnSpc>
              <a:spcBef>
                <a:spcPts val="0"/>
              </a:spcBef>
              <a:spcAft>
                <a:spcPts val="0"/>
              </a:spcAft>
              <a:buFont typeface="+mj-lt"/>
              <a:buAutoNum type="alphaLcParenR"/>
            </a:pPr>
            <a:r>
              <a:rPr lang="en-US" dirty="0">
                <a:ea typeface="Times New Roman"/>
                <a:cs typeface="Times New Roman"/>
              </a:rPr>
              <a:t>Develops strategies to reach goals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Predicts and adapts to change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Organizes company picnics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Task oriented</a:t>
            </a:r>
          </a:p>
          <a:p>
            <a:endParaRPr lang="en-US" dirty="0" smtClean="0"/>
          </a:p>
        </p:txBody>
      </p:sp>
    </p:spTree>
    <p:extLst>
      <p:ext uri="{BB962C8B-B14F-4D97-AF65-F5344CB8AC3E}">
        <p14:creationId xmlns:p14="http://schemas.microsoft.com/office/powerpoint/2010/main" val="2822806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is not an example of efficient 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oriented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Micromanaging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Avoids change</a:t>
            </a:r>
          </a:p>
          <a:p>
            <a:pPr marL="685800" lvl="0">
              <a:lnSpc>
                <a:spcPct val="115000"/>
              </a:lnSpc>
              <a:spcBef>
                <a:spcPts val="0"/>
              </a:spcBef>
              <a:spcAft>
                <a:spcPts val="0"/>
              </a:spcAft>
              <a:buFont typeface="+mj-lt"/>
              <a:buAutoNum type="alphaLcParenR"/>
            </a:pPr>
            <a:r>
              <a:rPr lang="en-US" dirty="0">
                <a:ea typeface="Times New Roman"/>
                <a:cs typeface="Times New Roman"/>
              </a:rPr>
              <a:t>Adheres to job requirements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manager's responsibility?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Ordering your lunch</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Hiring, training, and development of employees</a:t>
            </a:r>
          </a:p>
          <a:p>
            <a:pPr marL="685800" lvl="0">
              <a:lnSpc>
                <a:spcPct val="115000"/>
              </a:lnSpc>
              <a:spcBef>
                <a:spcPts val="0"/>
              </a:spcBef>
              <a:spcAft>
                <a:spcPts val="0"/>
              </a:spcAft>
              <a:buFont typeface="+mj-lt"/>
              <a:buAutoNum type="alphaLcParenR"/>
            </a:pPr>
            <a:r>
              <a:rPr lang="en-US" dirty="0">
                <a:ea typeface="Times New Roman"/>
                <a:cs typeface="Times New Roman"/>
              </a:rPr>
              <a:t>Identifying problems and coming up with solutions</a:t>
            </a:r>
          </a:p>
          <a:p>
            <a:pPr marL="685800" lvl="0">
              <a:lnSpc>
                <a:spcPct val="115000"/>
              </a:lnSpc>
              <a:spcBef>
                <a:spcPts val="0"/>
              </a:spcBef>
              <a:spcAft>
                <a:spcPts val="0"/>
              </a:spcAft>
              <a:buFont typeface="+mj-lt"/>
              <a:buAutoNum type="alphaLcParenR"/>
            </a:pPr>
            <a:r>
              <a:rPr lang="en-US" dirty="0">
                <a:ea typeface="Times New Roman"/>
                <a:cs typeface="Times New Roman"/>
              </a:rPr>
              <a:t>Meeting business goals, visions, and objectives</a:t>
            </a:r>
          </a:p>
          <a:p>
            <a:endParaRPr lang="en-US" dirty="0" smtClean="0"/>
          </a:p>
        </p:txBody>
      </p:sp>
    </p:spTree>
    <p:extLst>
      <p:ext uri="{BB962C8B-B14F-4D97-AF65-F5344CB8AC3E}">
        <p14:creationId xmlns:p14="http://schemas.microsoft.com/office/powerpoint/2010/main" val="3034500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sz="4000" dirty="0" smtClean="0"/>
              <a:t>Module </a:t>
            </a:r>
            <a:r>
              <a:rPr lang="en-US" sz="4000" dirty="0" smtClean="0"/>
              <a:t>One: </a:t>
            </a:r>
            <a:br>
              <a:rPr lang="en-US" sz="4000" dirty="0" smtClean="0"/>
            </a:br>
            <a:r>
              <a:rPr lang="en-US" sz="4000" dirty="0" smtClean="0"/>
              <a:t>Getting Started</a:t>
            </a:r>
            <a:endParaRPr lang="en-CA" sz="4000" dirty="0" smtClean="0"/>
          </a:p>
        </p:txBody>
      </p:sp>
      <p:sp>
        <p:nvSpPr>
          <p:cNvPr id="6147" name="Content Placeholder 2"/>
          <p:cNvSpPr>
            <a:spLocks noGrp="1"/>
          </p:cNvSpPr>
          <p:nvPr>
            <p:ph idx="1"/>
          </p:nvPr>
        </p:nvSpPr>
        <p:spPr/>
        <p:txBody>
          <a:bodyPr>
            <a:normAutofit fontScale="92500"/>
          </a:bodyPr>
          <a:lstStyle/>
          <a:p>
            <a:pPr marL="0">
              <a:defRPr/>
            </a:pPr>
            <a:r>
              <a:rPr lang="en-US" sz="2800" dirty="0" smtClean="0"/>
              <a:t>Welcome to the Middle Manager workshop. Traditionally, middle managers make up the largest managerial layer in an organization. Middle managers are responsible to those above them and those below them. They head a variety of departments and projects. In order for a company to operate smoothly, it is essential that those in middle management be committed to the goals of the organization and they understand how to effectively execute these goals. </a:t>
            </a:r>
          </a:p>
          <a:p>
            <a:pPr>
              <a:defRPr/>
            </a:pPr>
            <a:endParaRPr lang="en-US" sz="2800" dirty="0" smtClean="0"/>
          </a:p>
          <a:p>
            <a:pPr eaLnBrk="1" hangingPunct="1">
              <a:defRPr/>
            </a:pPr>
            <a:endParaRPr lang="en-US" dirty="0" smtClean="0"/>
          </a:p>
        </p:txBody>
      </p:sp>
      <p:sp>
        <p:nvSpPr>
          <p:cNvPr id="6148" name="Text Placeholder 3"/>
          <p:cNvSpPr>
            <a:spLocks noGrp="1"/>
          </p:cNvSpPr>
          <p:nvPr>
            <p:ph type="body" sz="quarter" idx="10"/>
          </p:nvPr>
        </p:nvSpPr>
        <p:spPr>
          <a:xfrm>
            <a:off x="7391400" y="381000"/>
            <a:ext cx="1752600" cy="4056112"/>
          </a:xfrm>
        </p:spPr>
        <p:txBody>
          <a:bodyPr/>
          <a:lstStyle/>
          <a:p>
            <a:pPr>
              <a:lnSpc>
                <a:spcPct val="115000"/>
              </a:lnSpc>
              <a:spcBef>
                <a:spcPct val="0"/>
              </a:spcBef>
              <a:spcAft>
                <a:spcPts val="1000"/>
              </a:spcAft>
              <a:defRPr/>
            </a:pPr>
            <a:r>
              <a:rPr lang="en-US" sz="1800" dirty="0" smtClean="0">
                <a:cs typeface="Times New Roman" pitchFamily="18" charset="0"/>
              </a:rPr>
              <a:t>Effective leadership is putting first things first. Effective management is discipline, carrying it out.</a:t>
            </a:r>
            <a:endParaRPr lang="en-US" sz="1400" dirty="0" smtClean="0">
              <a:cs typeface="Times New Roman" pitchFamily="18" charset="0"/>
            </a:endParaRPr>
          </a:p>
          <a:p>
            <a:pPr algn="ctr">
              <a:lnSpc>
                <a:spcPct val="115000"/>
              </a:lnSpc>
              <a:spcBef>
                <a:spcPct val="0"/>
              </a:spcBef>
              <a:spcAft>
                <a:spcPts val="1000"/>
              </a:spcAft>
              <a:defRPr/>
            </a:pPr>
            <a:r>
              <a:rPr lang="en-US" sz="1800" b="1" dirty="0" smtClean="0">
                <a:cs typeface="Times New Roman" pitchFamily="18" charset="0"/>
              </a:rPr>
              <a:t>Stephen Covey</a:t>
            </a:r>
            <a:endParaRPr lang="en-US" sz="1400" b="1" dirty="0" smtClean="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4000" dirty="0" smtClean="0"/>
              <a:t>Module Three: Ethics and Social Responsibility</a:t>
            </a:r>
          </a:p>
        </p:txBody>
      </p:sp>
      <p:sp>
        <p:nvSpPr>
          <p:cNvPr id="14339" name="Content Placeholder 3"/>
          <p:cNvSpPr>
            <a:spLocks noGrp="1"/>
          </p:cNvSpPr>
          <p:nvPr>
            <p:ph idx="1"/>
          </p:nvPr>
        </p:nvSpPr>
        <p:spPr/>
        <p:txBody>
          <a:bodyPr/>
          <a:lstStyle/>
          <a:p>
            <a:pPr marL="0"/>
            <a:r>
              <a:rPr lang="en-US" dirty="0" smtClean="0"/>
              <a:t>Business scandals are ingrained in the public’s consciousness. Many people expect the worst from those in positions of leadership. The truth is, however, that leadership at every level needs to be ethical and socially responsible. Let’s examine the ethics and social responsibility for middle managers. </a:t>
            </a:r>
          </a:p>
        </p:txBody>
      </p:sp>
      <p:sp>
        <p:nvSpPr>
          <p:cNvPr id="14340" name="Text Placeholder 4"/>
          <p:cNvSpPr>
            <a:spLocks noGrp="1"/>
          </p:cNvSpPr>
          <p:nvPr>
            <p:ph type="body" sz="quarter" idx="10"/>
          </p:nvPr>
        </p:nvSpPr>
        <p:spPr/>
        <p:txBody>
          <a:bodyPr/>
          <a:lstStyle/>
          <a:p>
            <a:pPr>
              <a:lnSpc>
                <a:spcPct val="115000"/>
              </a:lnSpc>
              <a:spcBef>
                <a:spcPts val="0"/>
              </a:spcBef>
              <a:spcAft>
                <a:spcPts val="1000"/>
              </a:spcAft>
              <a:defRPr/>
            </a:pPr>
            <a:r>
              <a:rPr lang="en-US" sz="1800" dirty="0" smtClean="0">
                <a:ea typeface="Times New Roman"/>
                <a:cs typeface="Times New Roman"/>
              </a:rPr>
              <a:t>It has become dramatically clear that the foundation of corporate integrity is personal integrity.</a:t>
            </a:r>
            <a:endParaRPr lang="en-US" sz="1400" dirty="0" smtClean="0">
              <a:ea typeface="Times New Roman"/>
              <a:cs typeface="Times New Roman"/>
            </a:endParaRPr>
          </a:p>
          <a:p>
            <a:pPr algn="ctr">
              <a:lnSpc>
                <a:spcPct val="115000"/>
              </a:lnSpc>
              <a:spcBef>
                <a:spcPts val="0"/>
              </a:spcBef>
              <a:spcAft>
                <a:spcPts val="1000"/>
              </a:spcAft>
              <a:defRPr/>
            </a:pPr>
            <a:r>
              <a:rPr lang="en-US" sz="1800" b="1" dirty="0" smtClean="0">
                <a:ea typeface="Times New Roman"/>
                <a:cs typeface="Times New Roman"/>
              </a:rPr>
              <a:t>Sam Dipiazza</a:t>
            </a:r>
            <a:endParaRPr lang="en-US" sz="1400" b="1" dirty="0" smtClean="0">
              <a:ea typeface="Times New Roman"/>
              <a:cs typeface="Times New Roman"/>
            </a:endParaRPr>
          </a:p>
          <a:p>
            <a:pPr>
              <a:defRPr/>
            </a:pPr>
            <a:endParaRPr lang="en-US" sz="16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r>
              <a:rPr lang="en-US" dirty="0" smtClean="0"/>
              <a:t>What is Ethical Workplace Behavior?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439422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What is Unethical Workplace Behavior?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13778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How to Make Ethical Decisions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50879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What is Social Responsibility?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847289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636411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66885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Leadership at every level needs to be ethical and ______________ responsible.</a:t>
            </a:r>
          </a:p>
          <a:p>
            <a:pPr marL="685800" lvl="0">
              <a:lnSpc>
                <a:spcPct val="115000"/>
              </a:lnSpc>
              <a:spcBef>
                <a:spcPts val="0"/>
              </a:spcBef>
              <a:spcAft>
                <a:spcPts val="0"/>
              </a:spcAft>
              <a:buFont typeface="+mj-lt"/>
              <a:buAutoNum type="alphaLcParenR"/>
            </a:pPr>
            <a:r>
              <a:rPr lang="en-US" dirty="0">
                <a:ea typeface="Times New Roman"/>
                <a:cs typeface="Times New Roman"/>
              </a:rPr>
              <a:t>Socially</a:t>
            </a:r>
          </a:p>
          <a:p>
            <a:pPr marL="685800" lvl="0">
              <a:lnSpc>
                <a:spcPct val="115000"/>
              </a:lnSpc>
              <a:spcBef>
                <a:spcPts val="0"/>
              </a:spcBef>
              <a:spcAft>
                <a:spcPts val="0"/>
              </a:spcAft>
              <a:buFont typeface="+mj-lt"/>
              <a:buAutoNum type="alphaLcParenR"/>
            </a:pPr>
            <a:r>
              <a:rPr lang="en-US" dirty="0">
                <a:ea typeface="Times New Roman"/>
                <a:cs typeface="Times New Roman"/>
              </a:rPr>
              <a:t>Externally</a:t>
            </a:r>
          </a:p>
          <a:p>
            <a:pPr marL="685800" lvl="0">
              <a:lnSpc>
                <a:spcPct val="115000"/>
              </a:lnSpc>
              <a:spcBef>
                <a:spcPts val="0"/>
              </a:spcBef>
              <a:spcAft>
                <a:spcPts val="0"/>
              </a:spcAft>
              <a:buFont typeface="+mj-lt"/>
              <a:buAutoNum type="alphaLcParenR"/>
            </a:pPr>
            <a:r>
              <a:rPr lang="en-US" dirty="0">
                <a:ea typeface="Times New Roman"/>
                <a:cs typeface="Times New Roman"/>
              </a:rPr>
              <a:t>Momentarily</a:t>
            </a:r>
          </a:p>
          <a:p>
            <a:pPr marL="685800" lvl="0">
              <a:lnSpc>
                <a:spcPct val="115000"/>
              </a:lnSpc>
              <a:spcBef>
                <a:spcPts val="0"/>
              </a:spcBef>
              <a:spcAft>
                <a:spcPts val="0"/>
              </a:spcAft>
              <a:buFont typeface="+mj-lt"/>
              <a:buAutoNum type="alphaLcParenR"/>
            </a:pPr>
            <a:r>
              <a:rPr lang="en-US" dirty="0">
                <a:ea typeface="Times New Roman"/>
                <a:cs typeface="Times New Roman"/>
              </a:rPr>
              <a:t>Regretfully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Most companies have codes of conduct that govern _____________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Manipulate</a:t>
            </a:r>
          </a:p>
          <a:p>
            <a:pPr marL="685800" lvl="0">
              <a:lnSpc>
                <a:spcPct val="115000"/>
              </a:lnSpc>
              <a:spcBef>
                <a:spcPts val="0"/>
              </a:spcBef>
              <a:spcAft>
                <a:spcPts val="0"/>
              </a:spcAft>
              <a:buFont typeface="+mj-lt"/>
              <a:buAutoNum type="alphaLcParenR"/>
            </a:pPr>
            <a:r>
              <a:rPr lang="en-US" dirty="0">
                <a:ea typeface="Times New Roman"/>
                <a:cs typeface="Times New Roman"/>
              </a:rPr>
              <a:t>Ethics</a:t>
            </a: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Simplify</a:t>
            </a:r>
          </a:p>
          <a:p>
            <a:endParaRPr lang="en-US" dirty="0" smtClean="0"/>
          </a:p>
        </p:txBody>
      </p:sp>
    </p:spTree>
    <p:extLst>
      <p:ext uri="{BB962C8B-B14F-4D97-AF65-F5344CB8AC3E}">
        <p14:creationId xmlns:p14="http://schemas.microsoft.com/office/powerpoint/2010/main" val="25851896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It is important that ______________ lead by example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Parents</a:t>
            </a:r>
          </a:p>
          <a:p>
            <a:pPr marL="685800" lvl="0">
              <a:lnSpc>
                <a:spcPct val="115000"/>
              </a:lnSpc>
              <a:spcBef>
                <a:spcPts val="0"/>
              </a:spcBef>
              <a:spcAft>
                <a:spcPts val="0"/>
              </a:spcAft>
              <a:buFont typeface="+mj-lt"/>
              <a:buAutoNum type="alphaLcParenR"/>
            </a:pPr>
            <a:r>
              <a:rPr lang="en-US" dirty="0">
                <a:ea typeface="Times New Roman"/>
                <a:cs typeface="Times New Roman"/>
              </a:rPr>
              <a:t>Teachers</a:t>
            </a:r>
          </a:p>
          <a:p>
            <a:pPr marL="685800" lvl="0">
              <a:lnSpc>
                <a:spcPct val="115000"/>
              </a:lnSpc>
              <a:spcBef>
                <a:spcPts val="0"/>
              </a:spcBef>
              <a:spcAft>
                <a:spcPts val="0"/>
              </a:spcAft>
              <a:buFont typeface="+mj-lt"/>
              <a:buAutoNum type="alphaLcParenR"/>
            </a:pPr>
            <a:r>
              <a:rPr lang="en-US" dirty="0">
                <a:ea typeface="Times New Roman"/>
                <a:cs typeface="Times New Roman"/>
              </a:rPr>
              <a:t>Managers</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An ethical workplace will lead to what three things?</a:t>
            </a:r>
          </a:p>
          <a:p>
            <a:pPr marL="685800" lvl="0">
              <a:lnSpc>
                <a:spcPct val="115000"/>
              </a:lnSpc>
              <a:spcBef>
                <a:spcPts val="0"/>
              </a:spcBef>
              <a:spcAft>
                <a:spcPts val="0"/>
              </a:spcAft>
              <a:buFont typeface="+mj-lt"/>
              <a:buAutoNum type="alphaLcParenR"/>
            </a:pPr>
            <a:r>
              <a:rPr lang="en-US" dirty="0">
                <a:ea typeface="Times New Roman"/>
                <a:cs typeface="Times New Roman"/>
              </a:rPr>
              <a:t>Better pay, better location, better job</a:t>
            </a:r>
          </a:p>
          <a:p>
            <a:pPr marL="685800" lvl="0">
              <a:lnSpc>
                <a:spcPct val="115000"/>
              </a:lnSpc>
              <a:spcBef>
                <a:spcPts val="0"/>
              </a:spcBef>
              <a:spcAft>
                <a:spcPts val="0"/>
              </a:spcAft>
              <a:buFont typeface="+mj-lt"/>
              <a:buAutoNum type="alphaLcParenR"/>
            </a:pPr>
            <a:r>
              <a:rPr lang="en-US" dirty="0">
                <a:ea typeface="Times New Roman"/>
                <a:cs typeface="Times New Roman"/>
              </a:rPr>
              <a:t>Humor, anecdotes, insanity</a:t>
            </a:r>
          </a:p>
          <a:p>
            <a:pPr marL="685800" lvl="0">
              <a:lnSpc>
                <a:spcPct val="115000"/>
              </a:lnSpc>
              <a:spcBef>
                <a:spcPts val="0"/>
              </a:spcBef>
              <a:spcAft>
                <a:spcPts val="0"/>
              </a:spcAft>
              <a:buFont typeface="+mj-lt"/>
              <a:buAutoNum type="alphaLcParenR"/>
            </a:pPr>
            <a:r>
              <a:rPr lang="en-US" dirty="0">
                <a:ea typeface="Times New Roman"/>
                <a:cs typeface="Times New Roman"/>
              </a:rPr>
              <a:t>Honesty, commitment, loyalty</a:t>
            </a:r>
          </a:p>
          <a:p>
            <a:pPr marL="685800" lvl="0">
              <a:lnSpc>
                <a:spcPct val="115000"/>
              </a:lnSpc>
              <a:spcBef>
                <a:spcPts val="0"/>
              </a:spcBef>
              <a:spcAft>
                <a:spcPts val="0"/>
              </a:spcAft>
              <a:buFont typeface="+mj-lt"/>
              <a:buAutoNum type="alphaLcParenR"/>
            </a:pPr>
            <a:r>
              <a:rPr lang="en-US" dirty="0">
                <a:ea typeface="Times New Roman"/>
                <a:cs typeface="Times New Roman"/>
              </a:rPr>
              <a:t>Longevity, responsibility, royalties</a:t>
            </a:r>
          </a:p>
          <a:p>
            <a:endParaRPr lang="en-US" dirty="0" smtClean="0"/>
          </a:p>
        </p:txBody>
      </p:sp>
    </p:spTree>
    <p:extLst>
      <p:ext uri="{BB962C8B-B14F-4D97-AF65-F5344CB8AC3E}">
        <p14:creationId xmlns:p14="http://schemas.microsoft.com/office/powerpoint/2010/main" val="35342829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ethical standard at most companies?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 employees fairly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Ignoring safety concerns</a:t>
            </a:r>
          </a:p>
          <a:p>
            <a:pPr marL="685800" lvl="0">
              <a:lnSpc>
                <a:spcPct val="115000"/>
              </a:lnSpc>
              <a:spcBef>
                <a:spcPts val="0"/>
              </a:spcBef>
              <a:spcAft>
                <a:spcPts val="0"/>
              </a:spcAft>
              <a:buFont typeface="+mj-lt"/>
              <a:buAutoNum type="alphaLcParenR"/>
            </a:pPr>
            <a:r>
              <a:rPr lang="en-US" dirty="0">
                <a:ea typeface="Times New Roman"/>
                <a:cs typeface="Times New Roman"/>
              </a:rPr>
              <a:t>Providing equal opportunity</a:t>
            </a:r>
          </a:p>
          <a:p>
            <a:pPr marL="685800" lvl="0">
              <a:lnSpc>
                <a:spcPct val="115000"/>
              </a:lnSpc>
              <a:spcBef>
                <a:spcPts val="0"/>
              </a:spcBef>
              <a:spcAft>
                <a:spcPts val="0"/>
              </a:spcAft>
              <a:buFont typeface="+mj-lt"/>
              <a:buAutoNum type="alphaLcParenR"/>
            </a:pPr>
            <a:r>
              <a:rPr lang="en-US" dirty="0">
                <a:ea typeface="Times New Roman"/>
                <a:cs typeface="Times New Roman"/>
              </a:rPr>
              <a:t>No tolerance for harassment of any kind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of these would be an example of unethical workplace behavior?</a:t>
            </a:r>
          </a:p>
          <a:p>
            <a:pPr marL="685800" lvl="0">
              <a:lnSpc>
                <a:spcPct val="115000"/>
              </a:lnSpc>
              <a:spcBef>
                <a:spcPts val="0"/>
              </a:spcBef>
              <a:spcAft>
                <a:spcPts val="0"/>
              </a:spcAft>
              <a:buFont typeface="+mj-lt"/>
              <a:buAutoNum type="alphaLcParenR"/>
            </a:pPr>
            <a:r>
              <a:rPr lang="en-US" dirty="0">
                <a:ea typeface="Times New Roman"/>
                <a:cs typeface="Times New Roman"/>
              </a:rPr>
              <a:t>Inappropriate jokes or comments</a:t>
            </a:r>
          </a:p>
          <a:p>
            <a:pPr marL="685800" lvl="0">
              <a:lnSpc>
                <a:spcPct val="115000"/>
              </a:lnSpc>
              <a:spcBef>
                <a:spcPts val="0"/>
              </a:spcBef>
              <a:spcAft>
                <a:spcPts val="0"/>
              </a:spcAft>
              <a:buFont typeface="+mj-lt"/>
              <a:buAutoNum type="alphaLcParenR"/>
            </a:pPr>
            <a:r>
              <a:rPr lang="en-US" dirty="0">
                <a:ea typeface="Times New Roman"/>
                <a:cs typeface="Times New Roman"/>
              </a:rPr>
              <a:t>Meeting OSHA standards</a:t>
            </a:r>
          </a:p>
          <a:p>
            <a:pPr marL="685800" lvl="0">
              <a:lnSpc>
                <a:spcPct val="115000"/>
              </a:lnSpc>
              <a:spcBef>
                <a:spcPts val="0"/>
              </a:spcBef>
              <a:spcAft>
                <a:spcPts val="0"/>
              </a:spcAft>
              <a:buFont typeface="+mj-lt"/>
              <a:buAutoNum type="alphaLcParenR"/>
            </a:pPr>
            <a:r>
              <a:rPr lang="en-US" dirty="0">
                <a:ea typeface="Times New Roman"/>
                <a:cs typeface="Times New Roman"/>
              </a:rPr>
              <a:t>Paying employees a fair wage</a:t>
            </a:r>
          </a:p>
          <a:p>
            <a:pPr marL="685800" lvl="0">
              <a:lnSpc>
                <a:spcPct val="115000"/>
              </a:lnSpc>
              <a:spcBef>
                <a:spcPts val="0"/>
              </a:spcBef>
              <a:spcAft>
                <a:spcPts val="0"/>
              </a:spcAft>
              <a:buFont typeface="+mj-lt"/>
              <a:buAutoNum type="alphaLcParenR"/>
            </a:pPr>
            <a:r>
              <a:rPr lang="en-US" dirty="0">
                <a:ea typeface="Times New Roman"/>
                <a:cs typeface="Times New Roman"/>
              </a:rPr>
              <a:t>Having compassion</a:t>
            </a:r>
          </a:p>
          <a:p>
            <a:endParaRPr lang="en-US" dirty="0" smtClean="0"/>
          </a:p>
        </p:txBody>
      </p:sp>
    </p:spTree>
    <p:extLst>
      <p:ext uri="{BB962C8B-B14F-4D97-AF65-F5344CB8AC3E}">
        <p14:creationId xmlns:p14="http://schemas.microsoft.com/office/powerpoint/2010/main" val="6873623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285750" lvl="0" indent="-285750">
              <a:lnSpc>
                <a:spcPct val="115000"/>
              </a:lnSpc>
              <a:spcBef>
                <a:spcPts val="1200"/>
              </a:spcBef>
              <a:spcAft>
                <a:spcPts val="1000"/>
              </a:spcAft>
              <a:buFont typeface="+mj-lt"/>
              <a:buAutoNum type="arabicPeriod" startAt="7"/>
            </a:pPr>
            <a:r>
              <a:rPr lang="en-US" dirty="0">
                <a:ea typeface="Times New Roman"/>
                <a:cs typeface="Times New Roman"/>
              </a:rPr>
              <a:t>What can unethical behavior lead to?</a:t>
            </a:r>
          </a:p>
          <a:p>
            <a:pPr marL="685800" lvl="0">
              <a:lnSpc>
                <a:spcPct val="115000"/>
              </a:lnSpc>
              <a:spcBef>
                <a:spcPts val="0"/>
              </a:spcBef>
              <a:spcAft>
                <a:spcPts val="0"/>
              </a:spcAft>
              <a:buFont typeface="+mj-lt"/>
              <a:buAutoNum type="alphaLcParenR"/>
            </a:pPr>
            <a:r>
              <a:rPr lang="en-US" dirty="0">
                <a:ea typeface="Times New Roman"/>
                <a:cs typeface="Times New Roman"/>
              </a:rPr>
              <a:t>A welcoming environment</a:t>
            </a:r>
          </a:p>
          <a:p>
            <a:pPr marL="685800" lvl="0">
              <a:lnSpc>
                <a:spcPct val="115000"/>
              </a:lnSpc>
              <a:spcBef>
                <a:spcPts val="0"/>
              </a:spcBef>
              <a:spcAft>
                <a:spcPts val="0"/>
              </a:spcAft>
              <a:buFont typeface="+mj-lt"/>
              <a:buAutoNum type="alphaLcParenR"/>
            </a:pPr>
            <a:r>
              <a:rPr lang="en-US" dirty="0">
                <a:ea typeface="Times New Roman"/>
                <a:cs typeface="Times New Roman"/>
              </a:rPr>
              <a:t>Happy employees</a:t>
            </a:r>
          </a:p>
          <a:p>
            <a:pPr marL="685800" lvl="0">
              <a:lnSpc>
                <a:spcPct val="115000"/>
              </a:lnSpc>
              <a:spcBef>
                <a:spcPts val="0"/>
              </a:spcBef>
              <a:spcAft>
                <a:spcPts val="0"/>
              </a:spcAft>
              <a:buFont typeface="+mj-lt"/>
              <a:buAutoNum type="alphaLcParenR"/>
            </a:pPr>
            <a:r>
              <a:rPr lang="en-US" dirty="0">
                <a:ea typeface="Times New Roman"/>
                <a:cs typeface="Times New Roman"/>
              </a:rPr>
              <a:t>Lawsuits</a:t>
            </a:r>
          </a:p>
          <a:p>
            <a:pPr marL="685800" lvl="0">
              <a:lnSpc>
                <a:spcPct val="115000"/>
              </a:lnSpc>
              <a:spcBef>
                <a:spcPts val="0"/>
              </a:spcBef>
              <a:spcAft>
                <a:spcPts val="0"/>
              </a:spcAft>
              <a:buFont typeface="+mj-lt"/>
              <a:buAutoNum type="alphaLcParenR"/>
            </a:pPr>
            <a:r>
              <a:rPr lang="en-US" dirty="0">
                <a:ea typeface="Times New Roman"/>
                <a:cs typeface="Times New Roman"/>
              </a:rPr>
              <a:t>Trends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Managers need to make __________ decisions.</a:t>
            </a:r>
          </a:p>
          <a:p>
            <a:pPr marL="685800" lvl="0">
              <a:lnSpc>
                <a:spcPct val="115000"/>
              </a:lnSpc>
              <a:spcBef>
                <a:spcPts val="0"/>
              </a:spcBef>
              <a:spcAft>
                <a:spcPts val="0"/>
              </a:spcAft>
              <a:buFont typeface="+mj-lt"/>
              <a:buAutoNum type="alphaLcParenR"/>
            </a:pPr>
            <a:r>
              <a:rPr lang="en-US" dirty="0">
                <a:ea typeface="Times New Roman"/>
                <a:cs typeface="Times New Roman"/>
              </a:rPr>
              <a:t>Interesting</a:t>
            </a:r>
          </a:p>
          <a:p>
            <a:pPr marL="685800" lvl="0">
              <a:lnSpc>
                <a:spcPct val="115000"/>
              </a:lnSpc>
              <a:spcBef>
                <a:spcPts val="0"/>
              </a:spcBef>
              <a:spcAft>
                <a:spcPts val="0"/>
              </a:spcAft>
              <a:buFont typeface="+mj-lt"/>
              <a:buAutoNum type="alphaLcParenR"/>
            </a:pPr>
            <a:r>
              <a:rPr lang="en-US" dirty="0">
                <a:ea typeface="Times New Roman"/>
                <a:cs typeface="Times New Roman"/>
              </a:rPr>
              <a:t>No</a:t>
            </a:r>
          </a:p>
          <a:p>
            <a:pPr marL="685800" lvl="0">
              <a:lnSpc>
                <a:spcPct val="115000"/>
              </a:lnSpc>
              <a:spcBef>
                <a:spcPts val="0"/>
              </a:spcBef>
              <a:spcAft>
                <a:spcPts val="0"/>
              </a:spcAft>
              <a:buFont typeface="+mj-lt"/>
              <a:buAutoNum type="alphaLcParenR"/>
            </a:pPr>
            <a:r>
              <a:rPr lang="en-US" dirty="0">
                <a:ea typeface="Times New Roman"/>
                <a:cs typeface="Times New Roman"/>
              </a:rPr>
              <a:t>Ethical</a:t>
            </a:r>
          </a:p>
          <a:p>
            <a:pPr marL="685800" lvl="0">
              <a:lnSpc>
                <a:spcPct val="115000"/>
              </a:lnSpc>
              <a:spcBef>
                <a:spcPts val="0"/>
              </a:spcBef>
              <a:spcAft>
                <a:spcPts val="0"/>
              </a:spcAft>
              <a:buFont typeface="+mj-lt"/>
              <a:buAutoNum type="alphaLcParenR"/>
            </a:pPr>
            <a:r>
              <a:rPr lang="en-US" dirty="0">
                <a:ea typeface="Times New Roman"/>
                <a:cs typeface="Times New Roman"/>
              </a:rPr>
              <a:t>Hopeless</a:t>
            </a:r>
          </a:p>
          <a:p>
            <a:endParaRPr lang="en-US" dirty="0" smtClean="0"/>
          </a:p>
        </p:txBody>
      </p:sp>
    </p:spTree>
    <p:extLst>
      <p:ext uri="{BB962C8B-B14F-4D97-AF65-F5344CB8AC3E}">
        <p14:creationId xmlns:p14="http://schemas.microsoft.com/office/powerpoint/2010/main" val="1957350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091542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does not make up the framework for identifying ethics of a decision?</a:t>
            </a:r>
          </a:p>
          <a:p>
            <a:pPr marL="685800" lvl="0">
              <a:lnSpc>
                <a:spcPct val="115000"/>
              </a:lnSpc>
              <a:spcBef>
                <a:spcPts val="0"/>
              </a:spcBef>
              <a:spcAft>
                <a:spcPts val="0"/>
              </a:spcAft>
              <a:buFont typeface="+mj-lt"/>
              <a:buAutoNum type="alphaLcParenR"/>
            </a:pPr>
            <a:r>
              <a:rPr lang="en-US" dirty="0">
                <a:ea typeface="Times New Roman"/>
                <a:cs typeface="Times New Roman"/>
              </a:rPr>
              <a:t>Ignoring the problem</a:t>
            </a:r>
          </a:p>
          <a:p>
            <a:pPr marL="685800" lvl="0">
              <a:lnSpc>
                <a:spcPct val="115000"/>
              </a:lnSpc>
              <a:spcBef>
                <a:spcPts val="0"/>
              </a:spcBef>
              <a:spcAft>
                <a:spcPts val="0"/>
              </a:spcAft>
              <a:buFont typeface="+mj-lt"/>
              <a:buAutoNum type="alphaLcParenR"/>
            </a:pPr>
            <a:r>
              <a:rPr lang="en-US" dirty="0">
                <a:ea typeface="Times New Roman"/>
                <a:cs typeface="Times New Roman"/>
              </a:rPr>
              <a:t>Acquiring all the facts</a:t>
            </a:r>
          </a:p>
          <a:p>
            <a:pPr marL="685800" lvl="0">
              <a:lnSpc>
                <a:spcPct val="115000"/>
              </a:lnSpc>
              <a:spcBef>
                <a:spcPts val="0"/>
              </a:spcBef>
              <a:spcAft>
                <a:spcPts val="0"/>
              </a:spcAft>
              <a:buFont typeface="+mj-lt"/>
              <a:buAutoNum type="alphaLcParenR"/>
            </a:pPr>
            <a:r>
              <a:rPr lang="en-US" dirty="0">
                <a:ea typeface="Times New Roman"/>
                <a:cs typeface="Times New Roman"/>
              </a:rPr>
              <a:t>Evaluating different options</a:t>
            </a:r>
          </a:p>
          <a:p>
            <a:pPr marL="685800" lvl="0">
              <a:lnSpc>
                <a:spcPct val="115000"/>
              </a:lnSpc>
              <a:spcBef>
                <a:spcPts val="0"/>
              </a:spcBef>
              <a:spcAft>
                <a:spcPts val="0"/>
              </a:spcAft>
              <a:buFont typeface="+mj-lt"/>
              <a:buAutoNum type="alphaLcParenR"/>
            </a:pPr>
            <a:r>
              <a:rPr lang="en-US" dirty="0">
                <a:ea typeface="Times New Roman"/>
                <a:cs typeface="Times New Roman"/>
              </a:rPr>
              <a:t>Monitoring the situation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What is social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Going out with friends and family</a:t>
            </a:r>
          </a:p>
          <a:p>
            <a:pPr marL="685800" lvl="0">
              <a:lnSpc>
                <a:spcPct val="115000"/>
              </a:lnSpc>
              <a:spcBef>
                <a:spcPts val="0"/>
              </a:spcBef>
              <a:spcAft>
                <a:spcPts val="0"/>
              </a:spcAft>
              <a:buFont typeface="+mj-lt"/>
              <a:buAutoNum type="alphaLcParenR"/>
            </a:pPr>
            <a:r>
              <a:rPr lang="en-US" dirty="0">
                <a:ea typeface="Times New Roman"/>
                <a:cs typeface="Times New Roman"/>
              </a:rPr>
              <a:t>Lunch with your coworkers</a:t>
            </a:r>
          </a:p>
          <a:p>
            <a:pPr marL="685800" lvl="0">
              <a:lnSpc>
                <a:spcPct val="115000"/>
              </a:lnSpc>
              <a:spcBef>
                <a:spcPts val="0"/>
              </a:spcBef>
              <a:spcAft>
                <a:spcPts val="0"/>
              </a:spcAft>
              <a:buFont typeface="+mj-lt"/>
              <a:buAutoNum type="alphaLcParenR"/>
            </a:pPr>
            <a:r>
              <a:rPr lang="en-US" dirty="0">
                <a:ea typeface="Times New Roman"/>
                <a:cs typeface="Times New Roman"/>
              </a:rPr>
              <a:t>The way a company treats people outside the workplace</a:t>
            </a:r>
          </a:p>
          <a:p>
            <a:pPr marL="685800" lvl="0">
              <a:lnSpc>
                <a:spcPct val="115000"/>
              </a:lnSpc>
              <a:spcBef>
                <a:spcPts val="0"/>
              </a:spcBef>
              <a:spcAft>
                <a:spcPts val="0"/>
              </a:spcAft>
              <a:buFont typeface="+mj-lt"/>
              <a:buAutoNum type="alphaLcParenR"/>
            </a:pPr>
            <a:r>
              <a:rPr lang="en-US" dirty="0">
                <a:ea typeface="Times New Roman"/>
                <a:cs typeface="Times New Roman"/>
              </a:rPr>
              <a:t>Being active on social media</a:t>
            </a:r>
          </a:p>
        </p:txBody>
      </p:sp>
    </p:spTree>
    <p:extLst>
      <p:ext uri="{BB962C8B-B14F-4D97-AF65-F5344CB8AC3E}">
        <p14:creationId xmlns:p14="http://schemas.microsoft.com/office/powerpoint/2010/main" val="8073870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Leadership at every level needs to be ethical and ______________ responsible.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Externally</a:t>
            </a:r>
          </a:p>
          <a:p>
            <a:pPr marL="685800" lvl="0">
              <a:lnSpc>
                <a:spcPct val="115000"/>
              </a:lnSpc>
              <a:spcBef>
                <a:spcPts val="0"/>
              </a:spcBef>
              <a:spcAft>
                <a:spcPts val="0"/>
              </a:spcAft>
              <a:buFont typeface="+mj-lt"/>
              <a:buAutoNum type="alphaLcParenR"/>
            </a:pPr>
            <a:r>
              <a:rPr lang="en-US" dirty="0">
                <a:ea typeface="Times New Roman"/>
                <a:cs typeface="Times New Roman"/>
              </a:rPr>
              <a:t>Momentarily</a:t>
            </a:r>
          </a:p>
          <a:p>
            <a:pPr marL="685800" lvl="0">
              <a:lnSpc>
                <a:spcPct val="115000"/>
              </a:lnSpc>
              <a:spcBef>
                <a:spcPts val="0"/>
              </a:spcBef>
              <a:spcAft>
                <a:spcPts val="0"/>
              </a:spcAft>
              <a:buFont typeface="+mj-lt"/>
              <a:buAutoNum type="alphaLcParenR"/>
            </a:pPr>
            <a:r>
              <a:rPr lang="en-US" dirty="0">
                <a:ea typeface="Times New Roman"/>
                <a:cs typeface="Times New Roman"/>
              </a:rPr>
              <a:t>Regretfully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Most companies have codes of conduct that govern _____________ in the workplace.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Ethics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Simplify</a:t>
            </a:r>
          </a:p>
          <a:p>
            <a:endParaRPr lang="en-US" dirty="0" smtClean="0"/>
          </a:p>
        </p:txBody>
      </p:sp>
    </p:spTree>
    <p:extLst>
      <p:ext uri="{BB962C8B-B14F-4D97-AF65-F5344CB8AC3E}">
        <p14:creationId xmlns:p14="http://schemas.microsoft.com/office/powerpoint/2010/main" val="2969174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It is important that ______________ lead by example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Parents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Teachers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Managers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An ethical workplace will lead to what three things?</a:t>
            </a:r>
          </a:p>
          <a:p>
            <a:pPr marL="685800" lvl="0">
              <a:lnSpc>
                <a:spcPct val="115000"/>
              </a:lnSpc>
              <a:spcBef>
                <a:spcPts val="0"/>
              </a:spcBef>
              <a:spcAft>
                <a:spcPts val="0"/>
              </a:spcAft>
              <a:buFont typeface="+mj-lt"/>
              <a:buAutoNum type="alphaLcParenR"/>
            </a:pPr>
            <a:r>
              <a:rPr lang="en-US" dirty="0">
                <a:ea typeface="Times New Roman"/>
                <a:cs typeface="Times New Roman"/>
              </a:rPr>
              <a:t>Better pay, better location, better job</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 anecdotes, insanity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 commitment, loyalty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Longevity, responsibility, royalties</a:t>
            </a:r>
          </a:p>
          <a:p>
            <a:endParaRPr lang="en-US" dirty="0" smtClean="0"/>
          </a:p>
        </p:txBody>
      </p:sp>
    </p:spTree>
    <p:extLst>
      <p:ext uri="{BB962C8B-B14F-4D97-AF65-F5344CB8AC3E}">
        <p14:creationId xmlns:p14="http://schemas.microsoft.com/office/powerpoint/2010/main" val="3488259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ethical standard at most companies?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 employees fairly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Ignoring safety concerns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Providing equal opportunity</a:t>
            </a:r>
          </a:p>
          <a:p>
            <a:pPr marL="685800" lvl="0">
              <a:lnSpc>
                <a:spcPct val="115000"/>
              </a:lnSpc>
              <a:spcBef>
                <a:spcPts val="0"/>
              </a:spcBef>
              <a:spcAft>
                <a:spcPts val="0"/>
              </a:spcAft>
              <a:buFont typeface="+mj-lt"/>
              <a:buAutoNum type="alphaLcParenR"/>
            </a:pPr>
            <a:r>
              <a:rPr lang="en-US" dirty="0">
                <a:ea typeface="Times New Roman"/>
                <a:cs typeface="Times New Roman"/>
              </a:rPr>
              <a:t>No tolerance for harassment of any kind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of these would be an example of unethical workplace behavior?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Inappropriate jokes or comments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Meeting OSHA standards</a:t>
            </a:r>
          </a:p>
          <a:p>
            <a:pPr marL="685800" lvl="0">
              <a:lnSpc>
                <a:spcPct val="115000"/>
              </a:lnSpc>
              <a:spcBef>
                <a:spcPts val="0"/>
              </a:spcBef>
              <a:spcAft>
                <a:spcPts val="0"/>
              </a:spcAft>
              <a:buFont typeface="+mj-lt"/>
              <a:buAutoNum type="alphaLcParenR"/>
            </a:pPr>
            <a:r>
              <a:rPr lang="en-US" dirty="0">
                <a:ea typeface="Times New Roman"/>
                <a:cs typeface="Times New Roman"/>
              </a:rPr>
              <a:t>Paying employees a fair wage</a:t>
            </a:r>
          </a:p>
          <a:p>
            <a:pPr marL="685800" lvl="0">
              <a:lnSpc>
                <a:spcPct val="115000"/>
              </a:lnSpc>
              <a:spcBef>
                <a:spcPts val="0"/>
              </a:spcBef>
              <a:spcAft>
                <a:spcPts val="0"/>
              </a:spcAft>
              <a:buFont typeface="+mj-lt"/>
              <a:buAutoNum type="alphaLcParenR"/>
            </a:pPr>
            <a:r>
              <a:rPr lang="en-US" dirty="0">
                <a:ea typeface="Times New Roman"/>
                <a:cs typeface="Times New Roman"/>
              </a:rPr>
              <a:t>Having compassion</a:t>
            </a:r>
          </a:p>
          <a:p>
            <a:endParaRPr lang="en-US" dirty="0" smtClean="0"/>
          </a:p>
        </p:txBody>
      </p:sp>
    </p:spTree>
    <p:extLst>
      <p:ext uri="{BB962C8B-B14F-4D97-AF65-F5344CB8AC3E}">
        <p14:creationId xmlns:p14="http://schemas.microsoft.com/office/powerpoint/2010/main" val="42874668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285750" lvl="0" indent="-285750">
              <a:lnSpc>
                <a:spcPct val="115000"/>
              </a:lnSpc>
              <a:spcBef>
                <a:spcPts val="1200"/>
              </a:spcBef>
              <a:spcAft>
                <a:spcPts val="1000"/>
              </a:spcAft>
              <a:buFont typeface="+mj-lt"/>
              <a:buAutoNum type="arabicPeriod" startAt="7"/>
            </a:pPr>
            <a:r>
              <a:rPr lang="en-US" dirty="0">
                <a:ea typeface="Times New Roman"/>
                <a:cs typeface="Times New Roman"/>
              </a:rPr>
              <a:t>What can unethical behavior lead to?</a:t>
            </a:r>
          </a:p>
          <a:p>
            <a:pPr marL="685800" lvl="0">
              <a:lnSpc>
                <a:spcPct val="115000"/>
              </a:lnSpc>
              <a:spcBef>
                <a:spcPts val="0"/>
              </a:spcBef>
              <a:spcAft>
                <a:spcPts val="0"/>
              </a:spcAft>
              <a:buFont typeface="+mj-lt"/>
              <a:buAutoNum type="alphaLcParenR"/>
            </a:pPr>
            <a:r>
              <a:rPr lang="en-US" dirty="0">
                <a:ea typeface="Times New Roman"/>
                <a:cs typeface="Times New Roman"/>
              </a:rPr>
              <a:t>A welcoming environment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Happy 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Lawsuits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Trends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Managers need to make __________ decisions.</a:t>
            </a:r>
          </a:p>
          <a:p>
            <a:pPr marL="685800" lvl="0">
              <a:lnSpc>
                <a:spcPct val="115000"/>
              </a:lnSpc>
              <a:spcBef>
                <a:spcPts val="0"/>
              </a:spcBef>
              <a:spcAft>
                <a:spcPts val="0"/>
              </a:spcAft>
              <a:buFont typeface="+mj-lt"/>
              <a:buAutoNum type="alphaLcParenR"/>
            </a:pPr>
            <a:r>
              <a:rPr lang="en-US" dirty="0">
                <a:ea typeface="Times New Roman"/>
                <a:cs typeface="Times New Roman"/>
              </a:rPr>
              <a:t>Interesting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No</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Ethical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Hopeless</a:t>
            </a:r>
          </a:p>
          <a:p>
            <a:endParaRPr lang="en-US" dirty="0" smtClean="0"/>
          </a:p>
        </p:txBody>
      </p:sp>
    </p:spTree>
    <p:extLst>
      <p:ext uri="{BB962C8B-B14F-4D97-AF65-F5344CB8AC3E}">
        <p14:creationId xmlns:p14="http://schemas.microsoft.com/office/powerpoint/2010/main" val="28632134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does not make up the framework for identifying ethics of a decision?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Ignoring the problem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Acquiring all the facts</a:t>
            </a:r>
          </a:p>
          <a:p>
            <a:pPr marL="685800" lvl="0">
              <a:lnSpc>
                <a:spcPct val="115000"/>
              </a:lnSpc>
              <a:spcBef>
                <a:spcPts val="0"/>
              </a:spcBef>
              <a:spcAft>
                <a:spcPts val="0"/>
              </a:spcAft>
              <a:buFont typeface="+mj-lt"/>
              <a:buAutoNum type="alphaLcParenR"/>
            </a:pPr>
            <a:r>
              <a:rPr lang="en-US" dirty="0">
                <a:ea typeface="Times New Roman"/>
                <a:cs typeface="Times New Roman"/>
              </a:rPr>
              <a:t>Evaluating different options</a:t>
            </a:r>
          </a:p>
          <a:p>
            <a:pPr marL="685800" lvl="0">
              <a:lnSpc>
                <a:spcPct val="115000"/>
              </a:lnSpc>
              <a:spcBef>
                <a:spcPts val="0"/>
              </a:spcBef>
              <a:spcAft>
                <a:spcPts val="0"/>
              </a:spcAft>
              <a:buFont typeface="+mj-lt"/>
              <a:buAutoNum type="alphaLcParenR"/>
            </a:pPr>
            <a:r>
              <a:rPr lang="en-US" dirty="0">
                <a:ea typeface="Times New Roman"/>
                <a:cs typeface="Times New Roman"/>
              </a:rPr>
              <a:t>Monitoring the situation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What is social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Going out with friends and family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 with your coworkers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 a company treats people outside the workplace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Being active on social media</a:t>
            </a:r>
          </a:p>
        </p:txBody>
      </p:sp>
    </p:spTree>
    <p:extLst>
      <p:ext uri="{BB962C8B-B14F-4D97-AF65-F5344CB8AC3E}">
        <p14:creationId xmlns:p14="http://schemas.microsoft.com/office/powerpoint/2010/main" val="41110016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r>
              <a:rPr lang="en-US" dirty="0" smtClean="0"/>
              <a:t>Module Four: Managing Information</a:t>
            </a:r>
          </a:p>
        </p:txBody>
      </p:sp>
      <p:sp>
        <p:nvSpPr>
          <p:cNvPr id="19459" name="Content Placeholder 4"/>
          <p:cNvSpPr>
            <a:spLocks noGrp="1"/>
          </p:cNvSpPr>
          <p:nvPr>
            <p:ph idx="1"/>
          </p:nvPr>
        </p:nvSpPr>
        <p:spPr/>
        <p:txBody>
          <a:bodyPr>
            <a:normAutofit fontScale="92500" lnSpcReduction="20000"/>
          </a:bodyPr>
          <a:lstStyle/>
          <a:p>
            <a:pPr marL="0">
              <a:defRPr/>
            </a:pPr>
            <a:r>
              <a:rPr lang="en-US" dirty="0" smtClean="0"/>
              <a:t>Managing information is important to the success of any business. Technology is making information readily available, and more people are accessing information. Information forms the strategies and processes of a company. Managers, at every level, need to organize, acquire, and maintain information in order to make appropriate decisions and ensure that the company runs smoothly.</a:t>
            </a:r>
          </a:p>
        </p:txBody>
      </p:sp>
      <p:sp>
        <p:nvSpPr>
          <p:cNvPr id="19460" name="Text Placeholder 5"/>
          <p:cNvSpPr>
            <a:spLocks noGrp="1"/>
          </p:cNvSpPr>
          <p:nvPr>
            <p:ph type="body" sz="quarter" idx="10"/>
          </p:nvPr>
        </p:nvSpPr>
        <p:spPr>
          <a:xfrm>
            <a:off x="7391400" y="381000"/>
            <a:ext cx="1752600" cy="4056112"/>
          </a:xfrm>
        </p:spPr>
        <p:txBody>
          <a:bodyPr/>
          <a:lstStyle/>
          <a:p>
            <a:pPr>
              <a:lnSpc>
                <a:spcPct val="115000"/>
              </a:lnSpc>
              <a:spcBef>
                <a:spcPts val="0"/>
              </a:spcBef>
              <a:spcAft>
                <a:spcPts val="1000"/>
              </a:spcAft>
              <a:defRPr/>
            </a:pPr>
            <a:r>
              <a:rPr lang="en-US" sz="1600" dirty="0" smtClean="0">
                <a:ea typeface="Times New Roman"/>
                <a:cs typeface="Times New Roman"/>
              </a:rPr>
              <a:t>Information is a source of learning. But unless it is organized, processed, and available to the right audience in a format for decision-making, it is a burden, not a benefit.</a:t>
            </a:r>
            <a:endParaRPr lang="en-US" sz="1200" dirty="0" smtClean="0">
              <a:latin typeface="Calibri"/>
              <a:ea typeface="Times New Roman"/>
              <a:cs typeface="Times New Roman"/>
            </a:endParaRPr>
          </a:p>
          <a:p>
            <a:pPr algn="ctr">
              <a:lnSpc>
                <a:spcPct val="115000"/>
              </a:lnSpc>
              <a:spcBef>
                <a:spcPts val="0"/>
              </a:spcBef>
              <a:spcAft>
                <a:spcPts val="1000"/>
              </a:spcAft>
              <a:defRPr/>
            </a:pPr>
            <a:r>
              <a:rPr lang="en-US" sz="1600" b="1" dirty="0" smtClean="0">
                <a:ea typeface="Times New Roman"/>
                <a:cs typeface="Times New Roman"/>
              </a:rPr>
              <a:t>William Pollard</a:t>
            </a:r>
            <a:endParaRPr lang="en-US" sz="1200" b="1"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r>
              <a:rPr lang="en-US" dirty="0" smtClean="0"/>
              <a:t>Why Information Matters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567510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Strategic Importance of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591228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Characteristics and Costs of Useful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091918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4000" dirty="0" smtClean="0"/>
              <a:t>Module Two: Introduction to Management</a:t>
            </a:r>
          </a:p>
        </p:txBody>
      </p:sp>
      <p:sp>
        <p:nvSpPr>
          <p:cNvPr id="9219" name="Content Placeholder 3"/>
          <p:cNvSpPr>
            <a:spLocks noGrp="1"/>
          </p:cNvSpPr>
          <p:nvPr>
            <p:ph idx="1"/>
          </p:nvPr>
        </p:nvSpPr>
        <p:spPr/>
        <p:txBody>
          <a:bodyPr/>
          <a:lstStyle/>
          <a:p>
            <a:pPr marL="0"/>
            <a:r>
              <a:rPr lang="en-US" sz="2400" dirty="0" smtClean="0"/>
              <a:t>There are middle managers in every field. From accounting and production to marketing and sales, managers ensure that business runs smoothly. Managers implement the strategies of their superiors. They are responsible for motivating people and getting results. In order to be an effective manager, it is important to understand exactly what management is, what managers do, and why management is so important</a:t>
            </a:r>
            <a:endParaRPr lang="en-US" dirty="0" smtClean="0"/>
          </a:p>
        </p:txBody>
      </p:sp>
      <p:sp>
        <p:nvSpPr>
          <p:cNvPr id="9220" name="Text Placeholder 4"/>
          <p:cNvSpPr>
            <a:spLocks noGrp="1"/>
          </p:cNvSpPr>
          <p:nvPr>
            <p:ph type="body" sz="quarter" idx="10"/>
          </p:nvPr>
        </p:nvSpPr>
        <p:spPr/>
        <p:txBody>
          <a:bodyPr/>
          <a:lstStyle/>
          <a:p>
            <a:pPr>
              <a:lnSpc>
                <a:spcPct val="115000"/>
              </a:lnSpc>
              <a:spcBef>
                <a:spcPct val="0"/>
              </a:spcBef>
              <a:spcAft>
                <a:spcPts val="1000"/>
              </a:spcAft>
              <a:defRPr/>
            </a:pPr>
            <a:r>
              <a:rPr lang="en-US" sz="2000" dirty="0" smtClean="0">
                <a:cs typeface="Times New Roman" pitchFamily="18" charset="0"/>
              </a:rPr>
              <a:t>Effective management always means asking the right question.</a:t>
            </a:r>
            <a:endParaRPr lang="en-US" sz="1600" dirty="0" smtClean="0">
              <a:cs typeface="Times New Roman" pitchFamily="18" charset="0"/>
            </a:endParaRPr>
          </a:p>
          <a:p>
            <a:pPr algn="ctr">
              <a:lnSpc>
                <a:spcPct val="115000"/>
              </a:lnSpc>
              <a:spcBef>
                <a:spcPct val="0"/>
              </a:spcBef>
              <a:spcAft>
                <a:spcPts val="1000"/>
              </a:spcAft>
              <a:defRPr/>
            </a:pPr>
            <a:r>
              <a:rPr lang="en-US" sz="2000" b="1" dirty="0" smtClean="0">
                <a:cs typeface="Times New Roman" pitchFamily="18" charset="0"/>
              </a:rPr>
              <a:t>Robert Heller</a:t>
            </a:r>
            <a:endParaRPr lang="en-US" sz="1600" b="1" dirty="0" smtClean="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smtClean="0"/>
              <a:t>Getting and Sharing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20336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25921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14616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Managing information is important to the ____________ of any business.</a:t>
            </a:r>
          </a:p>
          <a:p>
            <a:pPr marL="685800" lvl="0">
              <a:lnSpc>
                <a:spcPct val="115000"/>
              </a:lnSpc>
              <a:spcBef>
                <a:spcPts val="0"/>
              </a:spcBef>
              <a:spcAft>
                <a:spcPts val="0"/>
              </a:spcAft>
              <a:buFont typeface="+mj-lt"/>
              <a:buAutoNum type="alphaLcParenR"/>
            </a:pPr>
            <a:r>
              <a:rPr lang="en-US" dirty="0">
                <a:ea typeface="Times New Roman"/>
                <a:cs typeface="Times New Roman"/>
              </a:rPr>
              <a:t>Failure</a:t>
            </a: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Computers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need to organize, ___________, and maintain information in order to make decisions.</a:t>
            </a:r>
          </a:p>
          <a:p>
            <a:pPr marL="685800" lvl="0">
              <a:lnSpc>
                <a:spcPct val="115000"/>
              </a:lnSpc>
              <a:spcBef>
                <a:spcPts val="0"/>
              </a:spcBef>
              <a:spcAft>
                <a:spcPts val="0"/>
              </a:spcAft>
              <a:buFont typeface="+mj-lt"/>
              <a:buAutoNum type="alphaLcParenR"/>
            </a:pPr>
            <a:r>
              <a:rPr lang="en-US" dirty="0">
                <a:ea typeface="Times New Roman"/>
                <a:cs typeface="Times New Roman"/>
              </a:rPr>
              <a:t>Ignore</a:t>
            </a:r>
          </a:p>
          <a:p>
            <a:pPr marL="685800" lvl="0">
              <a:lnSpc>
                <a:spcPct val="115000"/>
              </a:lnSpc>
              <a:spcBef>
                <a:spcPts val="0"/>
              </a:spcBef>
              <a:spcAft>
                <a:spcPts val="0"/>
              </a:spcAft>
              <a:buFont typeface="+mj-lt"/>
              <a:buAutoNum type="alphaLcParenR"/>
            </a:pPr>
            <a:r>
              <a:rPr lang="en-US" dirty="0">
                <a:ea typeface="Times New Roman"/>
                <a:cs typeface="Times New Roman"/>
              </a:rPr>
              <a:t>Read</a:t>
            </a:r>
          </a:p>
          <a:p>
            <a:pPr marL="685800" lvl="0">
              <a:lnSpc>
                <a:spcPct val="115000"/>
              </a:lnSpc>
              <a:spcBef>
                <a:spcPts val="0"/>
              </a:spcBef>
              <a:spcAft>
                <a:spcPts val="0"/>
              </a:spcAft>
              <a:buFont typeface="+mj-lt"/>
              <a:buAutoNum type="alphaLcParenR"/>
            </a:pPr>
            <a:r>
              <a:rPr lang="en-US" dirty="0">
                <a:ea typeface="Times New Roman"/>
                <a:cs typeface="Times New Roman"/>
              </a:rPr>
              <a:t>Acquire</a:t>
            </a:r>
          </a:p>
          <a:p>
            <a:pPr marL="685800" lvl="0">
              <a:lnSpc>
                <a:spcPct val="115000"/>
              </a:lnSpc>
              <a:spcBef>
                <a:spcPts val="0"/>
              </a:spcBef>
              <a:spcAft>
                <a:spcPts val="0"/>
              </a:spcAft>
              <a:buFont typeface="+mj-lt"/>
              <a:buAutoNum type="alphaLcParenR"/>
            </a:pPr>
            <a:r>
              <a:rPr lang="en-US" dirty="0">
                <a:ea typeface="Times New Roman"/>
                <a:cs typeface="Times New Roman"/>
              </a:rPr>
              <a:t>Write</a:t>
            </a:r>
          </a:p>
          <a:p>
            <a:endParaRPr lang="en-US" dirty="0" smtClean="0"/>
          </a:p>
        </p:txBody>
      </p:sp>
    </p:spTree>
    <p:extLst>
      <p:ext uri="{BB962C8B-B14F-4D97-AF65-F5344CB8AC3E}">
        <p14:creationId xmlns:p14="http://schemas.microsoft.com/office/powerpoint/2010/main" val="7773952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__________________ determines the decisions that middle and senior managers make.</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Insubordination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Middle managers need to seek out, sort, and ____________ relevant information.</a:t>
            </a:r>
          </a:p>
          <a:p>
            <a:pPr marL="685800" lvl="0">
              <a:lnSpc>
                <a:spcPct val="115000"/>
              </a:lnSpc>
              <a:spcBef>
                <a:spcPts val="0"/>
              </a:spcBef>
              <a:spcAft>
                <a:spcPts val="0"/>
              </a:spcAft>
              <a:buFont typeface="+mj-lt"/>
              <a:buAutoNum type="alphaLcParenR"/>
            </a:pPr>
            <a:r>
              <a:rPr lang="en-US" dirty="0">
                <a:ea typeface="Times New Roman"/>
                <a:cs typeface="Times New Roman"/>
              </a:rPr>
              <a:t>Hide</a:t>
            </a:r>
          </a:p>
          <a:p>
            <a:pPr marL="685800" lvl="0">
              <a:lnSpc>
                <a:spcPct val="115000"/>
              </a:lnSpc>
              <a:spcBef>
                <a:spcPts val="0"/>
              </a:spcBef>
              <a:spcAft>
                <a:spcPts val="0"/>
              </a:spcAft>
              <a:buFont typeface="+mj-lt"/>
              <a:buAutoNum type="alphaLcParenR"/>
            </a:pPr>
            <a:r>
              <a:rPr lang="en-US" dirty="0">
                <a:ea typeface="Times New Roman"/>
                <a:cs typeface="Times New Roman"/>
              </a:rPr>
              <a:t>Deliver</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pPr marL="685800" lvl="0">
              <a:lnSpc>
                <a:spcPct val="115000"/>
              </a:lnSpc>
              <a:spcBef>
                <a:spcPts val="0"/>
              </a:spcBef>
              <a:spcAft>
                <a:spcPts val="0"/>
              </a:spcAft>
              <a:buFont typeface="+mj-lt"/>
              <a:buAutoNum type="alphaLcParenR"/>
            </a:pPr>
            <a:r>
              <a:rPr lang="en-US" dirty="0">
                <a:ea typeface="Times New Roman"/>
                <a:cs typeface="Times New Roman"/>
              </a:rPr>
              <a:t>Avoid</a:t>
            </a:r>
          </a:p>
          <a:p>
            <a:endParaRPr lang="en-US" dirty="0" smtClean="0"/>
          </a:p>
        </p:txBody>
      </p:sp>
    </p:spTree>
    <p:extLst>
      <p:ext uri="{BB962C8B-B14F-4D97-AF65-F5344CB8AC3E}">
        <p14:creationId xmlns:p14="http://schemas.microsoft.com/office/powerpoint/2010/main" val="23547915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Information regarding changes to or problems with technology or the __________________of the organization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Infrastructure</a:t>
            </a: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pPr marL="685800" lvl="0">
              <a:lnSpc>
                <a:spcPct val="115000"/>
              </a:lnSpc>
              <a:spcBef>
                <a:spcPts val="0"/>
              </a:spcBef>
              <a:spcAft>
                <a:spcPts val="0"/>
              </a:spcAft>
              <a:buFont typeface="+mj-lt"/>
              <a:buAutoNum type="alphaLcParenR"/>
            </a:pPr>
            <a:r>
              <a:rPr lang="en-US" dirty="0">
                <a:ea typeface="Times New Roman"/>
                <a:cs typeface="Times New Roman"/>
              </a:rPr>
              <a:t>Securities</a:t>
            </a:r>
          </a:p>
          <a:p>
            <a:pPr marL="685800" lvl="0">
              <a:lnSpc>
                <a:spcPct val="115000"/>
              </a:lnSpc>
              <a:spcBef>
                <a:spcPts val="0"/>
              </a:spcBef>
              <a:spcAft>
                <a:spcPts val="0"/>
              </a:spcAft>
              <a:buFont typeface="+mj-lt"/>
              <a:buAutoNum type="alphaLcParenR"/>
            </a:pPr>
            <a:r>
              <a:rPr lang="en-US" dirty="0">
                <a:ea typeface="Times New Roman"/>
                <a:cs typeface="Times New Roman"/>
              </a:rPr>
              <a:t>Integrity</a:t>
            </a:r>
          </a:p>
          <a:p>
            <a:pPr marL="342900" lvl="0">
              <a:lnSpc>
                <a:spcPct val="115000"/>
              </a:lnSpc>
              <a:spcBef>
                <a:spcPts val="1200"/>
              </a:spcBef>
              <a:spcAft>
                <a:spcPts val="1000"/>
              </a:spcAft>
              <a:buFont typeface="+mj-lt"/>
              <a:buAutoNum type="arabicPeriod" startAt="6"/>
            </a:pPr>
            <a:r>
              <a:rPr lang="en-US" dirty="0">
                <a:ea typeface="Times New Roman"/>
                <a:cs typeface="Times New Roman"/>
              </a:rPr>
              <a:t>Customer ______________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Habits</a:t>
            </a:r>
          </a:p>
          <a:p>
            <a:pPr marL="685800" lvl="0">
              <a:lnSpc>
                <a:spcPct val="115000"/>
              </a:lnSpc>
              <a:spcBef>
                <a:spcPts val="0"/>
              </a:spcBef>
              <a:spcAft>
                <a:spcPts val="0"/>
              </a:spcAft>
              <a:buFont typeface="+mj-lt"/>
              <a:buAutoNum type="alphaLcParenR"/>
            </a:pPr>
            <a:r>
              <a:rPr lang="en-US" dirty="0">
                <a:ea typeface="Times New Roman"/>
                <a:cs typeface="Times New Roman"/>
              </a:rPr>
              <a:t>Income</a:t>
            </a:r>
          </a:p>
          <a:p>
            <a:pPr marL="685800" lvl="0">
              <a:lnSpc>
                <a:spcPct val="115000"/>
              </a:lnSpc>
              <a:spcBef>
                <a:spcPts val="0"/>
              </a:spcBef>
              <a:spcAft>
                <a:spcPts val="0"/>
              </a:spcAft>
              <a:buFont typeface="+mj-lt"/>
              <a:buAutoNum type="alphaLcParenR"/>
            </a:pPr>
            <a:r>
              <a:rPr lang="en-US" dirty="0">
                <a:ea typeface="Times New Roman"/>
                <a:cs typeface="Times New Roman"/>
              </a:rPr>
              <a:t>Feedback</a:t>
            </a: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endParaRPr lang="en-US" dirty="0" smtClean="0"/>
          </a:p>
        </p:txBody>
      </p:sp>
    </p:spTree>
    <p:extLst>
      <p:ext uri="{BB962C8B-B14F-4D97-AF65-F5344CB8AC3E}">
        <p14:creationId xmlns:p14="http://schemas.microsoft.com/office/powerpoint/2010/main" val="1815403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Financial information should be constantly ___________.</a:t>
            </a:r>
          </a:p>
          <a:p>
            <a:pPr marL="685800" lvl="0">
              <a:lnSpc>
                <a:spcPct val="115000"/>
              </a:lnSpc>
              <a:spcBef>
                <a:spcPts val="0"/>
              </a:spcBef>
              <a:spcAft>
                <a:spcPts val="0"/>
              </a:spcAft>
              <a:buFont typeface="+mj-lt"/>
              <a:buAutoNum type="alphaLcParenR"/>
            </a:pPr>
            <a:r>
              <a:rPr lang="en-US" dirty="0">
                <a:ea typeface="Times New Roman"/>
                <a:cs typeface="Times New Roman"/>
              </a:rPr>
              <a:t>Monitored</a:t>
            </a:r>
          </a:p>
          <a:p>
            <a:pPr marL="685800" lvl="0">
              <a:lnSpc>
                <a:spcPct val="115000"/>
              </a:lnSpc>
              <a:spcBef>
                <a:spcPts val="0"/>
              </a:spcBef>
              <a:spcAft>
                <a:spcPts val="0"/>
              </a:spcAft>
              <a:buFont typeface="+mj-lt"/>
              <a:buAutoNum type="alphaLcParenR"/>
            </a:pPr>
            <a:r>
              <a:rPr lang="en-US" dirty="0">
                <a:ea typeface="Times New Roman"/>
                <a:cs typeface="Times New Roman"/>
              </a:rPr>
              <a:t>Ignored</a:t>
            </a:r>
          </a:p>
          <a:p>
            <a:pPr marL="685800" lvl="0">
              <a:lnSpc>
                <a:spcPct val="115000"/>
              </a:lnSpc>
              <a:spcBef>
                <a:spcPts val="0"/>
              </a:spcBef>
              <a:spcAft>
                <a:spcPts val="0"/>
              </a:spcAft>
              <a:buFont typeface="+mj-lt"/>
              <a:buAutoNum type="alphaLcParenR"/>
            </a:pPr>
            <a:r>
              <a:rPr lang="en-US" dirty="0">
                <a:ea typeface="Times New Roman"/>
                <a:cs typeface="Times New Roman"/>
              </a:rPr>
              <a:t>Manipulated</a:t>
            </a:r>
          </a:p>
          <a:p>
            <a:pPr marL="685800" lvl="0">
              <a:lnSpc>
                <a:spcPct val="115000"/>
              </a:lnSpc>
              <a:spcBef>
                <a:spcPts val="0"/>
              </a:spcBef>
              <a:spcAft>
                <a:spcPts val="0"/>
              </a:spcAft>
              <a:buFont typeface="+mj-lt"/>
              <a:buAutoNum type="alphaLcParenR"/>
            </a:pPr>
            <a:r>
              <a:rPr lang="en-US" dirty="0">
                <a:ea typeface="Times New Roman"/>
                <a:cs typeface="Times New Roman"/>
              </a:rPr>
              <a:t>Disregarded</a:t>
            </a:r>
          </a:p>
          <a:p>
            <a:pPr marL="342900" lvl="0">
              <a:lnSpc>
                <a:spcPct val="115000"/>
              </a:lnSpc>
              <a:spcBef>
                <a:spcPts val="1200"/>
              </a:spcBef>
              <a:spcAft>
                <a:spcPts val="1000"/>
              </a:spcAft>
              <a:buFont typeface="+mj-lt"/>
              <a:buAutoNum type="arabicPeriod" startAt="8"/>
            </a:pPr>
            <a:r>
              <a:rPr lang="en-US" dirty="0">
                <a:ea typeface="Times New Roman"/>
                <a:cs typeface="Times New Roman"/>
              </a:rPr>
              <a:t>Communication from __________ will provide valuable information.</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Neighbors</a:t>
            </a:r>
          </a:p>
          <a:p>
            <a:pPr marL="685800" lvl="0">
              <a:lnSpc>
                <a:spcPct val="115000"/>
              </a:lnSpc>
              <a:spcBef>
                <a:spcPts val="0"/>
              </a:spcBef>
              <a:spcAft>
                <a:spcPts val="0"/>
              </a:spcAft>
              <a:buFont typeface="+mj-lt"/>
              <a:buAutoNum type="alphaLcParenR"/>
            </a:pPr>
            <a:r>
              <a:rPr lang="en-US" dirty="0">
                <a:ea typeface="Times New Roman"/>
                <a:cs typeface="Times New Roman"/>
              </a:rPr>
              <a:t>Spouses</a:t>
            </a:r>
          </a:p>
          <a:p>
            <a:pPr marL="685800" lvl="0">
              <a:lnSpc>
                <a:spcPct val="115000"/>
              </a:lnSpc>
              <a:spcBef>
                <a:spcPts val="0"/>
              </a:spcBef>
              <a:spcAft>
                <a:spcPts val="0"/>
              </a:spcAft>
              <a:buFont typeface="+mj-lt"/>
              <a:buAutoNum type="alphaLcParenR"/>
            </a:pPr>
            <a:r>
              <a:rPr lang="en-US" dirty="0">
                <a:ea typeface="Times New Roman"/>
                <a:cs typeface="Times New Roman"/>
              </a:rPr>
              <a:t>Websites</a:t>
            </a:r>
          </a:p>
          <a:p>
            <a:endParaRPr lang="en-US" dirty="0" smtClean="0"/>
          </a:p>
        </p:txBody>
      </p:sp>
    </p:spTree>
    <p:extLst>
      <p:ext uri="{BB962C8B-B14F-4D97-AF65-F5344CB8AC3E}">
        <p14:creationId xmlns:p14="http://schemas.microsoft.com/office/powerpoint/2010/main" val="6534933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 is essential to basic business strategies.</a:t>
            </a:r>
          </a:p>
          <a:p>
            <a:pPr marL="685800" lvl="0">
              <a:lnSpc>
                <a:spcPct val="115000"/>
              </a:lnSpc>
              <a:spcBef>
                <a:spcPts val="0"/>
              </a:spcBef>
              <a:spcAft>
                <a:spcPts val="0"/>
              </a:spcAft>
              <a:buFont typeface="+mj-lt"/>
              <a:buAutoNum type="alphaLcParenR"/>
            </a:pPr>
            <a:r>
              <a:rPr lang="en-US" dirty="0">
                <a:ea typeface="Times New Roman"/>
                <a:cs typeface="Times New Roman"/>
              </a:rPr>
              <a:t>Communication</a:t>
            </a:r>
          </a:p>
          <a:p>
            <a:pPr marL="685800" lvl="0">
              <a:lnSpc>
                <a:spcPct val="115000"/>
              </a:lnSpc>
              <a:spcBef>
                <a:spcPts val="0"/>
              </a:spcBef>
              <a:spcAft>
                <a:spcPts val="0"/>
              </a:spcAft>
              <a:buFont typeface="+mj-lt"/>
              <a:buAutoNum type="alphaLcParenR"/>
            </a:pPr>
            <a:r>
              <a:rPr lang="en-US" dirty="0">
                <a:ea typeface="Times New Roman"/>
                <a:cs typeface="Times New Roman"/>
              </a:rPr>
              <a:t>Delegation</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success of any business plan is linked to the ______________ of the information that is used.</a:t>
            </a:r>
          </a:p>
          <a:p>
            <a:pPr marL="685800" lvl="0">
              <a:lnSpc>
                <a:spcPct val="115000"/>
              </a:lnSpc>
              <a:spcBef>
                <a:spcPts val="0"/>
              </a:spcBef>
              <a:spcAft>
                <a:spcPts val="0"/>
              </a:spcAft>
              <a:buFont typeface="+mj-lt"/>
              <a:buAutoNum type="alphaLcParenR"/>
            </a:pPr>
            <a:r>
              <a:rPr lang="en-US" dirty="0">
                <a:ea typeface="Times New Roman"/>
                <a:cs typeface="Times New Roman"/>
              </a:rPr>
              <a:t>Freshness</a:t>
            </a:r>
          </a:p>
          <a:p>
            <a:pPr marL="685800" lvl="0">
              <a:lnSpc>
                <a:spcPct val="115000"/>
              </a:lnSpc>
              <a:spcBef>
                <a:spcPts val="0"/>
              </a:spcBef>
              <a:spcAft>
                <a:spcPts val="0"/>
              </a:spcAft>
              <a:buFont typeface="+mj-lt"/>
              <a:buAutoNum type="alphaLcParenR"/>
            </a:pPr>
            <a:r>
              <a:rPr lang="en-US" dirty="0">
                <a:ea typeface="Times New Roman"/>
                <a:cs typeface="Times New Roman"/>
              </a:rPr>
              <a:t>Reliability</a:t>
            </a:r>
          </a:p>
          <a:p>
            <a:pPr marL="685800" lvl="0">
              <a:lnSpc>
                <a:spcPct val="115000"/>
              </a:lnSpc>
              <a:spcBef>
                <a:spcPts val="0"/>
              </a:spcBef>
              <a:spcAft>
                <a:spcPts val="0"/>
              </a:spcAft>
              <a:buFont typeface="+mj-lt"/>
              <a:buAutoNum type="alphaLcParenR"/>
            </a:pPr>
            <a:r>
              <a:rPr lang="en-US" dirty="0">
                <a:ea typeface="Times New Roman"/>
                <a:cs typeface="Times New Roman"/>
              </a:rPr>
              <a:t>Language</a:t>
            </a:r>
          </a:p>
          <a:p>
            <a:pPr marL="685800" lvl="0">
              <a:lnSpc>
                <a:spcPct val="115000"/>
              </a:lnSpc>
              <a:spcBef>
                <a:spcPts val="0"/>
              </a:spcBef>
              <a:spcAft>
                <a:spcPts val="0"/>
              </a:spcAft>
              <a:buFont typeface="+mj-lt"/>
              <a:buAutoNum type="alphaLcParenR"/>
            </a:pPr>
            <a:r>
              <a:rPr lang="en-US" dirty="0">
                <a:ea typeface="Times New Roman"/>
                <a:cs typeface="Times New Roman"/>
              </a:rPr>
              <a:t>Cost</a:t>
            </a:r>
          </a:p>
          <a:p>
            <a:endParaRPr lang="en-US" dirty="0" smtClean="0"/>
          </a:p>
        </p:txBody>
      </p:sp>
    </p:spTree>
    <p:extLst>
      <p:ext uri="{BB962C8B-B14F-4D97-AF65-F5344CB8AC3E}">
        <p14:creationId xmlns:p14="http://schemas.microsoft.com/office/powerpoint/2010/main" val="30452960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Managing information is important to the ____________ of any business.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Failure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Computers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need to organize, ___________, and maintain information in order to make decisions.</a:t>
            </a:r>
          </a:p>
          <a:p>
            <a:pPr marL="685800" lvl="0">
              <a:lnSpc>
                <a:spcPct val="115000"/>
              </a:lnSpc>
              <a:spcBef>
                <a:spcPts val="0"/>
              </a:spcBef>
              <a:spcAft>
                <a:spcPts val="0"/>
              </a:spcAft>
              <a:buFont typeface="+mj-lt"/>
              <a:buAutoNum type="alphaLcParenR"/>
            </a:pPr>
            <a:r>
              <a:rPr lang="en-US" dirty="0">
                <a:ea typeface="Times New Roman"/>
                <a:cs typeface="Times New Roman"/>
              </a:rPr>
              <a:t>Ignore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Read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Acquire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Write</a:t>
            </a:r>
          </a:p>
          <a:p>
            <a:endParaRPr lang="en-US" dirty="0" smtClean="0"/>
          </a:p>
        </p:txBody>
      </p:sp>
    </p:spTree>
    <p:extLst>
      <p:ext uri="{BB962C8B-B14F-4D97-AF65-F5344CB8AC3E}">
        <p14:creationId xmlns:p14="http://schemas.microsoft.com/office/powerpoint/2010/main" val="13847528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__________________ determines the decisions that middle and senior managers make.</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Determination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Insubordination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Middle managers need to seek out, sort, and ____________ relevant information.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Hide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Deliver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pPr marL="685800" lvl="0">
              <a:lnSpc>
                <a:spcPct val="115000"/>
              </a:lnSpc>
              <a:spcBef>
                <a:spcPts val="0"/>
              </a:spcBef>
              <a:spcAft>
                <a:spcPts val="0"/>
              </a:spcAft>
              <a:buFont typeface="+mj-lt"/>
              <a:buAutoNum type="alphaLcParenR"/>
            </a:pPr>
            <a:r>
              <a:rPr lang="en-US" dirty="0">
                <a:ea typeface="Times New Roman"/>
                <a:cs typeface="Times New Roman"/>
              </a:rPr>
              <a:t>Avoid</a:t>
            </a:r>
          </a:p>
          <a:p>
            <a:endParaRPr lang="en-US" dirty="0" smtClean="0"/>
          </a:p>
        </p:txBody>
      </p:sp>
    </p:spTree>
    <p:extLst>
      <p:ext uri="{BB962C8B-B14F-4D97-AF65-F5344CB8AC3E}">
        <p14:creationId xmlns:p14="http://schemas.microsoft.com/office/powerpoint/2010/main" val="39236680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Information regarding changes to or problems with technology or the __________________of the organization needs to be addressed.</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Infrastructure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pPr marL="685800" lvl="0">
              <a:lnSpc>
                <a:spcPct val="115000"/>
              </a:lnSpc>
              <a:spcBef>
                <a:spcPts val="0"/>
              </a:spcBef>
              <a:spcAft>
                <a:spcPts val="0"/>
              </a:spcAft>
              <a:buFont typeface="+mj-lt"/>
              <a:buAutoNum type="alphaLcParenR"/>
            </a:pPr>
            <a:r>
              <a:rPr lang="en-US" dirty="0">
                <a:ea typeface="Times New Roman"/>
                <a:cs typeface="Times New Roman"/>
              </a:rPr>
              <a:t>Securities</a:t>
            </a:r>
          </a:p>
          <a:p>
            <a:pPr marL="685800" lvl="0">
              <a:lnSpc>
                <a:spcPct val="115000"/>
              </a:lnSpc>
              <a:spcBef>
                <a:spcPts val="0"/>
              </a:spcBef>
              <a:spcAft>
                <a:spcPts val="0"/>
              </a:spcAft>
              <a:buFont typeface="+mj-lt"/>
              <a:buAutoNum type="alphaLcParenR"/>
            </a:pPr>
            <a:r>
              <a:rPr lang="en-US" dirty="0">
                <a:ea typeface="Times New Roman"/>
                <a:cs typeface="Times New Roman"/>
              </a:rPr>
              <a:t>Integrity</a:t>
            </a:r>
          </a:p>
          <a:p>
            <a:pPr marL="342900" lvl="0">
              <a:lnSpc>
                <a:spcPct val="115000"/>
              </a:lnSpc>
              <a:spcBef>
                <a:spcPts val="1200"/>
              </a:spcBef>
              <a:spcAft>
                <a:spcPts val="1000"/>
              </a:spcAft>
              <a:buFont typeface="+mj-lt"/>
              <a:buAutoNum type="arabicPeriod" startAt="6"/>
            </a:pPr>
            <a:r>
              <a:rPr lang="en-US" dirty="0">
                <a:ea typeface="Times New Roman"/>
                <a:cs typeface="Times New Roman"/>
              </a:rPr>
              <a:t>Customer ______________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Habits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Income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endParaRPr lang="en-US" dirty="0" smtClean="0"/>
          </a:p>
        </p:txBody>
      </p:sp>
    </p:spTree>
    <p:extLst>
      <p:ext uri="{BB962C8B-B14F-4D97-AF65-F5344CB8AC3E}">
        <p14:creationId xmlns:p14="http://schemas.microsoft.com/office/powerpoint/2010/main" val="185260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p:cNvSpPr>
            <a:spLocks noGrp="1"/>
          </p:cNvSpPr>
          <p:nvPr>
            <p:ph type="title"/>
          </p:nvPr>
        </p:nvSpPr>
        <p:spPr/>
        <p:txBody>
          <a:bodyPr/>
          <a:lstStyle/>
          <a:p>
            <a:r>
              <a:rPr lang="en-US" dirty="0" smtClean="0"/>
              <a:t>What is Management?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31574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Financial information should be constantly ___________.</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Ignored</a:t>
            </a:r>
          </a:p>
          <a:p>
            <a:pPr marL="685800" lvl="0">
              <a:lnSpc>
                <a:spcPct val="115000"/>
              </a:lnSpc>
              <a:spcBef>
                <a:spcPts val="0"/>
              </a:spcBef>
              <a:spcAft>
                <a:spcPts val="0"/>
              </a:spcAft>
              <a:buFont typeface="+mj-lt"/>
              <a:buAutoNum type="alphaLcParenR"/>
            </a:pPr>
            <a:r>
              <a:rPr lang="en-US" dirty="0">
                <a:ea typeface="Times New Roman"/>
                <a:cs typeface="Times New Roman"/>
              </a:rPr>
              <a:t>Manipulated</a:t>
            </a:r>
          </a:p>
          <a:p>
            <a:pPr marL="685800" lvl="0">
              <a:lnSpc>
                <a:spcPct val="115000"/>
              </a:lnSpc>
              <a:spcBef>
                <a:spcPts val="0"/>
              </a:spcBef>
              <a:spcAft>
                <a:spcPts val="0"/>
              </a:spcAft>
              <a:buFont typeface="+mj-lt"/>
              <a:buAutoNum type="alphaLcParenR"/>
            </a:pPr>
            <a:r>
              <a:rPr lang="en-US" dirty="0">
                <a:ea typeface="Times New Roman"/>
                <a:cs typeface="Times New Roman"/>
              </a:rPr>
              <a:t>Disregarded</a:t>
            </a:r>
          </a:p>
          <a:p>
            <a:pPr marL="342900" lvl="0">
              <a:lnSpc>
                <a:spcPct val="115000"/>
              </a:lnSpc>
              <a:spcBef>
                <a:spcPts val="1200"/>
              </a:spcBef>
              <a:spcAft>
                <a:spcPts val="1000"/>
              </a:spcAft>
              <a:buFont typeface="+mj-lt"/>
              <a:buAutoNum type="arabicPeriod" startAt="8"/>
            </a:pPr>
            <a:r>
              <a:rPr lang="en-US" dirty="0">
                <a:ea typeface="Times New Roman"/>
                <a:cs typeface="Times New Roman"/>
              </a:rPr>
              <a:t>Communication from __________ will provide valuable information.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Neighbors</a:t>
            </a:r>
          </a:p>
          <a:p>
            <a:pPr marL="685800" lvl="0">
              <a:lnSpc>
                <a:spcPct val="115000"/>
              </a:lnSpc>
              <a:spcBef>
                <a:spcPts val="0"/>
              </a:spcBef>
              <a:spcAft>
                <a:spcPts val="0"/>
              </a:spcAft>
              <a:buFont typeface="+mj-lt"/>
              <a:buAutoNum type="alphaLcParenR"/>
            </a:pPr>
            <a:r>
              <a:rPr lang="en-US" dirty="0">
                <a:ea typeface="Times New Roman"/>
                <a:cs typeface="Times New Roman"/>
              </a:rPr>
              <a:t>Spouses</a:t>
            </a:r>
          </a:p>
          <a:p>
            <a:pPr marL="685800" lvl="0">
              <a:lnSpc>
                <a:spcPct val="115000"/>
              </a:lnSpc>
              <a:spcBef>
                <a:spcPts val="0"/>
              </a:spcBef>
              <a:spcAft>
                <a:spcPts val="0"/>
              </a:spcAft>
              <a:buFont typeface="+mj-lt"/>
              <a:buAutoNum type="alphaLcParenR"/>
            </a:pPr>
            <a:r>
              <a:rPr lang="en-US" dirty="0">
                <a:ea typeface="Times New Roman"/>
                <a:cs typeface="Times New Roman"/>
              </a:rPr>
              <a:t>Websites</a:t>
            </a:r>
          </a:p>
          <a:p>
            <a:endParaRPr lang="en-US" dirty="0" smtClean="0"/>
          </a:p>
        </p:txBody>
      </p:sp>
    </p:spTree>
    <p:extLst>
      <p:ext uri="{BB962C8B-B14F-4D97-AF65-F5344CB8AC3E}">
        <p14:creationId xmlns:p14="http://schemas.microsoft.com/office/powerpoint/2010/main" val="34412245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 is essential to basic business strategies.</a:t>
            </a:r>
          </a:p>
          <a:p>
            <a:pPr marL="685800" lvl="0">
              <a:lnSpc>
                <a:spcPct val="115000"/>
              </a:lnSpc>
              <a:spcBef>
                <a:spcPts val="0"/>
              </a:spcBef>
              <a:spcAft>
                <a:spcPts val="0"/>
              </a:spcAft>
              <a:buFont typeface="+mj-lt"/>
              <a:buAutoNum type="alphaLcParenR"/>
            </a:pPr>
            <a:r>
              <a:rPr lang="en-US" dirty="0">
                <a:ea typeface="Times New Roman"/>
                <a:cs typeface="Times New Roman"/>
              </a:rPr>
              <a:t>Communication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success of any business plan is linked to the ______________ of the information that is used.</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Freshness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Reliability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Language</a:t>
            </a:r>
          </a:p>
          <a:p>
            <a:pPr marL="685800" lvl="0">
              <a:lnSpc>
                <a:spcPct val="115000"/>
              </a:lnSpc>
              <a:spcBef>
                <a:spcPts val="0"/>
              </a:spcBef>
              <a:spcAft>
                <a:spcPts val="0"/>
              </a:spcAft>
              <a:buFont typeface="+mj-lt"/>
              <a:buAutoNum type="alphaLcParenR"/>
            </a:pPr>
            <a:r>
              <a:rPr lang="en-US" dirty="0">
                <a:ea typeface="Times New Roman"/>
                <a:cs typeface="Times New Roman"/>
              </a:rPr>
              <a:t>Cost</a:t>
            </a:r>
          </a:p>
          <a:p>
            <a:endParaRPr lang="en-US" dirty="0" smtClean="0"/>
          </a:p>
        </p:txBody>
      </p:sp>
    </p:spTree>
    <p:extLst>
      <p:ext uri="{BB962C8B-B14F-4D97-AF65-F5344CB8AC3E}">
        <p14:creationId xmlns:p14="http://schemas.microsoft.com/office/powerpoint/2010/main" val="21117668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Module Five: </a:t>
            </a:r>
            <a:br>
              <a:rPr lang="en-US" dirty="0" smtClean="0"/>
            </a:br>
            <a:r>
              <a:rPr lang="en-US" dirty="0" smtClean="0"/>
              <a:t>Decision-Making</a:t>
            </a:r>
          </a:p>
        </p:txBody>
      </p:sp>
      <p:sp>
        <p:nvSpPr>
          <p:cNvPr id="25603" name="Content Placeholder 3"/>
          <p:cNvSpPr>
            <a:spLocks noGrp="1"/>
          </p:cNvSpPr>
          <p:nvPr>
            <p:ph idx="1"/>
          </p:nvPr>
        </p:nvSpPr>
        <p:spPr/>
        <p:txBody>
          <a:bodyPr>
            <a:normAutofit fontScale="92500" lnSpcReduction="10000"/>
          </a:bodyPr>
          <a:lstStyle/>
          <a:p>
            <a:pPr marL="0">
              <a:defRPr/>
            </a:pPr>
            <a:r>
              <a:rPr lang="en-US" dirty="0" smtClean="0"/>
              <a:t>Once useful information is gathered, decisions need to be made. These decisions will guide the business, so it is important that the decision-making process be as accurate as possible. Rational decision-making is a traditional method of decision-making. Truly effective managers are familiar with this method, and they are always seeking to improve their decision-making skills.</a:t>
            </a:r>
          </a:p>
        </p:txBody>
      </p:sp>
      <p:sp>
        <p:nvSpPr>
          <p:cNvPr id="25604" name="Text Placeholder 4"/>
          <p:cNvSpPr>
            <a:spLocks noGrp="1"/>
          </p:cNvSpPr>
          <p:nvPr>
            <p:ph type="body" sz="quarter" idx="10"/>
          </p:nvPr>
        </p:nvSpPr>
        <p:spPr>
          <a:xfrm>
            <a:off x="7391400" y="381000"/>
            <a:ext cx="1752600" cy="3768080"/>
          </a:xfrm>
        </p:spPr>
        <p:txBody>
          <a:bodyPr/>
          <a:lstStyle/>
          <a:p>
            <a:pPr>
              <a:lnSpc>
                <a:spcPct val="115000"/>
              </a:lnSpc>
              <a:spcBef>
                <a:spcPts val="0"/>
              </a:spcBef>
              <a:spcAft>
                <a:spcPts val="1000"/>
              </a:spcAft>
              <a:defRPr/>
            </a:pPr>
            <a:r>
              <a:rPr lang="en-US" sz="2400" dirty="0" smtClean="0">
                <a:ea typeface="Times New Roman"/>
                <a:cs typeface="Times New Roman"/>
              </a:rPr>
              <a:t>Making good decisions is a crucial skill at every level.</a:t>
            </a:r>
            <a:endParaRPr lang="en-US" sz="1800" dirty="0" smtClean="0">
              <a:ea typeface="Times New Roman"/>
              <a:cs typeface="Times New Roman"/>
            </a:endParaRPr>
          </a:p>
          <a:p>
            <a:pPr algn="ctr">
              <a:lnSpc>
                <a:spcPct val="115000"/>
              </a:lnSpc>
              <a:spcBef>
                <a:spcPts val="0"/>
              </a:spcBef>
              <a:spcAft>
                <a:spcPts val="1000"/>
              </a:spcAft>
              <a:defRPr/>
            </a:pPr>
            <a:r>
              <a:rPr lang="en-US" sz="2400" b="1" dirty="0" smtClean="0">
                <a:ea typeface="Times New Roman"/>
                <a:cs typeface="Times New Roman"/>
              </a:rPr>
              <a:t>Peter Drucker</a:t>
            </a:r>
            <a:endParaRPr lang="en-US" sz="1800" b="1" dirty="0">
              <a:ea typeface="Times New Roman"/>
              <a:cs typeface="Times New Roman"/>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r>
              <a:rPr lang="en-US" dirty="0" smtClean="0"/>
              <a:t>What is Rational </a:t>
            </a:r>
            <a:br>
              <a:rPr lang="en-US" dirty="0" smtClean="0"/>
            </a:br>
            <a:r>
              <a:rPr lang="en-US" dirty="0" smtClean="0"/>
              <a:t>Decision-Making?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58050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t>Steps to Rational </a:t>
            </a:r>
            <a:br>
              <a:rPr lang="en-US" dirty="0" smtClean="0"/>
            </a:br>
            <a:r>
              <a:rPr lang="en-US" dirty="0" smtClean="0"/>
              <a:t>Decision-Making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87892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Limits to Rational </a:t>
            </a:r>
            <a:br>
              <a:rPr lang="en-US" dirty="0" smtClean="0"/>
            </a:br>
            <a:r>
              <a:rPr lang="en-US" dirty="0" smtClean="0"/>
              <a:t>Decision-Making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818253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smtClean="0"/>
              <a:t>Improving Decision-Making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732364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573260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0692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____________ information is gathered, decisions need to be made.</a:t>
            </a:r>
          </a:p>
          <a:p>
            <a:pPr marL="685800" lvl="0">
              <a:lnSpc>
                <a:spcPct val="115000"/>
              </a:lnSpc>
              <a:spcBef>
                <a:spcPts val="0"/>
              </a:spcBef>
              <a:spcAft>
                <a:spcPts val="0"/>
              </a:spcAft>
              <a:buFont typeface="+mj-lt"/>
              <a:buAutoNum type="alphaLcParenR"/>
            </a:pPr>
            <a:r>
              <a:rPr lang="en-US" dirty="0">
                <a:ea typeface="Times New Roman"/>
                <a:cs typeface="Times New Roman"/>
              </a:rPr>
              <a:t>Time consuming</a:t>
            </a:r>
          </a:p>
          <a:p>
            <a:pPr marL="685800" lvl="0">
              <a:lnSpc>
                <a:spcPct val="115000"/>
              </a:lnSpc>
              <a:spcBef>
                <a:spcPts val="0"/>
              </a:spcBef>
              <a:spcAft>
                <a:spcPts val="0"/>
              </a:spcAft>
              <a:buFont typeface="+mj-lt"/>
              <a:buAutoNum type="alphaLcParenR"/>
            </a:pPr>
            <a:r>
              <a:rPr lang="en-US" dirty="0">
                <a:ea typeface="Times New Roman"/>
                <a:cs typeface="Times New Roman"/>
              </a:rPr>
              <a:t>Useful</a:t>
            </a:r>
          </a:p>
          <a:p>
            <a:pPr marL="685800" lvl="0">
              <a:lnSpc>
                <a:spcPct val="115000"/>
              </a:lnSpc>
              <a:spcBef>
                <a:spcPts val="0"/>
              </a:spcBef>
              <a:spcAft>
                <a:spcPts val="0"/>
              </a:spcAft>
              <a:buFont typeface="+mj-lt"/>
              <a:buAutoNum type="alphaLcParenR"/>
            </a:pPr>
            <a:r>
              <a:rPr lang="en-US" dirty="0">
                <a:ea typeface="Times New Roman"/>
                <a:cs typeface="Times New Roman"/>
              </a:rPr>
              <a:t>Challenging</a:t>
            </a:r>
          </a:p>
          <a:p>
            <a:pPr marL="685800" lvl="0">
              <a:lnSpc>
                <a:spcPct val="115000"/>
              </a:lnSpc>
              <a:spcBef>
                <a:spcPts val="0"/>
              </a:spcBef>
              <a:spcAft>
                <a:spcPts val="0"/>
              </a:spcAft>
              <a:buFont typeface="+mj-lt"/>
              <a:buAutoNum type="alphaLcParenR"/>
            </a:pPr>
            <a:r>
              <a:rPr lang="en-US" dirty="0">
                <a:ea typeface="Times New Roman"/>
                <a:cs typeface="Times New Roman"/>
              </a:rPr>
              <a:t>Useless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decisions making is a traditional method of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Wrong</a:t>
            </a:r>
          </a:p>
          <a:p>
            <a:pPr marL="685800" lvl="0">
              <a:lnSpc>
                <a:spcPct val="115000"/>
              </a:lnSpc>
              <a:spcBef>
                <a:spcPts val="0"/>
              </a:spcBef>
              <a:spcAft>
                <a:spcPts val="0"/>
              </a:spcAft>
              <a:buFont typeface="+mj-lt"/>
              <a:buAutoNum type="alphaLcParenR"/>
            </a:pPr>
            <a:r>
              <a:rPr lang="en-US" dirty="0">
                <a:ea typeface="Times New Roman"/>
                <a:cs typeface="Times New Roman"/>
              </a:rPr>
              <a:t>Rational</a:t>
            </a:r>
          </a:p>
          <a:p>
            <a:pPr marL="685800" lvl="0">
              <a:lnSpc>
                <a:spcPct val="115000"/>
              </a:lnSpc>
              <a:spcBef>
                <a:spcPts val="0"/>
              </a:spcBef>
              <a:spcAft>
                <a:spcPts val="0"/>
              </a:spcAft>
              <a:buFont typeface="+mj-lt"/>
              <a:buAutoNum type="alphaLcParenR"/>
            </a:pPr>
            <a:r>
              <a:rPr lang="en-US" dirty="0">
                <a:ea typeface="Times New Roman"/>
                <a:cs typeface="Times New Roman"/>
              </a:rPr>
              <a:t>Repetitive</a:t>
            </a:r>
          </a:p>
          <a:p>
            <a:pPr marL="685800" lvl="0">
              <a:lnSpc>
                <a:spcPct val="115000"/>
              </a:lnSpc>
              <a:spcBef>
                <a:spcPts val="0"/>
              </a:spcBef>
              <a:spcAft>
                <a:spcPts val="0"/>
              </a:spcAft>
              <a:buFont typeface="+mj-lt"/>
              <a:buAutoNum type="alphaLcParenR"/>
            </a:pPr>
            <a:r>
              <a:rPr lang="en-US" dirty="0">
                <a:ea typeface="Times New Roman"/>
                <a:cs typeface="Times New Roman"/>
              </a:rPr>
              <a:t>Regretful</a:t>
            </a:r>
          </a:p>
          <a:p>
            <a:endParaRPr lang="en-US" dirty="0" smtClean="0"/>
          </a:p>
        </p:txBody>
      </p:sp>
    </p:spTree>
    <p:extLst>
      <p:ext uri="{BB962C8B-B14F-4D97-AF65-F5344CB8AC3E}">
        <p14:creationId xmlns:p14="http://schemas.microsoft.com/office/powerpoint/2010/main" val="392814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Decision making is not the same as _______________________ because decisions don't always come from problems.</a:t>
            </a:r>
          </a:p>
          <a:p>
            <a:pPr marL="685800" lvl="0">
              <a:lnSpc>
                <a:spcPct val="115000"/>
              </a:lnSpc>
              <a:spcBef>
                <a:spcPts val="0"/>
              </a:spcBef>
              <a:spcAft>
                <a:spcPts val="0"/>
              </a:spcAft>
              <a:buFont typeface="+mj-lt"/>
              <a:buAutoNum type="alphaLcParenR"/>
            </a:pPr>
            <a:r>
              <a:rPr lang="en-US" dirty="0">
                <a:ea typeface="Times New Roman"/>
                <a:cs typeface="Times New Roman"/>
              </a:rPr>
              <a:t>Memory keeping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 people</a:t>
            </a:r>
          </a:p>
          <a:p>
            <a:pPr marL="685800" lvl="0">
              <a:lnSpc>
                <a:spcPct val="115000"/>
              </a:lnSpc>
              <a:spcBef>
                <a:spcPts val="0"/>
              </a:spcBef>
              <a:spcAft>
                <a:spcPts val="0"/>
              </a:spcAft>
              <a:buFont typeface="+mj-lt"/>
              <a:buAutoNum type="alphaLcParenR"/>
            </a:pPr>
            <a:r>
              <a:rPr lang="en-US" dirty="0">
                <a:ea typeface="Times New Roman"/>
                <a:cs typeface="Times New Roman"/>
              </a:rPr>
              <a:t>Problem-solving</a:t>
            </a:r>
          </a:p>
          <a:p>
            <a:pPr marL="685800" lvl="0">
              <a:lnSpc>
                <a:spcPct val="115000"/>
              </a:lnSpc>
              <a:spcBef>
                <a:spcPts val="0"/>
              </a:spcBef>
              <a:spcAft>
                <a:spcPts val="0"/>
              </a:spcAft>
              <a:buFont typeface="+mj-lt"/>
              <a:buAutoNum type="alphaLcParenR"/>
            </a:pPr>
            <a:r>
              <a:rPr lang="en-US" dirty="0">
                <a:ea typeface="Times New Roman"/>
                <a:cs typeface="Times New Roman"/>
              </a:rPr>
              <a:t>Delegating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Rational decision making is a __________ process.</a:t>
            </a:r>
          </a:p>
          <a:p>
            <a:pPr marL="685800" lvl="0">
              <a:lnSpc>
                <a:spcPct val="115000"/>
              </a:lnSpc>
              <a:spcBef>
                <a:spcPts val="0"/>
              </a:spcBef>
              <a:spcAft>
                <a:spcPts val="0"/>
              </a:spcAft>
              <a:buFont typeface="+mj-lt"/>
              <a:buAutoNum type="alphaLcParenR"/>
            </a:pPr>
            <a:r>
              <a:rPr lang="en-US" dirty="0">
                <a:ea typeface="Times New Roman"/>
                <a:cs typeface="Times New Roman"/>
              </a:rPr>
              <a:t>Cognitive</a:t>
            </a: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Fluid</a:t>
            </a:r>
          </a:p>
          <a:p>
            <a:pPr marL="685800" lvl="0">
              <a:lnSpc>
                <a:spcPct val="115000"/>
              </a:lnSpc>
              <a:spcBef>
                <a:spcPts val="0"/>
              </a:spcBef>
              <a:spcAft>
                <a:spcPts val="0"/>
              </a:spcAft>
              <a:buFont typeface="+mj-lt"/>
              <a:buAutoNum type="alphaLcParenR"/>
            </a:pPr>
            <a:r>
              <a:rPr lang="en-US" dirty="0">
                <a:ea typeface="Times New Roman"/>
                <a:cs typeface="Times New Roman"/>
              </a:rPr>
              <a:t>Complicated</a:t>
            </a:r>
          </a:p>
          <a:p>
            <a:endParaRPr lang="en-US" dirty="0" smtClean="0"/>
          </a:p>
        </p:txBody>
      </p:sp>
    </p:spTree>
    <p:extLst>
      <p:ext uri="{BB962C8B-B14F-4D97-AF65-F5344CB8AC3E}">
        <p14:creationId xmlns:p14="http://schemas.microsoft.com/office/powerpoint/2010/main" val="1831436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smtClean="0"/>
              <a:t>What Do Managers Do?</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067902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basic steps are there to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Six</a:t>
            </a:r>
          </a:p>
          <a:p>
            <a:pPr marL="685800" lvl="0">
              <a:lnSpc>
                <a:spcPct val="115000"/>
              </a:lnSpc>
              <a:spcBef>
                <a:spcPts val="0"/>
              </a:spcBef>
              <a:spcAft>
                <a:spcPts val="0"/>
              </a:spcAft>
              <a:buFont typeface="+mj-lt"/>
              <a:buAutoNum type="alphaLcParenR"/>
            </a:pPr>
            <a:r>
              <a:rPr lang="en-US" dirty="0">
                <a:ea typeface="Times New Roman"/>
                <a:cs typeface="Times New Roman"/>
              </a:rPr>
              <a:t>Ten</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These steps depend on the ______________ collected.</a:t>
            </a:r>
          </a:p>
          <a:p>
            <a:pPr marL="685800" lvl="0">
              <a:lnSpc>
                <a:spcPct val="115000"/>
              </a:lnSpc>
              <a:spcBef>
                <a:spcPts val="0"/>
              </a:spcBef>
              <a:spcAft>
                <a:spcPts val="0"/>
              </a:spcAft>
              <a:buFont typeface="+mj-lt"/>
              <a:buAutoNum type="alphaLcParenR"/>
            </a:pPr>
            <a:r>
              <a:rPr lang="en-US" dirty="0">
                <a:ea typeface="Times New Roman"/>
                <a:cs typeface="Times New Roman"/>
              </a:rPr>
              <a:t>Cash</a:t>
            </a:r>
          </a:p>
          <a:p>
            <a:pPr marL="685800" lvl="0">
              <a:lnSpc>
                <a:spcPct val="115000"/>
              </a:lnSpc>
              <a:spcBef>
                <a:spcPts val="0"/>
              </a:spcBef>
              <a:spcAft>
                <a:spcPts val="0"/>
              </a:spcAft>
              <a:buFont typeface="+mj-lt"/>
              <a:buAutoNum type="alphaLcParenR"/>
            </a:pPr>
            <a:r>
              <a:rPr lang="en-US" dirty="0">
                <a:ea typeface="Times New Roman"/>
                <a:cs typeface="Times New Roman"/>
              </a:rPr>
              <a:t>Bonds</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p:txBody>
      </p:sp>
    </p:spTree>
    <p:extLst>
      <p:ext uri="{BB962C8B-B14F-4D97-AF65-F5344CB8AC3E}">
        <p14:creationId xmlns:p14="http://schemas.microsoft.com/office/powerpoint/2010/main" val="15481600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is not a step to rational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Define the decision</a:t>
            </a:r>
          </a:p>
          <a:p>
            <a:pPr marL="685800" lvl="0">
              <a:lnSpc>
                <a:spcPct val="115000"/>
              </a:lnSpc>
              <a:spcBef>
                <a:spcPts val="0"/>
              </a:spcBef>
              <a:spcAft>
                <a:spcPts val="0"/>
              </a:spcAft>
              <a:buFont typeface="+mj-lt"/>
              <a:buAutoNum type="alphaLcParenR"/>
            </a:pPr>
            <a:r>
              <a:rPr lang="en-US" dirty="0">
                <a:ea typeface="Times New Roman"/>
                <a:cs typeface="Times New Roman"/>
              </a:rPr>
              <a:t>Determine the criteria</a:t>
            </a:r>
          </a:p>
          <a:p>
            <a:pPr marL="685800" lvl="0">
              <a:lnSpc>
                <a:spcPct val="115000"/>
              </a:lnSpc>
              <a:spcBef>
                <a:spcPts val="0"/>
              </a:spcBef>
              <a:spcAft>
                <a:spcPts val="0"/>
              </a:spcAft>
              <a:buFont typeface="+mj-lt"/>
              <a:buAutoNum type="alphaLcParenR"/>
            </a:pPr>
            <a:r>
              <a:rPr lang="en-US" dirty="0">
                <a:ea typeface="Times New Roman"/>
                <a:cs typeface="Times New Roman"/>
              </a:rPr>
              <a:t>Only explore one option</a:t>
            </a:r>
          </a:p>
          <a:p>
            <a:pPr marL="685800" lvl="0">
              <a:lnSpc>
                <a:spcPct val="115000"/>
              </a:lnSpc>
              <a:spcBef>
                <a:spcPts val="0"/>
              </a:spcBef>
              <a:spcAft>
                <a:spcPts val="0"/>
              </a:spcAft>
              <a:buFont typeface="+mj-lt"/>
              <a:buAutoNum type="alphaLcParenR"/>
            </a:pPr>
            <a:r>
              <a:rPr lang="en-US" dirty="0">
                <a:ea typeface="Times New Roman"/>
                <a:cs typeface="Times New Roman"/>
              </a:rPr>
              <a:t>Rate options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not an example of the limits to its effectiveness?</a:t>
            </a:r>
          </a:p>
          <a:p>
            <a:pPr marL="685800" lvl="0">
              <a:lnSpc>
                <a:spcPct val="115000"/>
              </a:lnSpc>
              <a:spcBef>
                <a:spcPts val="0"/>
              </a:spcBef>
              <a:spcAft>
                <a:spcPts val="0"/>
              </a:spcAft>
              <a:buFont typeface="+mj-lt"/>
              <a:buAutoNum type="alphaLcParenR"/>
            </a:pPr>
            <a:r>
              <a:rPr lang="en-US" dirty="0">
                <a:ea typeface="Times New Roman"/>
                <a:cs typeface="Times New Roman"/>
              </a:rPr>
              <a:t>Basing decisions on known facts</a:t>
            </a:r>
          </a:p>
          <a:p>
            <a:pPr marL="685800" lvl="0">
              <a:lnSpc>
                <a:spcPct val="115000"/>
              </a:lnSpc>
              <a:spcBef>
                <a:spcPts val="0"/>
              </a:spcBef>
              <a:spcAft>
                <a:spcPts val="0"/>
              </a:spcAft>
              <a:buFont typeface="+mj-lt"/>
              <a:buAutoNum type="alphaLcParenR"/>
            </a:pPr>
            <a:r>
              <a:rPr lang="en-US" dirty="0">
                <a:ea typeface="Times New Roman"/>
                <a:cs typeface="Times New Roman"/>
              </a:rPr>
              <a:t>Limited by its abilities of the person making the decision</a:t>
            </a:r>
          </a:p>
          <a:p>
            <a:pPr marL="685800" lvl="0">
              <a:lnSpc>
                <a:spcPct val="115000"/>
              </a:lnSpc>
              <a:spcBef>
                <a:spcPts val="0"/>
              </a:spcBef>
              <a:spcAft>
                <a:spcPts val="0"/>
              </a:spcAft>
              <a:buFont typeface="+mj-lt"/>
              <a:buAutoNum type="alphaLcParenR"/>
            </a:pPr>
            <a:r>
              <a:rPr lang="en-US" dirty="0">
                <a:ea typeface="Times New Roman"/>
                <a:cs typeface="Times New Roman"/>
              </a:rPr>
              <a:t>Creativity is limited</a:t>
            </a:r>
          </a:p>
          <a:p>
            <a:pPr marL="685800" lvl="0">
              <a:lnSpc>
                <a:spcPct val="115000"/>
              </a:lnSpc>
              <a:spcBef>
                <a:spcPts val="0"/>
              </a:spcBef>
              <a:spcAft>
                <a:spcPts val="0"/>
              </a:spcAft>
              <a:buFont typeface="+mj-lt"/>
              <a:buAutoNum type="alphaLcParenR"/>
            </a:pPr>
            <a:r>
              <a:rPr lang="en-US" dirty="0">
                <a:ea typeface="Times New Roman"/>
                <a:cs typeface="Times New Roman"/>
              </a:rPr>
              <a:t>Steps depend on criteria</a:t>
            </a:r>
          </a:p>
        </p:txBody>
      </p:sp>
    </p:spTree>
    <p:extLst>
      <p:ext uri="{BB962C8B-B14F-4D97-AF65-F5344CB8AC3E}">
        <p14:creationId xmlns:p14="http://schemas.microsoft.com/office/powerpoint/2010/main" val="38583467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Rational decision making is ___________.</a:t>
            </a:r>
          </a:p>
          <a:p>
            <a:pPr marL="685800" lvl="0">
              <a:lnSpc>
                <a:spcPct val="115000"/>
              </a:lnSpc>
              <a:spcBef>
                <a:spcPts val="0"/>
              </a:spcBef>
              <a:spcAft>
                <a:spcPts val="0"/>
              </a:spcAft>
              <a:buFont typeface="+mj-lt"/>
              <a:buAutoNum type="alphaLcParenR"/>
            </a:pPr>
            <a:r>
              <a:rPr lang="en-US" dirty="0">
                <a:ea typeface="Times New Roman"/>
                <a:cs typeface="Times New Roman"/>
              </a:rPr>
              <a:t>Superior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Complicated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Limited</a:t>
            </a:r>
          </a:p>
          <a:p>
            <a:pPr marL="685800" lvl="0">
              <a:lnSpc>
                <a:spcPct val="115000"/>
              </a:lnSpc>
              <a:spcBef>
                <a:spcPts val="0"/>
              </a:spcBef>
              <a:spcAft>
                <a:spcPts val="0"/>
              </a:spcAft>
              <a:buFont typeface="+mj-lt"/>
              <a:buAutoNum type="alphaLcParenR"/>
            </a:pPr>
            <a:r>
              <a:rPr lang="en-US" dirty="0">
                <a:ea typeface="Times New Roman"/>
                <a:cs typeface="Times New Roman"/>
              </a:rPr>
              <a:t>Abundant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____________ decisions allow decision makers to make decisions quickly.</a:t>
            </a: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Impressive</a:t>
            </a:r>
          </a:p>
          <a:p>
            <a:pPr marL="685800" lvl="0">
              <a:lnSpc>
                <a:spcPct val="115000"/>
              </a:lnSpc>
              <a:spcBef>
                <a:spcPts val="0"/>
              </a:spcBef>
              <a:spcAft>
                <a:spcPts val="0"/>
              </a:spcAft>
              <a:buFont typeface="+mj-lt"/>
              <a:buAutoNum type="alphaLcParenR"/>
            </a:pPr>
            <a:r>
              <a:rPr lang="en-US" dirty="0">
                <a:ea typeface="Times New Roman"/>
                <a:cs typeface="Times New Roman"/>
              </a:rPr>
              <a:t>Incomplete</a:t>
            </a:r>
          </a:p>
          <a:p>
            <a:pPr marL="685800" lvl="0">
              <a:lnSpc>
                <a:spcPct val="115000"/>
              </a:lnSpc>
              <a:spcBef>
                <a:spcPts val="0"/>
              </a:spcBef>
              <a:spcAft>
                <a:spcPts val="0"/>
              </a:spcAft>
              <a:buFont typeface="+mj-lt"/>
              <a:buAutoNum type="alphaLcParenR"/>
            </a:pPr>
            <a:r>
              <a:rPr lang="en-US" dirty="0">
                <a:ea typeface="Times New Roman"/>
                <a:cs typeface="Times New Roman"/>
              </a:rPr>
              <a:t>Intelligent</a:t>
            </a:r>
          </a:p>
          <a:p>
            <a:endParaRPr lang="en-US" dirty="0" smtClean="0"/>
          </a:p>
        </p:txBody>
      </p:sp>
    </p:spTree>
    <p:extLst>
      <p:ext uri="{BB962C8B-B14F-4D97-AF65-F5344CB8AC3E}">
        <p14:creationId xmlns:p14="http://schemas.microsoft.com/office/powerpoint/2010/main" val="374813773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____________ information is gathered, decisions need to be made.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Time consuming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Challenging</a:t>
            </a:r>
          </a:p>
          <a:p>
            <a:pPr marL="685800" lvl="0">
              <a:lnSpc>
                <a:spcPct val="115000"/>
              </a:lnSpc>
              <a:spcBef>
                <a:spcPts val="0"/>
              </a:spcBef>
              <a:spcAft>
                <a:spcPts val="0"/>
              </a:spcAft>
              <a:buFont typeface="+mj-lt"/>
              <a:buAutoNum type="alphaLcParenR"/>
            </a:pPr>
            <a:r>
              <a:rPr lang="en-US" dirty="0">
                <a:ea typeface="Times New Roman"/>
                <a:cs typeface="Times New Roman"/>
              </a:rPr>
              <a:t>Useless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decisions making is a traditional method of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Wrong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Rational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Repetitive</a:t>
            </a:r>
          </a:p>
          <a:p>
            <a:pPr marL="685800" lvl="0">
              <a:lnSpc>
                <a:spcPct val="115000"/>
              </a:lnSpc>
              <a:spcBef>
                <a:spcPts val="0"/>
              </a:spcBef>
              <a:spcAft>
                <a:spcPts val="0"/>
              </a:spcAft>
              <a:buFont typeface="+mj-lt"/>
              <a:buAutoNum type="alphaLcParenR"/>
            </a:pPr>
            <a:r>
              <a:rPr lang="en-US" dirty="0">
                <a:ea typeface="Times New Roman"/>
                <a:cs typeface="Times New Roman"/>
              </a:rPr>
              <a:t>Regretful</a:t>
            </a:r>
          </a:p>
          <a:p>
            <a:endParaRPr lang="en-US" dirty="0" smtClean="0"/>
          </a:p>
        </p:txBody>
      </p:sp>
    </p:spTree>
    <p:extLst>
      <p:ext uri="{BB962C8B-B14F-4D97-AF65-F5344CB8AC3E}">
        <p14:creationId xmlns:p14="http://schemas.microsoft.com/office/powerpoint/2010/main" val="180680294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Decision making is not the same as _______________________ because decisions don't always come from problems.</a:t>
            </a:r>
          </a:p>
          <a:p>
            <a:pPr marL="685800" lvl="0">
              <a:lnSpc>
                <a:spcPct val="115000"/>
              </a:lnSpc>
              <a:spcBef>
                <a:spcPts val="0"/>
              </a:spcBef>
              <a:spcAft>
                <a:spcPts val="0"/>
              </a:spcAft>
              <a:buFont typeface="+mj-lt"/>
              <a:buAutoNum type="alphaLcParenR"/>
            </a:pPr>
            <a:r>
              <a:rPr lang="en-US" dirty="0">
                <a:ea typeface="Times New Roman"/>
                <a:cs typeface="Times New Roman"/>
              </a:rPr>
              <a:t>Memory keeping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Coordinating people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Problem-solving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Delegating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Rational decision making is a __________ process.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Cognitive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Fluid</a:t>
            </a:r>
          </a:p>
          <a:p>
            <a:pPr marL="685800" lvl="0">
              <a:lnSpc>
                <a:spcPct val="115000"/>
              </a:lnSpc>
              <a:spcBef>
                <a:spcPts val="0"/>
              </a:spcBef>
              <a:spcAft>
                <a:spcPts val="0"/>
              </a:spcAft>
              <a:buFont typeface="+mj-lt"/>
              <a:buAutoNum type="alphaLcParenR"/>
            </a:pPr>
            <a:r>
              <a:rPr lang="en-US" dirty="0">
                <a:ea typeface="Times New Roman"/>
                <a:cs typeface="Times New Roman"/>
              </a:rPr>
              <a:t>Complicated</a:t>
            </a:r>
          </a:p>
          <a:p>
            <a:endParaRPr lang="en-US" dirty="0" smtClean="0"/>
          </a:p>
        </p:txBody>
      </p:sp>
    </p:spTree>
    <p:extLst>
      <p:ext uri="{BB962C8B-B14F-4D97-AF65-F5344CB8AC3E}">
        <p14:creationId xmlns:p14="http://schemas.microsoft.com/office/powerpoint/2010/main" val="115030096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basic steps are there to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Ten</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These steps depend on the ______________ collected.</a:t>
            </a:r>
          </a:p>
          <a:p>
            <a:pPr marL="685800" lvl="0">
              <a:lnSpc>
                <a:spcPct val="115000"/>
              </a:lnSpc>
              <a:spcBef>
                <a:spcPts val="0"/>
              </a:spcBef>
              <a:spcAft>
                <a:spcPts val="0"/>
              </a:spcAft>
              <a:buFont typeface="+mj-lt"/>
              <a:buAutoNum type="alphaLcParenR"/>
            </a:pPr>
            <a:r>
              <a:rPr lang="en-US" dirty="0">
                <a:ea typeface="Times New Roman"/>
                <a:cs typeface="Times New Roman"/>
              </a:rPr>
              <a:t>Cash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Bonds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Employees</a:t>
            </a:r>
          </a:p>
        </p:txBody>
      </p:sp>
    </p:spTree>
    <p:extLst>
      <p:ext uri="{BB962C8B-B14F-4D97-AF65-F5344CB8AC3E}">
        <p14:creationId xmlns:p14="http://schemas.microsoft.com/office/powerpoint/2010/main" val="50716400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is not a step to rational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Define the decision</a:t>
            </a:r>
          </a:p>
          <a:p>
            <a:pPr marL="685800" lvl="0">
              <a:lnSpc>
                <a:spcPct val="115000"/>
              </a:lnSpc>
              <a:spcBef>
                <a:spcPts val="0"/>
              </a:spcBef>
              <a:spcAft>
                <a:spcPts val="0"/>
              </a:spcAft>
              <a:buFont typeface="+mj-lt"/>
              <a:buAutoNum type="alphaLcParenR"/>
            </a:pPr>
            <a:r>
              <a:rPr lang="en-US" dirty="0">
                <a:ea typeface="Times New Roman"/>
                <a:cs typeface="Times New Roman"/>
              </a:rPr>
              <a:t>Determine the criteria</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Only explore one option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Rate options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not an example of the limits to its effectiveness?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Basing decisions on known facts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Limited by its abilities of the person making the decision</a:t>
            </a:r>
          </a:p>
          <a:p>
            <a:pPr marL="685800" lvl="0">
              <a:lnSpc>
                <a:spcPct val="115000"/>
              </a:lnSpc>
              <a:spcBef>
                <a:spcPts val="0"/>
              </a:spcBef>
              <a:spcAft>
                <a:spcPts val="0"/>
              </a:spcAft>
              <a:buFont typeface="+mj-lt"/>
              <a:buAutoNum type="alphaLcParenR"/>
            </a:pPr>
            <a:r>
              <a:rPr lang="en-US" dirty="0">
                <a:ea typeface="Times New Roman"/>
                <a:cs typeface="Times New Roman"/>
              </a:rPr>
              <a:t>Creativity is limited</a:t>
            </a:r>
          </a:p>
          <a:p>
            <a:pPr marL="685800" lvl="0">
              <a:lnSpc>
                <a:spcPct val="115000"/>
              </a:lnSpc>
              <a:spcBef>
                <a:spcPts val="0"/>
              </a:spcBef>
              <a:spcAft>
                <a:spcPts val="0"/>
              </a:spcAft>
              <a:buFont typeface="+mj-lt"/>
              <a:buAutoNum type="alphaLcParenR"/>
            </a:pPr>
            <a:r>
              <a:rPr lang="en-US" dirty="0">
                <a:ea typeface="Times New Roman"/>
                <a:cs typeface="Times New Roman"/>
              </a:rPr>
              <a:t>Steps depend on criteria</a:t>
            </a:r>
          </a:p>
        </p:txBody>
      </p:sp>
    </p:spTree>
    <p:extLst>
      <p:ext uri="{BB962C8B-B14F-4D97-AF65-F5344CB8AC3E}">
        <p14:creationId xmlns:p14="http://schemas.microsoft.com/office/powerpoint/2010/main" val="37212590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Rational decision making is ___________.</a:t>
            </a:r>
          </a:p>
          <a:p>
            <a:pPr marL="685800" lvl="0">
              <a:lnSpc>
                <a:spcPct val="115000"/>
              </a:lnSpc>
              <a:spcBef>
                <a:spcPts val="0"/>
              </a:spcBef>
              <a:spcAft>
                <a:spcPts val="0"/>
              </a:spcAft>
              <a:buFont typeface="+mj-lt"/>
              <a:buAutoNum type="alphaLcParenR"/>
            </a:pPr>
            <a:r>
              <a:rPr lang="en-US" dirty="0">
                <a:ea typeface="Times New Roman"/>
                <a:cs typeface="Times New Roman"/>
              </a:rPr>
              <a:t>Superior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Complicated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Limited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Abundant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____________ decisions allow decision makers to make decisions quickly.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Intuitive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Impressive</a:t>
            </a:r>
          </a:p>
          <a:p>
            <a:pPr marL="685800" lvl="0">
              <a:lnSpc>
                <a:spcPct val="115000"/>
              </a:lnSpc>
              <a:spcBef>
                <a:spcPts val="0"/>
              </a:spcBef>
              <a:spcAft>
                <a:spcPts val="0"/>
              </a:spcAft>
              <a:buFont typeface="+mj-lt"/>
              <a:buAutoNum type="alphaLcParenR"/>
            </a:pPr>
            <a:r>
              <a:rPr lang="en-US" dirty="0">
                <a:ea typeface="Times New Roman"/>
                <a:cs typeface="Times New Roman"/>
              </a:rPr>
              <a:t>Incomplete</a:t>
            </a:r>
          </a:p>
          <a:p>
            <a:pPr marL="685800" lvl="0">
              <a:lnSpc>
                <a:spcPct val="115000"/>
              </a:lnSpc>
              <a:spcBef>
                <a:spcPts val="0"/>
              </a:spcBef>
              <a:spcAft>
                <a:spcPts val="0"/>
              </a:spcAft>
              <a:buFont typeface="+mj-lt"/>
              <a:buAutoNum type="alphaLcParenR"/>
            </a:pPr>
            <a:r>
              <a:rPr lang="en-US" dirty="0">
                <a:ea typeface="Times New Roman"/>
                <a:cs typeface="Times New Roman"/>
              </a:rPr>
              <a:t>Intelligent</a:t>
            </a:r>
          </a:p>
          <a:p>
            <a:endParaRPr lang="en-US" dirty="0" smtClean="0"/>
          </a:p>
        </p:txBody>
      </p:sp>
    </p:spTree>
    <p:extLst>
      <p:ext uri="{BB962C8B-B14F-4D97-AF65-F5344CB8AC3E}">
        <p14:creationId xmlns:p14="http://schemas.microsoft.com/office/powerpoint/2010/main" val="17259216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Module Six: Control</a:t>
            </a:r>
          </a:p>
        </p:txBody>
      </p:sp>
      <p:sp>
        <p:nvSpPr>
          <p:cNvPr id="30723" name="Content Placeholder 3"/>
          <p:cNvSpPr>
            <a:spLocks noGrp="1"/>
          </p:cNvSpPr>
          <p:nvPr>
            <p:ph idx="1"/>
          </p:nvPr>
        </p:nvSpPr>
        <p:spPr/>
        <p:txBody>
          <a:bodyPr/>
          <a:lstStyle/>
          <a:p>
            <a:pPr marL="0">
              <a:defRPr/>
            </a:pPr>
            <a:r>
              <a:rPr lang="en-US" dirty="0" smtClean="0"/>
              <a:t>Middle managers are responsible for controlling operations. This does not mean operating as micromanagers. Control is simply the actions that managers take after making decisions. Control is used to establish timetables and achieve goals. </a:t>
            </a:r>
          </a:p>
          <a:p>
            <a:pPr>
              <a:defRPr/>
            </a:pPr>
            <a:endParaRPr lang="en-US" dirty="0" smtClean="0"/>
          </a:p>
        </p:txBody>
      </p:sp>
      <p:sp>
        <p:nvSpPr>
          <p:cNvPr id="30724" name="Text Placeholder 4"/>
          <p:cNvSpPr>
            <a:spLocks noGrp="1"/>
          </p:cNvSpPr>
          <p:nvPr>
            <p:ph type="body" sz="quarter" idx="10"/>
          </p:nvPr>
        </p:nvSpPr>
        <p:spPr/>
        <p:txBody>
          <a:bodyPr/>
          <a:lstStyle/>
          <a:p>
            <a:pPr>
              <a:lnSpc>
                <a:spcPct val="115000"/>
              </a:lnSpc>
              <a:spcBef>
                <a:spcPts val="0"/>
              </a:spcBef>
              <a:spcAft>
                <a:spcPts val="1000"/>
              </a:spcAft>
              <a:defRPr/>
            </a:pPr>
            <a:r>
              <a:rPr lang="en-US" sz="2400" dirty="0" smtClean="0">
                <a:ea typeface="Times New Roman"/>
                <a:cs typeface="Times New Roman"/>
              </a:rPr>
              <a:t>You can’t control what you can’t measure.</a:t>
            </a:r>
            <a:endParaRPr lang="en-US" sz="1800" dirty="0" smtClean="0">
              <a:ea typeface="Times New Roman"/>
              <a:cs typeface="Times New Roman"/>
            </a:endParaRPr>
          </a:p>
          <a:p>
            <a:pPr algn="ctr">
              <a:lnSpc>
                <a:spcPct val="115000"/>
              </a:lnSpc>
              <a:spcBef>
                <a:spcPts val="0"/>
              </a:spcBef>
              <a:spcAft>
                <a:spcPts val="1000"/>
              </a:spcAft>
              <a:defRPr/>
            </a:pPr>
            <a:r>
              <a:rPr lang="en-US" sz="2400" b="1" dirty="0" smtClean="0">
                <a:ea typeface="Times New Roman"/>
                <a:cs typeface="Times New Roman"/>
              </a:rPr>
              <a:t>Tom DeMarco</a:t>
            </a:r>
            <a:endParaRPr lang="en-US" sz="1800" b="1" dirty="0">
              <a:ea typeface="Times New Roman"/>
              <a:cs typeface="Times New Roman"/>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p:txBody>
          <a:bodyPr/>
          <a:lstStyle/>
          <a:p>
            <a:r>
              <a:rPr lang="en-US" dirty="0" smtClean="0"/>
              <a:t>Basics of Control</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53554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smtClean="0"/>
              <a:t>What Does It Take to Be a Manager?</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981698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The Control Process</a:t>
            </a:r>
          </a:p>
        </p:txBody>
      </p:sp>
      <p:graphicFrame>
        <p:nvGraphicFramePr>
          <p:cNvPr id="8" name="Content Placeholder 2"/>
          <p:cNvGraphicFramePr>
            <a:graphicFrameLocks noGrp="1"/>
          </p:cNvGraphicFramePr>
          <p:nvPr>
            <p:ph idx="1"/>
            <p:extLst>
              <p:ext uri="{D42A27DB-BD31-4B8C-83A1-F6EECF244321}">
                <p14:modId xmlns:p14="http://schemas.microsoft.com/office/powerpoint/2010/main" val="686351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Is Control Necessary or Possible?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273623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t>How and What to Control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07069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Control Methods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3970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55342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588409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responsible for __________ operations.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Controlling</a:t>
            </a:r>
          </a:p>
          <a:p>
            <a:pPr marL="685800" lvl="0">
              <a:lnSpc>
                <a:spcPct val="115000"/>
              </a:lnSpc>
              <a:spcBef>
                <a:spcPts val="0"/>
              </a:spcBef>
              <a:spcAft>
                <a:spcPts val="0"/>
              </a:spcAft>
              <a:buFont typeface="+mj-lt"/>
              <a:buAutoNum type="alphaLcParenR"/>
            </a:pPr>
            <a:r>
              <a:rPr lang="en-US" dirty="0">
                <a:ea typeface="Times New Roman"/>
                <a:cs typeface="Times New Roman"/>
              </a:rPr>
              <a:t>Causing</a:t>
            </a:r>
          </a:p>
          <a:p>
            <a:pPr marL="685800" lvl="0">
              <a:lnSpc>
                <a:spcPct val="115000"/>
              </a:lnSpc>
              <a:spcBef>
                <a:spcPts val="0"/>
              </a:spcBef>
              <a:spcAft>
                <a:spcPts val="0"/>
              </a:spcAft>
              <a:buFont typeface="+mj-lt"/>
              <a:buAutoNum type="alphaLcParenR"/>
            </a:pPr>
            <a:r>
              <a:rPr lang="en-US" dirty="0">
                <a:ea typeface="Times New Roman"/>
                <a:cs typeface="Times New Roman"/>
              </a:rPr>
              <a:t>Undermining</a:t>
            </a:r>
          </a:p>
          <a:p>
            <a:pPr marL="342900" lvl="0">
              <a:lnSpc>
                <a:spcPct val="115000"/>
              </a:lnSpc>
              <a:spcBef>
                <a:spcPts val="1200"/>
              </a:spcBef>
              <a:spcAft>
                <a:spcPts val="1000"/>
              </a:spcAft>
              <a:buFont typeface="+mj-lt"/>
              <a:buAutoNum type="arabicPeriod" startAt="2"/>
            </a:pPr>
            <a:r>
              <a:rPr lang="en-US" dirty="0" smtClean="0">
                <a:ea typeface="Times New Roman"/>
                <a:cs typeface="Times New Roman"/>
              </a:rPr>
              <a:t>________ </a:t>
            </a:r>
            <a:r>
              <a:rPr lang="en-US" dirty="0">
                <a:ea typeface="Times New Roman"/>
                <a:cs typeface="Times New Roman"/>
              </a:rPr>
              <a:t>is simply the actions that managers take after making decisions.</a:t>
            </a:r>
          </a:p>
          <a:p>
            <a:pPr marL="685800" lvl="0">
              <a:lnSpc>
                <a:spcPct val="115000"/>
              </a:lnSpc>
              <a:spcBef>
                <a:spcPts val="0"/>
              </a:spcBef>
              <a:spcAft>
                <a:spcPts val="0"/>
              </a:spcAft>
              <a:buFont typeface="+mj-lt"/>
              <a:buAutoNum type="alphaLcParenR"/>
            </a:pPr>
            <a:r>
              <a:rPr lang="en-US" dirty="0">
                <a:ea typeface="Times New Roman"/>
                <a:cs typeface="Times New Roman"/>
              </a:rPr>
              <a:t>Control</a:t>
            </a:r>
          </a:p>
          <a:p>
            <a:pPr marL="685800" lvl="0">
              <a:lnSpc>
                <a:spcPct val="115000"/>
              </a:lnSpc>
              <a:spcBef>
                <a:spcPts val="0"/>
              </a:spcBef>
              <a:spcAft>
                <a:spcPts val="0"/>
              </a:spcAft>
              <a:buFont typeface="+mj-lt"/>
              <a:buAutoNum type="alphaLcParenR"/>
            </a:pPr>
            <a:r>
              <a:rPr lang="en-US" dirty="0">
                <a:ea typeface="Times New Roman"/>
                <a:cs typeface="Times New Roman"/>
              </a:rPr>
              <a:t>Convincing</a:t>
            </a:r>
          </a:p>
          <a:p>
            <a:pPr marL="685800" lvl="0">
              <a:lnSpc>
                <a:spcPct val="115000"/>
              </a:lnSpc>
              <a:spcBef>
                <a:spcPts val="0"/>
              </a:spcBef>
              <a:spcAft>
                <a:spcPts val="0"/>
              </a:spcAft>
              <a:buFont typeface="+mj-lt"/>
              <a:buAutoNum type="alphaLcParenR"/>
            </a:pPr>
            <a:r>
              <a:rPr lang="en-US" dirty="0">
                <a:ea typeface="Times New Roman"/>
                <a:cs typeface="Times New Roman"/>
              </a:rPr>
              <a:t>Conniving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a:t>
            </a:r>
          </a:p>
          <a:p>
            <a:endParaRPr lang="en-US" dirty="0" smtClean="0"/>
          </a:p>
        </p:txBody>
      </p:sp>
    </p:spTree>
    <p:extLst>
      <p:ext uri="{BB962C8B-B14F-4D97-AF65-F5344CB8AC3E}">
        <p14:creationId xmlns:p14="http://schemas.microsoft.com/office/powerpoint/2010/main" val="30268525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Management control is used to direct and ________ operations.</a:t>
            </a:r>
          </a:p>
          <a:p>
            <a:pPr marL="685800" lvl="0">
              <a:lnSpc>
                <a:spcPct val="115000"/>
              </a:lnSpc>
              <a:spcBef>
                <a:spcPts val="0"/>
              </a:spcBef>
              <a:spcAft>
                <a:spcPts val="0"/>
              </a:spcAft>
              <a:buFont typeface="+mj-lt"/>
              <a:buAutoNum type="alphaLcParenR"/>
            </a:pPr>
            <a:r>
              <a:rPr lang="en-US" dirty="0">
                <a:ea typeface="Times New Roman"/>
                <a:cs typeface="Times New Roman"/>
              </a:rPr>
              <a:t>Halt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Guide</a:t>
            </a:r>
          </a:p>
          <a:p>
            <a:pPr marL="685800" lvl="0">
              <a:lnSpc>
                <a:spcPct val="115000"/>
              </a:lnSpc>
              <a:spcBef>
                <a:spcPts val="0"/>
              </a:spcBef>
              <a:spcAft>
                <a:spcPts val="0"/>
              </a:spcAft>
              <a:buFont typeface="+mj-lt"/>
              <a:buAutoNum type="alphaLcParenR"/>
            </a:pPr>
            <a:r>
              <a:rPr lang="en-US" dirty="0">
                <a:ea typeface="Times New Roman"/>
                <a:cs typeface="Times New Roman"/>
              </a:rPr>
              <a:t>Change</a:t>
            </a:r>
          </a:p>
          <a:p>
            <a:pPr marL="342900" lvl="0">
              <a:lnSpc>
                <a:spcPct val="115000"/>
              </a:lnSpc>
              <a:spcBef>
                <a:spcPts val="1200"/>
              </a:spcBef>
              <a:spcAft>
                <a:spcPts val="1000"/>
              </a:spcAft>
              <a:buFont typeface="+mj-lt"/>
              <a:buAutoNum type="arabicPeriod" startAt="4"/>
            </a:pPr>
            <a:r>
              <a:rPr lang="en-US" dirty="0">
                <a:ea typeface="Times New Roman"/>
                <a:cs typeface="Times New Roman"/>
              </a:rPr>
              <a:t>What are the two types of control?</a:t>
            </a:r>
          </a:p>
          <a:p>
            <a:pPr marL="685800" lvl="0">
              <a:lnSpc>
                <a:spcPct val="115000"/>
              </a:lnSpc>
              <a:spcBef>
                <a:spcPts val="0"/>
              </a:spcBef>
              <a:spcAft>
                <a:spcPts val="0"/>
              </a:spcAft>
              <a:buFont typeface="+mj-lt"/>
              <a:buAutoNum type="alphaLcParenR"/>
            </a:pPr>
            <a:r>
              <a:rPr lang="en-US" dirty="0">
                <a:ea typeface="Times New Roman"/>
                <a:cs typeface="Times New Roman"/>
              </a:rPr>
              <a:t>Manipulative and Dominant</a:t>
            </a:r>
          </a:p>
          <a:p>
            <a:pPr marL="685800" lvl="0">
              <a:lnSpc>
                <a:spcPct val="115000"/>
              </a:lnSpc>
              <a:spcBef>
                <a:spcPts val="0"/>
              </a:spcBef>
              <a:spcAft>
                <a:spcPts val="0"/>
              </a:spcAft>
              <a:buFont typeface="+mj-lt"/>
              <a:buAutoNum type="alphaLcParenR"/>
            </a:pPr>
            <a:r>
              <a:rPr lang="en-US" dirty="0">
                <a:ea typeface="Times New Roman"/>
                <a:cs typeface="Times New Roman"/>
              </a:rPr>
              <a:t>Aggressive and Oppressive</a:t>
            </a:r>
          </a:p>
          <a:p>
            <a:pPr marL="685800" lvl="0">
              <a:lnSpc>
                <a:spcPct val="115000"/>
              </a:lnSpc>
              <a:spcBef>
                <a:spcPts val="0"/>
              </a:spcBef>
              <a:spcAft>
                <a:spcPts val="0"/>
              </a:spcAft>
              <a:buFont typeface="+mj-lt"/>
              <a:buAutoNum type="alphaLcParenR"/>
            </a:pPr>
            <a:r>
              <a:rPr lang="en-US" dirty="0">
                <a:ea typeface="Times New Roman"/>
                <a:cs typeface="Times New Roman"/>
              </a:rPr>
              <a:t>Regulative and Normative</a:t>
            </a:r>
          </a:p>
          <a:p>
            <a:pPr marL="685800" lvl="0">
              <a:lnSpc>
                <a:spcPct val="115000"/>
              </a:lnSpc>
              <a:spcBef>
                <a:spcPts val="0"/>
              </a:spcBef>
              <a:spcAft>
                <a:spcPts val="0"/>
              </a:spcAft>
              <a:buFont typeface="+mj-lt"/>
              <a:buAutoNum type="alphaLcParenR"/>
            </a:pPr>
            <a:r>
              <a:rPr lang="en-US" dirty="0">
                <a:ea typeface="Times New Roman"/>
                <a:cs typeface="Times New Roman"/>
              </a:rPr>
              <a:t>Passive and Aggressive</a:t>
            </a:r>
          </a:p>
          <a:p>
            <a:endParaRPr lang="en-US" dirty="0" smtClean="0"/>
          </a:p>
        </p:txBody>
      </p:sp>
    </p:spTree>
    <p:extLst>
      <p:ext uri="{BB962C8B-B14F-4D97-AF65-F5344CB8AC3E}">
        <p14:creationId xmlns:p14="http://schemas.microsoft.com/office/powerpoint/2010/main" val="138017561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 regulative controls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policies and procedures of the company</a:t>
            </a:r>
          </a:p>
          <a:p>
            <a:pPr marL="685800" lvl="0">
              <a:lnSpc>
                <a:spcPct val="115000"/>
              </a:lnSpc>
              <a:spcBef>
                <a:spcPts val="0"/>
              </a:spcBef>
              <a:spcAft>
                <a:spcPts val="0"/>
              </a:spcAft>
              <a:buFont typeface="+mj-lt"/>
              <a:buAutoNum type="alphaLcParenR"/>
            </a:pPr>
            <a:r>
              <a:rPr lang="en-US" dirty="0">
                <a:ea typeface="Times New Roman"/>
                <a:cs typeface="Times New Roman"/>
              </a:rPr>
              <a:t>Control what employees do outside of work</a:t>
            </a:r>
          </a:p>
          <a:p>
            <a:pPr marL="685800" lvl="0">
              <a:lnSpc>
                <a:spcPct val="115000"/>
              </a:lnSpc>
              <a:spcBef>
                <a:spcPts val="0"/>
              </a:spcBef>
              <a:spcAft>
                <a:spcPts val="0"/>
              </a:spcAft>
              <a:buFont typeface="+mj-lt"/>
              <a:buAutoNum type="alphaLcParenR"/>
            </a:pPr>
            <a:r>
              <a:rPr lang="en-US" dirty="0">
                <a:ea typeface="Times New Roman"/>
                <a:cs typeface="Times New Roman"/>
              </a:rPr>
              <a:t>Control what their competitors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buying habits of consumers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Normative control is the cultural behavior in __________ and organization.</a:t>
            </a:r>
          </a:p>
          <a:p>
            <a:pPr marL="685800" lvl="0">
              <a:lnSpc>
                <a:spcPct val="115000"/>
              </a:lnSpc>
              <a:spcBef>
                <a:spcPts val="0"/>
              </a:spcBef>
              <a:spcAft>
                <a:spcPts val="0"/>
              </a:spcAft>
              <a:buFont typeface="+mj-lt"/>
              <a:buAutoNum type="alphaLcParenR"/>
            </a:pPr>
            <a:r>
              <a:rPr lang="en-US" dirty="0">
                <a:ea typeface="Times New Roman"/>
                <a:cs typeface="Times New Roman"/>
              </a:rPr>
              <a:t>Teens</a:t>
            </a:r>
          </a:p>
          <a:p>
            <a:pPr marL="685800" lvl="0">
              <a:lnSpc>
                <a:spcPct val="115000"/>
              </a:lnSpc>
              <a:spcBef>
                <a:spcPts val="0"/>
              </a:spcBef>
              <a:spcAft>
                <a:spcPts val="0"/>
              </a:spcAft>
              <a:buFont typeface="+mj-lt"/>
              <a:buAutoNum type="alphaLcParenR"/>
            </a:pPr>
            <a:r>
              <a:rPr lang="en-US" dirty="0">
                <a:ea typeface="Times New Roman"/>
                <a:cs typeface="Times New Roman"/>
              </a:rPr>
              <a:t>Consumers</a:t>
            </a: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Society</a:t>
            </a:r>
          </a:p>
        </p:txBody>
      </p:sp>
    </p:spTree>
    <p:extLst>
      <p:ext uri="{BB962C8B-B14F-4D97-AF65-F5344CB8AC3E}">
        <p14:creationId xmlns:p14="http://schemas.microsoft.com/office/powerpoint/2010/main" val="308952373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regulative control?</a:t>
            </a:r>
          </a:p>
          <a:p>
            <a:pPr marL="685800" lvl="0">
              <a:lnSpc>
                <a:spcPct val="115000"/>
              </a:lnSpc>
              <a:spcBef>
                <a:spcPts val="0"/>
              </a:spcBef>
              <a:spcAft>
                <a:spcPts val="0"/>
              </a:spcAft>
              <a:buFont typeface="+mj-lt"/>
              <a:buAutoNum type="alphaLcParenR"/>
            </a:pPr>
            <a:r>
              <a:rPr lang="en-US" dirty="0">
                <a:ea typeface="Times New Roman"/>
                <a:cs typeface="Times New Roman"/>
              </a:rPr>
              <a:t>Financial control</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Quality 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Bureaucratic control</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are the two types of normative control?</a:t>
            </a:r>
          </a:p>
          <a:p>
            <a:pPr marL="685800" lvl="0">
              <a:lnSpc>
                <a:spcPct val="115000"/>
              </a:lnSpc>
              <a:spcBef>
                <a:spcPts val="0"/>
              </a:spcBef>
              <a:spcAft>
                <a:spcPts val="0"/>
              </a:spcAft>
              <a:buFont typeface="+mj-lt"/>
              <a:buAutoNum type="alphaLcParenR"/>
            </a:pPr>
            <a:r>
              <a:rPr lang="en-US" dirty="0">
                <a:ea typeface="Times New Roman"/>
                <a:cs typeface="Times New Roman"/>
              </a:rPr>
              <a:t>Teams and culture</a:t>
            </a:r>
          </a:p>
          <a:p>
            <a:pPr marL="685800" lvl="0">
              <a:lnSpc>
                <a:spcPct val="115000"/>
              </a:lnSpc>
              <a:spcBef>
                <a:spcPts val="0"/>
              </a:spcBef>
              <a:spcAft>
                <a:spcPts val="0"/>
              </a:spcAft>
              <a:buFont typeface="+mj-lt"/>
              <a:buAutoNum type="alphaLcParenR"/>
            </a:pPr>
            <a:r>
              <a:rPr lang="en-US" dirty="0">
                <a:ea typeface="Times New Roman"/>
                <a:cs typeface="Times New Roman"/>
              </a:rPr>
              <a:t>CEOs and middle managers</a:t>
            </a:r>
          </a:p>
          <a:p>
            <a:pPr marL="685800" lvl="0">
              <a:lnSpc>
                <a:spcPct val="115000"/>
              </a:lnSpc>
              <a:spcBef>
                <a:spcPts val="0"/>
              </a:spcBef>
              <a:spcAft>
                <a:spcPts val="0"/>
              </a:spcAft>
              <a:buFont typeface="+mj-lt"/>
              <a:buAutoNum type="alphaLcParenR"/>
            </a:pPr>
            <a:r>
              <a:rPr lang="en-US" dirty="0">
                <a:ea typeface="Times New Roman"/>
                <a:cs typeface="Times New Roman"/>
              </a:rPr>
              <a:t>Location and mission</a:t>
            </a:r>
          </a:p>
          <a:p>
            <a:pPr marL="685800" lvl="0">
              <a:lnSpc>
                <a:spcPct val="115000"/>
              </a:lnSpc>
              <a:spcBef>
                <a:spcPts val="0"/>
              </a:spcBef>
              <a:spcAft>
                <a:spcPts val="0"/>
              </a:spcAft>
              <a:buFont typeface="+mj-lt"/>
              <a:buAutoNum type="alphaLcParenR"/>
            </a:pPr>
            <a:r>
              <a:rPr lang="en-US" dirty="0">
                <a:ea typeface="Times New Roman"/>
                <a:cs typeface="Times New Roman"/>
              </a:rPr>
              <a:t>Values and promises</a:t>
            </a:r>
          </a:p>
          <a:p>
            <a:endParaRPr lang="en-US" dirty="0" smtClean="0"/>
          </a:p>
        </p:txBody>
      </p:sp>
    </p:spTree>
    <p:extLst>
      <p:ext uri="{BB962C8B-B14F-4D97-AF65-F5344CB8AC3E}">
        <p14:creationId xmlns:p14="http://schemas.microsoft.com/office/powerpoint/2010/main" val="364102148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There are ________ steps to the control process that managers need to consider when implementing control.</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Huge</a:t>
            </a:r>
          </a:p>
          <a:p>
            <a:pPr marL="685800" lvl="0">
              <a:lnSpc>
                <a:spcPct val="115000"/>
              </a:lnSpc>
              <a:spcBef>
                <a:spcPts val="0"/>
              </a:spcBef>
              <a:spcAft>
                <a:spcPts val="0"/>
              </a:spcAft>
              <a:buFont typeface="+mj-lt"/>
              <a:buAutoNum type="alphaLcParenR"/>
            </a:pPr>
            <a:r>
              <a:rPr lang="en-US" dirty="0">
                <a:ea typeface="Times New Roman"/>
                <a:cs typeface="Times New Roman"/>
              </a:rPr>
              <a:t>Incredible</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step in the control process?</a:t>
            </a:r>
          </a:p>
          <a:p>
            <a:pPr marL="685800" lvl="0">
              <a:lnSpc>
                <a:spcPct val="115000"/>
              </a:lnSpc>
              <a:spcBef>
                <a:spcPts val="0"/>
              </a:spcBef>
              <a:spcAft>
                <a:spcPts val="0"/>
              </a:spcAft>
              <a:buFont typeface="+mj-lt"/>
              <a:buAutoNum type="alphaLcParenR"/>
            </a:pPr>
            <a:r>
              <a:rPr lang="en-US" dirty="0">
                <a:ea typeface="Times New Roman"/>
                <a:cs typeface="Times New Roman"/>
              </a:rPr>
              <a:t>Measure</a:t>
            </a:r>
          </a:p>
          <a:p>
            <a:pPr marL="685800" lvl="0">
              <a:lnSpc>
                <a:spcPct val="115000"/>
              </a:lnSpc>
              <a:spcBef>
                <a:spcPts val="0"/>
              </a:spcBef>
              <a:spcAft>
                <a:spcPts val="0"/>
              </a:spcAft>
              <a:buFont typeface="+mj-lt"/>
              <a:buAutoNum type="alphaLcParenR"/>
            </a:pPr>
            <a:r>
              <a:rPr lang="en-US" dirty="0">
                <a:ea typeface="Times New Roman"/>
                <a:cs typeface="Times New Roman"/>
              </a:rPr>
              <a:t>Compare</a:t>
            </a:r>
          </a:p>
          <a:p>
            <a:pPr marL="685800" lvl="0">
              <a:lnSpc>
                <a:spcPct val="115000"/>
              </a:lnSpc>
              <a:spcBef>
                <a:spcPts val="0"/>
              </a:spcBef>
              <a:spcAft>
                <a:spcPts val="0"/>
              </a:spcAft>
              <a:buFont typeface="+mj-lt"/>
              <a:buAutoNum type="alphaLcParenR"/>
            </a:pPr>
            <a:r>
              <a:rPr lang="en-US" dirty="0">
                <a:ea typeface="Times New Roman"/>
                <a:cs typeface="Times New Roman"/>
              </a:rPr>
              <a:t>Action</a:t>
            </a:r>
          </a:p>
          <a:p>
            <a:pPr marL="685800" lvl="0">
              <a:lnSpc>
                <a:spcPct val="115000"/>
              </a:lnSpc>
              <a:spcBef>
                <a:spcPts val="0"/>
              </a:spcBef>
              <a:spcAft>
                <a:spcPts val="0"/>
              </a:spcAft>
              <a:buFont typeface="+mj-lt"/>
              <a:buAutoNum type="alphaLcParenR"/>
            </a:pPr>
            <a:r>
              <a:rPr lang="en-US" dirty="0">
                <a:ea typeface="Times New Roman"/>
                <a:cs typeface="Times New Roman"/>
              </a:rPr>
              <a:t>Analyze</a:t>
            </a:r>
          </a:p>
          <a:p>
            <a:endParaRPr lang="en-US" dirty="0" smtClean="0"/>
          </a:p>
        </p:txBody>
      </p:sp>
    </p:spTree>
    <p:extLst>
      <p:ext uri="{BB962C8B-B14F-4D97-AF65-F5344CB8AC3E}">
        <p14:creationId xmlns:p14="http://schemas.microsoft.com/office/powerpoint/2010/main" val="2537544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Why Does Management Matter?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33778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responsible for __________ operations.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Controlling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Causing</a:t>
            </a:r>
          </a:p>
          <a:p>
            <a:pPr marL="685800" lvl="0">
              <a:lnSpc>
                <a:spcPct val="115000"/>
              </a:lnSpc>
              <a:spcBef>
                <a:spcPts val="0"/>
              </a:spcBef>
              <a:spcAft>
                <a:spcPts val="0"/>
              </a:spcAft>
              <a:buFont typeface="+mj-lt"/>
              <a:buAutoNum type="alphaLcParenR"/>
            </a:pPr>
            <a:r>
              <a:rPr lang="en-US" dirty="0">
                <a:ea typeface="Times New Roman"/>
                <a:cs typeface="Times New Roman"/>
              </a:rPr>
              <a:t>Undermining</a:t>
            </a:r>
          </a:p>
          <a:p>
            <a:pPr marL="342900" lvl="0">
              <a:lnSpc>
                <a:spcPct val="115000"/>
              </a:lnSpc>
              <a:spcBef>
                <a:spcPts val="1200"/>
              </a:spcBef>
              <a:spcAft>
                <a:spcPts val="1000"/>
              </a:spcAft>
              <a:buFont typeface="+mj-lt"/>
              <a:buAutoNum type="arabicPeriod" startAt="2"/>
            </a:pPr>
            <a:r>
              <a:rPr lang="en-US" dirty="0" smtClean="0">
                <a:ea typeface="Times New Roman"/>
                <a:cs typeface="Times New Roman"/>
              </a:rPr>
              <a:t>________ </a:t>
            </a:r>
            <a:r>
              <a:rPr lang="en-US" dirty="0">
                <a:ea typeface="Times New Roman"/>
                <a:cs typeface="Times New Roman"/>
              </a:rPr>
              <a:t>is simply the actions that managers take after making decisions.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Convincing</a:t>
            </a:r>
          </a:p>
          <a:p>
            <a:pPr marL="685800" lvl="0">
              <a:lnSpc>
                <a:spcPct val="115000"/>
              </a:lnSpc>
              <a:spcBef>
                <a:spcPts val="0"/>
              </a:spcBef>
              <a:spcAft>
                <a:spcPts val="0"/>
              </a:spcAft>
              <a:buFont typeface="+mj-lt"/>
              <a:buAutoNum type="alphaLcParenR"/>
            </a:pPr>
            <a:r>
              <a:rPr lang="en-US" dirty="0">
                <a:ea typeface="Times New Roman"/>
                <a:cs typeface="Times New Roman"/>
              </a:rPr>
              <a:t>Conniving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a:t>
            </a:r>
          </a:p>
          <a:p>
            <a:endParaRPr lang="en-US" dirty="0" smtClean="0"/>
          </a:p>
        </p:txBody>
      </p:sp>
    </p:spTree>
    <p:extLst>
      <p:ext uri="{BB962C8B-B14F-4D97-AF65-F5344CB8AC3E}">
        <p14:creationId xmlns:p14="http://schemas.microsoft.com/office/powerpoint/2010/main" val="247221245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Management control is used to direct and ________ operations.</a:t>
            </a:r>
          </a:p>
          <a:p>
            <a:pPr marL="685800" lvl="0">
              <a:lnSpc>
                <a:spcPct val="115000"/>
              </a:lnSpc>
              <a:spcBef>
                <a:spcPts val="0"/>
              </a:spcBef>
              <a:spcAft>
                <a:spcPts val="0"/>
              </a:spcAft>
              <a:buFont typeface="+mj-lt"/>
              <a:buAutoNum type="alphaLcParenR"/>
            </a:pPr>
            <a:r>
              <a:rPr lang="en-US" dirty="0">
                <a:ea typeface="Times New Roman"/>
                <a:cs typeface="Times New Roman"/>
              </a:rPr>
              <a:t>Halt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Change</a:t>
            </a:r>
          </a:p>
          <a:p>
            <a:pPr marL="342900" lvl="0">
              <a:lnSpc>
                <a:spcPct val="115000"/>
              </a:lnSpc>
              <a:spcBef>
                <a:spcPts val="1200"/>
              </a:spcBef>
              <a:spcAft>
                <a:spcPts val="1000"/>
              </a:spcAft>
              <a:buFont typeface="+mj-lt"/>
              <a:buAutoNum type="arabicPeriod" startAt="4"/>
            </a:pPr>
            <a:r>
              <a:rPr lang="en-US" dirty="0">
                <a:ea typeface="Times New Roman"/>
                <a:cs typeface="Times New Roman"/>
              </a:rPr>
              <a:t>What are the two types of control?</a:t>
            </a:r>
          </a:p>
          <a:p>
            <a:pPr marL="685800" lvl="0">
              <a:lnSpc>
                <a:spcPct val="115000"/>
              </a:lnSpc>
              <a:spcBef>
                <a:spcPts val="0"/>
              </a:spcBef>
              <a:spcAft>
                <a:spcPts val="0"/>
              </a:spcAft>
              <a:buFont typeface="+mj-lt"/>
              <a:buAutoNum type="alphaLcParenR"/>
            </a:pPr>
            <a:r>
              <a:rPr lang="en-US" dirty="0">
                <a:ea typeface="Times New Roman"/>
                <a:cs typeface="Times New Roman"/>
              </a:rPr>
              <a:t>Manipulative and Dominant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Aggressive and Oppressive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Regulative and Normative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Passive and Aggressive</a:t>
            </a:r>
          </a:p>
          <a:p>
            <a:endParaRPr lang="en-US" dirty="0" smtClean="0"/>
          </a:p>
        </p:txBody>
      </p:sp>
    </p:spTree>
    <p:extLst>
      <p:ext uri="{BB962C8B-B14F-4D97-AF65-F5344CB8AC3E}">
        <p14:creationId xmlns:p14="http://schemas.microsoft.com/office/powerpoint/2010/main" val="9528124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 regulative controls do?</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Regulate the policies and procedures of the company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Control what employees do outside of work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Control what their competitors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buying habits of consumers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Normative control is the cultural behavior in __________ and organization.</a:t>
            </a:r>
          </a:p>
          <a:p>
            <a:pPr marL="685800" lvl="0">
              <a:lnSpc>
                <a:spcPct val="115000"/>
              </a:lnSpc>
              <a:spcBef>
                <a:spcPts val="0"/>
              </a:spcBef>
              <a:spcAft>
                <a:spcPts val="0"/>
              </a:spcAft>
              <a:buFont typeface="+mj-lt"/>
              <a:buAutoNum type="alphaLcParenR"/>
            </a:pPr>
            <a:r>
              <a:rPr lang="en-US" dirty="0">
                <a:ea typeface="Times New Roman"/>
                <a:cs typeface="Times New Roman"/>
              </a:rPr>
              <a:t>Teens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Consumers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Society</a:t>
            </a:r>
          </a:p>
        </p:txBody>
      </p:sp>
    </p:spTree>
    <p:extLst>
      <p:ext uri="{BB962C8B-B14F-4D97-AF65-F5344CB8AC3E}">
        <p14:creationId xmlns:p14="http://schemas.microsoft.com/office/powerpoint/2010/main" val="323095806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regulative control?</a:t>
            </a:r>
          </a:p>
          <a:p>
            <a:pPr marL="685800" lvl="0">
              <a:lnSpc>
                <a:spcPct val="115000"/>
              </a:lnSpc>
              <a:spcBef>
                <a:spcPts val="0"/>
              </a:spcBef>
              <a:spcAft>
                <a:spcPts val="0"/>
              </a:spcAft>
              <a:buFont typeface="+mj-lt"/>
              <a:buAutoNum type="alphaLcParenR"/>
            </a:pPr>
            <a:r>
              <a:rPr lang="en-US" dirty="0">
                <a:ea typeface="Times New Roman"/>
                <a:cs typeface="Times New Roman"/>
              </a:rPr>
              <a:t>Financial control</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Quality 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Bureaucratic control</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are the two types of normative control?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 and culture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CEOs and middle managers</a:t>
            </a:r>
          </a:p>
          <a:p>
            <a:pPr marL="685800" lvl="0">
              <a:lnSpc>
                <a:spcPct val="115000"/>
              </a:lnSpc>
              <a:spcBef>
                <a:spcPts val="0"/>
              </a:spcBef>
              <a:spcAft>
                <a:spcPts val="0"/>
              </a:spcAft>
              <a:buFont typeface="+mj-lt"/>
              <a:buAutoNum type="alphaLcParenR"/>
            </a:pPr>
            <a:r>
              <a:rPr lang="en-US" dirty="0">
                <a:ea typeface="Times New Roman"/>
                <a:cs typeface="Times New Roman"/>
              </a:rPr>
              <a:t>Location and mission</a:t>
            </a:r>
          </a:p>
          <a:p>
            <a:pPr marL="685800" lvl="0">
              <a:lnSpc>
                <a:spcPct val="115000"/>
              </a:lnSpc>
              <a:spcBef>
                <a:spcPts val="0"/>
              </a:spcBef>
              <a:spcAft>
                <a:spcPts val="0"/>
              </a:spcAft>
              <a:buFont typeface="+mj-lt"/>
              <a:buAutoNum type="alphaLcParenR"/>
            </a:pPr>
            <a:r>
              <a:rPr lang="en-US" dirty="0">
                <a:ea typeface="Times New Roman"/>
                <a:cs typeface="Times New Roman"/>
              </a:rPr>
              <a:t>Values and promises</a:t>
            </a:r>
          </a:p>
          <a:p>
            <a:endParaRPr lang="en-US" dirty="0" smtClean="0"/>
          </a:p>
        </p:txBody>
      </p:sp>
    </p:spTree>
    <p:extLst>
      <p:ext uri="{BB962C8B-B14F-4D97-AF65-F5344CB8AC3E}">
        <p14:creationId xmlns:p14="http://schemas.microsoft.com/office/powerpoint/2010/main" val="383996764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There are ________ steps to the control process that managers need to consider when implementing control.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Four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Huge</a:t>
            </a:r>
          </a:p>
          <a:p>
            <a:pPr marL="685800" lvl="0">
              <a:lnSpc>
                <a:spcPct val="115000"/>
              </a:lnSpc>
              <a:spcBef>
                <a:spcPts val="0"/>
              </a:spcBef>
              <a:spcAft>
                <a:spcPts val="0"/>
              </a:spcAft>
              <a:buFont typeface="+mj-lt"/>
              <a:buAutoNum type="alphaLcParenR"/>
            </a:pPr>
            <a:r>
              <a:rPr lang="en-US" dirty="0">
                <a:ea typeface="Times New Roman"/>
                <a:cs typeface="Times New Roman"/>
              </a:rPr>
              <a:t>Incredible</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step in the control process?</a:t>
            </a:r>
          </a:p>
          <a:p>
            <a:pPr marL="685800" lvl="0">
              <a:lnSpc>
                <a:spcPct val="115000"/>
              </a:lnSpc>
              <a:spcBef>
                <a:spcPts val="0"/>
              </a:spcBef>
              <a:spcAft>
                <a:spcPts val="0"/>
              </a:spcAft>
              <a:buFont typeface="+mj-lt"/>
              <a:buAutoNum type="alphaLcParenR"/>
            </a:pPr>
            <a:r>
              <a:rPr lang="en-US" dirty="0">
                <a:ea typeface="Times New Roman"/>
                <a:cs typeface="Times New Roman"/>
              </a:rPr>
              <a:t>Measure</a:t>
            </a:r>
          </a:p>
          <a:p>
            <a:pPr marL="685800" lvl="0">
              <a:lnSpc>
                <a:spcPct val="115000"/>
              </a:lnSpc>
              <a:spcBef>
                <a:spcPts val="0"/>
              </a:spcBef>
              <a:spcAft>
                <a:spcPts val="0"/>
              </a:spcAft>
              <a:buFont typeface="+mj-lt"/>
              <a:buAutoNum type="alphaLcParenR"/>
            </a:pPr>
            <a:r>
              <a:rPr lang="en-US" dirty="0">
                <a:ea typeface="Times New Roman"/>
                <a:cs typeface="Times New Roman"/>
              </a:rPr>
              <a:t>Compare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501766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Module Seven: Organizational Strategy</a:t>
            </a:r>
          </a:p>
        </p:txBody>
      </p:sp>
      <p:sp>
        <p:nvSpPr>
          <p:cNvPr id="35843" name="Content Placeholder 3"/>
          <p:cNvSpPr>
            <a:spLocks noGrp="1"/>
          </p:cNvSpPr>
          <p:nvPr>
            <p:ph idx="1"/>
          </p:nvPr>
        </p:nvSpPr>
        <p:spPr/>
        <p:txBody>
          <a:bodyPr/>
          <a:lstStyle/>
          <a:p>
            <a:pPr marL="0"/>
            <a:r>
              <a:rPr lang="en-US" sz="2800" dirty="0" smtClean="0"/>
              <a:t>Organizational strategy is an important aspect of business success. It uses the missions and goals of the organization to develop plans. The plans include policies, projects, and resources to meet the goals. Organizational strategy allows managers to create, develop, and evaluate their decisions.  </a:t>
            </a:r>
            <a:endParaRPr lang="en-US" dirty="0" smtClean="0"/>
          </a:p>
        </p:txBody>
      </p:sp>
      <p:sp>
        <p:nvSpPr>
          <p:cNvPr id="37892"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smtClean="0">
                <a:ea typeface="Times New Roman"/>
                <a:cs typeface="Times New Roman"/>
              </a:rPr>
              <a:t>A leader needs enough understanding to fashion an intelligent strategy. </a:t>
            </a:r>
            <a:endParaRPr lang="en-US" sz="1600" dirty="0" smtClean="0">
              <a:ea typeface="Times New Roman"/>
              <a:cs typeface="Times New Roman"/>
            </a:endParaRPr>
          </a:p>
          <a:p>
            <a:pPr algn="ctr">
              <a:lnSpc>
                <a:spcPct val="115000"/>
              </a:lnSpc>
              <a:spcBef>
                <a:spcPts val="0"/>
              </a:spcBef>
              <a:spcAft>
                <a:spcPts val="1000"/>
              </a:spcAft>
              <a:defRPr/>
            </a:pPr>
            <a:r>
              <a:rPr lang="en-US" sz="2000" b="1" dirty="0" smtClean="0">
                <a:ea typeface="Times New Roman"/>
                <a:cs typeface="Times New Roman"/>
              </a:rPr>
              <a:t>John Kotter</a:t>
            </a:r>
            <a:endParaRPr lang="en-US" sz="1600" b="1" dirty="0">
              <a:ea typeface="Times New Roman"/>
              <a:cs typeface="Times New Roman"/>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a:defRPr/>
            </a:pPr>
            <a:r>
              <a:rPr lang="en-US" dirty="0" smtClean="0"/>
              <a:t>Basics of Organizational Strategy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35375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4000" dirty="0" smtClean="0"/>
              <a:t>Sustainable Competitive Advantage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919345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smtClean="0"/>
              <a:t>Strategy-Making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78495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smtClean="0"/>
              <a:t>Corporate, Industry, </a:t>
            </a:r>
            <a:br>
              <a:rPr lang="en-US" dirty="0" smtClean="0"/>
            </a:br>
            <a:r>
              <a:rPr lang="en-US" dirty="0" smtClean="0"/>
              <a:t>Firm Level Strategies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74937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599022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311082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98162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11930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Organizational ____________ is an important aspect of business success.</a:t>
            </a:r>
          </a:p>
          <a:p>
            <a:pPr marL="685800" lvl="0">
              <a:lnSpc>
                <a:spcPct val="115000"/>
              </a:lnSpc>
              <a:spcBef>
                <a:spcPts val="0"/>
              </a:spcBef>
              <a:spcAft>
                <a:spcPts val="0"/>
              </a:spcAft>
              <a:buFont typeface="+mj-lt"/>
              <a:buAutoNum type="alphaLcParenR"/>
            </a:pPr>
            <a:r>
              <a:rPr lang="en-US" dirty="0">
                <a:ea typeface="Times New Roman"/>
                <a:cs typeface="Times New Roman"/>
              </a:rPr>
              <a:t>Crucial</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ea typeface="Times New Roman"/>
                <a:cs typeface="Times New Roman"/>
              </a:rPr>
              <a:t>Informative</a:t>
            </a:r>
          </a:p>
          <a:p>
            <a:pPr marL="685800" lvl="0">
              <a:lnSpc>
                <a:spcPct val="115000"/>
              </a:lnSpc>
              <a:spcBef>
                <a:spcPts val="0"/>
              </a:spcBef>
              <a:spcAft>
                <a:spcPts val="0"/>
              </a:spcAft>
              <a:buFont typeface="+mj-lt"/>
              <a:buAutoNum type="alphaLcParenR"/>
            </a:pPr>
            <a:r>
              <a:rPr lang="en-US" dirty="0">
                <a:ea typeface="Times New Roman"/>
                <a:cs typeface="Times New Roman"/>
              </a:rPr>
              <a:t>Strategy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It uses the __________ and goals of the organization to develop plans.</a:t>
            </a:r>
          </a:p>
          <a:p>
            <a:pPr marL="685800" lvl="0">
              <a:lnSpc>
                <a:spcPct val="115000"/>
              </a:lnSpc>
              <a:spcBef>
                <a:spcPts val="0"/>
              </a:spcBef>
              <a:spcAft>
                <a:spcPts val="0"/>
              </a:spcAft>
              <a:buFont typeface="+mj-lt"/>
              <a:buAutoNum type="alphaLcParenR"/>
            </a:pPr>
            <a:r>
              <a:rPr lang="en-US" dirty="0">
                <a:ea typeface="Times New Roman"/>
                <a:cs typeface="Times New Roman"/>
              </a:rPr>
              <a:t>Words</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pPr marL="685800" lvl="0">
              <a:lnSpc>
                <a:spcPct val="115000"/>
              </a:lnSpc>
              <a:spcBef>
                <a:spcPts val="0"/>
              </a:spcBef>
              <a:spcAft>
                <a:spcPts val="0"/>
              </a:spcAft>
              <a:buFont typeface="+mj-lt"/>
              <a:buAutoNum type="alphaLcParenR"/>
            </a:pPr>
            <a:r>
              <a:rPr lang="en-US" dirty="0">
                <a:ea typeface="Times New Roman"/>
                <a:cs typeface="Times New Roman"/>
              </a:rPr>
              <a:t>Missions</a:t>
            </a:r>
          </a:p>
          <a:p>
            <a:pPr marL="685800" lvl="0">
              <a:lnSpc>
                <a:spcPct val="115000"/>
              </a:lnSpc>
              <a:spcBef>
                <a:spcPts val="0"/>
              </a:spcBef>
              <a:spcAft>
                <a:spcPts val="0"/>
              </a:spcAft>
              <a:buFont typeface="+mj-lt"/>
              <a:buAutoNum type="alphaLcParenR"/>
            </a:pPr>
            <a:r>
              <a:rPr lang="en-US" dirty="0">
                <a:ea typeface="Times New Roman"/>
                <a:cs typeface="Times New Roman"/>
              </a:rPr>
              <a:t>Intentions</a:t>
            </a:r>
          </a:p>
          <a:p>
            <a:endParaRPr lang="en-US" dirty="0" smtClean="0"/>
          </a:p>
        </p:txBody>
      </p:sp>
    </p:spTree>
    <p:extLst>
      <p:ext uri="{BB962C8B-B14F-4D97-AF65-F5344CB8AC3E}">
        <p14:creationId xmlns:p14="http://schemas.microsoft.com/office/powerpoint/2010/main" val="212157705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The plans include all of the following except _________.</a:t>
            </a:r>
          </a:p>
          <a:p>
            <a:pPr marL="685800" lvl="0">
              <a:lnSpc>
                <a:spcPct val="115000"/>
              </a:lnSpc>
              <a:spcBef>
                <a:spcPts val="0"/>
              </a:spcBef>
              <a:spcAft>
                <a:spcPts val="0"/>
              </a:spcAft>
              <a:buFont typeface="+mj-lt"/>
              <a:buAutoNum type="alphaLcParenR"/>
            </a:pPr>
            <a:r>
              <a:rPr lang="en-US" dirty="0">
                <a:ea typeface="Times New Roman"/>
                <a:cs typeface="Times New Roman"/>
              </a:rPr>
              <a:t>Policies</a:t>
            </a:r>
          </a:p>
          <a:p>
            <a:pPr marL="685800" lvl="0">
              <a:lnSpc>
                <a:spcPct val="115000"/>
              </a:lnSpc>
              <a:spcBef>
                <a:spcPts val="0"/>
              </a:spcBef>
              <a:spcAft>
                <a:spcPts val="0"/>
              </a:spcAft>
              <a:buFont typeface="+mj-lt"/>
              <a:buAutoNum type="alphaLcParenR"/>
            </a:pPr>
            <a:r>
              <a:rPr lang="en-US" dirty="0">
                <a:ea typeface="Times New Roman"/>
                <a:cs typeface="Times New Roman"/>
              </a:rPr>
              <a:t>Fundamentals</a:t>
            </a:r>
          </a:p>
          <a:p>
            <a:pPr marL="685800" lvl="0">
              <a:lnSpc>
                <a:spcPct val="115000"/>
              </a:lnSpc>
              <a:spcBef>
                <a:spcPts val="0"/>
              </a:spcBef>
              <a:spcAft>
                <a:spcPts val="0"/>
              </a:spcAft>
              <a:buFont typeface="+mj-lt"/>
              <a:buAutoNum type="alphaLcParenR"/>
            </a:pPr>
            <a:r>
              <a:rPr lang="en-US" dirty="0">
                <a:ea typeface="Times New Roman"/>
                <a:cs typeface="Times New Roman"/>
              </a:rPr>
              <a:t>Resources</a:t>
            </a:r>
          </a:p>
          <a:p>
            <a:pPr marL="685800" lvl="0">
              <a:lnSpc>
                <a:spcPct val="115000"/>
              </a:lnSpc>
              <a:spcBef>
                <a:spcPts val="0"/>
              </a:spcBef>
              <a:spcAft>
                <a:spcPts val="0"/>
              </a:spcAft>
              <a:buFont typeface="+mj-lt"/>
              <a:buAutoNum type="alphaLcParenR"/>
            </a:pPr>
            <a:r>
              <a:rPr lang="en-US" dirty="0">
                <a:ea typeface="Times New Roman"/>
                <a:cs typeface="Times New Roman"/>
              </a:rPr>
              <a:t>Projects</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strategy allows managers to create, develop and ________ their decisions.</a:t>
            </a:r>
          </a:p>
          <a:p>
            <a:pPr marL="685800" lvl="0">
              <a:lnSpc>
                <a:spcPct val="115000"/>
              </a:lnSpc>
              <a:spcBef>
                <a:spcPts val="0"/>
              </a:spcBef>
              <a:spcAft>
                <a:spcPts val="0"/>
              </a:spcAft>
              <a:buFont typeface="+mj-lt"/>
              <a:buAutoNum type="alphaLcParenR"/>
            </a:pPr>
            <a:r>
              <a:rPr lang="en-US" dirty="0">
                <a:ea typeface="Times New Roman"/>
                <a:cs typeface="Times New Roman"/>
              </a:rPr>
              <a:t>Scrutinize</a:t>
            </a:r>
          </a:p>
          <a:p>
            <a:pPr marL="685800" lvl="0">
              <a:lnSpc>
                <a:spcPct val="115000"/>
              </a:lnSpc>
              <a:spcBef>
                <a:spcPts val="0"/>
              </a:spcBef>
              <a:spcAft>
                <a:spcPts val="0"/>
              </a:spcAft>
              <a:buFont typeface="+mj-lt"/>
              <a:buAutoNum type="alphaLcParenR"/>
            </a:pPr>
            <a:r>
              <a:rPr lang="en-US" dirty="0">
                <a:ea typeface="Times New Roman"/>
                <a:cs typeface="Times New Roman"/>
              </a:rPr>
              <a:t>Evaluate</a:t>
            </a:r>
          </a:p>
          <a:p>
            <a:pPr marL="685800" lvl="0">
              <a:lnSpc>
                <a:spcPct val="115000"/>
              </a:lnSpc>
              <a:spcBef>
                <a:spcPts val="0"/>
              </a:spcBef>
              <a:spcAft>
                <a:spcPts val="0"/>
              </a:spcAft>
              <a:buFont typeface="+mj-lt"/>
              <a:buAutoNum type="alphaLcParenR"/>
            </a:pPr>
            <a:r>
              <a:rPr lang="en-US" dirty="0">
                <a:ea typeface="Times New Roman"/>
                <a:cs typeface="Times New Roman"/>
              </a:rPr>
              <a:t>Negate</a:t>
            </a:r>
          </a:p>
          <a:p>
            <a:pPr marL="685800" lvl="0">
              <a:lnSpc>
                <a:spcPct val="115000"/>
              </a:lnSpc>
              <a:spcBef>
                <a:spcPts val="0"/>
              </a:spcBef>
              <a:spcAft>
                <a:spcPts val="0"/>
              </a:spcAft>
              <a:buFont typeface="+mj-lt"/>
              <a:buAutoNum type="alphaLcParenR"/>
            </a:pPr>
            <a:r>
              <a:rPr lang="en-US" dirty="0">
                <a:ea typeface="Times New Roman"/>
                <a:cs typeface="Times New Roman"/>
              </a:rPr>
              <a:t>Delete</a:t>
            </a:r>
          </a:p>
          <a:p>
            <a:endParaRPr lang="en-US" dirty="0" smtClean="0"/>
          </a:p>
        </p:txBody>
      </p:sp>
    </p:spTree>
    <p:extLst>
      <p:ext uri="{BB962C8B-B14F-4D97-AF65-F5344CB8AC3E}">
        <p14:creationId xmlns:p14="http://schemas.microsoft.com/office/powerpoint/2010/main" val="150932407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the term SWOT stand for?</a:t>
            </a:r>
          </a:p>
          <a:p>
            <a:pPr marL="685800" lvl="0">
              <a:lnSpc>
                <a:spcPct val="115000"/>
              </a:lnSpc>
              <a:spcBef>
                <a:spcPts val="0"/>
              </a:spcBef>
              <a:spcAft>
                <a:spcPts val="0"/>
              </a:spcAft>
              <a:buFont typeface="+mj-lt"/>
              <a:buAutoNum type="alphaLcParenR"/>
            </a:pPr>
            <a:r>
              <a:rPr lang="en-US" dirty="0">
                <a:ea typeface="Times New Roman"/>
                <a:cs typeface="Times New Roman"/>
              </a:rPr>
              <a:t>Strengths, Weaknesses, Opportunities, And Threats</a:t>
            </a:r>
          </a:p>
          <a:p>
            <a:pPr marL="685800" lvl="0">
              <a:lnSpc>
                <a:spcPct val="115000"/>
              </a:lnSpc>
              <a:spcBef>
                <a:spcPts val="0"/>
              </a:spcBef>
              <a:spcAft>
                <a:spcPts val="0"/>
              </a:spcAft>
              <a:buFont typeface="+mj-lt"/>
              <a:buAutoNum type="alphaLcParenR"/>
            </a:pPr>
            <a:r>
              <a:rPr lang="en-US" dirty="0">
                <a:ea typeface="Times New Roman"/>
                <a:cs typeface="Times New Roman"/>
              </a:rPr>
              <a:t>Strengths, Wellness, Organization, And Teamwork</a:t>
            </a:r>
          </a:p>
          <a:p>
            <a:pPr marL="685800" lvl="0">
              <a:lnSpc>
                <a:spcPct val="115000"/>
              </a:lnSpc>
              <a:spcBef>
                <a:spcPts val="0"/>
              </a:spcBef>
              <a:spcAft>
                <a:spcPts val="0"/>
              </a:spcAft>
              <a:buFont typeface="+mj-lt"/>
              <a:buAutoNum type="alphaLcParenR"/>
            </a:pPr>
            <a:r>
              <a:rPr lang="en-US" dirty="0">
                <a:ea typeface="Times New Roman"/>
                <a:cs typeface="Times New Roman"/>
              </a:rPr>
              <a:t>Service, Wisdom, Opportunity, And Talking Points</a:t>
            </a:r>
          </a:p>
          <a:p>
            <a:pPr marL="685800" lvl="0">
              <a:lnSpc>
                <a:spcPct val="115000"/>
              </a:lnSpc>
              <a:spcBef>
                <a:spcPts val="0"/>
              </a:spcBef>
              <a:spcAft>
                <a:spcPts val="0"/>
              </a:spcAft>
              <a:buFont typeface="+mj-lt"/>
              <a:buAutoNum type="alphaLcParenR"/>
            </a:pPr>
            <a:r>
              <a:rPr lang="en-US" dirty="0">
                <a:ea typeface="Times New Roman"/>
                <a:cs typeface="Times New Roman"/>
              </a:rPr>
              <a:t>Service, Wealth, Operations, And Testing</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______________ competitive advantage is any advantage that an organization has, and that their competitors aren't able to reproduce or duplicate easily.</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685800" lvl="0">
              <a:lnSpc>
                <a:spcPct val="115000"/>
              </a:lnSpc>
              <a:spcBef>
                <a:spcPts val="0"/>
              </a:spcBef>
              <a:spcAft>
                <a:spcPts val="0"/>
              </a:spcAft>
              <a:buFont typeface="+mj-lt"/>
              <a:buAutoNum type="alphaLcParenR"/>
            </a:pPr>
            <a:r>
              <a:rPr lang="en-US" dirty="0">
                <a:ea typeface="Times New Roman"/>
                <a:cs typeface="Times New Roman"/>
              </a:rPr>
              <a:t>Impeccable</a:t>
            </a:r>
          </a:p>
          <a:p>
            <a:pPr marL="685800" lvl="0">
              <a:lnSpc>
                <a:spcPct val="115000"/>
              </a:lnSpc>
              <a:spcBef>
                <a:spcPts val="0"/>
              </a:spcBef>
              <a:spcAft>
                <a:spcPts val="0"/>
              </a:spcAft>
              <a:buFont typeface="+mj-lt"/>
              <a:buAutoNum type="alphaLcParenR"/>
            </a:pPr>
            <a:r>
              <a:rPr lang="en-US" dirty="0">
                <a:ea typeface="Times New Roman"/>
                <a:cs typeface="Times New Roman"/>
              </a:rPr>
              <a:t>Sustainable</a:t>
            </a:r>
          </a:p>
          <a:p>
            <a:pPr marL="685800" lvl="0">
              <a:lnSpc>
                <a:spcPct val="115000"/>
              </a:lnSpc>
              <a:spcBef>
                <a:spcPts val="0"/>
              </a:spcBef>
              <a:spcAft>
                <a:spcPts val="0"/>
              </a:spcAft>
              <a:buFont typeface="+mj-lt"/>
              <a:buAutoNum type="alphaLcParenR"/>
            </a:pPr>
            <a:r>
              <a:rPr lang="en-US" dirty="0">
                <a:ea typeface="Times New Roman"/>
                <a:cs typeface="Times New Roman"/>
              </a:rPr>
              <a:t>Valuable</a:t>
            </a:r>
          </a:p>
          <a:p>
            <a:endParaRPr lang="en-US" dirty="0" smtClean="0"/>
          </a:p>
        </p:txBody>
      </p:sp>
    </p:spTree>
    <p:extLst>
      <p:ext uri="{BB962C8B-B14F-4D97-AF65-F5344CB8AC3E}">
        <p14:creationId xmlns:p14="http://schemas.microsoft.com/office/powerpoint/2010/main" val="167031419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Fine-tuning _________ or services will create an advantage.</a:t>
            </a:r>
          </a:p>
          <a:p>
            <a:pPr marL="685800" lvl="0">
              <a:lnSpc>
                <a:spcPct val="115000"/>
              </a:lnSpc>
              <a:spcBef>
                <a:spcPts val="0"/>
              </a:spcBef>
              <a:spcAft>
                <a:spcPts val="0"/>
              </a:spcAft>
              <a:buFont typeface="+mj-lt"/>
              <a:buAutoNum type="alphaLcParenR"/>
            </a:pPr>
            <a:r>
              <a:rPr lang="en-US" dirty="0">
                <a:ea typeface="Times New Roman"/>
                <a:cs typeface="Times New Roman"/>
              </a:rPr>
              <a:t>Products</a:t>
            </a:r>
          </a:p>
          <a:p>
            <a:pPr marL="685800" lvl="0">
              <a:lnSpc>
                <a:spcPct val="115000"/>
              </a:lnSpc>
              <a:spcBef>
                <a:spcPts val="0"/>
              </a:spcBef>
              <a:spcAft>
                <a:spcPts val="0"/>
              </a:spcAft>
              <a:buFont typeface="+mj-lt"/>
              <a:buAutoNum type="alphaLcParenR"/>
            </a:pPr>
            <a:r>
              <a:rPr lang="en-US" dirty="0">
                <a:ea typeface="Times New Roman"/>
                <a:cs typeface="Times New Roman"/>
              </a:rPr>
              <a:t>Problems</a:t>
            </a:r>
          </a:p>
          <a:p>
            <a:pPr marL="685800" lvl="0">
              <a:lnSpc>
                <a:spcPct val="115000"/>
              </a:lnSpc>
              <a:spcBef>
                <a:spcPts val="0"/>
              </a:spcBef>
              <a:spcAft>
                <a:spcPts val="0"/>
              </a:spcAft>
              <a:buFont typeface="+mj-lt"/>
              <a:buAutoNum type="alphaLcParenR"/>
            </a:pPr>
            <a:r>
              <a:rPr lang="en-US" dirty="0">
                <a:ea typeface="Times New Roman"/>
                <a:cs typeface="Times New Roman"/>
              </a:rPr>
              <a:t>Persistence</a:t>
            </a:r>
          </a:p>
          <a:p>
            <a:pPr marL="685800" lvl="0">
              <a:lnSpc>
                <a:spcPct val="115000"/>
              </a:lnSpc>
              <a:spcBef>
                <a:spcPts val="0"/>
              </a:spcBef>
              <a:spcAft>
                <a:spcPts val="0"/>
              </a:spcAft>
              <a:buFont typeface="+mj-lt"/>
              <a:buAutoNum type="alphaLcParenR"/>
            </a:pPr>
            <a:r>
              <a:rPr lang="en-US" dirty="0">
                <a:ea typeface="Times New Roman"/>
                <a:cs typeface="Times New Roman"/>
              </a:rPr>
              <a:t>Permeability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The good _____________ of a company will define it from other organizations.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ea typeface="Times New Roman"/>
                <a:cs typeface="Times New Roman"/>
              </a:rPr>
              <a:t>Records</a:t>
            </a:r>
          </a:p>
          <a:p>
            <a:pPr marL="685800" lvl="0">
              <a:lnSpc>
                <a:spcPct val="115000"/>
              </a:lnSpc>
              <a:spcBef>
                <a:spcPts val="0"/>
              </a:spcBef>
              <a:spcAft>
                <a:spcPts val="0"/>
              </a:spcAft>
              <a:buFont typeface="+mj-lt"/>
              <a:buAutoNum type="alphaLcParenR"/>
            </a:pPr>
            <a:r>
              <a:rPr lang="en-US" dirty="0">
                <a:ea typeface="Times New Roman"/>
                <a:cs typeface="Times New Roman"/>
              </a:rPr>
              <a:t>Reputation</a:t>
            </a:r>
          </a:p>
          <a:p>
            <a:endParaRPr lang="en-US" dirty="0" smtClean="0"/>
          </a:p>
        </p:txBody>
      </p:sp>
    </p:spTree>
    <p:extLst>
      <p:ext uri="{BB962C8B-B14F-4D97-AF65-F5344CB8AC3E}">
        <p14:creationId xmlns:p14="http://schemas.microsoft.com/office/powerpoint/2010/main" val="322187153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_______________is a simple way for organizations to differentiate themselves from the competition.</a:t>
            </a:r>
          </a:p>
          <a:p>
            <a:pPr marL="685800" lvl="0">
              <a:lnSpc>
                <a:spcPct val="115000"/>
              </a:lnSpc>
              <a:spcBef>
                <a:spcPts val="0"/>
              </a:spcBef>
              <a:spcAft>
                <a:spcPts val="0"/>
              </a:spcAft>
              <a:buFont typeface="+mj-lt"/>
              <a:buAutoNum type="alphaLcParenR"/>
            </a:pPr>
            <a:r>
              <a:rPr lang="en-US" dirty="0">
                <a:ea typeface="Times New Roman"/>
                <a:cs typeface="Times New Roman"/>
              </a:rPr>
              <a:t>Location</a:t>
            </a:r>
          </a:p>
          <a:p>
            <a:pPr marL="685800" lvl="0">
              <a:lnSpc>
                <a:spcPct val="115000"/>
              </a:lnSpc>
              <a:spcBef>
                <a:spcPts val="0"/>
              </a:spcBef>
              <a:spcAft>
                <a:spcPts val="0"/>
              </a:spcAft>
              <a:buFont typeface="+mj-lt"/>
              <a:buAutoNum type="alphaLcParenR"/>
            </a:pPr>
            <a:r>
              <a:rPr lang="en-US" dirty="0">
                <a:ea typeface="Times New Roman"/>
                <a:cs typeface="Times New Roman"/>
              </a:rPr>
              <a:t>Friendliness</a:t>
            </a:r>
          </a:p>
          <a:p>
            <a:pPr marL="685800" lvl="0">
              <a:lnSpc>
                <a:spcPct val="115000"/>
              </a:lnSpc>
              <a:spcBef>
                <a:spcPts val="0"/>
              </a:spcBef>
              <a:spcAft>
                <a:spcPts val="0"/>
              </a:spcAft>
              <a:buFont typeface="+mj-lt"/>
              <a:buAutoNum type="alphaLcParenR"/>
            </a:pPr>
            <a:r>
              <a:rPr lang="en-US" dirty="0">
                <a:ea typeface="Times New Roman"/>
                <a:cs typeface="Times New Roman"/>
              </a:rPr>
              <a:t>Branding</a:t>
            </a:r>
          </a:p>
          <a:p>
            <a:pPr marL="685800" lvl="0">
              <a:lnSpc>
                <a:spcPct val="115000"/>
              </a:lnSpc>
              <a:spcBef>
                <a:spcPts val="0"/>
              </a:spcBef>
              <a:spcAft>
                <a:spcPts val="0"/>
              </a:spcAft>
              <a:buFont typeface="+mj-lt"/>
              <a:buAutoNum type="alphaLcParenR"/>
            </a:pPr>
            <a:r>
              <a:rPr lang="en-US" dirty="0">
                <a:ea typeface="Times New Roman"/>
                <a:cs typeface="Times New Roman"/>
              </a:rPr>
              <a:t>Telecommuting</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strategy-making process is ____________ with organizational strategy.</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ea typeface="Times New Roman"/>
                <a:cs typeface="Times New Roman"/>
              </a:rPr>
              <a:t>Cohesive</a:t>
            </a:r>
          </a:p>
          <a:p>
            <a:pPr marL="685800" lvl="0">
              <a:lnSpc>
                <a:spcPct val="115000"/>
              </a:lnSpc>
              <a:spcBef>
                <a:spcPts val="0"/>
              </a:spcBef>
              <a:spcAft>
                <a:spcPts val="0"/>
              </a:spcAft>
              <a:buFont typeface="+mj-lt"/>
              <a:buAutoNum type="alphaLcParenR"/>
            </a:pPr>
            <a:r>
              <a:rPr lang="en-US" dirty="0">
                <a:ea typeface="Times New Roman"/>
                <a:cs typeface="Times New Roman"/>
              </a:rPr>
              <a:t>Aligned</a:t>
            </a:r>
          </a:p>
          <a:p>
            <a:pPr marL="685800" lvl="0">
              <a:lnSpc>
                <a:spcPct val="115000"/>
              </a:lnSpc>
              <a:spcBef>
                <a:spcPts val="0"/>
              </a:spcBef>
              <a:spcAft>
                <a:spcPts val="0"/>
              </a:spcAft>
              <a:buFont typeface="+mj-lt"/>
              <a:buAutoNum type="alphaLcParenR"/>
            </a:pPr>
            <a:r>
              <a:rPr lang="en-US" dirty="0">
                <a:ea typeface="Times New Roman"/>
                <a:cs typeface="Times New Roman"/>
              </a:rPr>
              <a:t>Synonymous</a:t>
            </a:r>
          </a:p>
        </p:txBody>
      </p:sp>
    </p:spTree>
    <p:extLst>
      <p:ext uri="{BB962C8B-B14F-4D97-AF65-F5344CB8AC3E}">
        <p14:creationId xmlns:p14="http://schemas.microsoft.com/office/powerpoint/2010/main" val="268239113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Organizational ____________ is an important aspect of business success.</a:t>
            </a:r>
          </a:p>
          <a:p>
            <a:pPr marL="685800" lvl="0">
              <a:lnSpc>
                <a:spcPct val="115000"/>
              </a:lnSpc>
              <a:spcBef>
                <a:spcPts val="0"/>
              </a:spcBef>
              <a:spcAft>
                <a:spcPts val="0"/>
              </a:spcAft>
              <a:buFont typeface="+mj-lt"/>
              <a:buAutoNum type="alphaLcParenR"/>
            </a:pPr>
            <a:r>
              <a:rPr lang="en-US" dirty="0">
                <a:ea typeface="Times New Roman"/>
                <a:cs typeface="Times New Roman"/>
              </a:rPr>
              <a:t>Crucial</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Strategy</a:t>
            </a:r>
            <a:endParaRPr lang="en-US" dirty="0">
              <a:ea typeface="Times New Roman"/>
              <a:cs typeface="Times New Roman"/>
            </a:endParaRPr>
          </a:p>
          <a:p>
            <a:pPr marL="342900" lvl="0">
              <a:lnSpc>
                <a:spcPct val="115000"/>
              </a:lnSpc>
              <a:spcBef>
                <a:spcPts val="1200"/>
              </a:spcBef>
              <a:spcAft>
                <a:spcPts val="1000"/>
              </a:spcAft>
              <a:buFont typeface="+mj-lt"/>
              <a:buAutoNum type="arabicPeriod" startAt="2"/>
            </a:pPr>
            <a:r>
              <a:rPr lang="en-US" dirty="0">
                <a:ea typeface="Times New Roman"/>
                <a:cs typeface="Times New Roman"/>
              </a:rPr>
              <a:t>It uses the __________ and goals of the organization to develop plans.</a:t>
            </a:r>
          </a:p>
          <a:p>
            <a:pPr marL="685800" lvl="0">
              <a:lnSpc>
                <a:spcPct val="115000"/>
              </a:lnSpc>
              <a:spcBef>
                <a:spcPts val="0"/>
              </a:spcBef>
              <a:spcAft>
                <a:spcPts val="0"/>
              </a:spcAft>
              <a:buFont typeface="+mj-lt"/>
              <a:buAutoNum type="alphaLcParenR"/>
            </a:pPr>
            <a:r>
              <a:rPr lang="en-US" dirty="0">
                <a:ea typeface="Times New Roman"/>
                <a:cs typeface="Times New Roman"/>
              </a:rPr>
              <a:t>Words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Purpose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Missions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Intentions</a:t>
            </a:r>
          </a:p>
          <a:p>
            <a:endParaRPr lang="en-US" dirty="0" smtClean="0"/>
          </a:p>
        </p:txBody>
      </p:sp>
    </p:spTree>
    <p:extLst>
      <p:ext uri="{BB962C8B-B14F-4D97-AF65-F5344CB8AC3E}">
        <p14:creationId xmlns:p14="http://schemas.microsoft.com/office/powerpoint/2010/main" val="397296976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The plans include all of the following except _________.</a:t>
            </a:r>
          </a:p>
          <a:p>
            <a:pPr marL="685800" lvl="0">
              <a:lnSpc>
                <a:spcPct val="115000"/>
              </a:lnSpc>
              <a:spcBef>
                <a:spcPts val="0"/>
              </a:spcBef>
              <a:spcAft>
                <a:spcPts val="0"/>
              </a:spcAft>
              <a:buFont typeface="+mj-lt"/>
              <a:buAutoNum type="alphaLcParenR"/>
            </a:pPr>
            <a:r>
              <a:rPr lang="en-US" dirty="0">
                <a:ea typeface="Times New Roman"/>
                <a:cs typeface="Times New Roman"/>
              </a:rPr>
              <a:t>Policies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Fundamentals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Resources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Projects</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strategy allows managers to create, develop and ________ their decisions.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Scrutinize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Negate</a:t>
            </a:r>
          </a:p>
          <a:p>
            <a:pPr marL="685800" lvl="0">
              <a:lnSpc>
                <a:spcPct val="115000"/>
              </a:lnSpc>
              <a:spcBef>
                <a:spcPts val="0"/>
              </a:spcBef>
              <a:spcAft>
                <a:spcPts val="0"/>
              </a:spcAft>
              <a:buFont typeface="+mj-lt"/>
              <a:buAutoNum type="alphaLcParenR"/>
            </a:pPr>
            <a:r>
              <a:rPr lang="en-US" dirty="0">
                <a:ea typeface="Times New Roman"/>
                <a:cs typeface="Times New Roman"/>
              </a:rPr>
              <a:t>Delete</a:t>
            </a:r>
          </a:p>
          <a:p>
            <a:endParaRPr lang="en-US" dirty="0" smtClean="0"/>
          </a:p>
        </p:txBody>
      </p:sp>
    </p:spTree>
    <p:extLst>
      <p:ext uri="{BB962C8B-B14F-4D97-AF65-F5344CB8AC3E}">
        <p14:creationId xmlns:p14="http://schemas.microsoft.com/office/powerpoint/2010/main" val="175516191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the term SWOT stand for?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Strengths, Weaknesses, Opportunities, And Threats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Strengths, Wellness, Organization, And Teamwork</a:t>
            </a:r>
          </a:p>
          <a:p>
            <a:pPr marL="685800" lvl="0">
              <a:lnSpc>
                <a:spcPct val="115000"/>
              </a:lnSpc>
              <a:spcBef>
                <a:spcPts val="0"/>
              </a:spcBef>
              <a:spcAft>
                <a:spcPts val="0"/>
              </a:spcAft>
              <a:buFont typeface="+mj-lt"/>
              <a:buAutoNum type="alphaLcParenR"/>
            </a:pPr>
            <a:r>
              <a:rPr lang="en-US" dirty="0">
                <a:ea typeface="Times New Roman"/>
                <a:cs typeface="Times New Roman"/>
              </a:rPr>
              <a:t>Service, Wisdom, Opportunity, And Talking Points</a:t>
            </a:r>
          </a:p>
          <a:p>
            <a:pPr marL="685800" lvl="0">
              <a:lnSpc>
                <a:spcPct val="115000"/>
              </a:lnSpc>
              <a:spcBef>
                <a:spcPts val="0"/>
              </a:spcBef>
              <a:spcAft>
                <a:spcPts val="0"/>
              </a:spcAft>
              <a:buFont typeface="+mj-lt"/>
              <a:buAutoNum type="alphaLcParenR"/>
            </a:pPr>
            <a:r>
              <a:rPr lang="en-US" dirty="0">
                <a:ea typeface="Times New Roman"/>
                <a:cs typeface="Times New Roman"/>
              </a:rPr>
              <a:t>Service, Wealth, Operations, And Testing</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______________ competitive advantage is any advantage that an organization has, and that their competitors aren't able to reproduce or duplicate easily.</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Impeccable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Sustainable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Valuable</a:t>
            </a:r>
          </a:p>
          <a:p>
            <a:endParaRPr lang="en-US" dirty="0" smtClean="0"/>
          </a:p>
        </p:txBody>
      </p:sp>
    </p:spTree>
    <p:extLst>
      <p:ext uri="{BB962C8B-B14F-4D97-AF65-F5344CB8AC3E}">
        <p14:creationId xmlns:p14="http://schemas.microsoft.com/office/powerpoint/2010/main" val="278105690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Fine-tuning _________ or services will create an advantage.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Problems</a:t>
            </a:r>
          </a:p>
          <a:p>
            <a:pPr marL="685800" lvl="0">
              <a:lnSpc>
                <a:spcPct val="115000"/>
              </a:lnSpc>
              <a:spcBef>
                <a:spcPts val="0"/>
              </a:spcBef>
              <a:spcAft>
                <a:spcPts val="0"/>
              </a:spcAft>
              <a:buFont typeface="+mj-lt"/>
              <a:buAutoNum type="alphaLcParenR"/>
            </a:pPr>
            <a:r>
              <a:rPr lang="en-US" dirty="0">
                <a:ea typeface="Times New Roman"/>
                <a:cs typeface="Times New Roman"/>
              </a:rPr>
              <a:t>Persistence</a:t>
            </a:r>
          </a:p>
          <a:p>
            <a:pPr marL="685800" lvl="0">
              <a:lnSpc>
                <a:spcPct val="115000"/>
              </a:lnSpc>
              <a:spcBef>
                <a:spcPts val="0"/>
              </a:spcBef>
              <a:spcAft>
                <a:spcPts val="0"/>
              </a:spcAft>
              <a:buFont typeface="+mj-lt"/>
              <a:buAutoNum type="alphaLcParenR"/>
            </a:pPr>
            <a:r>
              <a:rPr lang="en-US" dirty="0">
                <a:ea typeface="Times New Roman"/>
                <a:cs typeface="Times New Roman"/>
              </a:rPr>
              <a:t>Permeability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The good _____________ of a company will define it from other organizations.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Records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Reputation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31228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11605</Words>
  <Application>Microsoft Office PowerPoint</Application>
  <PresentationFormat>On-screen Show (4:3)</PresentationFormat>
  <Paragraphs>1752</Paragraphs>
  <Slides>170</Slides>
  <Notes>51</Notes>
  <HiddenSlides>0</HiddenSlides>
  <MMClips>0</MMClips>
  <ScaleCrop>false</ScaleCrop>
  <HeadingPairs>
    <vt:vector size="4" baseType="variant">
      <vt:variant>
        <vt:lpstr>Theme</vt:lpstr>
      </vt:variant>
      <vt:variant>
        <vt:i4>1</vt:i4>
      </vt:variant>
      <vt:variant>
        <vt:lpstr>Slide Titles</vt:lpstr>
      </vt:variant>
      <vt:variant>
        <vt:i4>170</vt:i4>
      </vt:variant>
    </vt:vector>
  </HeadingPairs>
  <TitlesOfParts>
    <vt:vector size="171" baseType="lpstr">
      <vt:lpstr>Classroom PowerPoint Slides</vt:lpstr>
      <vt:lpstr>PowerPoint Presentation</vt:lpstr>
      <vt:lpstr>Module One:  Getting Started</vt:lpstr>
      <vt:lpstr>Workshop Objectives</vt:lpstr>
      <vt:lpstr>Module Two: Introduction to Management</vt:lpstr>
      <vt:lpstr>What is Management?</vt:lpstr>
      <vt:lpstr>What Do Managers Do?</vt:lpstr>
      <vt:lpstr>What Does It Take to Be a Manager?</vt:lpstr>
      <vt:lpstr>Why Does Management Matter?</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Ethics and Social Responsibility</vt:lpstr>
      <vt:lpstr>What is Ethical Workplace Behavior?</vt:lpstr>
      <vt:lpstr>What is Unethical Workplace Behavior?</vt:lpstr>
      <vt:lpstr>How to Make Ethical Decisions</vt:lpstr>
      <vt:lpstr>What is Social Responsibility?</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Managing Information</vt:lpstr>
      <vt:lpstr>Why Information Matters</vt:lpstr>
      <vt:lpstr>Strategic Importance of Information</vt:lpstr>
      <vt:lpstr>Characteristics and Costs of Useful Information</vt:lpstr>
      <vt:lpstr>Getting and Sharing Information</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Decision-Making</vt:lpstr>
      <vt:lpstr>What is Rational  Decision-Making?</vt:lpstr>
      <vt:lpstr>Steps to Rational  Decision-Making</vt:lpstr>
      <vt:lpstr>Limits to Rational  Decision-Making</vt:lpstr>
      <vt:lpstr>Improving Decision-Making</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Control</vt:lpstr>
      <vt:lpstr>Basics of Control</vt:lpstr>
      <vt:lpstr>The Control Process</vt:lpstr>
      <vt:lpstr>Is Control Necessary or Possible?</vt:lpstr>
      <vt:lpstr>How and What to Control</vt:lpstr>
      <vt:lpstr>Control Methods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Organizational Strategy</vt:lpstr>
      <vt:lpstr>Basics of Organizational Strategy</vt:lpstr>
      <vt:lpstr>Sustainable Competitive Advantage</vt:lpstr>
      <vt:lpstr>Strategy-Making Process</vt:lpstr>
      <vt:lpstr>Corporate, Industry,  Firm Level Strategies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Innovation and Change</vt:lpstr>
      <vt:lpstr>Organizational Innovation</vt:lpstr>
      <vt:lpstr>Why Innovation Matters</vt:lpstr>
      <vt:lpstr>Managing Innovation</vt:lpstr>
      <vt:lpstr>Organizational Change</vt:lpstr>
      <vt:lpstr>Why Change Occurs and  Why it Matters</vt:lpstr>
      <vt:lpstr>Managing Change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Organizational Structures and Process</vt:lpstr>
      <vt:lpstr>Departmentalization</vt:lpstr>
      <vt:lpstr>Organizational Authority</vt:lpstr>
      <vt:lpstr>Job Design</vt:lpstr>
      <vt:lpstr>Designing Organizational Process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Teams</vt:lpstr>
      <vt:lpstr>The Good and the  Bad of Using Teams</vt:lpstr>
      <vt:lpstr>Kinds of Teams</vt:lpstr>
      <vt:lpstr>Work Team Characteristics</vt:lpstr>
      <vt:lpstr>Enhancing Work Team Effectiveness</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Motivation and Leadership</vt:lpstr>
      <vt:lpstr>Basics of Motivation</vt:lpstr>
      <vt:lpstr>Equity Theory</vt:lpstr>
      <vt:lpstr>Expectancy Theory</vt:lpstr>
      <vt:lpstr>What is Leadership?</vt:lpstr>
      <vt:lpstr>Situational Leadership</vt:lpstr>
      <vt:lpstr>Strategic Leadership</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2013-07-04T14:23:09Z</dcterms:created>
  <dcterms:modified xsi:type="dcterms:W3CDTF">2014-12-09T20:31:19Z</dcterms:modified>
</cp:coreProperties>
</file>