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2.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5.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8.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9.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0.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1.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7"/>
  </p:notesMasterIdLst>
  <p:sldIdLst>
    <p:sldId id="492" r:id="rId2"/>
    <p:sldId id="323" r:id="rId3"/>
    <p:sldId id="324" r:id="rId4"/>
    <p:sldId id="490" r:id="rId5"/>
    <p:sldId id="386" r:id="rId6"/>
    <p:sldId id="387" r:id="rId7"/>
    <p:sldId id="388" r:id="rId8"/>
    <p:sldId id="326" r:id="rId9"/>
    <p:sldId id="491" r:id="rId10"/>
    <p:sldId id="325" r:id="rId11"/>
    <p:sldId id="380" r:id="rId12"/>
    <p:sldId id="377" r:id="rId13"/>
    <p:sldId id="378" r:id="rId14"/>
    <p:sldId id="379" r:id="rId15"/>
    <p:sldId id="381" r:id="rId16"/>
    <p:sldId id="382" r:id="rId17"/>
    <p:sldId id="383" r:id="rId18"/>
    <p:sldId id="384" r:id="rId19"/>
    <p:sldId id="385" r:id="rId20"/>
    <p:sldId id="327" r:id="rId21"/>
    <p:sldId id="330" r:id="rId22"/>
    <p:sldId id="329" r:id="rId23"/>
    <p:sldId id="389" r:id="rId24"/>
    <p:sldId id="390" r:id="rId25"/>
    <p:sldId id="391" r:id="rId26"/>
    <p:sldId id="396" r:id="rId27"/>
    <p:sldId id="328" r:id="rId28"/>
    <p:sldId id="392" r:id="rId29"/>
    <p:sldId id="393" r:id="rId30"/>
    <p:sldId id="394" r:id="rId31"/>
    <p:sldId id="410" r:id="rId32"/>
    <p:sldId id="411" r:id="rId33"/>
    <p:sldId id="412" r:id="rId34"/>
    <p:sldId id="413" r:id="rId35"/>
    <p:sldId id="414" r:id="rId36"/>
    <p:sldId id="331" r:id="rId37"/>
    <p:sldId id="334" r:id="rId38"/>
    <p:sldId id="333" r:id="rId39"/>
    <p:sldId id="397" r:id="rId40"/>
    <p:sldId id="398" r:id="rId41"/>
    <p:sldId id="399" r:id="rId42"/>
    <p:sldId id="332" r:id="rId43"/>
    <p:sldId id="400" r:id="rId44"/>
    <p:sldId id="401" r:id="rId45"/>
    <p:sldId id="402" r:id="rId46"/>
    <p:sldId id="403" r:id="rId47"/>
    <p:sldId id="415" r:id="rId48"/>
    <p:sldId id="416" r:id="rId49"/>
    <p:sldId id="417" r:id="rId50"/>
    <p:sldId id="418" r:id="rId51"/>
    <p:sldId id="419" r:id="rId52"/>
    <p:sldId id="335" r:id="rId53"/>
    <p:sldId id="336" r:id="rId54"/>
    <p:sldId id="337" r:id="rId55"/>
    <p:sldId id="339" r:id="rId56"/>
    <p:sldId id="338" r:id="rId57"/>
    <p:sldId id="404" r:id="rId58"/>
    <p:sldId id="405" r:id="rId59"/>
    <p:sldId id="406" r:id="rId60"/>
    <p:sldId id="407" r:id="rId61"/>
    <p:sldId id="408" r:id="rId62"/>
    <p:sldId id="409" r:id="rId63"/>
    <p:sldId id="420" r:id="rId64"/>
    <p:sldId id="421" r:id="rId65"/>
    <p:sldId id="422" r:id="rId66"/>
    <p:sldId id="423" r:id="rId67"/>
    <p:sldId id="424" r:id="rId68"/>
    <p:sldId id="340" r:id="rId69"/>
    <p:sldId id="341" r:id="rId70"/>
    <p:sldId id="344" r:id="rId71"/>
    <p:sldId id="343" r:id="rId72"/>
    <p:sldId id="342" r:id="rId73"/>
    <p:sldId id="425" r:id="rId74"/>
    <p:sldId id="426" r:id="rId75"/>
    <p:sldId id="427" r:id="rId76"/>
    <p:sldId id="428" r:id="rId77"/>
    <p:sldId id="429" r:id="rId78"/>
    <p:sldId id="430" r:id="rId79"/>
    <p:sldId id="431" r:id="rId80"/>
    <p:sldId id="432" r:id="rId81"/>
    <p:sldId id="433" r:id="rId82"/>
    <p:sldId id="434" r:id="rId83"/>
    <p:sldId id="435" r:id="rId84"/>
    <p:sldId id="345" r:id="rId85"/>
    <p:sldId id="346" r:id="rId86"/>
    <p:sldId id="350" r:id="rId87"/>
    <p:sldId id="349" r:id="rId88"/>
    <p:sldId id="348" r:id="rId89"/>
    <p:sldId id="347" r:id="rId90"/>
    <p:sldId id="436" r:id="rId91"/>
    <p:sldId id="437" r:id="rId92"/>
    <p:sldId id="438" r:id="rId93"/>
    <p:sldId id="439" r:id="rId94"/>
    <p:sldId id="440" r:id="rId95"/>
    <p:sldId id="441" r:id="rId96"/>
    <p:sldId id="442" r:id="rId97"/>
    <p:sldId id="443" r:id="rId98"/>
    <p:sldId id="444" r:id="rId99"/>
    <p:sldId id="445" r:id="rId100"/>
    <p:sldId id="351" r:id="rId101"/>
    <p:sldId id="352" r:id="rId102"/>
    <p:sldId id="355" r:id="rId103"/>
    <p:sldId id="354" r:id="rId104"/>
    <p:sldId id="353" r:id="rId105"/>
    <p:sldId id="446" r:id="rId106"/>
    <p:sldId id="447" r:id="rId107"/>
    <p:sldId id="448" r:id="rId108"/>
    <p:sldId id="449" r:id="rId109"/>
    <p:sldId id="450" r:id="rId110"/>
    <p:sldId id="451" r:id="rId111"/>
    <p:sldId id="452" r:id="rId112"/>
    <p:sldId id="453" r:id="rId113"/>
    <p:sldId id="454" r:id="rId114"/>
    <p:sldId id="455" r:id="rId115"/>
    <p:sldId id="456" r:id="rId116"/>
    <p:sldId id="356" r:id="rId117"/>
    <p:sldId id="360" r:id="rId118"/>
    <p:sldId id="359" r:id="rId119"/>
    <p:sldId id="358" r:id="rId120"/>
    <p:sldId id="357" r:id="rId121"/>
    <p:sldId id="457" r:id="rId122"/>
    <p:sldId id="458" r:id="rId123"/>
    <p:sldId id="459" r:id="rId124"/>
    <p:sldId id="460" r:id="rId125"/>
    <p:sldId id="461" r:id="rId126"/>
    <p:sldId id="462" r:id="rId127"/>
    <p:sldId id="463" r:id="rId128"/>
    <p:sldId id="464" r:id="rId129"/>
    <p:sldId id="465" r:id="rId130"/>
    <p:sldId id="466" r:id="rId131"/>
    <p:sldId id="467" r:id="rId132"/>
    <p:sldId id="361" r:id="rId133"/>
    <p:sldId id="365" r:id="rId134"/>
    <p:sldId id="468" r:id="rId135"/>
    <p:sldId id="469" r:id="rId136"/>
    <p:sldId id="364" r:id="rId137"/>
    <p:sldId id="363" r:id="rId138"/>
    <p:sldId id="362" r:id="rId139"/>
    <p:sldId id="470" r:id="rId140"/>
    <p:sldId id="471" r:id="rId141"/>
    <p:sldId id="472" r:id="rId142"/>
    <p:sldId id="473" r:id="rId143"/>
    <p:sldId id="474" r:id="rId144"/>
    <p:sldId id="475" r:id="rId145"/>
    <p:sldId id="476" r:id="rId146"/>
    <p:sldId id="477" r:id="rId147"/>
    <p:sldId id="478" r:id="rId148"/>
    <p:sldId id="366" r:id="rId149"/>
    <p:sldId id="370" r:id="rId150"/>
    <p:sldId id="369" r:id="rId151"/>
    <p:sldId id="368" r:id="rId152"/>
    <p:sldId id="367" r:id="rId153"/>
    <p:sldId id="479" r:id="rId154"/>
    <p:sldId id="480" r:id="rId155"/>
    <p:sldId id="481" r:id="rId156"/>
    <p:sldId id="482" r:id="rId157"/>
    <p:sldId id="483" r:id="rId158"/>
    <p:sldId id="484" r:id="rId159"/>
    <p:sldId id="485" r:id="rId160"/>
    <p:sldId id="486" r:id="rId161"/>
    <p:sldId id="487" r:id="rId162"/>
    <p:sldId id="488" r:id="rId163"/>
    <p:sldId id="489"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17" autoAdjust="0"/>
  </p:normalViewPr>
  <p:slideViewPr>
    <p:cSldViewPr>
      <p:cViewPr varScale="1">
        <p:scale>
          <a:sx n="87" d="100"/>
          <a:sy n="87" d="100"/>
        </p:scale>
        <p:origin x="-9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4326A-52DF-44D2-A569-E7BBF630ECE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F314E394-6682-461A-BDD3-3236F0F388A8}">
      <dgm:prSet phldrT="[Text]"/>
      <dgm:spPr/>
      <dgm:t>
        <a:bodyPr/>
        <a:lstStyle/>
        <a:p>
          <a:r>
            <a:rPr lang="en-US" dirty="0" smtClean="0"/>
            <a:t>Orientate new managers</a:t>
          </a:r>
          <a:endParaRPr lang="en-US" dirty="0"/>
        </a:p>
      </dgm:t>
    </dgm:pt>
    <dgm:pt modelId="{1BE91165-018C-4278-9DFA-D209330DAE0C}" type="parTrans" cxnId="{DBDDFDFF-5725-4F8B-BF67-B7DE00D76279}">
      <dgm:prSet/>
      <dgm:spPr/>
      <dgm:t>
        <a:bodyPr/>
        <a:lstStyle/>
        <a:p>
          <a:endParaRPr lang="en-US"/>
        </a:p>
      </dgm:t>
    </dgm:pt>
    <dgm:pt modelId="{D2ABA54F-0060-458A-A648-6D6E19A6AD0D}" type="sibTrans" cxnId="{DBDDFDFF-5725-4F8B-BF67-B7DE00D76279}">
      <dgm:prSet/>
      <dgm:spPr/>
      <dgm:t>
        <a:bodyPr/>
        <a:lstStyle/>
        <a:p>
          <a:endParaRPr lang="en-US"/>
        </a:p>
      </dgm:t>
    </dgm:pt>
    <dgm:pt modelId="{8FEC1C79-CAB6-41DF-B1DC-AFA980E6A6B7}">
      <dgm:prSet phldrT="[Text]"/>
      <dgm:spPr/>
      <dgm:t>
        <a:bodyPr/>
        <a:lstStyle/>
        <a:p>
          <a:r>
            <a:rPr lang="en-US" dirty="0" smtClean="0"/>
            <a:t>Coach and mentor</a:t>
          </a:r>
          <a:endParaRPr lang="en-US" dirty="0"/>
        </a:p>
      </dgm:t>
    </dgm:pt>
    <dgm:pt modelId="{6F712476-0E15-442D-89CE-D8AE9C7A09B2}" type="parTrans" cxnId="{793DE4B0-BF69-41C0-A8CB-C114CDA62C9F}">
      <dgm:prSet/>
      <dgm:spPr/>
      <dgm:t>
        <a:bodyPr/>
        <a:lstStyle/>
        <a:p>
          <a:endParaRPr lang="en-US"/>
        </a:p>
      </dgm:t>
    </dgm:pt>
    <dgm:pt modelId="{5B54A272-081A-420B-A061-F327A06134CA}" type="sibTrans" cxnId="{793DE4B0-BF69-41C0-A8CB-C114CDA62C9F}">
      <dgm:prSet/>
      <dgm:spPr/>
      <dgm:t>
        <a:bodyPr/>
        <a:lstStyle/>
        <a:p>
          <a:endParaRPr lang="en-US"/>
        </a:p>
      </dgm:t>
    </dgm:pt>
    <dgm:pt modelId="{31C4AD84-49B4-49C3-ACC6-D26C2007C54E}">
      <dgm:prSet phldrT="[Text]"/>
      <dgm:spPr/>
      <dgm:t>
        <a:bodyPr/>
        <a:lstStyle/>
        <a:p>
          <a:r>
            <a:rPr lang="en-US" dirty="0" smtClean="0"/>
            <a:t>Evaluate performance</a:t>
          </a:r>
          <a:endParaRPr lang="en-US" dirty="0"/>
        </a:p>
      </dgm:t>
    </dgm:pt>
    <dgm:pt modelId="{67F85D4F-3A7C-409F-8A8A-EF4034ED231F}" type="parTrans" cxnId="{9A882FF1-09EF-4BF0-BE2C-18BC9BDE3BF6}">
      <dgm:prSet/>
      <dgm:spPr/>
    </dgm:pt>
    <dgm:pt modelId="{EF772DB8-C7F3-44FB-B06D-902388E2C5D1}" type="sibTrans" cxnId="{9A882FF1-09EF-4BF0-BE2C-18BC9BDE3BF6}">
      <dgm:prSet/>
      <dgm:spPr/>
    </dgm:pt>
    <dgm:pt modelId="{62599EAC-7AE3-4D33-AEA2-A4DE5881B056}" type="pres">
      <dgm:prSet presAssocID="{4694326A-52DF-44D2-A569-E7BBF630ECE5}" presName="Name0" presStyleCnt="0">
        <dgm:presLayoutVars>
          <dgm:dir/>
          <dgm:resizeHandles val="exact"/>
        </dgm:presLayoutVars>
      </dgm:prSet>
      <dgm:spPr/>
      <dgm:t>
        <a:bodyPr/>
        <a:lstStyle/>
        <a:p>
          <a:endParaRPr lang="en-US"/>
        </a:p>
      </dgm:t>
    </dgm:pt>
    <dgm:pt modelId="{EFD706D1-C35E-48B9-A688-313498CE2F5E}" type="pres">
      <dgm:prSet presAssocID="{F314E394-6682-461A-BDD3-3236F0F388A8}" presName="node" presStyleLbl="node1" presStyleIdx="0" presStyleCnt="3">
        <dgm:presLayoutVars>
          <dgm:bulletEnabled val="1"/>
        </dgm:presLayoutVars>
      </dgm:prSet>
      <dgm:spPr/>
      <dgm:t>
        <a:bodyPr/>
        <a:lstStyle/>
        <a:p>
          <a:endParaRPr lang="en-US"/>
        </a:p>
      </dgm:t>
    </dgm:pt>
    <dgm:pt modelId="{AFE6854C-30A0-4C62-8C21-9A0BEBFCE646}" type="pres">
      <dgm:prSet presAssocID="{D2ABA54F-0060-458A-A648-6D6E19A6AD0D}" presName="sibTrans" presStyleCnt="0"/>
      <dgm:spPr/>
    </dgm:pt>
    <dgm:pt modelId="{B6B42286-049C-47C9-B70B-E52E9291B094}" type="pres">
      <dgm:prSet presAssocID="{8FEC1C79-CAB6-41DF-B1DC-AFA980E6A6B7}" presName="node" presStyleLbl="node1" presStyleIdx="1" presStyleCnt="3">
        <dgm:presLayoutVars>
          <dgm:bulletEnabled val="1"/>
        </dgm:presLayoutVars>
      </dgm:prSet>
      <dgm:spPr/>
      <dgm:t>
        <a:bodyPr/>
        <a:lstStyle/>
        <a:p>
          <a:endParaRPr lang="en-US"/>
        </a:p>
      </dgm:t>
    </dgm:pt>
    <dgm:pt modelId="{28883C5E-5580-4EAC-B743-4E7D01963F82}" type="pres">
      <dgm:prSet presAssocID="{5B54A272-081A-420B-A061-F327A06134CA}" presName="sibTrans" presStyleCnt="0"/>
      <dgm:spPr/>
    </dgm:pt>
    <dgm:pt modelId="{6E2DB7D2-D25A-48C6-AD1F-4113925E5734}" type="pres">
      <dgm:prSet presAssocID="{31C4AD84-49B4-49C3-ACC6-D26C2007C54E}" presName="node" presStyleLbl="node1" presStyleIdx="2" presStyleCnt="3">
        <dgm:presLayoutVars>
          <dgm:bulletEnabled val="1"/>
        </dgm:presLayoutVars>
      </dgm:prSet>
      <dgm:spPr/>
      <dgm:t>
        <a:bodyPr/>
        <a:lstStyle/>
        <a:p>
          <a:endParaRPr lang="en-US"/>
        </a:p>
      </dgm:t>
    </dgm:pt>
  </dgm:ptLst>
  <dgm:cxnLst>
    <dgm:cxn modelId="{F0784BC1-E319-424A-A7B4-09D8BE5ABFF0}" type="presOf" srcId="{8FEC1C79-CAB6-41DF-B1DC-AFA980E6A6B7}" destId="{B6B42286-049C-47C9-B70B-E52E9291B094}" srcOrd="0" destOrd="0" presId="urn:microsoft.com/office/officeart/2005/8/layout/hList6"/>
    <dgm:cxn modelId="{793DE4B0-BF69-41C0-A8CB-C114CDA62C9F}" srcId="{4694326A-52DF-44D2-A569-E7BBF630ECE5}" destId="{8FEC1C79-CAB6-41DF-B1DC-AFA980E6A6B7}" srcOrd="1" destOrd="0" parTransId="{6F712476-0E15-442D-89CE-D8AE9C7A09B2}" sibTransId="{5B54A272-081A-420B-A061-F327A06134CA}"/>
    <dgm:cxn modelId="{9A882FF1-09EF-4BF0-BE2C-18BC9BDE3BF6}" srcId="{4694326A-52DF-44D2-A569-E7BBF630ECE5}" destId="{31C4AD84-49B4-49C3-ACC6-D26C2007C54E}" srcOrd="2" destOrd="0" parTransId="{67F85D4F-3A7C-409F-8A8A-EF4034ED231F}" sibTransId="{EF772DB8-C7F3-44FB-B06D-902388E2C5D1}"/>
    <dgm:cxn modelId="{32CCA957-B8E2-437C-8EBA-A81117E98C91}" type="presOf" srcId="{F314E394-6682-461A-BDD3-3236F0F388A8}" destId="{EFD706D1-C35E-48B9-A688-313498CE2F5E}" srcOrd="0" destOrd="0" presId="urn:microsoft.com/office/officeart/2005/8/layout/hList6"/>
    <dgm:cxn modelId="{DBDDFDFF-5725-4F8B-BF67-B7DE00D76279}" srcId="{4694326A-52DF-44D2-A569-E7BBF630ECE5}" destId="{F314E394-6682-461A-BDD3-3236F0F388A8}" srcOrd="0" destOrd="0" parTransId="{1BE91165-018C-4278-9DFA-D209330DAE0C}" sibTransId="{D2ABA54F-0060-458A-A648-6D6E19A6AD0D}"/>
    <dgm:cxn modelId="{1F91C13B-4132-485E-BB85-65317515CB9C}" type="presOf" srcId="{31C4AD84-49B4-49C3-ACC6-D26C2007C54E}" destId="{6E2DB7D2-D25A-48C6-AD1F-4113925E5734}" srcOrd="0" destOrd="0" presId="urn:microsoft.com/office/officeart/2005/8/layout/hList6"/>
    <dgm:cxn modelId="{20E930B1-85F0-4A9C-A494-DFE39636230E}" type="presOf" srcId="{4694326A-52DF-44D2-A569-E7BBF630ECE5}" destId="{62599EAC-7AE3-4D33-AEA2-A4DE5881B056}" srcOrd="0" destOrd="0" presId="urn:microsoft.com/office/officeart/2005/8/layout/hList6"/>
    <dgm:cxn modelId="{BFCEDDED-857E-4318-8821-2BCEC7B17D31}" type="presParOf" srcId="{62599EAC-7AE3-4D33-AEA2-A4DE5881B056}" destId="{EFD706D1-C35E-48B9-A688-313498CE2F5E}" srcOrd="0" destOrd="0" presId="urn:microsoft.com/office/officeart/2005/8/layout/hList6"/>
    <dgm:cxn modelId="{0D298DB4-C052-44C2-98DE-CF329A0C0E30}" type="presParOf" srcId="{62599EAC-7AE3-4D33-AEA2-A4DE5881B056}" destId="{AFE6854C-30A0-4C62-8C21-9A0BEBFCE646}" srcOrd="1" destOrd="0" presId="urn:microsoft.com/office/officeart/2005/8/layout/hList6"/>
    <dgm:cxn modelId="{3596221E-F41A-4320-A190-F3EAFCCBA797}" type="presParOf" srcId="{62599EAC-7AE3-4D33-AEA2-A4DE5881B056}" destId="{B6B42286-049C-47C9-B70B-E52E9291B094}" srcOrd="2" destOrd="0" presId="urn:microsoft.com/office/officeart/2005/8/layout/hList6"/>
    <dgm:cxn modelId="{43700F9E-DB0E-4A27-9135-F9D09FAA2AD9}" type="presParOf" srcId="{62599EAC-7AE3-4D33-AEA2-A4DE5881B056}" destId="{28883C5E-5580-4EAC-B743-4E7D01963F82}" srcOrd="3" destOrd="0" presId="urn:microsoft.com/office/officeart/2005/8/layout/hList6"/>
    <dgm:cxn modelId="{EE4497C7-238F-4FBD-9739-DC3F46835552}" type="presParOf" srcId="{62599EAC-7AE3-4D33-AEA2-A4DE5881B056}" destId="{6E2DB7D2-D25A-48C6-AD1F-4113925E573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C1E78F-B683-4982-8E77-5C250C439535}"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B41159A3-9C70-45DD-AFE7-58D39614DE37}">
      <dgm:prSet phldrT="[Text]"/>
      <dgm:spPr/>
      <dgm:t>
        <a:bodyPr/>
        <a:lstStyle/>
        <a:p>
          <a:r>
            <a:rPr lang="en-US" dirty="0" smtClean="0"/>
            <a:t>Listen to employees</a:t>
          </a:r>
          <a:endParaRPr lang="en-US" dirty="0"/>
        </a:p>
      </dgm:t>
    </dgm:pt>
    <dgm:pt modelId="{F8F34F46-70C9-4E5B-BD15-1E4BB242E256}" type="parTrans" cxnId="{F09C9E9E-C66D-4479-8903-8944010DFAE5}">
      <dgm:prSet/>
      <dgm:spPr/>
      <dgm:t>
        <a:bodyPr/>
        <a:lstStyle/>
        <a:p>
          <a:endParaRPr lang="en-US"/>
        </a:p>
      </dgm:t>
    </dgm:pt>
    <dgm:pt modelId="{F4B3466C-F09F-4B74-A618-ADE2819C0E3A}" type="sibTrans" cxnId="{F09C9E9E-C66D-4479-8903-8944010DFAE5}">
      <dgm:prSet/>
      <dgm:spPr/>
      <dgm:t>
        <a:bodyPr/>
        <a:lstStyle/>
        <a:p>
          <a:endParaRPr lang="en-US"/>
        </a:p>
      </dgm:t>
    </dgm:pt>
    <dgm:pt modelId="{25871CD1-EB82-4CF6-827F-A4DAF8586668}">
      <dgm:prSet phldrT="[Text]"/>
      <dgm:spPr/>
      <dgm:t>
        <a:bodyPr/>
        <a:lstStyle/>
        <a:p>
          <a:r>
            <a:rPr lang="en-US" dirty="0" smtClean="0"/>
            <a:t>Always be approachable</a:t>
          </a:r>
          <a:endParaRPr lang="en-US" dirty="0"/>
        </a:p>
      </dgm:t>
    </dgm:pt>
    <dgm:pt modelId="{7F80C9DC-030A-4B11-AC5E-E40DE14075FC}" type="parTrans" cxnId="{0B0732F8-3278-4CD4-B38F-3CD9B25CF65B}">
      <dgm:prSet/>
      <dgm:spPr/>
      <dgm:t>
        <a:bodyPr/>
        <a:lstStyle/>
        <a:p>
          <a:endParaRPr lang="en-US"/>
        </a:p>
      </dgm:t>
    </dgm:pt>
    <dgm:pt modelId="{2B876A95-69BE-49C8-814A-9C81DF30B7D4}" type="sibTrans" cxnId="{0B0732F8-3278-4CD4-B38F-3CD9B25CF65B}">
      <dgm:prSet/>
      <dgm:spPr/>
      <dgm:t>
        <a:bodyPr/>
        <a:lstStyle/>
        <a:p>
          <a:endParaRPr lang="en-US"/>
        </a:p>
      </dgm:t>
    </dgm:pt>
    <dgm:pt modelId="{10ED35F3-7210-4E95-9895-4FB02DB96B17}">
      <dgm:prSet phldrT="[Text]"/>
      <dgm:spPr/>
      <dgm:t>
        <a:bodyPr/>
        <a:lstStyle/>
        <a:p>
          <a:r>
            <a:rPr lang="en-US" dirty="0" smtClean="0"/>
            <a:t>If you are busy, schedule a follow-up</a:t>
          </a:r>
          <a:endParaRPr lang="en-US" dirty="0"/>
        </a:p>
      </dgm:t>
    </dgm:pt>
    <dgm:pt modelId="{287CD118-C42C-4612-9458-2128E7EB78DE}" type="parTrans" cxnId="{DF47642D-626E-4E75-9CFE-E87270B56485}">
      <dgm:prSet/>
      <dgm:spPr/>
      <dgm:t>
        <a:bodyPr/>
        <a:lstStyle/>
        <a:p>
          <a:endParaRPr lang="en-US"/>
        </a:p>
      </dgm:t>
    </dgm:pt>
    <dgm:pt modelId="{D6D89513-FD2B-435A-851E-26809FAB07EF}" type="sibTrans" cxnId="{DF47642D-626E-4E75-9CFE-E87270B56485}">
      <dgm:prSet/>
      <dgm:spPr/>
      <dgm:t>
        <a:bodyPr/>
        <a:lstStyle/>
        <a:p>
          <a:endParaRPr lang="en-US"/>
        </a:p>
      </dgm:t>
    </dgm:pt>
    <dgm:pt modelId="{7060A455-E76B-431F-863F-56B1B7E65931}" type="pres">
      <dgm:prSet presAssocID="{19C1E78F-B683-4982-8E77-5C250C439535}" presName="Name0" presStyleCnt="0">
        <dgm:presLayoutVars>
          <dgm:chMax val="7"/>
          <dgm:chPref val="7"/>
          <dgm:dir/>
        </dgm:presLayoutVars>
      </dgm:prSet>
      <dgm:spPr/>
      <dgm:t>
        <a:bodyPr/>
        <a:lstStyle/>
        <a:p>
          <a:endParaRPr lang="en-US"/>
        </a:p>
      </dgm:t>
    </dgm:pt>
    <dgm:pt modelId="{F8AC5EAF-534A-4DD6-A325-E75B03CC0326}" type="pres">
      <dgm:prSet presAssocID="{19C1E78F-B683-4982-8E77-5C250C439535}" presName="Name1" presStyleCnt="0"/>
      <dgm:spPr/>
    </dgm:pt>
    <dgm:pt modelId="{BF5A4DE3-D911-4C04-95A2-41158A56E52C}" type="pres">
      <dgm:prSet presAssocID="{19C1E78F-B683-4982-8E77-5C250C439535}" presName="cycle" presStyleCnt="0"/>
      <dgm:spPr/>
    </dgm:pt>
    <dgm:pt modelId="{2ED6E04B-E255-4F65-AC23-576C918813B5}" type="pres">
      <dgm:prSet presAssocID="{19C1E78F-B683-4982-8E77-5C250C439535}" presName="srcNode" presStyleLbl="node1" presStyleIdx="0" presStyleCnt="3"/>
      <dgm:spPr/>
    </dgm:pt>
    <dgm:pt modelId="{2EE8F969-A511-46B0-BE92-3036E400C925}" type="pres">
      <dgm:prSet presAssocID="{19C1E78F-B683-4982-8E77-5C250C439535}" presName="conn" presStyleLbl="parChTrans1D2" presStyleIdx="0" presStyleCnt="1"/>
      <dgm:spPr/>
      <dgm:t>
        <a:bodyPr/>
        <a:lstStyle/>
        <a:p>
          <a:endParaRPr lang="en-US"/>
        </a:p>
      </dgm:t>
    </dgm:pt>
    <dgm:pt modelId="{386FC65B-056C-4F86-BA79-48C97F86A182}" type="pres">
      <dgm:prSet presAssocID="{19C1E78F-B683-4982-8E77-5C250C439535}" presName="extraNode" presStyleLbl="node1" presStyleIdx="0" presStyleCnt="3"/>
      <dgm:spPr/>
    </dgm:pt>
    <dgm:pt modelId="{D7F87529-BBFA-466F-8581-CDF39861612A}" type="pres">
      <dgm:prSet presAssocID="{19C1E78F-B683-4982-8E77-5C250C439535}" presName="dstNode" presStyleLbl="node1" presStyleIdx="0" presStyleCnt="3"/>
      <dgm:spPr/>
    </dgm:pt>
    <dgm:pt modelId="{CBF226CE-A070-497D-B3A1-CA2589C1595C}" type="pres">
      <dgm:prSet presAssocID="{B41159A3-9C70-45DD-AFE7-58D39614DE37}" presName="text_1" presStyleLbl="node1" presStyleIdx="0" presStyleCnt="3">
        <dgm:presLayoutVars>
          <dgm:bulletEnabled val="1"/>
        </dgm:presLayoutVars>
      </dgm:prSet>
      <dgm:spPr/>
      <dgm:t>
        <a:bodyPr/>
        <a:lstStyle/>
        <a:p>
          <a:endParaRPr lang="en-US"/>
        </a:p>
      </dgm:t>
    </dgm:pt>
    <dgm:pt modelId="{65E7933B-F9AE-44A9-8EF7-D10160737464}" type="pres">
      <dgm:prSet presAssocID="{B41159A3-9C70-45DD-AFE7-58D39614DE37}" presName="accent_1" presStyleCnt="0"/>
      <dgm:spPr/>
    </dgm:pt>
    <dgm:pt modelId="{D8DDB079-4853-4EEA-98FE-98029829BB19}" type="pres">
      <dgm:prSet presAssocID="{B41159A3-9C70-45DD-AFE7-58D39614DE37}" presName="accentRepeatNode" presStyleLbl="solidFgAcc1" presStyleIdx="0" presStyleCnt="3"/>
      <dgm:spPr/>
    </dgm:pt>
    <dgm:pt modelId="{D1BAB911-723D-4C02-B878-5BEC9B1CE49A}" type="pres">
      <dgm:prSet presAssocID="{25871CD1-EB82-4CF6-827F-A4DAF8586668}" presName="text_2" presStyleLbl="node1" presStyleIdx="1" presStyleCnt="3">
        <dgm:presLayoutVars>
          <dgm:bulletEnabled val="1"/>
        </dgm:presLayoutVars>
      </dgm:prSet>
      <dgm:spPr/>
      <dgm:t>
        <a:bodyPr/>
        <a:lstStyle/>
        <a:p>
          <a:endParaRPr lang="en-US"/>
        </a:p>
      </dgm:t>
    </dgm:pt>
    <dgm:pt modelId="{4764E204-9CB9-47ED-8A86-BA5491F26ADF}" type="pres">
      <dgm:prSet presAssocID="{25871CD1-EB82-4CF6-827F-A4DAF8586668}" presName="accent_2" presStyleCnt="0"/>
      <dgm:spPr/>
    </dgm:pt>
    <dgm:pt modelId="{32C5D494-70E6-49D9-BBF1-D4D4A4DEB570}" type="pres">
      <dgm:prSet presAssocID="{25871CD1-EB82-4CF6-827F-A4DAF8586668}" presName="accentRepeatNode" presStyleLbl="solidFgAcc1" presStyleIdx="1" presStyleCnt="3"/>
      <dgm:spPr/>
    </dgm:pt>
    <dgm:pt modelId="{2AF8A4EE-3794-405D-9F6E-0E129D24B63E}" type="pres">
      <dgm:prSet presAssocID="{10ED35F3-7210-4E95-9895-4FB02DB96B17}" presName="text_3" presStyleLbl="node1" presStyleIdx="2" presStyleCnt="3">
        <dgm:presLayoutVars>
          <dgm:bulletEnabled val="1"/>
        </dgm:presLayoutVars>
      </dgm:prSet>
      <dgm:spPr/>
      <dgm:t>
        <a:bodyPr/>
        <a:lstStyle/>
        <a:p>
          <a:endParaRPr lang="en-US"/>
        </a:p>
      </dgm:t>
    </dgm:pt>
    <dgm:pt modelId="{EF3F57A2-CED7-4358-B6E6-4D8737E76635}" type="pres">
      <dgm:prSet presAssocID="{10ED35F3-7210-4E95-9895-4FB02DB96B17}" presName="accent_3" presStyleCnt="0"/>
      <dgm:spPr/>
    </dgm:pt>
    <dgm:pt modelId="{32708731-782C-4E78-951D-F49AE7FBD802}" type="pres">
      <dgm:prSet presAssocID="{10ED35F3-7210-4E95-9895-4FB02DB96B17}" presName="accentRepeatNode" presStyleLbl="solidFgAcc1" presStyleIdx="2" presStyleCnt="3"/>
      <dgm:spPr/>
    </dgm:pt>
  </dgm:ptLst>
  <dgm:cxnLst>
    <dgm:cxn modelId="{0B0732F8-3278-4CD4-B38F-3CD9B25CF65B}" srcId="{19C1E78F-B683-4982-8E77-5C250C439535}" destId="{25871CD1-EB82-4CF6-827F-A4DAF8586668}" srcOrd="1" destOrd="0" parTransId="{7F80C9DC-030A-4B11-AC5E-E40DE14075FC}" sibTransId="{2B876A95-69BE-49C8-814A-9C81DF30B7D4}"/>
    <dgm:cxn modelId="{F09C9E9E-C66D-4479-8903-8944010DFAE5}" srcId="{19C1E78F-B683-4982-8E77-5C250C439535}" destId="{B41159A3-9C70-45DD-AFE7-58D39614DE37}" srcOrd="0" destOrd="0" parTransId="{F8F34F46-70C9-4E5B-BD15-1E4BB242E256}" sibTransId="{F4B3466C-F09F-4B74-A618-ADE2819C0E3A}"/>
    <dgm:cxn modelId="{5762166F-0B0A-43E3-9E20-1281F6CEF8C0}" type="presOf" srcId="{10ED35F3-7210-4E95-9895-4FB02DB96B17}" destId="{2AF8A4EE-3794-405D-9F6E-0E129D24B63E}" srcOrd="0" destOrd="0" presId="urn:microsoft.com/office/officeart/2008/layout/VerticalCurvedList"/>
    <dgm:cxn modelId="{DF47642D-626E-4E75-9CFE-E87270B56485}" srcId="{19C1E78F-B683-4982-8E77-5C250C439535}" destId="{10ED35F3-7210-4E95-9895-4FB02DB96B17}" srcOrd="2" destOrd="0" parTransId="{287CD118-C42C-4612-9458-2128E7EB78DE}" sibTransId="{D6D89513-FD2B-435A-851E-26809FAB07EF}"/>
    <dgm:cxn modelId="{E7F6B483-7AE3-448E-8FD1-1C6B2AA2B7BD}" type="presOf" srcId="{19C1E78F-B683-4982-8E77-5C250C439535}" destId="{7060A455-E76B-431F-863F-56B1B7E65931}" srcOrd="0" destOrd="0" presId="urn:microsoft.com/office/officeart/2008/layout/VerticalCurvedList"/>
    <dgm:cxn modelId="{A1E4E225-E9EF-4D4D-90E1-755BA44B0608}" type="presOf" srcId="{B41159A3-9C70-45DD-AFE7-58D39614DE37}" destId="{CBF226CE-A070-497D-B3A1-CA2589C1595C}" srcOrd="0" destOrd="0" presId="urn:microsoft.com/office/officeart/2008/layout/VerticalCurvedList"/>
    <dgm:cxn modelId="{0C275288-B673-445E-8B13-4C6BDA50E5D1}" type="presOf" srcId="{F4B3466C-F09F-4B74-A618-ADE2819C0E3A}" destId="{2EE8F969-A511-46B0-BE92-3036E400C925}" srcOrd="0" destOrd="0" presId="urn:microsoft.com/office/officeart/2008/layout/VerticalCurvedList"/>
    <dgm:cxn modelId="{B72AD250-FDD3-4F3C-B05B-96C238083ED4}" type="presOf" srcId="{25871CD1-EB82-4CF6-827F-A4DAF8586668}" destId="{D1BAB911-723D-4C02-B878-5BEC9B1CE49A}" srcOrd="0" destOrd="0" presId="urn:microsoft.com/office/officeart/2008/layout/VerticalCurvedList"/>
    <dgm:cxn modelId="{22E8B78A-66E4-4E21-B4CC-8E0AE70F45A6}" type="presParOf" srcId="{7060A455-E76B-431F-863F-56B1B7E65931}" destId="{F8AC5EAF-534A-4DD6-A325-E75B03CC0326}" srcOrd="0" destOrd="0" presId="urn:microsoft.com/office/officeart/2008/layout/VerticalCurvedList"/>
    <dgm:cxn modelId="{854D32D8-F365-41D3-8C52-4CDDADC0E8BA}" type="presParOf" srcId="{F8AC5EAF-534A-4DD6-A325-E75B03CC0326}" destId="{BF5A4DE3-D911-4C04-95A2-41158A56E52C}" srcOrd="0" destOrd="0" presId="urn:microsoft.com/office/officeart/2008/layout/VerticalCurvedList"/>
    <dgm:cxn modelId="{08F0E7D9-BDC5-4007-8B95-4ABB98324407}" type="presParOf" srcId="{BF5A4DE3-D911-4C04-95A2-41158A56E52C}" destId="{2ED6E04B-E255-4F65-AC23-576C918813B5}" srcOrd="0" destOrd="0" presId="urn:microsoft.com/office/officeart/2008/layout/VerticalCurvedList"/>
    <dgm:cxn modelId="{19EC8F39-D7CE-4F25-8173-FD5CE2F467C1}" type="presParOf" srcId="{BF5A4DE3-D911-4C04-95A2-41158A56E52C}" destId="{2EE8F969-A511-46B0-BE92-3036E400C925}" srcOrd="1" destOrd="0" presId="urn:microsoft.com/office/officeart/2008/layout/VerticalCurvedList"/>
    <dgm:cxn modelId="{203D1646-C9DE-448E-B11E-45C0D3ED5BB1}" type="presParOf" srcId="{BF5A4DE3-D911-4C04-95A2-41158A56E52C}" destId="{386FC65B-056C-4F86-BA79-48C97F86A182}" srcOrd="2" destOrd="0" presId="urn:microsoft.com/office/officeart/2008/layout/VerticalCurvedList"/>
    <dgm:cxn modelId="{546CD8F9-B674-4FEC-B831-46E0B9CF1A8C}" type="presParOf" srcId="{BF5A4DE3-D911-4C04-95A2-41158A56E52C}" destId="{D7F87529-BBFA-466F-8581-CDF39861612A}" srcOrd="3" destOrd="0" presId="urn:microsoft.com/office/officeart/2008/layout/VerticalCurvedList"/>
    <dgm:cxn modelId="{26AACCEF-58DA-4C85-B3E7-6E40E8A9DDCB}" type="presParOf" srcId="{F8AC5EAF-534A-4DD6-A325-E75B03CC0326}" destId="{CBF226CE-A070-497D-B3A1-CA2589C1595C}" srcOrd="1" destOrd="0" presId="urn:microsoft.com/office/officeart/2008/layout/VerticalCurvedList"/>
    <dgm:cxn modelId="{B32FD36B-6CD4-4F27-9ADA-EC5250170FF7}" type="presParOf" srcId="{F8AC5EAF-534A-4DD6-A325-E75B03CC0326}" destId="{65E7933B-F9AE-44A9-8EF7-D10160737464}" srcOrd="2" destOrd="0" presId="urn:microsoft.com/office/officeart/2008/layout/VerticalCurvedList"/>
    <dgm:cxn modelId="{8585B5D9-2203-431D-ABA4-5DEBE876096F}" type="presParOf" srcId="{65E7933B-F9AE-44A9-8EF7-D10160737464}" destId="{D8DDB079-4853-4EEA-98FE-98029829BB19}" srcOrd="0" destOrd="0" presId="urn:microsoft.com/office/officeart/2008/layout/VerticalCurvedList"/>
    <dgm:cxn modelId="{B58C8587-1D2E-4ED1-A684-277EECD405E4}" type="presParOf" srcId="{F8AC5EAF-534A-4DD6-A325-E75B03CC0326}" destId="{D1BAB911-723D-4C02-B878-5BEC9B1CE49A}" srcOrd="3" destOrd="0" presId="urn:microsoft.com/office/officeart/2008/layout/VerticalCurvedList"/>
    <dgm:cxn modelId="{68E0D2A2-D9A5-4DCC-A1E2-C27B7E026B03}" type="presParOf" srcId="{F8AC5EAF-534A-4DD6-A325-E75B03CC0326}" destId="{4764E204-9CB9-47ED-8A86-BA5491F26ADF}" srcOrd="4" destOrd="0" presId="urn:microsoft.com/office/officeart/2008/layout/VerticalCurvedList"/>
    <dgm:cxn modelId="{A9DD3B76-4A1A-4EAE-B367-9B8AB4222502}" type="presParOf" srcId="{4764E204-9CB9-47ED-8A86-BA5491F26ADF}" destId="{32C5D494-70E6-49D9-BBF1-D4D4A4DEB570}" srcOrd="0" destOrd="0" presId="urn:microsoft.com/office/officeart/2008/layout/VerticalCurvedList"/>
    <dgm:cxn modelId="{A3E7164E-5B0A-4D63-9746-10EAB8613195}" type="presParOf" srcId="{F8AC5EAF-534A-4DD6-A325-E75B03CC0326}" destId="{2AF8A4EE-3794-405D-9F6E-0E129D24B63E}" srcOrd="5" destOrd="0" presId="urn:microsoft.com/office/officeart/2008/layout/VerticalCurvedList"/>
    <dgm:cxn modelId="{7BF31ED8-316F-4720-9AC1-77E8B3CF95BF}" type="presParOf" srcId="{F8AC5EAF-534A-4DD6-A325-E75B03CC0326}" destId="{EF3F57A2-CED7-4358-B6E6-4D8737E76635}" srcOrd="6" destOrd="0" presId="urn:microsoft.com/office/officeart/2008/layout/VerticalCurvedList"/>
    <dgm:cxn modelId="{02B914C0-A153-41F3-B4E4-569181A2929B}" type="presParOf" srcId="{EF3F57A2-CED7-4358-B6E6-4D8737E76635}" destId="{32708731-782C-4E78-951D-F49AE7FBD80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1684A3A-EFF4-46FF-978F-9A04C7E9741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E0CEAE0A-91CB-4B74-916A-23DBBDB13A54}">
      <dgm:prSet phldrT="[Text]"/>
      <dgm:spPr/>
      <dgm:t>
        <a:bodyPr/>
        <a:lstStyle/>
        <a:p>
          <a:r>
            <a:rPr lang="en-US" dirty="0" smtClean="0"/>
            <a:t>Ben has been monitoring his new manager, Cecilia’s, progress</a:t>
          </a:r>
          <a:endParaRPr lang="en-US" dirty="0"/>
        </a:p>
      </dgm:t>
    </dgm:pt>
    <dgm:pt modelId="{1A10E865-5411-45DF-9EF8-C54965617CFD}" type="parTrans" cxnId="{46F122D3-2156-422D-AE7B-8ACE6B35E93B}">
      <dgm:prSet/>
      <dgm:spPr/>
      <dgm:t>
        <a:bodyPr/>
        <a:lstStyle/>
        <a:p>
          <a:endParaRPr lang="en-US"/>
        </a:p>
      </dgm:t>
    </dgm:pt>
    <dgm:pt modelId="{579BCBDF-5884-411E-8882-EC79B5543D10}" type="sibTrans" cxnId="{46F122D3-2156-422D-AE7B-8ACE6B35E93B}">
      <dgm:prSet/>
      <dgm:spPr/>
      <dgm:t>
        <a:bodyPr/>
        <a:lstStyle/>
        <a:p>
          <a:endParaRPr lang="en-US"/>
        </a:p>
      </dgm:t>
    </dgm:pt>
    <dgm:pt modelId="{6504B7AB-00DF-455A-8E5D-1C9DCA3B77A0}">
      <dgm:prSet phldrT="[Text]"/>
      <dgm:spPr/>
      <dgm:t>
        <a:bodyPr/>
        <a:lstStyle/>
        <a:p>
          <a:r>
            <a:rPr lang="en-US" dirty="0" smtClean="0"/>
            <a:t>The plan was to let her know how she was doing</a:t>
          </a:r>
          <a:endParaRPr lang="en-US" dirty="0"/>
        </a:p>
      </dgm:t>
    </dgm:pt>
    <dgm:pt modelId="{FC6086D2-3439-4ECA-A175-B0BA655DF354}" type="parTrans" cxnId="{37931B4E-8C07-41F3-955A-23DE2902C055}">
      <dgm:prSet/>
      <dgm:spPr/>
      <dgm:t>
        <a:bodyPr/>
        <a:lstStyle/>
        <a:p>
          <a:endParaRPr lang="en-US"/>
        </a:p>
      </dgm:t>
    </dgm:pt>
    <dgm:pt modelId="{816706F3-622B-4F2F-BEFD-DD12B25DDF17}" type="sibTrans" cxnId="{37931B4E-8C07-41F3-955A-23DE2902C055}">
      <dgm:prSet/>
      <dgm:spPr/>
      <dgm:t>
        <a:bodyPr/>
        <a:lstStyle/>
        <a:p>
          <a:endParaRPr lang="en-US"/>
        </a:p>
      </dgm:t>
    </dgm:pt>
    <dgm:pt modelId="{D1D6D7DC-DE6B-4DB2-AB67-8F0A9B1814ED}">
      <dgm:prSet phldrT="[Text]"/>
      <dgm:spPr/>
      <dgm:t>
        <a:bodyPr/>
        <a:lstStyle/>
        <a:p>
          <a:r>
            <a:rPr lang="en-US" dirty="0" smtClean="0"/>
            <a:t>Ben offered several forms of positive feedback</a:t>
          </a:r>
          <a:endParaRPr lang="en-US" dirty="0"/>
        </a:p>
      </dgm:t>
    </dgm:pt>
    <dgm:pt modelId="{4E5359F5-D501-46B9-B4A2-41EC4A9BE1C6}" type="parTrans" cxnId="{80A29736-C0A3-4CD8-8207-31B250AB3A15}">
      <dgm:prSet/>
      <dgm:spPr/>
      <dgm:t>
        <a:bodyPr/>
        <a:lstStyle/>
        <a:p>
          <a:endParaRPr lang="en-US"/>
        </a:p>
      </dgm:t>
    </dgm:pt>
    <dgm:pt modelId="{20D00829-4955-4F2A-B7B3-78F3C73FE652}" type="sibTrans" cxnId="{80A29736-C0A3-4CD8-8207-31B250AB3A15}">
      <dgm:prSet/>
      <dgm:spPr/>
      <dgm:t>
        <a:bodyPr/>
        <a:lstStyle/>
        <a:p>
          <a:endParaRPr lang="en-US"/>
        </a:p>
      </dgm:t>
    </dgm:pt>
    <dgm:pt modelId="{5B63E5B7-FB08-4915-A13B-984B57CA0326}">
      <dgm:prSet phldrT="[Text]"/>
      <dgm:spPr/>
      <dgm:t>
        <a:bodyPr/>
        <a:lstStyle/>
        <a:p>
          <a:r>
            <a:rPr lang="en-US" dirty="0" smtClean="0"/>
            <a:t>Cecilia listened and asked questions when needed</a:t>
          </a:r>
          <a:endParaRPr lang="en-US" dirty="0"/>
        </a:p>
      </dgm:t>
    </dgm:pt>
    <dgm:pt modelId="{E3775ECC-E014-41E4-BA2E-6A2063A70B87}" type="parTrans" cxnId="{7124D98B-F0C8-4569-A311-D3AFB056B691}">
      <dgm:prSet/>
      <dgm:spPr/>
    </dgm:pt>
    <dgm:pt modelId="{D6C8DCBE-1A2C-4A3D-A4F9-B6DC6C13CB8E}" type="sibTrans" cxnId="{7124D98B-F0C8-4569-A311-D3AFB056B691}">
      <dgm:prSet/>
      <dgm:spPr/>
    </dgm:pt>
    <dgm:pt modelId="{E0FFBE3F-5B3D-420C-B2F0-2CA72D5DA8D5}" type="pres">
      <dgm:prSet presAssocID="{A1684A3A-EFF4-46FF-978F-9A04C7E97413}" presName="layout" presStyleCnt="0">
        <dgm:presLayoutVars>
          <dgm:chMax/>
          <dgm:chPref/>
          <dgm:dir/>
          <dgm:animOne val="branch"/>
          <dgm:animLvl val="lvl"/>
          <dgm:resizeHandles/>
        </dgm:presLayoutVars>
      </dgm:prSet>
      <dgm:spPr/>
      <dgm:t>
        <a:bodyPr/>
        <a:lstStyle/>
        <a:p>
          <a:endParaRPr lang="en-US"/>
        </a:p>
      </dgm:t>
    </dgm:pt>
    <dgm:pt modelId="{84D8F694-B118-4556-8616-8C61DCA07529}" type="pres">
      <dgm:prSet presAssocID="{E0CEAE0A-91CB-4B74-916A-23DBBDB13A54}" presName="root" presStyleCnt="0">
        <dgm:presLayoutVars>
          <dgm:chMax/>
          <dgm:chPref val="4"/>
        </dgm:presLayoutVars>
      </dgm:prSet>
      <dgm:spPr/>
    </dgm:pt>
    <dgm:pt modelId="{769CD0C0-C011-482E-B0F8-E995544B224A}" type="pres">
      <dgm:prSet presAssocID="{E0CEAE0A-91CB-4B74-916A-23DBBDB13A54}" presName="rootComposite" presStyleCnt="0">
        <dgm:presLayoutVars/>
      </dgm:prSet>
      <dgm:spPr/>
    </dgm:pt>
    <dgm:pt modelId="{7ACEA96A-AB39-4FE9-8F71-E3F7ED425904}" type="pres">
      <dgm:prSet presAssocID="{E0CEAE0A-91CB-4B74-916A-23DBBDB13A54}" presName="rootText" presStyleLbl="node0" presStyleIdx="0" presStyleCnt="1">
        <dgm:presLayoutVars>
          <dgm:chMax/>
          <dgm:chPref val="4"/>
        </dgm:presLayoutVars>
      </dgm:prSet>
      <dgm:spPr/>
      <dgm:t>
        <a:bodyPr/>
        <a:lstStyle/>
        <a:p>
          <a:endParaRPr lang="en-US"/>
        </a:p>
      </dgm:t>
    </dgm:pt>
    <dgm:pt modelId="{0D6E121D-67C6-497E-9AAF-E05334D44189}" type="pres">
      <dgm:prSet presAssocID="{E0CEAE0A-91CB-4B74-916A-23DBBDB13A54}" presName="childShape" presStyleCnt="0">
        <dgm:presLayoutVars>
          <dgm:chMax val="0"/>
          <dgm:chPref val="0"/>
        </dgm:presLayoutVars>
      </dgm:prSet>
      <dgm:spPr/>
    </dgm:pt>
    <dgm:pt modelId="{1E594F1C-80A6-4181-8283-526F97788032}" type="pres">
      <dgm:prSet presAssocID="{6504B7AB-00DF-455A-8E5D-1C9DCA3B77A0}" presName="childComposite" presStyleCnt="0">
        <dgm:presLayoutVars>
          <dgm:chMax val="0"/>
          <dgm:chPref val="0"/>
        </dgm:presLayoutVars>
      </dgm:prSet>
      <dgm:spPr/>
    </dgm:pt>
    <dgm:pt modelId="{877DB476-47FE-4BD3-97C0-36BBD0273D92}" type="pres">
      <dgm:prSet presAssocID="{6504B7AB-00DF-455A-8E5D-1C9DCA3B77A0}" presName="Image" presStyleLbl="node1" presStyleIdx="0" presStyleCnt="3"/>
      <dgm:spPr>
        <a:solidFill>
          <a:schemeClr val="accent2">
            <a:hueOff val="0"/>
            <a:satOff val="0"/>
            <a:lumOff val="0"/>
          </a:schemeClr>
        </a:solidFill>
      </dgm:spPr>
    </dgm:pt>
    <dgm:pt modelId="{8A9B7AFC-E9B3-483F-9343-507869630074}" type="pres">
      <dgm:prSet presAssocID="{6504B7AB-00DF-455A-8E5D-1C9DCA3B77A0}" presName="childText" presStyleLbl="lnNode1" presStyleIdx="0" presStyleCnt="3">
        <dgm:presLayoutVars>
          <dgm:chMax val="0"/>
          <dgm:chPref val="0"/>
          <dgm:bulletEnabled val="1"/>
        </dgm:presLayoutVars>
      </dgm:prSet>
      <dgm:spPr/>
      <dgm:t>
        <a:bodyPr/>
        <a:lstStyle/>
        <a:p>
          <a:endParaRPr lang="en-US"/>
        </a:p>
      </dgm:t>
    </dgm:pt>
    <dgm:pt modelId="{867F106D-FD19-4D78-BBEF-2A62356F18AD}" type="pres">
      <dgm:prSet presAssocID="{D1D6D7DC-DE6B-4DB2-AB67-8F0A9B1814ED}" presName="childComposite" presStyleCnt="0">
        <dgm:presLayoutVars>
          <dgm:chMax val="0"/>
          <dgm:chPref val="0"/>
        </dgm:presLayoutVars>
      </dgm:prSet>
      <dgm:spPr/>
    </dgm:pt>
    <dgm:pt modelId="{5DAC725D-36DA-4D56-A48D-A0698B199B18}" type="pres">
      <dgm:prSet presAssocID="{D1D6D7DC-DE6B-4DB2-AB67-8F0A9B1814ED}" presName="Image" presStyleLbl="node1" presStyleIdx="1" presStyleCnt="3"/>
      <dgm:spPr>
        <a:solidFill>
          <a:schemeClr val="accent2">
            <a:hueOff val="2340759"/>
            <a:satOff val="-2919"/>
            <a:lumOff val="686"/>
          </a:schemeClr>
        </a:solidFill>
      </dgm:spPr>
    </dgm:pt>
    <dgm:pt modelId="{ABAC721B-59CC-493D-8279-8F7BD105C3F9}" type="pres">
      <dgm:prSet presAssocID="{D1D6D7DC-DE6B-4DB2-AB67-8F0A9B1814ED}" presName="childText" presStyleLbl="lnNode1" presStyleIdx="1" presStyleCnt="3">
        <dgm:presLayoutVars>
          <dgm:chMax val="0"/>
          <dgm:chPref val="0"/>
          <dgm:bulletEnabled val="1"/>
        </dgm:presLayoutVars>
      </dgm:prSet>
      <dgm:spPr/>
      <dgm:t>
        <a:bodyPr/>
        <a:lstStyle/>
        <a:p>
          <a:endParaRPr lang="en-US"/>
        </a:p>
      </dgm:t>
    </dgm:pt>
    <dgm:pt modelId="{55BF77B5-57B9-4AB7-98CA-CFA7AE9CFB5A}" type="pres">
      <dgm:prSet presAssocID="{5B63E5B7-FB08-4915-A13B-984B57CA0326}" presName="childComposite" presStyleCnt="0">
        <dgm:presLayoutVars>
          <dgm:chMax val="0"/>
          <dgm:chPref val="0"/>
        </dgm:presLayoutVars>
      </dgm:prSet>
      <dgm:spPr/>
    </dgm:pt>
    <dgm:pt modelId="{23776614-B429-43D8-B86C-BCEB4A29046D}" type="pres">
      <dgm:prSet presAssocID="{5B63E5B7-FB08-4915-A13B-984B57CA0326}" presName="Image" presStyleLbl="node1" presStyleIdx="2" presStyleCnt="3"/>
      <dgm:spPr>
        <a:solidFill>
          <a:schemeClr val="accent2">
            <a:hueOff val="4681519"/>
            <a:satOff val="-5839"/>
            <a:lumOff val="1373"/>
          </a:schemeClr>
        </a:solidFill>
      </dgm:spPr>
    </dgm:pt>
    <dgm:pt modelId="{4C4BFACA-FAD2-4CFD-B93A-3A5A7EDACEAF}" type="pres">
      <dgm:prSet presAssocID="{5B63E5B7-FB08-4915-A13B-984B57CA0326}" presName="childText" presStyleLbl="lnNode1" presStyleIdx="2" presStyleCnt="3">
        <dgm:presLayoutVars>
          <dgm:chMax val="0"/>
          <dgm:chPref val="0"/>
          <dgm:bulletEnabled val="1"/>
        </dgm:presLayoutVars>
      </dgm:prSet>
      <dgm:spPr/>
      <dgm:t>
        <a:bodyPr/>
        <a:lstStyle/>
        <a:p>
          <a:endParaRPr lang="en-US"/>
        </a:p>
      </dgm:t>
    </dgm:pt>
  </dgm:ptLst>
  <dgm:cxnLst>
    <dgm:cxn modelId="{37931B4E-8C07-41F3-955A-23DE2902C055}" srcId="{E0CEAE0A-91CB-4B74-916A-23DBBDB13A54}" destId="{6504B7AB-00DF-455A-8E5D-1C9DCA3B77A0}" srcOrd="0" destOrd="0" parTransId="{FC6086D2-3439-4ECA-A175-B0BA655DF354}" sibTransId="{816706F3-622B-4F2F-BEFD-DD12B25DDF17}"/>
    <dgm:cxn modelId="{4E26BDA8-7AB8-417E-B53E-82EF7BB360C3}" type="presOf" srcId="{E0CEAE0A-91CB-4B74-916A-23DBBDB13A54}" destId="{7ACEA96A-AB39-4FE9-8F71-E3F7ED425904}" srcOrd="0" destOrd="0" presId="urn:microsoft.com/office/officeart/2008/layout/PictureAccentList"/>
    <dgm:cxn modelId="{7124D98B-F0C8-4569-A311-D3AFB056B691}" srcId="{E0CEAE0A-91CB-4B74-916A-23DBBDB13A54}" destId="{5B63E5B7-FB08-4915-A13B-984B57CA0326}" srcOrd="2" destOrd="0" parTransId="{E3775ECC-E014-41E4-BA2E-6A2063A70B87}" sibTransId="{D6C8DCBE-1A2C-4A3D-A4F9-B6DC6C13CB8E}"/>
    <dgm:cxn modelId="{1FB9B162-358C-496C-A8A1-A7CE136CF03B}" type="presOf" srcId="{6504B7AB-00DF-455A-8E5D-1C9DCA3B77A0}" destId="{8A9B7AFC-E9B3-483F-9343-507869630074}" srcOrd="0" destOrd="0" presId="urn:microsoft.com/office/officeart/2008/layout/PictureAccentList"/>
    <dgm:cxn modelId="{80A29736-C0A3-4CD8-8207-31B250AB3A15}" srcId="{E0CEAE0A-91CB-4B74-916A-23DBBDB13A54}" destId="{D1D6D7DC-DE6B-4DB2-AB67-8F0A9B1814ED}" srcOrd="1" destOrd="0" parTransId="{4E5359F5-D501-46B9-B4A2-41EC4A9BE1C6}" sibTransId="{20D00829-4955-4F2A-B7B3-78F3C73FE652}"/>
    <dgm:cxn modelId="{E91D4BF6-5A41-4258-99BE-85C1F4A99E28}" type="presOf" srcId="{A1684A3A-EFF4-46FF-978F-9A04C7E97413}" destId="{E0FFBE3F-5B3D-420C-B2F0-2CA72D5DA8D5}" srcOrd="0" destOrd="0" presId="urn:microsoft.com/office/officeart/2008/layout/PictureAccentList"/>
    <dgm:cxn modelId="{46F122D3-2156-422D-AE7B-8ACE6B35E93B}" srcId="{A1684A3A-EFF4-46FF-978F-9A04C7E97413}" destId="{E0CEAE0A-91CB-4B74-916A-23DBBDB13A54}" srcOrd="0" destOrd="0" parTransId="{1A10E865-5411-45DF-9EF8-C54965617CFD}" sibTransId="{579BCBDF-5884-411E-8882-EC79B5543D10}"/>
    <dgm:cxn modelId="{2ADC85BE-15DE-459F-9B66-E6B3436D202B}" type="presOf" srcId="{D1D6D7DC-DE6B-4DB2-AB67-8F0A9B1814ED}" destId="{ABAC721B-59CC-493D-8279-8F7BD105C3F9}" srcOrd="0" destOrd="0" presId="urn:microsoft.com/office/officeart/2008/layout/PictureAccentList"/>
    <dgm:cxn modelId="{F4C24AA0-7D3C-4632-9CF9-85E16C7AD6F6}" type="presOf" srcId="{5B63E5B7-FB08-4915-A13B-984B57CA0326}" destId="{4C4BFACA-FAD2-4CFD-B93A-3A5A7EDACEAF}" srcOrd="0" destOrd="0" presId="urn:microsoft.com/office/officeart/2008/layout/PictureAccentList"/>
    <dgm:cxn modelId="{5531AA0B-E757-4C12-B6E6-5BE5CFBD4542}" type="presParOf" srcId="{E0FFBE3F-5B3D-420C-B2F0-2CA72D5DA8D5}" destId="{84D8F694-B118-4556-8616-8C61DCA07529}" srcOrd="0" destOrd="0" presId="urn:microsoft.com/office/officeart/2008/layout/PictureAccentList"/>
    <dgm:cxn modelId="{AAD442ED-C445-4037-8F9C-0D8FBD0267A5}" type="presParOf" srcId="{84D8F694-B118-4556-8616-8C61DCA07529}" destId="{769CD0C0-C011-482E-B0F8-E995544B224A}" srcOrd="0" destOrd="0" presId="urn:microsoft.com/office/officeart/2008/layout/PictureAccentList"/>
    <dgm:cxn modelId="{B26076E1-C2BF-442F-B619-8B556737F78A}" type="presParOf" srcId="{769CD0C0-C011-482E-B0F8-E995544B224A}" destId="{7ACEA96A-AB39-4FE9-8F71-E3F7ED425904}" srcOrd="0" destOrd="0" presId="urn:microsoft.com/office/officeart/2008/layout/PictureAccentList"/>
    <dgm:cxn modelId="{3FF00227-CD85-44EB-AE34-45444205ACC4}" type="presParOf" srcId="{84D8F694-B118-4556-8616-8C61DCA07529}" destId="{0D6E121D-67C6-497E-9AAF-E05334D44189}" srcOrd="1" destOrd="0" presId="urn:microsoft.com/office/officeart/2008/layout/PictureAccentList"/>
    <dgm:cxn modelId="{CA94333F-F79F-49E0-9F09-EF1AE59D4581}" type="presParOf" srcId="{0D6E121D-67C6-497E-9AAF-E05334D44189}" destId="{1E594F1C-80A6-4181-8283-526F97788032}" srcOrd="0" destOrd="0" presId="urn:microsoft.com/office/officeart/2008/layout/PictureAccentList"/>
    <dgm:cxn modelId="{AFC17375-5F93-4A6B-9C27-0FF33EA84E94}" type="presParOf" srcId="{1E594F1C-80A6-4181-8283-526F97788032}" destId="{877DB476-47FE-4BD3-97C0-36BBD0273D92}" srcOrd="0" destOrd="0" presId="urn:microsoft.com/office/officeart/2008/layout/PictureAccentList"/>
    <dgm:cxn modelId="{E4DCC457-9774-4A58-B5EA-52940D8188CD}" type="presParOf" srcId="{1E594F1C-80A6-4181-8283-526F97788032}" destId="{8A9B7AFC-E9B3-483F-9343-507869630074}" srcOrd="1" destOrd="0" presId="urn:microsoft.com/office/officeart/2008/layout/PictureAccentList"/>
    <dgm:cxn modelId="{B4F6C04F-DC42-48D1-A32F-5BA81F97FAE5}" type="presParOf" srcId="{0D6E121D-67C6-497E-9AAF-E05334D44189}" destId="{867F106D-FD19-4D78-BBEF-2A62356F18AD}" srcOrd="1" destOrd="0" presId="urn:microsoft.com/office/officeart/2008/layout/PictureAccentList"/>
    <dgm:cxn modelId="{1A924979-A880-4CC5-B3DE-DC32F0360851}" type="presParOf" srcId="{867F106D-FD19-4D78-BBEF-2A62356F18AD}" destId="{5DAC725D-36DA-4D56-A48D-A0698B199B18}" srcOrd="0" destOrd="0" presId="urn:microsoft.com/office/officeart/2008/layout/PictureAccentList"/>
    <dgm:cxn modelId="{89602ED4-D0C9-4EDC-B41D-11A63A4497CF}" type="presParOf" srcId="{867F106D-FD19-4D78-BBEF-2A62356F18AD}" destId="{ABAC721B-59CC-493D-8279-8F7BD105C3F9}" srcOrd="1" destOrd="0" presId="urn:microsoft.com/office/officeart/2008/layout/PictureAccentList"/>
    <dgm:cxn modelId="{E6F7E054-3611-4124-83A6-4E50CB7B3225}" type="presParOf" srcId="{0D6E121D-67C6-497E-9AAF-E05334D44189}" destId="{55BF77B5-57B9-4AB7-98CA-CFA7AE9CFB5A}" srcOrd="2" destOrd="0" presId="urn:microsoft.com/office/officeart/2008/layout/PictureAccentList"/>
    <dgm:cxn modelId="{FC21A7E6-D401-4317-8B87-444CFE57BFBA}" type="presParOf" srcId="{55BF77B5-57B9-4AB7-98CA-CFA7AE9CFB5A}" destId="{23776614-B429-43D8-B86C-BCEB4A29046D}" srcOrd="0" destOrd="0" presId="urn:microsoft.com/office/officeart/2008/layout/PictureAccentList"/>
    <dgm:cxn modelId="{7D8E65FF-446D-4068-B051-763A0508F890}" type="presParOf" srcId="{55BF77B5-57B9-4AB7-98CA-CFA7AE9CFB5A}" destId="{4C4BFACA-FAD2-4CFD-B93A-3A5A7EDACEA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434EEA5-8245-4C7F-99EE-0C746777B42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111AD12-4920-4E45-B2AF-D08FD2F5A829}">
      <dgm:prSet phldrT="[Text]"/>
      <dgm:spPr/>
      <dgm:t>
        <a:bodyPr/>
        <a:lstStyle/>
        <a:p>
          <a:r>
            <a:rPr lang="en-US" dirty="0" smtClean="0"/>
            <a:t>Give support</a:t>
          </a:r>
          <a:endParaRPr lang="en-US" dirty="0"/>
        </a:p>
      </dgm:t>
    </dgm:pt>
    <dgm:pt modelId="{D93AC89E-2E54-4A59-829D-8299533AA021}" type="parTrans" cxnId="{1F2D7F72-0B09-44D8-B006-2E8B3244694E}">
      <dgm:prSet/>
      <dgm:spPr/>
      <dgm:t>
        <a:bodyPr/>
        <a:lstStyle/>
        <a:p>
          <a:endParaRPr lang="en-US"/>
        </a:p>
      </dgm:t>
    </dgm:pt>
    <dgm:pt modelId="{FCEC81A5-0DB9-46EF-8E1E-B8CC82ADAF10}" type="sibTrans" cxnId="{1F2D7F72-0B09-44D8-B006-2E8B3244694E}">
      <dgm:prSet/>
      <dgm:spPr/>
      <dgm:t>
        <a:bodyPr/>
        <a:lstStyle/>
        <a:p>
          <a:endParaRPr lang="en-US"/>
        </a:p>
      </dgm:t>
    </dgm:pt>
    <dgm:pt modelId="{60209898-BEEC-454B-8A2A-451B9CD00582}">
      <dgm:prSet phldrT="[Text]"/>
      <dgm:spPr/>
      <dgm:t>
        <a:bodyPr/>
        <a:lstStyle/>
        <a:p>
          <a:r>
            <a:rPr lang="en-US" dirty="0" smtClean="0"/>
            <a:t>Improves their skills</a:t>
          </a:r>
          <a:endParaRPr lang="en-US" dirty="0"/>
        </a:p>
      </dgm:t>
    </dgm:pt>
    <dgm:pt modelId="{CCE80B39-C1CD-4B71-80C6-3AAABA0B1381}" type="parTrans" cxnId="{BF924A37-342F-42C3-8D47-827A6AC176AB}">
      <dgm:prSet/>
      <dgm:spPr/>
      <dgm:t>
        <a:bodyPr/>
        <a:lstStyle/>
        <a:p>
          <a:endParaRPr lang="en-US"/>
        </a:p>
      </dgm:t>
    </dgm:pt>
    <dgm:pt modelId="{3A4DD4DE-4B3B-4C9A-8271-361264957552}" type="sibTrans" cxnId="{BF924A37-342F-42C3-8D47-827A6AC176AB}">
      <dgm:prSet/>
      <dgm:spPr/>
      <dgm:t>
        <a:bodyPr/>
        <a:lstStyle/>
        <a:p>
          <a:endParaRPr lang="en-US"/>
        </a:p>
      </dgm:t>
    </dgm:pt>
    <dgm:pt modelId="{1C5CC2DE-29B1-477B-99EE-1CB501D2ADB8}">
      <dgm:prSet phldrT="[Text]"/>
      <dgm:spPr/>
      <dgm:t>
        <a:bodyPr/>
        <a:lstStyle/>
        <a:p>
          <a:r>
            <a:rPr lang="en-US" dirty="0" smtClean="0"/>
            <a:t>Develops better leaders</a:t>
          </a:r>
          <a:endParaRPr lang="en-US" dirty="0"/>
        </a:p>
      </dgm:t>
    </dgm:pt>
    <dgm:pt modelId="{529BC2E7-31CF-4528-958C-FC74EFD4593E}" type="parTrans" cxnId="{64740E90-F1E3-4A20-A542-04FF4825A74D}">
      <dgm:prSet/>
      <dgm:spPr/>
      <dgm:t>
        <a:bodyPr/>
        <a:lstStyle/>
        <a:p>
          <a:endParaRPr lang="en-US"/>
        </a:p>
      </dgm:t>
    </dgm:pt>
    <dgm:pt modelId="{22334D27-0E68-4BF1-9B8F-00A6CEC7A5E5}" type="sibTrans" cxnId="{64740E90-F1E3-4A20-A542-04FF4825A74D}">
      <dgm:prSet/>
      <dgm:spPr/>
      <dgm:t>
        <a:bodyPr/>
        <a:lstStyle/>
        <a:p>
          <a:endParaRPr lang="en-US"/>
        </a:p>
      </dgm:t>
    </dgm:pt>
    <dgm:pt modelId="{E91D38D4-4D85-4A98-B8A3-D6A8E78A539D}" type="pres">
      <dgm:prSet presAssocID="{C434EEA5-8245-4C7F-99EE-0C746777B422}" presName="outerComposite" presStyleCnt="0">
        <dgm:presLayoutVars>
          <dgm:chMax val="5"/>
          <dgm:dir/>
          <dgm:resizeHandles val="exact"/>
        </dgm:presLayoutVars>
      </dgm:prSet>
      <dgm:spPr/>
      <dgm:t>
        <a:bodyPr/>
        <a:lstStyle/>
        <a:p>
          <a:endParaRPr lang="en-US"/>
        </a:p>
      </dgm:t>
    </dgm:pt>
    <dgm:pt modelId="{A1FEA9BB-F915-48D1-A825-9B9AB04F27CE}" type="pres">
      <dgm:prSet presAssocID="{C434EEA5-8245-4C7F-99EE-0C746777B422}" presName="dummyMaxCanvas" presStyleCnt="0">
        <dgm:presLayoutVars/>
      </dgm:prSet>
      <dgm:spPr/>
    </dgm:pt>
    <dgm:pt modelId="{2ECB2BA7-E5AE-4C3B-800F-D8501BA4A983}" type="pres">
      <dgm:prSet presAssocID="{C434EEA5-8245-4C7F-99EE-0C746777B422}" presName="ThreeNodes_1" presStyleLbl="node1" presStyleIdx="0" presStyleCnt="3">
        <dgm:presLayoutVars>
          <dgm:bulletEnabled val="1"/>
        </dgm:presLayoutVars>
      </dgm:prSet>
      <dgm:spPr/>
      <dgm:t>
        <a:bodyPr/>
        <a:lstStyle/>
        <a:p>
          <a:endParaRPr lang="en-US"/>
        </a:p>
      </dgm:t>
    </dgm:pt>
    <dgm:pt modelId="{19B8CBE4-DCD4-4A8D-BB1F-35FB98414B22}" type="pres">
      <dgm:prSet presAssocID="{C434EEA5-8245-4C7F-99EE-0C746777B422}" presName="ThreeNodes_2" presStyleLbl="node1" presStyleIdx="1" presStyleCnt="3">
        <dgm:presLayoutVars>
          <dgm:bulletEnabled val="1"/>
        </dgm:presLayoutVars>
      </dgm:prSet>
      <dgm:spPr/>
      <dgm:t>
        <a:bodyPr/>
        <a:lstStyle/>
        <a:p>
          <a:endParaRPr lang="en-US"/>
        </a:p>
      </dgm:t>
    </dgm:pt>
    <dgm:pt modelId="{55A7AA44-0F6C-401A-BE39-FDAF30A00233}" type="pres">
      <dgm:prSet presAssocID="{C434EEA5-8245-4C7F-99EE-0C746777B422}" presName="ThreeNodes_3" presStyleLbl="node1" presStyleIdx="2" presStyleCnt="3">
        <dgm:presLayoutVars>
          <dgm:bulletEnabled val="1"/>
        </dgm:presLayoutVars>
      </dgm:prSet>
      <dgm:spPr/>
      <dgm:t>
        <a:bodyPr/>
        <a:lstStyle/>
        <a:p>
          <a:endParaRPr lang="en-US"/>
        </a:p>
      </dgm:t>
    </dgm:pt>
    <dgm:pt modelId="{AEE10A8C-EAE4-4EA8-AD01-6F433C0F1E68}" type="pres">
      <dgm:prSet presAssocID="{C434EEA5-8245-4C7F-99EE-0C746777B422}" presName="ThreeConn_1-2" presStyleLbl="fgAccFollowNode1" presStyleIdx="0" presStyleCnt="2">
        <dgm:presLayoutVars>
          <dgm:bulletEnabled val="1"/>
        </dgm:presLayoutVars>
      </dgm:prSet>
      <dgm:spPr/>
      <dgm:t>
        <a:bodyPr/>
        <a:lstStyle/>
        <a:p>
          <a:endParaRPr lang="en-US"/>
        </a:p>
      </dgm:t>
    </dgm:pt>
    <dgm:pt modelId="{1C62B493-1CB4-43F2-986A-4F5A856FDD3B}" type="pres">
      <dgm:prSet presAssocID="{C434EEA5-8245-4C7F-99EE-0C746777B422}" presName="ThreeConn_2-3" presStyleLbl="fgAccFollowNode1" presStyleIdx="1" presStyleCnt="2">
        <dgm:presLayoutVars>
          <dgm:bulletEnabled val="1"/>
        </dgm:presLayoutVars>
      </dgm:prSet>
      <dgm:spPr/>
      <dgm:t>
        <a:bodyPr/>
        <a:lstStyle/>
        <a:p>
          <a:endParaRPr lang="en-US"/>
        </a:p>
      </dgm:t>
    </dgm:pt>
    <dgm:pt modelId="{FD3782A9-785D-4413-BA9C-0EE1712BCFBB}" type="pres">
      <dgm:prSet presAssocID="{C434EEA5-8245-4C7F-99EE-0C746777B422}" presName="ThreeNodes_1_text" presStyleLbl="node1" presStyleIdx="2" presStyleCnt="3">
        <dgm:presLayoutVars>
          <dgm:bulletEnabled val="1"/>
        </dgm:presLayoutVars>
      </dgm:prSet>
      <dgm:spPr/>
      <dgm:t>
        <a:bodyPr/>
        <a:lstStyle/>
        <a:p>
          <a:endParaRPr lang="en-US"/>
        </a:p>
      </dgm:t>
    </dgm:pt>
    <dgm:pt modelId="{389FA22E-D360-45B2-B9C2-64177C00ECC9}" type="pres">
      <dgm:prSet presAssocID="{C434EEA5-8245-4C7F-99EE-0C746777B422}" presName="ThreeNodes_2_text" presStyleLbl="node1" presStyleIdx="2" presStyleCnt="3">
        <dgm:presLayoutVars>
          <dgm:bulletEnabled val="1"/>
        </dgm:presLayoutVars>
      </dgm:prSet>
      <dgm:spPr/>
      <dgm:t>
        <a:bodyPr/>
        <a:lstStyle/>
        <a:p>
          <a:endParaRPr lang="en-US"/>
        </a:p>
      </dgm:t>
    </dgm:pt>
    <dgm:pt modelId="{18A12BDF-1041-4AC5-A836-1776E79B82B4}" type="pres">
      <dgm:prSet presAssocID="{C434EEA5-8245-4C7F-99EE-0C746777B422}" presName="ThreeNodes_3_text" presStyleLbl="node1" presStyleIdx="2" presStyleCnt="3">
        <dgm:presLayoutVars>
          <dgm:bulletEnabled val="1"/>
        </dgm:presLayoutVars>
      </dgm:prSet>
      <dgm:spPr/>
      <dgm:t>
        <a:bodyPr/>
        <a:lstStyle/>
        <a:p>
          <a:endParaRPr lang="en-US"/>
        </a:p>
      </dgm:t>
    </dgm:pt>
  </dgm:ptLst>
  <dgm:cxnLst>
    <dgm:cxn modelId="{FF822BD9-E419-4509-9BCC-8A3662E10104}" type="presOf" srcId="{1C5CC2DE-29B1-477B-99EE-1CB501D2ADB8}" destId="{18A12BDF-1041-4AC5-A836-1776E79B82B4}" srcOrd="1" destOrd="0" presId="urn:microsoft.com/office/officeart/2005/8/layout/vProcess5"/>
    <dgm:cxn modelId="{C968DDA9-B08E-4D5C-86DB-E82C1A5DC170}" type="presOf" srcId="{60209898-BEEC-454B-8A2A-451B9CD00582}" destId="{389FA22E-D360-45B2-B9C2-64177C00ECC9}" srcOrd="1" destOrd="0" presId="urn:microsoft.com/office/officeart/2005/8/layout/vProcess5"/>
    <dgm:cxn modelId="{881567C8-3F14-424A-B2E3-930EFBC33885}" type="presOf" srcId="{2111AD12-4920-4E45-B2AF-D08FD2F5A829}" destId="{FD3782A9-785D-4413-BA9C-0EE1712BCFBB}" srcOrd="1" destOrd="0" presId="urn:microsoft.com/office/officeart/2005/8/layout/vProcess5"/>
    <dgm:cxn modelId="{D61C9042-D5EA-478D-9D3D-C96DC98B3595}" type="presOf" srcId="{FCEC81A5-0DB9-46EF-8E1E-B8CC82ADAF10}" destId="{AEE10A8C-EAE4-4EA8-AD01-6F433C0F1E68}" srcOrd="0" destOrd="0" presId="urn:microsoft.com/office/officeart/2005/8/layout/vProcess5"/>
    <dgm:cxn modelId="{1F2D7F72-0B09-44D8-B006-2E8B3244694E}" srcId="{C434EEA5-8245-4C7F-99EE-0C746777B422}" destId="{2111AD12-4920-4E45-B2AF-D08FD2F5A829}" srcOrd="0" destOrd="0" parTransId="{D93AC89E-2E54-4A59-829D-8299533AA021}" sibTransId="{FCEC81A5-0DB9-46EF-8E1E-B8CC82ADAF10}"/>
    <dgm:cxn modelId="{64740E90-F1E3-4A20-A542-04FF4825A74D}" srcId="{C434EEA5-8245-4C7F-99EE-0C746777B422}" destId="{1C5CC2DE-29B1-477B-99EE-1CB501D2ADB8}" srcOrd="2" destOrd="0" parTransId="{529BC2E7-31CF-4528-958C-FC74EFD4593E}" sibTransId="{22334D27-0E68-4BF1-9B8F-00A6CEC7A5E5}"/>
    <dgm:cxn modelId="{E53E302A-1618-4B14-A5C0-904B75B61431}" type="presOf" srcId="{2111AD12-4920-4E45-B2AF-D08FD2F5A829}" destId="{2ECB2BA7-E5AE-4C3B-800F-D8501BA4A983}" srcOrd="0" destOrd="0" presId="urn:microsoft.com/office/officeart/2005/8/layout/vProcess5"/>
    <dgm:cxn modelId="{1FE7080D-F686-4430-9A3B-51853701D446}" type="presOf" srcId="{1C5CC2DE-29B1-477B-99EE-1CB501D2ADB8}" destId="{55A7AA44-0F6C-401A-BE39-FDAF30A00233}" srcOrd="0" destOrd="0" presId="urn:microsoft.com/office/officeart/2005/8/layout/vProcess5"/>
    <dgm:cxn modelId="{BF924A37-342F-42C3-8D47-827A6AC176AB}" srcId="{C434EEA5-8245-4C7F-99EE-0C746777B422}" destId="{60209898-BEEC-454B-8A2A-451B9CD00582}" srcOrd="1" destOrd="0" parTransId="{CCE80B39-C1CD-4B71-80C6-3AAABA0B1381}" sibTransId="{3A4DD4DE-4B3B-4C9A-8271-361264957552}"/>
    <dgm:cxn modelId="{57FFFB09-2ABC-4A78-AFCF-FA1565E285C3}" type="presOf" srcId="{60209898-BEEC-454B-8A2A-451B9CD00582}" destId="{19B8CBE4-DCD4-4A8D-BB1F-35FB98414B22}" srcOrd="0" destOrd="0" presId="urn:microsoft.com/office/officeart/2005/8/layout/vProcess5"/>
    <dgm:cxn modelId="{0B4EB6D9-5DDB-4AED-A0DE-15A3C86B3446}" type="presOf" srcId="{3A4DD4DE-4B3B-4C9A-8271-361264957552}" destId="{1C62B493-1CB4-43F2-986A-4F5A856FDD3B}" srcOrd="0" destOrd="0" presId="urn:microsoft.com/office/officeart/2005/8/layout/vProcess5"/>
    <dgm:cxn modelId="{384EFB0B-1DEA-4340-9983-1718D09430C2}" type="presOf" srcId="{C434EEA5-8245-4C7F-99EE-0C746777B422}" destId="{E91D38D4-4D85-4A98-B8A3-D6A8E78A539D}" srcOrd="0" destOrd="0" presId="urn:microsoft.com/office/officeart/2005/8/layout/vProcess5"/>
    <dgm:cxn modelId="{9817642B-573A-4097-9DA0-696E67B3ACDA}" type="presParOf" srcId="{E91D38D4-4D85-4A98-B8A3-D6A8E78A539D}" destId="{A1FEA9BB-F915-48D1-A825-9B9AB04F27CE}" srcOrd="0" destOrd="0" presId="urn:microsoft.com/office/officeart/2005/8/layout/vProcess5"/>
    <dgm:cxn modelId="{31D4102C-E2F0-4785-AFBF-06D30F670562}" type="presParOf" srcId="{E91D38D4-4D85-4A98-B8A3-D6A8E78A539D}" destId="{2ECB2BA7-E5AE-4C3B-800F-D8501BA4A983}" srcOrd="1" destOrd="0" presId="urn:microsoft.com/office/officeart/2005/8/layout/vProcess5"/>
    <dgm:cxn modelId="{B76B5C76-0533-43B5-B197-B9EA481D9209}" type="presParOf" srcId="{E91D38D4-4D85-4A98-B8A3-D6A8E78A539D}" destId="{19B8CBE4-DCD4-4A8D-BB1F-35FB98414B22}" srcOrd="2" destOrd="0" presId="urn:microsoft.com/office/officeart/2005/8/layout/vProcess5"/>
    <dgm:cxn modelId="{701FE462-DF47-4BE8-9F6B-378489236EE3}" type="presParOf" srcId="{E91D38D4-4D85-4A98-B8A3-D6A8E78A539D}" destId="{55A7AA44-0F6C-401A-BE39-FDAF30A00233}" srcOrd="3" destOrd="0" presId="urn:microsoft.com/office/officeart/2005/8/layout/vProcess5"/>
    <dgm:cxn modelId="{11E50AF4-649B-44D1-8B0A-DCE90D86FD2E}" type="presParOf" srcId="{E91D38D4-4D85-4A98-B8A3-D6A8E78A539D}" destId="{AEE10A8C-EAE4-4EA8-AD01-6F433C0F1E68}" srcOrd="4" destOrd="0" presId="urn:microsoft.com/office/officeart/2005/8/layout/vProcess5"/>
    <dgm:cxn modelId="{F11E79CF-0570-4922-96B2-720B3123B241}" type="presParOf" srcId="{E91D38D4-4D85-4A98-B8A3-D6A8E78A539D}" destId="{1C62B493-1CB4-43F2-986A-4F5A856FDD3B}" srcOrd="5" destOrd="0" presId="urn:microsoft.com/office/officeart/2005/8/layout/vProcess5"/>
    <dgm:cxn modelId="{EE50A496-E270-43C0-B6E2-36F0810667B6}" type="presParOf" srcId="{E91D38D4-4D85-4A98-B8A3-D6A8E78A539D}" destId="{FD3782A9-785D-4413-BA9C-0EE1712BCFBB}" srcOrd="6" destOrd="0" presId="urn:microsoft.com/office/officeart/2005/8/layout/vProcess5"/>
    <dgm:cxn modelId="{8C9BE066-156F-419F-89F1-8A6F0A1CA9D8}" type="presParOf" srcId="{E91D38D4-4D85-4A98-B8A3-D6A8E78A539D}" destId="{389FA22E-D360-45B2-B9C2-64177C00ECC9}" srcOrd="7" destOrd="0" presId="urn:microsoft.com/office/officeart/2005/8/layout/vProcess5"/>
    <dgm:cxn modelId="{251B0CE5-DB84-44BD-8E0A-20E9ECE6FAD1}" type="presParOf" srcId="{E91D38D4-4D85-4A98-B8A3-D6A8E78A539D}" destId="{18A12BDF-1041-4AC5-A836-1776E79B82B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AFD9AF4-60B2-4B4C-B4B9-AAE4694DE4A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BC4AE08-B612-43C7-ACD2-EF98B7212A9A}">
      <dgm:prSet phldrT="[Text]"/>
      <dgm:spPr/>
      <dgm:t>
        <a:bodyPr/>
        <a:lstStyle/>
        <a:p>
          <a:r>
            <a:rPr lang="en-US" dirty="0" smtClean="0"/>
            <a:t>Employees are more open</a:t>
          </a:r>
          <a:endParaRPr lang="en-US" dirty="0"/>
        </a:p>
      </dgm:t>
    </dgm:pt>
    <dgm:pt modelId="{1F3C04B7-4755-4EBE-80F8-05D33C8EAE8F}" type="parTrans" cxnId="{70EAB339-E738-4FB1-80FD-3DFECAA8C740}">
      <dgm:prSet/>
      <dgm:spPr/>
      <dgm:t>
        <a:bodyPr/>
        <a:lstStyle/>
        <a:p>
          <a:endParaRPr lang="en-US"/>
        </a:p>
      </dgm:t>
    </dgm:pt>
    <dgm:pt modelId="{86F3D1C9-15DF-42FA-B924-F34B4CE4AD83}" type="sibTrans" cxnId="{70EAB339-E738-4FB1-80FD-3DFECAA8C740}">
      <dgm:prSet/>
      <dgm:spPr/>
      <dgm:t>
        <a:bodyPr/>
        <a:lstStyle/>
        <a:p>
          <a:endParaRPr lang="en-US"/>
        </a:p>
      </dgm:t>
    </dgm:pt>
    <dgm:pt modelId="{D0E3EA89-B8BA-46AF-AB73-11E7D2905807}">
      <dgm:prSet phldrT="[Text]"/>
      <dgm:spPr/>
      <dgm:t>
        <a:bodyPr/>
        <a:lstStyle/>
        <a:p>
          <a:r>
            <a:rPr lang="en-US" dirty="0" smtClean="0"/>
            <a:t>Allows you to delivers news</a:t>
          </a:r>
          <a:endParaRPr lang="en-US" dirty="0"/>
        </a:p>
      </dgm:t>
    </dgm:pt>
    <dgm:pt modelId="{74AA96D9-D76A-4AF8-9F3B-3362E864FA42}" type="parTrans" cxnId="{AE0D77A3-BB41-44F1-97B8-8C0F87A4BB28}">
      <dgm:prSet/>
      <dgm:spPr/>
      <dgm:t>
        <a:bodyPr/>
        <a:lstStyle/>
        <a:p>
          <a:endParaRPr lang="en-US"/>
        </a:p>
      </dgm:t>
    </dgm:pt>
    <dgm:pt modelId="{A99B41E6-AF6B-4622-8745-93CC28FA312C}" type="sibTrans" cxnId="{AE0D77A3-BB41-44F1-97B8-8C0F87A4BB28}">
      <dgm:prSet/>
      <dgm:spPr/>
      <dgm:t>
        <a:bodyPr/>
        <a:lstStyle/>
        <a:p>
          <a:endParaRPr lang="en-US"/>
        </a:p>
      </dgm:t>
    </dgm:pt>
    <dgm:pt modelId="{085A84EC-8B78-4261-BF5A-A54AC6203AF0}">
      <dgm:prSet phldrT="[Text]"/>
      <dgm:spPr/>
      <dgm:t>
        <a:bodyPr/>
        <a:lstStyle/>
        <a:p>
          <a:r>
            <a:rPr lang="en-US" dirty="0" smtClean="0"/>
            <a:t>More at ease hearing constructive criticism</a:t>
          </a:r>
          <a:endParaRPr lang="en-US" dirty="0"/>
        </a:p>
      </dgm:t>
    </dgm:pt>
    <dgm:pt modelId="{B16651CC-DBF9-4111-84CA-D80D8E388370}" type="parTrans" cxnId="{31D79384-11C3-42D3-8912-C2658A436721}">
      <dgm:prSet/>
      <dgm:spPr/>
      <dgm:t>
        <a:bodyPr/>
        <a:lstStyle/>
        <a:p>
          <a:endParaRPr lang="en-US"/>
        </a:p>
      </dgm:t>
    </dgm:pt>
    <dgm:pt modelId="{9F5B231C-7AFF-4030-8266-B32E295B740B}" type="sibTrans" cxnId="{31D79384-11C3-42D3-8912-C2658A436721}">
      <dgm:prSet/>
      <dgm:spPr/>
      <dgm:t>
        <a:bodyPr/>
        <a:lstStyle/>
        <a:p>
          <a:endParaRPr lang="en-US"/>
        </a:p>
      </dgm:t>
    </dgm:pt>
    <dgm:pt modelId="{67E8DE18-F421-4528-925C-B07F3636D789}" type="pres">
      <dgm:prSet presAssocID="{FAFD9AF4-60B2-4B4C-B4B9-AAE4694DE4AC}" presName="Name0" presStyleCnt="0">
        <dgm:presLayoutVars>
          <dgm:dir/>
          <dgm:animLvl val="lvl"/>
          <dgm:resizeHandles/>
        </dgm:presLayoutVars>
      </dgm:prSet>
      <dgm:spPr/>
      <dgm:t>
        <a:bodyPr/>
        <a:lstStyle/>
        <a:p>
          <a:endParaRPr lang="en-US"/>
        </a:p>
      </dgm:t>
    </dgm:pt>
    <dgm:pt modelId="{B990B8EC-C2BD-4944-9BA1-D0359BBB3F75}" type="pres">
      <dgm:prSet presAssocID="{EBC4AE08-B612-43C7-ACD2-EF98B7212A9A}" presName="linNode" presStyleCnt="0"/>
      <dgm:spPr/>
    </dgm:pt>
    <dgm:pt modelId="{7843F746-2588-493E-947D-9864773DF057}" type="pres">
      <dgm:prSet presAssocID="{EBC4AE08-B612-43C7-ACD2-EF98B7212A9A}" presName="parentShp" presStyleLbl="node1" presStyleIdx="0" presStyleCnt="3" custScaleX="285313">
        <dgm:presLayoutVars>
          <dgm:bulletEnabled val="1"/>
        </dgm:presLayoutVars>
      </dgm:prSet>
      <dgm:spPr/>
      <dgm:t>
        <a:bodyPr/>
        <a:lstStyle/>
        <a:p>
          <a:endParaRPr lang="en-US"/>
        </a:p>
      </dgm:t>
    </dgm:pt>
    <dgm:pt modelId="{3C93068D-2DE2-402B-AFC9-893D886A3951}" type="pres">
      <dgm:prSet presAssocID="{EBC4AE08-B612-43C7-ACD2-EF98B7212A9A}" presName="childShp" presStyleLbl="bgAccFollowNode1" presStyleIdx="0" presStyleCnt="3">
        <dgm:presLayoutVars>
          <dgm:bulletEnabled val="1"/>
        </dgm:presLayoutVars>
      </dgm:prSet>
      <dgm:spPr/>
      <dgm:t>
        <a:bodyPr/>
        <a:lstStyle/>
        <a:p>
          <a:endParaRPr lang="en-US"/>
        </a:p>
      </dgm:t>
    </dgm:pt>
    <dgm:pt modelId="{3FA7E4B2-BC69-491A-96C8-8CDDFC4C9790}" type="pres">
      <dgm:prSet presAssocID="{86F3D1C9-15DF-42FA-B924-F34B4CE4AD83}" presName="spacing" presStyleCnt="0"/>
      <dgm:spPr/>
    </dgm:pt>
    <dgm:pt modelId="{E434E551-C852-4849-BC99-77AB80F006B5}" type="pres">
      <dgm:prSet presAssocID="{D0E3EA89-B8BA-46AF-AB73-11E7D2905807}" presName="linNode" presStyleCnt="0"/>
      <dgm:spPr/>
    </dgm:pt>
    <dgm:pt modelId="{FE309F0C-B886-4E5F-B4F7-0117F95D6673}" type="pres">
      <dgm:prSet presAssocID="{D0E3EA89-B8BA-46AF-AB73-11E7D2905807}" presName="parentShp" presStyleLbl="node1" presStyleIdx="1" presStyleCnt="3" custScaleX="285313" custLinFactNeighborY="-2248">
        <dgm:presLayoutVars>
          <dgm:bulletEnabled val="1"/>
        </dgm:presLayoutVars>
      </dgm:prSet>
      <dgm:spPr/>
      <dgm:t>
        <a:bodyPr/>
        <a:lstStyle/>
        <a:p>
          <a:endParaRPr lang="en-US"/>
        </a:p>
      </dgm:t>
    </dgm:pt>
    <dgm:pt modelId="{32F6B865-4076-4DA2-99F2-293E0567CE87}" type="pres">
      <dgm:prSet presAssocID="{D0E3EA89-B8BA-46AF-AB73-11E7D2905807}" presName="childShp" presStyleLbl="bgAccFollowNode1" presStyleIdx="1" presStyleCnt="3">
        <dgm:presLayoutVars>
          <dgm:bulletEnabled val="1"/>
        </dgm:presLayoutVars>
      </dgm:prSet>
      <dgm:spPr/>
      <dgm:t>
        <a:bodyPr/>
        <a:lstStyle/>
        <a:p>
          <a:endParaRPr lang="en-US"/>
        </a:p>
      </dgm:t>
    </dgm:pt>
    <dgm:pt modelId="{96ADA456-A2BF-4E82-A52C-987228456F15}" type="pres">
      <dgm:prSet presAssocID="{A99B41E6-AF6B-4622-8745-93CC28FA312C}" presName="spacing" presStyleCnt="0"/>
      <dgm:spPr/>
    </dgm:pt>
    <dgm:pt modelId="{445F8A36-F1D8-45E4-B136-A9A7C9BDC39B}" type="pres">
      <dgm:prSet presAssocID="{085A84EC-8B78-4261-BF5A-A54AC6203AF0}" presName="linNode" presStyleCnt="0"/>
      <dgm:spPr/>
    </dgm:pt>
    <dgm:pt modelId="{61B4E075-D3BD-4977-983C-A4F964992D86}" type="pres">
      <dgm:prSet presAssocID="{085A84EC-8B78-4261-BF5A-A54AC6203AF0}" presName="parentShp" presStyleLbl="node1" presStyleIdx="2" presStyleCnt="3" custScaleX="285313" custLinFactNeighborY="-2248">
        <dgm:presLayoutVars>
          <dgm:bulletEnabled val="1"/>
        </dgm:presLayoutVars>
      </dgm:prSet>
      <dgm:spPr/>
      <dgm:t>
        <a:bodyPr/>
        <a:lstStyle/>
        <a:p>
          <a:endParaRPr lang="en-US"/>
        </a:p>
      </dgm:t>
    </dgm:pt>
    <dgm:pt modelId="{C8965605-C630-4FB0-9703-1B8BC403B739}" type="pres">
      <dgm:prSet presAssocID="{085A84EC-8B78-4261-BF5A-A54AC6203AF0}" presName="childShp" presStyleLbl="bgAccFollowNode1" presStyleIdx="2" presStyleCnt="3">
        <dgm:presLayoutVars>
          <dgm:bulletEnabled val="1"/>
        </dgm:presLayoutVars>
      </dgm:prSet>
      <dgm:spPr/>
    </dgm:pt>
  </dgm:ptLst>
  <dgm:cxnLst>
    <dgm:cxn modelId="{83CF6147-04F0-4968-8DA2-FC5868123B31}" type="presOf" srcId="{085A84EC-8B78-4261-BF5A-A54AC6203AF0}" destId="{61B4E075-D3BD-4977-983C-A4F964992D86}" srcOrd="0" destOrd="0" presId="urn:microsoft.com/office/officeart/2005/8/layout/vList6"/>
    <dgm:cxn modelId="{AE0D77A3-BB41-44F1-97B8-8C0F87A4BB28}" srcId="{FAFD9AF4-60B2-4B4C-B4B9-AAE4694DE4AC}" destId="{D0E3EA89-B8BA-46AF-AB73-11E7D2905807}" srcOrd="1" destOrd="0" parTransId="{74AA96D9-D76A-4AF8-9F3B-3362E864FA42}" sibTransId="{A99B41E6-AF6B-4622-8745-93CC28FA312C}"/>
    <dgm:cxn modelId="{31D79384-11C3-42D3-8912-C2658A436721}" srcId="{FAFD9AF4-60B2-4B4C-B4B9-AAE4694DE4AC}" destId="{085A84EC-8B78-4261-BF5A-A54AC6203AF0}" srcOrd="2" destOrd="0" parTransId="{B16651CC-DBF9-4111-84CA-D80D8E388370}" sibTransId="{9F5B231C-7AFF-4030-8266-B32E295B740B}"/>
    <dgm:cxn modelId="{56006F14-55D9-4F90-BA9A-AE6E91C7A81C}" type="presOf" srcId="{FAFD9AF4-60B2-4B4C-B4B9-AAE4694DE4AC}" destId="{67E8DE18-F421-4528-925C-B07F3636D789}" srcOrd="0" destOrd="0" presId="urn:microsoft.com/office/officeart/2005/8/layout/vList6"/>
    <dgm:cxn modelId="{FCC99BD1-5853-4092-8D87-ADCCC4C04A01}" type="presOf" srcId="{EBC4AE08-B612-43C7-ACD2-EF98B7212A9A}" destId="{7843F746-2588-493E-947D-9864773DF057}" srcOrd="0" destOrd="0" presId="urn:microsoft.com/office/officeart/2005/8/layout/vList6"/>
    <dgm:cxn modelId="{ECF90378-4E5A-4E39-94A3-812E19E42B0C}" type="presOf" srcId="{D0E3EA89-B8BA-46AF-AB73-11E7D2905807}" destId="{FE309F0C-B886-4E5F-B4F7-0117F95D6673}" srcOrd="0" destOrd="0" presId="urn:microsoft.com/office/officeart/2005/8/layout/vList6"/>
    <dgm:cxn modelId="{70EAB339-E738-4FB1-80FD-3DFECAA8C740}" srcId="{FAFD9AF4-60B2-4B4C-B4B9-AAE4694DE4AC}" destId="{EBC4AE08-B612-43C7-ACD2-EF98B7212A9A}" srcOrd="0" destOrd="0" parTransId="{1F3C04B7-4755-4EBE-80F8-05D33C8EAE8F}" sibTransId="{86F3D1C9-15DF-42FA-B924-F34B4CE4AD83}"/>
    <dgm:cxn modelId="{74A1E9F4-D95A-42E0-9704-A9A9DACA400A}" type="presParOf" srcId="{67E8DE18-F421-4528-925C-B07F3636D789}" destId="{B990B8EC-C2BD-4944-9BA1-D0359BBB3F75}" srcOrd="0" destOrd="0" presId="urn:microsoft.com/office/officeart/2005/8/layout/vList6"/>
    <dgm:cxn modelId="{FE9275EB-8536-40C6-9C2C-8C1127FE5213}" type="presParOf" srcId="{B990B8EC-C2BD-4944-9BA1-D0359BBB3F75}" destId="{7843F746-2588-493E-947D-9864773DF057}" srcOrd="0" destOrd="0" presId="urn:microsoft.com/office/officeart/2005/8/layout/vList6"/>
    <dgm:cxn modelId="{CE456B79-19EE-4F18-9AB1-1CB55B336E09}" type="presParOf" srcId="{B990B8EC-C2BD-4944-9BA1-D0359BBB3F75}" destId="{3C93068D-2DE2-402B-AFC9-893D886A3951}" srcOrd="1" destOrd="0" presId="urn:microsoft.com/office/officeart/2005/8/layout/vList6"/>
    <dgm:cxn modelId="{70339CD2-FB03-4A4C-BB61-F139BAE01D44}" type="presParOf" srcId="{67E8DE18-F421-4528-925C-B07F3636D789}" destId="{3FA7E4B2-BC69-491A-96C8-8CDDFC4C9790}" srcOrd="1" destOrd="0" presId="urn:microsoft.com/office/officeart/2005/8/layout/vList6"/>
    <dgm:cxn modelId="{BC24E88D-71E1-41DA-8371-49F09A20B1C2}" type="presParOf" srcId="{67E8DE18-F421-4528-925C-B07F3636D789}" destId="{E434E551-C852-4849-BC99-77AB80F006B5}" srcOrd="2" destOrd="0" presId="urn:microsoft.com/office/officeart/2005/8/layout/vList6"/>
    <dgm:cxn modelId="{17E7EBCF-E5C5-4E33-88FA-66C413C15F74}" type="presParOf" srcId="{E434E551-C852-4849-BC99-77AB80F006B5}" destId="{FE309F0C-B886-4E5F-B4F7-0117F95D6673}" srcOrd="0" destOrd="0" presId="urn:microsoft.com/office/officeart/2005/8/layout/vList6"/>
    <dgm:cxn modelId="{2E7A2264-A077-4F9C-AE35-A9C771FB8919}" type="presParOf" srcId="{E434E551-C852-4849-BC99-77AB80F006B5}" destId="{32F6B865-4076-4DA2-99F2-293E0567CE87}" srcOrd="1" destOrd="0" presId="urn:microsoft.com/office/officeart/2005/8/layout/vList6"/>
    <dgm:cxn modelId="{62673483-1D49-413A-B467-F73DA4B99CBD}" type="presParOf" srcId="{67E8DE18-F421-4528-925C-B07F3636D789}" destId="{96ADA456-A2BF-4E82-A52C-987228456F15}" srcOrd="3" destOrd="0" presId="urn:microsoft.com/office/officeart/2005/8/layout/vList6"/>
    <dgm:cxn modelId="{2B6EC01F-8F36-408E-8C7F-77619B2601FF}" type="presParOf" srcId="{67E8DE18-F421-4528-925C-B07F3636D789}" destId="{445F8A36-F1D8-45E4-B136-A9A7C9BDC39B}" srcOrd="4" destOrd="0" presId="urn:microsoft.com/office/officeart/2005/8/layout/vList6"/>
    <dgm:cxn modelId="{A1A95458-8130-4921-AF59-E6E1A21BB2CA}" type="presParOf" srcId="{445F8A36-F1D8-45E4-B136-A9A7C9BDC39B}" destId="{61B4E075-D3BD-4977-983C-A4F964992D86}" srcOrd="0" destOrd="0" presId="urn:microsoft.com/office/officeart/2005/8/layout/vList6"/>
    <dgm:cxn modelId="{105B849F-1D85-4145-81EB-09524BAC764D}" type="presParOf" srcId="{445F8A36-F1D8-45E4-B136-A9A7C9BDC39B}" destId="{C8965605-C630-4FB0-9703-1B8BC403B73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47E1174-B59E-4101-A59D-68FFF517FAC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8F01735-A9A2-4A50-AC11-977810A16F59}">
      <dgm:prSet phldrT="[Text]"/>
      <dgm:spPr/>
      <dgm:t>
        <a:bodyPr/>
        <a:lstStyle/>
        <a:p>
          <a:r>
            <a:rPr lang="en-US" dirty="0" smtClean="0"/>
            <a:t>Listen their input and ideas</a:t>
          </a:r>
          <a:endParaRPr lang="en-US" dirty="0"/>
        </a:p>
      </dgm:t>
    </dgm:pt>
    <dgm:pt modelId="{63F8C690-D6F4-4C12-897F-0CA5AC4DDC78}" type="parTrans" cxnId="{368E412A-DB73-41E2-A24C-F767FE0C89A6}">
      <dgm:prSet/>
      <dgm:spPr/>
      <dgm:t>
        <a:bodyPr/>
        <a:lstStyle/>
        <a:p>
          <a:endParaRPr lang="en-US"/>
        </a:p>
      </dgm:t>
    </dgm:pt>
    <dgm:pt modelId="{B43FF157-4758-4D16-ACC6-B167103D279A}" type="sibTrans" cxnId="{368E412A-DB73-41E2-A24C-F767FE0C89A6}">
      <dgm:prSet/>
      <dgm:spPr/>
      <dgm:t>
        <a:bodyPr/>
        <a:lstStyle/>
        <a:p>
          <a:endParaRPr lang="en-US"/>
        </a:p>
      </dgm:t>
    </dgm:pt>
    <dgm:pt modelId="{6188F9DC-015A-4519-A209-9669D214B96F}">
      <dgm:prSet phldrT="[Text]"/>
      <dgm:spPr/>
      <dgm:t>
        <a:bodyPr/>
        <a:lstStyle/>
        <a:p>
          <a:r>
            <a:rPr lang="en-US" dirty="0" smtClean="0"/>
            <a:t>Offer advancement opportunities</a:t>
          </a:r>
          <a:endParaRPr lang="en-US" dirty="0"/>
        </a:p>
      </dgm:t>
    </dgm:pt>
    <dgm:pt modelId="{CE0481DC-390D-4DD1-A356-1819A502DC7C}" type="parTrans" cxnId="{01DFE6E6-5BE9-4AC4-AEB4-B13A777808F5}">
      <dgm:prSet/>
      <dgm:spPr/>
      <dgm:t>
        <a:bodyPr/>
        <a:lstStyle/>
        <a:p>
          <a:endParaRPr lang="en-US"/>
        </a:p>
      </dgm:t>
    </dgm:pt>
    <dgm:pt modelId="{F404AF43-D734-448C-B3C3-47785E050C9E}" type="sibTrans" cxnId="{01DFE6E6-5BE9-4AC4-AEB4-B13A777808F5}">
      <dgm:prSet/>
      <dgm:spPr/>
      <dgm:t>
        <a:bodyPr/>
        <a:lstStyle/>
        <a:p>
          <a:endParaRPr lang="en-US"/>
        </a:p>
      </dgm:t>
    </dgm:pt>
    <dgm:pt modelId="{CA88938D-2217-4475-BC31-006577C37583}">
      <dgm:prSet phldrT="[Text]"/>
      <dgm:spPr/>
      <dgm:t>
        <a:bodyPr/>
        <a:lstStyle/>
        <a:p>
          <a:r>
            <a:rPr lang="en-US" dirty="0" smtClean="0"/>
            <a:t>Keep everyone in the loop</a:t>
          </a:r>
          <a:endParaRPr lang="en-US" dirty="0"/>
        </a:p>
      </dgm:t>
    </dgm:pt>
    <dgm:pt modelId="{248FFAB9-4651-4165-B776-871C1D41F61B}" type="parTrans" cxnId="{7C260B8D-FC5D-4645-9683-18BFC6D3D329}">
      <dgm:prSet/>
      <dgm:spPr/>
      <dgm:t>
        <a:bodyPr/>
        <a:lstStyle/>
        <a:p>
          <a:endParaRPr lang="en-US"/>
        </a:p>
      </dgm:t>
    </dgm:pt>
    <dgm:pt modelId="{43AD3AA2-9BDC-48F9-B91F-574849CDDD5C}" type="sibTrans" cxnId="{7C260B8D-FC5D-4645-9683-18BFC6D3D329}">
      <dgm:prSet/>
      <dgm:spPr/>
      <dgm:t>
        <a:bodyPr/>
        <a:lstStyle/>
        <a:p>
          <a:endParaRPr lang="en-US"/>
        </a:p>
      </dgm:t>
    </dgm:pt>
    <dgm:pt modelId="{6B0CFAF8-4AC8-4C66-8896-7F3567A4028A}" type="pres">
      <dgm:prSet presAssocID="{E47E1174-B59E-4101-A59D-68FFF517FAC7}" presName="diagram" presStyleCnt="0">
        <dgm:presLayoutVars>
          <dgm:dir/>
          <dgm:resizeHandles val="exact"/>
        </dgm:presLayoutVars>
      </dgm:prSet>
      <dgm:spPr/>
      <dgm:t>
        <a:bodyPr/>
        <a:lstStyle/>
        <a:p>
          <a:endParaRPr lang="en-US"/>
        </a:p>
      </dgm:t>
    </dgm:pt>
    <dgm:pt modelId="{2A4C6FBB-5C8E-490E-A244-29682D176563}" type="pres">
      <dgm:prSet presAssocID="{28F01735-A9A2-4A50-AC11-977810A16F59}" presName="node" presStyleLbl="node1" presStyleIdx="0" presStyleCnt="3">
        <dgm:presLayoutVars>
          <dgm:bulletEnabled val="1"/>
        </dgm:presLayoutVars>
      </dgm:prSet>
      <dgm:spPr/>
      <dgm:t>
        <a:bodyPr/>
        <a:lstStyle/>
        <a:p>
          <a:endParaRPr lang="en-US"/>
        </a:p>
      </dgm:t>
    </dgm:pt>
    <dgm:pt modelId="{D455F313-97DA-42D0-A020-64DA422C045C}" type="pres">
      <dgm:prSet presAssocID="{B43FF157-4758-4D16-ACC6-B167103D279A}" presName="sibTrans" presStyleCnt="0"/>
      <dgm:spPr/>
    </dgm:pt>
    <dgm:pt modelId="{4CE7939E-559D-4E0D-BEFF-102D3CF81971}" type="pres">
      <dgm:prSet presAssocID="{6188F9DC-015A-4519-A209-9669D214B96F}" presName="node" presStyleLbl="node1" presStyleIdx="1" presStyleCnt="3">
        <dgm:presLayoutVars>
          <dgm:bulletEnabled val="1"/>
        </dgm:presLayoutVars>
      </dgm:prSet>
      <dgm:spPr/>
      <dgm:t>
        <a:bodyPr/>
        <a:lstStyle/>
        <a:p>
          <a:endParaRPr lang="en-US"/>
        </a:p>
      </dgm:t>
    </dgm:pt>
    <dgm:pt modelId="{EC96196E-E27C-46A0-8ACF-1DBE5D50DCE2}" type="pres">
      <dgm:prSet presAssocID="{F404AF43-D734-448C-B3C3-47785E050C9E}" presName="sibTrans" presStyleCnt="0"/>
      <dgm:spPr/>
    </dgm:pt>
    <dgm:pt modelId="{2140FBB4-8BD7-4510-97F4-06C57DCD96AE}" type="pres">
      <dgm:prSet presAssocID="{CA88938D-2217-4475-BC31-006577C37583}" presName="node" presStyleLbl="node1" presStyleIdx="2" presStyleCnt="3">
        <dgm:presLayoutVars>
          <dgm:bulletEnabled val="1"/>
        </dgm:presLayoutVars>
      </dgm:prSet>
      <dgm:spPr/>
      <dgm:t>
        <a:bodyPr/>
        <a:lstStyle/>
        <a:p>
          <a:endParaRPr lang="en-US"/>
        </a:p>
      </dgm:t>
    </dgm:pt>
  </dgm:ptLst>
  <dgm:cxnLst>
    <dgm:cxn modelId="{374934CF-50EB-4457-9347-45E45B9EBBC0}" type="presOf" srcId="{CA88938D-2217-4475-BC31-006577C37583}" destId="{2140FBB4-8BD7-4510-97F4-06C57DCD96AE}" srcOrd="0" destOrd="0" presId="urn:microsoft.com/office/officeart/2005/8/layout/default"/>
    <dgm:cxn modelId="{01DFE6E6-5BE9-4AC4-AEB4-B13A777808F5}" srcId="{E47E1174-B59E-4101-A59D-68FFF517FAC7}" destId="{6188F9DC-015A-4519-A209-9669D214B96F}" srcOrd="1" destOrd="0" parTransId="{CE0481DC-390D-4DD1-A356-1819A502DC7C}" sibTransId="{F404AF43-D734-448C-B3C3-47785E050C9E}"/>
    <dgm:cxn modelId="{7C260B8D-FC5D-4645-9683-18BFC6D3D329}" srcId="{E47E1174-B59E-4101-A59D-68FFF517FAC7}" destId="{CA88938D-2217-4475-BC31-006577C37583}" srcOrd="2" destOrd="0" parTransId="{248FFAB9-4651-4165-B776-871C1D41F61B}" sibTransId="{43AD3AA2-9BDC-48F9-B91F-574849CDDD5C}"/>
    <dgm:cxn modelId="{0184E8AF-6D6B-4EE1-AE9B-966AD299ADA1}" type="presOf" srcId="{6188F9DC-015A-4519-A209-9669D214B96F}" destId="{4CE7939E-559D-4E0D-BEFF-102D3CF81971}" srcOrd="0" destOrd="0" presId="urn:microsoft.com/office/officeart/2005/8/layout/default"/>
    <dgm:cxn modelId="{F2B1B21D-E030-4593-B709-89655F55495F}" type="presOf" srcId="{28F01735-A9A2-4A50-AC11-977810A16F59}" destId="{2A4C6FBB-5C8E-490E-A244-29682D176563}" srcOrd="0" destOrd="0" presId="urn:microsoft.com/office/officeart/2005/8/layout/default"/>
    <dgm:cxn modelId="{368E412A-DB73-41E2-A24C-F767FE0C89A6}" srcId="{E47E1174-B59E-4101-A59D-68FFF517FAC7}" destId="{28F01735-A9A2-4A50-AC11-977810A16F59}" srcOrd="0" destOrd="0" parTransId="{63F8C690-D6F4-4C12-897F-0CA5AC4DDC78}" sibTransId="{B43FF157-4758-4D16-ACC6-B167103D279A}"/>
    <dgm:cxn modelId="{4D76F1FC-547D-464F-A1CF-18CBDD266968}" type="presOf" srcId="{E47E1174-B59E-4101-A59D-68FFF517FAC7}" destId="{6B0CFAF8-4AC8-4C66-8896-7F3567A4028A}" srcOrd="0" destOrd="0" presId="urn:microsoft.com/office/officeart/2005/8/layout/default"/>
    <dgm:cxn modelId="{D46C49FD-9F0D-42FD-95EB-6902F321030A}" type="presParOf" srcId="{6B0CFAF8-4AC8-4C66-8896-7F3567A4028A}" destId="{2A4C6FBB-5C8E-490E-A244-29682D176563}" srcOrd="0" destOrd="0" presId="urn:microsoft.com/office/officeart/2005/8/layout/default"/>
    <dgm:cxn modelId="{62A90297-167E-4A4F-93BD-E905B6DF6B0B}" type="presParOf" srcId="{6B0CFAF8-4AC8-4C66-8896-7F3567A4028A}" destId="{D455F313-97DA-42D0-A020-64DA422C045C}" srcOrd="1" destOrd="0" presId="urn:microsoft.com/office/officeart/2005/8/layout/default"/>
    <dgm:cxn modelId="{FA25C74F-1F27-4E81-870B-7CA21F0E68A1}" type="presParOf" srcId="{6B0CFAF8-4AC8-4C66-8896-7F3567A4028A}" destId="{4CE7939E-559D-4E0D-BEFF-102D3CF81971}" srcOrd="2" destOrd="0" presId="urn:microsoft.com/office/officeart/2005/8/layout/default"/>
    <dgm:cxn modelId="{432048EE-DFE7-4B97-BC7A-7CB1EAC9C0FC}" type="presParOf" srcId="{6B0CFAF8-4AC8-4C66-8896-7F3567A4028A}" destId="{EC96196E-E27C-46A0-8ACF-1DBE5D50DCE2}" srcOrd="3" destOrd="0" presId="urn:microsoft.com/office/officeart/2005/8/layout/default"/>
    <dgm:cxn modelId="{5974DD40-6683-447C-9176-4A68BDD660F9}" type="presParOf" srcId="{6B0CFAF8-4AC8-4C66-8896-7F3567A4028A}" destId="{2140FBB4-8BD7-4510-97F4-06C57DCD96A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BC86006-45C6-4155-9D66-8CD9EFA37F62}" type="doc">
      <dgm:prSet loTypeId="urn:microsoft.com/office/officeart/2005/8/layout/hProcess9" loCatId="process" qsTypeId="urn:microsoft.com/office/officeart/2005/8/quickstyle/simple1" qsCatId="simple" csTypeId="urn:microsoft.com/office/officeart/2005/8/colors/colorful3" csCatId="colorful" phldr="1"/>
      <dgm:spPr/>
    </dgm:pt>
    <dgm:pt modelId="{63BE0C1C-2CED-4B9D-9CB1-E83A173B68F4}">
      <dgm:prSet phldrT="[Text]"/>
      <dgm:spPr/>
      <dgm:t>
        <a:bodyPr/>
        <a:lstStyle/>
        <a:p>
          <a:r>
            <a:rPr lang="en-US" dirty="0" smtClean="0"/>
            <a:t>Anonymous and confidential</a:t>
          </a:r>
          <a:endParaRPr lang="en-US" dirty="0"/>
        </a:p>
      </dgm:t>
    </dgm:pt>
    <dgm:pt modelId="{37F4763B-4002-46C3-9B0A-9F5A47175C47}" type="parTrans" cxnId="{997BC074-689B-4291-8735-1874C69BCCD0}">
      <dgm:prSet/>
      <dgm:spPr/>
      <dgm:t>
        <a:bodyPr/>
        <a:lstStyle/>
        <a:p>
          <a:endParaRPr lang="en-US"/>
        </a:p>
      </dgm:t>
    </dgm:pt>
    <dgm:pt modelId="{607DB71D-198B-4BEA-B73C-710451A34053}" type="sibTrans" cxnId="{997BC074-689B-4291-8735-1874C69BCCD0}">
      <dgm:prSet/>
      <dgm:spPr/>
      <dgm:t>
        <a:bodyPr/>
        <a:lstStyle/>
        <a:p>
          <a:endParaRPr lang="en-US"/>
        </a:p>
      </dgm:t>
    </dgm:pt>
    <dgm:pt modelId="{189FC81C-D425-4625-8259-5724CAC10C90}">
      <dgm:prSet phldrT="[Text]"/>
      <dgm:spPr/>
      <dgm:t>
        <a:bodyPr/>
        <a:lstStyle/>
        <a:p>
          <a:r>
            <a:rPr lang="en-US" dirty="0" smtClean="0"/>
            <a:t>Comment boxes</a:t>
          </a:r>
          <a:endParaRPr lang="en-US" dirty="0"/>
        </a:p>
      </dgm:t>
    </dgm:pt>
    <dgm:pt modelId="{5A2F3494-912F-493C-8D84-6136BA781D17}" type="parTrans" cxnId="{85D59AFD-0A6E-47FF-99D7-AE1C91549E1C}">
      <dgm:prSet/>
      <dgm:spPr/>
      <dgm:t>
        <a:bodyPr/>
        <a:lstStyle/>
        <a:p>
          <a:endParaRPr lang="en-US"/>
        </a:p>
      </dgm:t>
    </dgm:pt>
    <dgm:pt modelId="{D1BFC86D-F204-49F3-A953-2EB37EA4A799}" type="sibTrans" cxnId="{85D59AFD-0A6E-47FF-99D7-AE1C91549E1C}">
      <dgm:prSet/>
      <dgm:spPr/>
      <dgm:t>
        <a:bodyPr/>
        <a:lstStyle/>
        <a:p>
          <a:endParaRPr lang="en-US"/>
        </a:p>
      </dgm:t>
    </dgm:pt>
    <dgm:pt modelId="{2CEC3B96-BF54-40F6-AF26-169FCFA1F31A}">
      <dgm:prSet phldrT="[Text]"/>
      <dgm:spPr/>
      <dgm:t>
        <a:bodyPr/>
        <a:lstStyle/>
        <a:p>
          <a:r>
            <a:rPr lang="en-US" dirty="0" smtClean="0"/>
            <a:t>Implement improvements</a:t>
          </a:r>
          <a:endParaRPr lang="en-US" dirty="0"/>
        </a:p>
      </dgm:t>
    </dgm:pt>
    <dgm:pt modelId="{95BE7BE1-A6CC-43F1-8191-C9DD25479E26}" type="parTrans" cxnId="{F3660FD7-32F6-463C-9523-FB886B4D8F51}">
      <dgm:prSet/>
      <dgm:spPr/>
      <dgm:t>
        <a:bodyPr/>
        <a:lstStyle/>
        <a:p>
          <a:endParaRPr lang="en-US"/>
        </a:p>
      </dgm:t>
    </dgm:pt>
    <dgm:pt modelId="{191B5849-E06A-4C74-A12F-49977A94676F}" type="sibTrans" cxnId="{F3660FD7-32F6-463C-9523-FB886B4D8F51}">
      <dgm:prSet/>
      <dgm:spPr/>
      <dgm:t>
        <a:bodyPr/>
        <a:lstStyle/>
        <a:p>
          <a:endParaRPr lang="en-US"/>
        </a:p>
      </dgm:t>
    </dgm:pt>
    <dgm:pt modelId="{1C736ACE-7C45-4076-A45E-E14C28AC415C}" type="pres">
      <dgm:prSet presAssocID="{5BC86006-45C6-4155-9D66-8CD9EFA37F62}" presName="CompostProcess" presStyleCnt="0">
        <dgm:presLayoutVars>
          <dgm:dir/>
          <dgm:resizeHandles val="exact"/>
        </dgm:presLayoutVars>
      </dgm:prSet>
      <dgm:spPr/>
    </dgm:pt>
    <dgm:pt modelId="{8B2CF1DA-EFBF-4456-8AA0-4E20B7D2F656}" type="pres">
      <dgm:prSet presAssocID="{5BC86006-45C6-4155-9D66-8CD9EFA37F62}" presName="arrow" presStyleLbl="bgShp" presStyleIdx="0" presStyleCnt="1"/>
      <dgm:spPr/>
    </dgm:pt>
    <dgm:pt modelId="{D18CCCB2-91FA-465A-879C-E1F491E5AE10}" type="pres">
      <dgm:prSet presAssocID="{5BC86006-45C6-4155-9D66-8CD9EFA37F62}" presName="linearProcess" presStyleCnt="0"/>
      <dgm:spPr/>
    </dgm:pt>
    <dgm:pt modelId="{A8DC4A57-3BAA-4C7C-893F-95042C66BDFE}" type="pres">
      <dgm:prSet presAssocID="{63BE0C1C-2CED-4B9D-9CB1-E83A173B68F4}" presName="textNode" presStyleLbl="node1" presStyleIdx="0" presStyleCnt="3">
        <dgm:presLayoutVars>
          <dgm:bulletEnabled val="1"/>
        </dgm:presLayoutVars>
      </dgm:prSet>
      <dgm:spPr/>
      <dgm:t>
        <a:bodyPr/>
        <a:lstStyle/>
        <a:p>
          <a:endParaRPr lang="en-US"/>
        </a:p>
      </dgm:t>
    </dgm:pt>
    <dgm:pt modelId="{12160FB0-A4D2-490E-9EC1-440CEF44CD08}" type="pres">
      <dgm:prSet presAssocID="{607DB71D-198B-4BEA-B73C-710451A34053}" presName="sibTrans" presStyleCnt="0"/>
      <dgm:spPr/>
    </dgm:pt>
    <dgm:pt modelId="{6490CCFA-BCEA-4F31-810D-FED89ED8EFF7}" type="pres">
      <dgm:prSet presAssocID="{189FC81C-D425-4625-8259-5724CAC10C90}" presName="textNode" presStyleLbl="node1" presStyleIdx="1" presStyleCnt="3">
        <dgm:presLayoutVars>
          <dgm:bulletEnabled val="1"/>
        </dgm:presLayoutVars>
      </dgm:prSet>
      <dgm:spPr/>
      <dgm:t>
        <a:bodyPr/>
        <a:lstStyle/>
        <a:p>
          <a:endParaRPr lang="en-US"/>
        </a:p>
      </dgm:t>
    </dgm:pt>
    <dgm:pt modelId="{B9777A11-DBB2-43D6-AA50-22117825867D}" type="pres">
      <dgm:prSet presAssocID="{D1BFC86D-F204-49F3-A953-2EB37EA4A799}" presName="sibTrans" presStyleCnt="0"/>
      <dgm:spPr/>
    </dgm:pt>
    <dgm:pt modelId="{20A0E5F4-D709-46F5-9BCE-8A9A6765FE8C}" type="pres">
      <dgm:prSet presAssocID="{2CEC3B96-BF54-40F6-AF26-169FCFA1F31A}" presName="textNode" presStyleLbl="node1" presStyleIdx="2" presStyleCnt="3">
        <dgm:presLayoutVars>
          <dgm:bulletEnabled val="1"/>
        </dgm:presLayoutVars>
      </dgm:prSet>
      <dgm:spPr/>
      <dgm:t>
        <a:bodyPr/>
        <a:lstStyle/>
        <a:p>
          <a:endParaRPr lang="en-US"/>
        </a:p>
      </dgm:t>
    </dgm:pt>
  </dgm:ptLst>
  <dgm:cxnLst>
    <dgm:cxn modelId="{BBC431DF-CA23-41BB-9431-1330DC1FDD43}" type="presOf" srcId="{2CEC3B96-BF54-40F6-AF26-169FCFA1F31A}" destId="{20A0E5F4-D709-46F5-9BCE-8A9A6765FE8C}" srcOrd="0" destOrd="0" presId="urn:microsoft.com/office/officeart/2005/8/layout/hProcess9"/>
    <dgm:cxn modelId="{F3660FD7-32F6-463C-9523-FB886B4D8F51}" srcId="{5BC86006-45C6-4155-9D66-8CD9EFA37F62}" destId="{2CEC3B96-BF54-40F6-AF26-169FCFA1F31A}" srcOrd="2" destOrd="0" parTransId="{95BE7BE1-A6CC-43F1-8191-C9DD25479E26}" sibTransId="{191B5849-E06A-4C74-A12F-49977A94676F}"/>
    <dgm:cxn modelId="{997BC074-689B-4291-8735-1874C69BCCD0}" srcId="{5BC86006-45C6-4155-9D66-8CD9EFA37F62}" destId="{63BE0C1C-2CED-4B9D-9CB1-E83A173B68F4}" srcOrd="0" destOrd="0" parTransId="{37F4763B-4002-46C3-9B0A-9F5A47175C47}" sibTransId="{607DB71D-198B-4BEA-B73C-710451A34053}"/>
    <dgm:cxn modelId="{85D59AFD-0A6E-47FF-99D7-AE1C91549E1C}" srcId="{5BC86006-45C6-4155-9D66-8CD9EFA37F62}" destId="{189FC81C-D425-4625-8259-5724CAC10C90}" srcOrd="1" destOrd="0" parTransId="{5A2F3494-912F-493C-8D84-6136BA781D17}" sibTransId="{D1BFC86D-F204-49F3-A953-2EB37EA4A799}"/>
    <dgm:cxn modelId="{49F34C74-8F8B-4E44-A2FE-861554228701}" type="presOf" srcId="{63BE0C1C-2CED-4B9D-9CB1-E83A173B68F4}" destId="{A8DC4A57-3BAA-4C7C-893F-95042C66BDFE}" srcOrd="0" destOrd="0" presId="urn:microsoft.com/office/officeart/2005/8/layout/hProcess9"/>
    <dgm:cxn modelId="{E6B91F3A-A8E4-4934-BC72-1B128CFD3B92}" type="presOf" srcId="{5BC86006-45C6-4155-9D66-8CD9EFA37F62}" destId="{1C736ACE-7C45-4076-A45E-E14C28AC415C}" srcOrd="0" destOrd="0" presId="urn:microsoft.com/office/officeart/2005/8/layout/hProcess9"/>
    <dgm:cxn modelId="{EF9BC085-4667-4772-AFE8-3A5E2A9AAAD8}" type="presOf" srcId="{189FC81C-D425-4625-8259-5724CAC10C90}" destId="{6490CCFA-BCEA-4F31-810D-FED89ED8EFF7}" srcOrd="0" destOrd="0" presId="urn:microsoft.com/office/officeart/2005/8/layout/hProcess9"/>
    <dgm:cxn modelId="{008B7FC4-80C9-446E-8E3B-AA2B9D6BF6EB}" type="presParOf" srcId="{1C736ACE-7C45-4076-A45E-E14C28AC415C}" destId="{8B2CF1DA-EFBF-4456-8AA0-4E20B7D2F656}" srcOrd="0" destOrd="0" presId="urn:microsoft.com/office/officeart/2005/8/layout/hProcess9"/>
    <dgm:cxn modelId="{7A532726-4764-48EA-911A-B99D78D36C88}" type="presParOf" srcId="{1C736ACE-7C45-4076-A45E-E14C28AC415C}" destId="{D18CCCB2-91FA-465A-879C-E1F491E5AE10}" srcOrd="1" destOrd="0" presId="urn:microsoft.com/office/officeart/2005/8/layout/hProcess9"/>
    <dgm:cxn modelId="{A47D9114-4ED8-4F81-B3D6-53B2ABC252BB}" type="presParOf" srcId="{D18CCCB2-91FA-465A-879C-E1F491E5AE10}" destId="{A8DC4A57-3BAA-4C7C-893F-95042C66BDFE}" srcOrd="0" destOrd="0" presId="urn:microsoft.com/office/officeart/2005/8/layout/hProcess9"/>
    <dgm:cxn modelId="{BE7FD52E-7DF6-415E-ABAF-C98159068261}" type="presParOf" srcId="{D18CCCB2-91FA-465A-879C-E1F491E5AE10}" destId="{12160FB0-A4D2-490E-9EC1-440CEF44CD08}" srcOrd="1" destOrd="0" presId="urn:microsoft.com/office/officeart/2005/8/layout/hProcess9"/>
    <dgm:cxn modelId="{88FBBA04-CC29-440F-8A76-5C6F652A39AC}" type="presParOf" srcId="{D18CCCB2-91FA-465A-879C-E1F491E5AE10}" destId="{6490CCFA-BCEA-4F31-810D-FED89ED8EFF7}" srcOrd="2" destOrd="0" presId="urn:microsoft.com/office/officeart/2005/8/layout/hProcess9"/>
    <dgm:cxn modelId="{971C828A-CC11-4EBD-A678-884062AB435A}" type="presParOf" srcId="{D18CCCB2-91FA-465A-879C-E1F491E5AE10}" destId="{B9777A11-DBB2-43D6-AA50-22117825867D}" srcOrd="3" destOrd="0" presId="urn:microsoft.com/office/officeart/2005/8/layout/hProcess9"/>
    <dgm:cxn modelId="{7B3DBB78-63A6-47D2-B0F6-22B9848492B8}" type="presParOf" srcId="{D18CCCB2-91FA-465A-879C-E1F491E5AE10}" destId="{20A0E5F4-D709-46F5-9BCE-8A9A6765FE8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85BAF44-E664-464A-A201-9A6A32A2331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897E521-F94A-46C3-8519-0C5D6735A332}">
      <dgm:prSet phldrT="[Text]"/>
      <dgm:spPr/>
      <dgm:t>
        <a:bodyPr/>
        <a:lstStyle/>
        <a:p>
          <a:r>
            <a:rPr lang="en-US" dirty="0" smtClean="0"/>
            <a:t>Eve is continuing to coach and mentor her recent manager hire, Matthew</a:t>
          </a:r>
          <a:endParaRPr lang="en-US" dirty="0"/>
        </a:p>
      </dgm:t>
    </dgm:pt>
    <dgm:pt modelId="{7796386F-04B9-4BA4-981B-159098650DE3}" type="parTrans" cxnId="{2F1586C3-17D2-4655-B4A9-BE77B1B2FECE}">
      <dgm:prSet/>
      <dgm:spPr/>
      <dgm:t>
        <a:bodyPr/>
        <a:lstStyle/>
        <a:p>
          <a:endParaRPr lang="en-US"/>
        </a:p>
      </dgm:t>
    </dgm:pt>
    <dgm:pt modelId="{EDD25B20-471B-4AFA-BDE2-24D81D8EA245}" type="sibTrans" cxnId="{2F1586C3-17D2-4655-B4A9-BE77B1B2FECE}">
      <dgm:prSet/>
      <dgm:spPr/>
      <dgm:t>
        <a:bodyPr/>
        <a:lstStyle/>
        <a:p>
          <a:endParaRPr lang="en-US"/>
        </a:p>
      </dgm:t>
    </dgm:pt>
    <dgm:pt modelId="{112C48FE-5626-4379-A811-645B190FDD78}">
      <dgm:prSet phldrT="[Text]"/>
      <dgm:spPr/>
      <dgm:t>
        <a:bodyPr/>
        <a:lstStyle/>
        <a:p>
          <a:r>
            <a:rPr lang="en-US" dirty="0" smtClean="0"/>
            <a:t>Recently she allowed him to assist her in selecting a new reporting program</a:t>
          </a:r>
          <a:endParaRPr lang="en-US" dirty="0"/>
        </a:p>
      </dgm:t>
    </dgm:pt>
    <dgm:pt modelId="{CC8A1242-3472-4DF0-9544-65F87F850966}" type="parTrans" cxnId="{8B43AF65-FA20-4025-B942-77A8607E2A38}">
      <dgm:prSet/>
      <dgm:spPr/>
      <dgm:t>
        <a:bodyPr/>
        <a:lstStyle/>
        <a:p>
          <a:endParaRPr lang="en-US"/>
        </a:p>
      </dgm:t>
    </dgm:pt>
    <dgm:pt modelId="{0F9B2C64-2C8C-4A08-A1A4-B05A9306FE7F}" type="sibTrans" cxnId="{8B43AF65-FA20-4025-B942-77A8607E2A38}">
      <dgm:prSet/>
      <dgm:spPr/>
      <dgm:t>
        <a:bodyPr/>
        <a:lstStyle/>
        <a:p>
          <a:endParaRPr lang="en-US"/>
        </a:p>
      </dgm:t>
    </dgm:pt>
    <dgm:pt modelId="{E1E4DF4B-D2A4-489C-B1F6-47E4C833A070}">
      <dgm:prSet phldrT="[Text]"/>
      <dgm:spPr/>
      <dgm:t>
        <a:bodyPr/>
        <a:lstStyle/>
        <a:p>
          <a:r>
            <a:rPr lang="en-US" dirty="0" smtClean="0"/>
            <a:t>Matthew came to Eve and expressed that he was having trouble getting the employee reports to sync </a:t>
          </a:r>
          <a:endParaRPr lang="en-US" dirty="0"/>
        </a:p>
      </dgm:t>
    </dgm:pt>
    <dgm:pt modelId="{FD04A9F5-2437-4A02-8921-D9A58A624B4E}" type="parTrans" cxnId="{8FDA4F83-225F-4DBB-A4AB-EEE3347002BD}">
      <dgm:prSet/>
      <dgm:spPr/>
      <dgm:t>
        <a:bodyPr/>
        <a:lstStyle/>
        <a:p>
          <a:endParaRPr lang="en-US"/>
        </a:p>
      </dgm:t>
    </dgm:pt>
    <dgm:pt modelId="{5D0AB369-1E7F-4F65-B565-67A2FF9FAF10}" type="sibTrans" cxnId="{8FDA4F83-225F-4DBB-A4AB-EEE3347002BD}">
      <dgm:prSet/>
      <dgm:spPr/>
      <dgm:t>
        <a:bodyPr/>
        <a:lstStyle/>
        <a:p>
          <a:endParaRPr lang="en-US"/>
        </a:p>
      </dgm:t>
    </dgm:pt>
    <dgm:pt modelId="{9A9607D2-0A8D-49ED-84CA-2E7016635622}">
      <dgm:prSet phldrT="[Text]"/>
      <dgm:spPr/>
      <dgm:t>
        <a:bodyPr/>
        <a:lstStyle/>
        <a:p>
          <a:r>
            <a:rPr lang="en-US" dirty="0" smtClean="0"/>
            <a:t>Matthew then found the computing error he had made</a:t>
          </a:r>
          <a:endParaRPr lang="en-US" dirty="0"/>
        </a:p>
      </dgm:t>
    </dgm:pt>
    <dgm:pt modelId="{D4243026-E65D-4D03-862E-943D36264048}" type="parTrans" cxnId="{622BC507-1332-4E55-BCF1-3CA21D8C5A6A}">
      <dgm:prSet/>
      <dgm:spPr/>
    </dgm:pt>
    <dgm:pt modelId="{5CA622F0-1D79-4279-BBA0-989665A52148}" type="sibTrans" cxnId="{622BC507-1332-4E55-BCF1-3CA21D8C5A6A}">
      <dgm:prSet/>
      <dgm:spPr/>
    </dgm:pt>
    <dgm:pt modelId="{CCB18911-4287-4BBE-98F0-C48FAD63F87E}" type="pres">
      <dgm:prSet presAssocID="{D85BAF44-E664-464A-A201-9A6A32A2331D}" presName="layout" presStyleCnt="0">
        <dgm:presLayoutVars>
          <dgm:chMax/>
          <dgm:chPref/>
          <dgm:dir/>
          <dgm:animOne val="branch"/>
          <dgm:animLvl val="lvl"/>
          <dgm:resizeHandles/>
        </dgm:presLayoutVars>
      </dgm:prSet>
      <dgm:spPr/>
      <dgm:t>
        <a:bodyPr/>
        <a:lstStyle/>
        <a:p>
          <a:endParaRPr lang="en-US"/>
        </a:p>
      </dgm:t>
    </dgm:pt>
    <dgm:pt modelId="{0B1D2AE9-D9C3-4A38-8A79-226E12A62C41}" type="pres">
      <dgm:prSet presAssocID="{0897E521-F94A-46C3-8519-0C5D6735A332}" presName="root" presStyleCnt="0">
        <dgm:presLayoutVars>
          <dgm:chMax/>
          <dgm:chPref val="4"/>
        </dgm:presLayoutVars>
      </dgm:prSet>
      <dgm:spPr/>
    </dgm:pt>
    <dgm:pt modelId="{1E94802D-BE52-49F7-8085-DCF1F8AC117C}" type="pres">
      <dgm:prSet presAssocID="{0897E521-F94A-46C3-8519-0C5D6735A332}" presName="rootComposite" presStyleCnt="0">
        <dgm:presLayoutVars/>
      </dgm:prSet>
      <dgm:spPr/>
    </dgm:pt>
    <dgm:pt modelId="{668A83C0-B2E7-4859-9263-29750C8886CD}" type="pres">
      <dgm:prSet presAssocID="{0897E521-F94A-46C3-8519-0C5D6735A332}" presName="rootText" presStyleLbl="node0" presStyleIdx="0" presStyleCnt="1">
        <dgm:presLayoutVars>
          <dgm:chMax/>
          <dgm:chPref val="4"/>
        </dgm:presLayoutVars>
      </dgm:prSet>
      <dgm:spPr/>
      <dgm:t>
        <a:bodyPr/>
        <a:lstStyle/>
        <a:p>
          <a:endParaRPr lang="en-US"/>
        </a:p>
      </dgm:t>
    </dgm:pt>
    <dgm:pt modelId="{A2E0E1AF-44EB-405C-8B25-7DA143F5BA16}" type="pres">
      <dgm:prSet presAssocID="{0897E521-F94A-46C3-8519-0C5D6735A332}" presName="childShape" presStyleCnt="0">
        <dgm:presLayoutVars>
          <dgm:chMax val="0"/>
          <dgm:chPref val="0"/>
        </dgm:presLayoutVars>
      </dgm:prSet>
      <dgm:spPr/>
    </dgm:pt>
    <dgm:pt modelId="{817DB332-9738-4334-9F5F-46B0BC64A4C3}" type="pres">
      <dgm:prSet presAssocID="{112C48FE-5626-4379-A811-645B190FDD78}" presName="childComposite" presStyleCnt="0">
        <dgm:presLayoutVars>
          <dgm:chMax val="0"/>
          <dgm:chPref val="0"/>
        </dgm:presLayoutVars>
      </dgm:prSet>
      <dgm:spPr/>
    </dgm:pt>
    <dgm:pt modelId="{53558772-A063-4CC0-936D-9E0741A4AC34}" type="pres">
      <dgm:prSet presAssocID="{112C48FE-5626-4379-A811-645B190FDD78}" presName="Image" presStyleLbl="node1" presStyleIdx="0" presStyleCnt="3"/>
      <dgm:spPr>
        <a:solidFill>
          <a:schemeClr val="accent3">
            <a:hueOff val="0"/>
            <a:satOff val="0"/>
            <a:lumOff val="0"/>
          </a:schemeClr>
        </a:solidFill>
      </dgm:spPr>
    </dgm:pt>
    <dgm:pt modelId="{17CE0404-09D9-4690-94CB-8F4DF76EFB19}" type="pres">
      <dgm:prSet presAssocID="{112C48FE-5626-4379-A811-645B190FDD78}" presName="childText" presStyleLbl="lnNode1" presStyleIdx="0" presStyleCnt="3">
        <dgm:presLayoutVars>
          <dgm:chMax val="0"/>
          <dgm:chPref val="0"/>
          <dgm:bulletEnabled val="1"/>
        </dgm:presLayoutVars>
      </dgm:prSet>
      <dgm:spPr/>
      <dgm:t>
        <a:bodyPr/>
        <a:lstStyle/>
        <a:p>
          <a:endParaRPr lang="en-US"/>
        </a:p>
      </dgm:t>
    </dgm:pt>
    <dgm:pt modelId="{DC3F33FF-AB6B-4D1F-AE41-CE5575FA4718}" type="pres">
      <dgm:prSet presAssocID="{E1E4DF4B-D2A4-489C-B1F6-47E4C833A070}" presName="childComposite" presStyleCnt="0">
        <dgm:presLayoutVars>
          <dgm:chMax val="0"/>
          <dgm:chPref val="0"/>
        </dgm:presLayoutVars>
      </dgm:prSet>
      <dgm:spPr/>
    </dgm:pt>
    <dgm:pt modelId="{5A577A25-4B1D-4E2B-A325-2C20FAB8F345}" type="pres">
      <dgm:prSet presAssocID="{E1E4DF4B-D2A4-489C-B1F6-47E4C833A070}" presName="Image" presStyleLbl="node1" presStyleIdx="1" presStyleCnt="3"/>
      <dgm:spPr>
        <a:solidFill>
          <a:schemeClr val="accent3">
            <a:hueOff val="5625132"/>
            <a:satOff val="-8440"/>
            <a:lumOff val="-1373"/>
          </a:schemeClr>
        </a:solidFill>
      </dgm:spPr>
    </dgm:pt>
    <dgm:pt modelId="{EBDC4F93-6720-4B4D-99BC-5E2213373B62}" type="pres">
      <dgm:prSet presAssocID="{E1E4DF4B-D2A4-489C-B1F6-47E4C833A070}" presName="childText" presStyleLbl="lnNode1" presStyleIdx="1" presStyleCnt="3">
        <dgm:presLayoutVars>
          <dgm:chMax val="0"/>
          <dgm:chPref val="0"/>
          <dgm:bulletEnabled val="1"/>
        </dgm:presLayoutVars>
      </dgm:prSet>
      <dgm:spPr/>
      <dgm:t>
        <a:bodyPr/>
        <a:lstStyle/>
        <a:p>
          <a:endParaRPr lang="en-US"/>
        </a:p>
      </dgm:t>
    </dgm:pt>
    <dgm:pt modelId="{5EDE56CF-6E5F-4C6D-821B-5FE33546C81D}" type="pres">
      <dgm:prSet presAssocID="{9A9607D2-0A8D-49ED-84CA-2E7016635622}" presName="childComposite" presStyleCnt="0">
        <dgm:presLayoutVars>
          <dgm:chMax val="0"/>
          <dgm:chPref val="0"/>
        </dgm:presLayoutVars>
      </dgm:prSet>
      <dgm:spPr/>
    </dgm:pt>
    <dgm:pt modelId="{46B5A7D3-8853-4402-8D45-1EEB56A30E0E}" type="pres">
      <dgm:prSet presAssocID="{9A9607D2-0A8D-49ED-84CA-2E7016635622}" presName="Image" presStyleLbl="node1" presStyleIdx="2" presStyleCnt="3"/>
      <dgm:spPr>
        <a:solidFill>
          <a:schemeClr val="accent3">
            <a:hueOff val="11250264"/>
            <a:satOff val="-16880"/>
            <a:lumOff val="-2745"/>
          </a:schemeClr>
        </a:solidFill>
      </dgm:spPr>
    </dgm:pt>
    <dgm:pt modelId="{35A63AC2-AEC2-41C9-9F78-79C34EC8DBA7}" type="pres">
      <dgm:prSet presAssocID="{9A9607D2-0A8D-49ED-84CA-2E7016635622}" presName="childText" presStyleLbl="lnNode1" presStyleIdx="2" presStyleCnt="3">
        <dgm:presLayoutVars>
          <dgm:chMax val="0"/>
          <dgm:chPref val="0"/>
          <dgm:bulletEnabled val="1"/>
        </dgm:presLayoutVars>
      </dgm:prSet>
      <dgm:spPr/>
      <dgm:t>
        <a:bodyPr/>
        <a:lstStyle/>
        <a:p>
          <a:endParaRPr lang="en-US"/>
        </a:p>
      </dgm:t>
    </dgm:pt>
  </dgm:ptLst>
  <dgm:cxnLst>
    <dgm:cxn modelId="{A67177CD-5835-4AA8-8CDA-5FEA14B057B7}" type="presOf" srcId="{0897E521-F94A-46C3-8519-0C5D6735A332}" destId="{668A83C0-B2E7-4859-9263-29750C8886CD}" srcOrd="0" destOrd="0" presId="urn:microsoft.com/office/officeart/2008/layout/PictureAccentList"/>
    <dgm:cxn modelId="{9A98B771-C4D5-41E2-BF81-D39962C03712}" type="presOf" srcId="{112C48FE-5626-4379-A811-645B190FDD78}" destId="{17CE0404-09D9-4690-94CB-8F4DF76EFB19}" srcOrd="0" destOrd="0" presId="urn:microsoft.com/office/officeart/2008/layout/PictureAccentList"/>
    <dgm:cxn modelId="{EEEFC641-55D9-401B-9175-DDE896668A61}" type="presOf" srcId="{E1E4DF4B-D2A4-489C-B1F6-47E4C833A070}" destId="{EBDC4F93-6720-4B4D-99BC-5E2213373B62}" srcOrd="0" destOrd="0" presId="urn:microsoft.com/office/officeart/2008/layout/PictureAccentList"/>
    <dgm:cxn modelId="{8FDA4F83-225F-4DBB-A4AB-EEE3347002BD}" srcId="{0897E521-F94A-46C3-8519-0C5D6735A332}" destId="{E1E4DF4B-D2A4-489C-B1F6-47E4C833A070}" srcOrd="1" destOrd="0" parTransId="{FD04A9F5-2437-4A02-8921-D9A58A624B4E}" sibTransId="{5D0AB369-1E7F-4F65-B565-67A2FF9FAF10}"/>
    <dgm:cxn modelId="{EFBE18EB-B6BD-4407-AFAE-02F87E2D4B18}" type="presOf" srcId="{9A9607D2-0A8D-49ED-84CA-2E7016635622}" destId="{35A63AC2-AEC2-41C9-9F78-79C34EC8DBA7}" srcOrd="0" destOrd="0" presId="urn:microsoft.com/office/officeart/2008/layout/PictureAccentList"/>
    <dgm:cxn modelId="{622BC507-1332-4E55-BCF1-3CA21D8C5A6A}" srcId="{0897E521-F94A-46C3-8519-0C5D6735A332}" destId="{9A9607D2-0A8D-49ED-84CA-2E7016635622}" srcOrd="2" destOrd="0" parTransId="{D4243026-E65D-4D03-862E-943D36264048}" sibTransId="{5CA622F0-1D79-4279-BBA0-989665A52148}"/>
    <dgm:cxn modelId="{2F1586C3-17D2-4655-B4A9-BE77B1B2FECE}" srcId="{D85BAF44-E664-464A-A201-9A6A32A2331D}" destId="{0897E521-F94A-46C3-8519-0C5D6735A332}" srcOrd="0" destOrd="0" parTransId="{7796386F-04B9-4BA4-981B-159098650DE3}" sibTransId="{EDD25B20-471B-4AFA-BDE2-24D81D8EA245}"/>
    <dgm:cxn modelId="{8B43AF65-FA20-4025-B942-77A8607E2A38}" srcId="{0897E521-F94A-46C3-8519-0C5D6735A332}" destId="{112C48FE-5626-4379-A811-645B190FDD78}" srcOrd="0" destOrd="0" parTransId="{CC8A1242-3472-4DF0-9544-65F87F850966}" sibTransId="{0F9B2C64-2C8C-4A08-A1A4-B05A9306FE7F}"/>
    <dgm:cxn modelId="{548EC4E7-344A-4BBC-94B7-7C8F4252068A}" type="presOf" srcId="{D85BAF44-E664-464A-A201-9A6A32A2331D}" destId="{CCB18911-4287-4BBE-98F0-C48FAD63F87E}" srcOrd="0" destOrd="0" presId="urn:microsoft.com/office/officeart/2008/layout/PictureAccentList"/>
    <dgm:cxn modelId="{17A0C042-A192-4191-8547-101BCA32F802}" type="presParOf" srcId="{CCB18911-4287-4BBE-98F0-C48FAD63F87E}" destId="{0B1D2AE9-D9C3-4A38-8A79-226E12A62C41}" srcOrd="0" destOrd="0" presId="urn:microsoft.com/office/officeart/2008/layout/PictureAccentList"/>
    <dgm:cxn modelId="{83F6467D-12D8-41AB-9671-93E1104AADB7}" type="presParOf" srcId="{0B1D2AE9-D9C3-4A38-8A79-226E12A62C41}" destId="{1E94802D-BE52-49F7-8085-DCF1F8AC117C}" srcOrd="0" destOrd="0" presId="urn:microsoft.com/office/officeart/2008/layout/PictureAccentList"/>
    <dgm:cxn modelId="{EC5CF465-F8D2-45A2-8D5F-F87B79BAD7CC}" type="presParOf" srcId="{1E94802D-BE52-49F7-8085-DCF1F8AC117C}" destId="{668A83C0-B2E7-4859-9263-29750C8886CD}" srcOrd="0" destOrd="0" presId="urn:microsoft.com/office/officeart/2008/layout/PictureAccentList"/>
    <dgm:cxn modelId="{DC83A9FD-3CAE-4715-9911-A010AE695BDF}" type="presParOf" srcId="{0B1D2AE9-D9C3-4A38-8A79-226E12A62C41}" destId="{A2E0E1AF-44EB-405C-8B25-7DA143F5BA16}" srcOrd="1" destOrd="0" presId="urn:microsoft.com/office/officeart/2008/layout/PictureAccentList"/>
    <dgm:cxn modelId="{9526961F-20A4-4AD1-9F1E-65EA194493AA}" type="presParOf" srcId="{A2E0E1AF-44EB-405C-8B25-7DA143F5BA16}" destId="{817DB332-9738-4334-9F5F-46B0BC64A4C3}" srcOrd="0" destOrd="0" presId="urn:microsoft.com/office/officeart/2008/layout/PictureAccentList"/>
    <dgm:cxn modelId="{F72D4716-794A-4A87-BDEC-0D7A1AA9545D}" type="presParOf" srcId="{817DB332-9738-4334-9F5F-46B0BC64A4C3}" destId="{53558772-A063-4CC0-936D-9E0741A4AC34}" srcOrd="0" destOrd="0" presId="urn:microsoft.com/office/officeart/2008/layout/PictureAccentList"/>
    <dgm:cxn modelId="{20BCE1FA-7D7F-4CDE-8980-24C31178CF96}" type="presParOf" srcId="{817DB332-9738-4334-9F5F-46B0BC64A4C3}" destId="{17CE0404-09D9-4690-94CB-8F4DF76EFB19}" srcOrd="1" destOrd="0" presId="urn:microsoft.com/office/officeart/2008/layout/PictureAccentList"/>
    <dgm:cxn modelId="{97B1CA27-0699-4FE0-8DDF-222674186860}" type="presParOf" srcId="{A2E0E1AF-44EB-405C-8B25-7DA143F5BA16}" destId="{DC3F33FF-AB6B-4D1F-AE41-CE5575FA4718}" srcOrd="1" destOrd="0" presId="urn:microsoft.com/office/officeart/2008/layout/PictureAccentList"/>
    <dgm:cxn modelId="{3C8FBD76-A089-4F84-BA80-FF3A43CC8484}" type="presParOf" srcId="{DC3F33FF-AB6B-4D1F-AE41-CE5575FA4718}" destId="{5A577A25-4B1D-4E2B-A325-2C20FAB8F345}" srcOrd="0" destOrd="0" presId="urn:microsoft.com/office/officeart/2008/layout/PictureAccentList"/>
    <dgm:cxn modelId="{8C305342-29EF-46E0-9495-E90D61D659E0}" type="presParOf" srcId="{DC3F33FF-AB6B-4D1F-AE41-CE5575FA4718}" destId="{EBDC4F93-6720-4B4D-99BC-5E2213373B62}" srcOrd="1" destOrd="0" presId="urn:microsoft.com/office/officeart/2008/layout/PictureAccentList"/>
    <dgm:cxn modelId="{97C9577F-9CDE-4E72-97B6-7CC1A4359FDD}" type="presParOf" srcId="{A2E0E1AF-44EB-405C-8B25-7DA143F5BA16}" destId="{5EDE56CF-6E5F-4C6D-821B-5FE33546C81D}" srcOrd="2" destOrd="0" presId="urn:microsoft.com/office/officeart/2008/layout/PictureAccentList"/>
    <dgm:cxn modelId="{C86422E2-D98E-4B7F-A9FC-8992E270C987}" type="presParOf" srcId="{5EDE56CF-6E5F-4C6D-821B-5FE33546C81D}" destId="{46B5A7D3-8853-4402-8D45-1EEB56A30E0E}" srcOrd="0" destOrd="0" presId="urn:microsoft.com/office/officeart/2008/layout/PictureAccentList"/>
    <dgm:cxn modelId="{C55A272D-B795-4274-B232-548146F26DD1}" type="presParOf" srcId="{5EDE56CF-6E5F-4C6D-821B-5FE33546C81D}" destId="{35A63AC2-AEC2-41C9-9F78-79C34EC8DBA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D7B7378-E146-4103-AD1D-70C6D4CB79B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6FE7A6E-0317-467C-8E1C-B961ACD24F95}">
      <dgm:prSet phldrT="[Text]"/>
      <dgm:spPr/>
      <dgm:t>
        <a:bodyPr/>
        <a:lstStyle/>
        <a:p>
          <a:r>
            <a:rPr lang="en-US" dirty="0" smtClean="0"/>
            <a:t>Monitor spending</a:t>
          </a:r>
          <a:endParaRPr lang="en-US" dirty="0"/>
        </a:p>
      </dgm:t>
    </dgm:pt>
    <dgm:pt modelId="{6D67886B-F143-406D-AFAC-5F4579696645}" type="parTrans" cxnId="{652995CD-A075-4491-98F6-95A72C23082D}">
      <dgm:prSet/>
      <dgm:spPr/>
      <dgm:t>
        <a:bodyPr/>
        <a:lstStyle/>
        <a:p>
          <a:endParaRPr lang="en-US"/>
        </a:p>
      </dgm:t>
    </dgm:pt>
    <dgm:pt modelId="{3469AB70-B318-460E-8CB0-A498F2F5705A}" type="sibTrans" cxnId="{652995CD-A075-4491-98F6-95A72C23082D}">
      <dgm:prSet/>
      <dgm:spPr/>
      <dgm:t>
        <a:bodyPr/>
        <a:lstStyle/>
        <a:p>
          <a:endParaRPr lang="en-US"/>
        </a:p>
      </dgm:t>
    </dgm:pt>
    <dgm:pt modelId="{1C5B4DCE-A585-4831-8BFF-275199DBE0EC}">
      <dgm:prSet phldrT="[Text]"/>
      <dgm:spPr/>
      <dgm:t>
        <a:bodyPr/>
        <a:lstStyle/>
        <a:p>
          <a:r>
            <a:rPr lang="en-US" dirty="0" smtClean="0"/>
            <a:t>Budget tools</a:t>
          </a:r>
          <a:endParaRPr lang="en-US" dirty="0"/>
        </a:p>
      </dgm:t>
    </dgm:pt>
    <dgm:pt modelId="{E888E763-B9B3-4A86-B73E-F6A542F6E603}" type="parTrans" cxnId="{D2010A4D-CC14-42B1-85C7-C605AE89696C}">
      <dgm:prSet/>
      <dgm:spPr/>
      <dgm:t>
        <a:bodyPr/>
        <a:lstStyle/>
        <a:p>
          <a:endParaRPr lang="en-US"/>
        </a:p>
      </dgm:t>
    </dgm:pt>
    <dgm:pt modelId="{2D2BBBC1-C7A9-457B-B001-22C40AB483D6}" type="sibTrans" cxnId="{D2010A4D-CC14-42B1-85C7-C605AE89696C}">
      <dgm:prSet/>
      <dgm:spPr/>
      <dgm:t>
        <a:bodyPr/>
        <a:lstStyle/>
        <a:p>
          <a:endParaRPr lang="en-US"/>
        </a:p>
      </dgm:t>
    </dgm:pt>
    <dgm:pt modelId="{9694B858-920C-4A88-B6C2-C33A294B679D}">
      <dgm:prSet phldrT="[Text]"/>
      <dgm:spPr/>
      <dgm:t>
        <a:bodyPr/>
        <a:lstStyle/>
        <a:p>
          <a:r>
            <a:rPr lang="en-US" dirty="0" smtClean="0"/>
            <a:t>Mistakes do happen</a:t>
          </a:r>
          <a:endParaRPr lang="en-US" dirty="0"/>
        </a:p>
      </dgm:t>
    </dgm:pt>
    <dgm:pt modelId="{EAB91ED5-DB19-4F9E-BC2E-4ED0949BE808}" type="parTrans" cxnId="{A7F9FAF4-04DB-4698-82EC-430AD9D0EAC4}">
      <dgm:prSet/>
      <dgm:spPr/>
      <dgm:t>
        <a:bodyPr/>
        <a:lstStyle/>
        <a:p>
          <a:endParaRPr lang="en-US"/>
        </a:p>
      </dgm:t>
    </dgm:pt>
    <dgm:pt modelId="{A8154671-7C4A-45AE-A0F8-24CBA0033E6F}" type="sibTrans" cxnId="{A7F9FAF4-04DB-4698-82EC-430AD9D0EAC4}">
      <dgm:prSet/>
      <dgm:spPr/>
      <dgm:t>
        <a:bodyPr/>
        <a:lstStyle/>
        <a:p>
          <a:endParaRPr lang="en-US"/>
        </a:p>
      </dgm:t>
    </dgm:pt>
    <dgm:pt modelId="{2819F858-C3EA-4E49-B9AC-8F42428B9A63}">
      <dgm:prSet phldrT="[Text]"/>
      <dgm:spPr/>
      <dgm:t>
        <a:bodyPr/>
        <a:lstStyle/>
        <a:p>
          <a:r>
            <a:rPr lang="en-US" dirty="0" smtClean="0"/>
            <a:t>Limit them</a:t>
          </a:r>
          <a:endParaRPr lang="en-US" dirty="0"/>
        </a:p>
      </dgm:t>
    </dgm:pt>
    <dgm:pt modelId="{84A8A34F-6AB4-4FD8-BB75-35CA6E697CC4}" type="parTrans" cxnId="{F2A534C5-6DD6-4EF7-AF5F-75BF9E6FCE81}">
      <dgm:prSet/>
      <dgm:spPr/>
      <dgm:t>
        <a:bodyPr/>
        <a:lstStyle/>
        <a:p>
          <a:endParaRPr lang="en-US"/>
        </a:p>
      </dgm:t>
    </dgm:pt>
    <dgm:pt modelId="{17F10D88-7119-4BD5-A804-D8DA726E52BC}" type="sibTrans" cxnId="{F2A534C5-6DD6-4EF7-AF5F-75BF9E6FCE81}">
      <dgm:prSet/>
      <dgm:spPr/>
      <dgm:t>
        <a:bodyPr/>
        <a:lstStyle/>
        <a:p>
          <a:endParaRPr lang="en-US"/>
        </a:p>
      </dgm:t>
    </dgm:pt>
    <dgm:pt modelId="{E6F22021-564E-4A6B-B6C5-BE3BFD20481F}" type="pres">
      <dgm:prSet presAssocID="{0D7B7378-E146-4103-AD1D-70C6D4CB79B0}" presName="diagram" presStyleCnt="0">
        <dgm:presLayoutVars>
          <dgm:dir/>
          <dgm:resizeHandles val="exact"/>
        </dgm:presLayoutVars>
      </dgm:prSet>
      <dgm:spPr/>
      <dgm:t>
        <a:bodyPr/>
        <a:lstStyle/>
        <a:p>
          <a:endParaRPr lang="en-US"/>
        </a:p>
      </dgm:t>
    </dgm:pt>
    <dgm:pt modelId="{1CC38DB5-FE38-463F-9CED-CA2FA0F3DBB3}" type="pres">
      <dgm:prSet presAssocID="{36FE7A6E-0317-467C-8E1C-B961ACD24F95}" presName="node" presStyleLbl="node1" presStyleIdx="0" presStyleCnt="4">
        <dgm:presLayoutVars>
          <dgm:bulletEnabled val="1"/>
        </dgm:presLayoutVars>
      </dgm:prSet>
      <dgm:spPr/>
      <dgm:t>
        <a:bodyPr/>
        <a:lstStyle/>
        <a:p>
          <a:endParaRPr lang="en-US"/>
        </a:p>
      </dgm:t>
    </dgm:pt>
    <dgm:pt modelId="{04131199-7A14-4C30-84C2-80BFF4616613}" type="pres">
      <dgm:prSet presAssocID="{3469AB70-B318-460E-8CB0-A498F2F5705A}" presName="sibTrans" presStyleCnt="0"/>
      <dgm:spPr/>
    </dgm:pt>
    <dgm:pt modelId="{719BE6B4-1355-4A62-8049-F62D8932C4E0}" type="pres">
      <dgm:prSet presAssocID="{1C5B4DCE-A585-4831-8BFF-275199DBE0EC}" presName="node" presStyleLbl="node1" presStyleIdx="1" presStyleCnt="4">
        <dgm:presLayoutVars>
          <dgm:bulletEnabled val="1"/>
        </dgm:presLayoutVars>
      </dgm:prSet>
      <dgm:spPr/>
      <dgm:t>
        <a:bodyPr/>
        <a:lstStyle/>
        <a:p>
          <a:endParaRPr lang="en-US"/>
        </a:p>
      </dgm:t>
    </dgm:pt>
    <dgm:pt modelId="{EA257877-6F6C-4F93-8736-73CD49C6A4BE}" type="pres">
      <dgm:prSet presAssocID="{2D2BBBC1-C7A9-457B-B001-22C40AB483D6}" presName="sibTrans" presStyleCnt="0"/>
      <dgm:spPr/>
    </dgm:pt>
    <dgm:pt modelId="{5B1882F4-164B-4F5C-BDE1-4DC4953736FF}" type="pres">
      <dgm:prSet presAssocID="{9694B858-920C-4A88-B6C2-C33A294B679D}" presName="node" presStyleLbl="node1" presStyleIdx="2" presStyleCnt="4">
        <dgm:presLayoutVars>
          <dgm:bulletEnabled val="1"/>
        </dgm:presLayoutVars>
      </dgm:prSet>
      <dgm:spPr/>
      <dgm:t>
        <a:bodyPr/>
        <a:lstStyle/>
        <a:p>
          <a:endParaRPr lang="en-US"/>
        </a:p>
      </dgm:t>
    </dgm:pt>
    <dgm:pt modelId="{61E23B96-B65B-4B05-B0E0-759D5FAB6DA5}" type="pres">
      <dgm:prSet presAssocID="{A8154671-7C4A-45AE-A0F8-24CBA0033E6F}" presName="sibTrans" presStyleCnt="0"/>
      <dgm:spPr/>
    </dgm:pt>
    <dgm:pt modelId="{E49134DB-4366-4968-956C-5B364D991B14}" type="pres">
      <dgm:prSet presAssocID="{2819F858-C3EA-4E49-B9AC-8F42428B9A63}" presName="node" presStyleLbl="node1" presStyleIdx="3" presStyleCnt="4">
        <dgm:presLayoutVars>
          <dgm:bulletEnabled val="1"/>
        </dgm:presLayoutVars>
      </dgm:prSet>
      <dgm:spPr/>
      <dgm:t>
        <a:bodyPr/>
        <a:lstStyle/>
        <a:p>
          <a:endParaRPr lang="en-US"/>
        </a:p>
      </dgm:t>
    </dgm:pt>
  </dgm:ptLst>
  <dgm:cxnLst>
    <dgm:cxn modelId="{0D3B3BF5-4DBE-4BD4-86B5-5D6288234152}" type="presOf" srcId="{1C5B4DCE-A585-4831-8BFF-275199DBE0EC}" destId="{719BE6B4-1355-4A62-8049-F62D8932C4E0}" srcOrd="0" destOrd="0" presId="urn:microsoft.com/office/officeart/2005/8/layout/default"/>
    <dgm:cxn modelId="{A7F9FAF4-04DB-4698-82EC-430AD9D0EAC4}" srcId="{0D7B7378-E146-4103-AD1D-70C6D4CB79B0}" destId="{9694B858-920C-4A88-B6C2-C33A294B679D}" srcOrd="2" destOrd="0" parTransId="{EAB91ED5-DB19-4F9E-BC2E-4ED0949BE808}" sibTransId="{A8154671-7C4A-45AE-A0F8-24CBA0033E6F}"/>
    <dgm:cxn modelId="{A1CB247E-04DD-4A58-AFC7-4559BCF1285B}" type="presOf" srcId="{0D7B7378-E146-4103-AD1D-70C6D4CB79B0}" destId="{E6F22021-564E-4A6B-B6C5-BE3BFD20481F}" srcOrd="0" destOrd="0" presId="urn:microsoft.com/office/officeart/2005/8/layout/default"/>
    <dgm:cxn modelId="{C97DA168-2EF5-4DF6-8C19-1E654691A261}" type="presOf" srcId="{2819F858-C3EA-4E49-B9AC-8F42428B9A63}" destId="{E49134DB-4366-4968-956C-5B364D991B14}" srcOrd="0" destOrd="0" presId="urn:microsoft.com/office/officeart/2005/8/layout/default"/>
    <dgm:cxn modelId="{652995CD-A075-4491-98F6-95A72C23082D}" srcId="{0D7B7378-E146-4103-AD1D-70C6D4CB79B0}" destId="{36FE7A6E-0317-467C-8E1C-B961ACD24F95}" srcOrd="0" destOrd="0" parTransId="{6D67886B-F143-406D-AFAC-5F4579696645}" sibTransId="{3469AB70-B318-460E-8CB0-A498F2F5705A}"/>
    <dgm:cxn modelId="{D2010A4D-CC14-42B1-85C7-C605AE89696C}" srcId="{0D7B7378-E146-4103-AD1D-70C6D4CB79B0}" destId="{1C5B4DCE-A585-4831-8BFF-275199DBE0EC}" srcOrd="1" destOrd="0" parTransId="{E888E763-B9B3-4A86-B73E-F6A542F6E603}" sibTransId="{2D2BBBC1-C7A9-457B-B001-22C40AB483D6}"/>
    <dgm:cxn modelId="{1ED240EE-8277-4510-B52F-77C239769F72}" type="presOf" srcId="{36FE7A6E-0317-467C-8E1C-B961ACD24F95}" destId="{1CC38DB5-FE38-463F-9CED-CA2FA0F3DBB3}" srcOrd="0" destOrd="0" presId="urn:microsoft.com/office/officeart/2005/8/layout/default"/>
    <dgm:cxn modelId="{BBE45A55-2264-49EA-90E4-50737183C81B}" type="presOf" srcId="{9694B858-920C-4A88-B6C2-C33A294B679D}" destId="{5B1882F4-164B-4F5C-BDE1-4DC4953736FF}" srcOrd="0" destOrd="0" presId="urn:microsoft.com/office/officeart/2005/8/layout/default"/>
    <dgm:cxn modelId="{F2A534C5-6DD6-4EF7-AF5F-75BF9E6FCE81}" srcId="{0D7B7378-E146-4103-AD1D-70C6D4CB79B0}" destId="{2819F858-C3EA-4E49-B9AC-8F42428B9A63}" srcOrd="3" destOrd="0" parTransId="{84A8A34F-6AB4-4FD8-BB75-35CA6E697CC4}" sibTransId="{17F10D88-7119-4BD5-A804-D8DA726E52BC}"/>
    <dgm:cxn modelId="{77CE9C20-8287-41EF-A027-A41FA42392CB}" type="presParOf" srcId="{E6F22021-564E-4A6B-B6C5-BE3BFD20481F}" destId="{1CC38DB5-FE38-463F-9CED-CA2FA0F3DBB3}" srcOrd="0" destOrd="0" presId="urn:microsoft.com/office/officeart/2005/8/layout/default"/>
    <dgm:cxn modelId="{24965EA3-DC6B-4CEE-80DA-E23B09925285}" type="presParOf" srcId="{E6F22021-564E-4A6B-B6C5-BE3BFD20481F}" destId="{04131199-7A14-4C30-84C2-80BFF4616613}" srcOrd="1" destOrd="0" presId="urn:microsoft.com/office/officeart/2005/8/layout/default"/>
    <dgm:cxn modelId="{25CF9B80-75F9-42B2-9AAE-440013594393}" type="presParOf" srcId="{E6F22021-564E-4A6B-B6C5-BE3BFD20481F}" destId="{719BE6B4-1355-4A62-8049-F62D8932C4E0}" srcOrd="2" destOrd="0" presId="urn:microsoft.com/office/officeart/2005/8/layout/default"/>
    <dgm:cxn modelId="{DDE166A4-0DA3-4BEB-9CED-3DAC753507EC}" type="presParOf" srcId="{E6F22021-564E-4A6B-B6C5-BE3BFD20481F}" destId="{EA257877-6F6C-4F93-8736-73CD49C6A4BE}" srcOrd="3" destOrd="0" presId="urn:microsoft.com/office/officeart/2005/8/layout/default"/>
    <dgm:cxn modelId="{EDECAF50-969A-4011-92CC-63D383CD999E}" type="presParOf" srcId="{E6F22021-564E-4A6B-B6C5-BE3BFD20481F}" destId="{5B1882F4-164B-4F5C-BDE1-4DC4953736FF}" srcOrd="4" destOrd="0" presId="urn:microsoft.com/office/officeart/2005/8/layout/default"/>
    <dgm:cxn modelId="{6CAB9652-0567-4D9B-8ACE-7C33EB9D98F9}" type="presParOf" srcId="{E6F22021-564E-4A6B-B6C5-BE3BFD20481F}" destId="{61E23B96-B65B-4B05-B0E0-759D5FAB6DA5}" srcOrd="5" destOrd="0" presId="urn:microsoft.com/office/officeart/2005/8/layout/default"/>
    <dgm:cxn modelId="{2DCEE693-23BD-43B9-B8EE-E50BE84B6965}" type="presParOf" srcId="{E6F22021-564E-4A6B-B6C5-BE3BFD20481F}" destId="{E49134DB-4366-4968-956C-5B364D991B1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BF32CBD-06B9-4B82-BC72-261853ED720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0B3C986-F100-4DB2-B524-12EF245E9214}">
      <dgm:prSet phldrT="[Text]" custT="1"/>
      <dgm:spPr/>
      <dgm:t>
        <a:bodyPr/>
        <a:lstStyle/>
        <a:p>
          <a:r>
            <a:rPr lang="en-US" sz="3200" dirty="0" smtClean="0"/>
            <a:t>Set goals first</a:t>
          </a:r>
          <a:endParaRPr lang="en-US" sz="3200" dirty="0"/>
        </a:p>
      </dgm:t>
    </dgm:pt>
    <dgm:pt modelId="{4DBDF298-FA67-4A3A-8861-E7C96252DF3F}" type="parTrans" cxnId="{500D2B2F-0FED-47EE-A6AD-7057E59DCCA5}">
      <dgm:prSet/>
      <dgm:spPr/>
      <dgm:t>
        <a:bodyPr/>
        <a:lstStyle/>
        <a:p>
          <a:endParaRPr lang="en-US"/>
        </a:p>
      </dgm:t>
    </dgm:pt>
    <dgm:pt modelId="{9E99864A-1291-4B13-8E39-8EA7E47B9946}" type="sibTrans" cxnId="{500D2B2F-0FED-47EE-A6AD-7057E59DCCA5}">
      <dgm:prSet/>
      <dgm:spPr/>
      <dgm:t>
        <a:bodyPr/>
        <a:lstStyle/>
        <a:p>
          <a:endParaRPr lang="en-US"/>
        </a:p>
      </dgm:t>
    </dgm:pt>
    <dgm:pt modelId="{E5F2E219-D1E2-45F5-8963-8A527E82BF11}">
      <dgm:prSet phldrT="[Text]" custT="1"/>
      <dgm:spPr/>
      <dgm:t>
        <a:bodyPr/>
        <a:lstStyle/>
        <a:p>
          <a:r>
            <a:rPr lang="en-US" sz="3200" dirty="0" smtClean="0"/>
            <a:t>Be specific and use details</a:t>
          </a:r>
          <a:endParaRPr lang="en-US" sz="3200" dirty="0"/>
        </a:p>
      </dgm:t>
    </dgm:pt>
    <dgm:pt modelId="{D4FC4980-8EE2-4D5D-8631-A8963D66B163}" type="parTrans" cxnId="{28EE3381-1974-4C9B-8D9C-BF20FC69E131}">
      <dgm:prSet/>
      <dgm:spPr/>
      <dgm:t>
        <a:bodyPr/>
        <a:lstStyle/>
        <a:p>
          <a:endParaRPr lang="en-US"/>
        </a:p>
      </dgm:t>
    </dgm:pt>
    <dgm:pt modelId="{5A0F85A2-9589-424D-A27A-5E05BD35E1DB}" type="sibTrans" cxnId="{28EE3381-1974-4C9B-8D9C-BF20FC69E131}">
      <dgm:prSet/>
      <dgm:spPr/>
      <dgm:t>
        <a:bodyPr/>
        <a:lstStyle/>
        <a:p>
          <a:endParaRPr lang="en-US"/>
        </a:p>
      </dgm:t>
    </dgm:pt>
    <dgm:pt modelId="{98100551-6F2D-4263-9053-529A4BBCF7D0}">
      <dgm:prSet phldrT="[Text]" custT="1"/>
      <dgm:spPr/>
      <dgm:t>
        <a:bodyPr/>
        <a:lstStyle/>
        <a:p>
          <a:r>
            <a:rPr lang="en-US" sz="3200" dirty="0" smtClean="0"/>
            <a:t>Be definitive about how they can be completed</a:t>
          </a:r>
          <a:endParaRPr lang="en-US" sz="3200" dirty="0"/>
        </a:p>
      </dgm:t>
    </dgm:pt>
    <dgm:pt modelId="{321CEBFA-D660-4C16-9511-627095CB91EF}" type="parTrans" cxnId="{10A8D879-49B4-4E3A-80C9-5167386463DD}">
      <dgm:prSet/>
      <dgm:spPr/>
      <dgm:t>
        <a:bodyPr/>
        <a:lstStyle/>
        <a:p>
          <a:endParaRPr lang="en-US"/>
        </a:p>
      </dgm:t>
    </dgm:pt>
    <dgm:pt modelId="{15C5D2B3-F630-421B-9295-2420282DA7E9}" type="sibTrans" cxnId="{10A8D879-49B4-4E3A-80C9-5167386463DD}">
      <dgm:prSet/>
      <dgm:spPr/>
      <dgm:t>
        <a:bodyPr/>
        <a:lstStyle/>
        <a:p>
          <a:endParaRPr lang="en-US"/>
        </a:p>
      </dgm:t>
    </dgm:pt>
    <dgm:pt modelId="{FB1D167D-DF1D-466D-ADB7-9EBFFD3D1A03}" type="pres">
      <dgm:prSet presAssocID="{9BF32CBD-06B9-4B82-BC72-261853ED7202}" presName="linear" presStyleCnt="0">
        <dgm:presLayoutVars>
          <dgm:dir/>
          <dgm:animLvl val="lvl"/>
          <dgm:resizeHandles val="exact"/>
        </dgm:presLayoutVars>
      </dgm:prSet>
      <dgm:spPr/>
      <dgm:t>
        <a:bodyPr/>
        <a:lstStyle/>
        <a:p>
          <a:endParaRPr lang="en-US"/>
        </a:p>
      </dgm:t>
    </dgm:pt>
    <dgm:pt modelId="{0EE1417C-60B5-4C9B-9267-EDEDE40CFAEF}" type="pres">
      <dgm:prSet presAssocID="{60B3C986-F100-4DB2-B524-12EF245E9214}" presName="parentLin" presStyleCnt="0"/>
      <dgm:spPr/>
    </dgm:pt>
    <dgm:pt modelId="{B9B34C52-9511-402A-AF92-A662CDD50C7E}" type="pres">
      <dgm:prSet presAssocID="{60B3C986-F100-4DB2-B524-12EF245E9214}" presName="parentLeftMargin" presStyleLbl="node1" presStyleIdx="0" presStyleCnt="3"/>
      <dgm:spPr/>
      <dgm:t>
        <a:bodyPr/>
        <a:lstStyle/>
        <a:p>
          <a:endParaRPr lang="en-US"/>
        </a:p>
      </dgm:t>
    </dgm:pt>
    <dgm:pt modelId="{08209545-95D7-4D6D-82F0-88F46D1C6916}" type="pres">
      <dgm:prSet presAssocID="{60B3C986-F100-4DB2-B524-12EF245E9214}" presName="parentText" presStyleLbl="node1" presStyleIdx="0" presStyleCnt="3">
        <dgm:presLayoutVars>
          <dgm:chMax val="0"/>
          <dgm:bulletEnabled val="1"/>
        </dgm:presLayoutVars>
      </dgm:prSet>
      <dgm:spPr/>
      <dgm:t>
        <a:bodyPr/>
        <a:lstStyle/>
        <a:p>
          <a:endParaRPr lang="en-US"/>
        </a:p>
      </dgm:t>
    </dgm:pt>
    <dgm:pt modelId="{9B11DF08-F3E9-4678-A38F-6CC9B7D2C3A7}" type="pres">
      <dgm:prSet presAssocID="{60B3C986-F100-4DB2-B524-12EF245E9214}" presName="negativeSpace" presStyleCnt="0"/>
      <dgm:spPr/>
    </dgm:pt>
    <dgm:pt modelId="{6EA38FA2-8A86-4316-B3A0-CC34C634ABCD}" type="pres">
      <dgm:prSet presAssocID="{60B3C986-F100-4DB2-B524-12EF245E9214}" presName="childText" presStyleLbl="conFgAcc1" presStyleIdx="0" presStyleCnt="3">
        <dgm:presLayoutVars>
          <dgm:bulletEnabled val="1"/>
        </dgm:presLayoutVars>
      </dgm:prSet>
      <dgm:spPr>
        <a:noFill/>
      </dgm:spPr>
    </dgm:pt>
    <dgm:pt modelId="{5EAFF9ED-D5C1-4841-B304-31AEBBD20D71}" type="pres">
      <dgm:prSet presAssocID="{9E99864A-1291-4B13-8E39-8EA7E47B9946}" presName="spaceBetweenRectangles" presStyleCnt="0"/>
      <dgm:spPr/>
    </dgm:pt>
    <dgm:pt modelId="{0B0B5A5A-52A6-4F6A-8AF0-B530A7B34B6C}" type="pres">
      <dgm:prSet presAssocID="{E5F2E219-D1E2-45F5-8963-8A527E82BF11}" presName="parentLin" presStyleCnt="0"/>
      <dgm:spPr/>
    </dgm:pt>
    <dgm:pt modelId="{2E6DF8D0-5CB5-4DD8-AB28-125683906E27}" type="pres">
      <dgm:prSet presAssocID="{E5F2E219-D1E2-45F5-8963-8A527E82BF11}" presName="parentLeftMargin" presStyleLbl="node1" presStyleIdx="0" presStyleCnt="3"/>
      <dgm:spPr/>
      <dgm:t>
        <a:bodyPr/>
        <a:lstStyle/>
        <a:p>
          <a:endParaRPr lang="en-US"/>
        </a:p>
      </dgm:t>
    </dgm:pt>
    <dgm:pt modelId="{88D21F8E-A46E-431C-8E2F-051EEF0735B9}" type="pres">
      <dgm:prSet presAssocID="{E5F2E219-D1E2-45F5-8963-8A527E82BF11}" presName="parentText" presStyleLbl="node1" presStyleIdx="1" presStyleCnt="3">
        <dgm:presLayoutVars>
          <dgm:chMax val="0"/>
          <dgm:bulletEnabled val="1"/>
        </dgm:presLayoutVars>
      </dgm:prSet>
      <dgm:spPr/>
      <dgm:t>
        <a:bodyPr/>
        <a:lstStyle/>
        <a:p>
          <a:endParaRPr lang="en-US"/>
        </a:p>
      </dgm:t>
    </dgm:pt>
    <dgm:pt modelId="{43BE65DB-739C-426B-BD7E-B7421FD6D0A3}" type="pres">
      <dgm:prSet presAssocID="{E5F2E219-D1E2-45F5-8963-8A527E82BF11}" presName="negativeSpace" presStyleCnt="0"/>
      <dgm:spPr/>
    </dgm:pt>
    <dgm:pt modelId="{82FEA9C6-7E97-44CF-80D4-88F378CB7C5B}" type="pres">
      <dgm:prSet presAssocID="{E5F2E219-D1E2-45F5-8963-8A527E82BF11}" presName="childText" presStyleLbl="conFgAcc1" presStyleIdx="1" presStyleCnt="3">
        <dgm:presLayoutVars>
          <dgm:bulletEnabled val="1"/>
        </dgm:presLayoutVars>
      </dgm:prSet>
      <dgm:spPr>
        <a:noFill/>
      </dgm:spPr>
    </dgm:pt>
    <dgm:pt modelId="{B2D3DAA2-AF0D-4129-89AD-BE1717AC46E8}" type="pres">
      <dgm:prSet presAssocID="{5A0F85A2-9589-424D-A27A-5E05BD35E1DB}" presName="spaceBetweenRectangles" presStyleCnt="0"/>
      <dgm:spPr/>
    </dgm:pt>
    <dgm:pt modelId="{7E329968-2CAA-4B58-A4C6-D8DC71ED42CD}" type="pres">
      <dgm:prSet presAssocID="{98100551-6F2D-4263-9053-529A4BBCF7D0}" presName="parentLin" presStyleCnt="0"/>
      <dgm:spPr/>
    </dgm:pt>
    <dgm:pt modelId="{930DE100-E7FC-4A41-B669-E7626501432D}" type="pres">
      <dgm:prSet presAssocID="{98100551-6F2D-4263-9053-529A4BBCF7D0}" presName="parentLeftMargin" presStyleLbl="node1" presStyleIdx="1" presStyleCnt="3"/>
      <dgm:spPr/>
      <dgm:t>
        <a:bodyPr/>
        <a:lstStyle/>
        <a:p>
          <a:endParaRPr lang="en-US"/>
        </a:p>
      </dgm:t>
    </dgm:pt>
    <dgm:pt modelId="{1BE866D0-BF6E-4B9A-9D95-C22465ADCE7D}" type="pres">
      <dgm:prSet presAssocID="{98100551-6F2D-4263-9053-529A4BBCF7D0}" presName="parentText" presStyleLbl="node1" presStyleIdx="2" presStyleCnt="3">
        <dgm:presLayoutVars>
          <dgm:chMax val="0"/>
          <dgm:bulletEnabled val="1"/>
        </dgm:presLayoutVars>
      </dgm:prSet>
      <dgm:spPr/>
      <dgm:t>
        <a:bodyPr/>
        <a:lstStyle/>
        <a:p>
          <a:endParaRPr lang="en-US"/>
        </a:p>
      </dgm:t>
    </dgm:pt>
    <dgm:pt modelId="{132AB574-A855-4100-91EA-DA5FFF53CA38}" type="pres">
      <dgm:prSet presAssocID="{98100551-6F2D-4263-9053-529A4BBCF7D0}" presName="negativeSpace" presStyleCnt="0"/>
      <dgm:spPr/>
    </dgm:pt>
    <dgm:pt modelId="{7702134A-BA5C-49BD-B91C-4935D25E3D7F}" type="pres">
      <dgm:prSet presAssocID="{98100551-6F2D-4263-9053-529A4BBCF7D0}" presName="childText" presStyleLbl="conFgAcc1" presStyleIdx="2" presStyleCnt="3">
        <dgm:presLayoutVars>
          <dgm:bulletEnabled val="1"/>
        </dgm:presLayoutVars>
      </dgm:prSet>
      <dgm:spPr>
        <a:noFill/>
      </dgm:spPr>
    </dgm:pt>
  </dgm:ptLst>
  <dgm:cxnLst>
    <dgm:cxn modelId="{40F0C92A-8338-4B23-A03B-A56162A959C0}" type="presOf" srcId="{60B3C986-F100-4DB2-B524-12EF245E9214}" destId="{B9B34C52-9511-402A-AF92-A662CDD50C7E}" srcOrd="0" destOrd="0" presId="urn:microsoft.com/office/officeart/2005/8/layout/list1"/>
    <dgm:cxn modelId="{676560BB-8524-432A-9E91-6EBBBFC3E446}" type="presOf" srcId="{E5F2E219-D1E2-45F5-8963-8A527E82BF11}" destId="{88D21F8E-A46E-431C-8E2F-051EEF0735B9}" srcOrd="1" destOrd="0" presId="urn:microsoft.com/office/officeart/2005/8/layout/list1"/>
    <dgm:cxn modelId="{FC7DA184-A28B-4429-BD85-4E739161FF31}" type="presOf" srcId="{98100551-6F2D-4263-9053-529A4BBCF7D0}" destId="{930DE100-E7FC-4A41-B669-E7626501432D}" srcOrd="0" destOrd="0" presId="urn:microsoft.com/office/officeart/2005/8/layout/list1"/>
    <dgm:cxn modelId="{28EE3381-1974-4C9B-8D9C-BF20FC69E131}" srcId="{9BF32CBD-06B9-4B82-BC72-261853ED7202}" destId="{E5F2E219-D1E2-45F5-8963-8A527E82BF11}" srcOrd="1" destOrd="0" parTransId="{D4FC4980-8EE2-4D5D-8631-A8963D66B163}" sibTransId="{5A0F85A2-9589-424D-A27A-5E05BD35E1DB}"/>
    <dgm:cxn modelId="{77860F20-7480-451A-9072-58ACF98D474D}" type="presOf" srcId="{60B3C986-F100-4DB2-B524-12EF245E9214}" destId="{08209545-95D7-4D6D-82F0-88F46D1C6916}" srcOrd="1" destOrd="0" presId="urn:microsoft.com/office/officeart/2005/8/layout/list1"/>
    <dgm:cxn modelId="{B9640C58-7933-4DAA-B5ED-5DFD1AA22FA8}" type="presOf" srcId="{9BF32CBD-06B9-4B82-BC72-261853ED7202}" destId="{FB1D167D-DF1D-466D-ADB7-9EBFFD3D1A03}" srcOrd="0" destOrd="0" presId="urn:microsoft.com/office/officeart/2005/8/layout/list1"/>
    <dgm:cxn modelId="{10A8D879-49B4-4E3A-80C9-5167386463DD}" srcId="{9BF32CBD-06B9-4B82-BC72-261853ED7202}" destId="{98100551-6F2D-4263-9053-529A4BBCF7D0}" srcOrd="2" destOrd="0" parTransId="{321CEBFA-D660-4C16-9511-627095CB91EF}" sibTransId="{15C5D2B3-F630-421B-9295-2420282DA7E9}"/>
    <dgm:cxn modelId="{500D2B2F-0FED-47EE-A6AD-7057E59DCCA5}" srcId="{9BF32CBD-06B9-4B82-BC72-261853ED7202}" destId="{60B3C986-F100-4DB2-B524-12EF245E9214}" srcOrd="0" destOrd="0" parTransId="{4DBDF298-FA67-4A3A-8861-E7C96252DF3F}" sibTransId="{9E99864A-1291-4B13-8E39-8EA7E47B9946}"/>
    <dgm:cxn modelId="{35DC6EDE-4650-4529-92AD-54ED02F01DBA}" type="presOf" srcId="{E5F2E219-D1E2-45F5-8963-8A527E82BF11}" destId="{2E6DF8D0-5CB5-4DD8-AB28-125683906E27}" srcOrd="0" destOrd="0" presId="urn:microsoft.com/office/officeart/2005/8/layout/list1"/>
    <dgm:cxn modelId="{898759A4-1E0A-43FD-A250-262035BF7392}" type="presOf" srcId="{98100551-6F2D-4263-9053-529A4BBCF7D0}" destId="{1BE866D0-BF6E-4B9A-9D95-C22465ADCE7D}" srcOrd="1" destOrd="0" presId="urn:microsoft.com/office/officeart/2005/8/layout/list1"/>
    <dgm:cxn modelId="{2ED09569-1C6C-47AE-B2DE-7456EDBEA32D}" type="presParOf" srcId="{FB1D167D-DF1D-466D-ADB7-9EBFFD3D1A03}" destId="{0EE1417C-60B5-4C9B-9267-EDEDE40CFAEF}" srcOrd="0" destOrd="0" presId="urn:microsoft.com/office/officeart/2005/8/layout/list1"/>
    <dgm:cxn modelId="{11787B25-C234-4732-A6BC-A3FB972B0271}" type="presParOf" srcId="{0EE1417C-60B5-4C9B-9267-EDEDE40CFAEF}" destId="{B9B34C52-9511-402A-AF92-A662CDD50C7E}" srcOrd="0" destOrd="0" presId="urn:microsoft.com/office/officeart/2005/8/layout/list1"/>
    <dgm:cxn modelId="{FC221BF0-7E10-40A0-AC0A-574FF8EBC0D5}" type="presParOf" srcId="{0EE1417C-60B5-4C9B-9267-EDEDE40CFAEF}" destId="{08209545-95D7-4D6D-82F0-88F46D1C6916}" srcOrd="1" destOrd="0" presId="urn:microsoft.com/office/officeart/2005/8/layout/list1"/>
    <dgm:cxn modelId="{EC860946-213B-460F-A079-6FCD0131E93A}" type="presParOf" srcId="{FB1D167D-DF1D-466D-ADB7-9EBFFD3D1A03}" destId="{9B11DF08-F3E9-4678-A38F-6CC9B7D2C3A7}" srcOrd="1" destOrd="0" presId="urn:microsoft.com/office/officeart/2005/8/layout/list1"/>
    <dgm:cxn modelId="{D7B20300-4034-41B1-9922-3466BB840422}" type="presParOf" srcId="{FB1D167D-DF1D-466D-ADB7-9EBFFD3D1A03}" destId="{6EA38FA2-8A86-4316-B3A0-CC34C634ABCD}" srcOrd="2" destOrd="0" presId="urn:microsoft.com/office/officeart/2005/8/layout/list1"/>
    <dgm:cxn modelId="{50A37ECA-B05F-465B-A483-FF318F141E6A}" type="presParOf" srcId="{FB1D167D-DF1D-466D-ADB7-9EBFFD3D1A03}" destId="{5EAFF9ED-D5C1-4841-B304-31AEBBD20D71}" srcOrd="3" destOrd="0" presId="urn:microsoft.com/office/officeart/2005/8/layout/list1"/>
    <dgm:cxn modelId="{868DD01A-3A31-4A78-9BA0-A9626C5B9C1E}" type="presParOf" srcId="{FB1D167D-DF1D-466D-ADB7-9EBFFD3D1A03}" destId="{0B0B5A5A-52A6-4F6A-8AF0-B530A7B34B6C}" srcOrd="4" destOrd="0" presId="urn:microsoft.com/office/officeart/2005/8/layout/list1"/>
    <dgm:cxn modelId="{A5B1C58F-AB21-4F6A-9C72-561F61C975D9}" type="presParOf" srcId="{0B0B5A5A-52A6-4F6A-8AF0-B530A7B34B6C}" destId="{2E6DF8D0-5CB5-4DD8-AB28-125683906E27}" srcOrd="0" destOrd="0" presId="urn:microsoft.com/office/officeart/2005/8/layout/list1"/>
    <dgm:cxn modelId="{85D22D34-C3B4-4FC7-8433-9715A8830EC1}" type="presParOf" srcId="{0B0B5A5A-52A6-4F6A-8AF0-B530A7B34B6C}" destId="{88D21F8E-A46E-431C-8E2F-051EEF0735B9}" srcOrd="1" destOrd="0" presId="urn:microsoft.com/office/officeart/2005/8/layout/list1"/>
    <dgm:cxn modelId="{2212DC0B-D14B-4FA9-95E1-27634AD777D0}" type="presParOf" srcId="{FB1D167D-DF1D-466D-ADB7-9EBFFD3D1A03}" destId="{43BE65DB-739C-426B-BD7E-B7421FD6D0A3}" srcOrd="5" destOrd="0" presId="urn:microsoft.com/office/officeart/2005/8/layout/list1"/>
    <dgm:cxn modelId="{741E8717-C350-412A-959D-0316D9442AC2}" type="presParOf" srcId="{FB1D167D-DF1D-466D-ADB7-9EBFFD3D1A03}" destId="{82FEA9C6-7E97-44CF-80D4-88F378CB7C5B}" srcOrd="6" destOrd="0" presId="urn:microsoft.com/office/officeart/2005/8/layout/list1"/>
    <dgm:cxn modelId="{C8D3413A-2EA3-405C-810F-1C8642C73626}" type="presParOf" srcId="{FB1D167D-DF1D-466D-ADB7-9EBFFD3D1A03}" destId="{B2D3DAA2-AF0D-4129-89AD-BE1717AC46E8}" srcOrd="7" destOrd="0" presId="urn:microsoft.com/office/officeart/2005/8/layout/list1"/>
    <dgm:cxn modelId="{CC2C168F-1CCE-4611-9D25-16BA636C03BD}" type="presParOf" srcId="{FB1D167D-DF1D-466D-ADB7-9EBFFD3D1A03}" destId="{7E329968-2CAA-4B58-A4C6-D8DC71ED42CD}" srcOrd="8" destOrd="0" presId="urn:microsoft.com/office/officeart/2005/8/layout/list1"/>
    <dgm:cxn modelId="{393AB55D-E74B-458E-B629-8BF87865BFB3}" type="presParOf" srcId="{7E329968-2CAA-4B58-A4C6-D8DC71ED42CD}" destId="{930DE100-E7FC-4A41-B669-E7626501432D}" srcOrd="0" destOrd="0" presId="urn:microsoft.com/office/officeart/2005/8/layout/list1"/>
    <dgm:cxn modelId="{C59F23E4-6FE5-4FC1-9403-B080D7775376}" type="presParOf" srcId="{7E329968-2CAA-4B58-A4C6-D8DC71ED42CD}" destId="{1BE866D0-BF6E-4B9A-9D95-C22465ADCE7D}" srcOrd="1" destOrd="0" presId="urn:microsoft.com/office/officeart/2005/8/layout/list1"/>
    <dgm:cxn modelId="{9DBB876B-4105-495D-A36F-6B5C6C00B0CF}" type="presParOf" srcId="{FB1D167D-DF1D-466D-ADB7-9EBFFD3D1A03}" destId="{132AB574-A855-4100-91EA-DA5FFF53CA38}" srcOrd="9" destOrd="0" presId="urn:microsoft.com/office/officeart/2005/8/layout/list1"/>
    <dgm:cxn modelId="{8402D9C3-B9C7-4348-9778-691AC2291462}" type="presParOf" srcId="{FB1D167D-DF1D-466D-ADB7-9EBFFD3D1A03}" destId="{7702134A-BA5C-49BD-B91C-4935D25E3D7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95486F0-4EB1-4033-853E-8AD58E6961A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613C48A-0E3F-4E2A-85E4-8D94BC057097}">
      <dgm:prSet phldrT="[Text]"/>
      <dgm:spPr/>
      <dgm:t>
        <a:bodyPr/>
        <a:lstStyle/>
        <a:p>
          <a:r>
            <a:rPr lang="en-US" dirty="0" smtClean="0"/>
            <a:t>Usually done orally in a private meeting</a:t>
          </a:r>
          <a:endParaRPr lang="en-US" dirty="0"/>
        </a:p>
      </dgm:t>
    </dgm:pt>
    <dgm:pt modelId="{EADA731E-C8D4-4C1B-AFD5-E1AB5EE916A0}" type="parTrans" cxnId="{2A317B2F-DD64-4FAD-A4A3-3A6E65B7606D}">
      <dgm:prSet/>
      <dgm:spPr/>
      <dgm:t>
        <a:bodyPr/>
        <a:lstStyle/>
        <a:p>
          <a:endParaRPr lang="en-US"/>
        </a:p>
      </dgm:t>
    </dgm:pt>
    <dgm:pt modelId="{D22329AC-BBAA-47D2-9677-720FE946C9EB}" type="sibTrans" cxnId="{2A317B2F-DD64-4FAD-A4A3-3A6E65B7606D}">
      <dgm:prSet/>
      <dgm:spPr/>
      <dgm:t>
        <a:bodyPr/>
        <a:lstStyle/>
        <a:p>
          <a:endParaRPr lang="en-US"/>
        </a:p>
      </dgm:t>
    </dgm:pt>
    <dgm:pt modelId="{BCAD1052-7A52-4A54-9F09-51138C38F8FD}">
      <dgm:prSet phldrT="[Text]"/>
      <dgm:spPr/>
      <dgm:t>
        <a:bodyPr/>
        <a:lstStyle/>
        <a:p>
          <a:r>
            <a:rPr lang="en-US" dirty="0" smtClean="0"/>
            <a:t>Open ended questions</a:t>
          </a:r>
          <a:endParaRPr lang="en-US" dirty="0"/>
        </a:p>
      </dgm:t>
    </dgm:pt>
    <dgm:pt modelId="{ADEBBE39-D29E-4E33-A410-93484EAC4461}" type="parTrans" cxnId="{14CC0F3F-F52E-4B7A-BBD5-37BC87BAF62E}">
      <dgm:prSet/>
      <dgm:spPr/>
      <dgm:t>
        <a:bodyPr/>
        <a:lstStyle/>
        <a:p>
          <a:endParaRPr lang="en-US"/>
        </a:p>
      </dgm:t>
    </dgm:pt>
    <dgm:pt modelId="{7B1EADFE-9705-4B91-B1BD-9DB20A11FAA8}" type="sibTrans" cxnId="{14CC0F3F-F52E-4B7A-BBD5-37BC87BAF62E}">
      <dgm:prSet/>
      <dgm:spPr/>
      <dgm:t>
        <a:bodyPr/>
        <a:lstStyle/>
        <a:p>
          <a:endParaRPr lang="en-US"/>
        </a:p>
      </dgm:t>
    </dgm:pt>
    <dgm:pt modelId="{2EB35BAA-0453-4DEE-8141-198AEBE63E5D}">
      <dgm:prSet phldrT="[Text]"/>
      <dgm:spPr/>
      <dgm:t>
        <a:bodyPr/>
        <a:lstStyle/>
        <a:p>
          <a:r>
            <a:rPr lang="en-US" dirty="0" smtClean="0"/>
            <a:t>Plan for improvements can be made</a:t>
          </a:r>
          <a:endParaRPr lang="en-US" dirty="0"/>
        </a:p>
      </dgm:t>
    </dgm:pt>
    <dgm:pt modelId="{56EE6538-A870-4DBE-A52B-D9C46F5B20C2}" type="parTrans" cxnId="{92DFDEDE-51F3-4BD9-9F06-C0B369E37457}">
      <dgm:prSet/>
      <dgm:spPr/>
      <dgm:t>
        <a:bodyPr/>
        <a:lstStyle/>
        <a:p>
          <a:endParaRPr lang="en-US"/>
        </a:p>
      </dgm:t>
    </dgm:pt>
    <dgm:pt modelId="{B6F7D25D-7568-4F1D-A4FC-FFCDD2B9DDF9}" type="sibTrans" cxnId="{92DFDEDE-51F3-4BD9-9F06-C0B369E37457}">
      <dgm:prSet/>
      <dgm:spPr/>
      <dgm:t>
        <a:bodyPr/>
        <a:lstStyle/>
        <a:p>
          <a:endParaRPr lang="en-US"/>
        </a:p>
      </dgm:t>
    </dgm:pt>
    <dgm:pt modelId="{84747550-38CE-4C95-88B7-1047EAD836CD}" type="pres">
      <dgm:prSet presAssocID="{595486F0-4EB1-4033-853E-8AD58E6961A1}" presName="outerComposite" presStyleCnt="0">
        <dgm:presLayoutVars>
          <dgm:chMax val="5"/>
          <dgm:dir/>
          <dgm:resizeHandles val="exact"/>
        </dgm:presLayoutVars>
      </dgm:prSet>
      <dgm:spPr/>
      <dgm:t>
        <a:bodyPr/>
        <a:lstStyle/>
        <a:p>
          <a:endParaRPr lang="en-US"/>
        </a:p>
      </dgm:t>
    </dgm:pt>
    <dgm:pt modelId="{CC086F66-85BE-4CDE-A0C4-A74C5952ED98}" type="pres">
      <dgm:prSet presAssocID="{595486F0-4EB1-4033-853E-8AD58E6961A1}" presName="dummyMaxCanvas" presStyleCnt="0">
        <dgm:presLayoutVars/>
      </dgm:prSet>
      <dgm:spPr/>
    </dgm:pt>
    <dgm:pt modelId="{1AB90EA1-D2AB-44D2-AB47-25B35B20A4BE}" type="pres">
      <dgm:prSet presAssocID="{595486F0-4EB1-4033-853E-8AD58E6961A1}" presName="ThreeNodes_1" presStyleLbl="node1" presStyleIdx="0" presStyleCnt="3">
        <dgm:presLayoutVars>
          <dgm:bulletEnabled val="1"/>
        </dgm:presLayoutVars>
      </dgm:prSet>
      <dgm:spPr/>
      <dgm:t>
        <a:bodyPr/>
        <a:lstStyle/>
        <a:p>
          <a:endParaRPr lang="en-US"/>
        </a:p>
      </dgm:t>
    </dgm:pt>
    <dgm:pt modelId="{9E3543E5-4AB7-40FD-AD74-AE959CB9B15B}" type="pres">
      <dgm:prSet presAssocID="{595486F0-4EB1-4033-853E-8AD58E6961A1}" presName="ThreeNodes_2" presStyleLbl="node1" presStyleIdx="1" presStyleCnt="3">
        <dgm:presLayoutVars>
          <dgm:bulletEnabled val="1"/>
        </dgm:presLayoutVars>
      </dgm:prSet>
      <dgm:spPr/>
      <dgm:t>
        <a:bodyPr/>
        <a:lstStyle/>
        <a:p>
          <a:endParaRPr lang="en-US"/>
        </a:p>
      </dgm:t>
    </dgm:pt>
    <dgm:pt modelId="{1EBF08A6-4810-46C3-9FA4-ECF6EA585D51}" type="pres">
      <dgm:prSet presAssocID="{595486F0-4EB1-4033-853E-8AD58E6961A1}" presName="ThreeNodes_3" presStyleLbl="node1" presStyleIdx="2" presStyleCnt="3">
        <dgm:presLayoutVars>
          <dgm:bulletEnabled val="1"/>
        </dgm:presLayoutVars>
      </dgm:prSet>
      <dgm:spPr/>
      <dgm:t>
        <a:bodyPr/>
        <a:lstStyle/>
        <a:p>
          <a:endParaRPr lang="en-US"/>
        </a:p>
      </dgm:t>
    </dgm:pt>
    <dgm:pt modelId="{502CD2A2-084E-4C0F-9409-6E28B2ECFF7C}" type="pres">
      <dgm:prSet presAssocID="{595486F0-4EB1-4033-853E-8AD58E6961A1}" presName="ThreeConn_1-2" presStyleLbl="fgAccFollowNode1" presStyleIdx="0" presStyleCnt="2">
        <dgm:presLayoutVars>
          <dgm:bulletEnabled val="1"/>
        </dgm:presLayoutVars>
      </dgm:prSet>
      <dgm:spPr/>
      <dgm:t>
        <a:bodyPr/>
        <a:lstStyle/>
        <a:p>
          <a:endParaRPr lang="en-US"/>
        </a:p>
      </dgm:t>
    </dgm:pt>
    <dgm:pt modelId="{93357EF6-C0FC-43AF-B760-788BBE7CF49A}" type="pres">
      <dgm:prSet presAssocID="{595486F0-4EB1-4033-853E-8AD58E6961A1}" presName="ThreeConn_2-3" presStyleLbl="fgAccFollowNode1" presStyleIdx="1" presStyleCnt="2">
        <dgm:presLayoutVars>
          <dgm:bulletEnabled val="1"/>
        </dgm:presLayoutVars>
      </dgm:prSet>
      <dgm:spPr/>
      <dgm:t>
        <a:bodyPr/>
        <a:lstStyle/>
        <a:p>
          <a:endParaRPr lang="en-US"/>
        </a:p>
      </dgm:t>
    </dgm:pt>
    <dgm:pt modelId="{735EAEA5-44F6-484E-8176-DED6FD0A71FF}" type="pres">
      <dgm:prSet presAssocID="{595486F0-4EB1-4033-853E-8AD58E6961A1}" presName="ThreeNodes_1_text" presStyleLbl="node1" presStyleIdx="2" presStyleCnt="3">
        <dgm:presLayoutVars>
          <dgm:bulletEnabled val="1"/>
        </dgm:presLayoutVars>
      </dgm:prSet>
      <dgm:spPr/>
      <dgm:t>
        <a:bodyPr/>
        <a:lstStyle/>
        <a:p>
          <a:endParaRPr lang="en-US"/>
        </a:p>
      </dgm:t>
    </dgm:pt>
    <dgm:pt modelId="{96E7DB10-05E1-409B-847D-E34574F82541}" type="pres">
      <dgm:prSet presAssocID="{595486F0-4EB1-4033-853E-8AD58E6961A1}" presName="ThreeNodes_2_text" presStyleLbl="node1" presStyleIdx="2" presStyleCnt="3">
        <dgm:presLayoutVars>
          <dgm:bulletEnabled val="1"/>
        </dgm:presLayoutVars>
      </dgm:prSet>
      <dgm:spPr/>
      <dgm:t>
        <a:bodyPr/>
        <a:lstStyle/>
        <a:p>
          <a:endParaRPr lang="en-US"/>
        </a:p>
      </dgm:t>
    </dgm:pt>
    <dgm:pt modelId="{BD6F1718-E929-47B8-A098-AF8FF0F75F99}" type="pres">
      <dgm:prSet presAssocID="{595486F0-4EB1-4033-853E-8AD58E6961A1}" presName="ThreeNodes_3_text" presStyleLbl="node1" presStyleIdx="2" presStyleCnt="3">
        <dgm:presLayoutVars>
          <dgm:bulletEnabled val="1"/>
        </dgm:presLayoutVars>
      </dgm:prSet>
      <dgm:spPr/>
      <dgm:t>
        <a:bodyPr/>
        <a:lstStyle/>
        <a:p>
          <a:endParaRPr lang="en-US"/>
        </a:p>
      </dgm:t>
    </dgm:pt>
  </dgm:ptLst>
  <dgm:cxnLst>
    <dgm:cxn modelId="{6467C6E1-2CE9-436C-A8AA-10371F6E6599}" type="presOf" srcId="{BCAD1052-7A52-4A54-9F09-51138C38F8FD}" destId="{96E7DB10-05E1-409B-847D-E34574F82541}" srcOrd="1" destOrd="0" presId="urn:microsoft.com/office/officeart/2005/8/layout/vProcess5"/>
    <dgm:cxn modelId="{14CC0F3F-F52E-4B7A-BBD5-37BC87BAF62E}" srcId="{595486F0-4EB1-4033-853E-8AD58E6961A1}" destId="{BCAD1052-7A52-4A54-9F09-51138C38F8FD}" srcOrd="1" destOrd="0" parTransId="{ADEBBE39-D29E-4E33-A410-93484EAC4461}" sibTransId="{7B1EADFE-9705-4B91-B1BD-9DB20A11FAA8}"/>
    <dgm:cxn modelId="{F08984B2-25F0-461B-B024-C24D56B092EB}" type="presOf" srcId="{7B1EADFE-9705-4B91-B1BD-9DB20A11FAA8}" destId="{93357EF6-C0FC-43AF-B760-788BBE7CF49A}" srcOrd="0" destOrd="0" presId="urn:microsoft.com/office/officeart/2005/8/layout/vProcess5"/>
    <dgm:cxn modelId="{2A317B2F-DD64-4FAD-A4A3-3A6E65B7606D}" srcId="{595486F0-4EB1-4033-853E-8AD58E6961A1}" destId="{C613C48A-0E3F-4E2A-85E4-8D94BC057097}" srcOrd="0" destOrd="0" parTransId="{EADA731E-C8D4-4C1B-AFD5-E1AB5EE916A0}" sibTransId="{D22329AC-BBAA-47D2-9677-720FE946C9EB}"/>
    <dgm:cxn modelId="{92DFDEDE-51F3-4BD9-9F06-C0B369E37457}" srcId="{595486F0-4EB1-4033-853E-8AD58E6961A1}" destId="{2EB35BAA-0453-4DEE-8141-198AEBE63E5D}" srcOrd="2" destOrd="0" parTransId="{56EE6538-A870-4DBE-A52B-D9C46F5B20C2}" sibTransId="{B6F7D25D-7568-4F1D-A4FC-FFCDD2B9DDF9}"/>
    <dgm:cxn modelId="{038A9484-2F62-4547-B016-DE5A84FBEA14}" type="presOf" srcId="{595486F0-4EB1-4033-853E-8AD58E6961A1}" destId="{84747550-38CE-4C95-88B7-1047EAD836CD}" srcOrd="0" destOrd="0" presId="urn:microsoft.com/office/officeart/2005/8/layout/vProcess5"/>
    <dgm:cxn modelId="{8382817B-0564-42E8-B78E-A7F4989414D1}" type="presOf" srcId="{BCAD1052-7A52-4A54-9F09-51138C38F8FD}" destId="{9E3543E5-4AB7-40FD-AD74-AE959CB9B15B}" srcOrd="0" destOrd="0" presId="urn:microsoft.com/office/officeart/2005/8/layout/vProcess5"/>
    <dgm:cxn modelId="{8099EA09-0285-4EB2-8D0D-367AAFF13EB4}" type="presOf" srcId="{2EB35BAA-0453-4DEE-8141-198AEBE63E5D}" destId="{1EBF08A6-4810-46C3-9FA4-ECF6EA585D51}" srcOrd="0" destOrd="0" presId="urn:microsoft.com/office/officeart/2005/8/layout/vProcess5"/>
    <dgm:cxn modelId="{7F8D94B5-7A27-408D-9EE9-79C6279DCB68}" type="presOf" srcId="{C613C48A-0E3F-4E2A-85E4-8D94BC057097}" destId="{735EAEA5-44F6-484E-8176-DED6FD0A71FF}" srcOrd="1" destOrd="0" presId="urn:microsoft.com/office/officeart/2005/8/layout/vProcess5"/>
    <dgm:cxn modelId="{BD598F91-1EE8-41F3-A309-50F0D7B1FA9E}" type="presOf" srcId="{2EB35BAA-0453-4DEE-8141-198AEBE63E5D}" destId="{BD6F1718-E929-47B8-A098-AF8FF0F75F99}" srcOrd="1" destOrd="0" presId="urn:microsoft.com/office/officeart/2005/8/layout/vProcess5"/>
    <dgm:cxn modelId="{40A0B05A-75FF-4FBA-92FC-A9F432C4B4AF}" type="presOf" srcId="{D22329AC-BBAA-47D2-9677-720FE946C9EB}" destId="{502CD2A2-084E-4C0F-9409-6E28B2ECFF7C}" srcOrd="0" destOrd="0" presId="urn:microsoft.com/office/officeart/2005/8/layout/vProcess5"/>
    <dgm:cxn modelId="{6F92B3BB-725B-4451-941F-61D4F1F5805F}" type="presOf" srcId="{C613C48A-0E3F-4E2A-85E4-8D94BC057097}" destId="{1AB90EA1-D2AB-44D2-AB47-25B35B20A4BE}" srcOrd="0" destOrd="0" presId="urn:microsoft.com/office/officeart/2005/8/layout/vProcess5"/>
    <dgm:cxn modelId="{60C933CC-3BDB-4311-B26E-7EB13C443099}" type="presParOf" srcId="{84747550-38CE-4C95-88B7-1047EAD836CD}" destId="{CC086F66-85BE-4CDE-A0C4-A74C5952ED98}" srcOrd="0" destOrd="0" presId="urn:microsoft.com/office/officeart/2005/8/layout/vProcess5"/>
    <dgm:cxn modelId="{11479668-6A11-4868-96A3-A6A5CAA8BA9E}" type="presParOf" srcId="{84747550-38CE-4C95-88B7-1047EAD836CD}" destId="{1AB90EA1-D2AB-44D2-AB47-25B35B20A4BE}" srcOrd="1" destOrd="0" presId="urn:microsoft.com/office/officeart/2005/8/layout/vProcess5"/>
    <dgm:cxn modelId="{B79818E4-55B1-43D0-B0CA-586287D2BCC5}" type="presParOf" srcId="{84747550-38CE-4C95-88B7-1047EAD836CD}" destId="{9E3543E5-4AB7-40FD-AD74-AE959CB9B15B}" srcOrd="2" destOrd="0" presId="urn:microsoft.com/office/officeart/2005/8/layout/vProcess5"/>
    <dgm:cxn modelId="{60956A19-CF73-42BC-AD11-C3FEA9B6A201}" type="presParOf" srcId="{84747550-38CE-4C95-88B7-1047EAD836CD}" destId="{1EBF08A6-4810-46C3-9FA4-ECF6EA585D51}" srcOrd="3" destOrd="0" presId="urn:microsoft.com/office/officeart/2005/8/layout/vProcess5"/>
    <dgm:cxn modelId="{DE6B4FE2-39A3-4813-819F-6ECCB5B7C6A7}" type="presParOf" srcId="{84747550-38CE-4C95-88B7-1047EAD836CD}" destId="{502CD2A2-084E-4C0F-9409-6E28B2ECFF7C}" srcOrd="4" destOrd="0" presId="urn:microsoft.com/office/officeart/2005/8/layout/vProcess5"/>
    <dgm:cxn modelId="{CF2309D5-F4B9-4D28-A6D5-45E66F3D7B49}" type="presParOf" srcId="{84747550-38CE-4C95-88B7-1047EAD836CD}" destId="{93357EF6-C0FC-43AF-B760-788BBE7CF49A}" srcOrd="5" destOrd="0" presId="urn:microsoft.com/office/officeart/2005/8/layout/vProcess5"/>
    <dgm:cxn modelId="{EDDBF5BB-9724-4434-BB70-B0EAEE4A6979}" type="presParOf" srcId="{84747550-38CE-4C95-88B7-1047EAD836CD}" destId="{735EAEA5-44F6-484E-8176-DED6FD0A71FF}" srcOrd="6" destOrd="0" presId="urn:microsoft.com/office/officeart/2005/8/layout/vProcess5"/>
    <dgm:cxn modelId="{D9D130EF-ECEC-428A-8C21-A8FDDCEE48E4}" type="presParOf" srcId="{84747550-38CE-4C95-88B7-1047EAD836CD}" destId="{96E7DB10-05E1-409B-847D-E34574F82541}" srcOrd="7" destOrd="0" presId="urn:microsoft.com/office/officeart/2005/8/layout/vProcess5"/>
    <dgm:cxn modelId="{536CCB8C-7D15-42F1-B294-6F02552D5F98}" type="presParOf" srcId="{84747550-38CE-4C95-88B7-1047EAD836CD}" destId="{BD6F1718-E929-47B8-A098-AF8FF0F75F9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EB9134-0700-45AD-870B-5B260710512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47B9FE-8D09-48F5-AA42-D915B32B585E}">
      <dgm:prSet phldrT="[Text]"/>
      <dgm:spPr/>
      <dgm:t>
        <a:bodyPr/>
        <a:lstStyle/>
        <a:p>
          <a:r>
            <a:rPr lang="en-US" dirty="0" smtClean="0"/>
            <a:t>Familiarize themselves with the office</a:t>
          </a:r>
          <a:endParaRPr lang="en-US" dirty="0"/>
        </a:p>
      </dgm:t>
    </dgm:pt>
    <dgm:pt modelId="{4C201AC0-7AD0-445A-A32B-4040B3B58555}" type="parTrans" cxnId="{B5E227CB-A407-497D-8022-9A5DD6298484}">
      <dgm:prSet/>
      <dgm:spPr/>
      <dgm:t>
        <a:bodyPr/>
        <a:lstStyle/>
        <a:p>
          <a:endParaRPr lang="en-US"/>
        </a:p>
      </dgm:t>
    </dgm:pt>
    <dgm:pt modelId="{C2EC6432-E158-4760-874B-3E31D843DE72}" type="sibTrans" cxnId="{B5E227CB-A407-497D-8022-9A5DD6298484}">
      <dgm:prSet/>
      <dgm:spPr/>
      <dgm:t>
        <a:bodyPr/>
        <a:lstStyle/>
        <a:p>
          <a:endParaRPr lang="en-US"/>
        </a:p>
      </dgm:t>
    </dgm:pt>
    <dgm:pt modelId="{71BA1907-AF43-49CD-B260-BDBBE66D4DFA}">
      <dgm:prSet phldrT="[Text]"/>
      <dgm:spPr/>
      <dgm:t>
        <a:bodyPr/>
        <a:lstStyle/>
        <a:p>
          <a:r>
            <a:rPr lang="en-US" dirty="0" smtClean="0"/>
            <a:t>Improve productivity</a:t>
          </a:r>
          <a:endParaRPr lang="en-US" dirty="0"/>
        </a:p>
      </dgm:t>
    </dgm:pt>
    <dgm:pt modelId="{99BBDD96-4FF3-4C13-9257-A19AE62C960C}" type="parTrans" cxnId="{8A7D7AEC-4B6C-4392-9B6E-E4277E26E349}">
      <dgm:prSet/>
      <dgm:spPr/>
      <dgm:t>
        <a:bodyPr/>
        <a:lstStyle/>
        <a:p>
          <a:endParaRPr lang="en-US"/>
        </a:p>
      </dgm:t>
    </dgm:pt>
    <dgm:pt modelId="{E7915D0C-3C8C-48E6-B714-865F5530C973}" type="sibTrans" cxnId="{8A7D7AEC-4B6C-4392-9B6E-E4277E26E349}">
      <dgm:prSet/>
      <dgm:spPr/>
      <dgm:t>
        <a:bodyPr/>
        <a:lstStyle/>
        <a:p>
          <a:endParaRPr lang="en-US"/>
        </a:p>
      </dgm:t>
    </dgm:pt>
    <dgm:pt modelId="{7CC6BA14-FC4C-4127-95F6-9477E6901517}">
      <dgm:prSet phldrT="[Text]"/>
      <dgm:spPr/>
      <dgm:t>
        <a:bodyPr/>
        <a:lstStyle/>
        <a:p>
          <a:r>
            <a:rPr lang="en-US" dirty="0" smtClean="0"/>
            <a:t>Introduce themselves</a:t>
          </a:r>
          <a:endParaRPr lang="en-US" dirty="0"/>
        </a:p>
      </dgm:t>
    </dgm:pt>
    <dgm:pt modelId="{21E7C1B7-D3E1-4855-91EC-8CB5C5710418}" type="parTrans" cxnId="{4FA519CA-9D90-4605-A2FD-019AB9D69E8E}">
      <dgm:prSet/>
      <dgm:spPr/>
      <dgm:t>
        <a:bodyPr/>
        <a:lstStyle/>
        <a:p>
          <a:endParaRPr lang="en-US"/>
        </a:p>
      </dgm:t>
    </dgm:pt>
    <dgm:pt modelId="{7E7A6EF1-BBFB-4D36-9893-677056C80C46}" type="sibTrans" cxnId="{4FA519CA-9D90-4605-A2FD-019AB9D69E8E}">
      <dgm:prSet/>
      <dgm:spPr/>
      <dgm:t>
        <a:bodyPr/>
        <a:lstStyle/>
        <a:p>
          <a:endParaRPr lang="en-US"/>
        </a:p>
      </dgm:t>
    </dgm:pt>
    <dgm:pt modelId="{D1EBD8F9-78A9-4529-BA83-AB6E04D684D0}" type="pres">
      <dgm:prSet presAssocID="{05EB9134-0700-45AD-870B-5B260710512A}" presName="Name0" presStyleCnt="0">
        <dgm:presLayoutVars>
          <dgm:chMax val="7"/>
          <dgm:chPref val="7"/>
          <dgm:dir/>
        </dgm:presLayoutVars>
      </dgm:prSet>
      <dgm:spPr/>
      <dgm:t>
        <a:bodyPr/>
        <a:lstStyle/>
        <a:p>
          <a:endParaRPr lang="en-US"/>
        </a:p>
      </dgm:t>
    </dgm:pt>
    <dgm:pt modelId="{07F7F795-3716-4B4F-963A-098609D68817}" type="pres">
      <dgm:prSet presAssocID="{05EB9134-0700-45AD-870B-5B260710512A}" presName="Name1" presStyleCnt="0"/>
      <dgm:spPr/>
    </dgm:pt>
    <dgm:pt modelId="{93BD1029-60E7-419F-8939-245A8D018295}" type="pres">
      <dgm:prSet presAssocID="{05EB9134-0700-45AD-870B-5B260710512A}" presName="cycle" presStyleCnt="0"/>
      <dgm:spPr/>
    </dgm:pt>
    <dgm:pt modelId="{D70113D6-8AA1-4557-ACCF-8348F26D318E}" type="pres">
      <dgm:prSet presAssocID="{05EB9134-0700-45AD-870B-5B260710512A}" presName="srcNode" presStyleLbl="node1" presStyleIdx="0" presStyleCnt="3"/>
      <dgm:spPr/>
    </dgm:pt>
    <dgm:pt modelId="{07E0AFD8-95B7-4D0A-BB4E-48B0E66C5A47}" type="pres">
      <dgm:prSet presAssocID="{05EB9134-0700-45AD-870B-5B260710512A}" presName="conn" presStyleLbl="parChTrans1D2" presStyleIdx="0" presStyleCnt="1"/>
      <dgm:spPr/>
      <dgm:t>
        <a:bodyPr/>
        <a:lstStyle/>
        <a:p>
          <a:endParaRPr lang="en-US"/>
        </a:p>
      </dgm:t>
    </dgm:pt>
    <dgm:pt modelId="{CC1ADCAE-96CD-4C42-A992-B47581DD84A9}" type="pres">
      <dgm:prSet presAssocID="{05EB9134-0700-45AD-870B-5B260710512A}" presName="extraNode" presStyleLbl="node1" presStyleIdx="0" presStyleCnt="3"/>
      <dgm:spPr/>
    </dgm:pt>
    <dgm:pt modelId="{0EC6269E-96CE-4D85-9DA1-64D7FE8708A8}" type="pres">
      <dgm:prSet presAssocID="{05EB9134-0700-45AD-870B-5B260710512A}" presName="dstNode" presStyleLbl="node1" presStyleIdx="0" presStyleCnt="3"/>
      <dgm:spPr/>
    </dgm:pt>
    <dgm:pt modelId="{B1CF09E0-AA95-4738-8F7D-8083DE13F309}" type="pres">
      <dgm:prSet presAssocID="{0347B9FE-8D09-48F5-AA42-D915B32B585E}" presName="text_1" presStyleLbl="node1" presStyleIdx="0" presStyleCnt="3">
        <dgm:presLayoutVars>
          <dgm:bulletEnabled val="1"/>
        </dgm:presLayoutVars>
      </dgm:prSet>
      <dgm:spPr/>
      <dgm:t>
        <a:bodyPr/>
        <a:lstStyle/>
        <a:p>
          <a:endParaRPr lang="en-US"/>
        </a:p>
      </dgm:t>
    </dgm:pt>
    <dgm:pt modelId="{C0287CB6-84F8-4AAC-B848-E678D5A6516B}" type="pres">
      <dgm:prSet presAssocID="{0347B9FE-8D09-48F5-AA42-D915B32B585E}" presName="accent_1" presStyleCnt="0"/>
      <dgm:spPr/>
    </dgm:pt>
    <dgm:pt modelId="{6420D589-AD22-4383-9C2D-4686A172A5B6}" type="pres">
      <dgm:prSet presAssocID="{0347B9FE-8D09-48F5-AA42-D915B32B585E}" presName="accentRepeatNode" presStyleLbl="solidFgAcc1" presStyleIdx="0" presStyleCnt="3"/>
      <dgm:spPr/>
    </dgm:pt>
    <dgm:pt modelId="{C13F5D45-C199-46A1-A06E-9F85B681D3BE}" type="pres">
      <dgm:prSet presAssocID="{71BA1907-AF43-49CD-B260-BDBBE66D4DFA}" presName="text_2" presStyleLbl="node1" presStyleIdx="1" presStyleCnt="3">
        <dgm:presLayoutVars>
          <dgm:bulletEnabled val="1"/>
        </dgm:presLayoutVars>
      </dgm:prSet>
      <dgm:spPr/>
      <dgm:t>
        <a:bodyPr/>
        <a:lstStyle/>
        <a:p>
          <a:endParaRPr lang="en-US"/>
        </a:p>
      </dgm:t>
    </dgm:pt>
    <dgm:pt modelId="{A453AD72-17EB-4607-BC35-D4C2F276B788}" type="pres">
      <dgm:prSet presAssocID="{71BA1907-AF43-49CD-B260-BDBBE66D4DFA}" presName="accent_2" presStyleCnt="0"/>
      <dgm:spPr/>
    </dgm:pt>
    <dgm:pt modelId="{9AF62F87-358A-4F27-BD7D-80B305B3D3C2}" type="pres">
      <dgm:prSet presAssocID="{71BA1907-AF43-49CD-B260-BDBBE66D4DFA}" presName="accentRepeatNode" presStyleLbl="solidFgAcc1" presStyleIdx="1" presStyleCnt="3"/>
      <dgm:spPr/>
    </dgm:pt>
    <dgm:pt modelId="{C9375B4A-3B61-4F7D-9715-D4C9CE9667FF}" type="pres">
      <dgm:prSet presAssocID="{7CC6BA14-FC4C-4127-95F6-9477E6901517}" presName="text_3" presStyleLbl="node1" presStyleIdx="2" presStyleCnt="3">
        <dgm:presLayoutVars>
          <dgm:bulletEnabled val="1"/>
        </dgm:presLayoutVars>
      </dgm:prSet>
      <dgm:spPr/>
      <dgm:t>
        <a:bodyPr/>
        <a:lstStyle/>
        <a:p>
          <a:endParaRPr lang="en-US"/>
        </a:p>
      </dgm:t>
    </dgm:pt>
    <dgm:pt modelId="{A97D7298-066F-458D-B688-B4C43E3C20FB}" type="pres">
      <dgm:prSet presAssocID="{7CC6BA14-FC4C-4127-95F6-9477E6901517}" presName="accent_3" presStyleCnt="0"/>
      <dgm:spPr/>
    </dgm:pt>
    <dgm:pt modelId="{33D37900-A36A-4A91-BDEE-7EB2D47309FD}" type="pres">
      <dgm:prSet presAssocID="{7CC6BA14-FC4C-4127-95F6-9477E6901517}" presName="accentRepeatNode" presStyleLbl="solidFgAcc1" presStyleIdx="2" presStyleCnt="3"/>
      <dgm:spPr/>
    </dgm:pt>
  </dgm:ptLst>
  <dgm:cxnLst>
    <dgm:cxn modelId="{3266977F-B798-42E1-87A7-9437B58FEEB2}" type="presOf" srcId="{71BA1907-AF43-49CD-B260-BDBBE66D4DFA}" destId="{C13F5D45-C199-46A1-A06E-9F85B681D3BE}" srcOrd="0" destOrd="0" presId="urn:microsoft.com/office/officeart/2008/layout/VerticalCurvedList"/>
    <dgm:cxn modelId="{4FA519CA-9D90-4605-A2FD-019AB9D69E8E}" srcId="{05EB9134-0700-45AD-870B-5B260710512A}" destId="{7CC6BA14-FC4C-4127-95F6-9477E6901517}" srcOrd="2" destOrd="0" parTransId="{21E7C1B7-D3E1-4855-91EC-8CB5C5710418}" sibTransId="{7E7A6EF1-BBFB-4D36-9893-677056C80C46}"/>
    <dgm:cxn modelId="{B5E227CB-A407-497D-8022-9A5DD6298484}" srcId="{05EB9134-0700-45AD-870B-5B260710512A}" destId="{0347B9FE-8D09-48F5-AA42-D915B32B585E}" srcOrd="0" destOrd="0" parTransId="{4C201AC0-7AD0-445A-A32B-4040B3B58555}" sibTransId="{C2EC6432-E158-4760-874B-3E31D843DE72}"/>
    <dgm:cxn modelId="{E512EEE4-6106-4406-B4FA-4E69ECE0A85B}" type="presOf" srcId="{C2EC6432-E158-4760-874B-3E31D843DE72}" destId="{07E0AFD8-95B7-4D0A-BB4E-48B0E66C5A47}" srcOrd="0" destOrd="0" presId="urn:microsoft.com/office/officeart/2008/layout/VerticalCurvedList"/>
    <dgm:cxn modelId="{FAB7BA44-68B5-4CAB-BCC8-3D0F9EEE9D12}" type="presOf" srcId="{0347B9FE-8D09-48F5-AA42-D915B32B585E}" destId="{B1CF09E0-AA95-4738-8F7D-8083DE13F309}" srcOrd="0" destOrd="0" presId="urn:microsoft.com/office/officeart/2008/layout/VerticalCurvedList"/>
    <dgm:cxn modelId="{B37561F1-5E85-477D-8E09-EB93A6B3076C}" type="presOf" srcId="{05EB9134-0700-45AD-870B-5B260710512A}" destId="{D1EBD8F9-78A9-4529-BA83-AB6E04D684D0}" srcOrd="0" destOrd="0" presId="urn:microsoft.com/office/officeart/2008/layout/VerticalCurvedList"/>
    <dgm:cxn modelId="{88BA608A-23A9-47C9-9991-F5BC9A2A37C7}" type="presOf" srcId="{7CC6BA14-FC4C-4127-95F6-9477E6901517}" destId="{C9375B4A-3B61-4F7D-9715-D4C9CE9667FF}" srcOrd="0" destOrd="0" presId="urn:microsoft.com/office/officeart/2008/layout/VerticalCurvedList"/>
    <dgm:cxn modelId="{8A7D7AEC-4B6C-4392-9B6E-E4277E26E349}" srcId="{05EB9134-0700-45AD-870B-5B260710512A}" destId="{71BA1907-AF43-49CD-B260-BDBBE66D4DFA}" srcOrd="1" destOrd="0" parTransId="{99BBDD96-4FF3-4C13-9257-A19AE62C960C}" sibTransId="{E7915D0C-3C8C-48E6-B714-865F5530C973}"/>
    <dgm:cxn modelId="{12EAB4C7-315D-4488-ACF7-4B39D1EAE9D6}" type="presParOf" srcId="{D1EBD8F9-78A9-4529-BA83-AB6E04D684D0}" destId="{07F7F795-3716-4B4F-963A-098609D68817}" srcOrd="0" destOrd="0" presId="urn:microsoft.com/office/officeart/2008/layout/VerticalCurvedList"/>
    <dgm:cxn modelId="{B6640E6B-84BD-4C8F-A9CF-6DD8919BDEF9}" type="presParOf" srcId="{07F7F795-3716-4B4F-963A-098609D68817}" destId="{93BD1029-60E7-419F-8939-245A8D018295}" srcOrd="0" destOrd="0" presId="urn:microsoft.com/office/officeart/2008/layout/VerticalCurvedList"/>
    <dgm:cxn modelId="{076B0E8B-EB15-4DA1-9EAB-83BCCF6BE697}" type="presParOf" srcId="{93BD1029-60E7-419F-8939-245A8D018295}" destId="{D70113D6-8AA1-4557-ACCF-8348F26D318E}" srcOrd="0" destOrd="0" presId="urn:microsoft.com/office/officeart/2008/layout/VerticalCurvedList"/>
    <dgm:cxn modelId="{A7F8F12C-421D-40A8-B6F9-243544F1C527}" type="presParOf" srcId="{93BD1029-60E7-419F-8939-245A8D018295}" destId="{07E0AFD8-95B7-4D0A-BB4E-48B0E66C5A47}" srcOrd="1" destOrd="0" presId="urn:microsoft.com/office/officeart/2008/layout/VerticalCurvedList"/>
    <dgm:cxn modelId="{1331E55D-FE63-48EE-AC88-1C762C2B9A26}" type="presParOf" srcId="{93BD1029-60E7-419F-8939-245A8D018295}" destId="{CC1ADCAE-96CD-4C42-A992-B47581DD84A9}" srcOrd="2" destOrd="0" presId="urn:microsoft.com/office/officeart/2008/layout/VerticalCurvedList"/>
    <dgm:cxn modelId="{26E202FC-2C43-4AE2-AFA5-1525199FA333}" type="presParOf" srcId="{93BD1029-60E7-419F-8939-245A8D018295}" destId="{0EC6269E-96CE-4D85-9DA1-64D7FE8708A8}" srcOrd="3" destOrd="0" presId="urn:microsoft.com/office/officeart/2008/layout/VerticalCurvedList"/>
    <dgm:cxn modelId="{C99275DA-1618-4757-BAC1-C2A6673D8304}" type="presParOf" srcId="{07F7F795-3716-4B4F-963A-098609D68817}" destId="{B1CF09E0-AA95-4738-8F7D-8083DE13F309}" srcOrd="1" destOrd="0" presId="urn:microsoft.com/office/officeart/2008/layout/VerticalCurvedList"/>
    <dgm:cxn modelId="{F7C1B5B2-A46D-495B-927E-EF008C363D46}" type="presParOf" srcId="{07F7F795-3716-4B4F-963A-098609D68817}" destId="{C0287CB6-84F8-4AAC-B848-E678D5A6516B}" srcOrd="2" destOrd="0" presId="urn:microsoft.com/office/officeart/2008/layout/VerticalCurvedList"/>
    <dgm:cxn modelId="{69AFAF3A-0C16-4277-B96B-31665B525C8D}" type="presParOf" srcId="{C0287CB6-84F8-4AAC-B848-E678D5A6516B}" destId="{6420D589-AD22-4383-9C2D-4686A172A5B6}" srcOrd="0" destOrd="0" presId="urn:microsoft.com/office/officeart/2008/layout/VerticalCurvedList"/>
    <dgm:cxn modelId="{B46966AD-E04C-4838-B1B9-56DF537656D8}" type="presParOf" srcId="{07F7F795-3716-4B4F-963A-098609D68817}" destId="{C13F5D45-C199-46A1-A06E-9F85B681D3BE}" srcOrd="3" destOrd="0" presId="urn:microsoft.com/office/officeart/2008/layout/VerticalCurvedList"/>
    <dgm:cxn modelId="{15B2BE52-8E69-4E45-9D4D-10B2BAB12023}" type="presParOf" srcId="{07F7F795-3716-4B4F-963A-098609D68817}" destId="{A453AD72-17EB-4607-BC35-D4C2F276B788}" srcOrd="4" destOrd="0" presId="urn:microsoft.com/office/officeart/2008/layout/VerticalCurvedList"/>
    <dgm:cxn modelId="{80EDE641-3CBA-48BA-B7EC-A47FF573D5FB}" type="presParOf" srcId="{A453AD72-17EB-4607-BC35-D4C2F276B788}" destId="{9AF62F87-358A-4F27-BD7D-80B305B3D3C2}" srcOrd="0" destOrd="0" presId="urn:microsoft.com/office/officeart/2008/layout/VerticalCurvedList"/>
    <dgm:cxn modelId="{A24C912D-F696-48C2-9076-92776BD7BD82}" type="presParOf" srcId="{07F7F795-3716-4B4F-963A-098609D68817}" destId="{C9375B4A-3B61-4F7D-9715-D4C9CE9667FF}" srcOrd="5" destOrd="0" presId="urn:microsoft.com/office/officeart/2008/layout/VerticalCurvedList"/>
    <dgm:cxn modelId="{7BE84F3C-046C-4987-BA55-4AA2478EC84A}" type="presParOf" srcId="{07F7F795-3716-4B4F-963A-098609D68817}" destId="{A97D7298-066F-458D-B688-B4C43E3C20FB}" srcOrd="6" destOrd="0" presId="urn:microsoft.com/office/officeart/2008/layout/VerticalCurvedList"/>
    <dgm:cxn modelId="{F6E7E86B-D2D9-45F1-98C6-EB2A1C180E9D}" type="presParOf" srcId="{A97D7298-066F-458D-B688-B4C43E3C20FB}" destId="{33D37900-A36A-4A91-BDEE-7EB2D47309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E6C3C47-97A9-46A9-B3EA-B7AE864B2E13}" type="doc">
      <dgm:prSet loTypeId="urn:diagrams.loki3.com/VaryingWidthList+Icon" loCatId="list" qsTypeId="urn:microsoft.com/office/officeart/2005/8/quickstyle/simple1" qsCatId="simple" csTypeId="urn:microsoft.com/office/officeart/2005/8/colors/colorful1" csCatId="colorful" phldr="1"/>
      <dgm:spPr/>
    </dgm:pt>
    <dgm:pt modelId="{EC01383F-A8C4-46BF-B08F-0F895D9BB7DE}">
      <dgm:prSet phldrT="[Text]"/>
      <dgm:spPr/>
      <dgm:t>
        <a:bodyPr/>
        <a:lstStyle/>
        <a:p>
          <a:r>
            <a:rPr lang="en-US" dirty="0" smtClean="0"/>
            <a:t>Discuss what will be evaluated</a:t>
          </a:r>
          <a:endParaRPr lang="en-US" dirty="0"/>
        </a:p>
      </dgm:t>
    </dgm:pt>
    <dgm:pt modelId="{700073A9-FF8B-4165-B60D-79141BFC06B6}" type="parTrans" cxnId="{89B6C413-0CF7-4D19-ADF3-8F583668ADD1}">
      <dgm:prSet/>
      <dgm:spPr/>
      <dgm:t>
        <a:bodyPr/>
        <a:lstStyle/>
        <a:p>
          <a:endParaRPr lang="en-US"/>
        </a:p>
      </dgm:t>
    </dgm:pt>
    <dgm:pt modelId="{3D1091E4-DCBC-4A77-91BB-4508B3527D26}" type="sibTrans" cxnId="{89B6C413-0CF7-4D19-ADF3-8F583668ADD1}">
      <dgm:prSet/>
      <dgm:spPr/>
      <dgm:t>
        <a:bodyPr/>
        <a:lstStyle/>
        <a:p>
          <a:endParaRPr lang="en-US"/>
        </a:p>
      </dgm:t>
    </dgm:pt>
    <dgm:pt modelId="{857B0AAD-0BCB-434D-966E-CA66D8515EDE}">
      <dgm:prSet phldrT="[Text]"/>
      <dgm:spPr/>
      <dgm:t>
        <a:bodyPr/>
        <a:lstStyle/>
        <a:p>
          <a:r>
            <a:rPr lang="en-US" dirty="0" smtClean="0"/>
            <a:t>Know what is expected</a:t>
          </a:r>
          <a:endParaRPr lang="en-US" dirty="0"/>
        </a:p>
      </dgm:t>
    </dgm:pt>
    <dgm:pt modelId="{90893B7F-3A76-4A66-9B1F-A090D693076E}" type="parTrans" cxnId="{9D29FB0F-ABDE-490F-BDEE-4F8CC88576F9}">
      <dgm:prSet/>
      <dgm:spPr/>
      <dgm:t>
        <a:bodyPr/>
        <a:lstStyle/>
        <a:p>
          <a:endParaRPr lang="en-US"/>
        </a:p>
      </dgm:t>
    </dgm:pt>
    <dgm:pt modelId="{9329C37F-FD18-40D3-AB40-6949F2DC7779}" type="sibTrans" cxnId="{9D29FB0F-ABDE-490F-BDEE-4F8CC88576F9}">
      <dgm:prSet/>
      <dgm:spPr/>
      <dgm:t>
        <a:bodyPr/>
        <a:lstStyle/>
        <a:p>
          <a:endParaRPr lang="en-US"/>
        </a:p>
      </dgm:t>
    </dgm:pt>
    <dgm:pt modelId="{45A4DB67-9F64-4565-8F72-C2ECCDB1BB59}">
      <dgm:prSet phldrT="[Text]"/>
      <dgm:spPr/>
      <dgm:t>
        <a:bodyPr/>
        <a:lstStyle/>
        <a:p>
          <a:r>
            <a:rPr lang="en-US" dirty="0" smtClean="0"/>
            <a:t>Builds responsibility</a:t>
          </a:r>
          <a:endParaRPr lang="en-US" dirty="0"/>
        </a:p>
      </dgm:t>
    </dgm:pt>
    <dgm:pt modelId="{2B94799A-0560-4496-BB71-813AF30D41D3}" type="parTrans" cxnId="{DC232C5C-F911-4E28-BF22-235DBAD310AA}">
      <dgm:prSet/>
      <dgm:spPr/>
      <dgm:t>
        <a:bodyPr/>
        <a:lstStyle/>
        <a:p>
          <a:endParaRPr lang="en-US"/>
        </a:p>
      </dgm:t>
    </dgm:pt>
    <dgm:pt modelId="{B2427ED2-0160-443F-AC6D-04E545DBC296}" type="sibTrans" cxnId="{DC232C5C-F911-4E28-BF22-235DBAD310AA}">
      <dgm:prSet/>
      <dgm:spPr/>
      <dgm:t>
        <a:bodyPr/>
        <a:lstStyle/>
        <a:p>
          <a:endParaRPr lang="en-US"/>
        </a:p>
      </dgm:t>
    </dgm:pt>
    <dgm:pt modelId="{CB792DAC-F86B-4B3C-8B54-0693B17FC42A}" type="pres">
      <dgm:prSet presAssocID="{4E6C3C47-97A9-46A9-B3EA-B7AE864B2E13}" presName="Name0" presStyleCnt="0">
        <dgm:presLayoutVars>
          <dgm:resizeHandles/>
        </dgm:presLayoutVars>
      </dgm:prSet>
      <dgm:spPr/>
    </dgm:pt>
    <dgm:pt modelId="{EEED6B3A-F231-4F8B-8318-E5B08032E582}" type="pres">
      <dgm:prSet presAssocID="{EC01383F-A8C4-46BF-B08F-0F895D9BB7DE}" presName="text" presStyleLbl="node1" presStyleIdx="0" presStyleCnt="3">
        <dgm:presLayoutVars>
          <dgm:bulletEnabled val="1"/>
        </dgm:presLayoutVars>
      </dgm:prSet>
      <dgm:spPr/>
      <dgm:t>
        <a:bodyPr/>
        <a:lstStyle/>
        <a:p>
          <a:endParaRPr lang="en-US"/>
        </a:p>
      </dgm:t>
    </dgm:pt>
    <dgm:pt modelId="{956589AE-301B-4C70-AB33-8DB39552BFEB}" type="pres">
      <dgm:prSet presAssocID="{3D1091E4-DCBC-4A77-91BB-4508B3527D26}" presName="space" presStyleCnt="0"/>
      <dgm:spPr/>
    </dgm:pt>
    <dgm:pt modelId="{187B315F-4B9F-41FC-99EF-25329D74E082}" type="pres">
      <dgm:prSet presAssocID="{857B0AAD-0BCB-434D-966E-CA66D8515EDE}" presName="text" presStyleLbl="node1" presStyleIdx="1" presStyleCnt="3">
        <dgm:presLayoutVars>
          <dgm:bulletEnabled val="1"/>
        </dgm:presLayoutVars>
      </dgm:prSet>
      <dgm:spPr/>
      <dgm:t>
        <a:bodyPr/>
        <a:lstStyle/>
        <a:p>
          <a:endParaRPr lang="en-US"/>
        </a:p>
      </dgm:t>
    </dgm:pt>
    <dgm:pt modelId="{B6BF2AD6-22D4-46A1-BC04-441384DC9CA1}" type="pres">
      <dgm:prSet presAssocID="{9329C37F-FD18-40D3-AB40-6949F2DC7779}" presName="space" presStyleCnt="0"/>
      <dgm:spPr/>
    </dgm:pt>
    <dgm:pt modelId="{1087181A-BF88-448A-AA58-F802761589D8}" type="pres">
      <dgm:prSet presAssocID="{45A4DB67-9F64-4565-8F72-C2ECCDB1BB59}" presName="text" presStyleLbl="node1" presStyleIdx="2" presStyleCnt="3">
        <dgm:presLayoutVars>
          <dgm:bulletEnabled val="1"/>
        </dgm:presLayoutVars>
      </dgm:prSet>
      <dgm:spPr/>
      <dgm:t>
        <a:bodyPr/>
        <a:lstStyle/>
        <a:p>
          <a:endParaRPr lang="en-US"/>
        </a:p>
      </dgm:t>
    </dgm:pt>
  </dgm:ptLst>
  <dgm:cxnLst>
    <dgm:cxn modelId="{5F59CBE5-500A-4EBD-BCE2-DBEE889D1600}" type="presOf" srcId="{EC01383F-A8C4-46BF-B08F-0F895D9BB7DE}" destId="{EEED6B3A-F231-4F8B-8318-E5B08032E582}" srcOrd="0" destOrd="0" presId="urn:diagrams.loki3.com/VaryingWidthList+Icon"/>
    <dgm:cxn modelId="{89B6C413-0CF7-4D19-ADF3-8F583668ADD1}" srcId="{4E6C3C47-97A9-46A9-B3EA-B7AE864B2E13}" destId="{EC01383F-A8C4-46BF-B08F-0F895D9BB7DE}" srcOrd="0" destOrd="0" parTransId="{700073A9-FF8B-4165-B60D-79141BFC06B6}" sibTransId="{3D1091E4-DCBC-4A77-91BB-4508B3527D26}"/>
    <dgm:cxn modelId="{DC232C5C-F911-4E28-BF22-235DBAD310AA}" srcId="{4E6C3C47-97A9-46A9-B3EA-B7AE864B2E13}" destId="{45A4DB67-9F64-4565-8F72-C2ECCDB1BB59}" srcOrd="2" destOrd="0" parTransId="{2B94799A-0560-4496-BB71-813AF30D41D3}" sibTransId="{B2427ED2-0160-443F-AC6D-04E545DBC296}"/>
    <dgm:cxn modelId="{93A728D6-A706-4556-B15E-B1083D6BB588}" type="presOf" srcId="{4E6C3C47-97A9-46A9-B3EA-B7AE864B2E13}" destId="{CB792DAC-F86B-4B3C-8B54-0693B17FC42A}" srcOrd="0" destOrd="0" presId="urn:diagrams.loki3.com/VaryingWidthList+Icon"/>
    <dgm:cxn modelId="{40E2E270-A50C-435C-918B-87EB0E784FB4}" type="presOf" srcId="{45A4DB67-9F64-4565-8F72-C2ECCDB1BB59}" destId="{1087181A-BF88-448A-AA58-F802761589D8}" srcOrd="0" destOrd="0" presId="urn:diagrams.loki3.com/VaryingWidthList+Icon"/>
    <dgm:cxn modelId="{9D29FB0F-ABDE-490F-BDEE-4F8CC88576F9}" srcId="{4E6C3C47-97A9-46A9-B3EA-B7AE864B2E13}" destId="{857B0AAD-0BCB-434D-966E-CA66D8515EDE}" srcOrd="1" destOrd="0" parTransId="{90893B7F-3A76-4A66-9B1F-A090D693076E}" sibTransId="{9329C37F-FD18-40D3-AB40-6949F2DC7779}"/>
    <dgm:cxn modelId="{3E7C929F-6667-471A-A827-AEA9270DD976}" type="presOf" srcId="{857B0AAD-0BCB-434D-966E-CA66D8515EDE}" destId="{187B315F-4B9F-41FC-99EF-25329D74E082}" srcOrd="0" destOrd="0" presId="urn:diagrams.loki3.com/VaryingWidthList+Icon"/>
    <dgm:cxn modelId="{0DD4387C-AED0-4BEB-BE13-A7F3D2B49BA1}" type="presParOf" srcId="{CB792DAC-F86B-4B3C-8B54-0693B17FC42A}" destId="{EEED6B3A-F231-4F8B-8318-E5B08032E582}" srcOrd="0" destOrd="0" presId="urn:diagrams.loki3.com/VaryingWidthList+Icon"/>
    <dgm:cxn modelId="{3D707B47-C974-4B51-91AE-6D62BA847124}" type="presParOf" srcId="{CB792DAC-F86B-4B3C-8B54-0693B17FC42A}" destId="{956589AE-301B-4C70-AB33-8DB39552BFEB}" srcOrd="1" destOrd="0" presId="urn:diagrams.loki3.com/VaryingWidthList+Icon"/>
    <dgm:cxn modelId="{DC9FAC37-AF5A-4022-8ADA-13903C47DA51}" type="presParOf" srcId="{CB792DAC-F86B-4B3C-8B54-0693B17FC42A}" destId="{187B315F-4B9F-41FC-99EF-25329D74E082}" srcOrd="2" destOrd="0" presId="urn:diagrams.loki3.com/VaryingWidthList+Icon"/>
    <dgm:cxn modelId="{3C117C14-4A9B-422E-8C00-CD53036F30FE}" type="presParOf" srcId="{CB792DAC-F86B-4B3C-8B54-0693B17FC42A}" destId="{B6BF2AD6-22D4-46A1-BC04-441384DC9CA1}" srcOrd="3" destOrd="0" presId="urn:diagrams.loki3.com/VaryingWidthList+Icon"/>
    <dgm:cxn modelId="{5DC10554-8161-4830-B930-4D0481C3FA47}" type="presParOf" srcId="{CB792DAC-F86B-4B3C-8B54-0693B17FC42A}" destId="{1087181A-BF88-448A-AA58-F802761589D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4D397F-65D4-42A7-AA71-6A8E285DC63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E033A4D4-3DEB-473A-A5A1-25FA39C893B1}">
      <dgm:prSet phldrT="[Text]"/>
      <dgm:spPr/>
      <dgm:t>
        <a:bodyPr/>
        <a:lstStyle/>
        <a:p>
          <a:r>
            <a:rPr lang="en-US" dirty="0" smtClean="0"/>
            <a:t>Victor has called Maria into his office to perform a review</a:t>
          </a:r>
          <a:endParaRPr lang="en-US" dirty="0"/>
        </a:p>
      </dgm:t>
    </dgm:pt>
    <dgm:pt modelId="{BEDE8499-5875-440F-B169-15A495F61DF5}" type="parTrans" cxnId="{6CF711DA-5223-4A0B-BF19-651A8A02E77C}">
      <dgm:prSet/>
      <dgm:spPr/>
      <dgm:t>
        <a:bodyPr/>
        <a:lstStyle/>
        <a:p>
          <a:endParaRPr lang="en-US"/>
        </a:p>
      </dgm:t>
    </dgm:pt>
    <dgm:pt modelId="{E284BE9B-EE85-4465-97FD-54A283002F8A}" type="sibTrans" cxnId="{6CF711DA-5223-4A0B-BF19-651A8A02E77C}">
      <dgm:prSet/>
      <dgm:spPr/>
      <dgm:t>
        <a:bodyPr/>
        <a:lstStyle/>
        <a:p>
          <a:endParaRPr lang="en-US"/>
        </a:p>
      </dgm:t>
    </dgm:pt>
    <dgm:pt modelId="{6A50BBAD-F777-423D-9306-0B1A5B59291F}">
      <dgm:prSet phldrT="[Text]"/>
      <dgm:spPr/>
      <dgm:t>
        <a:bodyPr/>
        <a:lstStyle/>
        <a:p>
          <a:r>
            <a:rPr lang="en-US" dirty="0" smtClean="0"/>
            <a:t>Victor has some pre-designed questions he will use</a:t>
          </a:r>
          <a:endParaRPr lang="en-US" dirty="0"/>
        </a:p>
      </dgm:t>
    </dgm:pt>
    <dgm:pt modelId="{6D6EAE06-A69B-4D61-873D-46386599F4CD}" type="parTrans" cxnId="{09AE28A0-F581-46C6-97C7-C59C540F689C}">
      <dgm:prSet/>
      <dgm:spPr/>
      <dgm:t>
        <a:bodyPr/>
        <a:lstStyle/>
        <a:p>
          <a:endParaRPr lang="en-US"/>
        </a:p>
      </dgm:t>
    </dgm:pt>
    <dgm:pt modelId="{A0569A64-B8B4-4B42-BD3F-B68ED83C50C1}" type="sibTrans" cxnId="{09AE28A0-F581-46C6-97C7-C59C540F689C}">
      <dgm:prSet/>
      <dgm:spPr/>
      <dgm:t>
        <a:bodyPr/>
        <a:lstStyle/>
        <a:p>
          <a:endParaRPr lang="en-US"/>
        </a:p>
      </dgm:t>
    </dgm:pt>
    <dgm:pt modelId="{119E36F4-0362-4292-912E-8C119544B918}">
      <dgm:prSet phldrT="[Text]"/>
      <dgm:spPr/>
      <dgm:t>
        <a:bodyPr/>
        <a:lstStyle/>
        <a:p>
          <a:r>
            <a:rPr lang="en-US" dirty="0" smtClean="0"/>
            <a:t>He congratulates her for staying within her budget</a:t>
          </a:r>
          <a:endParaRPr lang="en-US" dirty="0"/>
        </a:p>
      </dgm:t>
    </dgm:pt>
    <dgm:pt modelId="{5C1AC9DE-2FD3-43D9-9AA5-7E834A6EADAF}" type="parTrans" cxnId="{93242AF5-44A3-4CCF-A924-EF97875B4DBC}">
      <dgm:prSet/>
      <dgm:spPr/>
      <dgm:t>
        <a:bodyPr/>
        <a:lstStyle/>
        <a:p>
          <a:endParaRPr lang="en-US"/>
        </a:p>
      </dgm:t>
    </dgm:pt>
    <dgm:pt modelId="{A01AB1B8-34D0-4E09-81CA-91B11D8B8C74}" type="sibTrans" cxnId="{93242AF5-44A3-4CCF-A924-EF97875B4DBC}">
      <dgm:prSet/>
      <dgm:spPr/>
      <dgm:t>
        <a:bodyPr/>
        <a:lstStyle/>
        <a:p>
          <a:endParaRPr lang="en-US"/>
        </a:p>
      </dgm:t>
    </dgm:pt>
    <dgm:pt modelId="{B94ED718-1EE3-466C-BF13-8D7BB572E355}">
      <dgm:prSet phldrT="[Text]"/>
      <dgm:spPr/>
      <dgm:t>
        <a:bodyPr/>
        <a:lstStyle/>
        <a:p>
          <a:r>
            <a:rPr lang="en-US" dirty="0" smtClean="0"/>
            <a:t>Victor reviewed the different areas of performance with her</a:t>
          </a:r>
          <a:endParaRPr lang="en-US" dirty="0"/>
        </a:p>
      </dgm:t>
    </dgm:pt>
    <dgm:pt modelId="{92A57CD8-40BE-4412-B1DB-559F9CBB8AEF}" type="parTrans" cxnId="{5E9C548E-154E-4FA1-8914-D26269B56C39}">
      <dgm:prSet/>
      <dgm:spPr/>
    </dgm:pt>
    <dgm:pt modelId="{B0BEED8E-B300-4318-8A7B-D5D8297A8935}" type="sibTrans" cxnId="{5E9C548E-154E-4FA1-8914-D26269B56C39}">
      <dgm:prSet/>
      <dgm:spPr/>
    </dgm:pt>
    <dgm:pt modelId="{8C9F79FD-3F46-4A98-92CF-C7048981ACFD}" type="pres">
      <dgm:prSet presAssocID="{064D397F-65D4-42A7-AA71-6A8E285DC637}" presName="layout" presStyleCnt="0">
        <dgm:presLayoutVars>
          <dgm:chMax/>
          <dgm:chPref/>
          <dgm:dir/>
          <dgm:animOne val="branch"/>
          <dgm:animLvl val="lvl"/>
          <dgm:resizeHandles/>
        </dgm:presLayoutVars>
      </dgm:prSet>
      <dgm:spPr/>
      <dgm:t>
        <a:bodyPr/>
        <a:lstStyle/>
        <a:p>
          <a:endParaRPr lang="en-US"/>
        </a:p>
      </dgm:t>
    </dgm:pt>
    <dgm:pt modelId="{0C6F8657-EAA5-43C1-A5E7-ADA1B86877E0}" type="pres">
      <dgm:prSet presAssocID="{E033A4D4-3DEB-473A-A5A1-25FA39C893B1}" presName="root" presStyleCnt="0">
        <dgm:presLayoutVars>
          <dgm:chMax/>
          <dgm:chPref val="4"/>
        </dgm:presLayoutVars>
      </dgm:prSet>
      <dgm:spPr/>
    </dgm:pt>
    <dgm:pt modelId="{B60527A5-E640-439E-9C3A-2BD17DC0BF9F}" type="pres">
      <dgm:prSet presAssocID="{E033A4D4-3DEB-473A-A5A1-25FA39C893B1}" presName="rootComposite" presStyleCnt="0">
        <dgm:presLayoutVars/>
      </dgm:prSet>
      <dgm:spPr/>
    </dgm:pt>
    <dgm:pt modelId="{3ABE0616-EFEF-41C2-8313-687AC3C7CF9B}" type="pres">
      <dgm:prSet presAssocID="{E033A4D4-3DEB-473A-A5A1-25FA39C893B1}" presName="rootText" presStyleLbl="node0" presStyleIdx="0" presStyleCnt="1">
        <dgm:presLayoutVars>
          <dgm:chMax/>
          <dgm:chPref val="4"/>
        </dgm:presLayoutVars>
      </dgm:prSet>
      <dgm:spPr/>
      <dgm:t>
        <a:bodyPr/>
        <a:lstStyle/>
        <a:p>
          <a:endParaRPr lang="en-US"/>
        </a:p>
      </dgm:t>
    </dgm:pt>
    <dgm:pt modelId="{845BBEAF-3852-4ABD-A2DE-34D44DB7788A}" type="pres">
      <dgm:prSet presAssocID="{E033A4D4-3DEB-473A-A5A1-25FA39C893B1}" presName="childShape" presStyleCnt="0">
        <dgm:presLayoutVars>
          <dgm:chMax val="0"/>
          <dgm:chPref val="0"/>
        </dgm:presLayoutVars>
      </dgm:prSet>
      <dgm:spPr/>
    </dgm:pt>
    <dgm:pt modelId="{F905CD87-94F3-47BA-936D-4BC6309FE8DA}" type="pres">
      <dgm:prSet presAssocID="{6A50BBAD-F777-423D-9306-0B1A5B59291F}" presName="childComposite" presStyleCnt="0">
        <dgm:presLayoutVars>
          <dgm:chMax val="0"/>
          <dgm:chPref val="0"/>
        </dgm:presLayoutVars>
      </dgm:prSet>
      <dgm:spPr/>
    </dgm:pt>
    <dgm:pt modelId="{4D9D2595-65E5-4B11-9A0F-5A27823BFB2E}" type="pres">
      <dgm:prSet presAssocID="{6A50BBAD-F777-423D-9306-0B1A5B59291F}" presName="Image" presStyleLbl="node1" presStyleIdx="0" presStyleCnt="3"/>
      <dgm:spPr>
        <a:solidFill>
          <a:schemeClr val="accent2">
            <a:hueOff val="0"/>
            <a:satOff val="0"/>
            <a:lumOff val="0"/>
          </a:schemeClr>
        </a:solidFill>
      </dgm:spPr>
    </dgm:pt>
    <dgm:pt modelId="{95EDF664-7B0D-4935-9FEA-8DE6B27AB418}" type="pres">
      <dgm:prSet presAssocID="{6A50BBAD-F777-423D-9306-0B1A5B59291F}" presName="childText" presStyleLbl="lnNode1" presStyleIdx="0" presStyleCnt="3">
        <dgm:presLayoutVars>
          <dgm:chMax val="0"/>
          <dgm:chPref val="0"/>
          <dgm:bulletEnabled val="1"/>
        </dgm:presLayoutVars>
      </dgm:prSet>
      <dgm:spPr/>
      <dgm:t>
        <a:bodyPr/>
        <a:lstStyle/>
        <a:p>
          <a:endParaRPr lang="en-US"/>
        </a:p>
      </dgm:t>
    </dgm:pt>
    <dgm:pt modelId="{5EBBBA07-E232-4063-B264-1A3BA8FA80CD}" type="pres">
      <dgm:prSet presAssocID="{119E36F4-0362-4292-912E-8C119544B918}" presName="childComposite" presStyleCnt="0">
        <dgm:presLayoutVars>
          <dgm:chMax val="0"/>
          <dgm:chPref val="0"/>
        </dgm:presLayoutVars>
      </dgm:prSet>
      <dgm:spPr/>
    </dgm:pt>
    <dgm:pt modelId="{8B7219F9-2D91-4CFC-92C9-4BD885268041}" type="pres">
      <dgm:prSet presAssocID="{119E36F4-0362-4292-912E-8C119544B918}" presName="Image" presStyleLbl="node1" presStyleIdx="1" presStyleCnt="3"/>
      <dgm:spPr>
        <a:solidFill>
          <a:schemeClr val="accent3">
            <a:hueOff val="0"/>
            <a:satOff val="0"/>
            <a:lumOff val="0"/>
          </a:schemeClr>
        </a:solidFill>
      </dgm:spPr>
    </dgm:pt>
    <dgm:pt modelId="{3D412E69-24F1-472B-8E7E-B4C843088C32}" type="pres">
      <dgm:prSet presAssocID="{119E36F4-0362-4292-912E-8C119544B918}" presName="childText" presStyleLbl="lnNode1" presStyleIdx="1" presStyleCnt="3">
        <dgm:presLayoutVars>
          <dgm:chMax val="0"/>
          <dgm:chPref val="0"/>
          <dgm:bulletEnabled val="1"/>
        </dgm:presLayoutVars>
      </dgm:prSet>
      <dgm:spPr/>
      <dgm:t>
        <a:bodyPr/>
        <a:lstStyle/>
        <a:p>
          <a:endParaRPr lang="en-US"/>
        </a:p>
      </dgm:t>
    </dgm:pt>
    <dgm:pt modelId="{0C053C91-1ADD-4207-B80D-1987DC0E8FA6}" type="pres">
      <dgm:prSet presAssocID="{B94ED718-1EE3-466C-BF13-8D7BB572E355}" presName="childComposite" presStyleCnt="0">
        <dgm:presLayoutVars>
          <dgm:chMax val="0"/>
          <dgm:chPref val="0"/>
        </dgm:presLayoutVars>
      </dgm:prSet>
      <dgm:spPr/>
    </dgm:pt>
    <dgm:pt modelId="{2D7B4FE7-1839-48A3-9872-FA21C578D25C}" type="pres">
      <dgm:prSet presAssocID="{B94ED718-1EE3-466C-BF13-8D7BB572E355}" presName="Image" presStyleLbl="node1" presStyleIdx="2" presStyleCnt="3"/>
      <dgm:spPr>
        <a:solidFill>
          <a:schemeClr val="accent4">
            <a:hueOff val="0"/>
            <a:satOff val="0"/>
            <a:lumOff val="0"/>
          </a:schemeClr>
        </a:solidFill>
      </dgm:spPr>
    </dgm:pt>
    <dgm:pt modelId="{924B7675-E0D4-49A6-B4BD-3F608903E95E}" type="pres">
      <dgm:prSet presAssocID="{B94ED718-1EE3-466C-BF13-8D7BB572E355}" presName="childText" presStyleLbl="lnNode1" presStyleIdx="2" presStyleCnt="3">
        <dgm:presLayoutVars>
          <dgm:chMax val="0"/>
          <dgm:chPref val="0"/>
          <dgm:bulletEnabled val="1"/>
        </dgm:presLayoutVars>
      </dgm:prSet>
      <dgm:spPr/>
      <dgm:t>
        <a:bodyPr/>
        <a:lstStyle/>
        <a:p>
          <a:endParaRPr lang="en-US"/>
        </a:p>
      </dgm:t>
    </dgm:pt>
  </dgm:ptLst>
  <dgm:cxnLst>
    <dgm:cxn modelId="{6CF711DA-5223-4A0B-BF19-651A8A02E77C}" srcId="{064D397F-65D4-42A7-AA71-6A8E285DC637}" destId="{E033A4D4-3DEB-473A-A5A1-25FA39C893B1}" srcOrd="0" destOrd="0" parTransId="{BEDE8499-5875-440F-B169-15A495F61DF5}" sibTransId="{E284BE9B-EE85-4465-97FD-54A283002F8A}"/>
    <dgm:cxn modelId="{CA69C4DB-207F-48E5-A45D-EED8548C52FE}" type="presOf" srcId="{E033A4D4-3DEB-473A-A5A1-25FA39C893B1}" destId="{3ABE0616-EFEF-41C2-8313-687AC3C7CF9B}" srcOrd="0" destOrd="0" presId="urn:microsoft.com/office/officeart/2008/layout/PictureAccentList"/>
    <dgm:cxn modelId="{34BC3CB4-7685-44D3-91BA-CDD6FD0D9CCC}" type="presOf" srcId="{119E36F4-0362-4292-912E-8C119544B918}" destId="{3D412E69-24F1-472B-8E7E-B4C843088C32}" srcOrd="0" destOrd="0" presId="urn:microsoft.com/office/officeart/2008/layout/PictureAccentList"/>
    <dgm:cxn modelId="{2EB3CC4A-7290-4B45-B6B2-D2B3B4EC1D49}" type="presOf" srcId="{B94ED718-1EE3-466C-BF13-8D7BB572E355}" destId="{924B7675-E0D4-49A6-B4BD-3F608903E95E}" srcOrd="0" destOrd="0" presId="urn:microsoft.com/office/officeart/2008/layout/PictureAccentList"/>
    <dgm:cxn modelId="{09AE28A0-F581-46C6-97C7-C59C540F689C}" srcId="{E033A4D4-3DEB-473A-A5A1-25FA39C893B1}" destId="{6A50BBAD-F777-423D-9306-0B1A5B59291F}" srcOrd="0" destOrd="0" parTransId="{6D6EAE06-A69B-4D61-873D-46386599F4CD}" sibTransId="{A0569A64-B8B4-4B42-BD3F-B68ED83C50C1}"/>
    <dgm:cxn modelId="{5E9C548E-154E-4FA1-8914-D26269B56C39}" srcId="{E033A4D4-3DEB-473A-A5A1-25FA39C893B1}" destId="{B94ED718-1EE3-466C-BF13-8D7BB572E355}" srcOrd="2" destOrd="0" parTransId="{92A57CD8-40BE-4412-B1DB-559F9CBB8AEF}" sibTransId="{B0BEED8E-B300-4318-8A7B-D5D8297A8935}"/>
    <dgm:cxn modelId="{AF2C31B6-FEA4-4472-BD1F-3A7191863A34}" type="presOf" srcId="{064D397F-65D4-42A7-AA71-6A8E285DC637}" destId="{8C9F79FD-3F46-4A98-92CF-C7048981ACFD}" srcOrd="0" destOrd="0" presId="urn:microsoft.com/office/officeart/2008/layout/PictureAccentList"/>
    <dgm:cxn modelId="{405C1DBA-604E-405A-8790-125CB7072DB2}" type="presOf" srcId="{6A50BBAD-F777-423D-9306-0B1A5B59291F}" destId="{95EDF664-7B0D-4935-9FEA-8DE6B27AB418}" srcOrd="0" destOrd="0" presId="urn:microsoft.com/office/officeart/2008/layout/PictureAccentList"/>
    <dgm:cxn modelId="{93242AF5-44A3-4CCF-A924-EF97875B4DBC}" srcId="{E033A4D4-3DEB-473A-A5A1-25FA39C893B1}" destId="{119E36F4-0362-4292-912E-8C119544B918}" srcOrd="1" destOrd="0" parTransId="{5C1AC9DE-2FD3-43D9-9AA5-7E834A6EADAF}" sibTransId="{A01AB1B8-34D0-4E09-81CA-91B11D8B8C74}"/>
    <dgm:cxn modelId="{759C0ABA-5DC2-4604-8ED1-34BDF7F1452F}" type="presParOf" srcId="{8C9F79FD-3F46-4A98-92CF-C7048981ACFD}" destId="{0C6F8657-EAA5-43C1-A5E7-ADA1B86877E0}" srcOrd="0" destOrd="0" presId="urn:microsoft.com/office/officeart/2008/layout/PictureAccentList"/>
    <dgm:cxn modelId="{D46606B9-4552-46A5-942E-511B1EEDC8D6}" type="presParOf" srcId="{0C6F8657-EAA5-43C1-A5E7-ADA1B86877E0}" destId="{B60527A5-E640-439E-9C3A-2BD17DC0BF9F}" srcOrd="0" destOrd="0" presId="urn:microsoft.com/office/officeart/2008/layout/PictureAccentList"/>
    <dgm:cxn modelId="{DBDD10C4-D5DA-4CED-BF49-190C66314C26}" type="presParOf" srcId="{B60527A5-E640-439E-9C3A-2BD17DC0BF9F}" destId="{3ABE0616-EFEF-41C2-8313-687AC3C7CF9B}" srcOrd="0" destOrd="0" presId="urn:microsoft.com/office/officeart/2008/layout/PictureAccentList"/>
    <dgm:cxn modelId="{0FD16F23-B9BA-4312-8ACD-83FBDD93D4E2}" type="presParOf" srcId="{0C6F8657-EAA5-43C1-A5E7-ADA1B86877E0}" destId="{845BBEAF-3852-4ABD-A2DE-34D44DB7788A}" srcOrd="1" destOrd="0" presId="urn:microsoft.com/office/officeart/2008/layout/PictureAccentList"/>
    <dgm:cxn modelId="{A1D91961-4B9D-4281-B3F4-6D783F960841}" type="presParOf" srcId="{845BBEAF-3852-4ABD-A2DE-34D44DB7788A}" destId="{F905CD87-94F3-47BA-936D-4BC6309FE8DA}" srcOrd="0" destOrd="0" presId="urn:microsoft.com/office/officeart/2008/layout/PictureAccentList"/>
    <dgm:cxn modelId="{38C46295-E951-4C98-A68E-55CDF051B7BF}" type="presParOf" srcId="{F905CD87-94F3-47BA-936D-4BC6309FE8DA}" destId="{4D9D2595-65E5-4B11-9A0F-5A27823BFB2E}" srcOrd="0" destOrd="0" presId="urn:microsoft.com/office/officeart/2008/layout/PictureAccentList"/>
    <dgm:cxn modelId="{AC7487F9-958B-45EE-B73F-8E5E6A32C8AD}" type="presParOf" srcId="{F905CD87-94F3-47BA-936D-4BC6309FE8DA}" destId="{95EDF664-7B0D-4935-9FEA-8DE6B27AB418}" srcOrd="1" destOrd="0" presId="urn:microsoft.com/office/officeart/2008/layout/PictureAccentList"/>
    <dgm:cxn modelId="{ED67AEE8-389C-47AE-8AA9-BF4E41A4F59F}" type="presParOf" srcId="{845BBEAF-3852-4ABD-A2DE-34D44DB7788A}" destId="{5EBBBA07-E232-4063-B264-1A3BA8FA80CD}" srcOrd="1" destOrd="0" presId="urn:microsoft.com/office/officeart/2008/layout/PictureAccentList"/>
    <dgm:cxn modelId="{E93F73B2-ABFB-4D0A-97DF-D9D3819D5955}" type="presParOf" srcId="{5EBBBA07-E232-4063-B264-1A3BA8FA80CD}" destId="{8B7219F9-2D91-4CFC-92C9-4BD885268041}" srcOrd="0" destOrd="0" presId="urn:microsoft.com/office/officeart/2008/layout/PictureAccentList"/>
    <dgm:cxn modelId="{874113FE-5A78-4B3A-8B7E-558000499C0E}" type="presParOf" srcId="{5EBBBA07-E232-4063-B264-1A3BA8FA80CD}" destId="{3D412E69-24F1-472B-8E7E-B4C843088C32}" srcOrd="1" destOrd="0" presId="urn:microsoft.com/office/officeart/2008/layout/PictureAccentList"/>
    <dgm:cxn modelId="{B8FE7291-BE42-4D35-BF58-A688137F44E3}" type="presParOf" srcId="{845BBEAF-3852-4ABD-A2DE-34D44DB7788A}" destId="{0C053C91-1ADD-4207-B80D-1987DC0E8FA6}" srcOrd="2" destOrd="0" presId="urn:microsoft.com/office/officeart/2008/layout/PictureAccentList"/>
    <dgm:cxn modelId="{F1A1C07F-B879-4B90-9BB7-CFAB9CDEA53B}" type="presParOf" srcId="{0C053C91-1ADD-4207-B80D-1987DC0E8FA6}" destId="{2D7B4FE7-1839-48A3-9872-FA21C578D25C}" srcOrd="0" destOrd="0" presId="urn:microsoft.com/office/officeart/2008/layout/PictureAccentList"/>
    <dgm:cxn modelId="{E1435F05-D4AB-4B94-8710-D8FDBAFAA2BE}" type="presParOf" srcId="{0C053C91-1ADD-4207-B80D-1987DC0E8FA6}" destId="{924B7675-E0D4-49A6-B4BD-3F608903E95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5103AD-BC9D-43F1-8572-98B2FF50B54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B2F9769C-78A9-482D-BF90-764D866A9410}">
      <dgm:prSet phldrT="[Text]"/>
      <dgm:spPr/>
      <dgm:t>
        <a:bodyPr/>
        <a:lstStyle/>
        <a:p>
          <a:r>
            <a:rPr lang="en-US" dirty="0" smtClean="0"/>
            <a:t>Emotional support and encouragement</a:t>
          </a:r>
          <a:endParaRPr lang="en-US" dirty="0"/>
        </a:p>
      </dgm:t>
    </dgm:pt>
    <dgm:pt modelId="{CEBBAD1B-09AE-4A0D-8CFC-CB24B4B866CC}" type="parTrans" cxnId="{77366887-7743-4F7B-95BC-E5AA300B94B0}">
      <dgm:prSet/>
      <dgm:spPr/>
      <dgm:t>
        <a:bodyPr/>
        <a:lstStyle/>
        <a:p>
          <a:endParaRPr lang="en-US"/>
        </a:p>
      </dgm:t>
    </dgm:pt>
    <dgm:pt modelId="{C87221BD-E4AF-413E-A6D9-97DD43FDFB43}" type="sibTrans" cxnId="{77366887-7743-4F7B-95BC-E5AA300B94B0}">
      <dgm:prSet/>
      <dgm:spPr/>
      <dgm:t>
        <a:bodyPr/>
        <a:lstStyle/>
        <a:p>
          <a:endParaRPr lang="en-US"/>
        </a:p>
      </dgm:t>
    </dgm:pt>
    <dgm:pt modelId="{6626CAAC-FE88-4AA0-8735-7779698DABE3}">
      <dgm:prSet phldrT="[Text]"/>
      <dgm:spPr/>
      <dgm:t>
        <a:bodyPr/>
        <a:lstStyle/>
        <a:p>
          <a:r>
            <a:rPr lang="en-US" dirty="0" smtClean="0"/>
            <a:t>Coworker and other management support</a:t>
          </a:r>
          <a:endParaRPr lang="en-US" dirty="0"/>
        </a:p>
      </dgm:t>
    </dgm:pt>
    <dgm:pt modelId="{0DD2020E-0BD1-4FB6-B3E1-31C09DC2C1B3}" type="parTrans" cxnId="{08A153DF-E1FE-4280-8EF8-ABFFD40FDC14}">
      <dgm:prSet/>
      <dgm:spPr/>
      <dgm:t>
        <a:bodyPr/>
        <a:lstStyle/>
        <a:p>
          <a:endParaRPr lang="en-US"/>
        </a:p>
      </dgm:t>
    </dgm:pt>
    <dgm:pt modelId="{B29F07D7-E867-40EF-9753-711A9385F0F2}" type="sibTrans" cxnId="{08A153DF-E1FE-4280-8EF8-ABFFD40FDC14}">
      <dgm:prSet/>
      <dgm:spPr/>
      <dgm:t>
        <a:bodyPr/>
        <a:lstStyle/>
        <a:p>
          <a:endParaRPr lang="en-US"/>
        </a:p>
      </dgm:t>
    </dgm:pt>
    <dgm:pt modelId="{D6F92A97-6F07-4837-9EE3-640F9F87240B}">
      <dgm:prSet phldrT="[Text]"/>
      <dgm:spPr/>
      <dgm:t>
        <a:bodyPr/>
        <a:lstStyle/>
        <a:p>
          <a:r>
            <a:rPr lang="en-US" dirty="0" smtClean="0"/>
            <a:t>Additional training times and materials</a:t>
          </a:r>
          <a:endParaRPr lang="en-US" dirty="0"/>
        </a:p>
      </dgm:t>
    </dgm:pt>
    <dgm:pt modelId="{B62A72E7-51CB-410E-8A85-8D26F6365342}" type="parTrans" cxnId="{588639B5-BC9D-42DB-BEA0-3EA015469ED0}">
      <dgm:prSet/>
      <dgm:spPr/>
      <dgm:t>
        <a:bodyPr/>
        <a:lstStyle/>
        <a:p>
          <a:endParaRPr lang="en-US"/>
        </a:p>
      </dgm:t>
    </dgm:pt>
    <dgm:pt modelId="{0B8BF6E8-6DAC-4268-A4D0-0ABB172014AE}" type="sibTrans" cxnId="{588639B5-BC9D-42DB-BEA0-3EA015469ED0}">
      <dgm:prSet/>
      <dgm:spPr/>
      <dgm:t>
        <a:bodyPr/>
        <a:lstStyle/>
        <a:p>
          <a:endParaRPr lang="en-US"/>
        </a:p>
      </dgm:t>
    </dgm:pt>
    <dgm:pt modelId="{530A64AB-8A65-432C-9E68-4FDD6FA36EA5}" type="pres">
      <dgm:prSet presAssocID="{F35103AD-BC9D-43F1-8572-98B2FF50B54D}" presName="Name0" presStyleCnt="0">
        <dgm:presLayoutVars>
          <dgm:chMax val="7"/>
          <dgm:chPref val="7"/>
          <dgm:dir/>
        </dgm:presLayoutVars>
      </dgm:prSet>
      <dgm:spPr/>
      <dgm:t>
        <a:bodyPr/>
        <a:lstStyle/>
        <a:p>
          <a:endParaRPr lang="en-US"/>
        </a:p>
      </dgm:t>
    </dgm:pt>
    <dgm:pt modelId="{D2F34588-F8FF-4432-935C-D6EE2E588229}" type="pres">
      <dgm:prSet presAssocID="{F35103AD-BC9D-43F1-8572-98B2FF50B54D}" presName="Name1" presStyleCnt="0"/>
      <dgm:spPr/>
    </dgm:pt>
    <dgm:pt modelId="{7E9A48B7-8204-48CF-99E2-8768EE0A5731}" type="pres">
      <dgm:prSet presAssocID="{F35103AD-BC9D-43F1-8572-98B2FF50B54D}" presName="cycle" presStyleCnt="0"/>
      <dgm:spPr/>
    </dgm:pt>
    <dgm:pt modelId="{DC9EDC11-0ADD-468E-8982-8864F272A74A}" type="pres">
      <dgm:prSet presAssocID="{F35103AD-BC9D-43F1-8572-98B2FF50B54D}" presName="srcNode" presStyleLbl="node1" presStyleIdx="0" presStyleCnt="3"/>
      <dgm:spPr/>
    </dgm:pt>
    <dgm:pt modelId="{C1355230-F040-4F93-A8E3-8D26DC1E9FEF}" type="pres">
      <dgm:prSet presAssocID="{F35103AD-BC9D-43F1-8572-98B2FF50B54D}" presName="conn" presStyleLbl="parChTrans1D2" presStyleIdx="0" presStyleCnt="1"/>
      <dgm:spPr/>
      <dgm:t>
        <a:bodyPr/>
        <a:lstStyle/>
        <a:p>
          <a:endParaRPr lang="en-US"/>
        </a:p>
      </dgm:t>
    </dgm:pt>
    <dgm:pt modelId="{84942F63-7041-475A-B089-EDFFE4275F83}" type="pres">
      <dgm:prSet presAssocID="{F35103AD-BC9D-43F1-8572-98B2FF50B54D}" presName="extraNode" presStyleLbl="node1" presStyleIdx="0" presStyleCnt="3"/>
      <dgm:spPr/>
    </dgm:pt>
    <dgm:pt modelId="{33F04D16-DBB2-4E21-B144-9CD0EE1CE9FD}" type="pres">
      <dgm:prSet presAssocID="{F35103AD-BC9D-43F1-8572-98B2FF50B54D}" presName="dstNode" presStyleLbl="node1" presStyleIdx="0" presStyleCnt="3"/>
      <dgm:spPr/>
    </dgm:pt>
    <dgm:pt modelId="{F55D68C9-B4AE-43E7-BA76-83D8B99C0997}" type="pres">
      <dgm:prSet presAssocID="{B2F9769C-78A9-482D-BF90-764D866A9410}" presName="text_1" presStyleLbl="node1" presStyleIdx="0" presStyleCnt="3">
        <dgm:presLayoutVars>
          <dgm:bulletEnabled val="1"/>
        </dgm:presLayoutVars>
      </dgm:prSet>
      <dgm:spPr/>
      <dgm:t>
        <a:bodyPr/>
        <a:lstStyle/>
        <a:p>
          <a:endParaRPr lang="en-US"/>
        </a:p>
      </dgm:t>
    </dgm:pt>
    <dgm:pt modelId="{6888BEF0-0A9E-4317-A771-0B8EFA99685C}" type="pres">
      <dgm:prSet presAssocID="{B2F9769C-78A9-482D-BF90-764D866A9410}" presName="accent_1" presStyleCnt="0"/>
      <dgm:spPr/>
    </dgm:pt>
    <dgm:pt modelId="{473787FE-AC35-477C-9F18-57B39B78E4AB}" type="pres">
      <dgm:prSet presAssocID="{B2F9769C-78A9-482D-BF90-764D866A9410}" presName="accentRepeatNode" presStyleLbl="solidFgAcc1" presStyleIdx="0" presStyleCnt="3"/>
      <dgm:spPr/>
    </dgm:pt>
    <dgm:pt modelId="{38C5D26B-632C-4B31-A580-2FEF158E0D0C}" type="pres">
      <dgm:prSet presAssocID="{6626CAAC-FE88-4AA0-8735-7779698DABE3}" presName="text_2" presStyleLbl="node1" presStyleIdx="1" presStyleCnt="3">
        <dgm:presLayoutVars>
          <dgm:bulletEnabled val="1"/>
        </dgm:presLayoutVars>
      </dgm:prSet>
      <dgm:spPr/>
      <dgm:t>
        <a:bodyPr/>
        <a:lstStyle/>
        <a:p>
          <a:endParaRPr lang="en-US"/>
        </a:p>
      </dgm:t>
    </dgm:pt>
    <dgm:pt modelId="{F86BB338-B603-4426-8C1B-081171848E38}" type="pres">
      <dgm:prSet presAssocID="{6626CAAC-FE88-4AA0-8735-7779698DABE3}" presName="accent_2" presStyleCnt="0"/>
      <dgm:spPr/>
    </dgm:pt>
    <dgm:pt modelId="{CE27CE03-E123-4D6C-B9F6-4504A4C756D8}" type="pres">
      <dgm:prSet presAssocID="{6626CAAC-FE88-4AA0-8735-7779698DABE3}" presName="accentRepeatNode" presStyleLbl="solidFgAcc1" presStyleIdx="1" presStyleCnt="3"/>
      <dgm:spPr/>
    </dgm:pt>
    <dgm:pt modelId="{135579FB-0C79-480E-9BF7-69879232AA65}" type="pres">
      <dgm:prSet presAssocID="{D6F92A97-6F07-4837-9EE3-640F9F87240B}" presName="text_3" presStyleLbl="node1" presStyleIdx="2" presStyleCnt="3">
        <dgm:presLayoutVars>
          <dgm:bulletEnabled val="1"/>
        </dgm:presLayoutVars>
      </dgm:prSet>
      <dgm:spPr/>
      <dgm:t>
        <a:bodyPr/>
        <a:lstStyle/>
        <a:p>
          <a:endParaRPr lang="en-US"/>
        </a:p>
      </dgm:t>
    </dgm:pt>
    <dgm:pt modelId="{1B691354-F3F2-4211-A402-80ECCBDD9F1C}" type="pres">
      <dgm:prSet presAssocID="{D6F92A97-6F07-4837-9EE3-640F9F87240B}" presName="accent_3" presStyleCnt="0"/>
      <dgm:spPr/>
    </dgm:pt>
    <dgm:pt modelId="{FEE94A02-B00B-4F67-9348-DC178C7F70B0}" type="pres">
      <dgm:prSet presAssocID="{D6F92A97-6F07-4837-9EE3-640F9F87240B}" presName="accentRepeatNode" presStyleLbl="solidFgAcc1" presStyleIdx="2" presStyleCnt="3"/>
      <dgm:spPr/>
    </dgm:pt>
  </dgm:ptLst>
  <dgm:cxnLst>
    <dgm:cxn modelId="{C9990310-44E6-4115-93C4-A031371FDD83}" type="presOf" srcId="{6626CAAC-FE88-4AA0-8735-7779698DABE3}" destId="{38C5D26B-632C-4B31-A580-2FEF158E0D0C}" srcOrd="0" destOrd="0" presId="urn:microsoft.com/office/officeart/2008/layout/VerticalCurvedList"/>
    <dgm:cxn modelId="{77366887-7743-4F7B-95BC-E5AA300B94B0}" srcId="{F35103AD-BC9D-43F1-8572-98B2FF50B54D}" destId="{B2F9769C-78A9-482D-BF90-764D866A9410}" srcOrd="0" destOrd="0" parTransId="{CEBBAD1B-09AE-4A0D-8CFC-CB24B4B866CC}" sibTransId="{C87221BD-E4AF-413E-A6D9-97DD43FDFB43}"/>
    <dgm:cxn modelId="{BC864BBA-1094-42F3-876A-D01FD316DA5A}" type="presOf" srcId="{F35103AD-BC9D-43F1-8572-98B2FF50B54D}" destId="{530A64AB-8A65-432C-9E68-4FDD6FA36EA5}" srcOrd="0" destOrd="0" presId="urn:microsoft.com/office/officeart/2008/layout/VerticalCurvedList"/>
    <dgm:cxn modelId="{588639B5-BC9D-42DB-BEA0-3EA015469ED0}" srcId="{F35103AD-BC9D-43F1-8572-98B2FF50B54D}" destId="{D6F92A97-6F07-4837-9EE3-640F9F87240B}" srcOrd="2" destOrd="0" parTransId="{B62A72E7-51CB-410E-8A85-8D26F6365342}" sibTransId="{0B8BF6E8-6DAC-4268-A4D0-0ABB172014AE}"/>
    <dgm:cxn modelId="{31AFC954-1265-4E7B-999D-A1A2275EBF95}" type="presOf" srcId="{D6F92A97-6F07-4837-9EE3-640F9F87240B}" destId="{135579FB-0C79-480E-9BF7-69879232AA65}" srcOrd="0" destOrd="0" presId="urn:microsoft.com/office/officeart/2008/layout/VerticalCurvedList"/>
    <dgm:cxn modelId="{08A153DF-E1FE-4280-8EF8-ABFFD40FDC14}" srcId="{F35103AD-BC9D-43F1-8572-98B2FF50B54D}" destId="{6626CAAC-FE88-4AA0-8735-7779698DABE3}" srcOrd="1" destOrd="0" parTransId="{0DD2020E-0BD1-4FB6-B3E1-31C09DC2C1B3}" sibTransId="{B29F07D7-E867-40EF-9753-711A9385F0F2}"/>
    <dgm:cxn modelId="{0F8ACDE7-FCF0-4986-9646-3E71ED763942}" type="presOf" srcId="{C87221BD-E4AF-413E-A6D9-97DD43FDFB43}" destId="{C1355230-F040-4F93-A8E3-8D26DC1E9FEF}" srcOrd="0" destOrd="0" presId="urn:microsoft.com/office/officeart/2008/layout/VerticalCurvedList"/>
    <dgm:cxn modelId="{F68AEA78-310B-4F92-8CDD-C7D87664E024}" type="presOf" srcId="{B2F9769C-78A9-482D-BF90-764D866A9410}" destId="{F55D68C9-B4AE-43E7-BA76-83D8B99C0997}" srcOrd="0" destOrd="0" presId="urn:microsoft.com/office/officeart/2008/layout/VerticalCurvedList"/>
    <dgm:cxn modelId="{CB19DE93-1D96-4A08-9310-74033C09AF49}" type="presParOf" srcId="{530A64AB-8A65-432C-9E68-4FDD6FA36EA5}" destId="{D2F34588-F8FF-4432-935C-D6EE2E588229}" srcOrd="0" destOrd="0" presId="urn:microsoft.com/office/officeart/2008/layout/VerticalCurvedList"/>
    <dgm:cxn modelId="{B790ECE3-93EB-4516-AA20-4AAD52F227CF}" type="presParOf" srcId="{D2F34588-F8FF-4432-935C-D6EE2E588229}" destId="{7E9A48B7-8204-48CF-99E2-8768EE0A5731}" srcOrd="0" destOrd="0" presId="urn:microsoft.com/office/officeart/2008/layout/VerticalCurvedList"/>
    <dgm:cxn modelId="{6F23625C-5C44-4313-B4E5-44ECFBAFAFC8}" type="presParOf" srcId="{7E9A48B7-8204-48CF-99E2-8768EE0A5731}" destId="{DC9EDC11-0ADD-468E-8982-8864F272A74A}" srcOrd="0" destOrd="0" presId="urn:microsoft.com/office/officeart/2008/layout/VerticalCurvedList"/>
    <dgm:cxn modelId="{4A488375-53CB-4EF9-9533-9A3D32A5F658}" type="presParOf" srcId="{7E9A48B7-8204-48CF-99E2-8768EE0A5731}" destId="{C1355230-F040-4F93-A8E3-8D26DC1E9FEF}" srcOrd="1" destOrd="0" presId="urn:microsoft.com/office/officeart/2008/layout/VerticalCurvedList"/>
    <dgm:cxn modelId="{1771ED4A-416E-4B14-878E-237B059B7A51}" type="presParOf" srcId="{7E9A48B7-8204-48CF-99E2-8768EE0A5731}" destId="{84942F63-7041-475A-B089-EDFFE4275F83}" srcOrd="2" destOrd="0" presId="urn:microsoft.com/office/officeart/2008/layout/VerticalCurvedList"/>
    <dgm:cxn modelId="{1D61E59C-EE81-4AAE-96B5-0AD751A4F39A}" type="presParOf" srcId="{7E9A48B7-8204-48CF-99E2-8768EE0A5731}" destId="{33F04D16-DBB2-4E21-B144-9CD0EE1CE9FD}" srcOrd="3" destOrd="0" presId="urn:microsoft.com/office/officeart/2008/layout/VerticalCurvedList"/>
    <dgm:cxn modelId="{5D440F12-7B9E-4BA6-9CF0-3C8141FE29AD}" type="presParOf" srcId="{D2F34588-F8FF-4432-935C-D6EE2E588229}" destId="{F55D68C9-B4AE-43E7-BA76-83D8B99C0997}" srcOrd="1" destOrd="0" presId="urn:microsoft.com/office/officeart/2008/layout/VerticalCurvedList"/>
    <dgm:cxn modelId="{E44B3FFE-4FE4-4C1D-BE84-326A8C901104}" type="presParOf" srcId="{D2F34588-F8FF-4432-935C-D6EE2E588229}" destId="{6888BEF0-0A9E-4317-A771-0B8EFA99685C}" srcOrd="2" destOrd="0" presId="urn:microsoft.com/office/officeart/2008/layout/VerticalCurvedList"/>
    <dgm:cxn modelId="{62142D1A-301F-4088-94CB-AF4CAC9CF7FB}" type="presParOf" srcId="{6888BEF0-0A9E-4317-A771-0B8EFA99685C}" destId="{473787FE-AC35-477C-9F18-57B39B78E4AB}" srcOrd="0" destOrd="0" presId="urn:microsoft.com/office/officeart/2008/layout/VerticalCurvedList"/>
    <dgm:cxn modelId="{B3514E2A-4F60-4790-9555-CC62E29DD6EE}" type="presParOf" srcId="{D2F34588-F8FF-4432-935C-D6EE2E588229}" destId="{38C5D26B-632C-4B31-A580-2FEF158E0D0C}" srcOrd="3" destOrd="0" presId="urn:microsoft.com/office/officeart/2008/layout/VerticalCurvedList"/>
    <dgm:cxn modelId="{C3BD6A8E-3C36-424D-92D3-B53B76209792}" type="presParOf" srcId="{D2F34588-F8FF-4432-935C-D6EE2E588229}" destId="{F86BB338-B603-4426-8C1B-081171848E38}" srcOrd="4" destOrd="0" presId="urn:microsoft.com/office/officeart/2008/layout/VerticalCurvedList"/>
    <dgm:cxn modelId="{0FE7DFCF-9C6B-45EA-B219-2B0733A18D88}" type="presParOf" srcId="{F86BB338-B603-4426-8C1B-081171848E38}" destId="{CE27CE03-E123-4D6C-B9F6-4504A4C756D8}" srcOrd="0" destOrd="0" presId="urn:microsoft.com/office/officeart/2008/layout/VerticalCurvedList"/>
    <dgm:cxn modelId="{F1B12650-C8B0-4DF7-9B3E-4FF1AD1DF3B2}" type="presParOf" srcId="{D2F34588-F8FF-4432-935C-D6EE2E588229}" destId="{135579FB-0C79-480E-9BF7-69879232AA65}" srcOrd="5" destOrd="0" presId="urn:microsoft.com/office/officeart/2008/layout/VerticalCurvedList"/>
    <dgm:cxn modelId="{F2664A99-6FF4-4C32-A57B-FAEA204DFED6}" type="presParOf" srcId="{D2F34588-F8FF-4432-935C-D6EE2E588229}" destId="{1B691354-F3F2-4211-A402-80ECCBDD9F1C}" srcOrd="6" destOrd="0" presId="urn:microsoft.com/office/officeart/2008/layout/VerticalCurvedList"/>
    <dgm:cxn modelId="{9A1871B3-2B97-44EF-B827-6CE7EB8FCAE1}" type="presParOf" srcId="{1B691354-F3F2-4211-A402-80ECCBDD9F1C}" destId="{FEE94A02-B00B-4F67-9348-DC178C7F70B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4B6313D-E615-431A-B0D1-99080D2FE663}" type="doc">
      <dgm:prSet loTypeId="urn:diagrams.loki3.com/VaryingWidthList+Icon" loCatId="list" qsTypeId="urn:microsoft.com/office/officeart/2005/8/quickstyle/simple1" qsCatId="simple" csTypeId="urn:microsoft.com/office/officeart/2005/8/colors/colorful2" csCatId="colorful" phldr="1"/>
      <dgm:spPr/>
    </dgm:pt>
    <dgm:pt modelId="{26DCE856-12C7-4763-8D64-9B75738F559C}">
      <dgm:prSet phldrT="[Text]"/>
      <dgm:spPr/>
      <dgm:t>
        <a:bodyPr/>
        <a:lstStyle/>
        <a:p>
          <a:r>
            <a:rPr lang="en-US" dirty="0" smtClean="0"/>
            <a:t>Decide who will take part in the program</a:t>
          </a:r>
          <a:endParaRPr lang="en-US" dirty="0"/>
        </a:p>
      </dgm:t>
    </dgm:pt>
    <dgm:pt modelId="{8F3DDB9A-0938-4D26-BEE7-B3FD5F27AA5B}" type="parTrans" cxnId="{C6C7441D-4C9F-4095-BF05-A28C4531D21F}">
      <dgm:prSet/>
      <dgm:spPr/>
    </dgm:pt>
    <dgm:pt modelId="{41ABE644-06EF-409E-81A3-D9887B55537C}" type="sibTrans" cxnId="{C6C7441D-4C9F-4095-BF05-A28C4531D21F}">
      <dgm:prSet/>
      <dgm:spPr/>
    </dgm:pt>
    <dgm:pt modelId="{D41F1AB0-CD69-42BD-91FF-05B5B9F548C6}">
      <dgm:prSet phldrT="[Text]"/>
      <dgm:spPr/>
      <dgm:t>
        <a:bodyPr/>
        <a:lstStyle/>
        <a:p>
          <a:r>
            <a:rPr lang="en-US" dirty="0" smtClean="0"/>
            <a:t>Develop clear performance goals</a:t>
          </a:r>
          <a:endParaRPr lang="en-US" dirty="0"/>
        </a:p>
      </dgm:t>
    </dgm:pt>
    <dgm:pt modelId="{86F55003-40D8-4D7C-BE25-A0B60C70B86C}" type="parTrans" cxnId="{A87F94DA-BA81-45D2-9658-31E2AE90D788}">
      <dgm:prSet/>
      <dgm:spPr/>
    </dgm:pt>
    <dgm:pt modelId="{6AE8FE66-63C7-45CA-96E5-C8354156BA3C}" type="sibTrans" cxnId="{A87F94DA-BA81-45D2-9658-31E2AE90D788}">
      <dgm:prSet/>
      <dgm:spPr/>
    </dgm:pt>
    <dgm:pt modelId="{0E5E9F8D-74AE-4C75-8463-8450DCBB4616}">
      <dgm:prSet phldrT="[Text]"/>
      <dgm:spPr/>
      <dgm:t>
        <a:bodyPr/>
        <a:lstStyle/>
        <a:p>
          <a:r>
            <a:rPr lang="en-US" dirty="0" smtClean="0"/>
            <a:t>Ensure open communication throughout the program</a:t>
          </a:r>
          <a:endParaRPr lang="en-US" dirty="0"/>
        </a:p>
      </dgm:t>
    </dgm:pt>
    <dgm:pt modelId="{FD126C24-5046-46DC-AECC-71909A90B058}" type="parTrans" cxnId="{134DA92E-C64D-426D-AA14-00A402779BA9}">
      <dgm:prSet/>
      <dgm:spPr/>
    </dgm:pt>
    <dgm:pt modelId="{620CF0AA-C2E3-4E6E-A9B9-87CEF3883D71}" type="sibTrans" cxnId="{134DA92E-C64D-426D-AA14-00A402779BA9}">
      <dgm:prSet/>
      <dgm:spPr/>
    </dgm:pt>
    <dgm:pt modelId="{9C69D2A2-2DC7-407C-8841-5A49210DBEA5}" type="pres">
      <dgm:prSet presAssocID="{C4B6313D-E615-431A-B0D1-99080D2FE663}" presName="Name0" presStyleCnt="0">
        <dgm:presLayoutVars>
          <dgm:resizeHandles/>
        </dgm:presLayoutVars>
      </dgm:prSet>
      <dgm:spPr/>
    </dgm:pt>
    <dgm:pt modelId="{BD16E24F-F913-4A9D-A384-DDCDB952C60B}" type="pres">
      <dgm:prSet presAssocID="{26DCE856-12C7-4763-8D64-9B75738F559C}" presName="text" presStyleLbl="node1" presStyleIdx="0" presStyleCnt="3">
        <dgm:presLayoutVars>
          <dgm:bulletEnabled val="1"/>
        </dgm:presLayoutVars>
      </dgm:prSet>
      <dgm:spPr/>
      <dgm:t>
        <a:bodyPr/>
        <a:lstStyle/>
        <a:p>
          <a:endParaRPr lang="en-US"/>
        </a:p>
      </dgm:t>
    </dgm:pt>
    <dgm:pt modelId="{D5590A2E-A71F-4EED-889A-C5AF3E9DA151}" type="pres">
      <dgm:prSet presAssocID="{41ABE644-06EF-409E-81A3-D9887B55537C}" presName="space" presStyleCnt="0"/>
      <dgm:spPr/>
    </dgm:pt>
    <dgm:pt modelId="{6B114E1A-47F4-4639-A0A1-FABE38F9E938}" type="pres">
      <dgm:prSet presAssocID="{D41F1AB0-CD69-42BD-91FF-05B5B9F548C6}" presName="text" presStyleLbl="node1" presStyleIdx="1" presStyleCnt="3">
        <dgm:presLayoutVars>
          <dgm:bulletEnabled val="1"/>
        </dgm:presLayoutVars>
      </dgm:prSet>
      <dgm:spPr/>
      <dgm:t>
        <a:bodyPr/>
        <a:lstStyle/>
        <a:p>
          <a:endParaRPr lang="en-US"/>
        </a:p>
      </dgm:t>
    </dgm:pt>
    <dgm:pt modelId="{5E95C3FF-27FA-42CF-9993-5CF45D61CE11}" type="pres">
      <dgm:prSet presAssocID="{6AE8FE66-63C7-45CA-96E5-C8354156BA3C}" presName="space" presStyleCnt="0"/>
      <dgm:spPr/>
    </dgm:pt>
    <dgm:pt modelId="{C780A801-2EC3-4F07-95C2-6A599C0C4022}" type="pres">
      <dgm:prSet presAssocID="{0E5E9F8D-74AE-4C75-8463-8450DCBB4616}" presName="text" presStyleLbl="node1" presStyleIdx="2" presStyleCnt="3">
        <dgm:presLayoutVars>
          <dgm:bulletEnabled val="1"/>
        </dgm:presLayoutVars>
      </dgm:prSet>
      <dgm:spPr/>
      <dgm:t>
        <a:bodyPr/>
        <a:lstStyle/>
        <a:p>
          <a:endParaRPr lang="en-US"/>
        </a:p>
      </dgm:t>
    </dgm:pt>
  </dgm:ptLst>
  <dgm:cxnLst>
    <dgm:cxn modelId="{56EE7264-CD5B-427A-A711-293548D83741}" type="presOf" srcId="{0E5E9F8D-74AE-4C75-8463-8450DCBB4616}" destId="{C780A801-2EC3-4F07-95C2-6A599C0C4022}" srcOrd="0" destOrd="0" presId="urn:diagrams.loki3.com/VaryingWidthList+Icon"/>
    <dgm:cxn modelId="{A87F94DA-BA81-45D2-9658-31E2AE90D788}" srcId="{C4B6313D-E615-431A-B0D1-99080D2FE663}" destId="{D41F1AB0-CD69-42BD-91FF-05B5B9F548C6}" srcOrd="1" destOrd="0" parTransId="{86F55003-40D8-4D7C-BE25-A0B60C70B86C}" sibTransId="{6AE8FE66-63C7-45CA-96E5-C8354156BA3C}"/>
    <dgm:cxn modelId="{C6C7441D-4C9F-4095-BF05-A28C4531D21F}" srcId="{C4B6313D-E615-431A-B0D1-99080D2FE663}" destId="{26DCE856-12C7-4763-8D64-9B75738F559C}" srcOrd="0" destOrd="0" parTransId="{8F3DDB9A-0938-4D26-BEE7-B3FD5F27AA5B}" sibTransId="{41ABE644-06EF-409E-81A3-D9887B55537C}"/>
    <dgm:cxn modelId="{ABBFDF43-8DC6-4E56-8AF6-9CC1CB7CB723}" type="presOf" srcId="{26DCE856-12C7-4763-8D64-9B75738F559C}" destId="{BD16E24F-F913-4A9D-A384-DDCDB952C60B}" srcOrd="0" destOrd="0" presId="urn:diagrams.loki3.com/VaryingWidthList+Icon"/>
    <dgm:cxn modelId="{CDA4FD17-2533-439E-8904-57CA77890151}" type="presOf" srcId="{C4B6313D-E615-431A-B0D1-99080D2FE663}" destId="{9C69D2A2-2DC7-407C-8841-5A49210DBEA5}" srcOrd="0" destOrd="0" presId="urn:diagrams.loki3.com/VaryingWidthList+Icon"/>
    <dgm:cxn modelId="{134DA92E-C64D-426D-AA14-00A402779BA9}" srcId="{C4B6313D-E615-431A-B0D1-99080D2FE663}" destId="{0E5E9F8D-74AE-4C75-8463-8450DCBB4616}" srcOrd="2" destOrd="0" parTransId="{FD126C24-5046-46DC-AECC-71909A90B058}" sibTransId="{620CF0AA-C2E3-4E6E-A9B9-87CEF3883D71}"/>
    <dgm:cxn modelId="{94010C1F-33F9-4636-B73D-005CD150CD1F}" type="presOf" srcId="{D41F1AB0-CD69-42BD-91FF-05B5B9F548C6}" destId="{6B114E1A-47F4-4639-A0A1-FABE38F9E938}" srcOrd="0" destOrd="0" presId="urn:diagrams.loki3.com/VaryingWidthList+Icon"/>
    <dgm:cxn modelId="{7599953D-7A8C-452F-AC78-4983ACD04052}" type="presParOf" srcId="{9C69D2A2-2DC7-407C-8841-5A49210DBEA5}" destId="{BD16E24F-F913-4A9D-A384-DDCDB952C60B}" srcOrd="0" destOrd="0" presId="urn:diagrams.loki3.com/VaryingWidthList+Icon"/>
    <dgm:cxn modelId="{626F4DBF-7318-4FF3-B859-7B2275B7C380}" type="presParOf" srcId="{9C69D2A2-2DC7-407C-8841-5A49210DBEA5}" destId="{D5590A2E-A71F-4EED-889A-C5AF3E9DA151}" srcOrd="1" destOrd="0" presId="urn:diagrams.loki3.com/VaryingWidthList+Icon"/>
    <dgm:cxn modelId="{C0DA7492-6DC2-48A8-9A14-0E0CD12AD197}" type="presParOf" srcId="{9C69D2A2-2DC7-407C-8841-5A49210DBEA5}" destId="{6B114E1A-47F4-4639-A0A1-FABE38F9E938}" srcOrd="2" destOrd="0" presId="urn:diagrams.loki3.com/VaryingWidthList+Icon"/>
    <dgm:cxn modelId="{DC5A458F-A6B4-4023-9591-9ADD68646FF4}" type="presParOf" srcId="{9C69D2A2-2DC7-407C-8841-5A49210DBEA5}" destId="{5E95C3FF-27FA-42CF-9993-5CF45D61CE11}" srcOrd="3" destOrd="0" presId="urn:diagrams.loki3.com/VaryingWidthList+Icon"/>
    <dgm:cxn modelId="{0C1291D0-0505-44BB-A85F-B92CF9F37ECD}" type="presParOf" srcId="{9C69D2A2-2DC7-407C-8841-5A49210DBEA5}" destId="{C780A801-2EC3-4F07-95C2-6A599C0C402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024CB80-BA8D-4013-B118-43C8C8FE7D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C63662D-8CD1-4C93-B11C-690136938D1D}">
      <dgm:prSet phldrT="[Text]"/>
      <dgm:spPr/>
      <dgm:t>
        <a:bodyPr/>
        <a:lstStyle/>
        <a:p>
          <a:r>
            <a:rPr lang="en-US" dirty="0" smtClean="0"/>
            <a:t>Recognize all forms of good work</a:t>
          </a:r>
          <a:endParaRPr lang="en-US" dirty="0"/>
        </a:p>
      </dgm:t>
    </dgm:pt>
    <dgm:pt modelId="{9507BF75-795E-474F-9229-3DCE078B5676}" type="parTrans" cxnId="{F76FDB25-5A59-4648-8B52-84E86035E6D5}">
      <dgm:prSet/>
      <dgm:spPr/>
      <dgm:t>
        <a:bodyPr/>
        <a:lstStyle/>
        <a:p>
          <a:endParaRPr lang="en-US"/>
        </a:p>
      </dgm:t>
    </dgm:pt>
    <dgm:pt modelId="{0A09FCF1-AA74-48B0-B958-39F298339D2E}" type="sibTrans" cxnId="{F76FDB25-5A59-4648-8B52-84E86035E6D5}">
      <dgm:prSet/>
      <dgm:spPr/>
      <dgm:t>
        <a:bodyPr/>
        <a:lstStyle/>
        <a:p>
          <a:endParaRPr lang="en-US"/>
        </a:p>
      </dgm:t>
    </dgm:pt>
    <dgm:pt modelId="{1FD36B6F-5B62-4532-B9A4-C7E52A706569}">
      <dgm:prSet phldrT="[Text]"/>
      <dgm:spPr/>
      <dgm:t>
        <a:bodyPr/>
        <a:lstStyle/>
        <a:p>
          <a:r>
            <a:rPr lang="en-US" dirty="0" smtClean="0"/>
            <a:t>Give credit right away</a:t>
          </a:r>
          <a:endParaRPr lang="en-US" dirty="0"/>
        </a:p>
      </dgm:t>
    </dgm:pt>
    <dgm:pt modelId="{C2D9E18D-76BE-4C0A-B600-9BC5A86E0D2A}" type="parTrans" cxnId="{5C72334F-0F5E-4862-BA25-82F05C709058}">
      <dgm:prSet/>
      <dgm:spPr/>
      <dgm:t>
        <a:bodyPr/>
        <a:lstStyle/>
        <a:p>
          <a:endParaRPr lang="en-US"/>
        </a:p>
      </dgm:t>
    </dgm:pt>
    <dgm:pt modelId="{619D7EB3-CDA0-48DA-9CEF-7ACA79A3BCE3}" type="sibTrans" cxnId="{5C72334F-0F5E-4862-BA25-82F05C709058}">
      <dgm:prSet/>
      <dgm:spPr/>
      <dgm:t>
        <a:bodyPr/>
        <a:lstStyle/>
        <a:p>
          <a:endParaRPr lang="en-US"/>
        </a:p>
      </dgm:t>
    </dgm:pt>
    <dgm:pt modelId="{33FD6313-7816-42BC-895D-A83562EC74E9}">
      <dgm:prSet phldrT="[Text]"/>
      <dgm:spPr/>
      <dgm:t>
        <a:bodyPr/>
        <a:lstStyle/>
        <a:p>
          <a:r>
            <a:rPr lang="en-US" dirty="0" smtClean="0"/>
            <a:t>Be sincere and avoid sounding “cheesy”</a:t>
          </a:r>
          <a:endParaRPr lang="en-US" dirty="0"/>
        </a:p>
      </dgm:t>
    </dgm:pt>
    <dgm:pt modelId="{C920449A-BBD7-4389-B499-3F165D932DE0}" type="parTrans" cxnId="{0D5C93CC-D365-47EB-BDAD-C09F683A9187}">
      <dgm:prSet/>
      <dgm:spPr/>
      <dgm:t>
        <a:bodyPr/>
        <a:lstStyle/>
        <a:p>
          <a:endParaRPr lang="en-US"/>
        </a:p>
      </dgm:t>
    </dgm:pt>
    <dgm:pt modelId="{DDC33A3A-31D2-40FA-BB0F-13D16396D3B8}" type="sibTrans" cxnId="{0D5C93CC-D365-47EB-BDAD-C09F683A9187}">
      <dgm:prSet/>
      <dgm:spPr/>
      <dgm:t>
        <a:bodyPr/>
        <a:lstStyle/>
        <a:p>
          <a:endParaRPr lang="en-US"/>
        </a:p>
      </dgm:t>
    </dgm:pt>
    <dgm:pt modelId="{33961A6C-F978-481F-8EBA-C37EAB01A299}" type="pres">
      <dgm:prSet presAssocID="{1024CB80-BA8D-4013-B118-43C8C8FE7D99}" presName="diagram" presStyleCnt="0">
        <dgm:presLayoutVars>
          <dgm:dir/>
          <dgm:resizeHandles val="exact"/>
        </dgm:presLayoutVars>
      </dgm:prSet>
      <dgm:spPr/>
      <dgm:t>
        <a:bodyPr/>
        <a:lstStyle/>
        <a:p>
          <a:endParaRPr lang="en-US"/>
        </a:p>
      </dgm:t>
    </dgm:pt>
    <dgm:pt modelId="{CDFC28AD-1E93-46A6-86F9-D3D03C55C0FB}" type="pres">
      <dgm:prSet presAssocID="{0C63662D-8CD1-4C93-B11C-690136938D1D}" presName="node" presStyleLbl="node1" presStyleIdx="0" presStyleCnt="3">
        <dgm:presLayoutVars>
          <dgm:bulletEnabled val="1"/>
        </dgm:presLayoutVars>
      </dgm:prSet>
      <dgm:spPr/>
      <dgm:t>
        <a:bodyPr/>
        <a:lstStyle/>
        <a:p>
          <a:endParaRPr lang="en-US"/>
        </a:p>
      </dgm:t>
    </dgm:pt>
    <dgm:pt modelId="{831A3B5A-FCEE-4C18-8326-7DC38A5877A9}" type="pres">
      <dgm:prSet presAssocID="{0A09FCF1-AA74-48B0-B958-39F298339D2E}" presName="sibTrans" presStyleCnt="0"/>
      <dgm:spPr/>
    </dgm:pt>
    <dgm:pt modelId="{38D6B074-3F77-4D87-A432-989386242049}" type="pres">
      <dgm:prSet presAssocID="{1FD36B6F-5B62-4532-B9A4-C7E52A706569}" presName="node" presStyleLbl="node1" presStyleIdx="1" presStyleCnt="3">
        <dgm:presLayoutVars>
          <dgm:bulletEnabled val="1"/>
        </dgm:presLayoutVars>
      </dgm:prSet>
      <dgm:spPr/>
      <dgm:t>
        <a:bodyPr/>
        <a:lstStyle/>
        <a:p>
          <a:endParaRPr lang="en-US"/>
        </a:p>
      </dgm:t>
    </dgm:pt>
    <dgm:pt modelId="{99FCC71E-E8C9-4B0D-B063-410CD1F6FA42}" type="pres">
      <dgm:prSet presAssocID="{619D7EB3-CDA0-48DA-9CEF-7ACA79A3BCE3}" presName="sibTrans" presStyleCnt="0"/>
      <dgm:spPr/>
    </dgm:pt>
    <dgm:pt modelId="{952CD794-0477-412A-B410-EE3A14A3BC54}" type="pres">
      <dgm:prSet presAssocID="{33FD6313-7816-42BC-895D-A83562EC74E9}" presName="node" presStyleLbl="node1" presStyleIdx="2" presStyleCnt="3">
        <dgm:presLayoutVars>
          <dgm:bulletEnabled val="1"/>
        </dgm:presLayoutVars>
      </dgm:prSet>
      <dgm:spPr/>
      <dgm:t>
        <a:bodyPr/>
        <a:lstStyle/>
        <a:p>
          <a:endParaRPr lang="en-US"/>
        </a:p>
      </dgm:t>
    </dgm:pt>
  </dgm:ptLst>
  <dgm:cxnLst>
    <dgm:cxn modelId="{2B267657-18D5-4AC4-B2B3-C8D96E64AEE2}" type="presOf" srcId="{1024CB80-BA8D-4013-B118-43C8C8FE7D99}" destId="{33961A6C-F978-481F-8EBA-C37EAB01A299}" srcOrd="0" destOrd="0" presId="urn:microsoft.com/office/officeart/2005/8/layout/default"/>
    <dgm:cxn modelId="{C90FA3C3-8A41-4CAA-94E0-C20927FA79ED}" type="presOf" srcId="{1FD36B6F-5B62-4532-B9A4-C7E52A706569}" destId="{38D6B074-3F77-4D87-A432-989386242049}" srcOrd="0" destOrd="0" presId="urn:microsoft.com/office/officeart/2005/8/layout/default"/>
    <dgm:cxn modelId="{F6601734-DA15-4511-93A8-4A21934BFF90}" type="presOf" srcId="{33FD6313-7816-42BC-895D-A83562EC74E9}" destId="{952CD794-0477-412A-B410-EE3A14A3BC54}" srcOrd="0" destOrd="0" presId="urn:microsoft.com/office/officeart/2005/8/layout/default"/>
    <dgm:cxn modelId="{F76FDB25-5A59-4648-8B52-84E86035E6D5}" srcId="{1024CB80-BA8D-4013-B118-43C8C8FE7D99}" destId="{0C63662D-8CD1-4C93-B11C-690136938D1D}" srcOrd="0" destOrd="0" parTransId="{9507BF75-795E-474F-9229-3DCE078B5676}" sibTransId="{0A09FCF1-AA74-48B0-B958-39F298339D2E}"/>
    <dgm:cxn modelId="{5C72334F-0F5E-4862-BA25-82F05C709058}" srcId="{1024CB80-BA8D-4013-B118-43C8C8FE7D99}" destId="{1FD36B6F-5B62-4532-B9A4-C7E52A706569}" srcOrd="1" destOrd="0" parTransId="{C2D9E18D-76BE-4C0A-B600-9BC5A86E0D2A}" sibTransId="{619D7EB3-CDA0-48DA-9CEF-7ACA79A3BCE3}"/>
    <dgm:cxn modelId="{4770C114-F4E8-4C83-B0BF-79E7F1A0613B}" type="presOf" srcId="{0C63662D-8CD1-4C93-B11C-690136938D1D}" destId="{CDFC28AD-1E93-46A6-86F9-D3D03C55C0FB}" srcOrd="0" destOrd="0" presId="urn:microsoft.com/office/officeart/2005/8/layout/default"/>
    <dgm:cxn modelId="{0D5C93CC-D365-47EB-BDAD-C09F683A9187}" srcId="{1024CB80-BA8D-4013-B118-43C8C8FE7D99}" destId="{33FD6313-7816-42BC-895D-A83562EC74E9}" srcOrd="2" destOrd="0" parTransId="{C920449A-BBD7-4389-B499-3F165D932DE0}" sibTransId="{DDC33A3A-31D2-40FA-BB0F-13D16396D3B8}"/>
    <dgm:cxn modelId="{F5925202-05B0-4F53-A1BF-D50961CE3143}" type="presParOf" srcId="{33961A6C-F978-481F-8EBA-C37EAB01A299}" destId="{CDFC28AD-1E93-46A6-86F9-D3D03C55C0FB}" srcOrd="0" destOrd="0" presId="urn:microsoft.com/office/officeart/2005/8/layout/default"/>
    <dgm:cxn modelId="{2AA432BF-29A4-475A-A1E0-7CF5A0A9D9E7}" type="presParOf" srcId="{33961A6C-F978-481F-8EBA-C37EAB01A299}" destId="{831A3B5A-FCEE-4C18-8326-7DC38A5877A9}" srcOrd="1" destOrd="0" presId="urn:microsoft.com/office/officeart/2005/8/layout/default"/>
    <dgm:cxn modelId="{C97F01D4-657E-4167-8886-C93608EA8B90}" type="presParOf" srcId="{33961A6C-F978-481F-8EBA-C37EAB01A299}" destId="{38D6B074-3F77-4D87-A432-989386242049}" srcOrd="2" destOrd="0" presId="urn:microsoft.com/office/officeart/2005/8/layout/default"/>
    <dgm:cxn modelId="{1CB12CBD-3A9A-4D9C-B653-9E4C7DDCD8A4}" type="presParOf" srcId="{33961A6C-F978-481F-8EBA-C37EAB01A299}" destId="{99FCC71E-E8C9-4B0D-B063-410CD1F6FA42}" srcOrd="3" destOrd="0" presId="urn:microsoft.com/office/officeart/2005/8/layout/default"/>
    <dgm:cxn modelId="{A5C8D544-47AA-41BB-B835-CE48FDCD2B80}" type="presParOf" srcId="{33961A6C-F978-481F-8EBA-C37EAB01A299}" destId="{952CD794-0477-412A-B410-EE3A14A3BC5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9930A15-DF36-43F7-A0B2-962381F1CFE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0BDEEC7-0E6E-4E2E-BECF-8B12295DB68E}">
      <dgm:prSet phldrT="[Text]"/>
      <dgm:spPr/>
      <dgm:t>
        <a:bodyPr/>
        <a:lstStyle/>
        <a:p>
          <a:r>
            <a:rPr lang="en-US" dirty="0" smtClean="0"/>
            <a:t>“Grow or go”</a:t>
          </a:r>
          <a:endParaRPr lang="en-US" dirty="0"/>
        </a:p>
      </dgm:t>
    </dgm:pt>
    <dgm:pt modelId="{2313C92E-807A-458E-BB65-9111087E23DD}" type="parTrans" cxnId="{E6C40811-2A29-4582-96AD-ED818ED4965E}">
      <dgm:prSet/>
      <dgm:spPr/>
      <dgm:t>
        <a:bodyPr/>
        <a:lstStyle/>
        <a:p>
          <a:endParaRPr lang="en-US"/>
        </a:p>
      </dgm:t>
    </dgm:pt>
    <dgm:pt modelId="{84C32849-5230-48A7-AD19-5D21FB24FCEA}" type="sibTrans" cxnId="{E6C40811-2A29-4582-96AD-ED818ED4965E}">
      <dgm:prSet/>
      <dgm:spPr/>
      <dgm:t>
        <a:bodyPr/>
        <a:lstStyle/>
        <a:p>
          <a:endParaRPr lang="en-US"/>
        </a:p>
      </dgm:t>
    </dgm:pt>
    <dgm:pt modelId="{E9048277-ADA6-4618-9DE4-E45F74485172}">
      <dgm:prSet phldrT="[Text]"/>
      <dgm:spPr/>
      <dgm:t>
        <a:bodyPr/>
        <a:lstStyle/>
        <a:p>
          <a:r>
            <a:rPr lang="en-US" dirty="0" smtClean="0"/>
            <a:t>Keep it interesting</a:t>
          </a:r>
          <a:endParaRPr lang="en-US" dirty="0"/>
        </a:p>
      </dgm:t>
    </dgm:pt>
    <dgm:pt modelId="{97501BAC-3FA1-48D8-B74E-4ABAA80FB6B9}" type="parTrans" cxnId="{69CF4676-9298-49F6-9BB9-10CF38A1B136}">
      <dgm:prSet/>
      <dgm:spPr/>
      <dgm:t>
        <a:bodyPr/>
        <a:lstStyle/>
        <a:p>
          <a:endParaRPr lang="en-US"/>
        </a:p>
      </dgm:t>
    </dgm:pt>
    <dgm:pt modelId="{826B88A7-4E32-46C1-A7A8-2A6FA5BB1DF9}" type="sibTrans" cxnId="{69CF4676-9298-49F6-9BB9-10CF38A1B136}">
      <dgm:prSet/>
      <dgm:spPr/>
      <dgm:t>
        <a:bodyPr/>
        <a:lstStyle/>
        <a:p>
          <a:endParaRPr lang="en-US"/>
        </a:p>
      </dgm:t>
    </dgm:pt>
    <dgm:pt modelId="{78D369AF-D695-4815-AC4A-B1E5E35F121B}">
      <dgm:prSet phldrT="[Text]"/>
      <dgm:spPr/>
      <dgm:t>
        <a:bodyPr/>
        <a:lstStyle/>
        <a:p>
          <a:r>
            <a:rPr lang="en-US" dirty="0" smtClean="0"/>
            <a:t>More responsibility</a:t>
          </a:r>
          <a:endParaRPr lang="en-US" dirty="0"/>
        </a:p>
      </dgm:t>
    </dgm:pt>
    <dgm:pt modelId="{88B4D0B0-1B71-4C4F-8D0F-C7D81888E99F}" type="parTrans" cxnId="{C8766715-50F0-441D-8053-0791C734A60B}">
      <dgm:prSet/>
      <dgm:spPr/>
      <dgm:t>
        <a:bodyPr/>
        <a:lstStyle/>
        <a:p>
          <a:endParaRPr lang="en-US"/>
        </a:p>
      </dgm:t>
    </dgm:pt>
    <dgm:pt modelId="{564FEA7F-A7B4-4816-80E2-86D658E21486}" type="sibTrans" cxnId="{C8766715-50F0-441D-8053-0791C734A60B}">
      <dgm:prSet/>
      <dgm:spPr/>
      <dgm:t>
        <a:bodyPr/>
        <a:lstStyle/>
        <a:p>
          <a:endParaRPr lang="en-US"/>
        </a:p>
      </dgm:t>
    </dgm:pt>
    <dgm:pt modelId="{98C772DF-FB21-4106-8BEA-6B8C700A2197}" type="pres">
      <dgm:prSet presAssocID="{E9930A15-DF36-43F7-A0B2-962381F1CFE7}" presName="linear" presStyleCnt="0">
        <dgm:presLayoutVars>
          <dgm:dir/>
          <dgm:animLvl val="lvl"/>
          <dgm:resizeHandles val="exact"/>
        </dgm:presLayoutVars>
      </dgm:prSet>
      <dgm:spPr/>
      <dgm:t>
        <a:bodyPr/>
        <a:lstStyle/>
        <a:p>
          <a:endParaRPr lang="en-US"/>
        </a:p>
      </dgm:t>
    </dgm:pt>
    <dgm:pt modelId="{78112BDC-F08F-4D44-93AE-A55E8A2F7437}" type="pres">
      <dgm:prSet presAssocID="{D0BDEEC7-0E6E-4E2E-BECF-8B12295DB68E}" presName="parentLin" presStyleCnt="0"/>
      <dgm:spPr/>
    </dgm:pt>
    <dgm:pt modelId="{6B092B7F-5284-420D-957E-CFAB8F417C69}" type="pres">
      <dgm:prSet presAssocID="{D0BDEEC7-0E6E-4E2E-BECF-8B12295DB68E}" presName="parentLeftMargin" presStyleLbl="node1" presStyleIdx="0" presStyleCnt="3"/>
      <dgm:spPr/>
      <dgm:t>
        <a:bodyPr/>
        <a:lstStyle/>
        <a:p>
          <a:endParaRPr lang="en-US"/>
        </a:p>
      </dgm:t>
    </dgm:pt>
    <dgm:pt modelId="{98A83080-0553-4E88-9B6A-BAB0884A5924}" type="pres">
      <dgm:prSet presAssocID="{D0BDEEC7-0E6E-4E2E-BECF-8B12295DB68E}" presName="parentText" presStyleLbl="node1" presStyleIdx="0" presStyleCnt="3">
        <dgm:presLayoutVars>
          <dgm:chMax val="0"/>
          <dgm:bulletEnabled val="1"/>
        </dgm:presLayoutVars>
      </dgm:prSet>
      <dgm:spPr/>
      <dgm:t>
        <a:bodyPr/>
        <a:lstStyle/>
        <a:p>
          <a:endParaRPr lang="en-US"/>
        </a:p>
      </dgm:t>
    </dgm:pt>
    <dgm:pt modelId="{27F33686-5F84-422A-B302-87B59006AE11}" type="pres">
      <dgm:prSet presAssocID="{D0BDEEC7-0E6E-4E2E-BECF-8B12295DB68E}" presName="negativeSpace" presStyleCnt="0"/>
      <dgm:spPr/>
    </dgm:pt>
    <dgm:pt modelId="{F56D0B43-052E-4EC7-A98B-FB27117E28D4}" type="pres">
      <dgm:prSet presAssocID="{D0BDEEC7-0E6E-4E2E-BECF-8B12295DB68E}" presName="childText" presStyleLbl="conFgAcc1" presStyleIdx="0" presStyleCnt="3">
        <dgm:presLayoutVars>
          <dgm:bulletEnabled val="1"/>
        </dgm:presLayoutVars>
      </dgm:prSet>
      <dgm:spPr/>
    </dgm:pt>
    <dgm:pt modelId="{9C39F02C-56DF-451F-A8C1-28085E14D874}" type="pres">
      <dgm:prSet presAssocID="{84C32849-5230-48A7-AD19-5D21FB24FCEA}" presName="spaceBetweenRectangles" presStyleCnt="0"/>
      <dgm:spPr/>
    </dgm:pt>
    <dgm:pt modelId="{13166114-9C1E-4B74-9E7D-F1639416A7B5}" type="pres">
      <dgm:prSet presAssocID="{E9048277-ADA6-4618-9DE4-E45F74485172}" presName="parentLin" presStyleCnt="0"/>
      <dgm:spPr/>
    </dgm:pt>
    <dgm:pt modelId="{8A9379A7-356B-488D-BC00-4248B454B858}" type="pres">
      <dgm:prSet presAssocID="{E9048277-ADA6-4618-9DE4-E45F74485172}" presName="parentLeftMargin" presStyleLbl="node1" presStyleIdx="0" presStyleCnt="3"/>
      <dgm:spPr/>
      <dgm:t>
        <a:bodyPr/>
        <a:lstStyle/>
        <a:p>
          <a:endParaRPr lang="en-US"/>
        </a:p>
      </dgm:t>
    </dgm:pt>
    <dgm:pt modelId="{C4929F65-8AEB-4DDA-BF81-3FA6127622C5}" type="pres">
      <dgm:prSet presAssocID="{E9048277-ADA6-4618-9DE4-E45F74485172}" presName="parentText" presStyleLbl="node1" presStyleIdx="1" presStyleCnt="3">
        <dgm:presLayoutVars>
          <dgm:chMax val="0"/>
          <dgm:bulletEnabled val="1"/>
        </dgm:presLayoutVars>
      </dgm:prSet>
      <dgm:spPr/>
      <dgm:t>
        <a:bodyPr/>
        <a:lstStyle/>
        <a:p>
          <a:endParaRPr lang="en-US"/>
        </a:p>
      </dgm:t>
    </dgm:pt>
    <dgm:pt modelId="{299BC2A7-1C2C-4AB5-8F8D-8885A94B6338}" type="pres">
      <dgm:prSet presAssocID="{E9048277-ADA6-4618-9DE4-E45F74485172}" presName="negativeSpace" presStyleCnt="0"/>
      <dgm:spPr/>
    </dgm:pt>
    <dgm:pt modelId="{173E8B6A-468E-4BA3-BE9D-2CFAF4DAC82F}" type="pres">
      <dgm:prSet presAssocID="{E9048277-ADA6-4618-9DE4-E45F74485172}" presName="childText" presStyleLbl="conFgAcc1" presStyleIdx="1" presStyleCnt="3">
        <dgm:presLayoutVars>
          <dgm:bulletEnabled val="1"/>
        </dgm:presLayoutVars>
      </dgm:prSet>
      <dgm:spPr/>
    </dgm:pt>
    <dgm:pt modelId="{6A589E01-2E4B-414E-BDA3-F840C103C9A8}" type="pres">
      <dgm:prSet presAssocID="{826B88A7-4E32-46C1-A7A8-2A6FA5BB1DF9}" presName="spaceBetweenRectangles" presStyleCnt="0"/>
      <dgm:spPr/>
    </dgm:pt>
    <dgm:pt modelId="{C24A0F12-4235-4C16-AEB4-4A6BC1E97C77}" type="pres">
      <dgm:prSet presAssocID="{78D369AF-D695-4815-AC4A-B1E5E35F121B}" presName="parentLin" presStyleCnt="0"/>
      <dgm:spPr/>
    </dgm:pt>
    <dgm:pt modelId="{49EBE33D-DDD8-4CF1-B6B7-444914AEA9C6}" type="pres">
      <dgm:prSet presAssocID="{78D369AF-D695-4815-AC4A-B1E5E35F121B}" presName="parentLeftMargin" presStyleLbl="node1" presStyleIdx="1" presStyleCnt="3"/>
      <dgm:spPr/>
      <dgm:t>
        <a:bodyPr/>
        <a:lstStyle/>
        <a:p>
          <a:endParaRPr lang="en-US"/>
        </a:p>
      </dgm:t>
    </dgm:pt>
    <dgm:pt modelId="{BB970A56-09B8-4C15-990E-22E5761E69DB}" type="pres">
      <dgm:prSet presAssocID="{78D369AF-D695-4815-AC4A-B1E5E35F121B}" presName="parentText" presStyleLbl="node1" presStyleIdx="2" presStyleCnt="3">
        <dgm:presLayoutVars>
          <dgm:chMax val="0"/>
          <dgm:bulletEnabled val="1"/>
        </dgm:presLayoutVars>
      </dgm:prSet>
      <dgm:spPr/>
      <dgm:t>
        <a:bodyPr/>
        <a:lstStyle/>
        <a:p>
          <a:endParaRPr lang="en-US"/>
        </a:p>
      </dgm:t>
    </dgm:pt>
    <dgm:pt modelId="{529FDC7A-977C-444F-AFC2-3B6024A90E37}" type="pres">
      <dgm:prSet presAssocID="{78D369AF-D695-4815-AC4A-B1E5E35F121B}" presName="negativeSpace" presStyleCnt="0"/>
      <dgm:spPr/>
    </dgm:pt>
    <dgm:pt modelId="{389AC20F-D606-4024-8268-877C3F7E7C7E}" type="pres">
      <dgm:prSet presAssocID="{78D369AF-D695-4815-AC4A-B1E5E35F121B}" presName="childText" presStyleLbl="conFgAcc1" presStyleIdx="2" presStyleCnt="3">
        <dgm:presLayoutVars>
          <dgm:bulletEnabled val="1"/>
        </dgm:presLayoutVars>
      </dgm:prSet>
      <dgm:spPr/>
    </dgm:pt>
  </dgm:ptLst>
  <dgm:cxnLst>
    <dgm:cxn modelId="{C8766715-50F0-441D-8053-0791C734A60B}" srcId="{E9930A15-DF36-43F7-A0B2-962381F1CFE7}" destId="{78D369AF-D695-4815-AC4A-B1E5E35F121B}" srcOrd="2" destOrd="0" parTransId="{88B4D0B0-1B71-4C4F-8D0F-C7D81888E99F}" sibTransId="{564FEA7F-A7B4-4816-80E2-86D658E21486}"/>
    <dgm:cxn modelId="{69CF4676-9298-49F6-9BB9-10CF38A1B136}" srcId="{E9930A15-DF36-43F7-A0B2-962381F1CFE7}" destId="{E9048277-ADA6-4618-9DE4-E45F74485172}" srcOrd="1" destOrd="0" parTransId="{97501BAC-3FA1-48D8-B74E-4ABAA80FB6B9}" sibTransId="{826B88A7-4E32-46C1-A7A8-2A6FA5BB1DF9}"/>
    <dgm:cxn modelId="{599F535E-C158-4860-B4F1-CABB634D8F77}" type="presOf" srcId="{E9930A15-DF36-43F7-A0B2-962381F1CFE7}" destId="{98C772DF-FB21-4106-8BEA-6B8C700A2197}" srcOrd="0" destOrd="0" presId="urn:microsoft.com/office/officeart/2005/8/layout/list1"/>
    <dgm:cxn modelId="{D72E5CE0-120D-45EE-ABB5-54FBE57D56D8}" type="presOf" srcId="{D0BDEEC7-0E6E-4E2E-BECF-8B12295DB68E}" destId="{98A83080-0553-4E88-9B6A-BAB0884A5924}" srcOrd="1" destOrd="0" presId="urn:microsoft.com/office/officeart/2005/8/layout/list1"/>
    <dgm:cxn modelId="{2045FE20-AEB7-470D-AA73-856FE628F7F0}" type="presOf" srcId="{E9048277-ADA6-4618-9DE4-E45F74485172}" destId="{8A9379A7-356B-488D-BC00-4248B454B858}" srcOrd="0" destOrd="0" presId="urn:microsoft.com/office/officeart/2005/8/layout/list1"/>
    <dgm:cxn modelId="{403301AF-7CD9-4182-9347-22CC796D0B66}" type="presOf" srcId="{D0BDEEC7-0E6E-4E2E-BECF-8B12295DB68E}" destId="{6B092B7F-5284-420D-957E-CFAB8F417C69}" srcOrd="0" destOrd="0" presId="urn:microsoft.com/office/officeart/2005/8/layout/list1"/>
    <dgm:cxn modelId="{DF505016-6EA0-4B21-B7B8-9C5C348B134B}" type="presOf" srcId="{78D369AF-D695-4815-AC4A-B1E5E35F121B}" destId="{BB970A56-09B8-4C15-990E-22E5761E69DB}" srcOrd="1" destOrd="0" presId="urn:microsoft.com/office/officeart/2005/8/layout/list1"/>
    <dgm:cxn modelId="{9F0882C7-1BE3-4553-906E-C8E0ECF4D7F0}" type="presOf" srcId="{78D369AF-D695-4815-AC4A-B1E5E35F121B}" destId="{49EBE33D-DDD8-4CF1-B6B7-444914AEA9C6}" srcOrd="0" destOrd="0" presId="urn:microsoft.com/office/officeart/2005/8/layout/list1"/>
    <dgm:cxn modelId="{E6C40811-2A29-4582-96AD-ED818ED4965E}" srcId="{E9930A15-DF36-43F7-A0B2-962381F1CFE7}" destId="{D0BDEEC7-0E6E-4E2E-BECF-8B12295DB68E}" srcOrd="0" destOrd="0" parTransId="{2313C92E-807A-458E-BB65-9111087E23DD}" sibTransId="{84C32849-5230-48A7-AD19-5D21FB24FCEA}"/>
    <dgm:cxn modelId="{9F9479AE-E04C-45B8-AEA2-91CF8D14C61A}" type="presOf" srcId="{E9048277-ADA6-4618-9DE4-E45F74485172}" destId="{C4929F65-8AEB-4DDA-BF81-3FA6127622C5}" srcOrd="1" destOrd="0" presId="urn:microsoft.com/office/officeart/2005/8/layout/list1"/>
    <dgm:cxn modelId="{BA17985A-B67B-4E96-BC94-00B4E674A209}" type="presParOf" srcId="{98C772DF-FB21-4106-8BEA-6B8C700A2197}" destId="{78112BDC-F08F-4D44-93AE-A55E8A2F7437}" srcOrd="0" destOrd="0" presId="urn:microsoft.com/office/officeart/2005/8/layout/list1"/>
    <dgm:cxn modelId="{0920E8F4-10B1-44C1-B726-309431DBC950}" type="presParOf" srcId="{78112BDC-F08F-4D44-93AE-A55E8A2F7437}" destId="{6B092B7F-5284-420D-957E-CFAB8F417C69}" srcOrd="0" destOrd="0" presId="urn:microsoft.com/office/officeart/2005/8/layout/list1"/>
    <dgm:cxn modelId="{51843B01-4528-4A27-91BF-E89D64CC71FA}" type="presParOf" srcId="{78112BDC-F08F-4D44-93AE-A55E8A2F7437}" destId="{98A83080-0553-4E88-9B6A-BAB0884A5924}" srcOrd="1" destOrd="0" presId="urn:microsoft.com/office/officeart/2005/8/layout/list1"/>
    <dgm:cxn modelId="{E53F8A99-143E-4AFB-BF8E-B2D1F98EF845}" type="presParOf" srcId="{98C772DF-FB21-4106-8BEA-6B8C700A2197}" destId="{27F33686-5F84-422A-B302-87B59006AE11}" srcOrd="1" destOrd="0" presId="urn:microsoft.com/office/officeart/2005/8/layout/list1"/>
    <dgm:cxn modelId="{038C2C5A-0999-46D1-91A0-A541BA687D58}" type="presParOf" srcId="{98C772DF-FB21-4106-8BEA-6B8C700A2197}" destId="{F56D0B43-052E-4EC7-A98B-FB27117E28D4}" srcOrd="2" destOrd="0" presId="urn:microsoft.com/office/officeart/2005/8/layout/list1"/>
    <dgm:cxn modelId="{79A2C2A7-3C42-4551-91C3-F1F200098AAF}" type="presParOf" srcId="{98C772DF-FB21-4106-8BEA-6B8C700A2197}" destId="{9C39F02C-56DF-451F-A8C1-28085E14D874}" srcOrd="3" destOrd="0" presId="urn:microsoft.com/office/officeart/2005/8/layout/list1"/>
    <dgm:cxn modelId="{80587748-04C1-4B12-AC36-4294A9DA230F}" type="presParOf" srcId="{98C772DF-FB21-4106-8BEA-6B8C700A2197}" destId="{13166114-9C1E-4B74-9E7D-F1639416A7B5}" srcOrd="4" destOrd="0" presId="urn:microsoft.com/office/officeart/2005/8/layout/list1"/>
    <dgm:cxn modelId="{9D16F4D9-5CBB-4E52-93B5-C74632EE4C80}" type="presParOf" srcId="{13166114-9C1E-4B74-9E7D-F1639416A7B5}" destId="{8A9379A7-356B-488D-BC00-4248B454B858}" srcOrd="0" destOrd="0" presId="urn:microsoft.com/office/officeart/2005/8/layout/list1"/>
    <dgm:cxn modelId="{6A4E2AD3-C2C9-4380-BF80-BCA9E91CFF86}" type="presParOf" srcId="{13166114-9C1E-4B74-9E7D-F1639416A7B5}" destId="{C4929F65-8AEB-4DDA-BF81-3FA6127622C5}" srcOrd="1" destOrd="0" presId="urn:microsoft.com/office/officeart/2005/8/layout/list1"/>
    <dgm:cxn modelId="{DED5CC2A-2558-41DC-8E39-FBCC8BA7AC2D}" type="presParOf" srcId="{98C772DF-FB21-4106-8BEA-6B8C700A2197}" destId="{299BC2A7-1C2C-4AB5-8F8D-8885A94B6338}" srcOrd="5" destOrd="0" presId="urn:microsoft.com/office/officeart/2005/8/layout/list1"/>
    <dgm:cxn modelId="{0DBC7955-FCC0-4747-B57F-75C2CC0EB934}" type="presParOf" srcId="{98C772DF-FB21-4106-8BEA-6B8C700A2197}" destId="{173E8B6A-468E-4BA3-BE9D-2CFAF4DAC82F}" srcOrd="6" destOrd="0" presId="urn:microsoft.com/office/officeart/2005/8/layout/list1"/>
    <dgm:cxn modelId="{A5691A85-F7F6-4736-A827-C69F29B383A2}" type="presParOf" srcId="{98C772DF-FB21-4106-8BEA-6B8C700A2197}" destId="{6A589E01-2E4B-414E-BDA3-F840C103C9A8}" srcOrd="7" destOrd="0" presId="urn:microsoft.com/office/officeart/2005/8/layout/list1"/>
    <dgm:cxn modelId="{DF714204-04EA-46A6-AA70-001FFFD798D6}" type="presParOf" srcId="{98C772DF-FB21-4106-8BEA-6B8C700A2197}" destId="{C24A0F12-4235-4C16-AEB4-4A6BC1E97C77}" srcOrd="8" destOrd="0" presId="urn:microsoft.com/office/officeart/2005/8/layout/list1"/>
    <dgm:cxn modelId="{F7243307-4CD1-4E07-9EFB-03B7B90E0E06}" type="presParOf" srcId="{C24A0F12-4235-4C16-AEB4-4A6BC1E97C77}" destId="{49EBE33D-DDD8-4CF1-B6B7-444914AEA9C6}" srcOrd="0" destOrd="0" presId="urn:microsoft.com/office/officeart/2005/8/layout/list1"/>
    <dgm:cxn modelId="{4E96172A-ED3C-4710-AFA4-2D444752DA67}" type="presParOf" srcId="{C24A0F12-4235-4C16-AEB4-4A6BC1E97C77}" destId="{BB970A56-09B8-4C15-990E-22E5761E69DB}" srcOrd="1" destOrd="0" presId="urn:microsoft.com/office/officeart/2005/8/layout/list1"/>
    <dgm:cxn modelId="{A92129D0-5E8A-403F-A459-6AC1BD9093A5}" type="presParOf" srcId="{98C772DF-FB21-4106-8BEA-6B8C700A2197}" destId="{529FDC7A-977C-444F-AFC2-3B6024A90E37}" srcOrd="9" destOrd="0" presId="urn:microsoft.com/office/officeart/2005/8/layout/list1"/>
    <dgm:cxn modelId="{0D2B4FDD-285E-4348-BA71-E946F5DDF783}" type="presParOf" srcId="{98C772DF-FB21-4106-8BEA-6B8C700A2197}" destId="{389AC20F-D606-4024-8268-877C3F7E7C7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DF7405A-0F9A-4B8D-AB4F-AB7F2339BB6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1CBB9F0-A4F1-43C4-9AFC-9C327D7CEA00}">
      <dgm:prSet phldrT="[Text]"/>
      <dgm:spPr/>
      <dgm:t>
        <a:bodyPr/>
        <a:lstStyle/>
        <a:p>
          <a:r>
            <a:rPr lang="en-US" dirty="0" smtClean="0"/>
            <a:t>Kim wanted to motivate her employees to exceed their sales quotas</a:t>
          </a:r>
          <a:endParaRPr lang="en-US" dirty="0"/>
        </a:p>
      </dgm:t>
    </dgm:pt>
    <dgm:pt modelId="{A32D7D9D-0537-46BE-B308-C0503A33055F}" type="parTrans" cxnId="{50F70C32-17BD-4968-A2E0-F13B9D0FCF87}">
      <dgm:prSet/>
      <dgm:spPr/>
      <dgm:t>
        <a:bodyPr/>
        <a:lstStyle/>
        <a:p>
          <a:endParaRPr lang="en-US"/>
        </a:p>
      </dgm:t>
    </dgm:pt>
    <dgm:pt modelId="{244E1FF7-4032-4044-95C4-222E964F373B}" type="sibTrans" cxnId="{50F70C32-17BD-4968-A2E0-F13B9D0FCF87}">
      <dgm:prSet/>
      <dgm:spPr/>
      <dgm:t>
        <a:bodyPr/>
        <a:lstStyle/>
        <a:p>
          <a:endParaRPr lang="en-US"/>
        </a:p>
      </dgm:t>
    </dgm:pt>
    <dgm:pt modelId="{44DB5D26-E827-4EBF-BC6F-749DAB7659E7}">
      <dgm:prSet phldrT="[Text]"/>
      <dgm:spPr/>
      <dgm:t>
        <a:bodyPr/>
        <a:lstStyle/>
        <a:p>
          <a:r>
            <a:rPr lang="en-US" dirty="0" smtClean="0"/>
            <a:t>She decided a bonus/incentive plan would be the best </a:t>
          </a:r>
          <a:endParaRPr lang="en-US" dirty="0"/>
        </a:p>
      </dgm:t>
    </dgm:pt>
    <dgm:pt modelId="{15D5B673-2DA1-421A-B6CC-6557B665E023}" type="parTrans" cxnId="{58060569-3D3B-4506-A38E-AA3790378655}">
      <dgm:prSet/>
      <dgm:spPr/>
      <dgm:t>
        <a:bodyPr/>
        <a:lstStyle/>
        <a:p>
          <a:endParaRPr lang="en-US"/>
        </a:p>
      </dgm:t>
    </dgm:pt>
    <dgm:pt modelId="{1157D6AF-7FD6-4488-88B3-A2DE17BBB66F}" type="sibTrans" cxnId="{58060569-3D3B-4506-A38E-AA3790378655}">
      <dgm:prSet/>
      <dgm:spPr/>
      <dgm:t>
        <a:bodyPr/>
        <a:lstStyle/>
        <a:p>
          <a:endParaRPr lang="en-US"/>
        </a:p>
      </dgm:t>
    </dgm:pt>
    <dgm:pt modelId="{ED6DBADB-A589-4F6A-A128-0EFF3F6C5521}">
      <dgm:prSet phldrT="[Text]"/>
      <dgm:spPr/>
      <dgm:t>
        <a:bodyPr/>
        <a:lstStyle/>
        <a:p>
          <a:r>
            <a:rPr lang="en-US" dirty="0" smtClean="0"/>
            <a:t>At the end of the year Kim reviewed everyone’s sales quotas </a:t>
          </a:r>
          <a:endParaRPr lang="en-US" dirty="0"/>
        </a:p>
      </dgm:t>
    </dgm:pt>
    <dgm:pt modelId="{9220C4A1-C585-4057-AA17-667B8362CB5C}" type="parTrans" cxnId="{371EA68F-F92A-4439-8EA9-077F73D45804}">
      <dgm:prSet/>
      <dgm:spPr/>
      <dgm:t>
        <a:bodyPr/>
        <a:lstStyle/>
        <a:p>
          <a:endParaRPr lang="en-US"/>
        </a:p>
      </dgm:t>
    </dgm:pt>
    <dgm:pt modelId="{87CE8FF1-E689-4DFD-936F-5D4C029194EB}" type="sibTrans" cxnId="{371EA68F-F92A-4439-8EA9-077F73D45804}">
      <dgm:prSet/>
      <dgm:spPr/>
      <dgm:t>
        <a:bodyPr/>
        <a:lstStyle/>
        <a:p>
          <a:endParaRPr lang="en-US"/>
        </a:p>
      </dgm:t>
    </dgm:pt>
    <dgm:pt modelId="{1CE45063-CF04-40E8-AC37-BD4CDBEAA902}">
      <dgm:prSet phldrT="[Text]"/>
      <dgm:spPr/>
      <dgm:t>
        <a:bodyPr/>
        <a:lstStyle/>
        <a:p>
          <a:r>
            <a:rPr lang="en-US" dirty="0" smtClean="0"/>
            <a:t>Kim assigned Andrea some new areas and had her train some of the new hires</a:t>
          </a:r>
          <a:endParaRPr lang="en-US" dirty="0"/>
        </a:p>
      </dgm:t>
    </dgm:pt>
    <dgm:pt modelId="{14A372E7-2A60-4286-94DA-DDF316C77B6F}" type="parTrans" cxnId="{33575D07-9B6E-4746-B2A3-764177C4F19D}">
      <dgm:prSet/>
      <dgm:spPr/>
    </dgm:pt>
    <dgm:pt modelId="{2E2F72B3-4FE7-4E3C-9AAF-2E5B7F7BCBC3}" type="sibTrans" cxnId="{33575D07-9B6E-4746-B2A3-764177C4F19D}">
      <dgm:prSet/>
      <dgm:spPr/>
    </dgm:pt>
    <dgm:pt modelId="{E7A1E93D-336E-406F-9ED9-5CD17DA2071F}" type="pres">
      <dgm:prSet presAssocID="{CDF7405A-0F9A-4B8D-AB4F-AB7F2339BB69}" presName="layout" presStyleCnt="0">
        <dgm:presLayoutVars>
          <dgm:chMax/>
          <dgm:chPref/>
          <dgm:dir/>
          <dgm:animOne val="branch"/>
          <dgm:animLvl val="lvl"/>
          <dgm:resizeHandles/>
        </dgm:presLayoutVars>
      </dgm:prSet>
      <dgm:spPr/>
      <dgm:t>
        <a:bodyPr/>
        <a:lstStyle/>
        <a:p>
          <a:endParaRPr lang="en-US"/>
        </a:p>
      </dgm:t>
    </dgm:pt>
    <dgm:pt modelId="{EE475554-F0EE-4A28-8360-592F43CA0D1E}" type="pres">
      <dgm:prSet presAssocID="{C1CBB9F0-A4F1-43C4-9AFC-9C327D7CEA00}" presName="root" presStyleCnt="0">
        <dgm:presLayoutVars>
          <dgm:chMax/>
          <dgm:chPref val="4"/>
        </dgm:presLayoutVars>
      </dgm:prSet>
      <dgm:spPr/>
    </dgm:pt>
    <dgm:pt modelId="{757E9ADD-D8C0-451D-B41F-51BA0866363E}" type="pres">
      <dgm:prSet presAssocID="{C1CBB9F0-A4F1-43C4-9AFC-9C327D7CEA00}" presName="rootComposite" presStyleCnt="0">
        <dgm:presLayoutVars/>
      </dgm:prSet>
      <dgm:spPr/>
    </dgm:pt>
    <dgm:pt modelId="{2C88E813-831C-4C60-A438-6233466007A1}" type="pres">
      <dgm:prSet presAssocID="{C1CBB9F0-A4F1-43C4-9AFC-9C327D7CEA00}" presName="rootText" presStyleLbl="node0" presStyleIdx="0" presStyleCnt="1">
        <dgm:presLayoutVars>
          <dgm:chMax/>
          <dgm:chPref val="4"/>
        </dgm:presLayoutVars>
      </dgm:prSet>
      <dgm:spPr/>
      <dgm:t>
        <a:bodyPr/>
        <a:lstStyle/>
        <a:p>
          <a:endParaRPr lang="en-US"/>
        </a:p>
      </dgm:t>
    </dgm:pt>
    <dgm:pt modelId="{A3539047-E8E4-4144-97B0-BF718BE71AD5}" type="pres">
      <dgm:prSet presAssocID="{C1CBB9F0-A4F1-43C4-9AFC-9C327D7CEA00}" presName="childShape" presStyleCnt="0">
        <dgm:presLayoutVars>
          <dgm:chMax val="0"/>
          <dgm:chPref val="0"/>
        </dgm:presLayoutVars>
      </dgm:prSet>
      <dgm:spPr/>
    </dgm:pt>
    <dgm:pt modelId="{1179D7D9-CC4A-4AFF-A4C3-6DCAF13BD884}" type="pres">
      <dgm:prSet presAssocID="{44DB5D26-E827-4EBF-BC6F-749DAB7659E7}" presName="childComposite" presStyleCnt="0">
        <dgm:presLayoutVars>
          <dgm:chMax val="0"/>
          <dgm:chPref val="0"/>
        </dgm:presLayoutVars>
      </dgm:prSet>
      <dgm:spPr/>
    </dgm:pt>
    <dgm:pt modelId="{CC11C4E5-4C20-4512-BAB3-B1DD7631991E}" type="pres">
      <dgm:prSet presAssocID="{44DB5D26-E827-4EBF-BC6F-749DAB7659E7}" presName="Image" presStyleLbl="node1" presStyleIdx="0" presStyleCnt="3"/>
      <dgm:spPr>
        <a:solidFill>
          <a:schemeClr val="accent2">
            <a:hueOff val="0"/>
            <a:satOff val="0"/>
            <a:lumOff val="0"/>
          </a:schemeClr>
        </a:solidFill>
      </dgm:spPr>
    </dgm:pt>
    <dgm:pt modelId="{7089355A-99E2-4B3B-93F6-C1B388B32CB1}" type="pres">
      <dgm:prSet presAssocID="{44DB5D26-E827-4EBF-BC6F-749DAB7659E7}" presName="childText" presStyleLbl="lnNode1" presStyleIdx="0" presStyleCnt="3">
        <dgm:presLayoutVars>
          <dgm:chMax val="0"/>
          <dgm:chPref val="0"/>
          <dgm:bulletEnabled val="1"/>
        </dgm:presLayoutVars>
      </dgm:prSet>
      <dgm:spPr/>
      <dgm:t>
        <a:bodyPr/>
        <a:lstStyle/>
        <a:p>
          <a:endParaRPr lang="en-US"/>
        </a:p>
      </dgm:t>
    </dgm:pt>
    <dgm:pt modelId="{BBB2D365-3EDF-4DB6-8DD8-D0AEBFB0624B}" type="pres">
      <dgm:prSet presAssocID="{ED6DBADB-A589-4F6A-A128-0EFF3F6C5521}" presName="childComposite" presStyleCnt="0">
        <dgm:presLayoutVars>
          <dgm:chMax val="0"/>
          <dgm:chPref val="0"/>
        </dgm:presLayoutVars>
      </dgm:prSet>
      <dgm:spPr/>
    </dgm:pt>
    <dgm:pt modelId="{A2CB29D6-0334-4115-8410-82F016EDACD8}" type="pres">
      <dgm:prSet presAssocID="{ED6DBADB-A589-4F6A-A128-0EFF3F6C5521}" presName="Image" presStyleLbl="node1" presStyleIdx="1" presStyleCnt="3"/>
      <dgm:spPr>
        <a:solidFill>
          <a:schemeClr val="accent2">
            <a:hueOff val="2340759"/>
            <a:satOff val="-2919"/>
            <a:lumOff val="686"/>
          </a:schemeClr>
        </a:solidFill>
      </dgm:spPr>
    </dgm:pt>
    <dgm:pt modelId="{06C1DDE2-7097-476A-919A-7871787B3633}" type="pres">
      <dgm:prSet presAssocID="{ED6DBADB-A589-4F6A-A128-0EFF3F6C5521}" presName="childText" presStyleLbl="lnNode1" presStyleIdx="1" presStyleCnt="3">
        <dgm:presLayoutVars>
          <dgm:chMax val="0"/>
          <dgm:chPref val="0"/>
          <dgm:bulletEnabled val="1"/>
        </dgm:presLayoutVars>
      </dgm:prSet>
      <dgm:spPr/>
      <dgm:t>
        <a:bodyPr/>
        <a:lstStyle/>
        <a:p>
          <a:endParaRPr lang="en-US"/>
        </a:p>
      </dgm:t>
    </dgm:pt>
    <dgm:pt modelId="{2B12EAF0-9409-4276-AA62-9035EE5C1D4A}" type="pres">
      <dgm:prSet presAssocID="{1CE45063-CF04-40E8-AC37-BD4CDBEAA902}" presName="childComposite" presStyleCnt="0">
        <dgm:presLayoutVars>
          <dgm:chMax val="0"/>
          <dgm:chPref val="0"/>
        </dgm:presLayoutVars>
      </dgm:prSet>
      <dgm:spPr/>
    </dgm:pt>
    <dgm:pt modelId="{07AD768F-CED8-495A-A6C1-4C145F9714F9}" type="pres">
      <dgm:prSet presAssocID="{1CE45063-CF04-40E8-AC37-BD4CDBEAA902}" presName="Image" presStyleLbl="node1" presStyleIdx="2" presStyleCnt="3"/>
      <dgm:spPr>
        <a:solidFill>
          <a:schemeClr val="accent2">
            <a:hueOff val="4681519"/>
            <a:satOff val="-5839"/>
            <a:lumOff val="1373"/>
          </a:schemeClr>
        </a:solidFill>
      </dgm:spPr>
    </dgm:pt>
    <dgm:pt modelId="{CFBE5F6D-36EF-404D-B349-B07A8DA9C446}" type="pres">
      <dgm:prSet presAssocID="{1CE45063-CF04-40E8-AC37-BD4CDBEAA902}" presName="childText" presStyleLbl="lnNode1" presStyleIdx="2" presStyleCnt="3">
        <dgm:presLayoutVars>
          <dgm:chMax val="0"/>
          <dgm:chPref val="0"/>
          <dgm:bulletEnabled val="1"/>
        </dgm:presLayoutVars>
      </dgm:prSet>
      <dgm:spPr/>
      <dgm:t>
        <a:bodyPr/>
        <a:lstStyle/>
        <a:p>
          <a:endParaRPr lang="en-US"/>
        </a:p>
      </dgm:t>
    </dgm:pt>
  </dgm:ptLst>
  <dgm:cxnLst>
    <dgm:cxn modelId="{371EA68F-F92A-4439-8EA9-077F73D45804}" srcId="{C1CBB9F0-A4F1-43C4-9AFC-9C327D7CEA00}" destId="{ED6DBADB-A589-4F6A-A128-0EFF3F6C5521}" srcOrd="1" destOrd="0" parTransId="{9220C4A1-C585-4057-AA17-667B8362CB5C}" sibTransId="{87CE8FF1-E689-4DFD-936F-5D4C029194EB}"/>
    <dgm:cxn modelId="{06860A3B-88B4-4DD5-863C-F97C41FC6B26}" type="presOf" srcId="{1CE45063-CF04-40E8-AC37-BD4CDBEAA902}" destId="{CFBE5F6D-36EF-404D-B349-B07A8DA9C446}" srcOrd="0" destOrd="0" presId="urn:microsoft.com/office/officeart/2008/layout/PictureAccentList"/>
    <dgm:cxn modelId="{58060569-3D3B-4506-A38E-AA3790378655}" srcId="{C1CBB9F0-A4F1-43C4-9AFC-9C327D7CEA00}" destId="{44DB5D26-E827-4EBF-BC6F-749DAB7659E7}" srcOrd="0" destOrd="0" parTransId="{15D5B673-2DA1-421A-B6CC-6557B665E023}" sibTransId="{1157D6AF-7FD6-4488-88B3-A2DE17BBB66F}"/>
    <dgm:cxn modelId="{33575D07-9B6E-4746-B2A3-764177C4F19D}" srcId="{C1CBB9F0-A4F1-43C4-9AFC-9C327D7CEA00}" destId="{1CE45063-CF04-40E8-AC37-BD4CDBEAA902}" srcOrd="2" destOrd="0" parTransId="{14A372E7-2A60-4286-94DA-DDF316C77B6F}" sibTransId="{2E2F72B3-4FE7-4E3C-9AAF-2E5B7F7BCBC3}"/>
    <dgm:cxn modelId="{5BE8AD03-147F-45C3-BC7F-6EB4C3633CEA}" type="presOf" srcId="{CDF7405A-0F9A-4B8D-AB4F-AB7F2339BB69}" destId="{E7A1E93D-336E-406F-9ED9-5CD17DA2071F}" srcOrd="0" destOrd="0" presId="urn:microsoft.com/office/officeart/2008/layout/PictureAccentList"/>
    <dgm:cxn modelId="{50F70C32-17BD-4968-A2E0-F13B9D0FCF87}" srcId="{CDF7405A-0F9A-4B8D-AB4F-AB7F2339BB69}" destId="{C1CBB9F0-A4F1-43C4-9AFC-9C327D7CEA00}" srcOrd="0" destOrd="0" parTransId="{A32D7D9D-0537-46BE-B308-C0503A33055F}" sibTransId="{244E1FF7-4032-4044-95C4-222E964F373B}"/>
    <dgm:cxn modelId="{F0BDDA59-F15F-4D86-BA00-F769F6A1A8D2}" type="presOf" srcId="{44DB5D26-E827-4EBF-BC6F-749DAB7659E7}" destId="{7089355A-99E2-4B3B-93F6-C1B388B32CB1}" srcOrd="0" destOrd="0" presId="urn:microsoft.com/office/officeart/2008/layout/PictureAccentList"/>
    <dgm:cxn modelId="{1F3E1D37-A77D-4A2D-9A9D-1DAD56400CC2}" type="presOf" srcId="{ED6DBADB-A589-4F6A-A128-0EFF3F6C5521}" destId="{06C1DDE2-7097-476A-919A-7871787B3633}" srcOrd="0" destOrd="0" presId="urn:microsoft.com/office/officeart/2008/layout/PictureAccentList"/>
    <dgm:cxn modelId="{4B2B8861-0798-41B3-9439-E36CB26D965B}" type="presOf" srcId="{C1CBB9F0-A4F1-43C4-9AFC-9C327D7CEA00}" destId="{2C88E813-831C-4C60-A438-6233466007A1}" srcOrd="0" destOrd="0" presId="urn:microsoft.com/office/officeart/2008/layout/PictureAccentList"/>
    <dgm:cxn modelId="{4D99FDF5-79C1-452F-A4BD-C5234120725D}" type="presParOf" srcId="{E7A1E93D-336E-406F-9ED9-5CD17DA2071F}" destId="{EE475554-F0EE-4A28-8360-592F43CA0D1E}" srcOrd="0" destOrd="0" presId="urn:microsoft.com/office/officeart/2008/layout/PictureAccentList"/>
    <dgm:cxn modelId="{91638E20-3D54-49C9-8467-20262AF85B94}" type="presParOf" srcId="{EE475554-F0EE-4A28-8360-592F43CA0D1E}" destId="{757E9ADD-D8C0-451D-B41F-51BA0866363E}" srcOrd="0" destOrd="0" presId="urn:microsoft.com/office/officeart/2008/layout/PictureAccentList"/>
    <dgm:cxn modelId="{93E643C3-F820-4811-A545-EF257AE6F951}" type="presParOf" srcId="{757E9ADD-D8C0-451D-B41F-51BA0866363E}" destId="{2C88E813-831C-4C60-A438-6233466007A1}" srcOrd="0" destOrd="0" presId="urn:microsoft.com/office/officeart/2008/layout/PictureAccentList"/>
    <dgm:cxn modelId="{B8D02EBB-14D7-42EB-A623-EFA4F3528838}" type="presParOf" srcId="{EE475554-F0EE-4A28-8360-592F43CA0D1E}" destId="{A3539047-E8E4-4144-97B0-BF718BE71AD5}" srcOrd="1" destOrd="0" presId="urn:microsoft.com/office/officeart/2008/layout/PictureAccentList"/>
    <dgm:cxn modelId="{9CD42341-B7F3-427D-8807-79EDE8B3D777}" type="presParOf" srcId="{A3539047-E8E4-4144-97B0-BF718BE71AD5}" destId="{1179D7D9-CC4A-4AFF-A4C3-6DCAF13BD884}" srcOrd="0" destOrd="0" presId="urn:microsoft.com/office/officeart/2008/layout/PictureAccentList"/>
    <dgm:cxn modelId="{F850EE90-A0F6-4E98-BDE4-6E6BC9D9B943}" type="presParOf" srcId="{1179D7D9-CC4A-4AFF-A4C3-6DCAF13BD884}" destId="{CC11C4E5-4C20-4512-BAB3-B1DD7631991E}" srcOrd="0" destOrd="0" presId="urn:microsoft.com/office/officeart/2008/layout/PictureAccentList"/>
    <dgm:cxn modelId="{AF2FBA7D-6A13-4A96-9C98-6D1CB75DB47D}" type="presParOf" srcId="{1179D7D9-CC4A-4AFF-A4C3-6DCAF13BD884}" destId="{7089355A-99E2-4B3B-93F6-C1B388B32CB1}" srcOrd="1" destOrd="0" presId="urn:microsoft.com/office/officeart/2008/layout/PictureAccentList"/>
    <dgm:cxn modelId="{EBA55F28-8672-44DF-88CE-9C6184B255E1}" type="presParOf" srcId="{A3539047-E8E4-4144-97B0-BF718BE71AD5}" destId="{BBB2D365-3EDF-4DB6-8DD8-D0AEBFB0624B}" srcOrd="1" destOrd="0" presId="urn:microsoft.com/office/officeart/2008/layout/PictureAccentList"/>
    <dgm:cxn modelId="{3773C795-E9CD-40A5-BAB8-CA5A1AC3C590}" type="presParOf" srcId="{BBB2D365-3EDF-4DB6-8DD8-D0AEBFB0624B}" destId="{A2CB29D6-0334-4115-8410-82F016EDACD8}" srcOrd="0" destOrd="0" presId="urn:microsoft.com/office/officeart/2008/layout/PictureAccentList"/>
    <dgm:cxn modelId="{59F00B37-AD75-415B-88A0-52104F7A1B9E}" type="presParOf" srcId="{BBB2D365-3EDF-4DB6-8DD8-D0AEBFB0624B}" destId="{06C1DDE2-7097-476A-919A-7871787B3633}" srcOrd="1" destOrd="0" presId="urn:microsoft.com/office/officeart/2008/layout/PictureAccentList"/>
    <dgm:cxn modelId="{F0371943-5847-4660-8615-5BE57EE37706}" type="presParOf" srcId="{A3539047-E8E4-4144-97B0-BF718BE71AD5}" destId="{2B12EAF0-9409-4276-AA62-9035EE5C1D4A}" srcOrd="2" destOrd="0" presId="urn:microsoft.com/office/officeart/2008/layout/PictureAccentList"/>
    <dgm:cxn modelId="{BE8EFB40-2BD1-4264-8FB0-8D726AFC852A}" type="presParOf" srcId="{2B12EAF0-9409-4276-AA62-9035EE5C1D4A}" destId="{07AD768F-CED8-495A-A6C1-4C145F9714F9}" srcOrd="0" destOrd="0" presId="urn:microsoft.com/office/officeart/2008/layout/PictureAccentList"/>
    <dgm:cxn modelId="{5430AD42-2C44-40C7-A5E2-367A8071D609}" type="presParOf" srcId="{2B12EAF0-9409-4276-AA62-9035EE5C1D4A}" destId="{CFBE5F6D-36EF-404D-B349-B07A8DA9C44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6014175-69D2-4C68-810C-F44F0F24987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297A290-472C-4AB2-AA17-7EC6BD75B5F9}">
      <dgm:prSet phldrT="[Text]"/>
      <dgm:spPr/>
      <dgm:t>
        <a:bodyPr/>
        <a:lstStyle/>
        <a:p>
          <a:r>
            <a:rPr lang="en-US" dirty="0" smtClean="0"/>
            <a:t>Is the pattern consistent?</a:t>
          </a:r>
          <a:endParaRPr lang="en-US" dirty="0"/>
        </a:p>
      </dgm:t>
    </dgm:pt>
    <dgm:pt modelId="{D6353300-08C0-4966-99B3-A9289B9642A9}" type="parTrans" cxnId="{58F617BA-4AC9-4339-B8F8-0ACEF0C5E575}">
      <dgm:prSet/>
      <dgm:spPr/>
      <dgm:t>
        <a:bodyPr/>
        <a:lstStyle/>
        <a:p>
          <a:endParaRPr lang="en-US"/>
        </a:p>
      </dgm:t>
    </dgm:pt>
    <dgm:pt modelId="{AA4D21A4-140F-47D2-8464-B3CA489DF11C}" type="sibTrans" cxnId="{58F617BA-4AC9-4339-B8F8-0ACEF0C5E575}">
      <dgm:prSet/>
      <dgm:spPr/>
      <dgm:t>
        <a:bodyPr/>
        <a:lstStyle/>
        <a:p>
          <a:endParaRPr lang="en-US"/>
        </a:p>
      </dgm:t>
    </dgm:pt>
    <dgm:pt modelId="{DA7B8463-FC6A-4031-A8F5-24D6A058B52C}">
      <dgm:prSet phldrT="[Text]"/>
      <dgm:spPr/>
      <dgm:t>
        <a:bodyPr/>
        <a:lstStyle/>
        <a:p>
          <a:r>
            <a:rPr lang="en-US" dirty="0" smtClean="0"/>
            <a:t>Certain projects?</a:t>
          </a:r>
          <a:endParaRPr lang="en-US" dirty="0"/>
        </a:p>
      </dgm:t>
    </dgm:pt>
    <dgm:pt modelId="{5F5E13F7-9B1B-4718-AA67-E334421CB100}" type="parTrans" cxnId="{F3AD4553-92B6-468C-9C52-8C4A309B2DC1}">
      <dgm:prSet/>
      <dgm:spPr/>
      <dgm:t>
        <a:bodyPr/>
        <a:lstStyle/>
        <a:p>
          <a:endParaRPr lang="en-US"/>
        </a:p>
      </dgm:t>
    </dgm:pt>
    <dgm:pt modelId="{DC665B9F-3E12-4A86-AE0C-DAD576881E8D}" type="sibTrans" cxnId="{F3AD4553-92B6-468C-9C52-8C4A309B2DC1}">
      <dgm:prSet/>
      <dgm:spPr/>
      <dgm:t>
        <a:bodyPr/>
        <a:lstStyle/>
        <a:p>
          <a:endParaRPr lang="en-US"/>
        </a:p>
      </dgm:t>
    </dgm:pt>
    <dgm:pt modelId="{1F87CDC5-9C76-4349-92BE-3AABB742F037}">
      <dgm:prSet phldrT="[Text]"/>
      <dgm:spPr/>
      <dgm:t>
        <a:bodyPr/>
        <a:lstStyle/>
        <a:p>
          <a:r>
            <a:rPr lang="en-US" dirty="0" smtClean="0"/>
            <a:t>Have you already spoken to them?</a:t>
          </a:r>
          <a:endParaRPr lang="en-US" dirty="0"/>
        </a:p>
      </dgm:t>
    </dgm:pt>
    <dgm:pt modelId="{38A15BB7-EACE-49E6-8A29-A8912ADBF2CA}" type="parTrans" cxnId="{8FACAD82-4BC8-45B6-92F7-C049C78264D7}">
      <dgm:prSet/>
      <dgm:spPr/>
      <dgm:t>
        <a:bodyPr/>
        <a:lstStyle/>
        <a:p>
          <a:endParaRPr lang="en-US"/>
        </a:p>
      </dgm:t>
    </dgm:pt>
    <dgm:pt modelId="{7B998485-7765-49E2-BE29-9F560A9B3C16}" type="sibTrans" cxnId="{8FACAD82-4BC8-45B6-92F7-C049C78264D7}">
      <dgm:prSet/>
      <dgm:spPr/>
      <dgm:t>
        <a:bodyPr/>
        <a:lstStyle/>
        <a:p>
          <a:endParaRPr lang="en-US"/>
        </a:p>
      </dgm:t>
    </dgm:pt>
    <dgm:pt modelId="{E88EBFF4-2690-495F-9805-73D9CE917437}" type="pres">
      <dgm:prSet presAssocID="{26014175-69D2-4C68-810C-F44F0F249877}" presName="outerComposite" presStyleCnt="0">
        <dgm:presLayoutVars>
          <dgm:chMax val="5"/>
          <dgm:dir/>
          <dgm:resizeHandles val="exact"/>
        </dgm:presLayoutVars>
      </dgm:prSet>
      <dgm:spPr/>
      <dgm:t>
        <a:bodyPr/>
        <a:lstStyle/>
        <a:p>
          <a:endParaRPr lang="en-US"/>
        </a:p>
      </dgm:t>
    </dgm:pt>
    <dgm:pt modelId="{C8ED7C73-524E-475A-80E2-07617FA81142}" type="pres">
      <dgm:prSet presAssocID="{26014175-69D2-4C68-810C-F44F0F249877}" presName="dummyMaxCanvas" presStyleCnt="0">
        <dgm:presLayoutVars/>
      </dgm:prSet>
      <dgm:spPr/>
    </dgm:pt>
    <dgm:pt modelId="{C274FA40-E183-4D46-99F3-464B4E9CBB42}" type="pres">
      <dgm:prSet presAssocID="{26014175-69D2-4C68-810C-F44F0F249877}" presName="ThreeNodes_1" presStyleLbl="node1" presStyleIdx="0" presStyleCnt="3">
        <dgm:presLayoutVars>
          <dgm:bulletEnabled val="1"/>
        </dgm:presLayoutVars>
      </dgm:prSet>
      <dgm:spPr/>
      <dgm:t>
        <a:bodyPr/>
        <a:lstStyle/>
        <a:p>
          <a:endParaRPr lang="en-US"/>
        </a:p>
      </dgm:t>
    </dgm:pt>
    <dgm:pt modelId="{E96FA945-6E7E-41F0-BF45-3E6388D17FDE}" type="pres">
      <dgm:prSet presAssocID="{26014175-69D2-4C68-810C-F44F0F249877}" presName="ThreeNodes_2" presStyleLbl="node1" presStyleIdx="1" presStyleCnt="3">
        <dgm:presLayoutVars>
          <dgm:bulletEnabled val="1"/>
        </dgm:presLayoutVars>
      </dgm:prSet>
      <dgm:spPr/>
      <dgm:t>
        <a:bodyPr/>
        <a:lstStyle/>
        <a:p>
          <a:endParaRPr lang="en-US"/>
        </a:p>
      </dgm:t>
    </dgm:pt>
    <dgm:pt modelId="{F4AC9F98-6AFB-48BC-B2D2-86AE13A99A91}" type="pres">
      <dgm:prSet presAssocID="{26014175-69D2-4C68-810C-F44F0F249877}" presName="ThreeNodes_3" presStyleLbl="node1" presStyleIdx="2" presStyleCnt="3">
        <dgm:presLayoutVars>
          <dgm:bulletEnabled val="1"/>
        </dgm:presLayoutVars>
      </dgm:prSet>
      <dgm:spPr/>
      <dgm:t>
        <a:bodyPr/>
        <a:lstStyle/>
        <a:p>
          <a:endParaRPr lang="en-US"/>
        </a:p>
      </dgm:t>
    </dgm:pt>
    <dgm:pt modelId="{73C9FBEE-8A55-4BC3-9C81-46E358FCDF4D}" type="pres">
      <dgm:prSet presAssocID="{26014175-69D2-4C68-810C-F44F0F249877}" presName="ThreeConn_1-2" presStyleLbl="fgAccFollowNode1" presStyleIdx="0" presStyleCnt="2">
        <dgm:presLayoutVars>
          <dgm:bulletEnabled val="1"/>
        </dgm:presLayoutVars>
      </dgm:prSet>
      <dgm:spPr/>
      <dgm:t>
        <a:bodyPr/>
        <a:lstStyle/>
        <a:p>
          <a:endParaRPr lang="en-US"/>
        </a:p>
      </dgm:t>
    </dgm:pt>
    <dgm:pt modelId="{CF16BB23-E972-4FA4-975E-81A20A49B410}" type="pres">
      <dgm:prSet presAssocID="{26014175-69D2-4C68-810C-F44F0F249877}" presName="ThreeConn_2-3" presStyleLbl="fgAccFollowNode1" presStyleIdx="1" presStyleCnt="2">
        <dgm:presLayoutVars>
          <dgm:bulletEnabled val="1"/>
        </dgm:presLayoutVars>
      </dgm:prSet>
      <dgm:spPr/>
      <dgm:t>
        <a:bodyPr/>
        <a:lstStyle/>
        <a:p>
          <a:endParaRPr lang="en-US"/>
        </a:p>
      </dgm:t>
    </dgm:pt>
    <dgm:pt modelId="{65BA8868-AC15-4CDD-AF7E-5FB932CB49D6}" type="pres">
      <dgm:prSet presAssocID="{26014175-69D2-4C68-810C-F44F0F249877}" presName="ThreeNodes_1_text" presStyleLbl="node1" presStyleIdx="2" presStyleCnt="3">
        <dgm:presLayoutVars>
          <dgm:bulletEnabled val="1"/>
        </dgm:presLayoutVars>
      </dgm:prSet>
      <dgm:spPr/>
      <dgm:t>
        <a:bodyPr/>
        <a:lstStyle/>
        <a:p>
          <a:endParaRPr lang="en-US"/>
        </a:p>
      </dgm:t>
    </dgm:pt>
    <dgm:pt modelId="{57792AB4-9E20-4AA9-882E-B423CCB5940C}" type="pres">
      <dgm:prSet presAssocID="{26014175-69D2-4C68-810C-F44F0F249877}" presName="ThreeNodes_2_text" presStyleLbl="node1" presStyleIdx="2" presStyleCnt="3">
        <dgm:presLayoutVars>
          <dgm:bulletEnabled val="1"/>
        </dgm:presLayoutVars>
      </dgm:prSet>
      <dgm:spPr/>
      <dgm:t>
        <a:bodyPr/>
        <a:lstStyle/>
        <a:p>
          <a:endParaRPr lang="en-US"/>
        </a:p>
      </dgm:t>
    </dgm:pt>
    <dgm:pt modelId="{DED37F63-8243-40BD-A01E-2C46B5660BB4}" type="pres">
      <dgm:prSet presAssocID="{26014175-69D2-4C68-810C-F44F0F249877}" presName="ThreeNodes_3_text" presStyleLbl="node1" presStyleIdx="2" presStyleCnt="3">
        <dgm:presLayoutVars>
          <dgm:bulletEnabled val="1"/>
        </dgm:presLayoutVars>
      </dgm:prSet>
      <dgm:spPr/>
      <dgm:t>
        <a:bodyPr/>
        <a:lstStyle/>
        <a:p>
          <a:endParaRPr lang="en-US"/>
        </a:p>
      </dgm:t>
    </dgm:pt>
  </dgm:ptLst>
  <dgm:cxnLst>
    <dgm:cxn modelId="{2F7CB015-103F-4B1C-B6C7-19D3A45F9E80}" type="presOf" srcId="{DC665B9F-3E12-4A86-AE0C-DAD576881E8D}" destId="{CF16BB23-E972-4FA4-975E-81A20A49B410}" srcOrd="0" destOrd="0" presId="urn:microsoft.com/office/officeart/2005/8/layout/vProcess5"/>
    <dgm:cxn modelId="{E0BC617B-CEE7-4A26-9E47-F04AB4255F25}" type="presOf" srcId="{DA7B8463-FC6A-4031-A8F5-24D6A058B52C}" destId="{57792AB4-9E20-4AA9-882E-B423CCB5940C}" srcOrd="1" destOrd="0" presId="urn:microsoft.com/office/officeart/2005/8/layout/vProcess5"/>
    <dgm:cxn modelId="{A3BBE2C6-51B4-4BFF-8C77-27C0878BD3F6}" type="presOf" srcId="{1F87CDC5-9C76-4349-92BE-3AABB742F037}" destId="{F4AC9F98-6AFB-48BC-B2D2-86AE13A99A91}" srcOrd="0" destOrd="0" presId="urn:microsoft.com/office/officeart/2005/8/layout/vProcess5"/>
    <dgm:cxn modelId="{E96B8727-91D0-4E25-87CF-97CAD34C3717}" type="presOf" srcId="{6297A290-472C-4AB2-AA17-7EC6BD75B5F9}" destId="{C274FA40-E183-4D46-99F3-464B4E9CBB42}" srcOrd="0" destOrd="0" presId="urn:microsoft.com/office/officeart/2005/8/layout/vProcess5"/>
    <dgm:cxn modelId="{879F4272-B448-466B-A36A-5FC60E61B9F9}" type="presOf" srcId="{26014175-69D2-4C68-810C-F44F0F249877}" destId="{E88EBFF4-2690-495F-9805-73D9CE917437}" srcOrd="0" destOrd="0" presId="urn:microsoft.com/office/officeart/2005/8/layout/vProcess5"/>
    <dgm:cxn modelId="{8FACAD82-4BC8-45B6-92F7-C049C78264D7}" srcId="{26014175-69D2-4C68-810C-F44F0F249877}" destId="{1F87CDC5-9C76-4349-92BE-3AABB742F037}" srcOrd="2" destOrd="0" parTransId="{38A15BB7-EACE-49E6-8A29-A8912ADBF2CA}" sibTransId="{7B998485-7765-49E2-BE29-9F560A9B3C16}"/>
    <dgm:cxn modelId="{F3AD4553-92B6-468C-9C52-8C4A309B2DC1}" srcId="{26014175-69D2-4C68-810C-F44F0F249877}" destId="{DA7B8463-FC6A-4031-A8F5-24D6A058B52C}" srcOrd="1" destOrd="0" parTransId="{5F5E13F7-9B1B-4718-AA67-E334421CB100}" sibTransId="{DC665B9F-3E12-4A86-AE0C-DAD576881E8D}"/>
    <dgm:cxn modelId="{9F63381B-95C1-422D-863E-97C624E676C3}" type="presOf" srcId="{6297A290-472C-4AB2-AA17-7EC6BD75B5F9}" destId="{65BA8868-AC15-4CDD-AF7E-5FB932CB49D6}" srcOrd="1" destOrd="0" presId="urn:microsoft.com/office/officeart/2005/8/layout/vProcess5"/>
    <dgm:cxn modelId="{B7BE9907-C56C-4708-9280-A26856EDA0E2}" type="presOf" srcId="{1F87CDC5-9C76-4349-92BE-3AABB742F037}" destId="{DED37F63-8243-40BD-A01E-2C46B5660BB4}" srcOrd="1" destOrd="0" presId="urn:microsoft.com/office/officeart/2005/8/layout/vProcess5"/>
    <dgm:cxn modelId="{58F617BA-4AC9-4339-B8F8-0ACEF0C5E575}" srcId="{26014175-69D2-4C68-810C-F44F0F249877}" destId="{6297A290-472C-4AB2-AA17-7EC6BD75B5F9}" srcOrd="0" destOrd="0" parTransId="{D6353300-08C0-4966-99B3-A9289B9642A9}" sibTransId="{AA4D21A4-140F-47D2-8464-B3CA489DF11C}"/>
    <dgm:cxn modelId="{B63AA0C9-A038-44F7-BEC7-844FD175FAB2}" type="presOf" srcId="{DA7B8463-FC6A-4031-A8F5-24D6A058B52C}" destId="{E96FA945-6E7E-41F0-BF45-3E6388D17FDE}" srcOrd="0" destOrd="0" presId="urn:microsoft.com/office/officeart/2005/8/layout/vProcess5"/>
    <dgm:cxn modelId="{B3D187AF-19A5-406E-9BF4-696BDF02BCFD}" type="presOf" srcId="{AA4D21A4-140F-47D2-8464-B3CA489DF11C}" destId="{73C9FBEE-8A55-4BC3-9C81-46E358FCDF4D}" srcOrd="0" destOrd="0" presId="urn:microsoft.com/office/officeart/2005/8/layout/vProcess5"/>
    <dgm:cxn modelId="{72DD4A08-261A-4855-B774-ED9B262692E0}" type="presParOf" srcId="{E88EBFF4-2690-495F-9805-73D9CE917437}" destId="{C8ED7C73-524E-475A-80E2-07617FA81142}" srcOrd="0" destOrd="0" presId="urn:microsoft.com/office/officeart/2005/8/layout/vProcess5"/>
    <dgm:cxn modelId="{099A9A47-FEED-4F5D-8655-9A2619EAAC65}" type="presParOf" srcId="{E88EBFF4-2690-495F-9805-73D9CE917437}" destId="{C274FA40-E183-4D46-99F3-464B4E9CBB42}" srcOrd="1" destOrd="0" presId="urn:microsoft.com/office/officeart/2005/8/layout/vProcess5"/>
    <dgm:cxn modelId="{7B4086EF-D814-438E-B85A-AD134A3F7CD0}" type="presParOf" srcId="{E88EBFF4-2690-495F-9805-73D9CE917437}" destId="{E96FA945-6E7E-41F0-BF45-3E6388D17FDE}" srcOrd="2" destOrd="0" presId="urn:microsoft.com/office/officeart/2005/8/layout/vProcess5"/>
    <dgm:cxn modelId="{56E063B7-8F40-4B4B-A4EC-BE30FA3B06DB}" type="presParOf" srcId="{E88EBFF4-2690-495F-9805-73D9CE917437}" destId="{F4AC9F98-6AFB-48BC-B2D2-86AE13A99A91}" srcOrd="3" destOrd="0" presId="urn:microsoft.com/office/officeart/2005/8/layout/vProcess5"/>
    <dgm:cxn modelId="{24CCD7B7-1AEE-4ADA-BF28-9952600AE4FF}" type="presParOf" srcId="{E88EBFF4-2690-495F-9805-73D9CE917437}" destId="{73C9FBEE-8A55-4BC3-9C81-46E358FCDF4D}" srcOrd="4" destOrd="0" presId="urn:microsoft.com/office/officeart/2005/8/layout/vProcess5"/>
    <dgm:cxn modelId="{B97FCADD-09E2-48E4-82B8-6CAD1C2A00DD}" type="presParOf" srcId="{E88EBFF4-2690-495F-9805-73D9CE917437}" destId="{CF16BB23-E972-4FA4-975E-81A20A49B410}" srcOrd="5" destOrd="0" presId="urn:microsoft.com/office/officeart/2005/8/layout/vProcess5"/>
    <dgm:cxn modelId="{8944FA82-AC2A-4CAF-9782-89B188D643FE}" type="presParOf" srcId="{E88EBFF4-2690-495F-9805-73D9CE917437}" destId="{65BA8868-AC15-4CDD-AF7E-5FB932CB49D6}" srcOrd="6" destOrd="0" presId="urn:microsoft.com/office/officeart/2005/8/layout/vProcess5"/>
    <dgm:cxn modelId="{B428A97C-2CE1-4310-BC93-E610055FA119}" type="presParOf" srcId="{E88EBFF4-2690-495F-9805-73D9CE917437}" destId="{57792AB4-9E20-4AA9-882E-B423CCB5940C}" srcOrd="7" destOrd="0" presId="urn:microsoft.com/office/officeart/2005/8/layout/vProcess5"/>
    <dgm:cxn modelId="{9E23059D-2303-4E5A-87FA-D4BC24C98780}" type="presParOf" srcId="{E88EBFF4-2690-495F-9805-73D9CE917437}" destId="{DED37F63-8243-40BD-A01E-2C46B5660BB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7C754F2-2524-47C7-A3B0-38CCB00F7867}" type="doc">
      <dgm:prSet loTypeId="urn:diagrams.loki3.com/VaryingWidthList+Icon" loCatId="list" qsTypeId="urn:microsoft.com/office/officeart/2005/8/quickstyle/simple1" qsCatId="simple" csTypeId="urn:microsoft.com/office/officeart/2005/8/colors/colorful3" csCatId="colorful" phldr="1"/>
      <dgm:spPr/>
    </dgm:pt>
    <dgm:pt modelId="{BCF023E8-812D-459D-BF93-C6B6D2F893B9}">
      <dgm:prSet phldrT="[Text]"/>
      <dgm:spPr/>
      <dgm:t>
        <a:bodyPr/>
        <a:lstStyle/>
        <a:p>
          <a:r>
            <a:rPr lang="en-US" dirty="0" smtClean="0"/>
            <a:t>Over criticize employees</a:t>
          </a:r>
          <a:endParaRPr lang="en-US" dirty="0"/>
        </a:p>
      </dgm:t>
    </dgm:pt>
    <dgm:pt modelId="{80CE9C82-1B7F-4749-8856-15E2D652D074}" type="parTrans" cxnId="{5D30B0EA-870F-4D9B-87C5-551217CF75CD}">
      <dgm:prSet/>
      <dgm:spPr/>
    </dgm:pt>
    <dgm:pt modelId="{7FBEB3D1-37C5-43A8-AD62-37C9863EF2B5}" type="sibTrans" cxnId="{5D30B0EA-870F-4D9B-87C5-551217CF75CD}">
      <dgm:prSet/>
      <dgm:spPr/>
    </dgm:pt>
    <dgm:pt modelId="{03393B66-FF0C-4F53-8464-F5FC03C25951}">
      <dgm:prSet phldrT="[Text]"/>
      <dgm:spPr/>
      <dgm:t>
        <a:bodyPr/>
        <a:lstStyle/>
        <a:p>
          <a:r>
            <a:rPr lang="en-US" dirty="0" smtClean="0"/>
            <a:t>Only focus on the negative</a:t>
          </a:r>
          <a:endParaRPr lang="en-US" dirty="0"/>
        </a:p>
      </dgm:t>
    </dgm:pt>
    <dgm:pt modelId="{AABF8F0F-3B22-4AAA-A4C7-D9AB98DF4B7C}" type="parTrans" cxnId="{5384D778-12DD-4E8F-9A60-0FEC37147C19}">
      <dgm:prSet/>
      <dgm:spPr/>
    </dgm:pt>
    <dgm:pt modelId="{688F7506-63FC-4EBD-90CB-FDCF395ABF0A}" type="sibTrans" cxnId="{5384D778-12DD-4E8F-9A60-0FEC37147C19}">
      <dgm:prSet/>
      <dgm:spPr/>
    </dgm:pt>
    <dgm:pt modelId="{C7A00B37-8865-4039-AC56-4CCA301DCA63}">
      <dgm:prSet phldrT="[Text]"/>
      <dgm:spPr/>
      <dgm:t>
        <a:bodyPr/>
        <a:lstStyle/>
        <a:p>
          <a:r>
            <a:rPr lang="en-US" dirty="0" smtClean="0"/>
            <a:t>Micromanage employees and ‘hover’ over their work.</a:t>
          </a:r>
          <a:endParaRPr lang="en-US" dirty="0"/>
        </a:p>
      </dgm:t>
    </dgm:pt>
    <dgm:pt modelId="{5995CF89-0F8D-4BC8-AE46-764C20198CFA}" type="parTrans" cxnId="{C9574448-386E-4DBB-9326-18FA3061E275}">
      <dgm:prSet/>
      <dgm:spPr/>
    </dgm:pt>
    <dgm:pt modelId="{67CEA47A-7D88-432E-B454-23096E1AD6D1}" type="sibTrans" cxnId="{C9574448-386E-4DBB-9326-18FA3061E275}">
      <dgm:prSet/>
      <dgm:spPr/>
    </dgm:pt>
    <dgm:pt modelId="{F57E49B0-3670-4C38-BB3D-4D9CC592E54A}" type="pres">
      <dgm:prSet presAssocID="{47C754F2-2524-47C7-A3B0-38CCB00F7867}" presName="Name0" presStyleCnt="0">
        <dgm:presLayoutVars>
          <dgm:resizeHandles/>
        </dgm:presLayoutVars>
      </dgm:prSet>
      <dgm:spPr/>
    </dgm:pt>
    <dgm:pt modelId="{6D53E5C8-950C-4DB1-81CF-0F10AF75787F}" type="pres">
      <dgm:prSet presAssocID="{BCF023E8-812D-459D-BF93-C6B6D2F893B9}" presName="text" presStyleLbl="node1" presStyleIdx="0" presStyleCnt="3" custScaleX="194872">
        <dgm:presLayoutVars>
          <dgm:bulletEnabled val="1"/>
        </dgm:presLayoutVars>
      </dgm:prSet>
      <dgm:spPr/>
      <dgm:t>
        <a:bodyPr/>
        <a:lstStyle/>
        <a:p>
          <a:endParaRPr lang="en-US"/>
        </a:p>
      </dgm:t>
    </dgm:pt>
    <dgm:pt modelId="{1E765680-9727-4BDF-B92D-B72FABD3B87C}" type="pres">
      <dgm:prSet presAssocID="{7FBEB3D1-37C5-43A8-AD62-37C9863EF2B5}" presName="space" presStyleCnt="0"/>
      <dgm:spPr/>
    </dgm:pt>
    <dgm:pt modelId="{5482F560-8CA7-41AA-87F2-7D2C10E7D411}" type="pres">
      <dgm:prSet presAssocID="{03393B66-FF0C-4F53-8464-F5FC03C25951}" presName="text" presStyleLbl="node1" presStyleIdx="1" presStyleCnt="3" custScaleX="146410">
        <dgm:presLayoutVars>
          <dgm:bulletEnabled val="1"/>
        </dgm:presLayoutVars>
      </dgm:prSet>
      <dgm:spPr/>
      <dgm:t>
        <a:bodyPr/>
        <a:lstStyle/>
        <a:p>
          <a:endParaRPr lang="en-US"/>
        </a:p>
      </dgm:t>
    </dgm:pt>
    <dgm:pt modelId="{5CDCDF35-D8E4-4AD2-A8E2-A7172F216A29}" type="pres">
      <dgm:prSet presAssocID="{688F7506-63FC-4EBD-90CB-FDCF395ABF0A}" presName="space" presStyleCnt="0"/>
      <dgm:spPr/>
    </dgm:pt>
    <dgm:pt modelId="{8D4C74A8-C1FA-472F-94B5-9A49CF1D8E58}" type="pres">
      <dgm:prSet presAssocID="{C7A00B37-8865-4039-AC56-4CCA301DCA63}" presName="text" presStyleLbl="node1" presStyleIdx="2" presStyleCnt="3">
        <dgm:presLayoutVars>
          <dgm:bulletEnabled val="1"/>
        </dgm:presLayoutVars>
      </dgm:prSet>
      <dgm:spPr/>
      <dgm:t>
        <a:bodyPr/>
        <a:lstStyle/>
        <a:p>
          <a:endParaRPr lang="en-US"/>
        </a:p>
      </dgm:t>
    </dgm:pt>
  </dgm:ptLst>
  <dgm:cxnLst>
    <dgm:cxn modelId="{85244317-497F-4AF9-A9A6-2821017BCE0D}" type="presOf" srcId="{BCF023E8-812D-459D-BF93-C6B6D2F893B9}" destId="{6D53E5C8-950C-4DB1-81CF-0F10AF75787F}" srcOrd="0" destOrd="0" presId="urn:diagrams.loki3.com/VaryingWidthList+Icon"/>
    <dgm:cxn modelId="{5DF5EB7C-5243-4058-A763-7C1949345E9D}" type="presOf" srcId="{47C754F2-2524-47C7-A3B0-38CCB00F7867}" destId="{F57E49B0-3670-4C38-BB3D-4D9CC592E54A}" srcOrd="0" destOrd="0" presId="urn:diagrams.loki3.com/VaryingWidthList+Icon"/>
    <dgm:cxn modelId="{5384D778-12DD-4E8F-9A60-0FEC37147C19}" srcId="{47C754F2-2524-47C7-A3B0-38CCB00F7867}" destId="{03393B66-FF0C-4F53-8464-F5FC03C25951}" srcOrd="1" destOrd="0" parTransId="{AABF8F0F-3B22-4AAA-A4C7-D9AB98DF4B7C}" sibTransId="{688F7506-63FC-4EBD-90CB-FDCF395ABF0A}"/>
    <dgm:cxn modelId="{5D30B0EA-870F-4D9B-87C5-551217CF75CD}" srcId="{47C754F2-2524-47C7-A3B0-38CCB00F7867}" destId="{BCF023E8-812D-459D-BF93-C6B6D2F893B9}" srcOrd="0" destOrd="0" parTransId="{80CE9C82-1B7F-4749-8856-15E2D652D074}" sibTransId="{7FBEB3D1-37C5-43A8-AD62-37C9863EF2B5}"/>
    <dgm:cxn modelId="{C9574448-386E-4DBB-9326-18FA3061E275}" srcId="{47C754F2-2524-47C7-A3B0-38CCB00F7867}" destId="{C7A00B37-8865-4039-AC56-4CCA301DCA63}" srcOrd="2" destOrd="0" parTransId="{5995CF89-0F8D-4BC8-AE46-764C20198CFA}" sibTransId="{67CEA47A-7D88-432E-B454-23096E1AD6D1}"/>
    <dgm:cxn modelId="{030CD2BA-502A-4CFA-B13C-4B30E9CC315A}" type="presOf" srcId="{03393B66-FF0C-4F53-8464-F5FC03C25951}" destId="{5482F560-8CA7-41AA-87F2-7D2C10E7D411}" srcOrd="0" destOrd="0" presId="urn:diagrams.loki3.com/VaryingWidthList+Icon"/>
    <dgm:cxn modelId="{3E596F45-EC76-4086-AA67-309A3B0A796C}" type="presOf" srcId="{C7A00B37-8865-4039-AC56-4CCA301DCA63}" destId="{8D4C74A8-C1FA-472F-94B5-9A49CF1D8E58}" srcOrd="0" destOrd="0" presId="urn:diagrams.loki3.com/VaryingWidthList+Icon"/>
    <dgm:cxn modelId="{7A81A384-7D03-4059-AE8D-3CBF7B50EB55}" type="presParOf" srcId="{F57E49B0-3670-4C38-BB3D-4D9CC592E54A}" destId="{6D53E5C8-950C-4DB1-81CF-0F10AF75787F}" srcOrd="0" destOrd="0" presId="urn:diagrams.loki3.com/VaryingWidthList+Icon"/>
    <dgm:cxn modelId="{739D55FA-AD00-47BA-A330-8588DF34836B}" type="presParOf" srcId="{F57E49B0-3670-4C38-BB3D-4D9CC592E54A}" destId="{1E765680-9727-4BDF-B92D-B72FABD3B87C}" srcOrd="1" destOrd="0" presId="urn:diagrams.loki3.com/VaryingWidthList+Icon"/>
    <dgm:cxn modelId="{E30D8DF7-2C69-483C-811D-C10592F2CC9C}" type="presParOf" srcId="{F57E49B0-3670-4C38-BB3D-4D9CC592E54A}" destId="{5482F560-8CA7-41AA-87F2-7D2C10E7D411}" srcOrd="2" destOrd="0" presId="urn:diagrams.loki3.com/VaryingWidthList+Icon"/>
    <dgm:cxn modelId="{13F2497E-1BB3-4C9E-BA03-82B9A174293F}" type="presParOf" srcId="{F57E49B0-3670-4C38-BB3D-4D9CC592E54A}" destId="{5CDCDF35-D8E4-4AD2-A8E2-A7172F216A29}" srcOrd="3" destOrd="0" presId="urn:diagrams.loki3.com/VaryingWidthList+Icon"/>
    <dgm:cxn modelId="{D0A9CC17-C9CB-41EA-9D6E-6026DB6E938B}" type="presParOf" srcId="{F57E49B0-3670-4C38-BB3D-4D9CC592E54A}" destId="{8D4C74A8-C1FA-472F-94B5-9A49CF1D8E5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7F94979-2E91-4B21-BB5C-042C1CC91B3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B242E7B4-C5B9-40D4-81C4-C9B2C950C166}">
      <dgm:prSet phldrT="[Text]"/>
      <dgm:spPr/>
      <dgm:t>
        <a:bodyPr/>
        <a:lstStyle/>
        <a:p>
          <a:r>
            <a:rPr lang="en-US" dirty="0" smtClean="0"/>
            <a:t>Follow up with them if possible</a:t>
          </a:r>
          <a:endParaRPr lang="en-US" dirty="0"/>
        </a:p>
      </dgm:t>
    </dgm:pt>
    <dgm:pt modelId="{3F879C31-05C3-45A3-BB9F-3859A946DBBF}" type="parTrans" cxnId="{FDA6F86E-3F77-4E22-AF51-3E194D6EF4FE}">
      <dgm:prSet/>
      <dgm:spPr/>
      <dgm:t>
        <a:bodyPr/>
        <a:lstStyle/>
        <a:p>
          <a:endParaRPr lang="en-US"/>
        </a:p>
      </dgm:t>
    </dgm:pt>
    <dgm:pt modelId="{B1E99C8F-9914-45D3-BEAB-BF2BEADC2A21}" type="sibTrans" cxnId="{FDA6F86E-3F77-4E22-AF51-3E194D6EF4FE}">
      <dgm:prSet/>
      <dgm:spPr/>
      <dgm:t>
        <a:bodyPr/>
        <a:lstStyle/>
        <a:p>
          <a:endParaRPr lang="en-US"/>
        </a:p>
      </dgm:t>
    </dgm:pt>
    <dgm:pt modelId="{436901A3-3C5C-4A8F-B5DA-0C04D98D9F8F}">
      <dgm:prSet phldrT="[Text]"/>
      <dgm:spPr/>
      <dgm:t>
        <a:bodyPr/>
        <a:lstStyle/>
        <a:p>
          <a:r>
            <a:rPr lang="en-US" dirty="0" smtClean="0"/>
            <a:t>Why are they leaving?</a:t>
          </a:r>
          <a:endParaRPr lang="en-US" dirty="0"/>
        </a:p>
      </dgm:t>
    </dgm:pt>
    <dgm:pt modelId="{F02243F1-80D2-4FEC-A97F-688A101CD67F}" type="parTrans" cxnId="{D8D3E184-AFB3-4309-A1CD-832B0259B7E3}">
      <dgm:prSet/>
      <dgm:spPr/>
      <dgm:t>
        <a:bodyPr/>
        <a:lstStyle/>
        <a:p>
          <a:endParaRPr lang="en-US"/>
        </a:p>
      </dgm:t>
    </dgm:pt>
    <dgm:pt modelId="{DB84DA6D-378C-47CF-B795-6116B80EBD97}" type="sibTrans" cxnId="{D8D3E184-AFB3-4309-A1CD-832B0259B7E3}">
      <dgm:prSet/>
      <dgm:spPr/>
      <dgm:t>
        <a:bodyPr/>
        <a:lstStyle/>
        <a:p>
          <a:endParaRPr lang="en-US"/>
        </a:p>
      </dgm:t>
    </dgm:pt>
    <dgm:pt modelId="{0F9A4EFC-12A0-459D-A164-2AAE63BC3ABE}">
      <dgm:prSet phldrT="[Text]"/>
      <dgm:spPr/>
      <dgm:t>
        <a:bodyPr/>
        <a:lstStyle/>
        <a:p>
          <a:r>
            <a:rPr lang="en-US" dirty="0" smtClean="0"/>
            <a:t>Speak with manager right away</a:t>
          </a:r>
          <a:endParaRPr lang="en-US" dirty="0"/>
        </a:p>
      </dgm:t>
    </dgm:pt>
    <dgm:pt modelId="{F3AE823B-3E1D-4494-91ED-B78CC7FA8983}" type="parTrans" cxnId="{EBA86B99-DB30-45C1-95B7-3FC0AD282F9B}">
      <dgm:prSet/>
      <dgm:spPr/>
      <dgm:t>
        <a:bodyPr/>
        <a:lstStyle/>
        <a:p>
          <a:endParaRPr lang="en-US"/>
        </a:p>
      </dgm:t>
    </dgm:pt>
    <dgm:pt modelId="{6D8355FD-5BBC-4ED6-8552-1D5F7546543A}" type="sibTrans" cxnId="{EBA86B99-DB30-45C1-95B7-3FC0AD282F9B}">
      <dgm:prSet/>
      <dgm:spPr/>
      <dgm:t>
        <a:bodyPr/>
        <a:lstStyle/>
        <a:p>
          <a:endParaRPr lang="en-US"/>
        </a:p>
      </dgm:t>
    </dgm:pt>
    <dgm:pt modelId="{997D123D-6921-488A-AE77-BB66ABF91E20}" type="pres">
      <dgm:prSet presAssocID="{47F94979-2E91-4B21-BB5C-042C1CC91B39}" presName="Name0" presStyleCnt="0">
        <dgm:presLayoutVars>
          <dgm:chMax val="7"/>
          <dgm:chPref val="7"/>
          <dgm:dir/>
        </dgm:presLayoutVars>
      </dgm:prSet>
      <dgm:spPr/>
      <dgm:t>
        <a:bodyPr/>
        <a:lstStyle/>
        <a:p>
          <a:endParaRPr lang="en-US"/>
        </a:p>
      </dgm:t>
    </dgm:pt>
    <dgm:pt modelId="{553F4905-34F1-4CA2-8286-E7B48E49DFB0}" type="pres">
      <dgm:prSet presAssocID="{47F94979-2E91-4B21-BB5C-042C1CC91B39}" presName="Name1" presStyleCnt="0"/>
      <dgm:spPr/>
    </dgm:pt>
    <dgm:pt modelId="{8014D77C-482F-4BE6-9873-B7ECBF97A282}" type="pres">
      <dgm:prSet presAssocID="{47F94979-2E91-4B21-BB5C-042C1CC91B39}" presName="cycle" presStyleCnt="0"/>
      <dgm:spPr/>
    </dgm:pt>
    <dgm:pt modelId="{12DC4AEB-B0DE-4551-84EE-00AD3D18FB98}" type="pres">
      <dgm:prSet presAssocID="{47F94979-2E91-4B21-BB5C-042C1CC91B39}" presName="srcNode" presStyleLbl="node1" presStyleIdx="0" presStyleCnt="3"/>
      <dgm:spPr/>
    </dgm:pt>
    <dgm:pt modelId="{642FF667-9575-4C47-95E1-D939DC9BE9CF}" type="pres">
      <dgm:prSet presAssocID="{47F94979-2E91-4B21-BB5C-042C1CC91B39}" presName="conn" presStyleLbl="parChTrans1D2" presStyleIdx="0" presStyleCnt="1"/>
      <dgm:spPr/>
      <dgm:t>
        <a:bodyPr/>
        <a:lstStyle/>
        <a:p>
          <a:endParaRPr lang="en-US"/>
        </a:p>
      </dgm:t>
    </dgm:pt>
    <dgm:pt modelId="{39374EE2-DD45-4A0A-BCCE-47F47D0CA7A7}" type="pres">
      <dgm:prSet presAssocID="{47F94979-2E91-4B21-BB5C-042C1CC91B39}" presName="extraNode" presStyleLbl="node1" presStyleIdx="0" presStyleCnt="3"/>
      <dgm:spPr/>
    </dgm:pt>
    <dgm:pt modelId="{E361D96B-8471-4FDB-9429-48AD6507C92A}" type="pres">
      <dgm:prSet presAssocID="{47F94979-2E91-4B21-BB5C-042C1CC91B39}" presName="dstNode" presStyleLbl="node1" presStyleIdx="0" presStyleCnt="3"/>
      <dgm:spPr/>
    </dgm:pt>
    <dgm:pt modelId="{09135C9E-EFAA-4A97-B6A7-20455F8CA726}" type="pres">
      <dgm:prSet presAssocID="{B242E7B4-C5B9-40D4-81C4-C9B2C950C166}" presName="text_1" presStyleLbl="node1" presStyleIdx="0" presStyleCnt="3">
        <dgm:presLayoutVars>
          <dgm:bulletEnabled val="1"/>
        </dgm:presLayoutVars>
      </dgm:prSet>
      <dgm:spPr/>
      <dgm:t>
        <a:bodyPr/>
        <a:lstStyle/>
        <a:p>
          <a:endParaRPr lang="en-US"/>
        </a:p>
      </dgm:t>
    </dgm:pt>
    <dgm:pt modelId="{937B671B-F0EB-43CA-B075-05BED049E467}" type="pres">
      <dgm:prSet presAssocID="{B242E7B4-C5B9-40D4-81C4-C9B2C950C166}" presName="accent_1" presStyleCnt="0"/>
      <dgm:spPr/>
    </dgm:pt>
    <dgm:pt modelId="{B4434E0D-4C09-4602-967F-8ED9ADFE96E4}" type="pres">
      <dgm:prSet presAssocID="{B242E7B4-C5B9-40D4-81C4-C9B2C950C166}" presName="accentRepeatNode" presStyleLbl="solidFgAcc1" presStyleIdx="0" presStyleCnt="3"/>
      <dgm:spPr/>
    </dgm:pt>
    <dgm:pt modelId="{B997B139-A953-4A17-9CAD-46A7FB5321E6}" type="pres">
      <dgm:prSet presAssocID="{436901A3-3C5C-4A8F-B5DA-0C04D98D9F8F}" presName="text_2" presStyleLbl="node1" presStyleIdx="1" presStyleCnt="3">
        <dgm:presLayoutVars>
          <dgm:bulletEnabled val="1"/>
        </dgm:presLayoutVars>
      </dgm:prSet>
      <dgm:spPr/>
      <dgm:t>
        <a:bodyPr/>
        <a:lstStyle/>
        <a:p>
          <a:endParaRPr lang="en-US"/>
        </a:p>
      </dgm:t>
    </dgm:pt>
    <dgm:pt modelId="{B098D0B6-2FA8-405C-94BA-B5CA02646A16}" type="pres">
      <dgm:prSet presAssocID="{436901A3-3C5C-4A8F-B5DA-0C04D98D9F8F}" presName="accent_2" presStyleCnt="0"/>
      <dgm:spPr/>
    </dgm:pt>
    <dgm:pt modelId="{40EB518F-C891-4AB1-88F5-D4ED7E4ACE6D}" type="pres">
      <dgm:prSet presAssocID="{436901A3-3C5C-4A8F-B5DA-0C04D98D9F8F}" presName="accentRepeatNode" presStyleLbl="solidFgAcc1" presStyleIdx="1" presStyleCnt="3"/>
      <dgm:spPr/>
    </dgm:pt>
    <dgm:pt modelId="{511EEB47-E19D-43EC-9F46-2C0306D9371D}" type="pres">
      <dgm:prSet presAssocID="{0F9A4EFC-12A0-459D-A164-2AAE63BC3ABE}" presName="text_3" presStyleLbl="node1" presStyleIdx="2" presStyleCnt="3">
        <dgm:presLayoutVars>
          <dgm:bulletEnabled val="1"/>
        </dgm:presLayoutVars>
      </dgm:prSet>
      <dgm:spPr/>
      <dgm:t>
        <a:bodyPr/>
        <a:lstStyle/>
        <a:p>
          <a:endParaRPr lang="en-US"/>
        </a:p>
      </dgm:t>
    </dgm:pt>
    <dgm:pt modelId="{DCF7A34B-86DC-4E1F-B526-F571E4C67CA6}" type="pres">
      <dgm:prSet presAssocID="{0F9A4EFC-12A0-459D-A164-2AAE63BC3ABE}" presName="accent_3" presStyleCnt="0"/>
      <dgm:spPr/>
    </dgm:pt>
    <dgm:pt modelId="{6F1A9E16-2B0F-41D8-A778-9375F001EFBC}" type="pres">
      <dgm:prSet presAssocID="{0F9A4EFC-12A0-459D-A164-2AAE63BC3ABE}" presName="accentRepeatNode" presStyleLbl="solidFgAcc1" presStyleIdx="2" presStyleCnt="3"/>
      <dgm:spPr/>
    </dgm:pt>
  </dgm:ptLst>
  <dgm:cxnLst>
    <dgm:cxn modelId="{EBA86B99-DB30-45C1-95B7-3FC0AD282F9B}" srcId="{47F94979-2E91-4B21-BB5C-042C1CC91B39}" destId="{0F9A4EFC-12A0-459D-A164-2AAE63BC3ABE}" srcOrd="2" destOrd="0" parTransId="{F3AE823B-3E1D-4494-91ED-B78CC7FA8983}" sibTransId="{6D8355FD-5BBC-4ED6-8552-1D5F7546543A}"/>
    <dgm:cxn modelId="{23DB0927-15DF-4657-9B00-E11586EC742C}" type="presOf" srcId="{0F9A4EFC-12A0-459D-A164-2AAE63BC3ABE}" destId="{511EEB47-E19D-43EC-9F46-2C0306D9371D}" srcOrd="0" destOrd="0" presId="urn:microsoft.com/office/officeart/2008/layout/VerticalCurvedList"/>
    <dgm:cxn modelId="{638C72F8-4768-47CC-A8FC-0236ACB0624D}" type="presOf" srcId="{436901A3-3C5C-4A8F-B5DA-0C04D98D9F8F}" destId="{B997B139-A953-4A17-9CAD-46A7FB5321E6}" srcOrd="0" destOrd="0" presId="urn:microsoft.com/office/officeart/2008/layout/VerticalCurvedList"/>
    <dgm:cxn modelId="{760B31A8-C94F-408D-B858-71733A5C309F}" type="presOf" srcId="{47F94979-2E91-4B21-BB5C-042C1CC91B39}" destId="{997D123D-6921-488A-AE77-BB66ABF91E20}" srcOrd="0" destOrd="0" presId="urn:microsoft.com/office/officeart/2008/layout/VerticalCurvedList"/>
    <dgm:cxn modelId="{A3F1C1A3-FDDA-4363-BC5E-87C27E3A0E22}" type="presOf" srcId="{B242E7B4-C5B9-40D4-81C4-C9B2C950C166}" destId="{09135C9E-EFAA-4A97-B6A7-20455F8CA726}" srcOrd="0" destOrd="0" presId="urn:microsoft.com/office/officeart/2008/layout/VerticalCurvedList"/>
    <dgm:cxn modelId="{FDA6F86E-3F77-4E22-AF51-3E194D6EF4FE}" srcId="{47F94979-2E91-4B21-BB5C-042C1CC91B39}" destId="{B242E7B4-C5B9-40D4-81C4-C9B2C950C166}" srcOrd="0" destOrd="0" parTransId="{3F879C31-05C3-45A3-BB9F-3859A946DBBF}" sibTransId="{B1E99C8F-9914-45D3-BEAB-BF2BEADC2A21}"/>
    <dgm:cxn modelId="{D8D3E184-AFB3-4309-A1CD-832B0259B7E3}" srcId="{47F94979-2E91-4B21-BB5C-042C1CC91B39}" destId="{436901A3-3C5C-4A8F-B5DA-0C04D98D9F8F}" srcOrd="1" destOrd="0" parTransId="{F02243F1-80D2-4FEC-A97F-688A101CD67F}" sibTransId="{DB84DA6D-378C-47CF-B795-6116B80EBD97}"/>
    <dgm:cxn modelId="{0BE689CD-4991-4628-9CCE-AD10358A84D6}" type="presOf" srcId="{B1E99C8F-9914-45D3-BEAB-BF2BEADC2A21}" destId="{642FF667-9575-4C47-95E1-D939DC9BE9CF}" srcOrd="0" destOrd="0" presId="urn:microsoft.com/office/officeart/2008/layout/VerticalCurvedList"/>
    <dgm:cxn modelId="{8AB61706-44FF-44E6-A921-EF90F46F5581}" type="presParOf" srcId="{997D123D-6921-488A-AE77-BB66ABF91E20}" destId="{553F4905-34F1-4CA2-8286-E7B48E49DFB0}" srcOrd="0" destOrd="0" presId="urn:microsoft.com/office/officeart/2008/layout/VerticalCurvedList"/>
    <dgm:cxn modelId="{CAE98976-A210-449F-AE7A-B286C1D03C11}" type="presParOf" srcId="{553F4905-34F1-4CA2-8286-E7B48E49DFB0}" destId="{8014D77C-482F-4BE6-9873-B7ECBF97A282}" srcOrd="0" destOrd="0" presId="urn:microsoft.com/office/officeart/2008/layout/VerticalCurvedList"/>
    <dgm:cxn modelId="{A195B4EA-86B6-4551-8402-09A2C4FA96C2}" type="presParOf" srcId="{8014D77C-482F-4BE6-9873-B7ECBF97A282}" destId="{12DC4AEB-B0DE-4551-84EE-00AD3D18FB98}" srcOrd="0" destOrd="0" presId="urn:microsoft.com/office/officeart/2008/layout/VerticalCurvedList"/>
    <dgm:cxn modelId="{042858BC-2F00-42E8-9972-A0A6DC2FA23B}" type="presParOf" srcId="{8014D77C-482F-4BE6-9873-B7ECBF97A282}" destId="{642FF667-9575-4C47-95E1-D939DC9BE9CF}" srcOrd="1" destOrd="0" presId="urn:microsoft.com/office/officeart/2008/layout/VerticalCurvedList"/>
    <dgm:cxn modelId="{5CA14A3E-1515-46BD-AB9E-E2A93132E866}" type="presParOf" srcId="{8014D77C-482F-4BE6-9873-B7ECBF97A282}" destId="{39374EE2-DD45-4A0A-BCCE-47F47D0CA7A7}" srcOrd="2" destOrd="0" presId="urn:microsoft.com/office/officeart/2008/layout/VerticalCurvedList"/>
    <dgm:cxn modelId="{BCAE1969-1698-4CE0-A957-D53389FDB10E}" type="presParOf" srcId="{8014D77C-482F-4BE6-9873-B7ECBF97A282}" destId="{E361D96B-8471-4FDB-9429-48AD6507C92A}" srcOrd="3" destOrd="0" presId="urn:microsoft.com/office/officeart/2008/layout/VerticalCurvedList"/>
    <dgm:cxn modelId="{94843614-504E-46A2-989C-69B82C657878}" type="presParOf" srcId="{553F4905-34F1-4CA2-8286-E7B48E49DFB0}" destId="{09135C9E-EFAA-4A97-B6A7-20455F8CA726}" srcOrd="1" destOrd="0" presId="urn:microsoft.com/office/officeart/2008/layout/VerticalCurvedList"/>
    <dgm:cxn modelId="{2E5C826F-CB84-4CF4-BDF9-14F81B9C30A7}" type="presParOf" srcId="{553F4905-34F1-4CA2-8286-E7B48E49DFB0}" destId="{937B671B-F0EB-43CA-B075-05BED049E467}" srcOrd="2" destOrd="0" presId="urn:microsoft.com/office/officeart/2008/layout/VerticalCurvedList"/>
    <dgm:cxn modelId="{85EC75ED-2AC0-465A-85F8-8D2AFFA209B0}" type="presParOf" srcId="{937B671B-F0EB-43CA-B075-05BED049E467}" destId="{B4434E0D-4C09-4602-967F-8ED9ADFE96E4}" srcOrd="0" destOrd="0" presId="urn:microsoft.com/office/officeart/2008/layout/VerticalCurvedList"/>
    <dgm:cxn modelId="{4FBB2976-30CA-4387-8F62-44F61D004CD1}" type="presParOf" srcId="{553F4905-34F1-4CA2-8286-E7B48E49DFB0}" destId="{B997B139-A953-4A17-9CAD-46A7FB5321E6}" srcOrd="3" destOrd="0" presId="urn:microsoft.com/office/officeart/2008/layout/VerticalCurvedList"/>
    <dgm:cxn modelId="{C15639F3-1B54-476D-9C39-4E2A0D321D65}" type="presParOf" srcId="{553F4905-34F1-4CA2-8286-E7B48E49DFB0}" destId="{B098D0B6-2FA8-405C-94BA-B5CA02646A16}" srcOrd="4" destOrd="0" presId="urn:microsoft.com/office/officeart/2008/layout/VerticalCurvedList"/>
    <dgm:cxn modelId="{74B06F01-4F43-458C-A220-356546ACA936}" type="presParOf" srcId="{B098D0B6-2FA8-405C-94BA-B5CA02646A16}" destId="{40EB518F-C891-4AB1-88F5-D4ED7E4ACE6D}" srcOrd="0" destOrd="0" presId="urn:microsoft.com/office/officeart/2008/layout/VerticalCurvedList"/>
    <dgm:cxn modelId="{B3A03EFD-E02F-4494-A2F1-B7331B954053}" type="presParOf" srcId="{553F4905-34F1-4CA2-8286-E7B48E49DFB0}" destId="{511EEB47-E19D-43EC-9F46-2C0306D9371D}" srcOrd="5" destOrd="0" presId="urn:microsoft.com/office/officeart/2008/layout/VerticalCurvedList"/>
    <dgm:cxn modelId="{9BB93881-1646-4748-9443-51A16D3815DF}" type="presParOf" srcId="{553F4905-34F1-4CA2-8286-E7B48E49DFB0}" destId="{DCF7A34B-86DC-4E1F-B526-F571E4C67CA6}" srcOrd="6" destOrd="0" presId="urn:microsoft.com/office/officeart/2008/layout/VerticalCurvedList"/>
    <dgm:cxn modelId="{26879717-FD66-4E04-AE2C-08BD0B8C55A3}" type="presParOf" srcId="{DCF7A34B-86DC-4E1F-B526-F571E4C67CA6}" destId="{6F1A9E16-2B0F-41D8-A778-9375F001EF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08C2F9-9545-401F-BB03-BBA23A34E4FF}"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171C4E2-F9B0-40AA-ACA8-49A02AA14EB0}">
      <dgm:prSet phldrT="[Text]"/>
      <dgm:spPr/>
      <dgm:t>
        <a:bodyPr/>
        <a:lstStyle/>
        <a:p>
          <a:r>
            <a:rPr lang="en-US" dirty="0" smtClean="0"/>
            <a:t>Challenge at first</a:t>
          </a:r>
          <a:endParaRPr lang="en-US" dirty="0"/>
        </a:p>
      </dgm:t>
    </dgm:pt>
    <dgm:pt modelId="{002ACA5D-0A20-4FA6-88D5-F46CD2718683}" type="parTrans" cxnId="{A24BE437-25CD-4CA6-98FE-5E70B0C9DEF6}">
      <dgm:prSet/>
      <dgm:spPr/>
      <dgm:t>
        <a:bodyPr/>
        <a:lstStyle/>
        <a:p>
          <a:endParaRPr lang="en-US"/>
        </a:p>
      </dgm:t>
    </dgm:pt>
    <dgm:pt modelId="{6346C314-0D3A-48CA-ADED-96E42DB4D52E}" type="sibTrans" cxnId="{A24BE437-25CD-4CA6-98FE-5E70B0C9DEF6}">
      <dgm:prSet/>
      <dgm:spPr/>
      <dgm:t>
        <a:bodyPr/>
        <a:lstStyle/>
        <a:p>
          <a:endParaRPr lang="en-US"/>
        </a:p>
      </dgm:t>
    </dgm:pt>
    <dgm:pt modelId="{09665E97-5B04-4E37-99CB-9C6A83C933A1}">
      <dgm:prSet phldrT="[Text]"/>
      <dgm:spPr/>
      <dgm:t>
        <a:bodyPr/>
        <a:lstStyle/>
        <a:p>
          <a:r>
            <a:rPr lang="en-US" dirty="0" smtClean="0"/>
            <a:t>Create a list</a:t>
          </a:r>
          <a:endParaRPr lang="en-US" dirty="0"/>
        </a:p>
      </dgm:t>
    </dgm:pt>
    <dgm:pt modelId="{6147A29A-3771-49AA-B13C-0F456A637EE3}" type="parTrans" cxnId="{B90BB32C-530D-4AEC-A6C3-15C0FA42F309}">
      <dgm:prSet/>
      <dgm:spPr/>
      <dgm:t>
        <a:bodyPr/>
        <a:lstStyle/>
        <a:p>
          <a:endParaRPr lang="en-US"/>
        </a:p>
      </dgm:t>
    </dgm:pt>
    <dgm:pt modelId="{BEA6730E-B2B8-41ED-9C4A-48405BA64922}" type="sibTrans" cxnId="{B90BB32C-530D-4AEC-A6C3-15C0FA42F309}">
      <dgm:prSet/>
      <dgm:spPr/>
      <dgm:t>
        <a:bodyPr/>
        <a:lstStyle/>
        <a:p>
          <a:endParaRPr lang="en-US"/>
        </a:p>
      </dgm:t>
    </dgm:pt>
    <dgm:pt modelId="{D999C349-1926-44DA-9E95-AD978BB5EF1E}">
      <dgm:prSet phldrT="[Text]"/>
      <dgm:spPr/>
      <dgm:t>
        <a:bodyPr/>
        <a:lstStyle/>
        <a:p>
          <a:r>
            <a:rPr lang="en-US" dirty="0" smtClean="0"/>
            <a:t>Limit gray areas</a:t>
          </a:r>
          <a:endParaRPr lang="en-US" dirty="0"/>
        </a:p>
      </dgm:t>
    </dgm:pt>
    <dgm:pt modelId="{7AB764E4-4067-4E63-B77D-2B6BABB90F89}" type="parTrans" cxnId="{30E58215-3F79-4FE7-91C8-B030CC1C8B3F}">
      <dgm:prSet/>
      <dgm:spPr/>
      <dgm:t>
        <a:bodyPr/>
        <a:lstStyle/>
        <a:p>
          <a:endParaRPr lang="en-US"/>
        </a:p>
      </dgm:t>
    </dgm:pt>
    <dgm:pt modelId="{E9A3BDA8-6F2E-4E28-A8BB-9DAB35C28CA8}" type="sibTrans" cxnId="{30E58215-3F79-4FE7-91C8-B030CC1C8B3F}">
      <dgm:prSet/>
      <dgm:spPr/>
      <dgm:t>
        <a:bodyPr/>
        <a:lstStyle/>
        <a:p>
          <a:endParaRPr lang="en-US"/>
        </a:p>
      </dgm:t>
    </dgm:pt>
    <dgm:pt modelId="{9D95D357-82E1-4EB5-A5B0-091387FC24F6}" type="pres">
      <dgm:prSet presAssocID="{1708C2F9-9545-401F-BB03-BBA23A34E4FF}" presName="Name0" presStyleCnt="0">
        <dgm:presLayoutVars>
          <dgm:dir/>
          <dgm:animLvl val="lvl"/>
          <dgm:resizeHandles/>
        </dgm:presLayoutVars>
      </dgm:prSet>
      <dgm:spPr/>
      <dgm:t>
        <a:bodyPr/>
        <a:lstStyle/>
        <a:p>
          <a:endParaRPr lang="en-US"/>
        </a:p>
      </dgm:t>
    </dgm:pt>
    <dgm:pt modelId="{CACD3837-D76C-4D22-86EE-730B3F4B28A6}" type="pres">
      <dgm:prSet presAssocID="{C171C4E2-F9B0-40AA-ACA8-49A02AA14EB0}" presName="linNode" presStyleCnt="0"/>
      <dgm:spPr/>
    </dgm:pt>
    <dgm:pt modelId="{D4FA08FD-EA2B-4AD7-8358-1FA81E4964DA}" type="pres">
      <dgm:prSet presAssocID="{C171C4E2-F9B0-40AA-ACA8-49A02AA14EB0}" presName="parentShp" presStyleLbl="node1" presStyleIdx="0" presStyleCnt="3" custScaleX="313844">
        <dgm:presLayoutVars>
          <dgm:bulletEnabled val="1"/>
        </dgm:presLayoutVars>
      </dgm:prSet>
      <dgm:spPr/>
      <dgm:t>
        <a:bodyPr/>
        <a:lstStyle/>
        <a:p>
          <a:endParaRPr lang="en-US"/>
        </a:p>
      </dgm:t>
    </dgm:pt>
    <dgm:pt modelId="{3A89C2E9-F7DD-4D9D-85E6-8BDCD4B2A054}" type="pres">
      <dgm:prSet presAssocID="{C171C4E2-F9B0-40AA-ACA8-49A02AA14EB0}" presName="childShp" presStyleLbl="bgAccFollowNode1" presStyleIdx="0" presStyleCnt="3">
        <dgm:presLayoutVars>
          <dgm:bulletEnabled val="1"/>
        </dgm:presLayoutVars>
      </dgm:prSet>
      <dgm:spPr/>
    </dgm:pt>
    <dgm:pt modelId="{024237C2-B5C9-49B6-B72A-B6F1BF578C1C}" type="pres">
      <dgm:prSet presAssocID="{6346C314-0D3A-48CA-ADED-96E42DB4D52E}" presName="spacing" presStyleCnt="0"/>
      <dgm:spPr/>
    </dgm:pt>
    <dgm:pt modelId="{C0FB05FF-00D1-40C3-A935-F165BBF1E28B}" type="pres">
      <dgm:prSet presAssocID="{09665E97-5B04-4E37-99CB-9C6A83C933A1}" presName="linNode" presStyleCnt="0"/>
      <dgm:spPr/>
    </dgm:pt>
    <dgm:pt modelId="{78718974-BFAD-4A49-AFEB-AE8CD824982E}" type="pres">
      <dgm:prSet presAssocID="{09665E97-5B04-4E37-99CB-9C6A83C933A1}" presName="parentShp" presStyleLbl="node1" presStyleIdx="1" presStyleCnt="3" custScaleX="313844">
        <dgm:presLayoutVars>
          <dgm:bulletEnabled val="1"/>
        </dgm:presLayoutVars>
      </dgm:prSet>
      <dgm:spPr/>
      <dgm:t>
        <a:bodyPr/>
        <a:lstStyle/>
        <a:p>
          <a:endParaRPr lang="en-US"/>
        </a:p>
      </dgm:t>
    </dgm:pt>
    <dgm:pt modelId="{9EDE2938-4EE1-43BC-9862-E7D19BF5557B}" type="pres">
      <dgm:prSet presAssocID="{09665E97-5B04-4E37-99CB-9C6A83C933A1}" presName="childShp" presStyleLbl="bgAccFollowNode1" presStyleIdx="1" presStyleCnt="3">
        <dgm:presLayoutVars>
          <dgm:bulletEnabled val="1"/>
        </dgm:presLayoutVars>
      </dgm:prSet>
      <dgm:spPr/>
    </dgm:pt>
    <dgm:pt modelId="{F7EE8B4C-76A4-475B-A632-75F37328A64C}" type="pres">
      <dgm:prSet presAssocID="{BEA6730E-B2B8-41ED-9C4A-48405BA64922}" presName="spacing" presStyleCnt="0"/>
      <dgm:spPr/>
    </dgm:pt>
    <dgm:pt modelId="{38D014CC-9C3D-4C28-AA1B-6FC891A0DEDA}" type="pres">
      <dgm:prSet presAssocID="{D999C349-1926-44DA-9E95-AD978BB5EF1E}" presName="linNode" presStyleCnt="0"/>
      <dgm:spPr/>
    </dgm:pt>
    <dgm:pt modelId="{5FB3304A-4747-4F94-B98E-44FBB547720F}" type="pres">
      <dgm:prSet presAssocID="{D999C349-1926-44DA-9E95-AD978BB5EF1E}" presName="parentShp" presStyleLbl="node1" presStyleIdx="2" presStyleCnt="3" custScaleX="313844">
        <dgm:presLayoutVars>
          <dgm:bulletEnabled val="1"/>
        </dgm:presLayoutVars>
      </dgm:prSet>
      <dgm:spPr/>
      <dgm:t>
        <a:bodyPr/>
        <a:lstStyle/>
        <a:p>
          <a:endParaRPr lang="en-US"/>
        </a:p>
      </dgm:t>
    </dgm:pt>
    <dgm:pt modelId="{50C5EFD0-7320-41E8-9B60-ED3A4EE89474}" type="pres">
      <dgm:prSet presAssocID="{D999C349-1926-44DA-9E95-AD978BB5EF1E}" presName="childShp" presStyleLbl="bgAccFollowNode1" presStyleIdx="2" presStyleCnt="3">
        <dgm:presLayoutVars>
          <dgm:bulletEnabled val="1"/>
        </dgm:presLayoutVars>
      </dgm:prSet>
      <dgm:spPr/>
    </dgm:pt>
  </dgm:ptLst>
  <dgm:cxnLst>
    <dgm:cxn modelId="{B1AE1D00-C999-4509-82F4-C5F56A431B4E}" type="presOf" srcId="{1708C2F9-9545-401F-BB03-BBA23A34E4FF}" destId="{9D95D357-82E1-4EB5-A5B0-091387FC24F6}" srcOrd="0" destOrd="0" presId="urn:microsoft.com/office/officeart/2005/8/layout/vList6"/>
    <dgm:cxn modelId="{1755AAD5-43C2-4E23-AEBB-54D1DEFC2206}" type="presOf" srcId="{D999C349-1926-44DA-9E95-AD978BB5EF1E}" destId="{5FB3304A-4747-4F94-B98E-44FBB547720F}" srcOrd="0" destOrd="0" presId="urn:microsoft.com/office/officeart/2005/8/layout/vList6"/>
    <dgm:cxn modelId="{34934859-6178-408E-A7B9-1E199C061707}" type="presOf" srcId="{C171C4E2-F9B0-40AA-ACA8-49A02AA14EB0}" destId="{D4FA08FD-EA2B-4AD7-8358-1FA81E4964DA}" srcOrd="0" destOrd="0" presId="urn:microsoft.com/office/officeart/2005/8/layout/vList6"/>
    <dgm:cxn modelId="{E75C3FA6-29E2-489B-8803-7C8FB0C27CDF}" type="presOf" srcId="{09665E97-5B04-4E37-99CB-9C6A83C933A1}" destId="{78718974-BFAD-4A49-AFEB-AE8CD824982E}" srcOrd="0" destOrd="0" presId="urn:microsoft.com/office/officeart/2005/8/layout/vList6"/>
    <dgm:cxn modelId="{B90BB32C-530D-4AEC-A6C3-15C0FA42F309}" srcId="{1708C2F9-9545-401F-BB03-BBA23A34E4FF}" destId="{09665E97-5B04-4E37-99CB-9C6A83C933A1}" srcOrd="1" destOrd="0" parTransId="{6147A29A-3771-49AA-B13C-0F456A637EE3}" sibTransId="{BEA6730E-B2B8-41ED-9C4A-48405BA64922}"/>
    <dgm:cxn modelId="{30E58215-3F79-4FE7-91C8-B030CC1C8B3F}" srcId="{1708C2F9-9545-401F-BB03-BBA23A34E4FF}" destId="{D999C349-1926-44DA-9E95-AD978BB5EF1E}" srcOrd="2" destOrd="0" parTransId="{7AB764E4-4067-4E63-B77D-2B6BABB90F89}" sibTransId="{E9A3BDA8-6F2E-4E28-A8BB-9DAB35C28CA8}"/>
    <dgm:cxn modelId="{A24BE437-25CD-4CA6-98FE-5E70B0C9DEF6}" srcId="{1708C2F9-9545-401F-BB03-BBA23A34E4FF}" destId="{C171C4E2-F9B0-40AA-ACA8-49A02AA14EB0}" srcOrd="0" destOrd="0" parTransId="{002ACA5D-0A20-4FA6-88D5-F46CD2718683}" sibTransId="{6346C314-0D3A-48CA-ADED-96E42DB4D52E}"/>
    <dgm:cxn modelId="{F780BD4B-251D-4D89-B3E5-AF567822F095}" type="presParOf" srcId="{9D95D357-82E1-4EB5-A5B0-091387FC24F6}" destId="{CACD3837-D76C-4D22-86EE-730B3F4B28A6}" srcOrd="0" destOrd="0" presId="urn:microsoft.com/office/officeart/2005/8/layout/vList6"/>
    <dgm:cxn modelId="{20306325-98CE-480A-92DF-0F12E7C21B92}" type="presParOf" srcId="{CACD3837-D76C-4D22-86EE-730B3F4B28A6}" destId="{D4FA08FD-EA2B-4AD7-8358-1FA81E4964DA}" srcOrd="0" destOrd="0" presId="urn:microsoft.com/office/officeart/2005/8/layout/vList6"/>
    <dgm:cxn modelId="{118C1EF7-E599-48DD-93CE-A9E1B7C65984}" type="presParOf" srcId="{CACD3837-D76C-4D22-86EE-730B3F4B28A6}" destId="{3A89C2E9-F7DD-4D9D-85E6-8BDCD4B2A054}" srcOrd="1" destOrd="0" presId="urn:microsoft.com/office/officeart/2005/8/layout/vList6"/>
    <dgm:cxn modelId="{3487CCAB-F996-4259-85C3-FCD02A116347}" type="presParOf" srcId="{9D95D357-82E1-4EB5-A5B0-091387FC24F6}" destId="{024237C2-B5C9-49B6-B72A-B6F1BF578C1C}" srcOrd="1" destOrd="0" presId="urn:microsoft.com/office/officeart/2005/8/layout/vList6"/>
    <dgm:cxn modelId="{775C1DD5-02D6-4556-A2CC-AA3D84491903}" type="presParOf" srcId="{9D95D357-82E1-4EB5-A5B0-091387FC24F6}" destId="{C0FB05FF-00D1-40C3-A935-F165BBF1E28B}" srcOrd="2" destOrd="0" presId="urn:microsoft.com/office/officeart/2005/8/layout/vList6"/>
    <dgm:cxn modelId="{008131C6-1F47-4A32-A7D2-6B83841683C0}" type="presParOf" srcId="{C0FB05FF-00D1-40C3-A935-F165BBF1E28B}" destId="{78718974-BFAD-4A49-AFEB-AE8CD824982E}" srcOrd="0" destOrd="0" presId="urn:microsoft.com/office/officeart/2005/8/layout/vList6"/>
    <dgm:cxn modelId="{B7E7AE4D-CBEA-4CB6-9D39-EA5F1E5F618A}" type="presParOf" srcId="{C0FB05FF-00D1-40C3-A935-F165BBF1E28B}" destId="{9EDE2938-4EE1-43BC-9862-E7D19BF5557B}" srcOrd="1" destOrd="0" presId="urn:microsoft.com/office/officeart/2005/8/layout/vList6"/>
    <dgm:cxn modelId="{5F1906EA-CE5E-43B9-85E2-32535FB32341}" type="presParOf" srcId="{9D95D357-82E1-4EB5-A5B0-091387FC24F6}" destId="{F7EE8B4C-76A4-475B-A632-75F37328A64C}" srcOrd="3" destOrd="0" presId="urn:microsoft.com/office/officeart/2005/8/layout/vList6"/>
    <dgm:cxn modelId="{ED584680-D633-4E74-9801-51946748D85D}" type="presParOf" srcId="{9D95D357-82E1-4EB5-A5B0-091387FC24F6}" destId="{38D014CC-9C3D-4C28-AA1B-6FC891A0DEDA}" srcOrd="4" destOrd="0" presId="urn:microsoft.com/office/officeart/2005/8/layout/vList6"/>
    <dgm:cxn modelId="{6BD33A5E-BDF3-4698-A09A-72EE2D2B0A83}" type="presParOf" srcId="{38D014CC-9C3D-4C28-AA1B-6FC891A0DEDA}" destId="{5FB3304A-4747-4F94-B98E-44FBB547720F}" srcOrd="0" destOrd="0" presId="urn:microsoft.com/office/officeart/2005/8/layout/vList6"/>
    <dgm:cxn modelId="{C2FAF214-C9ED-4EB8-B21B-4FE89B10F7B3}" type="presParOf" srcId="{38D014CC-9C3D-4C28-AA1B-6FC891A0DEDA}" destId="{50C5EFD0-7320-41E8-9B60-ED3A4EE8947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3CC4AD7-0DD5-4374-8FB0-3495F0D2D865}"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191F21A8-CE02-436D-8D81-F5593D196EEC}">
      <dgm:prSet phldrT="[Text]"/>
      <dgm:spPr/>
      <dgm:t>
        <a:bodyPr/>
        <a:lstStyle/>
        <a:p>
          <a:r>
            <a:rPr lang="en-US" dirty="0" smtClean="0"/>
            <a:t>Low numbers or statistics</a:t>
          </a:r>
          <a:endParaRPr lang="en-US" dirty="0"/>
        </a:p>
      </dgm:t>
    </dgm:pt>
    <dgm:pt modelId="{AC3A7D2B-16B0-4E20-8E5D-96FD3D861E6F}" type="parTrans" cxnId="{F765CD94-142C-486F-9D88-01490F6A4FDD}">
      <dgm:prSet/>
      <dgm:spPr/>
      <dgm:t>
        <a:bodyPr/>
        <a:lstStyle/>
        <a:p>
          <a:endParaRPr lang="en-US"/>
        </a:p>
      </dgm:t>
    </dgm:pt>
    <dgm:pt modelId="{4E37C37F-E655-4B0E-B52D-E479208061C4}" type="sibTrans" cxnId="{F765CD94-142C-486F-9D88-01490F6A4FDD}">
      <dgm:prSet/>
      <dgm:spPr/>
      <dgm:t>
        <a:bodyPr/>
        <a:lstStyle/>
        <a:p>
          <a:endParaRPr lang="en-US"/>
        </a:p>
      </dgm:t>
    </dgm:pt>
    <dgm:pt modelId="{E6BA88BB-290C-4D82-AF1D-00406862F5D2}">
      <dgm:prSet phldrT="[Text]"/>
      <dgm:spPr/>
      <dgm:t>
        <a:bodyPr/>
        <a:lstStyle/>
        <a:p>
          <a:r>
            <a:rPr lang="en-US" dirty="0" smtClean="0"/>
            <a:t>No acquirement of new skills</a:t>
          </a:r>
          <a:endParaRPr lang="en-US" dirty="0"/>
        </a:p>
      </dgm:t>
    </dgm:pt>
    <dgm:pt modelId="{EC2E7018-8F23-4FA6-AFDA-D14739168D5A}" type="parTrans" cxnId="{CD7FB08B-8F01-46FE-8CC7-85521E64099C}">
      <dgm:prSet/>
      <dgm:spPr/>
      <dgm:t>
        <a:bodyPr/>
        <a:lstStyle/>
        <a:p>
          <a:endParaRPr lang="en-US"/>
        </a:p>
      </dgm:t>
    </dgm:pt>
    <dgm:pt modelId="{655CECBE-49E3-4CA0-A93B-8ADBBE60D7F8}" type="sibTrans" cxnId="{CD7FB08B-8F01-46FE-8CC7-85521E64099C}">
      <dgm:prSet/>
      <dgm:spPr/>
      <dgm:t>
        <a:bodyPr/>
        <a:lstStyle/>
        <a:p>
          <a:endParaRPr lang="en-US"/>
        </a:p>
      </dgm:t>
    </dgm:pt>
    <dgm:pt modelId="{9B07DC6C-99A5-4569-8CF8-C039FC633E85}">
      <dgm:prSet phldrT="[Text]"/>
      <dgm:spPr/>
      <dgm:t>
        <a:bodyPr/>
        <a:lstStyle/>
        <a:p>
          <a:r>
            <a:rPr lang="en-US" dirty="0" smtClean="0"/>
            <a:t>Lack of job promotion</a:t>
          </a:r>
          <a:endParaRPr lang="en-US" dirty="0"/>
        </a:p>
      </dgm:t>
    </dgm:pt>
    <dgm:pt modelId="{84AC1C92-12F1-42F1-B714-E9C03C1DE436}" type="parTrans" cxnId="{3160D5E1-E4C0-4D59-BB05-1473F37EB097}">
      <dgm:prSet/>
      <dgm:spPr/>
      <dgm:t>
        <a:bodyPr/>
        <a:lstStyle/>
        <a:p>
          <a:endParaRPr lang="en-US"/>
        </a:p>
      </dgm:t>
    </dgm:pt>
    <dgm:pt modelId="{695B9FDA-6346-4640-800E-0073A61405A9}" type="sibTrans" cxnId="{3160D5E1-E4C0-4D59-BB05-1473F37EB097}">
      <dgm:prSet/>
      <dgm:spPr/>
      <dgm:t>
        <a:bodyPr/>
        <a:lstStyle/>
        <a:p>
          <a:endParaRPr lang="en-US"/>
        </a:p>
      </dgm:t>
    </dgm:pt>
    <dgm:pt modelId="{0AC5D7C1-F084-418C-B926-DA4E2CE5C14A}">
      <dgm:prSet phldrT="[Text]"/>
      <dgm:spPr/>
      <dgm:t>
        <a:bodyPr/>
        <a:lstStyle/>
        <a:p>
          <a:r>
            <a:rPr lang="en-US" dirty="0" smtClean="0"/>
            <a:t>Disgruntled employees</a:t>
          </a:r>
          <a:endParaRPr lang="en-US" dirty="0"/>
        </a:p>
      </dgm:t>
    </dgm:pt>
    <dgm:pt modelId="{17DE4983-6ECD-4939-BC47-F506DF9F376C}" type="parTrans" cxnId="{65B30CC8-07F6-4011-B186-CFAECDBC5A8A}">
      <dgm:prSet/>
      <dgm:spPr/>
      <dgm:t>
        <a:bodyPr/>
        <a:lstStyle/>
        <a:p>
          <a:endParaRPr lang="en-US"/>
        </a:p>
      </dgm:t>
    </dgm:pt>
    <dgm:pt modelId="{BE7B7AE1-AAED-4801-B4F3-16E6E2A149F4}" type="sibTrans" cxnId="{65B30CC8-07F6-4011-B186-CFAECDBC5A8A}">
      <dgm:prSet/>
      <dgm:spPr/>
      <dgm:t>
        <a:bodyPr/>
        <a:lstStyle/>
        <a:p>
          <a:endParaRPr lang="en-US"/>
        </a:p>
      </dgm:t>
    </dgm:pt>
    <dgm:pt modelId="{DC79F203-2B63-4D4F-AF77-25789A91FB30}" type="pres">
      <dgm:prSet presAssocID="{13CC4AD7-0DD5-4374-8FB0-3495F0D2D865}" presName="diagram" presStyleCnt="0">
        <dgm:presLayoutVars>
          <dgm:dir/>
          <dgm:resizeHandles val="exact"/>
        </dgm:presLayoutVars>
      </dgm:prSet>
      <dgm:spPr/>
      <dgm:t>
        <a:bodyPr/>
        <a:lstStyle/>
        <a:p>
          <a:endParaRPr lang="en-US"/>
        </a:p>
      </dgm:t>
    </dgm:pt>
    <dgm:pt modelId="{CB67D332-48DB-4F7A-96F5-8B88840CC093}" type="pres">
      <dgm:prSet presAssocID="{191F21A8-CE02-436D-8D81-F5593D196EEC}" presName="node" presStyleLbl="node1" presStyleIdx="0" presStyleCnt="4">
        <dgm:presLayoutVars>
          <dgm:bulletEnabled val="1"/>
        </dgm:presLayoutVars>
      </dgm:prSet>
      <dgm:spPr/>
      <dgm:t>
        <a:bodyPr/>
        <a:lstStyle/>
        <a:p>
          <a:endParaRPr lang="en-US"/>
        </a:p>
      </dgm:t>
    </dgm:pt>
    <dgm:pt modelId="{20F69BE3-5BCA-42FF-BA43-CB91CF2E455D}" type="pres">
      <dgm:prSet presAssocID="{4E37C37F-E655-4B0E-B52D-E479208061C4}" presName="sibTrans" presStyleCnt="0"/>
      <dgm:spPr/>
    </dgm:pt>
    <dgm:pt modelId="{C2152909-26F7-4617-BD90-D064F35CF3F7}" type="pres">
      <dgm:prSet presAssocID="{E6BA88BB-290C-4D82-AF1D-00406862F5D2}" presName="node" presStyleLbl="node1" presStyleIdx="1" presStyleCnt="4">
        <dgm:presLayoutVars>
          <dgm:bulletEnabled val="1"/>
        </dgm:presLayoutVars>
      </dgm:prSet>
      <dgm:spPr/>
      <dgm:t>
        <a:bodyPr/>
        <a:lstStyle/>
        <a:p>
          <a:endParaRPr lang="en-US"/>
        </a:p>
      </dgm:t>
    </dgm:pt>
    <dgm:pt modelId="{7CC1B5EF-71CA-47E9-AB38-04A85E54DB1F}" type="pres">
      <dgm:prSet presAssocID="{655CECBE-49E3-4CA0-A93B-8ADBBE60D7F8}" presName="sibTrans" presStyleCnt="0"/>
      <dgm:spPr/>
    </dgm:pt>
    <dgm:pt modelId="{9EFC9167-1186-425F-8613-A798AA896BBE}" type="pres">
      <dgm:prSet presAssocID="{9B07DC6C-99A5-4569-8CF8-C039FC633E85}" presName="node" presStyleLbl="node1" presStyleIdx="2" presStyleCnt="4">
        <dgm:presLayoutVars>
          <dgm:bulletEnabled val="1"/>
        </dgm:presLayoutVars>
      </dgm:prSet>
      <dgm:spPr/>
      <dgm:t>
        <a:bodyPr/>
        <a:lstStyle/>
        <a:p>
          <a:endParaRPr lang="en-US"/>
        </a:p>
      </dgm:t>
    </dgm:pt>
    <dgm:pt modelId="{28CC4860-8832-4F84-B23F-FFBE958B3957}" type="pres">
      <dgm:prSet presAssocID="{695B9FDA-6346-4640-800E-0073A61405A9}" presName="sibTrans" presStyleCnt="0"/>
      <dgm:spPr/>
    </dgm:pt>
    <dgm:pt modelId="{D67AF8C2-D3B0-43C7-B503-D8E87AE27D7B}" type="pres">
      <dgm:prSet presAssocID="{0AC5D7C1-F084-418C-B926-DA4E2CE5C14A}" presName="node" presStyleLbl="node1" presStyleIdx="3" presStyleCnt="4">
        <dgm:presLayoutVars>
          <dgm:bulletEnabled val="1"/>
        </dgm:presLayoutVars>
      </dgm:prSet>
      <dgm:spPr/>
      <dgm:t>
        <a:bodyPr/>
        <a:lstStyle/>
        <a:p>
          <a:endParaRPr lang="en-US"/>
        </a:p>
      </dgm:t>
    </dgm:pt>
  </dgm:ptLst>
  <dgm:cxnLst>
    <dgm:cxn modelId="{F765CD94-142C-486F-9D88-01490F6A4FDD}" srcId="{13CC4AD7-0DD5-4374-8FB0-3495F0D2D865}" destId="{191F21A8-CE02-436D-8D81-F5593D196EEC}" srcOrd="0" destOrd="0" parTransId="{AC3A7D2B-16B0-4E20-8E5D-96FD3D861E6F}" sibTransId="{4E37C37F-E655-4B0E-B52D-E479208061C4}"/>
    <dgm:cxn modelId="{800BD8A5-BA08-4D78-BF0B-57FCD284C2C7}" type="presOf" srcId="{13CC4AD7-0DD5-4374-8FB0-3495F0D2D865}" destId="{DC79F203-2B63-4D4F-AF77-25789A91FB30}" srcOrd="0" destOrd="0" presId="urn:microsoft.com/office/officeart/2005/8/layout/default"/>
    <dgm:cxn modelId="{CD7FB08B-8F01-46FE-8CC7-85521E64099C}" srcId="{13CC4AD7-0DD5-4374-8FB0-3495F0D2D865}" destId="{E6BA88BB-290C-4D82-AF1D-00406862F5D2}" srcOrd="1" destOrd="0" parTransId="{EC2E7018-8F23-4FA6-AFDA-D14739168D5A}" sibTransId="{655CECBE-49E3-4CA0-A93B-8ADBBE60D7F8}"/>
    <dgm:cxn modelId="{A6A183A4-417C-4A77-BFE1-FEB6A21602FD}" type="presOf" srcId="{E6BA88BB-290C-4D82-AF1D-00406862F5D2}" destId="{C2152909-26F7-4617-BD90-D064F35CF3F7}" srcOrd="0" destOrd="0" presId="urn:microsoft.com/office/officeart/2005/8/layout/default"/>
    <dgm:cxn modelId="{B3D2DC17-16BA-4A4F-91B2-2078CA7ACA4F}" type="presOf" srcId="{9B07DC6C-99A5-4569-8CF8-C039FC633E85}" destId="{9EFC9167-1186-425F-8613-A798AA896BBE}" srcOrd="0" destOrd="0" presId="urn:microsoft.com/office/officeart/2005/8/layout/default"/>
    <dgm:cxn modelId="{3160D5E1-E4C0-4D59-BB05-1473F37EB097}" srcId="{13CC4AD7-0DD5-4374-8FB0-3495F0D2D865}" destId="{9B07DC6C-99A5-4569-8CF8-C039FC633E85}" srcOrd="2" destOrd="0" parTransId="{84AC1C92-12F1-42F1-B714-E9C03C1DE436}" sibTransId="{695B9FDA-6346-4640-800E-0073A61405A9}"/>
    <dgm:cxn modelId="{65B30CC8-07F6-4011-B186-CFAECDBC5A8A}" srcId="{13CC4AD7-0DD5-4374-8FB0-3495F0D2D865}" destId="{0AC5D7C1-F084-418C-B926-DA4E2CE5C14A}" srcOrd="3" destOrd="0" parTransId="{17DE4983-6ECD-4939-BC47-F506DF9F376C}" sibTransId="{BE7B7AE1-AAED-4801-B4F3-16E6E2A149F4}"/>
    <dgm:cxn modelId="{EB882CEB-25C4-476A-918E-80B0CEBB7525}" type="presOf" srcId="{0AC5D7C1-F084-418C-B926-DA4E2CE5C14A}" destId="{D67AF8C2-D3B0-43C7-B503-D8E87AE27D7B}" srcOrd="0" destOrd="0" presId="urn:microsoft.com/office/officeart/2005/8/layout/default"/>
    <dgm:cxn modelId="{E239C92B-A531-4870-B1BB-FB08D080F3A5}" type="presOf" srcId="{191F21A8-CE02-436D-8D81-F5593D196EEC}" destId="{CB67D332-48DB-4F7A-96F5-8B88840CC093}" srcOrd="0" destOrd="0" presId="urn:microsoft.com/office/officeart/2005/8/layout/default"/>
    <dgm:cxn modelId="{D9934E0B-3826-4B42-88F2-E9C3A9E39CE2}" type="presParOf" srcId="{DC79F203-2B63-4D4F-AF77-25789A91FB30}" destId="{CB67D332-48DB-4F7A-96F5-8B88840CC093}" srcOrd="0" destOrd="0" presId="urn:microsoft.com/office/officeart/2005/8/layout/default"/>
    <dgm:cxn modelId="{01570A3D-FBA4-42F0-A234-CB52F4F46D60}" type="presParOf" srcId="{DC79F203-2B63-4D4F-AF77-25789A91FB30}" destId="{20F69BE3-5BCA-42FF-BA43-CB91CF2E455D}" srcOrd="1" destOrd="0" presId="urn:microsoft.com/office/officeart/2005/8/layout/default"/>
    <dgm:cxn modelId="{7D63E281-897B-45F5-9A5A-F2CB361D65E8}" type="presParOf" srcId="{DC79F203-2B63-4D4F-AF77-25789A91FB30}" destId="{C2152909-26F7-4617-BD90-D064F35CF3F7}" srcOrd="2" destOrd="0" presId="urn:microsoft.com/office/officeart/2005/8/layout/default"/>
    <dgm:cxn modelId="{2C8A1B05-19F2-486F-80CF-77115456693C}" type="presParOf" srcId="{DC79F203-2B63-4D4F-AF77-25789A91FB30}" destId="{7CC1B5EF-71CA-47E9-AB38-04A85E54DB1F}" srcOrd="3" destOrd="0" presId="urn:microsoft.com/office/officeart/2005/8/layout/default"/>
    <dgm:cxn modelId="{ABBE3140-0241-4F5B-B4E6-3548E081629A}" type="presParOf" srcId="{DC79F203-2B63-4D4F-AF77-25789A91FB30}" destId="{9EFC9167-1186-425F-8613-A798AA896BBE}" srcOrd="4" destOrd="0" presId="urn:microsoft.com/office/officeart/2005/8/layout/default"/>
    <dgm:cxn modelId="{92743A43-FD3C-4145-B106-AEFFCDBBC489}" type="presParOf" srcId="{DC79F203-2B63-4D4F-AF77-25789A91FB30}" destId="{28CC4860-8832-4F84-B23F-FFBE958B3957}" srcOrd="5" destOrd="0" presId="urn:microsoft.com/office/officeart/2005/8/layout/default"/>
    <dgm:cxn modelId="{5E7A920C-B385-46BE-9FEB-DADC12225744}" type="presParOf" srcId="{DC79F203-2B63-4D4F-AF77-25789A91FB30}" destId="{D67AF8C2-D3B0-43C7-B503-D8E87AE27D7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5365185-AA39-4942-B064-DDC0466DBC6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14438AA6-3D32-45E4-AA1D-248CD3002DF4}">
      <dgm:prSet phldrT="[Text]"/>
      <dgm:spPr/>
      <dgm:t>
        <a:bodyPr/>
        <a:lstStyle/>
        <a:p>
          <a:r>
            <a:rPr lang="en-US" dirty="0" smtClean="0"/>
            <a:t>Nancy is reviewing one of her manager’s recent reviews</a:t>
          </a:r>
          <a:endParaRPr lang="en-US" dirty="0"/>
        </a:p>
      </dgm:t>
    </dgm:pt>
    <dgm:pt modelId="{656770C0-4925-4519-B1BA-50464679EC5D}" type="parTrans" cxnId="{97EEA60C-0326-4777-A369-A9E0942FBD07}">
      <dgm:prSet/>
      <dgm:spPr/>
      <dgm:t>
        <a:bodyPr/>
        <a:lstStyle/>
        <a:p>
          <a:endParaRPr lang="en-US"/>
        </a:p>
      </dgm:t>
    </dgm:pt>
    <dgm:pt modelId="{CE672D9B-6B74-4DCD-A94A-F5C247DCA102}" type="sibTrans" cxnId="{97EEA60C-0326-4777-A369-A9E0942FBD07}">
      <dgm:prSet/>
      <dgm:spPr/>
      <dgm:t>
        <a:bodyPr/>
        <a:lstStyle/>
        <a:p>
          <a:endParaRPr lang="en-US"/>
        </a:p>
      </dgm:t>
    </dgm:pt>
    <dgm:pt modelId="{E22BE2CB-A400-4CB5-AE32-871C83452A2B}">
      <dgm:prSet phldrT="[Text]"/>
      <dgm:spPr/>
      <dgm:t>
        <a:bodyPr/>
        <a:lstStyle/>
        <a:p>
          <a:r>
            <a:rPr lang="en-US" dirty="0" smtClean="0"/>
            <a:t>She noticed that his performance has not improved</a:t>
          </a:r>
          <a:endParaRPr lang="en-US" dirty="0"/>
        </a:p>
      </dgm:t>
    </dgm:pt>
    <dgm:pt modelId="{B79DD3DE-38EC-4CE0-B434-3396345D1379}" type="parTrans" cxnId="{84C55703-CDAA-4617-B8BE-7CDC850D53BA}">
      <dgm:prSet/>
      <dgm:spPr/>
      <dgm:t>
        <a:bodyPr/>
        <a:lstStyle/>
        <a:p>
          <a:endParaRPr lang="en-US"/>
        </a:p>
      </dgm:t>
    </dgm:pt>
    <dgm:pt modelId="{A1BBAAF3-52E2-4F55-8E14-6A29D1F7C30E}" type="sibTrans" cxnId="{84C55703-CDAA-4617-B8BE-7CDC850D53BA}">
      <dgm:prSet/>
      <dgm:spPr/>
      <dgm:t>
        <a:bodyPr/>
        <a:lstStyle/>
        <a:p>
          <a:endParaRPr lang="en-US"/>
        </a:p>
      </dgm:t>
    </dgm:pt>
    <dgm:pt modelId="{ABE77F74-8C11-4046-BDEB-69DCA411F346}">
      <dgm:prSet phldrT="[Text]"/>
      <dgm:spPr/>
      <dgm:t>
        <a:bodyPr/>
        <a:lstStyle/>
        <a:p>
          <a:r>
            <a:rPr lang="en-US" dirty="0" smtClean="0"/>
            <a:t>She has replaced several of his team members recently</a:t>
          </a:r>
          <a:endParaRPr lang="en-US" dirty="0"/>
        </a:p>
      </dgm:t>
    </dgm:pt>
    <dgm:pt modelId="{1F76C6F8-EC0A-4587-86EF-C690F0C59351}" type="parTrans" cxnId="{522C9B47-0BF1-457A-97F8-793B445F8F68}">
      <dgm:prSet/>
      <dgm:spPr/>
      <dgm:t>
        <a:bodyPr/>
        <a:lstStyle/>
        <a:p>
          <a:endParaRPr lang="en-US"/>
        </a:p>
      </dgm:t>
    </dgm:pt>
    <dgm:pt modelId="{DCC1DD84-93C8-4FED-ACFD-FFDBCC28D21A}" type="sibTrans" cxnId="{522C9B47-0BF1-457A-97F8-793B445F8F68}">
      <dgm:prSet/>
      <dgm:spPr/>
      <dgm:t>
        <a:bodyPr/>
        <a:lstStyle/>
        <a:p>
          <a:endParaRPr lang="en-US"/>
        </a:p>
      </dgm:t>
    </dgm:pt>
    <dgm:pt modelId="{28CF2413-DDC5-44E2-9279-7C700058FD00}">
      <dgm:prSet phldrT="[Text]"/>
      <dgm:spPr/>
      <dgm:t>
        <a:bodyPr/>
        <a:lstStyle/>
        <a:p>
          <a:r>
            <a:rPr lang="en-US" dirty="0" smtClean="0"/>
            <a:t>She told him he had six weeks to improve </a:t>
          </a:r>
          <a:endParaRPr lang="en-US" dirty="0"/>
        </a:p>
      </dgm:t>
    </dgm:pt>
    <dgm:pt modelId="{6D769C59-CCE0-4495-ABC9-7C0741D62D1C}" type="parTrans" cxnId="{31360A2D-A000-484C-8B9B-7E6C88EE51C4}">
      <dgm:prSet/>
      <dgm:spPr/>
    </dgm:pt>
    <dgm:pt modelId="{D8F94335-8FAC-40B6-8102-F44D1C37EE67}" type="sibTrans" cxnId="{31360A2D-A000-484C-8B9B-7E6C88EE51C4}">
      <dgm:prSet/>
      <dgm:spPr/>
    </dgm:pt>
    <dgm:pt modelId="{C6C3E61D-C179-4977-9F21-2B895B0C9951}" type="pres">
      <dgm:prSet presAssocID="{C5365185-AA39-4942-B064-DDC0466DBC65}" presName="layout" presStyleCnt="0">
        <dgm:presLayoutVars>
          <dgm:chMax/>
          <dgm:chPref/>
          <dgm:dir/>
          <dgm:animOne val="branch"/>
          <dgm:animLvl val="lvl"/>
          <dgm:resizeHandles/>
        </dgm:presLayoutVars>
      </dgm:prSet>
      <dgm:spPr/>
      <dgm:t>
        <a:bodyPr/>
        <a:lstStyle/>
        <a:p>
          <a:endParaRPr lang="en-US"/>
        </a:p>
      </dgm:t>
    </dgm:pt>
    <dgm:pt modelId="{3647E99F-DFB3-4928-8113-13690A16613F}" type="pres">
      <dgm:prSet presAssocID="{14438AA6-3D32-45E4-AA1D-248CD3002DF4}" presName="root" presStyleCnt="0">
        <dgm:presLayoutVars>
          <dgm:chMax/>
          <dgm:chPref val="4"/>
        </dgm:presLayoutVars>
      </dgm:prSet>
      <dgm:spPr/>
    </dgm:pt>
    <dgm:pt modelId="{BBF257F0-8CB7-434C-98D4-16FD4F8A48CE}" type="pres">
      <dgm:prSet presAssocID="{14438AA6-3D32-45E4-AA1D-248CD3002DF4}" presName="rootComposite" presStyleCnt="0">
        <dgm:presLayoutVars/>
      </dgm:prSet>
      <dgm:spPr/>
    </dgm:pt>
    <dgm:pt modelId="{127A6313-2FD3-4F60-B13F-68699B97EE5C}" type="pres">
      <dgm:prSet presAssocID="{14438AA6-3D32-45E4-AA1D-248CD3002DF4}" presName="rootText" presStyleLbl="node0" presStyleIdx="0" presStyleCnt="1">
        <dgm:presLayoutVars>
          <dgm:chMax/>
          <dgm:chPref val="4"/>
        </dgm:presLayoutVars>
      </dgm:prSet>
      <dgm:spPr/>
      <dgm:t>
        <a:bodyPr/>
        <a:lstStyle/>
        <a:p>
          <a:endParaRPr lang="en-US"/>
        </a:p>
      </dgm:t>
    </dgm:pt>
    <dgm:pt modelId="{9886FDB1-E2A6-44EB-BFF5-3670029D38B7}" type="pres">
      <dgm:prSet presAssocID="{14438AA6-3D32-45E4-AA1D-248CD3002DF4}" presName="childShape" presStyleCnt="0">
        <dgm:presLayoutVars>
          <dgm:chMax val="0"/>
          <dgm:chPref val="0"/>
        </dgm:presLayoutVars>
      </dgm:prSet>
      <dgm:spPr/>
    </dgm:pt>
    <dgm:pt modelId="{8DFD8038-4BC0-44C7-98D5-AE55827B5AA1}" type="pres">
      <dgm:prSet presAssocID="{E22BE2CB-A400-4CB5-AE32-871C83452A2B}" presName="childComposite" presStyleCnt="0">
        <dgm:presLayoutVars>
          <dgm:chMax val="0"/>
          <dgm:chPref val="0"/>
        </dgm:presLayoutVars>
      </dgm:prSet>
      <dgm:spPr/>
    </dgm:pt>
    <dgm:pt modelId="{E8F355D0-A589-4F9B-B818-0C55F50C29F2}" type="pres">
      <dgm:prSet presAssocID="{E22BE2CB-A400-4CB5-AE32-871C83452A2B}" presName="Image" presStyleLbl="node1" presStyleIdx="0" presStyleCnt="3"/>
      <dgm:spPr>
        <a:solidFill>
          <a:schemeClr val="accent3">
            <a:hueOff val="0"/>
            <a:satOff val="0"/>
            <a:lumOff val="0"/>
          </a:schemeClr>
        </a:solidFill>
      </dgm:spPr>
    </dgm:pt>
    <dgm:pt modelId="{D5925BF5-E9FC-4100-85AE-EA0A0E03E77A}" type="pres">
      <dgm:prSet presAssocID="{E22BE2CB-A400-4CB5-AE32-871C83452A2B}" presName="childText" presStyleLbl="lnNode1" presStyleIdx="0" presStyleCnt="3">
        <dgm:presLayoutVars>
          <dgm:chMax val="0"/>
          <dgm:chPref val="0"/>
          <dgm:bulletEnabled val="1"/>
        </dgm:presLayoutVars>
      </dgm:prSet>
      <dgm:spPr/>
      <dgm:t>
        <a:bodyPr/>
        <a:lstStyle/>
        <a:p>
          <a:endParaRPr lang="en-US"/>
        </a:p>
      </dgm:t>
    </dgm:pt>
    <dgm:pt modelId="{2268B891-D5D1-4FB8-A455-F5C060809980}" type="pres">
      <dgm:prSet presAssocID="{ABE77F74-8C11-4046-BDEB-69DCA411F346}" presName="childComposite" presStyleCnt="0">
        <dgm:presLayoutVars>
          <dgm:chMax val="0"/>
          <dgm:chPref val="0"/>
        </dgm:presLayoutVars>
      </dgm:prSet>
      <dgm:spPr/>
    </dgm:pt>
    <dgm:pt modelId="{2CE60947-0458-41CC-8DE3-CF1302168270}" type="pres">
      <dgm:prSet presAssocID="{ABE77F74-8C11-4046-BDEB-69DCA411F346}" presName="Image" presStyleLbl="node1" presStyleIdx="1" presStyleCnt="3"/>
      <dgm:spPr>
        <a:solidFill>
          <a:schemeClr val="accent3">
            <a:hueOff val="5625132"/>
            <a:satOff val="-8440"/>
            <a:lumOff val="-1373"/>
          </a:schemeClr>
        </a:solidFill>
      </dgm:spPr>
    </dgm:pt>
    <dgm:pt modelId="{91CF40CA-5007-492D-A4B3-4C858F0DB58C}" type="pres">
      <dgm:prSet presAssocID="{ABE77F74-8C11-4046-BDEB-69DCA411F346}" presName="childText" presStyleLbl="lnNode1" presStyleIdx="1" presStyleCnt="3">
        <dgm:presLayoutVars>
          <dgm:chMax val="0"/>
          <dgm:chPref val="0"/>
          <dgm:bulletEnabled val="1"/>
        </dgm:presLayoutVars>
      </dgm:prSet>
      <dgm:spPr/>
      <dgm:t>
        <a:bodyPr/>
        <a:lstStyle/>
        <a:p>
          <a:endParaRPr lang="en-US"/>
        </a:p>
      </dgm:t>
    </dgm:pt>
    <dgm:pt modelId="{31258D1F-B6D1-4676-ADA0-4BB2ABF4443B}" type="pres">
      <dgm:prSet presAssocID="{28CF2413-DDC5-44E2-9279-7C700058FD00}" presName="childComposite" presStyleCnt="0">
        <dgm:presLayoutVars>
          <dgm:chMax val="0"/>
          <dgm:chPref val="0"/>
        </dgm:presLayoutVars>
      </dgm:prSet>
      <dgm:spPr/>
    </dgm:pt>
    <dgm:pt modelId="{229AC3B2-8DA9-4A9E-892B-2E0AE96608C0}" type="pres">
      <dgm:prSet presAssocID="{28CF2413-DDC5-44E2-9279-7C700058FD00}" presName="Image" presStyleLbl="node1" presStyleIdx="2" presStyleCnt="3"/>
      <dgm:spPr>
        <a:solidFill>
          <a:schemeClr val="accent3">
            <a:hueOff val="11250264"/>
            <a:satOff val="-16880"/>
            <a:lumOff val="-2745"/>
          </a:schemeClr>
        </a:solidFill>
      </dgm:spPr>
    </dgm:pt>
    <dgm:pt modelId="{DD11C423-E72D-4E63-BFF6-35347FEF3683}" type="pres">
      <dgm:prSet presAssocID="{28CF2413-DDC5-44E2-9279-7C700058FD00}" presName="childText" presStyleLbl="lnNode1" presStyleIdx="2" presStyleCnt="3">
        <dgm:presLayoutVars>
          <dgm:chMax val="0"/>
          <dgm:chPref val="0"/>
          <dgm:bulletEnabled val="1"/>
        </dgm:presLayoutVars>
      </dgm:prSet>
      <dgm:spPr/>
      <dgm:t>
        <a:bodyPr/>
        <a:lstStyle/>
        <a:p>
          <a:endParaRPr lang="en-US"/>
        </a:p>
      </dgm:t>
    </dgm:pt>
  </dgm:ptLst>
  <dgm:cxnLst>
    <dgm:cxn modelId="{51F49611-A074-410E-9C62-1EF17BF4013F}" type="presOf" srcId="{C5365185-AA39-4942-B064-DDC0466DBC65}" destId="{C6C3E61D-C179-4977-9F21-2B895B0C9951}" srcOrd="0" destOrd="0" presId="urn:microsoft.com/office/officeart/2008/layout/PictureAccentList"/>
    <dgm:cxn modelId="{16257A99-2727-4E37-BA36-AC016B1461E8}" type="presOf" srcId="{14438AA6-3D32-45E4-AA1D-248CD3002DF4}" destId="{127A6313-2FD3-4F60-B13F-68699B97EE5C}" srcOrd="0" destOrd="0" presId="urn:microsoft.com/office/officeart/2008/layout/PictureAccentList"/>
    <dgm:cxn modelId="{522C9B47-0BF1-457A-97F8-793B445F8F68}" srcId="{14438AA6-3D32-45E4-AA1D-248CD3002DF4}" destId="{ABE77F74-8C11-4046-BDEB-69DCA411F346}" srcOrd="1" destOrd="0" parTransId="{1F76C6F8-EC0A-4587-86EF-C690F0C59351}" sibTransId="{DCC1DD84-93C8-4FED-ACFD-FFDBCC28D21A}"/>
    <dgm:cxn modelId="{31360A2D-A000-484C-8B9B-7E6C88EE51C4}" srcId="{14438AA6-3D32-45E4-AA1D-248CD3002DF4}" destId="{28CF2413-DDC5-44E2-9279-7C700058FD00}" srcOrd="2" destOrd="0" parTransId="{6D769C59-CCE0-4495-ABC9-7C0741D62D1C}" sibTransId="{D8F94335-8FAC-40B6-8102-F44D1C37EE67}"/>
    <dgm:cxn modelId="{E8B7B88C-4283-4D8F-BA92-E229C6CC5D05}" type="presOf" srcId="{ABE77F74-8C11-4046-BDEB-69DCA411F346}" destId="{91CF40CA-5007-492D-A4B3-4C858F0DB58C}" srcOrd="0" destOrd="0" presId="urn:microsoft.com/office/officeart/2008/layout/PictureAccentList"/>
    <dgm:cxn modelId="{97EEA60C-0326-4777-A369-A9E0942FBD07}" srcId="{C5365185-AA39-4942-B064-DDC0466DBC65}" destId="{14438AA6-3D32-45E4-AA1D-248CD3002DF4}" srcOrd="0" destOrd="0" parTransId="{656770C0-4925-4519-B1BA-50464679EC5D}" sibTransId="{CE672D9B-6B74-4DCD-A94A-F5C247DCA102}"/>
    <dgm:cxn modelId="{F12446EC-EB44-413A-A44E-3FBF884CE53C}" type="presOf" srcId="{E22BE2CB-A400-4CB5-AE32-871C83452A2B}" destId="{D5925BF5-E9FC-4100-85AE-EA0A0E03E77A}" srcOrd="0" destOrd="0" presId="urn:microsoft.com/office/officeart/2008/layout/PictureAccentList"/>
    <dgm:cxn modelId="{84C55703-CDAA-4617-B8BE-7CDC850D53BA}" srcId="{14438AA6-3D32-45E4-AA1D-248CD3002DF4}" destId="{E22BE2CB-A400-4CB5-AE32-871C83452A2B}" srcOrd="0" destOrd="0" parTransId="{B79DD3DE-38EC-4CE0-B434-3396345D1379}" sibTransId="{A1BBAAF3-52E2-4F55-8E14-6A29D1F7C30E}"/>
    <dgm:cxn modelId="{47449ED8-2865-4C64-B081-578126AFA307}" type="presOf" srcId="{28CF2413-DDC5-44E2-9279-7C700058FD00}" destId="{DD11C423-E72D-4E63-BFF6-35347FEF3683}" srcOrd="0" destOrd="0" presId="urn:microsoft.com/office/officeart/2008/layout/PictureAccentList"/>
    <dgm:cxn modelId="{471A7492-9571-4AFC-A1A7-AA149F3838EE}" type="presParOf" srcId="{C6C3E61D-C179-4977-9F21-2B895B0C9951}" destId="{3647E99F-DFB3-4928-8113-13690A16613F}" srcOrd="0" destOrd="0" presId="urn:microsoft.com/office/officeart/2008/layout/PictureAccentList"/>
    <dgm:cxn modelId="{B159C064-DD06-402C-864D-5DEC688E5156}" type="presParOf" srcId="{3647E99F-DFB3-4928-8113-13690A16613F}" destId="{BBF257F0-8CB7-434C-98D4-16FD4F8A48CE}" srcOrd="0" destOrd="0" presId="urn:microsoft.com/office/officeart/2008/layout/PictureAccentList"/>
    <dgm:cxn modelId="{BA9FDB6B-C5F9-45C8-ACA0-825224E6C297}" type="presParOf" srcId="{BBF257F0-8CB7-434C-98D4-16FD4F8A48CE}" destId="{127A6313-2FD3-4F60-B13F-68699B97EE5C}" srcOrd="0" destOrd="0" presId="urn:microsoft.com/office/officeart/2008/layout/PictureAccentList"/>
    <dgm:cxn modelId="{5F152891-E4EC-4C17-A364-62F8DE13FC54}" type="presParOf" srcId="{3647E99F-DFB3-4928-8113-13690A16613F}" destId="{9886FDB1-E2A6-44EB-BFF5-3670029D38B7}" srcOrd="1" destOrd="0" presId="urn:microsoft.com/office/officeart/2008/layout/PictureAccentList"/>
    <dgm:cxn modelId="{437962DA-4319-4612-8D0C-416995AC8AA2}" type="presParOf" srcId="{9886FDB1-E2A6-44EB-BFF5-3670029D38B7}" destId="{8DFD8038-4BC0-44C7-98D5-AE55827B5AA1}" srcOrd="0" destOrd="0" presId="urn:microsoft.com/office/officeart/2008/layout/PictureAccentList"/>
    <dgm:cxn modelId="{D5544440-4505-4270-9FEF-CE761F449CAE}" type="presParOf" srcId="{8DFD8038-4BC0-44C7-98D5-AE55827B5AA1}" destId="{E8F355D0-A589-4F9B-B818-0C55F50C29F2}" srcOrd="0" destOrd="0" presId="urn:microsoft.com/office/officeart/2008/layout/PictureAccentList"/>
    <dgm:cxn modelId="{EBDD20EB-13F3-484C-A5F3-5A987AA6D6F7}" type="presParOf" srcId="{8DFD8038-4BC0-44C7-98D5-AE55827B5AA1}" destId="{D5925BF5-E9FC-4100-85AE-EA0A0E03E77A}" srcOrd="1" destOrd="0" presId="urn:microsoft.com/office/officeart/2008/layout/PictureAccentList"/>
    <dgm:cxn modelId="{4F03AF5F-EE21-4B93-99C7-4019197E8C5B}" type="presParOf" srcId="{9886FDB1-E2A6-44EB-BFF5-3670029D38B7}" destId="{2268B891-D5D1-4FB8-A455-F5C060809980}" srcOrd="1" destOrd="0" presId="urn:microsoft.com/office/officeart/2008/layout/PictureAccentList"/>
    <dgm:cxn modelId="{C10B3EDA-AB8A-4E09-9423-CDDBC94EE08B}" type="presParOf" srcId="{2268B891-D5D1-4FB8-A455-F5C060809980}" destId="{2CE60947-0458-41CC-8DE3-CF1302168270}" srcOrd="0" destOrd="0" presId="urn:microsoft.com/office/officeart/2008/layout/PictureAccentList"/>
    <dgm:cxn modelId="{1A4BCDDD-4CB1-4BB1-8A9D-5D8D12C816A2}" type="presParOf" srcId="{2268B891-D5D1-4FB8-A455-F5C060809980}" destId="{91CF40CA-5007-492D-A4B3-4C858F0DB58C}" srcOrd="1" destOrd="0" presId="urn:microsoft.com/office/officeart/2008/layout/PictureAccentList"/>
    <dgm:cxn modelId="{EBF4C129-9EE1-41D3-AF50-F986F081B3BA}" type="presParOf" srcId="{9886FDB1-E2A6-44EB-BFF5-3670029D38B7}" destId="{31258D1F-B6D1-4676-ADA0-4BB2ABF4443B}" srcOrd="2" destOrd="0" presId="urn:microsoft.com/office/officeart/2008/layout/PictureAccentList"/>
    <dgm:cxn modelId="{4567AEC7-4D28-4A54-8E3C-F71D65159CA7}" type="presParOf" srcId="{31258D1F-B6D1-4676-ADA0-4BB2ABF4443B}" destId="{229AC3B2-8DA9-4A9E-892B-2E0AE96608C0}" srcOrd="0" destOrd="0" presId="urn:microsoft.com/office/officeart/2008/layout/PictureAccentList"/>
    <dgm:cxn modelId="{DAD19F15-7BFF-4E67-B5D5-03CC99257CF2}" type="presParOf" srcId="{31258D1F-B6D1-4676-ADA0-4BB2ABF4443B}" destId="{DD11C423-E72D-4E63-BFF6-35347FEF368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9869227-7CEE-4045-819C-9ACC0A0066D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1EA0ECE2-25EB-40BE-B452-2D16A7A0C3BA}">
      <dgm:prSet phldrT="[Text]"/>
      <dgm:spPr/>
      <dgm:t>
        <a:bodyPr/>
        <a:lstStyle/>
        <a:p>
          <a:r>
            <a:rPr lang="en-US" dirty="0" smtClean="0"/>
            <a:t>Make your employees accountable</a:t>
          </a:r>
          <a:endParaRPr lang="en-US" dirty="0"/>
        </a:p>
      </dgm:t>
    </dgm:pt>
    <dgm:pt modelId="{27C20CDF-99E9-4781-93B3-D38085EC8E38}" type="parTrans" cxnId="{FCF572CA-53D7-4E3B-8FBB-6B741194C15C}">
      <dgm:prSet/>
      <dgm:spPr/>
      <dgm:t>
        <a:bodyPr/>
        <a:lstStyle/>
        <a:p>
          <a:endParaRPr lang="en-US"/>
        </a:p>
      </dgm:t>
    </dgm:pt>
    <dgm:pt modelId="{8F638648-F45B-4B6A-93FC-DA9C5BBA74EF}" type="sibTrans" cxnId="{FCF572CA-53D7-4E3B-8FBB-6B741194C15C}">
      <dgm:prSet/>
      <dgm:spPr/>
      <dgm:t>
        <a:bodyPr/>
        <a:lstStyle/>
        <a:p>
          <a:endParaRPr lang="en-US"/>
        </a:p>
      </dgm:t>
    </dgm:pt>
    <dgm:pt modelId="{ED565A89-116B-406A-9F30-77A5368D4BE1}">
      <dgm:prSet phldrT="[Text]"/>
      <dgm:spPr/>
      <dgm:t>
        <a:bodyPr/>
        <a:lstStyle/>
        <a:p>
          <a:r>
            <a:rPr lang="en-US" dirty="0" smtClean="0"/>
            <a:t>Hire the right people from the start</a:t>
          </a:r>
          <a:endParaRPr lang="en-US" dirty="0"/>
        </a:p>
      </dgm:t>
    </dgm:pt>
    <dgm:pt modelId="{6D78D3AE-4472-43DF-81FF-A4C5D705985B}" type="parTrans" cxnId="{F4668A05-253D-4FD8-A32D-E29519EDCCB8}">
      <dgm:prSet/>
      <dgm:spPr/>
      <dgm:t>
        <a:bodyPr/>
        <a:lstStyle/>
        <a:p>
          <a:endParaRPr lang="en-US"/>
        </a:p>
      </dgm:t>
    </dgm:pt>
    <dgm:pt modelId="{E2693527-10B4-4ACD-915D-4780344EA53D}" type="sibTrans" cxnId="{F4668A05-253D-4FD8-A32D-E29519EDCCB8}">
      <dgm:prSet/>
      <dgm:spPr/>
      <dgm:t>
        <a:bodyPr/>
        <a:lstStyle/>
        <a:p>
          <a:endParaRPr lang="en-US"/>
        </a:p>
      </dgm:t>
    </dgm:pt>
    <dgm:pt modelId="{CF1D7FD9-E302-427D-BB37-F1C3831BE5AA}">
      <dgm:prSet phldrT="[Text]"/>
      <dgm:spPr/>
      <dgm:t>
        <a:bodyPr/>
        <a:lstStyle/>
        <a:p>
          <a:r>
            <a:rPr lang="en-US" dirty="0" smtClean="0"/>
            <a:t>Clearly outline your expectations</a:t>
          </a:r>
          <a:endParaRPr lang="en-US" dirty="0"/>
        </a:p>
      </dgm:t>
    </dgm:pt>
    <dgm:pt modelId="{06D94734-49AB-4A11-B0DE-BF81B5E3F341}" type="parTrans" cxnId="{374E8825-2BC9-4F9E-9F14-0C04D868CCA9}">
      <dgm:prSet/>
      <dgm:spPr/>
      <dgm:t>
        <a:bodyPr/>
        <a:lstStyle/>
        <a:p>
          <a:endParaRPr lang="en-US"/>
        </a:p>
      </dgm:t>
    </dgm:pt>
    <dgm:pt modelId="{C5253EC3-94CA-4B30-A83E-BE7FD178CBFA}" type="sibTrans" cxnId="{374E8825-2BC9-4F9E-9F14-0C04D868CCA9}">
      <dgm:prSet/>
      <dgm:spPr/>
      <dgm:t>
        <a:bodyPr/>
        <a:lstStyle/>
        <a:p>
          <a:endParaRPr lang="en-US"/>
        </a:p>
      </dgm:t>
    </dgm:pt>
    <dgm:pt modelId="{8A219E1F-7824-4EF9-AAD3-1F8EF1D12F0A}" type="pres">
      <dgm:prSet presAssocID="{29869227-7CEE-4045-819C-9ACC0A0066D4}" presName="Name0" presStyleCnt="0">
        <dgm:presLayoutVars>
          <dgm:resizeHandles/>
        </dgm:presLayoutVars>
      </dgm:prSet>
      <dgm:spPr/>
      <dgm:t>
        <a:bodyPr/>
        <a:lstStyle/>
        <a:p>
          <a:endParaRPr lang="en-US"/>
        </a:p>
      </dgm:t>
    </dgm:pt>
    <dgm:pt modelId="{C946368D-482C-436B-A2E5-C98389266632}" type="pres">
      <dgm:prSet presAssocID="{1EA0ECE2-25EB-40BE-B452-2D16A7A0C3BA}" presName="text" presStyleLbl="node1" presStyleIdx="0" presStyleCnt="3">
        <dgm:presLayoutVars>
          <dgm:bulletEnabled val="1"/>
        </dgm:presLayoutVars>
      </dgm:prSet>
      <dgm:spPr/>
      <dgm:t>
        <a:bodyPr/>
        <a:lstStyle/>
        <a:p>
          <a:endParaRPr lang="en-US"/>
        </a:p>
      </dgm:t>
    </dgm:pt>
    <dgm:pt modelId="{5F4FA725-E06A-44C6-8A61-420569C3BD44}" type="pres">
      <dgm:prSet presAssocID="{8F638648-F45B-4B6A-93FC-DA9C5BBA74EF}" presName="space" presStyleCnt="0"/>
      <dgm:spPr/>
    </dgm:pt>
    <dgm:pt modelId="{44C291FB-6E00-442A-AD23-38E2A52EBF0A}" type="pres">
      <dgm:prSet presAssocID="{ED565A89-116B-406A-9F30-77A5368D4BE1}" presName="text" presStyleLbl="node1" presStyleIdx="1" presStyleCnt="3">
        <dgm:presLayoutVars>
          <dgm:bulletEnabled val="1"/>
        </dgm:presLayoutVars>
      </dgm:prSet>
      <dgm:spPr/>
      <dgm:t>
        <a:bodyPr/>
        <a:lstStyle/>
        <a:p>
          <a:endParaRPr lang="en-US"/>
        </a:p>
      </dgm:t>
    </dgm:pt>
    <dgm:pt modelId="{970A5FAE-6AF0-4E08-831C-2A3DDA1CF12C}" type="pres">
      <dgm:prSet presAssocID="{E2693527-10B4-4ACD-915D-4780344EA53D}" presName="space" presStyleCnt="0"/>
      <dgm:spPr/>
    </dgm:pt>
    <dgm:pt modelId="{3DDEC738-BCD8-4414-A48C-5F4A341B68E5}" type="pres">
      <dgm:prSet presAssocID="{CF1D7FD9-E302-427D-BB37-F1C3831BE5AA}" presName="text" presStyleLbl="node1" presStyleIdx="2" presStyleCnt="3">
        <dgm:presLayoutVars>
          <dgm:bulletEnabled val="1"/>
        </dgm:presLayoutVars>
      </dgm:prSet>
      <dgm:spPr/>
      <dgm:t>
        <a:bodyPr/>
        <a:lstStyle/>
        <a:p>
          <a:endParaRPr lang="en-US"/>
        </a:p>
      </dgm:t>
    </dgm:pt>
  </dgm:ptLst>
  <dgm:cxnLst>
    <dgm:cxn modelId="{374E8825-2BC9-4F9E-9F14-0C04D868CCA9}" srcId="{29869227-7CEE-4045-819C-9ACC0A0066D4}" destId="{CF1D7FD9-E302-427D-BB37-F1C3831BE5AA}" srcOrd="2" destOrd="0" parTransId="{06D94734-49AB-4A11-B0DE-BF81B5E3F341}" sibTransId="{C5253EC3-94CA-4B30-A83E-BE7FD178CBFA}"/>
    <dgm:cxn modelId="{5F2FDBE5-BD95-4BAD-BF0B-EE5E92B9E37B}" type="presOf" srcId="{CF1D7FD9-E302-427D-BB37-F1C3831BE5AA}" destId="{3DDEC738-BCD8-4414-A48C-5F4A341B68E5}" srcOrd="0" destOrd="0" presId="urn:diagrams.loki3.com/VaryingWidthList+Icon"/>
    <dgm:cxn modelId="{FCF572CA-53D7-4E3B-8FBB-6B741194C15C}" srcId="{29869227-7CEE-4045-819C-9ACC0A0066D4}" destId="{1EA0ECE2-25EB-40BE-B452-2D16A7A0C3BA}" srcOrd="0" destOrd="0" parTransId="{27C20CDF-99E9-4781-93B3-D38085EC8E38}" sibTransId="{8F638648-F45B-4B6A-93FC-DA9C5BBA74EF}"/>
    <dgm:cxn modelId="{158625C3-9A9D-44E6-BF32-6852D2918F81}" type="presOf" srcId="{ED565A89-116B-406A-9F30-77A5368D4BE1}" destId="{44C291FB-6E00-442A-AD23-38E2A52EBF0A}" srcOrd="0" destOrd="0" presId="urn:diagrams.loki3.com/VaryingWidthList+Icon"/>
    <dgm:cxn modelId="{F4668A05-253D-4FD8-A32D-E29519EDCCB8}" srcId="{29869227-7CEE-4045-819C-9ACC0A0066D4}" destId="{ED565A89-116B-406A-9F30-77A5368D4BE1}" srcOrd="1" destOrd="0" parTransId="{6D78D3AE-4472-43DF-81FF-A4C5D705985B}" sibTransId="{E2693527-10B4-4ACD-915D-4780344EA53D}"/>
    <dgm:cxn modelId="{05C93C5E-0019-4E1F-8880-31964B125B30}" type="presOf" srcId="{1EA0ECE2-25EB-40BE-B452-2D16A7A0C3BA}" destId="{C946368D-482C-436B-A2E5-C98389266632}" srcOrd="0" destOrd="0" presId="urn:diagrams.loki3.com/VaryingWidthList+Icon"/>
    <dgm:cxn modelId="{7ECAE236-F1C7-4B60-A90E-AE9C0290D646}" type="presOf" srcId="{29869227-7CEE-4045-819C-9ACC0A0066D4}" destId="{8A219E1F-7824-4EF9-AAD3-1F8EF1D12F0A}" srcOrd="0" destOrd="0" presId="urn:diagrams.loki3.com/VaryingWidthList+Icon"/>
    <dgm:cxn modelId="{F169C27D-6698-43AC-B8A7-94EB6C153D06}" type="presParOf" srcId="{8A219E1F-7824-4EF9-AAD3-1F8EF1D12F0A}" destId="{C946368D-482C-436B-A2E5-C98389266632}" srcOrd="0" destOrd="0" presId="urn:diagrams.loki3.com/VaryingWidthList+Icon"/>
    <dgm:cxn modelId="{AF9324E5-B5B5-415C-B9E0-DF7F942706F9}" type="presParOf" srcId="{8A219E1F-7824-4EF9-AAD3-1F8EF1D12F0A}" destId="{5F4FA725-E06A-44C6-8A61-420569C3BD44}" srcOrd="1" destOrd="0" presId="urn:diagrams.loki3.com/VaryingWidthList+Icon"/>
    <dgm:cxn modelId="{27A48B64-0C88-41E4-A035-9DF408EADC62}" type="presParOf" srcId="{8A219E1F-7824-4EF9-AAD3-1F8EF1D12F0A}" destId="{44C291FB-6E00-442A-AD23-38E2A52EBF0A}" srcOrd="2" destOrd="0" presId="urn:diagrams.loki3.com/VaryingWidthList+Icon"/>
    <dgm:cxn modelId="{3601EB5B-D6EE-483E-8510-6C961BC32530}" type="presParOf" srcId="{8A219E1F-7824-4EF9-AAD3-1F8EF1D12F0A}" destId="{970A5FAE-6AF0-4E08-831C-2A3DDA1CF12C}" srcOrd="3" destOrd="0" presId="urn:diagrams.loki3.com/VaryingWidthList+Icon"/>
    <dgm:cxn modelId="{5AEA016A-66D6-4DBF-8270-C1513E8638CE}" type="presParOf" srcId="{8A219E1F-7824-4EF9-AAD3-1F8EF1D12F0A}" destId="{3DDEC738-BCD8-4414-A48C-5F4A341B68E5}"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220E557-F77A-4071-B2D7-6E46270A673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1269871F-AA6B-42D6-91DF-227CC6DF217E}">
      <dgm:prSet phldrT="[Text]"/>
      <dgm:spPr>
        <a:solidFill>
          <a:schemeClr val="accent2"/>
        </a:solidFill>
        <a:ln>
          <a:noFill/>
        </a:ln>
      </dgm:spPr>
      <dgm:t>
        <a:bodyPr/>
        <a:lstStyle/>
        <a:p>
          <a:pPr algn="l"/>
          <a:r>
            <a:rPr lang="en-US" dirty="0" smtClean="0">
              <a:solidFill>
                <a:schemeClr val="bg1"/>
              </a:solidFill>
            </a:rPr>
            <a:t>Have an open door policy</a:t>
          </a:r>
          <a:endParaRPr lang="en-US" dirty="0">
            <a:solidFill>
              <a:schemeClr val="bg1"/>
            </a:solidFill>
          </a:endParaRPr>
        </a:p>
      </dgm:t>
    </dgm:pt>
    <dgm:pt modelId="{6FD8F007-2E81-4681-B0FA-DCBDD1AA9106}" type="parTrans" cxnId="{7357211D-8B75-4144-8556-B17B9002D05E}">
      <dgm:prSet/>
      <dgm:spPr/>
      <dgm:t>
        <a:bodyPr/>
        <a:lstStyle/>
        <a:p>
          <a:endParaRPr lang="en-US"/>
        </a:p>
      </dgm:t>
    </dgm:pt>
    <dgm:pt modelId="{51F4EB4E-3B01-4EEF-BD31-872867A631E1}" type="sibTrans" cxnId="{7357211D-8B75-4144-8556-B17B9002D05E}">
      <dgm:prSet/>
      <dgm:spPr/>
      <dgm:t>
        <a:bodyPr/>
        <a:lstStyle/>
        <a:p>
          <a:endParaRPr lang="en-US"/>
        </a:p>
      </dgm:t>
    </dgm:pt>
    <dgm:pt modelId="{18DF1C42-FB86-4470-A06F-B7B1567A7F34}">
      <dgm:prSet phldrT="[Text]"/>
      <dgm:spPr>
        <a:solidFill>
          <a:schemeClr val="accent3"/>
        </a:solidFill>
        <a:ln>
          <a:noFill/>
        </a:ln>
      </dgm:spPr>
      <dgm:t>
        <a:bodyPr/>
        <a:lstStyle/>
        <a:p>
          <a:pPr algn="l"/>
          <a:r>
            <a:rPr lang="en-US" dirty="0" smtClean="0">
              <a:solidFill>
                <a:schemeClr val="bg1"/>
              </a:solidFill>
            </a:rPr>
            <a:t>Ask questions frequently</a:t>
          </a:r>
          <a:endParaRPr lang="en-US" dirty="0">
            <a:solidFill>
              <a:schemeClr val="bg1"/>
            </a:solidFill>
          </a:endParaRPr>
        </a:p>
      </dgm:t>
    </dgm:pt>
    <dgm:pt modelId="{EE523059-671C-4CF3-B82C-719AD31DD09F}" type="parTrans" cxnId="{A1E48EDE-3D36-4E62-A9A6-2228BCBEC17A}">
      <dgm:prSet/>
      <dgm:spPr/>
      <dgm:t>
        <a:bodyPr/>
        <a:lstStyle/>
        <a:p>
          <a:endParaRPr lang="en-US"/>
        </a:p>
      </dgm:t>
    </dgm:pt>
    <dgm:pt modelId="{5C132092-5C5A-4760-B6D1-2AB1B479A0BE}" type="sibTrans" cxnId="{A1E48EDE-3D36-4E62-A9A6-2228BCBEC17A}">
      <dgm:prSet/>
      <dgm:spPr/>
      <dgm:t>
        <a:bodyPr/>
        <a:lstStyle/>
        <a:p>
          <a:endParaRPr lang="en-US"/>
        </a:p>
      </dgm:t>
    </dgm:pt>
    <dgm:pt modelId="{B16EB147-9971-4139-9671-3650BA69AC0C}">
      <dgm:prSet phldrT="[Text]"/>
      <dgm:spPr>
        <a:solidFill>
          <a:schemeClr val="accent4"/>
        </a:solidFill>
        <a:ln>
          <a:noFill/>
        </a:ln>
      </dgm:spPr>
      <dgm:t>
        <a:bodyPr/>
        <a:lstStyle/>
        <a:p>
          <a:pPr algn="l"/>
          <a:r>
            <a:rPr lang="en-US" dirty="0" smtClean="0">
              <a:solidFill>
                <a:schemeClr val="bg1"/>
              </a:solidFill>
            </a:rPr>
            <a:t>Give everyone a chance to speak</a:t>
          </a:r>
          <a:endParaRPr lang="en-US" dirty="0">
            <a:solidFill>
              <a:schemeClr val="bg1"/>
            </a:solidFill>
          </a:endParaRPr>
        </a:p>
      </dgm:t>
    </dgm:pt>
    <dgm:pt modelId="{03DB9D61-B021-4E35-BA23-74946C8D13E3}" type="parTrans" cxnId="{05652413-299B-4182-A718-CEBE36561309}">
      <dgm:prSet/>
      <dgm:spPr/>
      <dgm:t>
        <a:bodyPr/>
        <a:lstStyle/>
        <a:p>
          <a:endParaRPr lang="en-US"/>
        </a:p>
      </dgm:t>
    </dgm:pt>
    <dgm:pt modelId="{9DD5E389-2823-4C78-B27F-7FD14F9B1253}" type="sibTrans" cxnId="{05652413-299B-4182-A718-CEBE36561309}">
      <dgm:prSet/>
      <dgm:spPr/>
      <dgm:t>
        <a:bodyPr/>
        <a:lstStyle/>
        <a:p>
          <a:endParaRPr lang="en-US"/>
        </a:p>
      </dgm:t>
    </dgm:pt>
    <dgm:pt modelId="{66233D0F-1456-4531-A5C8-9C6862B83E6B}" type="pres">
      <dgm:prSet presAssocID="{3220E557-F77A-4071-B2D7-6E46270A6736}" presName="Name0" presStyleCnt="0">
        <dgm:presLayoutVars>
          <dgm:chMax val="7"/>
          <dgm:dir/>
          <dgm:animLvl val="lvl"/>
          <dgm:resizeHandles val="exact"/>
        </dgm:presLayoutVars>
      </dgm:prSet>
      <dgm:spPr/>
      <dgm:t>
        <a:bodyPr/>
        <a:lstStyle/>
        <a:p>
          <a:endParaRPr lang="en-US"/>
        </a:p>
      </dgm:t>
    </dgm:pt>
    <dgm:pt modelId="{8076D711-FD3C-4128-9292-B6E3723753CC}" type="pres">
      <dgm:prSet presAssocID="{1269871F-AA6B-42D6-91DF-227CC6DF217E}" presName="circle1" presStyleLbl="node1" presStyleIdx="0" presStyleCnt="3" custLinFactNeighborX="1017"/>
      <dgm:spPr>
        <a:ln>
          <a:noFill/>
        </a:ln>
      </dgm:spPr>
    </dgm:pt>
    <dgm:pt modelId="{FA4895C2-3D36-4BE5-951D-3D891A1D9172}" type="pres">
      <dgm:prSet presAssocID="{1269871F-AA6B-42D6-91DF-227CC6DF217E}" presName="space" presStyleCnt="0"/>
      <dgm:spPr/>
    </dgm:pt>
    <dgm:pt modelId="{D00D8CCE-89DE-48D2-963C-FF05AC4F3EDF}" type="pres">
      <dgm:prSet presAssocID="{1269871F-AA6B-42D6-91DF-227CC6DF217E}" presName="rect1" presStyleLbl="alignAcc1" presStyleIdx="0" presStyleCnt="3"/>
      <dgm:spPr/>
      <dgm:t>
        <a:bodyPr/>
        <a:lstStyle/>
        <a:p>
          <a:endParaRPr lang="en-US"/>
        </a:p>
      </dgm:t>
    </dgm:pt>
    <dgm:pt modelId="{10440D9C-B2D5-4D58-9210-C7DF5466E86C}" type="pres">
      <dgm:prSet presAssocID="{18DF1C42-FB86-4470-A06F-B7B1567A7F34}" presName="vertSpace2" presStyleLbl="node1" presStyleIdx="0" presStyleCnt="3"/>
      <dgm:spPr/>
    </dgm:pt>
    <dgm:pt modelId="{CA82B426-7225-4204-9F51-853A780B6109}" type="pres">
      <dgm:prSet presAssocID="{18DF1C42-FB86-4470-A06F-B7B1567A7F34}" presName="circle2" presStyleLbl="node1" presStyleIdx="1" presStyleCnt="3"/>
      <dgm:spPr>
        <a:ln>
          <a:noFill/>
        </a:ln>
      </dgm:spPr>
    </dgm:pt>
    <dgm:pt modelId="{809D1647-1981-44D9-81D8-9E4C3A2A3630}" type="pres">
      <dgm:prSet presAssocID="{18DF1C42-FB86-4470-A06F-B7B1567A7F34}" presName="rect2" presStyleLbl="alignAcc1" presStyleIdx="1" presStyleCnt="3"/>
      <dgm:spPr/>
      <dgm:t>
        <a:bodyPr/>
        <a:lstStyle/>
        <a:p>
          <a:endParaRPr lang="en-US"/>
        </a:p>
      </dgm:t>
    </dgm:pt>
    <dgm:pt modelId="{8A2349CB-3E4D-432D-9308-B2E0C4C7416F}" type="pres">
      <dgm:prSet presAssocID="{B16EB147-9971-4139-9671-3650BA69AC0C}" presName="vertSpace3" presStyleLbl="node1" presStyleIdx="1" presStyleCnt="3"/>
      <dgm:spPr/>
    </dgm:pt>
    <dgm:pt modelId="{118392C4-AEB3-473C-A604-6C4966F13FB8}" type="pres">
      <dgm:prSet presAssocID="{B16EB147-9971-4139-9671-3650BA69AC0C}" presName="circle3" presStyleLbl="node1" presStyleIdx="2" presStyleCnt="3" custLinFactNeighborX="2204"/>
      <dgm:spPr>
        <a:ln>
          <a:noFill/>
        </a:ln>
      </dgm:spPr>
    </dgm:pt>
    <dgm:pt modelId="{99632DDE-4D4B-4958-8C39-2ED950C1CB88}" type="pres">
      <dgm:prSet presAssocID="{B16EB147-9971-4139-9671-3650BA69AC0C}" presName="rect3" presStyleLbl="alignAcc1" presStyleIdx="2" presStyleCnt="3"/>
      <dgm:spPr/>
      <dgm:t>
        <a:bodyPr/>
        <a:lstStyle/>
        <a:p>
          <a:endParaRPr lang="en-US"/>
        </a:p>
      </dgm:t>
    </dgm:pt>
    <dgm:pt modelId="{8CB54BBD-7B4D-4EA4-91B7-8BB9004E3409}" type="pres">
      <dgm:prSet presAssocID="{1269871F-AA6B-42D6-91DF-227CC6DF217E}" presName="rect1ParTxNoCh" presStyleLbl="alignAcc1" presStyleIdx="2" presStyleCnt="3">
        <dgm:presLayoutVars>
          <dgm:chMax val="1"/>
          <dgm:bulletEnabled val="1"/>
        </dgm:presLayoutVars>
      </dgm:prSet>
      <dgm:spPr/>
      <dgm:t>
        <a:bodyPr/>
        <a:lstStyle/>
        <a:p>
          <a:endParaRPr lang="en-US"/>
        </a:p>
      </dgm:t>
    </dgm:pt>
    <dgm:pt modelId="{90D25726-22E1-458A-98FB-58BE754B4CAE}" type="pres">
      <dgm:prSet presAssocID="{18DF1C42-FB86-4470-A06F-B7B1567A7F34}" presName="rect2ParTxNoCh" presStyleLbl="alignAcc1" presStyleIdx="2" presStyleCnt="3">
        <dgm:presLayoutVars>
          <dgm:chMax val="1"/>
          <dgm:bulletEnabled val="1"/>
        </dgm:presLayoutVars>
      </dgm:prSet>
      <dgm:spPr/>
      <dgm:t>
        <a:bodyPr/>
        <a:lstStyle/>
        <a:p>
          <a:endParaRPr lang="en-US"/>
        </a:p>
      </dgm:t>
    </dgm:pt>
    <dgm:pt modelId="{585F3D50-C6CF-4E64-9C39-4E656C1CF9EB}" type="pres">
      <dgm:prSet presAssocID="{B16EB147-9971-4139-9671-3650BA69AC0C}" presName="rect3ParTxNoCh" presStyleLbl="alignAcc1" presStyleIdx="2" presStyleCnt="3">
        <dgm:presLayoutVars>
          <dgm:chMax val="1"/>
          <dgm:bulletEnabled val="1"/>
        </dgm:presLayoutVars>
      </dgm:prSet>
      <dgm:spPr/>
      <dgm:t>
        <a:bodyPr/>
        <a:lstStyle/>
        <a:p>
          <a:endParaRPr lang="en-US"/>
        </a:p>
      </dgm:t>
    </dgm:pt>
  </dgm:ptLst>
  <dgm:cxnLst>
    <dgm:cxn modelId="{A1E48EDE-3D36-4E62-A9A6-2228BCBEC17A}" srcId="{3220E557-F77A-4071-B2D7-6E46270A6736}" destId="{18DF1C42-FB86-4470-A06F-B7B1567A7F34}" srcOrd="1" destOrd="0" parTransId="{EE523059-671C-4CF3-B82C-719AD31DD09F}" sibTransId="{5C132092-5C5A-4760-B6D1-2AB1B479A0BE}"/>
    <dgm:cxn modelId="{7357211D-8B75-4144-8556-B17B9002D05E}" srcId="{3220E557-F77A-4071-B2D7-6E46270A6736}" destId="{1269871F-AA6B-42D6-91DF-227CC6DF217E}" srcOrd="0" destOrd="0" parTransId="{6FD8F007-2E81-4681-B0FA-DCBDD1AA9106}" sibTransId="{51F4EB4E-3B01-4EEF-BD31-872867A631E1}"/>
    <dgm:cxn modelId="{83CF49A2-3E46-42BF-B9BB-BAB7913E911F}" type="presOf" srcId="{18DF1C42-FB86-4470-A06F-B7B1567A7F34}" destId="{809D1647-1981-44D9-81D8-9E4C3A2A3630}" srcOrd="0" destOrd="0" presId="urn:microsoft.com/office/officeart/2005/8/layout/target3"/>
    <dgm:cxn modelId="{427D68F9-BAB6-4014-B164-6A7D629A59DC}" type="presOf" srcId="{B16EB147-9971-4139-9671-3650BA69AC0C}" destId="{99632DDE-4D4B-4958-8C39-2ED950C1CB88}" srcOrd="0" destOrd="0" presId="urn:microsoft.com/office/officeart/2005/8/layout/target3"/>
    <dgm:cxn modelId="{07866C3C-F11F-4424-B3D2-1E450C8F3F53}" type="presOf" srcId="{18DF1C42-FB86-4470-A06F-B7B1567A7F34}" destId="{90D25726-22E1-458A-98FB-58BE754B4CAE}" srcOrd="1" destOrd="0" presId="urn:microsoft.com/office/officeart/2005/8/layout/target3"/>
    <dgm:cxn modelId="{079E901F-BD9D-4D5B-833C-CAF3270825A3}" type="presOf" srcId="{3220E557-F77A-4071-B2D7-6E46270A6736}" destId="{66233D0F-1456-4531-A5C8-9C6862B83E6B}" srcOrd="0" destOrd="0" presId="urn:microsoft.com/office/officeart/2005/8/layout/target3"/>
    <dgm:cxn modelId="{D3702450-8D1A-46AF-8C67-82ABAFC19313}" type="presOf" srcId="{B16EB147-9971-4139-9671-3650BA69AC0C}" destId="{585F3D50-C6CF-4E64-9C39-4E656C1CF9EB}" srcOrd="1" destOrd="0" presId="urn:microsoft.com/office/officeart/2005/8/layout/target3"/>
    <dgm:cxn modelId="{7789660B-2EC4-4605-9D59-FB7BB6BE9D90}" type="presOf" srcId="{1269871F-AA6B-42D6-91DF-227CC6DF217E}" destId="{D00D8CCE-89DE-48D2-963C-FF05AC4F3EDF}" srcOrd="0" destOrd="0" presId="urn:microsoft.com/office/officeart/2005/8/layout/target3"/>
    <dgm:cxn modelId="{05652413-299B-4182-A718-CEBE36561309}" srcId="{3220E557-F77A-4071-B2D7-6E46270A6736}" destId="{B16EB147-9971-4139-9671-3650BA69AC0C}" srcOrd="2" destOrd="0" parTransId="{03DB9D61-B021-4E35-BA23-74946C8D13E3}" sibTransId="{9DD5E389-2823-4C78-B27F-7FD14F9B1253}"/>
    <dgm:cxn modelId="{765C573D-E115-4E30-B07D-AFAEBCDC7AF3}" type="presOf" srcId="{1269871F-AA6B-42D6-91DF-227CC6DF217E}" destId="{8CB54BBD-7B4D-4EA4-91B7-8BB9004E3409}" srcOrd="1" destOrd="0" presId="urn:microsoft.com/office/officeart/2005/8/layout/target3"/>
    <dgm:cxn modelId="{4D00242C-004D-40D5-AB5A-58F7618D61F0}" type="presParOf" srcId="{66233D0F-1456-4531-A5C8-9C6862B83E6B}" destId="{8076D711-FD3C-4128-9292-B6E3723753CC}" srcOrd="0" destOrd="0" presId="urn:microsoft.com/office/officeart/2005/8/layout/target3"/>
    <dgm:cxn modelId="{58D0915B-3A95-436D-8BC7-9624B710DECC}" type="presParOf" srcId="{66233D0F-1456-4531-A5C8-9C6862B83E6B}" destId="{FA4895C2-3D36-4BE5-951D-3D891A1D9172}" srcOrd="1" destOrd="0" presId="urn:microsoft.com/office/officeart/2005/8/layout/target3"/>
    <dgm:cxn modelId="{0DCF91D7-4928-4EAB-8A61-27F7A8342755}" type="presParOf" srcId="{66233D0F-1456-4531-A5C8-9C6862B83E6B}" destId="{D00D8CCE-89DE-48D2-963C-FF05AC4F3EDF}" srcOrd="2" destOrd="0" presId="urn:microsoft.com/office/officeart/2005/8/layout/target3"/>
    <dgm:cxn modelId="{EC34E260-33FA-46A0-8541-CA93B45BA3C6}" type="presParOf" srcId="{66233D0F-1456-4531-A5C8-9C6862B83E6B}" destId="{10440D9C-B2D5-4D58-9210-C7DF5466E86C}" srcOrd="3" destOrd="0" presId="urn:microsoft.com/office/officeart/2005/8/layout/target3"/>
    <dgm:cxn modelId="{0C48FCB7-8F6D-4756-BA7C-2D9D15B31527}" type="presParOf" srcId="{66233D0F-1456-4531-A5C8-9C6862B83E6B}" destId="{CA82B426-7225-4204-9F51-853A780B6109}" srcOrd="4" destOrd="0" presId="urn:microsoft.com/office/officeart/2005/8/layout/target3"/>
    <dgm:cxn modelId="{90302D10-50FF-4DD7-8763-21F647C5804D}" type="presParOf" srcId="{66233D0F-1456-4531-A5C8-9C6862B83E6B}" destId="{809D1647-1981-44D9-81D8-9E4C3A2A3630}" srcOrd="5" destOrd="0" presId="urn:microsoft.com/office/officeart/2005/8/layout/target3"/>
    <dgm:cxn modelId="{FA3373E0-73B6-4B8C-89AA-D08BC5997247}" type="presParOf" srcId="{66233D0F-1456-4531-A5C8-9C6862B83E6B}" destId="{8A2349CB-3E4D-432D-9308-B2E0C4C7416F}" srcOrd="6" destOrd="0" presId="urn:microsoft.com/office/officeart/2005/8/layout/target3"/>
    <dgm:cxn modelId="{67EB6221-F270-4AB2-85B2-295C9EF76BF1}" type="presParOf" srcId="{66233D0F-1456-4531-A5C8-9C6862B83E6B}" destId="{118392C4-AEB3-473C-A604-6C4966F13FB8}" srcOrd="7" destOrd="0" presId="urn:microsoft.com/office/officeart/2005/8/layout/target3"/>
    <dgm:cxn modelId="{FB6047E8-AA6F-4B05-99F4-ABBBEA6306C8}" type="presParOf" srcId="{66233D0F-1456-4531-A5C8-9C6862B83E6B}" destId="{99632DDE-4D4B-4958-8C39-2ED950C1CB88}" srcOrd="8" destOrd="0" presId="urn:microsoft.com/office/officeart/2005/8/layout/target3"/>
    <dgm:cxn modelId="{7610D4C9-F111-47FE-BE22-69CB2043FDE5}" type="presParOf" srcId="{66233D0F-1456-4531-A5C8-9C6862B83E6B}" destId="{8CB54BBD-7B4D-4EA4-91B7-8BB9004E3409}" srcOrd="9" destOrd="0" presId="urn:microsoft.com/office/officeart/2005/8/layout/target3"/>
    <dgm:cxn modelId="{8165618F-E5A4-4E8B-9B4C-E6B831DDEA64}" type="presParOf" srcId="{66233D0F-1456-4531-A5C8-9C6862B83E6B}" destId="{90D25726-22E1-458A-98FB-58BE754B4CAE}" srcOrd="10" destOrd="0" presId="urn:microsoft.com/office/officeart/2005/8/layout/target3"/>
    <dgm:cxn modelId="{25BEAFA9-CD59-4B82-9526-50D50B16BB1F}" type="presParOf" srcId="{66233D0F-1456-4531-A5C8-9C6862B83E6B}" destId="{585F3D50-C6CF-4E64-9C39-4E656C1CF9E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2AA1277-3A0A-4B4D-AED9-6C1347484BE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A589E4-693C-45DB-8650-DF387254EF15}">
      <dgm:prSet phldrT="[Text]"/>
      <dgm:spPr/>
      <dgm:t>
        <a:bodyPr/>
        <a:lstStyle/>
        <a:p>
          <a:r>
            <a:rPr lang="en-US" dirty="0" smtClean="0"/>
            <a:t>Taking on a new task</a:t>
          </a:r>
          <a:endParaRPr lang="en-US" dirty="0"/>
        </a:p>
      </dgm:t>
    </dgm:pt>
    <dgm:pt modelId="{9AD0E128-A390-4020-94E4-C341388CE6BF}" type="parTrans" cxnId="{8D615378-C0C2-4F0A-9742-81A2D290F403}">
      <dgm:prSet/>
      <dgm:spPr/>
      <dgm:t>
        <a:bodyPr/>
        <a:lstStyle/>
        <a:p>
          <a:endParaRPr lang="en-US"/>
        </a:p>
      </dgm:t>
    </dgm:pt>
    <dgm:pt modelId="{9618304C-DEE2-46FF-9BF7-5BA7140FFC67}" type="sibTrans" cxnId="{8D615378-C0C2-4F0A-9742-81A2D290F403}">
      <dgm:prSet/>
      <dgm:spPr/>
      <dgm:t>
        <a:bodyPr/>
        <a:lstStyle/>
        <a:p>
          <a:endParaRPr lang="en-US"/>
        </a:p>
      </dgm:t>
    </dgm:pt>
    <dgm:pt modelId="{72298203-9425-44DA-8A3E-906995644B4A}">
      <dgm:prSet phldrT="[Text]"/>
      <dgm:spPr/>
      <dgm:t>
        <a:bodyPr/>
        <a:lstStyle/>
        <a:p>
          <a:r>
            <a:rPr lang="en-US" dirty="0" smtClean="0"/>
            <a:t>Reaching out to help</a:t>
          </a:r>
          <a:endParaRPr lang="en-US" dirty="0"/>
        </a:p>
      </dgm:t>
    </dgm:pt>
    <dgm:pt modelId="{D3D9D5B5-C5D2-417A-9854-CE9A7DBD06DA}" type="parTrans" cxnId="{99BF8481-3C68-4174-B90C-1D3114798C11}">
      <dgm:prSet/>
      <dgm:spPr/>
      <dgm:t>
        <a:bodyPr/>
        <a:lstStyle/>
        <a:p>
          <a:endParaRPr lang="en-US"/>
        </a:p>
      </dgm:t>
    </dgm:pt>
    <dgm:pt modelId="{7434B1EF-ABB7-47C2-B81F-6A483872582E}" type="sibTrans" cxnId="{99BF8481-3C68-4174-B90C-1D3114798C11}">
      <dgm:prSet/>
      <dgm:spPr/>
      <dgm:t>
        <a:bodyPr/>
        <a:lstStyle/>
        <a:p>
          <a:endParaRPr lang="en-US"/>
        </a:p>
      </dgm:t>
    </dgm:pt>
    <dgm:pt modelId="{266084B8-E9A5-4B1B-A532-AE6B248092DD}">
      <dgm:prSet phldrT="[Text]"/>
      <dgm:spPr/>
      <dgm:t>
        <a:bodyPr/>
        <a:lstStyle/>
        <a:p>
          <a:r>
            <a:rPr lang="en-US" dirty="0" smtClean="0"/>
            <a:t>Reward initiative, not just the outcome</a:t>
          </a:r>
          <a:endParaRPr lang="en-US" dirty="0"/>
        </a:p>
      </dgm:t>
    </dgm:pt>
    <dgm:pt modelId="{89D8CAEF-4683-43F1-AEBF-E42682EDB156}" type="parTrans" cxnId="{5648A053-7119-4C3F-8743-D35D8B64A47C}">
      <dgm:prSet/>
      <dgm:spPr/>
      <dgm:t>
        <a:bodyPr/>
        <a:lstStyle/>
        <a:p>
          <a:endParaRPr lang="en-US"/>
        </a:p>
      </dgm:t>
    </dgm:pt>
    <dgm:pt modelId="{03C996A6-79AA-46E1-A1E0-794DD258BC0A}" type="sibTrans" cxnId="{5648A053-7119-4C3F-8743-D35D8B64A47C}">
      <dgm:prSet/>
      <dgm:spPr/>
      <dgm:t>
        <a:bodyPr/>
        <a:lstStyle/>
        <a:p>
          <a:endParaRPr lang="en-US"/>
        </a:p>
      </dgm:t>
    </dgm:pt>
    <dgm:pt modelId="{8EAACADB-4156-4EAE-917A-86D7A7F4FDF2}" type="pres">
      <dgm:prSet presAssocID="{E2AA1277-3A0A-4B4D-AED9-6C1347484BE0}" presName="outerComposite" presStyleCnt="0">
        <dgm:presLayoutVars>
          <dgm:chMax val="5"/>
          <dgm:dir/>
          <dgm:resizeHandles val="exact"/>
        </dgm:presLayoutVars>
      </dgm:prSet>
      <dgm:spPr/>
      <dgm:t>
        <a:bodyPr/>
        <a:lstStyle/>
        <a:p>
          <a:endParaRPr lang="en-US"/>
        </a:p>
      </dgm:t>
    </dgm:pt>
    <dgm:pt modelId="{49CC4717-FB5A-4EED-9791-14059BD78843}" type="pres">
      <dgm:prSet presAssocID="{E2AA1277-3A0A-4B4D-AED9-6C1347484BE0}" presName="dummyMaxCanvas" presStyleCnt="0">
        <dgm:presLayoutVars/>
      </dgm:prSet>
      <dgm:spPr/>
    </dgm:pt>
    <dgm:pt modelId="{F0236F38-CC3E-469C-84C0-D729612A423F}" type="pres">
      <dgm:prSet presAssocID="{E2AA1277-3A0A-4B4D-AED9-6C1347484BE0}" presName="ThreeNodes_1" presStyleLbl="node1" presStyleIdx="0" presStyleCnt="3">
        <dgm:presLayoutVars>
          <dgm:bulletEnabled val="1"/>
        </dgm:presLayoutVars>
      </dgm:prSet>
      <dgm:spPr/>
      <dgm:t>
        <a:bodyPr/>
        <a:lstStyle/>
        <a:p>
          <a:endParaRPr lang="en-US"/>
        </a:p>
      </dgm:t>
    </dgm:pt>
    <dgm:pt modelId="{14021589-EBA2-4CD4-9066-6ECCC8601A55}" type="pres">
      <dgm:prSet presAssocID="{E2AA1277-3A0A-4B4D-AED9-6C1347484BE0}" presName="ThreeNodes_2" presStyleLbl="node1" presStyleIdx="1" presStyleCnt="3">
        <dgm:presLayoutVars>
          <dgm:bulletEnabled val="1"/>
        </dgm:presLayoutVars>
      </dgm:prSet>
      <dgm:spPr/>
      <dgm:t>
        <a:bodyPr/>
        <a:lstStyle/>
        <a:p>
          <a:endParaRPr lang="en-US"/>
        </a:p>
      </dgm:t>
    </dgm:pt>
    <dgm:pt modelId="{8D6BEEE6-3C0D-4DD7-AE6B-1AC487D1095D}" type="pres">
      <dgm:prSet presAssocID="{E2AA1277-3A0A-4B4D-AED9-6C1347484BE0}" presName="ThreeNodes_3" presStyleLbl="node1" presStyleIdx="2" presStyleCnt="3">
        <dgm:presLayoutVars>
          <dgm:bulletEnabled val="1"/>
        </dgm:presLayoutVars>
      </dgm:prSet>
      <dgm:spPr/>
      <dgm:t>
        <a:bodyPr/>
        <a:lstStyle/>
        <a:p>
          <a:endParaRPr lang="en-US"/>
        </a:p>
      </dgm:t>
    </dgm:pt>
    <dgm:pt modelId="{71113477-414E-480B-8C0E-DA2A9ED45706}" type="pres">
      <dgm:prSet presAssocID="{E2AA1277-3A0A-4B4D-AED9-6C1347484BE0}" presName="ThreeConn_1-2" presStyleLbl="fgAccFollowNode1" presStyleIdx="0" presStyleCnt="2">
        <dgm:presLayoutVars>
          <dgm:bulletEnabled val="1"/>
        </dgm:presLayoutVars>
      </dgm:prSet>
      <dgm:spPr/>
      <dgm:t>
        <a:bodyPr/>
        <a:lstStyle/>
        <a:p>
          <a:endParaRPr lang="en-US"/>
        </a:p>
      </dgm:t>
    </dgm:pt>
    <dgm:pt modelId="{82A93E87-90E8-4A65-B46A-F35C90F36212}" type="pres">
      <dgm:prSet presAssocID="{E2AA1277-3A0A-4B4D-AED9-6C1347484BE0}" presName="ThreeConn_2-3" presStyleLbl="fgAccFollowNode1" presStyleIdx="1" presStyleCnt="2">
        <dgm:presLayoutVars>
          <dgm:bulletEnabled val="1"/>
        </dgm:presLayoutVars>
      </dgm:prSet>
      <dgm:spPr/>
      <dgm:t>
        <a:bodyPr/>
        <a:lstStyle/>
        <a:p>
          <a:endParaRPr lang="en-US"/>
        </a:p>
      </dgm:t>
    </dgm:pt>
    <dgm:pt modelId="{A9672140-0BFF-4550-BEEE-B895FE46546C}" type="pres">
      <dgm:prSet presAssocID="{E2AA1277-3A0A-4B4D-AED9-6C1347484BE0}" presName="ThreeNodes_1_text" presStyleLbl="node1" presStyleIdx="2" presStyleCnt="3">
        <dgm:presLayoutVars>
          <dgm:bulletEnabled val="1"/>
        </dgm:presLayoutVars>
      </dgm:prSet>
      <dgm:spPr/>
      <dgm:t>
        <a:bodyPr/>
        <a:lstStyle/>
        <a:p>
          <a:endParaRPr lang="en-US"/>
        </a:p>
      </dgm:t>
    </dgm:pt>
    <dgm:pt modelId="{24B0A752-D98E-4A7F-BC0A-501383351527}" type="pres">
      <dgm:prSet presAssocID="{E2AA1277-3A0A-4B4D-AED9-6C1347484BE0}" presName="ThreeNodes_2_text" presStyleLbl="node1" presStyleIdx="2" presStyleCnt="3">
        <dgm:presLayoutVars>
          <dgm:bulletEnabled val="1"/>
        </dgm:presLayoutVars>
      </dgm:prSet>
      <dgm:spPr/>
      <dgm:t>
        <a:bodyPr/>
        <a:lstStyle/>
        <a:p>
          <a:endParaRPr lang="en-US"/>
        </a:p>
      </dgm:t>
    </dgm:pt>
    <dgm:pt modelId="{DB3043C7-0134-47CC-A8D3-86231CA18381}" type="pres">
      <dgm:prSet presAssocID="{E2AA1277-3A0A-4B4D-AED9-6C1347484BE0}" presName="ThreeNodes_3_text" presStyleLbl="node1" presStyleIdx="2" presStyleCnt="3">
        <dgm:presLayoutVars>
          <dgm:bulletEnabled val="1"/>
        </dgm:presLayoutVars>
      </dgm:prSet>
      <dgm:spPr/>
      <dgm:t>
        <a:bodyPr/>
        <a:lstStyle/>
        <a:p>
          <a:endParaRPr lang="en-US"/>
        </a:p>
      </dgm:t>
    </dgm:pt>
  </dgm:ptLst>
  <dgm:cxnLst>
    <dgm:cxn modelId="{8D615378-C0C2-4F0A-9742-81A2D290F403}" srcId="{E2AA1277-3A0A-4B4D-AED9-6C1347484BE0}" destId="{EBA589E4-693C-45DB-8650-DF387254EF15}" srcOrd="0" destOrd="0" parTransId="{9AD0E128-A390-4020-94E4-C341388CE6BF}" sibTransId="{9618304C-DEE2-46FF-9BF7-5BA7140FFC67}"/>
    <dgm:cxn modelId="{2CDC0635-DAA3-418F-A16F-63A73E478266}" type="presOf" srcId="{9618304C-DEE2-46FF-9BF7-5BA7140FFC67}" destId="{71113477-414E-480B-8C0E-DA2A9ED45706}" srcOrd="0" destOrd="0" presId="urn:microsoft.com/office/officeart/2005/8/layout/vProcess5"/>
    <dgm:cxn modelId="{4AD985CC-F24C-4968-86FE-5252DF9D02C2}" type="presOf" srcId="{EBA589E4-693C-45DB-8650-DF387254EF15}" destId="{A9672140-0BFF-4550-BEEE-B895FE46546C}" srcOrd="1" destOrd="0" presId="urn:microsoft.com/office/officeart/2005/8/layout/vProcess5"/>
    <dgm:cxn modelId="{1F38151A-9E5C-4964-B2D0-35CE1D71F70B}" type="presOf" srcId="{7434B1EF-ABB7-47C2-B81F-6A483872582E}" destId="{82A93E87-90E8-4A65-B46A-F35C90F36212}" srcOrd="0" destOrd="0" presId="urn:microsoft.com/office/officeart/2005/8/layout/vProcess5"/>
    <dgm:cxn modelId="{4F9406BE-D08E-4683-8AD3-8BE4779AE784}" type="presOf" srcId="{EBA589E4-693C-45DB-8650-DF387254EF15}" destId="{F0236F38-CC3E-469C-84C0-D729612A423F}" srcOrd="0" destOrd="0" presId="urn:microsoft.com/office/officeart/2005/8/layout/vProcess5"/>
    <dgm:cxn modelId="{EB1A3D41-56DB-4699-A484-6E0D011AF2F9}" type="presOf" srcId="{266084B8-E9A5-4B1B-A532-AE6B248092DD}" destId="{8D6BEEE6-3C0D-4DD7-AE6B-1AC487D1095D}" srcOrd="0" destOrd="0" presId="urn:microsoft.com/office/officeart/2005/8/layout/vProcess5"/>
    <dgm:cxn modelId="{99BF8481-3C68-4174-B90C-1D3114798C11}" srcId="{E2AA1277-3A0A-4B4D-AED9-6C1347484BE0}" destId="{72298203-9425-44DA-8A3E-906995644B4A}" srcOrd="1" destOrd="0" parTransId="{D3D9D5B5-C5D2-417A-9854-CE9A7DBD06DA}" sibTransId="{7434B1EF-ABB7-47C2-B81F-6A483872582E}"/>
    <dgm:cxn modelId="{BE820780-F13F-4ADF-A23E-7F9293A84F22}" type="presOf" srcId="{E2AA1277-3A0A-4B4D-AED9-6C1347484BE0}" destId="{8EAACADB-4156-4EAE-917A-86D7A7F4FDF2}" srcOrd="0" destOrd="0" presId="urn:microsoft.com/office/officeart/2005/8/layout/vProcess5"/>
    <dgm:cxn modelId="{5648A053-7119-4C3F-8743-D35D8B64A47C}" srcId="{E2AA1277-3A0A-4B4D-AED9-6C1347484BE0}" destId="{266084B8-E9A5-4B1B-A532-AE6B248092DD}" srcOrd="2" destOrd="0" parTransId="{89D8CAEF-4683-43F1-AEBF-E42682EDB156}" sibTransId="{03C996A6-79AA-46E1-A1E0-794DD258BC0A}"/>
    <dgm:cxn modelId="{64B71BA3-0E71-4761-B9E5-1F630230EA49}" type="presOf" srcId="{266084B8-E9A5-4B1B-A532-AE6B248092DD}" destId="{DB3043C7-0134-47CC-A8D3-86231CA18381}" srcOrd="1" destOrd="0" presId="urn:microsoft.com/office/officeart/2005/8/layout/vProcess5"/>
    <dgm:cxn modelId="{AC5602BB-65AD-4EDC-8EB4-8AB7CC69A349}" type="presOf" srcId="{72298203-9425-44DA-8A3E-906995644B4A}" destId="{14021589-EBA2-4CD4-9066-6ECCC8601A55}" srcOrd="0" destOrd="0" presId="urn:microsoft.com/office/officeart/2005/8/layout/vProcess5"/>
    <dgm:cxn modelId="{A54C1879-1987-4B75-83E4-6C0A00711E61}" type="presOf" srcId="{72298203-9425-44DA-8A3E-906995644B4A}" destId="{24B0A752-D98E-4A7F-BC0A-501383351527}" srcOrd="1" destOrd="0" presId="urn:microsoft.com/office/officeart/2005/8/layout/vProcess5"/>
    <dgm:cxn modelId="{B594FC98-1363-4C5D-B3F7-9F6B0204C2FC}" type="presParOf" srcId="{8EAACADB-4156-4EAE-917A-86D7A7F4FDF2}" destId="{49CC4717-FB5A-4EED-9791-14059BD78843}" srcOrd="0" destOrd="0" presId="urn:microsoft.com/office/officeart/2005/8/layout/vProcess5"/>
    <dgm:cxn modelId="{DF013427-1FBF-4E6F-A4E6-9C39903CAA5B}" type="presParOf" srcId="{8EAACADB-4156-4EAE-917A-86D7A7F4FDF2}" destId="{F0236F38-CC3E-469C-84C0-D729612A423F}" srcOrd="1" destOrd="0" presId="urn:microsoft.com/office/officeart/2005/8/layout/vProcess5"/>
    <dgm:cxn modelId="{730FD55C-715F-41C5-AA44-2B2D3FEE7044}" type="presParOf" srcId="{8EAACADB-4156-4EAE-917A-86D7A7F4FDF2}" destId="{14021589-EBA2-4CD4-9066-6ECCC8601A55}" srcOrd="2" destOrd="0" presId="urn:microsoft.com/office/officeart/2005/8/layout/vProcess5"/>
    <dgm:cxn modelId="{1045B93D-67B0-47C4-AB83-BCF2F91FB8BC}" type="presParOf" srcId="{8EAACADB-4156-4EAE-917A-86D7A7F4FDF2}" destId="{8D6BEEE6-3C0D-4DD7-AE6B-1AC487D1095D}" srcOrd="3" destOrd="0" presId="urn:microsoft.com/office/officeart/2005/8/layout/vProcess5"/>
    <dgm:cxn modelId="{B500BCA3-B93F-4987-BE51-84EC5F93AC69}" type="presParOf" srcId="{8EAACADB-4156-4EAE-917A-86D7A7F4FDF2}" destId="{71113477-414E-480B-8C0E-DA2A9ED45706}" srcOrd="4" destOrd="0" presId="urn:microsoft.com/office/officeart/2005/8/layout/vProcess5"/>
    <dgm:cxn modelId="{BD5FD1D8-D0D8-43DD-9A70-852E43079F12}" type="presParOf" srcId="{8EAACADB-4156-4EAE-917A-86D7A7F4FDF2}" destId="{82A93E87-90E8-4A65-B46A-F35C90F36212}" srcOrd="5" destOrd="0" presId="urn:microsoft.com/office/officeart/2005/8/layout/vProcess5"/>
    <dgm:cxn modelId="{F8FFE1A3-0E01-4316-9F41-E61709B328AB}" type="presParOf" srcId="{8EAACADB-4156-4EAE-917A-86D7A7F4FDF2}" destId="{A9672140-0BFF-4550-BEEE-B895FE46546C}" srcOrd="6" destOrd="0" presId="urn:microsoft.com/office/officeart/2005/8/layout/vProcess5"/>
    <dgm:cxn modelId="{DA3191DD-51B6-409D-8C34-D9927E7FFD27}" type="presParOf" srcId="{8EAACADB-4156-4EAE-917A-86D7A7F4FDF2}" destId="{24B0A752-D98E-4A7F-BC0A-501383351527}" srcOrd="7" destOrd="0" presId="urn:microsoft.com/office/officeart/2005/8/layout/vProcess5"/>
    <dgm:cxn modelId="{BC0A3AE6-B163-45B8-ABDB-F1C2754A0A0A}" type="presParOf" srcId="{8EAACADB-4156-4EAE-917A-86D7A7F4FDF2}" destId="{DB3043C7-0134-47CC-A8D3-86231CA1838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6F1F0AA-2B5B-4CEF-B9BF-F052C479B77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FA129F3-4A30-4B0C-B26F-9B1B34B8EB3F}">
      <dgm:prSet phldrT="[Text]"/>
      <dgm:spPr/>
      <dgm:t>
        <a:bodyPr/>
        <a:lstStyle/>
        <a:p>
          <a:r>
            <a:rPr lang="en-US" dirty="0" smtClean="0"/>
            <a:t>Don’t assume</a:t>
          </a:r>
          <a:endParaRPr lang="en-US" dirty="0"/>
        </a:p>
      </dgm:t>
    </dgm:pt>
    <dgm:pt modelId="{932547DC-323F-4600-8ACC-984336028E0F}" type="parTrans" cxnId="{2A3F683B-20AB-41B4-84F7-7CC29BC8711D}">
      <dgm:prSet/>
      <dgm:spPr/>
      <dgm:t>
        <a:bodyPr/>
        <a:lstStyle/>
        <a:p>
          <a:endParaRPr lang="en-US"/>
        </a:p>
      </dgm:t>
    </dgm:pt>
    <dgm:pt modelId="{9DAA84DD-EEC3-499F-8004-85BD6FCADA6D}" type="sibTrans" cxnId="{2A3F683B-20AB-41B4-84F7-7CC29BC8711D}">
      <dgm:prSet/>
      <dgm:spPr/>
      <dgm:t>
        <a:bodyPr/>
        <a:lstStyle/>
        <a:p>
          <a:endParaRPr lang="en-US"/>
        </a:p>
      </dgm:t>
    </dgm:pt>
    <dgm:pt modelId="{4C3EE500-E9EF-419C-9E18-19D7221C4A53}">
      <dgm:prSet phldrT="[Text]"/>
      <dgm:spPr/>
      <dgm:t>
        <a:bodyPr/>
        <a:lstStyle/>
        <a:p>
          <a:r>
            <a:rPr lang="en-US" dirty="0" smtClean="0"/>
            <a:t>Check on progress</a:t>
          </a:r>
          <a:endParaRPr lang="en-US" dirty="0"/>
        </a:p>
      </dgm:t>
    </dgm:pt>
    <dgm:pt modelId="{26AA07AD-532F-41F5-81F2-0D4D7D030B8C}" type="parTrans" cxnId="{E540156F-0806-478D-8CEA-9245793236A6}">
      <dgm:prSet/>
      <dgm:spPr/>
      <dgm:t>
        <a:bodyPr/>
        <a:lstStyle/>
        <a:p>
          <a:endParaRPr lang="en-US"/>
        </a:p>
      </dgm:t>
    </dgm:pt>
    <dgm:pt modelId="{EA6535FA-3DF7-44EA-A72F-20349D993DCC}" type="sibTrans" cxnId="{E540156F-0806-478D-8CEA-9245793236A6}">
      <dgm:prSet/>
      <dgm:spPr/>
      <dgm:t>
        <a:bodyPr/>
        <a:lstStyle/>
        <a:p>
          <a:endParaRPr lang="en-US"/>
        </a:p>
      </dgm:t>
    </dgm:pt>
    <dgm:pt modelId="{DF644F82-F981-43F3-81CF-352962032BA3}">
      <dgm:prSet phldrT="[Text]"/>
      <dgm:spPr/>
      <dgm:t>
        <a:bodyPr/>
        <a:lstStyle/>
        <a:p>
          <a:r>
            <a:rPr lang="en-US" dirty="0" smtClean="0"/>
            <a:t>Only takes a few minutes</a:t>
          </a:r>
          <a:endParaRPr lang="en-US" dirty="0"/>
        </a:p>
      </dgm:t>
    </dgm:pt>
    <dgm:pt modelId="{015454CA-7BA0-42CD-9CE2-E517A0ACC69B}" type="parTrans" cxnId="{4A7ED924-4A7E-4C08-BF6F-DC4B20763B77}">
      <dgm:prSet/>
      <dgm:spPr/>
      <dgm:t>
        <a:bodyPr/>
        <a:lstStyle/>
        <a:p>
          <a:endParaRPr lang="en-US"/>
        </a:p>
      </dgm:t>
    </dgm:pt>
    <dgm:pt modelId="{876D7836-3802-41B9-B7E1-8B075F923F2C}" type="sibTrans" cxnId="{4A7ED924-4A7E-4C08-BF6F-DC4B20763B77}">
      <dgm:prSet/>
      <dgm:spPr/>
      <dgm:t>
        <a:bodyPr/>
        <a:lstStyle/>
        <a:p>
          <a:endParaRPr lang="en-US"/>
        </a:p>
      </dgm:t>
    </dgm:pt>
    <dgm:pt modelId="{C64C5FA7-A77E-4771-B788-566320BDA782}" type="pres">
      <dgm:prSet presAssocID="{E6F1F0AA-2B5B-4CEF-B9BF-F052C479B779}" presName="diagram" presStyleCnt="0">
        <dgm:presLayoutVars>
          <dgm:dir/>
          <dgm:resizeHandles val="exact"/>
        </dgm:presLayoutVars>
      </dgm:prSet>
      <dgm:spPr/>
      <dgm:t>
        <a:bodyPr/>
        <a:lstStyle/>
        <a:p>
          <a:endParaRPr lang="en-US"/>
        </a:p>
      </dgm:t>
    </dgm:pt>
    <dgm:pt modelId="{F798D71D-1CDF-474E-B21B-8E016E941CB4}" type="pres">
      <dgm:prSet presAssocID="{AFA129F3-4A30-4B0C-B26F-9B1B34B8EB3F}" presName="node" presStyleLbl="node1" presStyleIdx="0" presStyleCnt="3">
        <dgm:presLayoutVars>
          <dgm:bulletEnabled val="1"/>
        </dgm:presLayoutVars>
      </dgm:prSet>
      <dgm:spPr/>
      <dgm:t>
        <a:bodyPr/>
        <a:lstStyle/>
        <a:p>
          <a:endParaRPr lang="en-US"/>
        </a:p>
      </dgm:t>
    </dgm:pt>
    <dgm:pt modelId="{73FB5CDF-884F-42E6-B2DA-B00E0551FFF1}" type="pres">
      <dgm:prSet presAssocID="{9DAA84DD-EEC3-499F-8004-85BD6FCADA6D}" presName="sibTrans" presStyleCnt="0"/>
      <dgm:spPr/>
    </dgm:pt>
    <dgm:pt modelId="{C44B67F8-2FD6-4514-997A-2577C4584BB2}" type="pres">
      <dgm:prSet presAssocID="{4C3EE500-E9EF-419C-9E18-19D7221C4A53}" presName="node" presStyleLbl="node1" presStyleIdx="1" presStyleCnt="3">
        <dgm:presLayoutVars>
          <dgm:bulletEnabled val="1"/>
        </dgm:presLayoutVars>
      </dgm:prSet>
      <dgm:spPr/>
      <dgm:t>
        <a:bodyPr/>
        <a:lstStyle/>
        <a:p>
          <a:endParaRPr lang="en-US"/>
        </a:p>
      </dgm:t>
    </dgm:pt>
    <dgm:pt modelId="{90963051-9645-4BD4-A930-87D4EBFE1AD4}" type="pres">
      <dgm:prSet presAssocID="{EA6535FA-3DF7-44EA-A72F-20349D993DCC}" presName="sibTrans" presStyleCnt="0"/>
      <dgm:spPr/>
    </dgm:pt>
    <dgm:pt modelId="{3CC6E86C-7586-4725-A00A-747BCDDB386E}" type="pres">
      <dgm:prSet presAssocID="{DF644F82-F981-43F3-81CF-352962032BA3}" presName="node" presStyleLbl="node1" presStyleIdx="2" presStyleCnt="3">
        <dgm:presLayoutVars>
          <dgm:bulletEnabled val="1"/>
        </dgm:presLayoutVars>
      </dgm:prSet>
      <dgm:spPr/>
      <dgm:t>
        <a:bodyPr/>
        <a:lstStyle/>
        <a:p>
          <a:endParaRPr lang="en-US"/>
        </a:p>
      </dgm:t>
    </dgm:pt>
  </dgm:ptLst>
  <dgm:cxnLst>
    <dgm:cxn modelId="{84D7B05F-0F3D-4E4D-97DC-32D775014FBC}" type="presOf" srcId="{4C3EE500-E9EF-419C-9E18-19D7221C4A53}" destId="{C44B67F8-2FD6-4514-997A-2577C4584BB2}" srcOrd="0" destOrd="0" presId="urn:microsoft.com/office/officeart/2005/8/layout/default"/>
    <dgm:cxn modelId="{E540156F-0806-478D-8CEA-9245793236A6}" srcId="{E6F1F0AA-2B5B-4CEF-B9BF-F052C479B779}" destId="{4C3EE500-E9EF-419C-9E18-19D7221C4A53}" srcOrd="1" destOrd="0" parTransId="{26AA07AD-532F-41F5-81F2-0D4D7D030B8C}" sibTransId="{EA6535FA-3DF7-44EA-A72F-20349D993DCC}"/>
    <dgm:cxn modelId="{90C06AE3-16ED-43BF-B43D-52450D57F63A}" type="presOf" srcId="{AFA129F3-4A30-4B0C-B26F-9B1B34B8EB3F}" destId="{F798D71D-1CDF-474E-B21B-8E016E941CB4}" srcOrd="0" destOrd="0" presId="urn:microsoft.com/office/officeart/2005/8/layout/default"/>
    <dgm:cxn modelId="{2A3F683B-20AB-41B4-84F7-7CC29BC8711D}" srcId="{E6F1F0AA-2B5B-4CEF-B9BF-F052C479B779}" destId="{AFA129F3-4A30-4B0C-B26F-9B1B34B8EB3F}" srcOrd="0" destOrd="0" parTransId="{932547DC-323F-4600-8ACC-984336028E0F}" sibTransId="{9DAA84DD-EEC3-499F-8004-85BD6FCADA6D}"/>
    <dgm:cxn modelId="{0C6FABE8-4F06-468F-AA12-00F2A239F1F3}" type="presOf" srcId="{DF644F82-F981-43F3-81CF-352962032BA3}" destId="{3CC6E86C-7586-4725-A00A-747BCDDB386E}" srcOrd="0" destOrd="0" presId="urn:microsoft.com/office/officeart/2005/8/layout/default"/>
    <dgm:cxn modelId="{4A7ED924-4A7E-4C08-BF6F-DC4B20763B77}" srcId="{E6F1F0AA-2B5B-4CEF-B9BF-F052C479B779}" destId="{DF644F82-F981-43F3-81CF-352962032BA3}" srcOrd="2" destOrd="0" parTransId="{015454CA-7BA0-42CD-9CE2-E517A0ACC69B}" sibTransId="{876D7836-3802-41B9-B7E1-8B075F923F2C}"/>
    <dgm:cxn modelId="{3E3A5964-C83F-493C-9071-FD1A3258B3BD}" type="presOf" srcId="{E6F1F0AA-2B5B-4CEF-B9BF-F052C479B779}" destId="{C64C5FA7-A77E-4771-B788-566320BDA782}" srcOrd="0" destOrd="0" presId="urn:microsoft.com/office/officeart/2005/8/layout/default"/>
    <dgm:cxn modelId="{74F05EC8-67BF-4CB3-815A-E41E178492E0}" type="presParOf" srcId="{C64C5FA7-A77E-4771-B788-566320BDA782}" destId="{F798D71D-1CDF-474E-B21B-8E016E941CB4}" srcOrd="0" destOrd="0" presId="urn:microsoft.com/office/officeart/2005/8/layout/default"/>
    <dgm:cxn modelId="{047FE9F2-B2DB-4EF4-A66C-F9631E43BCFD}" type="presParOf" srcId="{C64C5FA7-A77E-4771-B788-566320BDA782}" destId="{73FB5CDF-884F-42E6-B2DA-B00E0551FFF1}" srcOrd="1" destOrd="0" presId="urn:microsoft.com/office/officeart/2005/8/layout/default"/>
    <dgm:cxn modelId="{AECA051D-7B28-466A-BE3C-58744AEF2F8F}" type="presParOf" srcId="{C64C5FA7-A77E-4771-B788-566320BDA782}" destId="{C44B67F8-2FD6-4514-997A-2577C4584BB2}" srcOrd="2" destOrd="0" presId="urn:microsoft.com/office/officeart/2005/8/layout/default"/>
    <dgm:cxn modelId="{6BEA3B67-22BB-462C-A327-68B7E8BE10E7}" type="presParOf" srcId="{C64C5FA7-A77E-4771-B788-566320BDA782}" destId="{90963051-9645-4BD4-A930-87D4EBFE1AD4}" srcOrd="3" destOrd="0" presId="urn:microsoft.com/office/officeart/2005/8/layout/default"/>
    <dgm:cxn modelId="{EB680BBD-D563-490A-9591-28F85AF2025A}" type="presParOf" srcId="{C64C5FA7-A77E-4771-B788-566320BDA782}" destId="{3CC6E86C-7586-4725-A00A-747BCDDB386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57343BC-193A-42FB-8B59-7B0ADE9AA9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C671150-0D9F-45CD-8681-1E5B8B7D07E6}">
      <dgm:prSet phldrT="[Text]"/>
      <dgm:spPr/>
      <dgm:t>
        <a:bodyPr/>
        <a:lstStyle/>
        <a:p>
          <a:r>
            <a:rPr lang="en-US" dirty="0" smtClean="0"/>
            <a:t>Michael has just formed a new team of managers that will help him complete the year end project on time</a:t>
          </a:r>
          <a:endParaRPr lang="en-US" dirty="0"/>
        </a:p>
      </dgm:t>
    </dgm:pt>
    <dgm:pt modelId="{32B779D3-4DD0-45D7-9D5B-9C13F2D0E5DA}" type="parTrans" cxnId="{B52F1220-28EA-4B3B-81EF-2023412E2A20}">
      <dgm:prSet/>
      <dgm:spPr/>
      <dgm:t>
        <a:bodyPr/>
        <a:lstStyle/>
        <a:p>
          <a:endParaRPr lang="en-US"/>
        </a:p>
      </dgm:t>
    </dgm:pt>
    <dgm:pt modelId="{99FDEAC8-7F2C-4531-A52D-C11B5BBE3831}" type="sibTrans" cxnId="{B52F1220-28EA-4B3B-81EF-2023412E2A20}">
      <dgm:prSet/>
      <dgm:spPr/>
      <dgm:t>
        <a:bodyPr/>
        <a:lstStyle/>
        <a:p>
          <a:endParaRPr lang="en-US"/>
        </a:p>
      </dgm:t>
    </dgm:pt>
    <dgm:pt modelId="{02EB46F4-AE93-4866-9D9F-56EBDA7DDC93}">
      <dgm:prSet phldrT="[Text]"/>
      <dgm:spPr/>
      <dgm:t>
        <a:bodyPr/>
        <a:lstStyle/>
        <a:p>
          <a:r>
            <a:rPr lang="en-US" dirty="0" smtClean="0"/>
            <a:t>He holds a meeting where he assigns each one their own assignment</a:t>
          </a:r>
          <a:endParaRPr lang="en-US" dirty="0"/>
        </a:p>
      </dgm:t>
    </dgm:pt>
    <dgm:pt modelId="{27A0201E-2793-406F-A293-B5311A91FCDE}" type="parTrans" cxnId="{56510524-6EBF-4D4B-8410-0A0F1BDA5A7E}">
      <dgm:prSet/>
      <dgm:spPr/>
      <dgm:t>
        <a:bodyPr/>
        <a:lstStyle/>
        <a:p>
          <a:endParaRPr lang="en-US"/>
        </a:p>
      </dgm:t>
    </dgm:pt>
    <dgm:pt modelId="{EE887505-1CB5-4952-BD0F-1A11E06C46F8}" type="sibTrans" cxnId="{56510524-6EBF-4D4B-8410-0A0F1BDA5A7E}">
      <dgm:prSet/>
      <dgm:spPr/>
      <dgm:t>
        <a:bodyPr/>
        <a:lstStyle/>
        <a:p>
          <a:endParaRPr lang="en-US"/>
        </a:p>
      </dgm:t>
    </dgm:pt>
    <dgm:pt modelId="{CF0472CB-4936-4B9B-BA9B-F0A11975678A}">
      <dgm:prSet phldrT="[Text]"/>
      <dgm:spPr/>
      <dgm:t>
        <a:bodyPr/>
        <a:lstStyle/>
        <a:p>
          <a:r>
            <a:rPr lang="en-US" dirty="0" smtClean="0"/>
            <a:t>Michael encourages each one to feel free to come to him with any questions</a:t>
          </a:r>
          <a:endParaRPr lang="en-US" dirty="0"/>
        </a:p>
      </dgm:t>
    </dgm:pt>
    <dgm:pt modelId="{231713DF-DB3F-422F-9B8E-E38613C4CB43}" type="parTrans" cxnId="{24E48172-07A0-48F8-839D-4309F5F5A663}">
      <dgm:prSet/>
      <dgm:spPr/>
      <dgm:t>
        <a:bodyPr/>
        <a:lstStyle/>
        <a:p>
          <a:endParaRPr lang="en-US"/>
        </a:p>
      </dgm:t>
    </dgm:pt>
    <dgm:pt modelId="{E808FC85-AA9F-4E20-BE31-B169AFEB4288}" type="sibTrans" cxnId="{24E48172-07A0-48F8-839D-4309F5F5A663}">
      <dgm:prSet/>
      <dgm:spPr/>
      <dgm:t>
        <a:bodyPr/>
        <a:lstStyle/>
        <a:p>
          <a:endParaRPr lang="en-US"/>
        </a:p>
      </dgm:t>
    </dgm:pt>
    <dgm:pt modelId="{EAD25FE6-2518-4251-94A3-123133A368A3}">
      <dgm:prSet phldrT="[Text]"/>
      <dgm:spPr/>
      <dgm:t>
        <a:bodyPr/>
        <a:lstStyle/>
        <a:p>
          <a:r>
            <a:rPr lang="en-US" dirty="0" smtClean="0"/>
            <a:t>He lets them all know he will check in with them periodically</a:t>
          </a:r>
          <a:endParaRPr lang="en-US" dirty="0"/>
        </a:p>
      </dgm:t>
    </dgm:pt>
    <dgm:pt modelId="{CD343D12-B9D0-419F-8DBF-4745E298644A}" type="parTrans" cxnId="{80F3FB0E-58A0-497C-A318-49BD0A6AF9E9}">
      <dgm:prSet/>
      <dgm:spPr/>
    </dgm:pt>
    <dgm:pt modelId="{43F558DD-D6BC-4C4A-8B86-4DF4F8F2E248}" type="sibTrans" cxnId="{80F3FB0E-58A0-497C-A318-49BD0A6AF9E9}">
      <dgm:prSet/>
      <dgm:spPr/>
    </dgm:pt>
    <dgm:pt modelId="{AE092917-96C7-490F-8550-55EF51722EC8}" type="pres">
      <dgm:prSet presAssocID="{957343BC-193A-42FB-8B59-7B0ADE9AA9B8}" presName="layout" presStyleCnt="0">
        <dgm:presLayoutVars>
          <dgm:chMax/>
          <dgm:chPref/>
          <dgm:dir/>
          <dgm:animOne val="branch"/>
          <dgm:animLvl val="lvl"/>
          <dgm:resizeHandles/>
        </dgm:presLayoutVars>
      </dgm:prSet>
      <dgm:spPr/>
      <dgm:t>
        <a:bodyPr/>
        <a:lstStyle/>
        <a:p>
          <a:endParaRPr lang="en-US"/>
        </a:p>
      </dgm:t>
    </dgm:pt>
    <dgm:pt modelId="{66405BDC-38F9-4C9B-A6D1-F187E15CCFCD}" type="pres">
      <dgm:prSet presAssocID="{4C671150-0D9F-45CD-8681-1E5B8B7D07E6}" presName="root" presStyleCnt="0">
        <dgm:presLayoutVars>
          <dgm:chMax/>
          <dgm:chPref val="4"/>
        </dgm:presLayoutVars>
      </dgm:prSet>
      <dgm:spPr/>
    </dgm:pt>
    <dgm:pt modelId="{5A53A9AD-C609-4F79-B7AA-1B66DD803FF8}" type="pres">
      <dgm:prSet presAssocID="{4C671150-0D9F-45CD-8681-1E5B8B7D07E6}" presName="rootComposite" presStyleCnt="0">
        <dgm:presLayoutVars/>
      </dgm:prSet>
      <dgm:spPr/>
    </dgm:pt>
    <dgm:pt modelId="{7B31D857-81CA-48CE-8A21-1C3C5838396D}" type="pres">
      <dgm:prSet presAssocID="{4C671150-0D9F-45CD-8681-1E5B8B7D07E6}" presName="rootText" presStyleLbl="node0" presStyleIdx="0" presStyleCnt="1">
        <dgm:presLayoutVars>
          <dgm:chMax/>
          <dgm:chPref val="4"/>
        </dgm:presLayoutVars>
      </dgm:prSet>
      <dgm:spPr/>
      <dgm:t>
        <a:bodyPr/>
        <a:lstStyle/>
        <a:p>
          <a:endParaRPr lang="en-US"/>
        </a:p>
      </dgm:t>
    </dgm:pt>
    <dgm:pt modelId="{511AB166-9F61-4AD8-BBDA-4FA60E374105}" type="pres">
      <dgm:prSet presAssocID="{4C671150-0D9F-45CD-8681-1E5B8B7D07E6}" presName="childShape" presStyleCnt="0">
        <dgm:presLayoutVars>
          <dgm:chMax val="0"/>
          <dgm:chPref val="0"/>
        </dgm:presLayoutVars>
      </dgm:prSet>
      <dgm:spPr/>
    </dgm:pt>
    <dgm:pt modelId="{C38ABC9B-4B21-4CAE-8973-7FAE30FC5ECC}" type="pres">
      <dgm:prSet presAssocID="{02EB46F4-AE93-4866-9D9F-56EBDA7DDC93}" presName="childComposite" presStyleCnt="0">
        <dgm:presLayoutVars>
          <dgm:chMax val="0"/>
          <dgm:chPref val="0"/>
        </dgm:presLayoutVars>
      </dgm:prSet>
      <dgm:spPr/>
    </dgm:pt>
    <dgm:pt modelId="{4D4FBEB8-CC7A-4F9E-B577-2282F5B602D6}" type="pres">
      <dgm:prSet presAssocID="{02EB46F4-AE93-4866-9D9F-56EBDA7DDC93}" presName="Image" presStyleLbl="node1" presStyleIdx="0" presStyleCnt="3"/>
      <dgm:spPr>
        <a:solidFill>
          <a:schemeClr val="accent2">
            <a:hueOff val="0"/>
            <a:satOff val="0"/>
            <a:lumOff val="0"/>
          </a:schemeClr>
        </a:solidFill>
      </dgm:spPr>
    </dgm:pt>
    <dgm:pt modelId="{B35DBEBB-C068-4546-A825-CBFF61C25AAD}" type="pres">
      <dgm:prSet presAssocID="{02EB46F4-AE93-4866-9D9F-56EBDA7DDC93}" presName="childText" presStyleLbl="lnNode1" presStyleIdx="0" presStyleCnt="3">
        <dgm:presLayoutVars>
          <dgm:chMax val="0"/>
          <dgm:chPref val="0"/>
          <dgm:bulletEnabled val="1"/>
        </dgm:presLayoutVars>
      </dgm:prSet>
      <dgm:spPr/>
      <dgm:t>
        <a:bodyPr/>
        <a:lstStyle/>
        <a:p>
          <a:endParaRPr lang="en-US"/>
        </a:p>
      </dgm:t>
    </dgm:pt>
    <dgm:pt modelId="{DCE1DC21-D457-49BC-9211-D0BC4A954CCA}" type="pres">
      <dgm:prSet presAssocID="{CF0472CB-4936-4B9B-BA9B-F0A11975678A}" presName="childComposite" presStyleCnt="0">
        <dgm:presLayoutVars>
          <dgm:chMax val="0"/>
          <dgm:chPref val="0"/>
        </dgm:presLayoutVars>
      </dgm:prSet>
      <dgm:spPr/>
    </dgm:pt>
    <dgm:pt modelId="{29DAE6F0-0016-47B1-B5E7-A56AF3586471}" type="pres">
      <dgm:prSet presAssocID="{CF0472CB-4936-4B9B-BA9B-F0A11975678A}" presName="Image" presStyleLbl="node1" presStyleIdx="1" presStyleCnt="3"/>
      <dgm:spPr>
        <a:solidFill>
          <a:schemeClr val="accent3">
            <a:hueOff val="0"/>
            <a:satOff val="0"/>
            <a:lumOff val="0"/>
          </a:schemeClr>
        </a:solidFill>
      </dgm:spPr>
    </dgm:pt>
    <dgm:pt modelId="{EC89EC1E-535F-48B8-A31A-1A13D0EEE1EC}" type="pres">
      <dgm:prSet presAssocID="{CF0472CB-4936-4B9B-BA9B-F0A11975678A}" presName="childText" presStyleLbl="lnNode1" presStyleIdx="1" presStyleCnt="3">
        <dgm:presLayoutVars>
          <dgm:chMax val="0"/>
          <dgm:chPref val="0"/>
          <dgm:bulletEnabled val="1"/>
        </dgm:presLayoutVars>
      </dgm:prSet>
      <dgm:spPr/>
      <dgm:t>
        <a:bodyPr/>
        <a:lstStyle/>
        <a:p>
          <a:endParaRPr lang="en-US"/>
        </a:p>
      </dgm:t>
    </dgm:pt>
    <dgm:pt modelId="{181A6225-85C8-46D9-9A9C-8CCA9466B94E}" type="pres">
      <dgm:prSet presAssocID="{EAD25FE6-2518-4251-94A3-123133A368A3}" presName="childComposite" presStyleCnt="0">
        <dgm:presLayoutVars>
          <dgm:chMax val="0"/>
          <dgm:chPref val="0"/>
        </dgm:presLayoutVars>
      </dgm:prSet>
      <dgm:spPr/>
    </dgm:pt>
    <dgm:pt modelId="{DCC8D3CD-AFBF-4469-9F73-2BE3C0E64CF9}" type="pres">
      <dgm:prSet presAssocID="{EAD25FE6-2518-4251-94A3-123133A368A3}" presName="Image" presStyleLbl="node1" presStyleIdx="2" presStyleCnt="3"/>
      <dgm:spPr>
        <a:solidFill>
          <a:schemeClr val="accent4">
            <a:hueOff val="0"/>
            <a:satOff val="0"/>
            <a:lumOff val="0"/>
          </a:schemeClr>
        </a:solidFill>
      </dgm:spPr>
    </dgm:pt>
    <dgm:pt modelId="{B7BCD09A-9123-4B5B-A68D-67CE1C8E5AD7}" type="pres">
      <dgm:prSet presAssocID="{EAD25FE6-2518-4251-94A3-123133A368A3}" presName="childText" presStyleLbl="lnNode1" presStyleIdx="2" presStyleCnt="3">
        <dgm:presLayoutVars>
          <dgm:chMax val="0"/>
          <dgm:chPref val="0"/>
          <dgm:bulletEnabled val="1"/>
        </dgm:presLayoutVars>
      </dgm:prSet>
      <dgm:spPr/>
      <dgm:t>
        <a:bodyPr/>
        <a:lstStyle/>
        <a:p>
          <a:endParaRPr lang="en-US"/>
        </a:p>
      </dgm:t>
    </dgm:pt>
  </dgm:ptLst>
  <dgm:cxnLst>
    <dgm:cxn modelId="{776FBC19-7E8F-456E-A1E7-9C0146E7E41B}" type="presOf" srcId="{4C671150-0D9F-45CD-8681-1E5B8B7D07E6}" destId="{7B31D857-81CA-48CE-8A21-1C3C5838396D}" srcOrd="0" destOrd="0" presId="urn:microsoft.com/office/officeart/2008/layout/PictureAccentList"/>
    <dgm:cxn modelId="{A7E7A5E7-53CC-4113-8D6B-8AF66047360D}" type="presOf" srcId="{CF0472CB-4936-4B9B-BA9B-F0A11975678A}" destId="{EC89EC1E-535F-48B8-A31A-1A13D0EEE1EC}" srcOrd="0" destOrd="0" presId="urn:microsoft.com/office/officeart/2008/layout/PictureAccentList"/>
    <dgm:cxn modelId="{56510524-6EBF-4D4B-8410-0A0F1BDA5A7E}" srcId="{4C671150-0D9F-45CD-8681-1E5B8B7D07E6}" destId="{02EB46F4-AE93-4866-9D9F-56EBDA7DDC93}" srcOrd="0" destOrd="0" parTransId="{27A0201E-2793-406F-A293-B5311A91FCDE}" sibTransId="{EE887505-1CB5-4952-BD0F-1A11E06C46F8}"/>
    <dgm:cxn modelId="{24E48172-07A0-48F8-839D-4309F5F5A663}" srcId="{4C671150-0D9F-45CD-8681-1E5B8B7D07E6}" destId="{CF0472CB-4936-4B9B-BA9B-F0A11975678A}" srcOrd="1" destOrd="0" parTransId="{231713DF-DB3F-422F-9B8E-E38613C4CB43}" sibTransId="{E808FC85-AA9F-4E20-BE31-B169AFEB4288}"/>
    <dgm:cxn modelId="{A4B787A9-633D-4F9E-AE8F-F6D00FF34E7A}" type="presOf" srcId="{02EB46F4-AE93-4866-9D9F-56EBDA7DDC93}" destId="{B35DBEBB-C068-4546-A825-CBFF61C25AAD}" srcOrd="0" destOrd="0" presId="urn:microsoft.com/office/officeart/2008/layout/PictureAccentList"/>
    <dgm:cxn modelId="{A720C0B6-456E-4538-82D5-FAAA685E71D4}" type="presOf" srcId="{EAD25FE6-2518-4251-94A3-123133A368A3}" destId="{B7BCD09A-9123-4B5B-A68D-67CE1C8E5AD7}" srcOrd="0" destOrd="0" presId="urn:microsoft.com/office/officeart/2008/layout/PictureAccentList"/>
    <dgm:cxn modelId="{80F3FB0E-58A0-497C-A318-49BD0A6AF9E9}" srcId="{4C671150-0D9F-45CD-8681-1E5B8B7D07E6}" destId="{EAD25FE6-2518-4251-94A3-123133A368A3}" srcOrd="2" destOrd="0" parTransId="{CD343D12-B9D0-419F-8DBF-4745E298644A}" sibTransId="{43F558DD-D6BC-4C4A-8B86-4DF4F8F2E248}"/>
    <dgm:cxn modelId="{B52F1220-28EA-4B3B-81EF-2023412E2A20}" srcId="{957343BC-193A-42FB-8B59-7B0ADE9AA9B8}" destId="{4C671150-0D9F-45CD-8681-1E5B8B7D07E6}" srcOrd="0" destOrd="0" parTransId="{32B779D3-4DD0-45D7-9D5B-9C13F2D0E5DA}" sibTransId="{99FDEAC8-7F2C-4531-A52D-C11B5BBE3831}"/>
    <dgm:cxn modelId="{2E34A5B3-4DE1-4983-BC9B-ECDBF8F427BF}" type="presOf" srcId="{957343BC-193A-42FB-8B59-7B0ADE9AA9B8}" destId="{AE092917-96C7-490F-8550-55EF51722EC8}" srcOrd="0" destOrd="0" presId="urn:microsoft.com/office/officeart/2008/layout/PictureAccentList"/>
    <dgm:cxn modelId="{E8BEC310-036E-443D-8CEC-7B0B9E1190C8}" type="presParOf" srcId="{AE092917-96C7-490F-8550-55EF51722EC8}" destId="{66405BDC-38F9-4C9B-A6D1-F187E15CCFCD}" srcOrd="0" destOrd="0" presId="urn:microsoft.com/office/officeart/2008/layout/PictureAccentList"/>
    <dgm:cxn modelId="{ADEF8751-1589-459D-9484-20F22EF4203A}" type="presParOf" srcId="{66405BDC-38F9-4C9B-A6D1-F187E15CCFCD}" destId="{5A53A9AD-C609-4F79-B7AA-1B66DD803FF8}" srcOrd="0" destOrd="0" presId="urn:microsoft.com/office/officeart/2008/layout/PictureAccentList"/>
    <dgm:cxn modelId="{E95A36DA-34DC-47CF-9C58-0A1391D4887A}" type="presParOf" srcId="{5A53A9AD-C609-4F79-B7AA-1B66DD803FF8}" destId="{7B31D857-81CA-48CE-8A21-1C3C5838396D}" srcOrd="0" destOrd="0" presId="urn:microsoft.com/office/officeart/2008/layout/PictureAccentList"/>
    <dgm:cxn modelId="{D25927F7-7414-45AA-99B7-C05FB7823FF0}" type="presParOf" srcId="{66405BDC-38F9-4C9B-A6D1-F187E15CCFCD}" destId="{511AB166-9F61-4AD8-BBDA-4FA60E374105}" srcOrd="1" destOrd="0" presId="urn:microsoft.com/office/officeart/2008/layout/PictureAccentList"/>
    <dgm:cxn modelId="{28BF8614-D8D9-4629-8597-539976820520}" type="presParOf" srcId="{511AB166-9F61-4AD8-BBDA-4FA60E374105}" destId="{C38ABC9B-4B21-4CAE-8973-7FAE30FC5ECC}" srcOrd="0" destOrd="0" presId="urn:microsoft.com/office/officeart/2008/layout/PictureAccentList"/>
    <dgm:cxn modelId="{3BA607B8-99B1-4CBB-A393-D9C3943BA056}" type="presParOf" srcId="{C38ABC9B-4B21-4CAE-8973-7FAE30FC5ECC}" destId="{4D4FBEB8-CC7A-4F9E-B577-2282F5B602D6}" srcOrd="0" destOrd="0" presId="urn:microsoft.com/office/officeart/2008/layout/PictureAccentList"/>
    <dgm:cxn modelId="{3DBBD3AE-0F23-4EED-AF64-74AA4C8F59C7}" type="presParOf" srcId="{C38ABC9B-4B21-4CAE-8973-7FAE30FC5ECC}" destId="{B35DBEBB-C068-4546-A825-CBFF61C25AAD}" srcOrd="1" destOrd="0" presId="urn:microsoft.com/office/officeart/2008/layout/PictureAccentList"/>
    <dgm:cxn modelId="{5763DF8E-911C-405F-BF4E-9CD2CF19A9A2}" type="presParOf" srcId="{511AB166-9F61-4AD8-BBDA-4FA60E374105}" destId="{DCE1DC21-D457-49BC-9211-D0BC4A954CCA}" srcOrd="1" destOrd="0" presId="urn:microsoft.com/office/officeart/2008/layout/PictureAccentList"/>
    <dgm:cxn modelId="{348A75DF-7056-42BB-9D2D-564A1C2FC085}" type="presParOf" srcId="{DCE1DC21-D457-49BC-9211-D0BC4A954CCA}" destId="{29DAE6F0-0016-47B1-B5E7-A56AF3586471}" srcOrd="0" destOrd="0" presId="urn:microsoft.com/office/officeart/2008/layout/PictureAccentList"/>
    <dgm:cxn modelId="{B37D059F-1DBA-484D-B62D-BD9E2754F4C3}" type="presParOf" srcId="{DCE1DC21-D457-49BC-9211-D0BC4A954CCA}" destId="{EC89EC1E-535F-48B8-A31A-1A13D0EEE1EC}" srcOrd="1" destOrd="0" presId="urn:microsoft.com/office/officeart/2008/layout/PictureAccentList"/>
    <dgm:cxn modelId="{BCF587BE-6999-48D2-87DC-0AAE39396CF9}" type="presParOf" srcId="{511AB166-9F61-4AD8-BBDA-4FA60E374105}" destId="{181A6225-85C8-46D9-9A9C-8CCA9466B94E}" srcOrd="2" destOrd="0" presId="urn:microsoft.com/office/officeart/2008/layout/PictureAccentList"/>
    <dgm:cxn modelId="{7B6D1FCF-2104-4C45-B39C-9FADB0E1DFF9}" type="presParOf" srcId="{181A6225-85C8-46D9-9A9C-8CCA9466B94E}" destId="{DCC8D3CD-AFBF-4469-9F73-2BE3C0E64CF9}" srcOrd="0" destOrd="0" presId="urn:microsoft.com/office/officeart/2008/layout/PictureAccentList"/>
    <dgm:cxn modelId="{D4635D9D-C44D-4A9B-9D25-4DF8D354F0A3}" type="presParOf" srcId="{181A6225-85C8-46D9-9A9C-8CCA9466B94E}" destId="{B7BCD09A-9123-4B5B-A68D-67CE1C8E5AD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B6FD90D-4838-41C1-B4C8-448F0DB55862}" type="doc">
      <dgm:prSet loTypeId="urn:diagrams.loki3.com/VaryingWidthList+Icon" loCatId="list" qsTypeId="urn:microsoft.com/office/officeart/2005/8/quickstyle/simple1" qsCatId="simple" csTypeId="urn:microsoft.com/office/officeart/2005/8/colors/colorful2" csCatId="colorful" phldr="1"/>
      <dgm:spPr/>
    </dgm:pt>
    <dgm:pt modelId="{3B0F8360-D7EA-4720-89EA-01AA3C045B73}">
      <dgm:prSet phldrT="[Text]"/>
      <dgm:spPr/>
      <dgm:t>
        <a:bodyPr/>
        <a:lstStyle/>
        <a:p>
          <a:r>
            <a:rPr lang="en-US" dirty="0" smtClean="0"/>
            <a:t>They won’t be singled out</a:t>
          </a:r>
          <a:endParaRPr lang="en-US" dirty="0"/>
        </a:p>
      </dgm:t>
    </dgm:pt>
    <dgm:pt modelId="{84E74685-0D92-4CD7-B374-A7DF604BCDAB}" type="parTrans" cxnId="{4D688CF5-3298-4A1B-84A4-00975E7A3906}">
      <dgm:prSet/>
      <dgm:spPr/>
    </dgm:pt>
    <dgm:pt modelId="{35DB50E8-6756-4A52-9AD5-B7641092622A}" type="sibTrans" cxnId="{4D688CF5-3298-4A1B-84A4-00975E7A3906}">
      <dgm:prSet/>
      <dgm:spPr/>
    </dgm:pt>
    <dgm:pt modelId="{F3D97DFD-7926-4DDC-83E4-38EC4E299627}">
      <dgm:prSet phldrT="[Text]"/>
      <dgm:spPr/>
      <dgm:t>
        <a:bodyPr/>
        <a:lstStyle/>
        <a:p>
          <a:r>
            <a:rPr lang="en-US" dirty="0" smtClean="0"/>
            <a:t>Instill trust</a:t>
          </a:r>
          <a:endParaRPr lang="en-US" dirty="0"/>
        </a:p>
      </dgm:t>
    </dgm:pt>
    <dgm:pt modelId="{48FF03D2-D069-48E5-8A6A-249379B7B621}" type="parTrans" cxnId="{599E9039-C04F-4A2E-8547-BDB23F0F866C}">
      <dgm:prSet/>
      <dgm:spPr/>
    </dgm:pt>
    <dgm:pt modelId="{A17E4DA7-5953-44D0-BB0D-DA771716563B}" type="sibTrans" cxnId="{599E9039-C04F-4A2E-8547-BDB23F0F866C}">
      <dgm:prSet/>
      <dgm:spPr/>
    </dgm:pt>
    <dgm:pt modelId="{C27FBA71-89ED-40A4-B534-F6A6B1306B54}">
      <dgm:prSet phldrT="[Text]"/>
      <dgm:spPr/>
      <dgm:t>
        <a:bodyPr/>
        <a:lstStyle/>
        <a:p>
          <a:r>
            <a:rPr lang="en-US" dirty="0" smtClean="0"/>
            <a:t>Offer alternative</a:t>
          </a:r>
          <a:endParaRPr lang="en-US" dirty="0"/>
        </a:p>
      </dgm:t>
    </dgm:pt>
    <dgm:pt modelId="{DABC3488-6605-44BF-A102-4D0253CC631D}" type="parTrans" cxnId="{586E3C41-7FD1-4B78-BE53-4C6CE1B874EB}">
      <dgm:prSet/>
      <dgm:spPr/>
    </dgm:pt>
    <dgm:pt modelId="{637B66A7-9C42-43FA-BD2B-D4B1C006B891}" type="sibTrans" cxnId="{586E3C41-7FD1-4B78-BE53-4C6CE1B874EB}">
      <dgm:prSet/>
      <dgm:spPr/>
    </dgm:pt>
    <dgm:pt modelId="{302E8483-D722-4775-B322-9A788995C85F}" type="pres">
      <dgm:prSet presAssocID="{FB6FD90D-4838-41C1-B4C8-448F0DB55862}" presName="Name0" presStyleCnt="0">
        <dgm:presLayoutVars>
          <dgm:resizeHandles/>
        </dgm:presLayoutVars>
      </dgm:prSet>
      <dgm:spPr/>
    </dgm:pt>
    <dgm:pt modelId="{4C1D2616-6D75-4BCB-A887-7D7D9F710E1A}" type="pres">
      <dgm:prSet presAssocID="{3B0F8360-D7EA-4720-89EA-01AA3C045B73}" presName="text" presStyleLbl="node1" presStyleIdx="0" presStyleCnt="3" custLinFactNeighborX="-9259" custLinFactNeighborY="-3029">
        <dgm:presLayoutVars>
          <dgm:bulletEnabled val="1"/>
        </dgm:presLayoutVars>
      </dgm:prSet>
      <dgm:spPr/>
      <dgm:t>
        <a:bodyPr/>
        <a:lstStyle/>
        <a:p>
          <a:endParaRPr lang="en-US"/>
        </a:p>
      </dgm:t>
    </dgm:pt>
    <dgm:pt modelId="{DBAE32C3-A4C7-42C6-BBA6-1AFDB84F3F11}" type="pres">
      <dgm:prSet presAssocID="{35DB50E8-6756-4A52-9AD5-B7641092622A}" presName="space" presStyleCnt="0"/>
      <dgm:spPr/>
    </dgm:pt>
    <dgm:pt modelId="{3BB39944-C319-47C1-882C-6A0FE712D9D0}" type="pres">
      <dgm:prSet presAssocID="{F3D97DFD-7926-4DDC-83E4-38EC4E299627}" presName="text" presStyleLbl="node1" presStyleIdx="1" presStyleCnt="3">
        <dgm:presLayoutVars>
          <dgm:bulletEnabled val="1"/>
        </dgm:presLayoutVars>
      </dgm:prSet>
      <dgm:spPr/>
      <dgm:t>
        <a:bodyPr/>
        <a:lstStyle/>
        <a:p>
          <a:endParaRPr lang="en-US"/>
        </a:p>
      </dgm:t>
    </dgm:pt>
    <dgm:pt modelId="{75F56348-F5B8-49BA-BDAF-E822EA5A2472}" type="pres">
      <dgm:prSet presAssocID="{A17E4DA7-5953-44D0-BB0D-DA771716563B}" presName="space" presStyleCnt="0"/>
      <dgm:spPr/>
    </dgm:pt>
    <dgm:pt modelId="{1443C291-F948-461A-90A1-F7B140AC0B8A}" type="pres">
      <dgm:prSet presAssocID="{C27FBA71-89ED-40A4-B534-F6A6B1306B54}" presName="text" presStyleLbl="node1" presStyleIdx="2" presStyleCnt="3">
        <dgm:presLayoutVars>
          <dgm:bulletEnabled val="1"/>
        </dgm:presLayoutVars>
      </dgm:prSet>
      <dgm:spPr/>
      <dgm:t>
        <a:bodyPr/>
        <a:lstStyle/>
        <a:p>
          <a:endParaRPr lang="en-US"/>
        </a:p>
      </dgm:t>
    </dgm:pt>
  </dgm:ptLst>
  <dgm:cxnLst>
    <dgm:cxn modelId="{8D40DEDE-86D6-489A-99E5-F026311B631B}" type="presOf" srcId="{3B0F8360-D7EA-4720-89EA-01AA3C045B73}" destId="{4C1D2616-6D75-4BCB-A887-7D7D9F710E1A}" srcOrd="0" destOrd="0" presId="urn:diagrams.loki3.com/VaryingWidthList+Icon"/>
    <dgm:cxn modelId="{8A6B68CD-008F-4397-AED2-6E8791A96059}" type="presOf" srcId="{C27FBA71-89ED-40A4-B534-F6A6B1306B54}" destId="{1443C291-F948-461A-90A1-F7B140AC0B8A}" srcOrd="0" destOrd="0" presId="urn:diagrams.loki3.com/VaryingWidthList+Icon"/>
    <dgm:cxn modelId="{599E9039-C04F-4A2E-8547-BDB23F0F866C}" srcId="{FB6FD90D-4838-41C1-B4C8-448F0DB55862}" destId="{F3D97DFD-7926-4DDC-83E4-38EC4E299627}" srcOrd="1" destOrd="0" parTransId="{48FF03D2-D069-48E5-8A6A-249379B7B621}" sibTransId="{A17E4DA7-5953-44D0-BB0D-DA771716563B}"/>
    <dgm:cxn modelId="{E7CA4B06-E689-4DE9-84E4-E7017C64A76D}" type="presOf" srcId="{FB6FD90D-4838-41C1-B4C8-448F0DB55862}" destId="{302E8483-D722-4775-B322-9A788995C85F}" srcOrd="0" destOrd="0" presId="urn:diagrams.loki3.com/VaryingWidthList+Icon"/>
    <dgm:cxn modelId="{586E3C41-7FD1-4B78-BE53-4C6CE1B874EB}" srcId="{FB6FD90D-4838-41C1-B4C8-448F0DB55862}" destId="{C27FBA71-89ED-40A4-B534-F6A6B1306B54}" srcOrd="2" destOrd="0" parTransId="{DABC3488-6605-44BF-A102-4D0253CC631D}" sibTransId="{637B66A7-9C42-43FA-BD2B-D4B1C006B891}"/>
    <dgm:cxn modelId="{4D688CF5-3298-4A1B-84A4-00975E7A3906}" srcId="{FB6FD90D-4838-41C1-B4C8-448F0DB55862}" destId="{3B0F8360-D7EA-4720-89EA-01AA3C045B73}" srcOrd="0" destOrd="0" parTransId="{84E74685-0D92-4CD7-B374-A7DF604BCDAB}" sibTransId="{35DB50E8-6756-4A52-9AD5-B7641092622A}"/>
    <dgm:cxn modelId="{1FABE797-828B-4F78-BE25-5A7B2E3A0AC7}" type="presOf" srcId="{F3D97DFD-7926-4DDC-83E4-38EC4E299627}" destId="{3BB39944-C319-47C1-882C-6A0FE712D9D0}" srcOrd="0" destOrd="0" presId="urn:diagrams.loki3.com/VaryingWidthList+Icon"/>
    <dgm:cxn modelId="{3FE1D44B-1331-49C3-A538-CF5D81D8876A}" type="presParOf" srcId="{302E8483-D722-4775-B322-9A788995C85F}" destId="{4C1D2616-6D75-4BCB-A887-7D7D9F710E1A}" srcOrd="0" destOrd="0" presId="urn:diagrams.loki3.com/VaryingWidthList+Icon"/>
    <dgm:cxn modelId="{4A40A196-D8CB-449E-89E0-CC20556F1DFF}" type="presParOf" srcId="{302E8483-D722-4775-B322-9A788995C85F}" destId="{DBAE32C3-A4C7-42C6-BBA6-1AFDB84F3F11}" srcOrd="1" destOrd="0" presId="urn:diagrams.loki3.com/VaryingWidthList+Icon"/>
    <dgm:cxn modelId="{FB72FC18-CB1E-4C2D-853B-A4FFD6323D05}" type="presParOf" srcId="{302E8483-D722-4775-B322-9A788995C85F}" destId="{3BB39944-C319-47C1-882C-6A0FE712D9D0}" srcOrd="2" destOrd="0" presId="urn:diagrams.loki3.com/VaryingWidthList+Icon"/>
    <dgm:cxn modelId="{7357D821-70AC-4CE3-8902-663319D9723C}" type="presParOf" srcId="{302E8483-D722-4775-B322-9A788995C85F}" destId="{75F56348-F5B8-49BA-BDAF-E822EA5A2472}" srcOrd="3" destOrd="0" presId="urn:diagrams.loki3.com/VaryingWidthList+Icon"/>
    <dgm:cxn modelId="{0C2F04F1-A19A-4E1D-9DB7-95DA66AE32B0}" type="presParOf" srcId="{302E8483-D722-4775-B322-9A788995C85F}" destId="{1443C291-F948-461A-90A1-F7B140AC0B8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874FD85-2D14-405F-AA1F-24DF49FF996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B5DB54C-E507-45C7-8E79-847911F6B5C7}">
      <dgm:prSet phldrT="[Text]"/>
      <dgm:spPr/>
      <dgm:t>
        <a:bodyPr/>
        <a:lstStyle/>
        <a:p>
          <a:r>
            <a:rPr lang="en-US" dirty="0" smtClean="0"/>
            <a:t>Take time to hear both side of the situation</a:t>
          </a:r>
          <a:endParaRPr lang="en-US" dirty="0"/>
        </a:p>
      </dgm:t>
    </dgm:pt>
    <dgm:pt modelId="{CCA79E78-6754-4342-9B12-9AFCDF0F1FD2}" type="parTrans" cxnId="{7B51C101-B402-47AD-9769-5DE6EC09FB17}">
      <dgm:prSet/>
      <dgm:spPr/>
      <dgm:t>
        <a:bodyPr/>
        <a:lstStyle/>
        <a:p>
          <a:endParaRPr lang="en-US"/>
        </a:p>
      </dgm:t>
    </dgm:pt>
    <dgm:pt modelId="{2875D261-9F8E-4D84-A8D0-3B3DE55DA357}" type="sibTrans" cxnId="{7B51C101-B402-47AD-9769-5DE6EC09FB17}">
      <dgm:prSet/>
      <dgm:spPr/>
      <dgm:t>
        <a:bodyPr/>
        <a:lstStyle/>
        <a:p>
          <a:endParaRPr lang="en-US"/>
        </a:p>
      </dgm:t>
    </dgm:pt>
    <dgm:pt modelId="{3C8CEBF8-2767-4174-905D-FEC2962553A0}">
      <dgm:prSet phldrT="[Text]"/>
      <dgm:spPr/>
      <dgm:t>
        <a:bodyPr/>
        <a:lstStyle/>
        <a:p>
          <a:r>
            <a:rPr lang="en-US" dirty="0" smtClean="0"/>
            <a:t>Hold private, individual meetings </a:t>
          </a:r>
          <a:endParaRPr lang="en-US" dirty="0"/>
        </a:p>
      </dgm:t>
    </dgm:pt>
    <dgm:pt modelId="{AA4D5C76-16A4-4D21-8D3B-C48CF11DBAF9}" type="parTrans" cxnId="{9C6A7C2D-40D5-4CBD-B88F-E66971E95F2A}">
      <dgm:prSet/>
      <dgm:spPr/>
      <dgm:t>
        <a:bodyPr/>
        <a:lstStyle/>
        <a:p>
          <a:endParaRPr lang="en-US"/>
        </a:p>
      </dgm:t>
    </dgm:pt>
    <dgm:pt modelId="{5F2947CB-7618-4AA2-927B-108D73E26D3D}" type="sibTrans" cxnId="{9C6A7C2D-40D5-4CBD-B88F-E66971E95F2A}">
      <dgm:prSet/>
      <dgm:spPr/>
      <dgm:t>
        <a:bodyPr/>
        <a:lstStyle/>
        <a:p>
          <a:endParaRPr lang="en-US"/>
        </a:p>
      </dgm:t>
    </dgm:pt>
    <dgm:pt modelId="{C6AA6BFA-5695-4BED-9399-F1B4BC34F05D}">
      <dgm:prSet phldrT="[Text]"/>
      <dgm:spPr/>
      <dgm:t>
        <a:bodyPr/>
        <a:lstStyle/>
        <a:p>
          <a:r>
            <a:rPr lang="en-US" dirty="0" smtClean="0"/>
            <a:t>Be objective – avoid picking sides or becoming bias</a:t>
          </a:r>
          <a:endParaRPr lang="en-US" dirty="0"/>
        </a:p>
      </dgm:t>
    </dgm:pt>
    <dgm:pt modelId="{569CD011-3D8F-412E-A92F-1B5BC3C6B929}" type="parTrans" cxnId="{12EFAB98-3EB2-42B9-962C-AE28182325BB}">
      <dgm:prSet/>
      <dgm:spPr/>
      <dgm:t>
        <a:bodyPr/>
        <a:lstStyle/>
        <a:p>
          <a:endParaRPr lang="en-US"/>
        </a:p>
      </dgm:t>
    </dgm:pt>
    <dgm:pt modelId="{9EC1083E-73C7-4373-A7E6-A8A14F7121E3}" type="sibTrans" cxnId="{12EFAB98-3EB2-42B9-962C-AE28182325BB}">
      <dgm:prSet/>
      <dgm:spPr/>
      <dgm:t>
        <a:bodyPr/>
        <a:lstStyle/>
        <a:p>
          <a:endParaRPr lang="en-US"/>
        </a:p>
      </dgm:t>
    </dgm:pt>
    <dgm:pt modelId="{E49A76A0-937A-49A1-97B6-CE32B2921636}" type="pres">
      <dgm:prSet presAssocID="{4874FD85-2D14-405F-AA1F-24DF49FF996C}" presName="linear" presStyleCnt="0">
        <dgm:presLayoutVars>
          <dgm:animLvl val="lvl"/>
          <dgm:resizeHandles val="exact"/>
        </dgm:presLayoutVars>
      </dgm:prSet>
      <dgm:spPr/>
      <dgm:t>
        <a:bodyPr/>
        <a:lstStyle/>
        <a:p>
          <a:endParaRPr lang="en-US"/>
        </a:p>
      </dgm:t>
    </dgm:pt>
    <dgm:pt modelId="{9C3B215D-89C5-44B6-9C8D-734FC4405BF9}" type="pres">
      <dgm:prSet presAssocID="{CB5DB54C-E507-45C7-8E79-847911F6B5C7}" presName="parentText" presStyleLbl="node1" presStyleIdx="0" presStyleCnt="3">
        <dgm:presLayoutVars>
          <dgm:chMax val="0"/>
          <dgm:bulletEnabled val="1"/>
        </dgm:presLayoutVars>
      </dgm:prSet>
      <dgm:spPr/>
      <dgm:t>
        <a:bodyPr/>
        <a:lstStyle/>
        <a:p>
          <a:endParaRPr lang="en-US"/>
        </a:p>
      </dgm:t>
    </dgm:pt>
    <dgm:pt modelId="{8ACFAD9D-7B3F-4D4D-BEB9-2569C25F376F}" type="pres">
      <dgm:prSet presAssocID="{2875D261-9F8E-4D84-A8D0-3B3DE55DA357}" presName="spacer" presStyleCnt="0"/>
      <dgm:spPr/>
    </dgm:pt>
    <dgm:pt modelId="{BD97D6B7-AD12-4B47-8782-91B59851ECAD}" type="pres">
      <dgm:prSet presAssocID="{3C8CEBF8-2767-4174-905D-FEC2962553A0}" presName="parentText" presStyleLbl="node1" presStyleIdx="1" presStyleCnt="3">
        <dgm:presLayoutVars>
          <dgm:chMax val="0"/>
          <dgm:bulletEnabled val="1"/>
        </dgm:presLayoutVars>
      </dgm:prSet>
      <dgm:spPr/>
      <dgm:t>
        <a:bodyPr/>
        <a:lstStyle/>
        <a:p>
          <a:endParaRPr lang="en-US"/>
        </a:p>
      </dgm:t>
    </dgm:pt>
    <dgm:pt modelId="{D3D5955C-CDF4-4360-AC62-A0D378D5FB13}" type="pres">
      <dgm:prSet presAssocID="{5F2947CB-7618-4AA2-927B-108D73E26D3D}" presName="spacer" presStyleCnt="0"/>
      <dgm:spPr/>
    </dgm:pt>
    <dgm:pt modelId="{1E2C852A-39A5-45BF-869F-D76E3F5ECB3B}" type="pres">
      <dgm:prSet presAssocID="{C6AA6BFA-5695-4BED-9399-F1B4BC34F05D}" presName="parentText" presStyleLbl="node1" presStyleIdx="2" presStyleCnt="3">
        <dgm:presLayoutVars>
          <dgm:chMax val="0"/>
          <dgm:bulletEnabled val="1"/>
        </dgm:presLayoutVars>
      </dgm:prSet>
      <dgm:spPr/>
      <dgm:t>
        <a:bodyPr/>
        <a:lstStyle/>
        <a:p>
          <a:endParaRPr lang="en-US"/>
        </a:p>
      </dgm:t>
    </dgm:pt>
  </dgm:ptLst>
  <dgm:cxnLst>
    <dgm:cxn modelId="{7B51C101-B402-47AD-9769-5DE6EC09FB17}" srcId="{4874FD85-2D14-405F-AA1F-24DF49FF996C}" destId="{CB5DB54C-E507-45C7-8E79-847911F6B5C7}" srcOrd="0" destOrd="0" parTransId="{CCA79E78-6754-4342-9B12-9AFCDF0F1FD2}" sibTransId="{2875D261-9F8E-4D84-A8D0-3B3DE55DA357}"/>
    <dgm:cxn modelId="{12EFAB98-3EB2-42B9-962C-AE28182325BB}" srcId="{4874FD85-2D14-405F-AA1F-24DF49FF996C}" destId="{C6AA6BFA-5695-4BED-9399-F1B4BC34F05D}" srcOrd="2" destOrd="0" parTransId="{569CD011-3D8F-412E-A92F-1B5BC3C6B929}" sibTransId="{9EC1083E-73C7-4373-A7E6-A8A14F7121E3}"/>
    <dgm:cxn modelId="{61902B6F-2B27-4172-A9FD-6556AA2E4F55}" type="presOf" srcId="{4874FD85-2D14-405F-AA1F-24DF49FF996C}" destId="{E49A76A0-937A-49A1-97B6-CE32B2921636}" srcOrd="0" destOrd="0" presId="urn:microsoft.com/office/officeart/2005/8/layout/vList2"/>
    <dgm:cxn modelId="{B5A754E0-8E5A-4595-B370-A6D650B05151}" type="presOf" srcId="{CB5DB54C-E507-45C7-8E79-847911F6B5C7}" destId="{9C3B215D-89C5-44B6-9C8D-734FC4405BF9}" srcOrd="0" destOrd="0" presId="urn:microsoft.com/office/officeart/2005/8/layout/vList2"/>
    <dgm:cxn modelId="{868C19BE-0814-43C6-9F5E-D25B01B7E4CB}" type="presOf" srcId="{3C8CEBF8-2767-4174-905D-FEC2962553A0}" destId="{BD97D6B7-AD12-4B47-8782-91B59851ECAD}" srcOrd="0" destOrd="0" presId="urn:microsoft.com/office/officeart/2005/8/layout/vList2"/>
    <dgm:cxn modelId="{30CFFC4A-B6B3-46D7-8337-17165F4EE42A}" type="presOf" srcId="{C6AA6BFA-5695-4BED-9399-F1B4BC34F05D}" destId="{1E2C852A-39A5-45BF-869F-D76E3F5ECB3B}" srcOrd="0" destOrd="0" presId="urn:microsoft.com/office/officeart/2005/8/layout/vList2"/>
    <dgm:cxn modelId="{9C6A7C2D-40D5-4CBD-B88F-E66971E95F2A}" srcId="{4874FD85-2D14-405F-AA1F-24DF49FF996C}" destId="{3C8CEBF8-2767-4174-905D-FEC2962553A0}" srcOrd="1" destOrd="0" parTransId="{AA4D5C76-16A4-4D21-8D3B-C48CF11DBAF9}" sibTransId="{5F2947CB-7618-4AA2-927B-108D73E26D3D}"/>
    <dgm:cxn modelId="{81080E09-9749-4357-A93A-0EBC047915A4}" type="presParOf" srcId="{E49A76A0-937A-49A1-97B6-CE32B2921636}" destId="{9C3B215D-89C5-44B6-9C8D-734FC4405BF9}" srcOrd="0" destOrd="0" presId="urn:microsoft.com/office/officeart/2005/8/layout/vList2"/>
    <dgm:cxn modelId="{9D64EB1E-49B0-4B8F-9C78-421B88FE89EB}" type="presParOf" srcId="{E49A76A0-937A-49A1-97B6-CE32B2921636}" destId="{8ACFAD9D-7B3F-4D4D-BEB9-2569C25F376F}" srcOrd="1" destOrd="0" presId="urn:microsoft.com/office/officeart/2005/8/layout/vList2"/>
    <dgm:cxn modelId="{AE4F95CA-A923-49DF-875A-DBEBB49B3EB1}" type="presParOf" srcId="{E49A76A0-937A-49A1-97B6-CE32B2921636}" destId="{BD97D6B7-AD12-4B47-8782-91B59851ECAD}" srcOrd="2" destOrd="0" presId="urn:microsoft.com/office/officeart/2005/8/layout/vList2"/>
    <dgm:cxn modelId="{9680AD92-695B-422F-ACA2-4AFA36297B29}" type="presParOf" srcId="{E49A76A0-937A-49A1-97B6-CE32B2921636}" destId="{D3D5955C-CDF4-4360-AC62-A0D378D5FB13}" srcOrd="3" destOrd="0" presId="urn:microsoft.com/office/officeart/2005/8/layout/vList2"/>
    <dgm:cxn modelId="{34451BFD-1942-4124-8B97-A725CA7C3512}" type="presParOf" srcId="{E49A76A0-937A-49A1-97B6-CE32B2921636}" destId="{1E2C852A-39A5-45BF-869F-D76E3F5ECB3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760BD72-ABA1-42D8-8179-95C8D5CDD0B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403E6D2-CC71-4758-838F-64460235C274}">
      <dgm:prSet phldrT="[Text]" custT="1"/>
      <dgm:spPr/>
      <dgm:t>
        <a:bodyPr/>
        <a:lstStyle/>
        <a:p>
          <a:r>
            <a:rPr lang="en-US" sz="3200" dirty="0" smtClean="0"/>
            <a:t>Help to get back on track</a:t>
          </a:r>
          <a:endParaRPr lang="en-US" sz="3200" dirty="0"/>
        </a:p>
      </dgm:t>
    </dgm:pt>
    <dgm:pt modelId="{1BED40D7-611F-479D-9A60-B1365943133A}" type="parTrans" cxnId="{4EB9CC3D-2F7F-4AD1-965B-DCA50A1BD871}">
      <dgm:prSet/>
      <dgm:spPr/>
      <dgm:t>
        <a:bodyPr/>
        <a:lstStyle/>
        <a:p>
          <a:endParaRPr lang="en-US"/>
        </a:p>
      </dgm:t>
    </dgm:pt>
    <dgm:pt modelId="{E4273E7D-1A9F-49B0-84CF-74DCEF480AA0}" type="sibTrans" cxnId="{4EB9CC3D-2F7F-4AD1-965B-DCA50A1BD871}">
      <dgm:prSet/>
      <dgm:spPr/>
      <dgm:t>
        <a:bodyPr/>
        <a:lstStyle/>
        <a:p>
          <a:endParaRPr lang="en-US"/>
        </a:p>
      </dgm:t>
    </dgm:pt>
    <dgm:pt modelId="{D1B501FD-6C61-4F4B-B913-8C4774125322}">
      <dgm:prSet phldrT="[Text]" custT="1"/>
      <dgm:spPr/>
      <dgm:t>
        <a:bodyPr/>
        <a:lstStyle/>
        <a:p>
          <a:r>
            <a:rPr lang="en-US" sz="3200" dirty="0" smtClean="0"/>
            <a:t>Try not to be directly involved</a:t>
          </a:r>
          <a:endParaRPr lang="en-US" sz="3200" dirty="0"/>
        </a:p>
      </dgm:t>
    </dgm:pt>
    <dgm:pt modelId="{82CACCAE-85E5-4B14-8C72-027A6B5E3DA0}" type="parTrans" cxnId="{F2D2C272-176E-4354-BC9A-FFABBCBCBC40}">
      <dgm:prSet/>
      <dgm:spPr/>
      <dgm:t>
        <a:bodyPr/>
        <a:lstStyle/>
        <a:p>
          <a:endParaRPr lang="en-US"/>
        </a:p>
      </dgm:t>
    </dgm:pt>
    <dgm:pt modelId="{CE2B9A51-8545-4F3A-97DE-35F08FBA8913}" type="sibTrans" cxnId="{F2D2C272-176E-4354-BC9A-FFABBCBCBC40}">
      <dgm:prSet/>
      <dgm:spPr/>
      <dgm:t>
        <a:bodyPr/>
        <a:lstStyle/>
        <a:p>
          <a:endParaRPr lang="en-US"/>
        </a:p>
      </dgm:t>
    </dgm:pt>
    <dgm:pt modelId="{C7A43707-A029-4EB0-9C95-52AB5FFCB71C}">
      <dgm:prSet phldrT="[Text]" custT="1"/>
      <dgm:spPr/>
      <dgm:t>
        <a:bodyPr/>
        <a:lstStyle/>
        <a:p>
          <a:r>
            <a:rPr lang="en-US" sz="3200" dirty="0" smtClean="0"/>
            <a:t>Ensure everyone knows you support them</a:t>
          </a:r>
          <a:endParaRPr lang="en-US" sz="3200" dirty="0"/>
        </a:p>
      </dgm:t>
    </dgm:pt>
    <dgm:pt modelId="{5AC33CBC-B7BF-4E56-917E-B0E34E087A7A}" type="parTrans" cxnId="{C4031FA5-F693-4330-B959-879F758F963D}">
      <dgm:prSet/>
      <dgm:spPr/>
      <dgm:t>
        <a:bodyPr/>
        <a:lstStyle/>
        <a:p>
          <a:endParaRPr lang="en-US"/>
        </a:p>
      </dgm:t>
    </dgm:pt>
    <dgm:pt modelId="{A52BCE90-021B-4581-8DF1-0A160D3BE1B5}" type="sibTrans" cxnId="{C4031FA5-F693-4330-B959-879F758F963D}">
      <dgm:prSet/>
      <dgm:spPr/>
      <dgm:t>
        <a:bodyPr/>
        <a:lstStyle/>
        <a:p>
          <a:endParaRPr lang="en-US"/>
        </a:p>
      </dgm:t>
    </dgm:pt>
    <dgm:pt modelId="{C6D4B147-6866-4C40-ADAC-C37026CBC7A8}" type="pres">
      <dgm:prSet presAssocID="{2760BD72-ABA1-42D8-8179-95C8D5CDD0BA}" presName="linear" presStyleCnt="0">
        <dgm:presLayoutVars>
          <dgm:dir/>
          <dgm:animLvl val="lvl"/>
          <dgm:resizeHandles val="exact"/>
        </dgm:presLayoutVars>
      </dgm:prSet>
      <dgm:spPr/>
      <dgm:t>
        <a:bodyPr/>
        <a:lstStyle/>
        <a:p>
          <a:endParaRPr lang="en-US"/>
        </a:p>
      </dgm:t>
    </dgm:pt>
    <dgm:pt modelId="{56BC5AC5-1247-4A0B-BD50-37F6F889FDDB}" type="pres">
      <dgm:prSet presAssocID="{6403E6D2-CC71-4758-838F-64460235C274}" presName="parentLin" presStyleCnt="0"/>
      <dgm:spPr/>
    </dgm:pt>
    <dgm:pt modelId="{C9D0F1D1-91EC-4EAB-A9B9-27981FF61710}" type="pres">
      <dgm:prSet presAssocID="{6403E6D2-CC71-4758-838F-64460235C274}" presName="parentLeftMargin" presStyleLbl="node1" presStyleIdx="0" presStyleCnt="3"/>
      <dgm:spPr/>
      <dgm:t>
        <a:bodyPr/>
        <a:lstStyle/>
        <a:p>
          <a:endParaRPr lang="en-US"/>
        </a:p>
      </dgm:t>
    </dgm:pt>
    <dgm:pt modelId="{D6A3746C-B068-4009-A858-1F6D387DCEAC}" type="pres">
      <dgm:prSet presAssocID="{6403E6D2-CC71-4758-838F-64460235C274}" presName="parentText" presStyleLbl="node1" presStyleIdx="0" presStyleCnt="3">
        <dgm:presLayoutVars>
          <dgm:chMax val="0"/>
          <dgm:bulletEnabled val="1"/>
        </dgm:presLayoutVars>
      </dgm:prSet>
      <dgm:spPr/>
      <dgm:t>
        <a:bodyPr/>
        <a:lstStyle/>
        <a:p>
          <a:endParaRPr lang="en-US"/>
        </a:p>
      </dgm:t>
    </dgm:pt>
    <dgm:pt modelId="{02B48389-CCB6-4433-B79F-2883AFF2E0E0}" type="pres">
      <dgm:prSet presAssocID="{6403E6D2-CC71-4758-838F-64460235C274}" presName="negativeSpace" presStyleCnt="0"/>
      <dgm:spPr/>
    </dgm:pt>
    <dgm:pt modelId="{C37D7866-0EDF-4E08-9FD0-108F421D3E09}" type="pres">
      <dgm:prSet presAssocID="{6403E6D2-CC71-4758-838F-64460235C274}" presName="childText" presStyleLbl="conFgAcc1" presStyleIdx="0" presStyleCnt="3">
        <dgm:presLayoutVars>
          <dgm:bulletEnabled val="1"/>
        </dgm:presLayoutVars>
      </dgm:prSet>
      <dgm:spPr/>
    </dgm:pt>
    <dgm:pt modelId="{493C1009-A4C9-46E1-9CA3-5D1BD4FDF59E}" type="pres">
      <dgm:prSet presAssocID="{E4273E7D-1A9F-49B0-84CF-74DCEF480AA0}" presName="spaceBetweenRectangles" presStyleCnt="0"/>
      <dgm:spPr/>
    </dgm:pt>
    <dgm:pt modelId="{EBFE59A6-AC32-4B18-B6AD-4E651D1172D2}" type="pres">
      <dgm:prSet presAssocID="{D1B501FD-6C61-4F4B-B913-8C4774125322}" presName="parentLin" presStyleCnt="0"/>
      <dgm:spPr/>
    </dgm:pt>
    <dgm:pt modelId="{09E19E11-B40F-4B1B-BC84-AFA23639B292}" type="pres">
      <dgm:prSet presAssocID="{D1B501FD-6C61-4F4B-B913-8C4774125322}" presName="parentLeftMargin" presStyleLbl="node1" presStyleIdx="0" presStyleCnt="3"/>
      <dgm:spPr/>
      <dgm:t>
        <a:bodyPr/>
        <a:lstStyle/>
        <a:p>
          <a:endParaRPr lang="en-US"/>
        </a:p>
      </dgm:t>
    </dgm:pt>
    <dgm:pt modelId="{4C86FE1E-47B3-4D6F-8FD9-D82101577C00}" type="pres">
      <dgm:prSet presAssocID="{D1B501FD-6C61-4F4B-B913-8C4774125322}" presName="parentText" presStyleLbl="node1" presStyleIdx="1" presStyleCnt="3">
        <dgm:presLayoutVars>
          <dgm:chMax val="0"/>
          <dgm:bulletEnabled val="1"/>
        </dgm:presLayoutVars>
      </dgm:prSet>
      <dgm:spPr/>
      <dgm:t>
        <a:bodyPr/>
        <a:lstStyle/>
        <a:p>
          <a:endParaRPr lang="en-US"/>
        </a:p>
      </dgm:t>
    </dgm:pt>
    <dgm:pt modelId="{A1048DC6-F837-4354-92E1-F90987A53B97}" type="pres">
      <dgm:prSet presAssocID="{D1B501FD-6C61-4F4B-B913-8C4774125322}" presName="negativeSpace" presStyleCnt="0"/>
      <dgm:spPr/>
    </dgm:pt>
    <dgm:pt modelId="{EFA5D90F-5B6C-49CD-A5D8-16368ABB66B6}" type="pres">
      <dgm:prSet presAssocID="{D1B501FD-6C61-4F4B-B913-8C4774125322}" presName="childText" presStyleLbl="conFgAcc1" presStyleIdx="1" presStyleCnt="3">
        <dgm:presLayoutVars>
          <dgm:bulletEnabled val="1"/>
        </dgm:presLayoutVars>
      </dgm:prSet>
      <dgm:spPr/>
    </dgm:pt>
    <dgm:pt modelId="{4961DFEF-3DD1-4E38-B72E-7E469734ADF1}" type="pres">
      <dgm:prSet presAssocID="{CE2B9A51-8545-4F3A-97DE-35F08FBA8913}" presName="spaceBetweenRectangles" presStyleCnt="0"/>
      <dgm:spPr/>
    </dgm:pt>
    <dgm:pt modelId="{E5C9789B-6D83-4068-8AA4-3D0E542B85D2}" type="pres">
      <dgm:prSet presAssocID="{C7A43707-A029-4EB0-9C95-52AB5FFCB71C}" presName="parentLin" presStyleCnt="0"/>
      <dgm:spPr/>
    </dgm:pt>
    <dgm:pt modelId="{CD5F8004-5CFF-4CCA-BA82-C537A3A066CD}" type="pres">
      <dgm:prSet presAssocID="{C7A43707-A029-4EB0-9C95-52AB5FFCB71C}" presName="parentLeftMargin" presStyleLbl="node1" presStyleIdx="1" presStyleCnt="3"/>
      <dgm:spPr/>
      <dgm:t>
        <a:bodyPr/>
        <a:lstStyle/>
        <a:p>
          <a:endParaRPr lang="en-US"/>
        </a:p>
      </dgm:t>
    </dgm:pt>
    <dgm:pt modelId="{785DB2E2-E360-4110-906F-15A40BEF4D31}" type="pres">
      <dgm:prSet presAssocID="{C7A43707-A029-4EB0-9C95-52AB5FFCB71C}" presName="parentText" presStyleLbl="node1" presStyleIdx="2" presStyleCnt="3">
        <dgm:presLayoutVars>
          <dgm:chMax val="0"/>
          <dgm:bulletEnabled val="1"/>
        </dgm:presLayoutVars>
      </dgm:prSet>
      <dgm:spPr/>
      <dgm:t>
        <a:bodyPr/>
        <a:lstStyle/>
        <a:p>
          <a:endParaRPr lang="en-US"/>
        </a:p>
      </dgm:t>
    </dgm:pt>
    <dgm:pt modelId="{4A68E9EF-9D7E-4030-8222-FEF3DB5E5413}" type="pres">
      <dgm:prSet presAssocID="{C7A43707-A029-4EB0-9C95-52AB5FFCB71C}" presName="negativeSpace" presStyleCnt="0"/>
      <dgm:spPr/>
    </dgm:pt>
    <dgm:pt modelId="{9F10A6D4-BD38-45D7-AC4B-F27066847727}" type="pres">
      <dgm:prSet presAssocID="{C7A43707-A029-4EB0-9C95-52AB5FFCB71C}" presName="childText" presStyleLbl="conFgAcc1" presStyleIdx="2" presStyleCnt="3">
        <dgm:presLayoutVars>
          <dgm:bulletEnabled val="1"/>
        </dgm:presLayoutVars>
      </dgm:prSet>
      <dgm:spPr/>
    </dgm:pt>
  </dgm:ptLst>
  <dgm:cxnLst>
    <dgm:cxn modelId="{F2D2C272-176E-4354-BC9A-FFABBCBCBC40}" srcId="{2760BD72-ABA1-42D8-8179-95C8D5CDD0BA}" destId="{D1B501FD-6C61-4F4B-B913-8C4774125322}" srcOrd="1" destOrd="0" parTransId="{82CACCAE-85E5-4B14-8C72-027A6B5E3DA0}" sibTransId="{CE2B9A51-8545-4F3A-97DE-35F08FBA8913}"/>
    <dgm:cxn modelId="{5D4C2E42-8EA5-4D61-A421-BE1C855ECCF9}" type="presOf" srcId="{D1B501FD-6C61-4F4B-B913-8C4774125322}" destId="{4C86FE1E-47B3-4D6F-8FD9-D82101577C00}" srcOrd="1" destOrd="0" presId="urn:microsoft.com/office/officeart/2005/8/layout/list1"/>
    <dgm:cxn modelId="{C4031FA5-F693-4330-B959-879F758F963D}" srcId="{2760BD72-ABA1-42D8-8179-95C8D5CDD0BA}" destId="{C7A43707-A029-4EB0-9C95-52AB5FFCB71C}" srcOrd="2" destOrd="0" parTransId="{5AC33CBC-B7BF-4E56-917E-B0E34E087A7A}" sibTransId="{A52BCE90-021B-4581-8DF1-0A160D3BE1B5}"/>
    <dgm:cxn modelId="{BD44BFD7-8579-44CB-9667-0F18B030E16B}" type="presOf" srcId="{6403E6D2-CC71-4758-838F-64460235C274}" destId="{D6A3746C-B068-4009-A858-1F6D387DCEAC}" srcOrd="1" destOrd="0" presId="urn:microsoft.com/office/officeart/2005/8/layout/list1"/>
    <dgm:cxn modelId="{B685D041-FA33-4B22-A588-F36AA781F355}" type="presOf" srcId="{6403E6D2-CC71-4758-838F-64460235C274}" destId="{C9D0F1D1-91EC-4EAB-A9B9-27981FF61710}" srcOrd="0" destOrd="0" presId="urn:microsoft.com/office/officeart/2005/8/layout/list1"/>
    <dgm:cxn modelId="{82853BB2-1186-493E-A8CE-22B0C440477D}" type="presOf" srcId="{C7A43707-A029-4EB0-9C95-52AB5FFCB71C}" destId="{CD5F8004-5CFF-4CCA-BA82-C537A3A066CD}" srcOrd="0" destOrd="0" presId="urn:microsoft.com/office/officeart/2005/8/layout/list1"/>
    <dgm:cxn modelId="{4EB9CC3D-2F7F-4AD1-965B-DCA50A1BD871}" srcId="{2760BD72-ABA1-42D8-8179-95C8D5CDD0BA}" destId="{6403E6D2-CC71-4758-838F-64460235C274}" srcOrd="0" destOrd="0" parTransId="{1BED40D7-611F-479D-9A60-B1365943133A}" sibTransId="{E4273E7D-1A9F-49B0-84CF-74DCEF480AA0}"/>
    <dgm:cxn modelId="{6E597813-C004-4C9A-AAEF-7E517CC02509}" type="presOf" srcId="{2760BD72-ABA1-42D8-8179-95C8D5CDD0BA}" destId="{C6D4B147-6866-4C40-ADAC-C37026CBC7A8}" srcOrd="0" destOrd="0" presId="urn:microsoft.com/office/officeart/2005/8/layout/list1"/>
    <dgm:cxn modelId="{CC355578-E59E-4EAA-B10F-CA28B34D9482}" type="presOf" srcId="{C7A43707-A029-4EB0-9C95-52AB5FFCB71C}" destId="{785DB2E2-E360-4110-906F-15A40BEF4D31}" srcOrd="1" destOrd="0" presId="urn:microsoft.com/office/officeart/2005/8/layout/list1"/>
    <dgm:cxn modelId="{97432513-3864-4EA3-B224-87E10FD3E12D}" type="presOf" srcId="{D1B501FD-6C61-4F4B-B913-8C4774125322}" destId="{09E19E11-B40F-4B1B-BC84-AFA23639B292}" srcOrd="0" destOrd="0" presId="urn:microsoft.com/office/officeart/2005/8/layout/list1"/>
    <dgm:cxn modelId="{4C8E7513-B2D6-413B-9528-82C6D67002E9}" type="presParOf" srcId="{C6D4B147-6866-4C40-ADAC-C37026CBC7A8}" destId="{56BC5AC5-1247-4A0B-BD50-37F6F889FDDB}" srcOrd="0" destOrd="0" presId="urn:microsoft.com/office/officeart/2005/8/layout/list1"/>
    <dgm:cxn modelId="{D6FE1671-6388-49A9-B3AC-1F78A98A959A}" type="presParOf" srcId="{56BC5AC5-1247-4A0B-BD50-37F6F889FDDB}" destId="{C9D0F1D1-91EC-4EAB-A9B9-27981FF61710}" srcOrd="0" destOrd="0" presId="urn:microsoft.com/office/officeart/2005/8/layout/list1"/>
    <dgm:cxn modelId="{951E0875-4E49-42BA-BBAB-814217D6C33F}" type="presParOf" srcId="{56BC5AC5-1247-4A0B-BD50-37F6F889FDDB}" destId="{D6A3746C-B068-4009-A858-1F6D387DCEAC}" srcOrd="1" destOrd="0" presId="urn:microsoft.com/office/officeart/2005/8/layout/list1"/>
    <dgm:cxn modelId="{E7CE41F7-4D2D-41F6-9EAD-FA6B4ECE3220}" type="presParOf" srcId="{C6D4B147-6866-4C40-ADAC-C37026CBC7A8}" destId="{02B48389-CCB6-4433-B79F-2883AFF2E0E0}" srcOrd="1" destOrd="0" presId="urn:microsoft.com/office/officeart/2005/8/layout/list1"/>
    <dgm:cxn modelId="{5857DCAC-9051-440E-B64A-6477110E3D3E}" type="presParOf" srcId="{C6D4B147-6866-4C40-ADAC-C37026CBC7A8}" destId="{C37D7866-0EDF-4E08-9FD0-108F421D3E09}" srcOrd="2" destOrd="0" presId="urn:microsoft.com/office/officeart/2005/8/layout/list1"/>
    <dgm:cxn modelId="{1BE44CD5-CFDC-42DC-AA77-84738FA6A730}" type="presParOf" srcId="{C6D4B147-6866-4C40-ADAC-C37026CBC7A8}" destId="{493C1009-A4C9-46E1-9CA3-5D1BD4FDF59E}" srcOrd="3" destOrd="0" presId="urn:microsoft.com/office/officeart/2005/8/layout/list1"/>
    <dgm:cxn modelId="{582B3483-4B65-44F9-A31C-97A689BB8209}" type="presParOf" srcId="{C6D4B147-6866-4C40-ADAC-C37026CBC7A8}" destId="{EBFE59A6-AC32-4B18-B6AD-4E651D1172D2}" srcOrd="4" destOrd="0" presId="urn:microsoft.com/office/officeart/2005/8/layout/list1"/>
    <dgm:cxn modelId="{25A9AFE2-EF59-4056-A035-490AF8EEA1CB}" type="presParOf" srcId="{EBFE59A6-AC32-4B18-B6AD-4E651D1172D2}" destId="{09E19E11-B40F-4B1B-BC84-AFA23639B292}" srcOrd="0" destOrd="0" presId="urn:microsoft.com/office/officeart/2005/8/layout/list1"/>
    <dgm:cxn modelId="{44103B2F-9BB0-49B4-ACA6-A959ABEA7CBE}" type="presParOf" srcId="{EBFE59A6-AC32-4B18-B6AD-4E651D1172D2}" destId="{4C86FE1E-47B3-4D6F-8FD9-D82101577C00}" srcOrd="1" destOrd="0" presId="urn:microsoft.com/office/officeart/2005/8/layout/list1"/>
    <dgm:cxn modelId="{B07ADAB1-3124-4CE0-8B07-825A002BDB44}" type="presParOf" srcId="{C6D4B147-6866-4C40-ADAC-C37026CBC7A8}" destId="{A1048DC6-F837-4354-92E1-F90987A53B97}" srcOrd="5" destOrd="0" presId="urn:microsoft.com/office/officeart/2005/8/layout/list1"/>
    <dgm:cxn modelId="{D0E89BAF-9AA8-4329-9493-EB5219FEB566}" type="presParOf" srcId="{C6D4B147-6866-4C40-ADAC-C37026CBC7A8}" destId="{EFA5D90F-5B6C-49CD-A5D8-16368ABB66B6}" srcOrd="6" destOrd="0" presId="urn:microsoft.com/office/officeart/2005/8/layout/list1"/>
    <dgm:cxn modelId="{3CB54882-659C-46F0-8B8D-E7E0B581BA94}" type="presParOf" srcId="{C6D4B147-6866-4C40-ADAC-C37026CBC7A8}" destId="{4961DFEF-3DD1-4E38-B72E-7E469734ADF1}" srcOrd="7" destOrd="0" presId="urn:microsoft.com/office/officeart/2005/8/layout/list1"/>
    <dgm:cxn modelId="{6A5EB7BE-3D53-4020-8FFE-3F8A21DE66EA}" type="presParOf" srcId="{C6D4B147-6866-4C40-ADAC-C37026CBC7A8}" destId="{E5C9789B-6D83-4068-8AA4-3D0E542B85D2}" srcOrd="8" destOrd="0" presId="urn:microsoft.com/office/officeart/2005/8/layout/list1"/>
    <dgm:cxn modelId="{01F94D77-B665-41DC-A6E2-CA7D49DFE74F}" type="presParOf" srcId="{E5C9789B-6D83-4068-8AA4-3D0E542B85D2}" destId="{CD5F8004-5CFF-4CCA-BA82-C537A3A066CD}" srcOrd="0" destOrd="0" presId="urn:microsoft.com/office/officeart/2005/8/layout/list1"/>
    <dgm:cxn modelId="{305E9467-4163-4797-A324-19E9FFBD51AB}" type="presParOf" srcId="{E5C9789B-6D83-4068-8AA4-3D0E542B85D2}" destId="{785DB2E2-E360-4110-906F-15A40BEF4D31}" srcOrd="1" destOrd="0" presId="urn:microsoft.com/office/officeart/2005/8/layout/list1"/>
    <dgm:cxn modelId="{AC5705F5-5B16-43F1-B7A5-4A77FA90DD8B}" type="presParOf" srcId="{C6D4B147-6866-4C40-ADAC-C37026CBC7A8}" destId="{4A68E9EF-9D7E-4030-8222-FEF3DB5E5413}" srcOrd="9" destOrd="0" presId="urn:microsoft.com/office/officeart/2005/8/layout/list1"/>
    <dgm:cxn modelId="{1EE4FF57-B80B-4B8B-B432-500DCAB95A69}" type="presParOf" srcId="{C6D4B147-6866-4C40-ADAC-C37026CBC7A8}" destId="{9F10A6D4-BD38-45D7-AC4B-F2706684772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6B38D6-99A1-4AD4-8DE2-7FC1385EFC4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1A83753E-1B41-4204-8A63-2E17273EA0D6}">
      <dgm:prSet phldrT="[Text]"/>
      <dgm:spPr/>
      <dgm:t>
        <a:bodyPr/>
        <a:lstStyle/>
        <a:p>
          <a:r>
            <a:rPr lang="en-US" dirty="0" smtClean="0"/>
            <a:t>Provide support</a:t>
          </a:r>
          <a:endParaRPr lang="en-US" dirty="0"/>
        </a:p>
      </dgm:t>
    </dgm:pt>
    <dgm:pt modelId="{BD5B7A9A-070E-4E70-B939-C5C6946F8F88}" type="parTrans" cxnId="{927105B9-939E-4E55-BD3A-10A22B4F4A8B}">
      <dgm:prSet/>
      <dgm:spPr/>
      <dgm:t>
        <a:bodyPr/>
        <a:lstStyle/>
        <a:p>
          <a:endParaRPr lang="en-US"/>
        </a:p>
      </dgm:t>
    </dgm:pt>
    <dgm:pt modelId="{9C512FBF-9EF1-4786-9243-2E5CF757112B}" type="sibTrans" cxnId="{927105B9-939E-4E55-BD3A-10A22B4F4A8B}">
      <dgm:prSet/>
      <dgm:spPr/>
      <dgm:t>
        <a:bodyPr/>
        <a:lstStyle/>
        <a:p>
          <a:endParaRPr lang="en-US"/>
        </a:p>
      </dgm:t>
    </dgm:pt>
    <dgm:pt modelId="{EA6B20DB-06B1-4A27-AB00-6BCFA93EBAD4}">
      <dgm:prSet phldrT="[Text]"/>
      <dgm:spPr/>
      <dgm:t>
        <a:bodyPr/>
        <a:lstStyle/>
        <a:p>
          <a:r>
            <a:rPr lang="en-US" dirty="0" smtClean="0"/>
            <a:t>Be open about goals</a:t>
          </a:r>
          <a:endParaRPr lang="en-US" dirty="0"/>
        </a:p>
      </dgm:t>
    </dgm:pt>
    <dgm:pt modelId="{37439EF0-AB61-400A-9988-7212772B10BD}" type="parTrans" cxnId="{D1C987DF-9AD1-4449-9A68-D9E9BDCD231B}">
      <dgm:prSet/>
      <dgm:spPr/>
      <dgm:t>
        <a:bodyPr/>
        <a:lstStyle/>
        <a:p>
          <a:endParaRPr lang="en-US"/>
        </a:p>
      </dgm:t>
    </dgm:pt>
    <dgm:pt modelId="{27596724-3E75-44D0-A1B8-3E9724DA640E}" type="sibTrans" cxnId="{D1C987DF-9AD1-4449-9A68-D9E9BDCD231B}">
      <dgm:prSet/>
      <dgm:spPr/>
      <dgm:t>
        <a:bodyPr/>
        <a:lstStyle/>
        <a:p>
          <a:endParaRPr lang="en-US"/>
        </a:p>
      </dgm:t>
    </dgm:pt>
    <dgm:pt modelId="{D5D6967D-ABDD-42DC-8AC3-475F1D92F3FD}">
      <dgm:prSet phldrT="[Text]"/>
      <dgm:spPr/>
      <dgm:t>
        <a:bodyPr/>
        <a:lstStyle/>
        <a:p>
          <a:r>
            <a:rPr lang="en-US" dirty="0" smtClean="0"/>
            <a:t>Specific feedback</a:t>
          </a:r>
          <a:endParaRPr lang="en-US" dirty="0"/>
        </a:p>
      </dgm:t>
    </dgm:pt>
    <dgm:pt modelId="{CEBE649D-E465-448D-B40E-F02A97957DB5}" type="parTrans" cxnId="{8C3C40FB-B3F5-4CC4-865C-5A21D108DDB1}">
      <dgm:prSet/>
      <dgm:spPr/>
      <dgm:t>
        <a:bodyPr/>
        <a:lstStyle/>
        <a:p>
          <a:endParaRPr lang="en-US"/>
        </a:p>
      </dgm:t>
    </dgm:pt>
    <dgm:pt modelId="{C9DB3A2D-8951-4B06-B491-EDAC3ADA3657}" type="sibTrans" cxnId="{8C3C40FB-B3F5-4CC4-865C-5A21D108DDB1}">
      <dgm:prSet/>
      <dgm:spPr/>
      <dgm:t>
        <a:bodyPr/>
        <a:lstStyle/>
        <a:p>
          <a:endParaRPr lang="en-US"/>
        </a:p>
      </dgm:t>
    </dgm:pt>
    <dgm:pt modelId="{BD1D4AA3-1250-4783-BC5D-390CBF8A9EEC}" type="pres">
      <dgm:prSet presAssocID="{E46B38D6-99A1-4AD4-8DE2-7FC1385EFC46}" presName="Name0" presStyleCnt="0">
        <dgm:presLayoutVars>
          <dgm:resizeHandles/>
        </dgm:presLayoutVars>
      </dgm:prSet>
      <dgm:spPr/>
      <dgm:t>
        <a:bodyPr/>
        <a:lstStyle/>
        <a:p>
          <a:endParaRPr lang="en-US"/>
        </a:p>
      </dgm:t>
    </dgm:pt>
    <dgm:pt modelId="{AA63C557-D831-4C63-BEEB-4A6CF49DA062}" type="pres">
      <dgm:prSet presAssocID="{1A83753E-1B41-4204-8A63-2E17273EA0D6}" presName="text" presStyleLbl="node1" presStyleIdx="0" presStyleCnt="3">
        <dgm:presLayoutVars>
          <dgm:bulletEnabled val="1"/>
        </dgm:presLayoutVars>
      </dgm:prSet>
      <dgm:spPr/>
      <dgm:t>
        <a:bodyPr/>
        <a:lstStyle/>
        <a:p>
          <a:endParaRPr lang="en-US"/>
        </a:p>
      </dgm:t>
    </dgm:pt>
    <dgm:pt modelId="{6319A93F-6709-4BE1-A3CA-94A45D88CB79}" type="pres">
      <dgm:prSet presAssocID="{9C512FBF-9EF1-4786-9243-2E5CF757112B}" presName="space" presStyleCnt="0"/>
      <dgm:spPr/>
    </dgm:pt>
    <dgm:pt modelId="{5911E74E-334F-4CA8-A324-7F68EC88125C}" type="pres">
      <dgm:prSet presAssocID="{EA6B20DB-06B1-4A27-AB00-6BCFA93EBAD4}" presName="text" presStyleLbl="node1" presStyleIdx="1" presStyleCnt="3">
        <dgm:presLayoutVars>
          <dgm:bulletEnabled val="1"/>
        </dgm:presLayoutVars>
      </dgm:prSet>
      <dgm:spPr/>
      <dgm:t>
        <a:bodyPr/>
        <a:lstStyle/>
        <a:p>
          <a:endParaRPr lang="en-US"/>
        </a:p>
      </dgm:t>
    </dgm:pt>
    <dgm:pt modelId="{82F2A9A3-D88B-491A-9DDD-D705540E0CD5}" type="pres">
      <dgm:prSet presAssocID="{27596724-3E75-44D0-A1B8-3E9724DA640E}" presName="space" presStyleCnt="0"/>
      <dgm:spPr/>
    </dgm:pt>
    <dgm:pt modelId="{B2BB924A-A3D0-45B0-A455-0BB511B921AB}" type="pres">
      <dgm:prSet presAssocID="{D5D6967D-ABDD-42DC-8AC3-475F1D92F3FD}" presName="text" presStyleLbl="node1" presStyleIdx="2" presStyleCnt="3">
        <dgm:presLayoutVars>
          <dgm:bulletEnabled val="1"/>
        </dgm:presLayoutVars>
      </dgm:prSet>
      <dgm:spPr/>
      <dgm:t>
        <a:bodyPr/>
        <a:lstStyle/>
        <a:p>
          <a:endParaRPr lang="en-US"/>
        </a:p>
      </dgm:t>
    </dgm:pt>
  </dgm:ptLst>
  <dgm:cxnLst>
    <dgm:cxn modelId="{7BD9A27D-8BE1-4C80-90E4-DD4DB4112CDE}" type="presOf" srcId="{1A83753E-1B41-4204-8A63-2E17273EA0D6}" destId="{AA63C557-D831-4C63-BEEB-4A6CF49DA062}" srcOrd="0" destOrd="0" presId="urn:diagrams.loki3.com/VaryingWidthList+Icon"/>
    <dgm:cxn modelId="{F3CDCC09-903A-4018-BF51-A78E90F30D62}" type="presOf" srcId="{EA6B20DB-06B1-4A27-AB00-6BCFA93EBAD4}" destId="{5911E74E-334F-4CA8-A324-7F68EC88125C}" srcOrd="0" destOrd="0" presId="urn:diagrams.loki3.com/VaryingWidthList+Icon"/>
    <dgm:cxn modelId="{927105B9-939E-4E55-BD3A-10A22B4F4A8B}" srcId="{E46B38D6-99A1-4AD4-8DE2-7FC1385EFC46}" destId="{1A83753E-1B41-4204-8A63-2E17273EA0D6}" srcOrd="0" destOrd="0" parTransId="{BD5B7A9A-070E-4E70-B939-C5C6946F8F88}" sibTransId="{9C512FBF-9EF1-4786-9243-2E5CF757112B}"/>
    <dgm:cxn modelId="{CCF6F60E-7FA2-43DB-8E3E-37744A2E45F6}" type="presOf" srcId="{E46B38D6-99A1-4AD4-8DE2-7FC1385EFC46}" destId="{BD1D4AA3-1250-4783-BC5D-390CBF8A9EEC}" srcOrd="0" destOrd="0" presId="urn:diagrams.loki3.com/VaryingWidthList+Icon"/>
    <dgm:cxn modelId="{D1C987DF-9AD1-4449-9A68-D9E9BDCD231B}" srcId="{E46B38D6-99A1-4AD4-8DE2-7FC1385EFC46}" destId="{EA6B20DB-06B1-4A27-AB00-6BCFA93EBAD4}" srcOrd="1" destOrd="0" parTransId="{37439EF0-AB61-400A-9988-7212772B10BD}" sibTransId="{27596724-3E75-44D0-A1B8-3E9724DA640E}"/>
    <dgm:cxn modelId="{CFE26D77-6999-4B05-8623-2865922B313D}" type="presOf" srcId="{D5D6967D-ABDD-42DC-8AC3-475F1D92F3FD}" destId="{B2BB924A-A3D0-45B0-A455-0BB511B921AB}" srcOrd="0" destOrd="0" presId="urn:diagrams.loki3.com/VaryingWidthList+Icon"/>
    <dgm:cxn modelId="{8C3C40FB-B3F5-4CC4-865C-5A21D108DDB1}" srcId="{E46B38D6-99A1-4AD4-8DE2-7FC1385EFC46}" destId="{D5D6967D-ABDD-42DC-8AC3-475F1D92F3FD}" srcOrd="2" destOrd="0" parTransId="{CEBE649D-E465-448D-B40E-F02A97957DB5}" sibTransId="{C9DB3A2D-8951-4B06-B491-EDAC3ADA3657}"/>
    <dgm:cxn modelId="{8E2B2967-82E8-4D4B-8790-5312A52F2B8F}" type="presParOf" srcId="{BD1D4AA3-1250-4783-BC5D-390CBF8A9EEC}" destId="{AA63C557-D831-4C63-BEEB-4A6CF49DA062}" srcOrd="0" destOrd="0" presId="urn:diagrams.loki3.com/VaryingWidthList+Icon"/>
    <dgm:cxn modelId="{E1B3920E-0CB0-4A01-8110-3ADF48673D32}" type="presParOf" srcId="{BD1D4AA3-1250-4783-BC5D-390CBF8A9EEC}" destId="{6319A93F-6709-4BE1-A3CA-94A45D88CB79}" srcOrd="1" destOrd="0" presId="urn:diagrams.loki3.com/VaryingWidthList+Icon"/>
    <dgm:cxn modelId="{4DC15350-6554-4DED-8AC3-E3FF74BFB58C}" type="presParOf" srcId="{BD1D4AA3-1250-4783-BC5D-390CBF8A9EEC}" destId="{5911E74E-334F-4CA8-A324-7F68EC88125C}" srcOrd="2" destOrd="0" presId="urn:diagrams.loki3.com/VaryingWidthList+Icon"/>
    <dgm:cxn modelId="{82D52742-8ADD-4135-A1DC-0F2D7DB56B22}" type="presParOf" srcId="{BD1D4AA3-1250-4783-BC5D-390CBF8A9EEC}" destId="{82F2A9A3-D88B-491A-9DDD-D705540E0CD5}" srcOrd="3" destOrd="0" presId="urn:diagrams.loki3.com/VaryingWidthList+Icon"/>
    <dgm:cxn modelId="{8EE28DD8-25CC-409E-BD7F-C8974AAB0E66}" type="presParOf" srcId="{BD1D4AA3-1250-4783-BC5D-390CBF8A9EEC}" destId="{B2BB924A-A3D0-45B0-A455-0BB511B921A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9E16403-ADFF-4612-9383-895FD1806348}"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575ABAB-6ECF-4E7D-9B46-1F476AC102F3}">
      <dgm:prSet phldrT="[Text]"/>
      <dgm:spPr/>
      <dgm:t>
        <a:bodyPr/>
        <a:lstStyle/>
        <a:p>
          <a:r>
            <a:rPr lang="en-US" dirty="0" smtClean="0"/>
            <a:t>Issue still resolved?</a:t>
          </a:r>
          <a:endParaRPr lang="en-US" dirty="0"/>
        </a:p>
      </dgm:t>
    </dgm:pt>
    <dgm:pt modelId="{DA1813F1-4FD0-4BB5-A0A1-6660E4658E06}" type="parTrans" cxnId="{F97B9B2B-351F-4DF9-91C7-7A66B698B7B8}">
      <dgm:prSet/>
      <dgm:spPr/>
      <dgm:t>
        <a:bodyPr/>
        <a:lstStyle/>
        <a:p>
          <a:endParaRPr lang="en-US"/>
        </a:p>
      </dgm:t>
    </dgm:pt>
    <dgm:pt modelId="{970C5A44-0D89-40E8-82E1-FB6B64631F88}" type="sibTrans" cxnId="{F97B9B2B-351F-4DF9-91C7-7A66B698B7B8}">
      <dgm:prSet/>
      <dgm:spPr/>
      <dgm:t>
        <a:bodyPr/>
        <a:lstStyle/>
        <a:p>
          <a:endParaRPr lang="en-US"/>
        </a:p>
      </dgm:t>
    </dgm:pt>
    <dgm:pt modelId="{AA03EFCD-65CE-4BCD-A6C0-765F81E95847}">
      <dgm:prSet phldrT="[Text]"/>
      <dgm:spPr/>
      <dgm:t>
        <a:bodyPr/>
        <a:lstStyle/>
        <a:p>
          <a:r>
            <a:rPr lang="en-US" dirty="0" smtClean="0"/>
            <a:t>Is there a better solution?</a:t>
          </a:r>
          <a:endParaRPr lang="en-US" dirty="0"/>
        </a:p>
      </dgm:t>
    </dgm:pt>
    <dgm:pt modelId="{3D9E371C-D7FB-41A2-B72A-DB8E31F77CFA}" type="parTrans" cxnId="{63C797BB-A060-4C3F-B872-EFFAD4EB6A64}">
      <dgm:prSet/>
      <dgm:spPr/>
      <dgm:t>
        <a:bodyPr/>
        <a:lstStyle/>
        <a:p>
          <a:endParaRPr lang="en-US"/>
        </a:p>
      </dgm:t>
    </dgm:pt>
    <dgm:pt modelId="{34D6EB0F-566E-445B-9DE8-CD29A974410B}" type="sibTrans" cxnId="{63C797BB-A060-4C3F-B872-EFFAD4EB6A64}">
      <dgm:prSet/>
      <dgm:spPr/>
      <dgm:t>
        <a:bodyPr/>
        <a:lstStyle/>
        <a:p>
          <a:endParaRPr lang="en-US"/>
        </a:p>
      </dgm:t>
    </dgm:pt>
    <dgm:pt modelId="{4703AA18-A9E7-4632-8AF8-C533A0929643}">
      <dgm:prSet phldrT="[Text]"/>
      <dgm:spPr/>
      <dgm:t>
        <a:bodyPr/>
        <a:lstStyle/>
        <a:p>
          <a:r>
            <a:rPr lang="en-US" dirty="0" smtClean="0"/>
            <a:t>Offer additional resources if needed</a:t>
          </a:r>
          <a:endParaRPr lang="en-US" dirty="0"/>
        </a:p>
      </dgm:t>
    </dgm:pt>
    <dgm:pt modelId="{E0021970-8238-4018-A17F-4A73EFB67D9E}" type="parTrans" cxnId="{F697137C-6E53-4955-B5AD-1E3D052504DD}">
      <dgm:prSet/>
      <dgm:spPr/>
      <dgm:t>
        <a:bodyPr/>
        <a:lstStyle/>
        <a:p>
          <a:endParaRPr lang="en-US"/>
        </a:p>
      </dgm:t>
    </dgm:pt>
    <dgm:pt modelId="{F0CB3D08-B333-4821-91E9-EDC707557191}" type="sibTrans" cxnId="{F697137C-6E53-4955-B5AD-1E3D052504DD}">
      <dgm:prSet/>
      <dgm:spPr/>
      <dgm:t>
        <a:bodyPr/>
        <a:lstStyle/>
        <a:p>
          <a:endParaRPr lang="en-US"/>
        </a:p>
      </dgm:t>
    </dgm:pt>
    <dgm:pt modelId="{10CA3FA1-C36A-4446-BFF2-75042830B8BF}" type="pres">
      <dgm:prSet presAssocID="{79E16403-ADFF-4612-9383-895FD1806348}" presName="Name0" presStyleCnt="0">
        <dgm:presLayoutVars>
          <dgm:chMax val="7"/>
          <dgm:chPref val="7"/>
          <dgm:dir/>
        </dgm:presLayoutVars>
      </dgm:prSet>
      <dgm:spPr/>
      <dgm:t>
        <a:bodyPr/>
        <a:lstStyle/>
        <a:p>
          <a:endParaRPr lang="en-US"/>
        </a:p>
      </dgm:t>
    </dgm:pt>
    <dgm:pt modelId="{855DF1C6-9FDB-4E4A-87B1-D9DD6ED02999}" type="pres">
      <dgm:prSet presAssocID="{79E16403-ADFF-4612-9383-895FD1806348}" presName="Name1" presStyleCnt="0"/>
      <dgm:spPr/>
    </dgm:pt>
    <dgm:pt modelId="{FD945505-6F83-46A7-9FCB-4B768A46F1A1}" type="pres">
      <dgm:prSet presAssocID="{79E16403-ADFF-4612-9383-895FD1806348}" presName="cycle" presStyleCnt="0"/>
      <dgm:spPr/>
    </dgm:pt>
    <dgm:pt modelId="{C2ABB27E-6071-4406-97D8-996B92BD20BE}" type="pres">
      <dgm:prSet presAssocID="{79E16403-ADFF-4612-9383-895FD1806348}" presName="srcNode" presStyleLbl="node1" presStyleIdx="0" presStyleCnt="3"/>
      <dgm:spPr/>
    </dgm:pt>
    <dgm:pt modelId="{077EE036-BBFE-4FB3-99F7-94AA8B40E79E}" type="pres">
      <dgm:prSet presAssocID="{79E16403-ADFF-4612-9383-895FD1806348}" presName="conn" presStyleLbl="parChTrans1D2" presStyleIdx="0" presStyleCnt="1"/>
      <dgm:spPr/>
      <dgm:t>
        <a:bodyPr/>
        <a:lstStyle/>
        <a:p>
          <a:endParaRPr lang="en-US"/>
        </a:p>
      </dgm:t>
    </dgm:pt>
    <dgm:pt modelId="{9CCB8797-D498-4F66-805D-A03550296904}" type="pres">
      <dgm:prSet presAssocID="{79E16403-ADFF-4612-9383-895FD1806348}" presName="extraNode" presStyleLbl="node1" presStyleIdx="0" presStyleCnt="3"/>
      <dgm:spPr/>
    </dgm:pt>
    <dgm:pt modelId="{060B64FE-2AA0-4B7C-8312-F8BA655B5766}" type="pres">
      <dgm:prSet presAssocID="{79E16403-ADFF-4612-9383-895FD1806348}" presName="dstNode" presStyleLbl="node1" presStyleIdx="0" presStyleCnt="3"/>
      <dgm:spPr/>
    </dgm:pt>
    <dgm:pt modelId="{7C6B9E16-33AC-4E01-B82D-1C57862C62CF}" type="pres">
      <dgm:prSet presAssocID="{C575ABAB-6ECF-4E7D-9B46-1F476AC102F3}" presName="text_1" presStyleLbl="node1" presStyleIdx="0" presStyleCnt="3">
        <dgm:presLayoutVars>
          <dgm:bulletEnabled val="1"/>
        </dgm:presLayoutVars>
      </dgm:prSet>
      <dgm:spPr/>
      <dgm:t>
        <a:bodyPr/>
        <a:lstStyle/>
        <a:p>
          <a:endParaRPr lang="en-US"/>
        </a:p>
      </dgm:t>
    </dgm:pt>
    <dgm:pt modelId="{4FB63703-7976-44FB-88D7-538438179911}" type="pres">
      <dgm:prSet presAssocID="{C575ABAB-6ECF-4E7D-9B46-1F476AC102F3}" presName="accent_1" presStyleCnt="0"/>
      <dgm:spPr/>
    </dgm:pt>
    <dgm:pt modelId="{448015C1-28F0-4F46-BF60-02EEFA886E7E}" type="pres">
      <dgm:prSet presAssocID="{C575ABAB-6ECF-4E7D-9B46-1F476AC102F3}" presName="accentRepeatNode" presStyleLbl="solidFgAcc1" presStyleIdx="0" presStyleCnt="3"/>
      <dgm:spPr/>
    </dgm:pt>
    <dgm:pt modelId="{CC96BE85-61B3-4FA4-86C3-6A361990BCF0}" type="pres">
      <dgm:prSet presAssocID="{AA03EFCD-65CE-4BCD-A6C0-765F81E95847}" presName="text_2" presStyleLbl="node1" presStyleIdx="1" presStyleCnt="3">
        <dgm:presLayoutVars>
          <dgm:bulletEnabled val="1"/>
        </dgm:presLayoutVars>
      </dgm:prSet>
      <dgm:spPr/>
      <dgm:t>
        <a:bodyPr/>
        <a:lstStyle/>
        <a:p>
          <a:endParaRPr lang="en-US"/>
        </a:p>
      </dgm:t>
    </dgm:pt>
    <dgm:pt modelId="{390A14C7-7D44-4B06-9AEE-267819C04FBC}" type="pres">
      <dgm:prSet presAssocID="{AA03EFCD-65CE-4BCD-A6C0-765F81E95847}" presName="accent_2" presStyleCnt="0"/>
      <dgm:spPr/>
    </dgm:pt>
    <dgm:pt modelId="{BC5E712B-1B1B-4208-845D-8FCE35A4F481}" type="pres">
      <dgm:prSet presAssocID="{AA03EFCD-65CE-4BCD-A6C0-765F81E95847}" presName="accentRepeatNode" presStyleLbl="solidFgAcc1" presStyleIdx="1" presStyleCnt="3"/>
      <dgm:spPr/>
    </dgm:pt>
    <dgm:pt modelId="{FB374658-1230-400A-907D-0FAC551FD6A7}" type="pres">
      <dgm:prSet presAssocID="{4703AA18-A9E7-4632-8AF8-C533A0929643}" presName="text_3" presStyleLbl="node1" presStyleIdx="2" presStyleCnt="3">
        <dgm:presLayoutVars>
          <dgm:bulletEnabled val="1"/>
        </dgm:presLayoutVars>
      </dgm:prSet>
      <dgm:spPr/>
      <dgm:t>
        <a:bodyPr/>
        <a:lstStyle/>
        <a:p>
          <a:endParaRPr lang="en-US"/>
        </a:p>
      </dgm:t>
    </dgm:pt>
    <dgm:pt modelId="{CCD2FA6A-9F08-4FA3-B1AC-CFCFCE7D5692}" type="pres">
      <dgm:prSet presAssocID="{4703AA18-A9E7-4632-8AF8-C533A0929643}" presName="accent_3" presStyleCnt="0"/>
      <dgm:spPr/>
    </dgm:pt>
    <dgm:pt modelId="{4455FE25-6C07-4403-A2F7-418B90B02F4B}" type="pres">
      <dgm:prSet presAssocID="{4703AA18-A9E7-4632-8AF8-C533A0929643}" presName="accentRepeatNode" presStyleLbl="solidFgAcc1" presStyleIdx="2" presStyleCnt="3"/>
      <dgm:spPr/>
    </dgm:pt>
  </dgm:ptLst>
  <dgm:cxnLst>
    <dgm:cxn modelId="{787C5DBC-5FE6-4F73-8071-8035E307AC2C}" type="presOf" srcId="{C575ABAB-6ECF-4E7D-9B46-1F476AC102F3}" destId="{7C6B9E16-33AC-4E01-B82D-1C57862C62CF}" srcOrd="0" destOrd="0" presId="urn:microsoft.com/office/officeart/2008/layout/VerticalCurvedList"/>
    <dgm:cxn modelId="{F697137C-6E53-4955-B5AD-1E3D052504DD}" srcId="{79E16403-ADFF-4612-9383-895FD1806348}" destId="{4703AA18-A9E7-4632-8AF8-C533A0929643}" srcOrd="2" destOrd="0" parTransId="{E0021970-8238-4018-A17F-4A73EFB67D9E}" sibTransId="{F0CB3D08-B333-4821-91E9-EDC707557191}"/>
    <dgm:cxn modelId="{B3B9B11F-55E6-45CA-A25B-F1D3D5BFE830}" type="presOf" srcId="{AA03EFCD-65CE-4BCD-A6C0-765F81E95847}" destId="{CC96BE85-61B3-4FA4-86C3-6A361990BCF0}" srcOrd="0" destOrd="0" presId="urn:microsoft.com/office/officeart/2008/layout/VerticalCurvedList"/>
    <dgm:cxn modelId="{63C797BB-A060-4C3F-B872-EFFAD4EB6A64}" srcId="{79E16403-ADFF-4612-9383-895FD1806348}" destId="{AA03EFCD-65CE-4BCD-A6C0-765F81E95847}" srcOrd="1" destOrd="0" parTransId="{3D9E371C-D7FB-41A2-B72A-DB8E31F77CFA}" sibTransId="{34D6EB0F-566E-445B-9DE8-CD29A974410B}"/>
    <dgm:cxn modelId="{20824FAE-C5F3-47C8-B330-17C5D9ECED94}" type="presOf" srcId="{4703AA18-A9E7-4632-8AF8-C533A0929643}" destId="{FB374658-1230-400A-907D-0FAC551FD6A7}" srcOrd="0" destOrd="0" presId="urn:microsoft.com/office/officeart/2008/layout/VerticalCurvedList"/>
    <dgm:cxn modelId="{F97B9B2B-351F-4DF9-91C7-7A66B698B7B8}" srcId="{79E16403-ADFF-4612-9383-895FD1806348}" destId="{C575ABAB-6ECF-4E7D-9B46-1F476AC102F3}" srcOrd="0" destOrd="0" parTransId="{DA1813F1-4FD0-4BB5-A0A1-6660E4658E06}" sibTransId="{970C5A44-0D89-40E8-82E1-FB6B64631F88}"/>
    <dgm:cxn modelId="{61252561-D59E-441D-8E71-343579650C4F}" type="presOf" srcId="{79E16403-ADFF-4612-9383-895FD1806348}" destId="{10CA3FA1-C36A-4446-BFF2-75042830B8BF}" srcOrd="0" destOrd="0" presId="urn:microsoft.com/office/officeart/2008/layout/VerticalCurvedList"/>
    <dgm:cxn modelId="{F4BF0273-CE3B-4610-8FE3-9C53553EF46D}" type="presOf" srcId="{970C5A44-0D89-40E8-82E1-FB6B64631F88}" destId="{077EE036-BBFE-4FB3-99F7-94AA8B40E79E}" srcOrd="0" destOrd="0" presId="urn:microsoft.com/office/officeart/2008/layout/VerticalCurvedList"/>
    <dgm:cxn modelId="{09419F94-F832-4578-A57F-E6A33C3BAF17}" type="presParOf" srcId="{10CA3FA1-C36A-4446-BFF2-75042830B8BF}" destId="{855DF1C6-9FDB-4E4A-87B1-D9DD6ED02999}" srcOrd="0" destOrd="0" presId="urn:microsoft.com/office/officeart/2008/layout/VerticalCurvedList"/>
    <dgm:cxn modelId="{9FABC37C-5025-4849-B985-8845DF576F19}" type="presParOf" srcId="{855DF1C6-9FDB-4E4A-87B1-D9DD6ED02999}" destId="{FD945505-6F83-46A7-9FCB-4B768A46F1A1}" srcOrd="0" destOrd="0" presId="urn:microsoft.com/office/officeart/2008/layout/VerticalCurvedList"/>
    <dgm:cxn modelId="{BE1C600C-E9AB-46A6-BD6F-E41D91E1D70A}" type="presParOf" srcId="{FD945505-6F83-46A7-9FCB-4B768A46F1A1}" destId="{C2ABB27E-6071-4406-97D8-996B92BD20BE}" srcOrd="0" destOrd="0" presId="urn:microsoft.com/office/officeart/2008/layout/VerticalCurvedList"/>
    <dgm:cxn modelId="{A1FC4D68-37DD-4B50-84FC-770223593BE1}" type="presParOf" srcId="{FD945505-6F83-46A7-9FCB-4B768A46F1A1}" destId="{077EE036-BBFE-4FB3-99F7-94AA8B40E79E}" srcOrd="1" destOrd="0" presId="urn:microsoft.com/office/officeart/2008/layout/VerticalCurvedList"/>
    <dgm:cxn modelId="{1F07B898-26A7-40F9-A3F1-84EC08CACF21}" type="presParOf" srcId="{FD945505-6F83-46A7-9FCB-4B768A46F1A1}" destId="{9CCB8797-D498-4F66-805D-A03550296904}" srcOrd="2" destOrd="0" presId="urn:microsoft.com/office/officeart/2008/layout/VerticalCurvedList"/>
    <dgm:cxn modelId="{E4A9E918-2799-41D9-9CD6-1E90C1DBD680}" type="presParOf" srcId="{FD945505-6F83-46A7-9FCB-4B768A46F1A1}" destId="{060B64FE-2AA0-4B7C-8312-F8BA655B5766}" srcOrd="3" destOrd="0" presId="urn:microsoft.com/office/officeart/2008/layout/VerticalCurvedList"/>
    <dgm:cxn modelId="{14508032-CA0A-453C-9141-A94910859B38}" type="presParOf" srcId="{855DF1C6-9FDB-4E4A-87B1-D9DD6ED02999}" destId="{7C6B9E16-33AC-4E01-B82D-1C57862C62CF}" srcOrd="1" destOrd="0" presId="urn:microsoft.com/office/officeart/2008/layout/VerticalCurvedList"/>
    <dgm:cxn modelId="{834BE87D-42A9-4798-9E23-56F5434749FB}" type="presParOf" srcId="{855DF1C6-9FDB-4E4A-87B1-D9DD6ED02999}" destId="{4FB63703-7976-44FB-88D7-538438179911}" srcOrd="2" destOrd="0" presId="urn:microsoft.com/office/officeart/2008/layout/VerticalCurvedList"/>
    <dgm:cxn modelId="{CE27BC9D-B57D-40D1-9AF8-24F60677351E}" type="presParOf" srcId="{4FB63703-7976-44FB-88D7-538438179911}" destId="{448015C1-28F0-4F46-BF60-02EEFA886E7E}" srcOrd="0" destOrd="0" presId="urn:microsoft.com/office/officeart/2008/layout/VerticalCurvedList"/>
    <dgm:cxn modelId="{B9105C17-6D8F-4A64-B2FD-62474196CEF4}" type="presParOf" srcId="{855DF1C6-9FDB-4E4A-87B1-D9DD6ED02999}" destId="{CC96BE85-61B3-4FA4-86C3-6A361990BCF0}" srcOrd="3" destOrd="0" presId="urn:microsoft.com/office/officeart/2008/layout/VerticalCurvedList"/>
    <dgm:cxn modelId="{204604D1-D69B-4EAD-818A-C94415791317}" type="presParOf" srcId="{855DF1C6-9FDB-4E4A-87B1-D9DD6ED02999}" destId="{390A14C7-7D44-4B06-9AEE-267819C04FBC}" srcOrd="4" destOrd="0" presId="urn:microsoft.com/office/officeart/2008/layout/VerticalCurvedList"/>
    <dgm:cxn modelId="{AB876A99-F85F-4DFF-9E96-F5FBA2CE9EBE}" type="presParOf" srcId="{390A14C7-7D44-4B06-9AEE-267819C04FBC}" destId="{BC5E712B-1B1B-4208-845D-8FCE35A4F481}" srcOrd="0" destOrd="0" presId="urn:microsoft.com/office/officeart/2008/layout/VerticalCurvedList"/>
    <dgm:cxn modelId="{0546560B-D2D5-4FB3-A87B-5FEF49C52B3B}" type="presParOf" srcId="{855DF1C6-9FDB-4E4A-87B1-D9DD6ED02999}" destId="{FB374658-1230-400A-907D-0FAC551FD6A7}" srcOrd="5" destOrd="0" presId="urn:microsoft.com/office/officeart/2008/layout/VerticalCurvedList"/>
    <dgm:cxn modelId="{C38DDEFC-264B-4F86-9470-23472B520C79}" type="presParOf" srcId="{855DF1C6-9FDB-4E4A-87B1-D9DD6ED02999}" destId="{CCD2FA6A-9F08-4FA3-B1AC-CFCFCE7D5692}" srcOrd="6" destOrd="0" presId="urn:microsoft.com/office/officeart/2008/layout/VerticalCurvedList"/>
    <dgm:cxn modelId="{A6F13E14-A400-45F6-A06B-E2ABDD79C861}" type="presParOf" srcId="{CCD2FA6A-9F08-4FA3-B1AC-CFCFCE7D5692}" destId="{4455FE25-6C07-4403-A2F7-418B90B02F4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BC8DC04-732C-4746-8DAD-E7CFC8C770E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180A25B5-3055-4255-A23A-E0442521C1BB}">
      <dgm:prSet phldrT="[Text]"/>
      <dgm:spPr/>
      <dgm:t>
        <a:bodyPr/>
        <a:lstStyle/>
        <a:p>
          <a:r>
            <a:rPr lang="en-US" dirty="0" smtClean="0"/>
            <a:t>Nicole has been approached by Samuel, who wants to make a complaint</a:t>
          </a:r>
          <a:endParaRPr lang="en-US" dirty="0"/>
        </a:p>
      </dgm:t>
    </dgm:pt>
    <dgm:pt modelId="{B4846908-6478-4C3E-A514-BF2C10DF5D4C}" type="parTrans" cxnId="{A97830A8-E7AB-4AD5-AC63-3C7B81A095EA}">
      <dgm:prSet/>
      <dgm:spPr/>
      <dgm:t>
        <a:bodyPr/>
        <a:lstStyle/>
        <a:p>
          <a:endParaRPr lang="en-US"/>
        </a:p>
      </dgm:t>
    </dgm:pt>
    <dgm:pt modelId="{11E414F3-EDE1-430A-A4BD-C24F2C36803F}" type="sibTrans" cxnId="{A97830A8-E7AB-4AD5-AC63-3C7B81A095EA}">
      <dgm:prSet/>
      <dgm:spPr/>
      <dgm:t>
        <a:bodyPr/>
        <a:lstStyle/>
        <a:p>
          <a:endParaRPr lang="en-US"/>
        </a:p>
      </dgm:t>
    </dgm:pt>
    <dgm:pt modelId="{60C5790A-FC8D-4F22-A488-47E6D4C64137}">
      <dgm:prSet phldrT="[Text]"/>
      <dgm:spPr/>
      <dgm:t>
        <a:bodyPr/>
        <a:lstStyle/>
        <a:p>
          <a:r>
            <a:rPr lang="en-US" dirty="0" smtClean="0"/>
            <a:t>Nicole allows him to speak privately in her office</a:t>
          </a:r>
          <a:endParaRPr lang="en-US" dirty="0"/>
        </a:p>
      </dgm:t>
    </dgm:pt>
    <dgm:pt modelId="{C0CF3773-5E6C-41C5-9250-B8AC8AA882F8}" type="parTrans" cxnId="{F2ACF18D-C8E4-4FC1-8FC2-A0A6E6FCD402}">
      <dgm:prSet/>
      <dgm:spPr/>
      <dgm:t>
        <a:bodyPr/>
        <a:lstStyle/>
        <a:p>
          <a:endParaRPr lang="en-US"/>
        </a:p>
      </dgm:t>
    </dgm:pt>
    <dgm:pt modelId="{4E3F6EC3-006B-4051-9321-FBA3688A5DC9}" type="sibTrans" cxnId="{F2ACF18D-C8E4-4FC1-8FC2-A0A6E6FCD402}">
      <dgm:prSet/>
      <dgm:spPr/>
      <dgm:t>
        <a:bodyPr/>
        <a:lstStyle/>
        <a:p>
          <a:endParaRPr lang="en-US"/>
        </a:p>
      </dgm:t>
    </dgm:pt>
    <dgm:pt modelId="{C0ECC441-EA2C-4D29-8DD5-9117E9A5B8E5}">
      <dgm:prSet phldrT="[Text]"/>
      <dgm:spPr/>
      <dgm:t>
        <a:bodyPr/>
        <a:lstStyle/>
        <a:p>
          <a:r>
            <a:rPr lang="en-US" dirty="0" smtClean="0"/>
            <a:t>After he leaves, Nicole speaks privately with Erica</a:t>
          </a:r>
          <a:endParaRPr lang="en-US" dirty="0"/>
        </a:p>
      </dgm:t>
    </dgm:pt>
    <dgm:pt modelId="{99BA76D5-392B-4718-B432-2385168908CB}" type="parTrans" cxnId="{E446834E-5BE6-4047-9123-4F3679B24FDC}">
      <dgm:prSet/>
      <dgm:spPr/>
      <dgm:t>
        <a:bodyPr/>
        <a:lstStyle/>
        <a:p>
          <a:endParaRPr lang="en-US"/>
        </a:p>
      </dgm:t>
    </dgm:pt>
    <dgm:pt modelId="{776B2EAE-F67F-4713-9387-AE6B42690CAD}" type="sibTrans" cxnId="{E446834E-5BE6-4047-9123-4F3679B24FDC}">
      <dgm:prSet/>
      <dgm:spPr/>
      <dgm:t>
        <a:bodyPr/>
        <a:lstStyle/>
        <a:p>
          <a:endParaRPr lang="en-US"/>
        </a:p>
      </dgm:t>
    </dgm:pt>
    <dgm:pt modelId="{E1EEBFA8-44D4-49E9-9B38-4837D08B34F9}">
      <dgm:prSet phldrT="[Text]"/>
      <dgm:spPr/>
      <dgm:t>
        <a:bodyPr/>
        <a:lstStyle/>
        <a:p>
          <a:r>
            <a:rPr lang="en-US" dirty="0" smtClean="0"/>
            <a:t>When they were finished, Nicole spoke with Samuel again and let him know that the issue had been resolved</a:t>
          </a:r>
          <a:endParaRPr lang="en-US" dirty="0"/>
        </a:p>
      </dgm:t>
    </dgm:pt>
    <dgm:pt modelId="{2BA15597-63AB-4EF7-A90E-76855DBB347A}" type="parTrans" cxnId="{99AA4651-99FE-420C-8CC6-6C69D6A35084}">
      <dgm:prSet/>
      <dgm:spPr/>
    </dgm:pt>
    <dgm:pt modelId="{F1428FBE-BB9D-4DA9-8196-5FD75BDAA340}" type="sibTrans" cxnId="{99AA4651-99FE-420C-8CC6-6C69D6A35084}">
      <dgm:prSet/>
      <dgm:spPr/>
    </dgm:pt>
    <dgm:pt modelId="{64B0D607-45A1-448F-84C4-BC32DAF55B07}" type="pres">
      <dgm:prSet presAssocID="{0BC8DC04-732C-4746-8DAD-E7CFC8C770E4}" presName="layout" presStyleCnt="0">
        <dgm:presLayoutVars>
          <dgm:chMax/>
          <dgm:chPref/>
          <dgm:dir/>
          <dgm:animOne val="branch"/>
          <dgm:animLvl val="lvl"/>
          <dgm:resizeHandles/>
        </dgm:presLayoutVars>
      </dgm:prSet>
      <dgm:spPr/>
      <dgm:t>
        <a:bodyPr/>
        <a:lstStyle/>
        <a:p>
          <a:endParaRPr lang="en-US"/>
        </a:p>
      </dgm:t>
    </dgm:pt>
    <dgm:pt modelId="{97643BDA-FDC3-4765-9147-400F8BB4CC18}" type="pres">
      <dgm:prSet presAssocID="{180A25B5-3055-4255-A23A-E0442521C1BB}" presName="root" presStyleCnt="0">
        <dgm:presLayoutVars>
          <dgm:chMax/>
          <dgm:chPref val="4"/>
        </dgm:presLayoutVars>
      </dgm:prSet>
      <dgm:spPr/>
    </dgm:pt>
    <dgm:pt modelId="{9A016355-0B59-4E54-A8ED-13803972928D}" type="pres">
      <dgm:prSet presAssocID="{180A25B5-3055-4255-A23A-E0442521C1BB}" presName="rootComposite" presStyleCnt="0">
        <dgm:presLayoutVars/>
      </dgm:prSet>
      <dgm:spPr/>
    </dgm:pt>
    <dgm:pt modelId="{93EF15E8-DB23-4F72-9477-BAC3777A3274}" type="pres">
      <dgm:prSet presAssocID="{180A25B5-3055-4255-A23A-E0442521C1BB}" presName="rootText" presStyleLbl="node0" presStyleIdx="0" presStyleCnt="1">
        <dgm:presLayoutVars>
          <dgm:chMax/>
          <dgm:chPref val="4"/>
        </dgm:presLayoutVars>
      </dgm:prSet>
      <dgm:spPr/>
      <dgm:t>
        <a:bodyPr/>
        <a:lstStyle/>
        <a:p>
          <a:endParaRPr lang="en-US"/>
        </a:p>
      </dgm:t>
    </dgm:pt>
    <dgm:pt modelId="{C94BBCAF-C1F7-4B3C-9DB7-35CE880A28D3}" type="pres">
      <dgm:prSet presAssocID="{180A25B5-3055-4255-A23A-E0442521C1BB}" presName="childShape" presStyleCnt="0">
        <dgm:presLayoutVars>
          <dgm:chMax val="0"/>
          <dgm:chPref val="0"/>
        </dgm:presLayoutVars>
      </dgm:prSet>
      <dgm:spPr/>
    </dgm:pt>
    <dgm:pt modelId="{5335D61F-D891-49FB-B08F-F9501256FA77}" type="pres">
      <dgm:prSet presAssocID="{60C5790A-FC8D-4F22-A488-47E6D4C64137}" presName="childComposite" presStyleCnt="0">
        <dgm:presLayoutVars>
          <dgm:chMax val="0"/>
          <dgm:chPref val="0"/>
        </dgm:presLayoutVars>
      </dgm:prSet>
      <dgm:spPr/>
    </dgm:pt>
    <dgm:pt modelId="{5407BF80-8020-4104-B7BA-BE5AEF3289E9}" type="pres">
      <dgm:prSet presAssocID="{60C5790A-FC8D-4F22-A488-47E6D4C64137}" presName="Image" presStyleLbl="node1" presStyleIdx="0" presStyleCnt="3"/>
      <dgm:spPr>
        <a:solidFill>
          <a:schemeClr val="accent2">
            <a:hueOff val="0"/>
            <a:satOff val="0"/>
            <a:lumOff val="0"/>
          </a:schemeClr>
        </a:solidFill>
      </dgm:spPr>
    </dgm:pt>
    <dgm:pt modelId="{BB0F3138-4694-43C9-8AE7-BB3F75E45D81}" type="pres">
      <dgm:prSet presAssocID="{60C5790A-FC8D-4F22-A488-47E6D4C64137}" presName="childText" presStyleLbl="lnNode1" presStyleIdx="0" presStyleCnt="3">
        <dgm:presLayoutVars>
          <dgm:chMax val="0"/>
          <dgm:chPref val="0"/>
          <dgm:bulletEnabled val="1"/>
        </dgm:presLayoutVars>
      </dgm:prSet>
      <dgm:spPr/>
      <dgm:t>
        <a:bodyPr/>
        <a:lstStyle/>
        <a:p>
          <a:endParaRPr lang="en-US"/>
        </a:p>
      </dgm:t>
    </dgm:pt>
    <dgm:pt modelId="{6277E49E-8A1B-41C4-8D7A-031D9FC9BD47}" type="pres">
      <dgm:prSet presAssocID="{C0ECC441-EA2C-4D29-8DD5-9117E9A5B8E5}" presName="childComposite" presStyleCnt="0">
        <dgm:presLayoutVars>
          <dgm:chMax val="0"/>
          <dgm:chPref val="0"/>
        </dgm:presLayoutVars>
      </dgm:prSet>
      <dgm:spPr/>
    </dgm:pt>
    <dgm:pt modelId="{F7208A52-2A38-4F09-A3C9-1F47880ABDB5}" type="pres">
      <dgm:prSet presAssocID="{C0ECC441-EA2C-4D29-8DD5-9117E9A5B8E5}" presName="Image" presStyleLbl="node1" presStyleIdx="1" presStyleCnt="3"/>
      <dgm:spPr>
        <a:solidFill>
          <a:schemeClr val="accent2">
            <a:hueOff val="2340759"/>
            <a:satOff val="-2919"/>
            <a:lumOff val="686"/>
          </a:schemeClr>
        </a:solidFill>
      </dgm:spPr>
    </dgm:pt>
    <dgm:pt modelId="{8D0A99B4-3EFD-451B-BE83-8A3F9E3841F1}" type="pres">
      <dgm:prSet presAssocID="{C0ECC441-EA2C-4D29-8DD5-9117E9A5B8E5}" presName="childText" presStyleLbl="lnNode1" presStyleIdx="1" presStyleCnt="3">
        <dgm:presLayoutVars>
          <dgm:chMax val="0"/>
          <dgm:chPref val="0"/>
          <dgm:bulletEnabled val="1"/>
        </dgm:presLayoutVars>
      </dgm:prSet>
      <dgm:spPr/>
      <dgm:t>
        <a:bodyPr/>
        <a:lstStyle/>
        <a:p>
          <a:endParaRPr lang="en-US"/>
        </a:p>
      </dgm:t>
    </dgm:pt>
    <dgm:pt modelId="{22C109DF-A4AC-47E9-B7D7-E8F82780434B}" type="pres">
      <dgm:prSet presAssocID="{E1EEBFA8-44D4-49E9-9B38-4837D08B34F9}" presName="childComposite" presStyleCnt="0">
        <dgm:presLayoutVars>
          <dgm:chMax val="0"/>
          <dgm:chPref val="0"/>
        </dgm:presLayoutVars>
      </dgm:prSet>
      <dgm:spPr/>
    </dgm:pt>
    <dgm:pt modelId="{86ABA6F8-56BC-4899-8EA9-3408CE9B55D9}" type="pres">
      <dgm:prSet presAssocID="{E1EEBFA8-44D4-49E9-9B38-4837D08B34F9}" presName="Image" presStyleLbl="node1" presStyleIdx="2" presStyleCnt="3"/>
      <dgm:spPr>
        <a:solidFill>
          <a:schemeClr val="accent2">
            <a:hueOff val="4681519"/>
            <a:satOff val="-5839"/>
            <a:lumOff val="1373"/>
          </a:schemeClr>
        </a:solidFill>
      </dgm:spPr>
    </dgm:pt>
    <dgm:pt modelId="{5718048B-7264-4E17-A63A-C7397EF83393}" type="pres">
      <dgm:prSet presAssocID="{E1EEBFA8-44D4-49E9-9B38-4837D08B34F9}" presName="childText" presStyleLbl="lnNode1" presStyleIdx="2" presStyleCnt="3">
        <dgm:presLayoutVars>
          <dgm:chMax val="0"/>
          <dgm:chPref val="0"/>
          <dgm:bulletEnabled val="1"/>
        </dgm:presLayoutVars>
      </dgm:prSet>
      <dgm:spPr/>
      <dgm:t>
        <a:bodyPr/>
        <a:lstStyle/>
        <a:p>
          <a:endParaRPr lang="en-US"/>
        </a:p>
      </dgm:t>
    </dgm:pt>
  </dgm:ptLst>
  <dgm:cxnLst>
    <dgm:cxn modelId="{F2ACF18D-C8E4-4FC1-8FC2-A0A6E6FCD402}" srcId="{180A25B5-3055-4255-A23A-E0442521C1BB}" destId="{60C5790A-FC8D-4F22-A488-47E6D4C64137}" srcOrd="0" destOrd="0" parTransId="{C0CF3773-5E6C-41C5-9250-B8AC8AA882F8}" sibTransId="{4E3F6EC3-006B-4051-9321-FBA3688A5DC9}"/>
    <dgm:cxn modelId="{736C51E5-CF43-4832-9290-7562D7A65BFC}" type="presOf" srcId="{60C5790A-FC8D-4F22-A488-47E6D4C64137}" destId="{BB0F3138-4694-43C9-8AE7-BB3F75E45D81}" srcOrd="0" destOrd="0" presId="urn:microsoft.com/office/officeart/2008/layout/PictureAccentList"/>
    <dgm:cxn modelId="{A97830A8-E7AB-4AD5-AC63-3C7B81A095EA}" srcId="{0BC8DC04-732C-4746-8DAD-E7CFC8C770E4}" destId="{180A25B5-3055-4255-A23A-E0442521C1BB}" srcOrd="0" destOrd="0" parTransId="{B4846908-6478-4C3E-A514-BF2C10DF5D4C}" sibTransId="{11E414F3-EDE1-430A-A4BD-C24F2C36803F}"/>
    <dgm:cxn modelId="{FB2DE645-C574-427D-A842-30A532089830}" type="presOf" srcId="{C0ECC441-EA2C-4D29-8DD5-9117E9A5B8E5}" destId="{8D0A99B4-3EFD-451B-BE83-8A3F9E3841F1}" srcOrd="0" destOrd="0" presId="urn:microsoft.com/office/officeart/2008/layout/PictureAccentList"/>
    <dgm:cxn modelId="{EF5B5C4A-3301-4E81-A221-09CC512F63DD}" type="presOf" srcId="{180A25B5-3055-4255-A23A-E0442521C1BB}" destId="{93EF15E8-DB23-4F72-9477-BAC3777A3274}" srcOrd="0" destOrd="0" presId="urn:microsoft.com/office/officeart/2008/layout/PictureAccentList"/>
    <dgm:cxn modelId="{E446834E-5BE6-4047-9123-4F3679B24FDC}" srcId="{180A25B5-3055-4255-A23A-E0442521C1BB}" destId="{C0ECC441-EA2C-4D29-8DD5-9117E9A5B8E5}" srcOrd="1" destOrd="0" parTransId="{99BA76D5-392B-4718-B432-2385168908CB}" sibTransId="{776B2EAE-F67F-4713-9387-AE6B42690CAD}"/>
    <dgm:cxn modelId="{B38D5785-F1DA-4926-95E7-6643F2A9E7F8}" type="presOf" srcId="{0BC8DC04-732C-4746-8DAD-E7CFC8C770E4}" destId="{64B0D607-45A1-448F-84C4-BC32DAF55B07}" srcOrd="0" destOrd="0" presId="urn:microsoft.com/office/officeart/2008/layout/PictureAccentList"/>
    <dgm:cxn modelId="{FC1154DE-78A5-40C2-9712-A9B8B427EFD4}" type="presOf" srcId="{E1EEBFA8-44D4-49E9-9B38-4837D08B34F9}" destId="{5718048B-7264-4E17-A63A-C7397EF83393}" srcOrd="0" destOrd="0" presId="urn:microsoft.com/office/officeart/2008/layout/PictureAccentList"/>
    <dgm:cxn modelId="{99AA4651-99FE-420C-8CC6-6C69D6A35084}" srcId="{180A25B5-3055-4255-A23A-E0442521C1BB}" destId="{E1EEBFA8-44D4-49E9-9B38-4837D08B34F9}" srcOrd="2" destOrd="0" parTransId="{2BA15597-63AB-4EF7-A90E-76855DBB347A}" sibTransId="{F1428FBE-BB9D-4DA9-8196-5FD75BDAA340}"/>
    <dgm:cxn modelId="{46C0B4D3-B8BE-437E-B5FA-8F5960F6E4FC}" type="presParOf" srcId="{64B0D607-45A1-448F-84C4-BC32DAF55B07}" destId="{97643BDA-FDC3-4765-9147-400F8BB4CC18}" srcOrd="0" destOrd="0" presId="urn:microsoft.com/office/officeart/2008/layout/PictureAccentList"/>
    <dgm:cxn modelId="{0DBFD838-9286-44AB-A75F-E7DF7BB0AA90}" type="presParOf" srcId="{97643BDA-FDC3-4765-9147-400F8BB4CC18}" destId="{9A016355-0B59-4E54-A8ED-13803972928D}" srcOrd="0" destOrd="0" presId="urn:microsoft.com/office/officeart/2008/layout/PictureAccentList"/>
    <dgm:cxn modelId="{C8400013-2770-42B6-B373-9BABA1A5E72C}" type="presParOf" srcId="{9A016355-0B59-4E54-A8ED-13803972928D}" destId="{93EF15E8-DB23-4F72-9477-BAC3777A3274}" srcOrd="0" destOrd="0" presId="urn:microsoft.com/office/officeart/2008/layout/PictureAccentList"/>
    <dgm:cxn modelId="{E5FB59C2-A64F-4AAB-8708-824B792A0C13}" type="presParOf" srcId="{97643BDA-FDC3-4765-9147-400F8BB4CC18}" destId="{C94BBCAF-C1F7-4B3C-9DB7-35CE880A28D3}" srcOrd="1" destOrd="0" presId="urn:microsoft.com/office/officeart/2008/layout/PictureAccentList"/>
    <dgm:cxn modelId="{C68625A2-CCCA-4197-8B78-DC7C5FE0E10B}" type="presParOf" srcId="{C94BBCAF-C1F7-4B3C-9DB7-35CE880A28D3}" destId="{5335D61F-D891-49FB-B08F-F9501256FA77}" srcOrd="0" destOrd="0" presId="urn:microsoft.com/office/officeart/2008/layout/PictureAccentList"/>
    <dgm:cxn modelId="{2F4B4655-8856-438E-A7DB-5657C94AAF03}" type="presParOf" srcId="{5335D61F-D891-49FB-B08F-F9501256FA77}" destId="{5407BF80-8020-4104-B7BA-BE5AEF3289E9}" srcOrd="0" destOrd="0" presId="urn:microsoft.com/office/officeart/2008/layout/PictureAccentList"/>
    <dgm:cxn modelId="{146EEF59-BDC5-4AD0-BE49-C4C2909052A4}" type="presParOf" srcId="{5335D61F-D891-49FB-B08F-F9501256FA77}" destId="{BB0F3138-4694-43C9-8AE7-BB3F75E45D81}" srcOrd="1" destOrd="0" presId="urn:microsoft.com/office/officeart/2008/layout/PictureAccentList"/>
    <dgm:cxn modelId="{282293D6-DE18-4ACF-92F7-492AE6A933D9}" type="presParOf" srcId="{C94BBCAF-C1F7-4B3C-9DB7-35CE880A28D3}" destId="{6277E49E-8A1B-41C4-8D7A-031D9FC9BD47}" srcOrd="1" destOrd="0" presId="urn:microsoft.com/office/officeart/2008/layout/PictureAccentList"/>
    <dgm:cxn modelId="{F81AAAC9-6387-4C85-B88E-B203B414582F}" type="presParOf" srcId="{6277E49E-8A1B-41C4-8D7A-031D9FC9BD47}" destId="{F7208A52-2A38-4F09-A3C9-1F47880ABDB5}" srcOrd="0" destOrd="0" presId="urn:microsoft.com/office/officeart/2008/layout/PictureAccentList"/>
    <dgm:cxn modelId="{0CCFE6E5-D6E8-4419-AD40-D11E00244E10}" type="presParOf" srcId="{6277E49E-8A1B-41C4-8D7A-031D9FC9BD47}" destId="{8D0A99B4-3EFD-451B-BE83-8A3F9E3841F1}" srcOrd="1" destOrd="0" presId="urn:microsoft.com/office/officeart/2008/layout/PictureAccentList"/>
    <dgm:cxn modelId="{1EF77DE4-EF9C-46CF-881E-A8A28DC86B9F}" type="presParOf" srcId="{C94BBCAF-C1F7-4B3C-9DB7-35CE880A28D3}" destId="{22C109DF-A4AC-47E9-B7D7-E8F82780434B}" srcOrd="2" destOrd="0" presId="urn:microsoft.com/office/officeart/2008/layout/PictureAccentList"/>
    <dgm:cxn modelId="{4AF5FF86-0FA7-46E3-AE7A-2BBD4B294FDF}" type="presParOf" srcId="{22C109DF-A4AC-47E9-B7D7-E8F82780434B}" destId="{86ABA6F8-56BC-4899-8EA9-3408CE9B55D9}" srcOrd="0" destOrd="0" presId="urn:microsoft.com/office/officeart/2008/layout/PictureAccentList"/>
    <dgm:cxn modelId="{E9C70EFB-5A6B-44CC-ACBE-6F7ADD9DAFAD}" type="presParOf" srcId="{22C109DF-A4AC-47E9-B7D7-E8F82780434B}" destId="{5718048B-7264-4E17-A63A-C7397EF8339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5EFB6146-04DB-494A-A598-CBBD67F21D2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BECF726-727C-4CBB-9775-C80D2E53AE75}">
      <dgm:prSet phldrT="[Text]"/>
      <dgm:spPr/>
      <dgm:t>
        <a:bodyPr/>
        <a:lstStyle/>
        <a:p>
          <a:r>
            <a:rPr lang="en-US" dirty="0" smtClean="0"/>
            <a:t>Not a “learn from mistake” time</a:t>
          </a:r>
          <a:endParaRPr lang="en-US" dirty="0"/>
        </a:p>
      </dgm:t>
    </dgm:pt>
    <dgm:pt modelId="{D0BC19DD-21B9-4206-9B77-352BD8819FA2}" type="parTrans" cxnId="{029025F7-922F-4AC1-8A31-3417E20BCB46}">
      <dgm:prSet/>
      <dgm:spPr/>
      <dgm:t>
        <a:bodyPr/>
        <a:lstStyle/>
        <a:p>
          <a:endParaRPr lang="en-US"/>
        </a:p>
      </dgm:t>
    </dgm:pt>
    <dgm:pt modelId="{4674EE05-727A-4E22-9FEE-B9DAA420FD21}" type="sibTrans" cxnId="{029025F7-922F-4AC1-8A31-3417E20BCB46}">
      <dgm:prSet/>
      <dgm:spPr/>
      <dgm:t>
        <a:bodyPr/>
        <a:lstStyle/>
        <a:p>
          <a:endParaRPr lang="en-US" dirty="0"/>
        </a:p>
      </dgm:t>
    </dgm:pt>
    <dgm:pt modelId="{3C197311-1977-4DE2-B5E3-9241712C5781}">
      <dgm:prSet phldrT="[Text]"/>
      <dgm:spPr/>
      <dgm:t>
        <a:bodyPr/>
        <a:lstStyle/>
        <a:p>
          <a:r>
            <a:rPr lang="en-US" dirty="0" smtClean="0"/>
            <a:t>Stop them and offer advice or coaching</a:t>
          </a:r>
          <a:endParaRPr lang="en-US" dirty="0"/>
        </a:p>
      </dgm:t>
    </dgm:pt>
    <dgm:pt modelId="{FB81EC37-3068-46A5-8D50-09B4D036E64E}" type="parTrans" cxnId="{47CAFDAC-8AB6-482F-B4B4-166478119F4A}">
      <dgm:prSet/>
      <dgm:spPr/>
      <dgm:t>
        <a:bodyPr/>
        <a:lstStyle/>
        <a:p>
          <a:endParaRPr lang="en-US"/>
        </a:p>
      </dgm:t>
    </dgm:pt>
    <dgm:pt modelId="{AAD5ADD8-9B05-4013-88F3-5CA94AFCC8C1}" type="sibTrans" cxnId="{47CAFDAC-8AB6-482F-B4B4-166478119F4A}">
      <dgm:prSet/>
      <dgm:spPr/>
      <dgm:t>
        <a:bodyPr/>
        <a:lstStyle/>
        <a:p>
          <a:endParaRPr lang="en-US" dirty="0"/>
        </a:p>
      </dgm:t>
    </dgm:pt>
    <dgm:pt modelId="{544CA5BB-7193-4944-9B0B-86C98E554BBD}">
      <dgm:prSet phldrT="[Text]"/>
      <dgm:spPr/>
      <dgm:t>
        <a:bodyPr/>
        <a:lstStyle/>
        <a:p>
          <a:r>
            <a:rPr lang="en-US" dirty="0" smtClean="0"/>
            <a:t>Debrief after everyone is safe</a:t>
          </a:r>
          <a:endParaRPr lang="en-US" dirty="0"/>
        </a:p>
      </dgm:t>
    </dgm:pt>
    <dgm:pt modelId="{BFF9B8CC-E611-43E9-AB9D-8B7BF63836FD}" type="parTrans" cxnId="{BDD106D7-064D-48F4-9F0F-894F20C50C7C}">
      <dgm:prSet/>
      <dgm:spPr/>
      <dgm:t>
        <a:bodyPr/>
        <a:lstStyle/>
        <a:p>
          <a:endParaRPr lang="en-US"/>
        </a:p>
      </dgm:t>
    </dgm:pt>
    <dgm:pt modelId="{941A8787-04A2-47C9-9209-26360E1C1788}" type="sibTrans" cxnId="{BDD106D7-064D-48F4-9F0F-894F20C50C7C}">
      <dgm:prSet/>
      <dgm:spPr/>
      <dgm:t>
        <a:bodyPr/>
        <a:lstStyle/>
        <a:p>
          <a:endParaRPr lang="en-US"/>
        </a:p>
      </dgm:t>
    </dgm:pt>
    <dgm:pt modelId="{1F781FFA-898D-49A3-9A74-6791A85E6CA5}" type="pres">
      <dgm:prSet presAssocID="{5EFB6146-04DB-494A-A598-CBBD67F21D28}" presName="outerComposite" presStyleCnt="0">
        <dgm:presLayoutVars>
          <dgm:chMax val="5"/>
          <dgm:dir/>
          <dgm:resizeHandles val="exact"/>
        </dgm:presLayoutVars>
      </dgm:prSet>
      <dgm:spPr/>
      <dgm:t>
        <a:bodyPr/>
        <a:lstStyle/>
        <a:p>
          <a:endParaRPr lang="en-US"/>
        </a:p>
      </dgm:t>
    </dgm:pt>
    <dgm:pt modelId="{C12286C2-655C-4587-93A7-2863E16F0EBF}" type="pres">
      <dgm:prSet presAssocID="{5EFB6146-04DB-494A-A598-CBBD67F21D28}" presName="dummyMaxCanvas" presStyleCnt="0">
        <dgm:presLayoutVars/>
      </dgm:prSet>
      <dgm:spPr/>
    </dgm:pt>
    <dgm:pt modelId="{6E0413E8-62A9-441F-BA69-01AF1AAB3AD0}" type="pres">
      <dgm:prSet presAssocID="{5EFB6146-04DB-494A-A598-CBBD67F21D28}" presName="ThreeNodes_1" presStyleLbl="node1" presStyleIdx="0" presStyleCnt="3">
        <dgm:presLayoutVars>
          <dgm:bulletEnabled val="1"/>
        </dgm:presLayoutVars>
      </dgm:prSet>
      <dgm:spPr/>
      <dgm:t>
        <a:bodyPr/>
        <a:lstStyle/>
        <a:p>
          <a:endParaRPr lang="en-US"/>
        </a:p>
      </dgm:t>
    </dgm:pt>
    <dgm:pt modelId="{43D81523-B95A-45EB-89A6-8871D0E78763}" type="pres">
      <dgm:prSet presAssocID="{5EFB6146-04DB-494A-A598-CBBD67F21D28}" presName="ThreeNodes_2" presStyleLbl="node1" presStyleIdx="1" presStyleCnt="3">
        <dgm:presLayoutVars>
          <dgm:bulletEnabled val="1"/>
        </dgm:presLayoutVars>
      </dgm:prSet>
      <dgm:spPr/>
      <dgm:t>
        <a:bodyPr/>
        <a:lstStyle/>
        <a:p>
          <a:endParaRPr lang="en-US"/>
        </a:p>
      </dgm:t>
    </dgm:pt>
    <dgm:pt modelId="{68C0F43E-3A1F-4136-8178-1E0FCFEC5CC1}" type="pres">
      <dgm:prSet presAssocID="{5EFB6146-04DB-494A-A598-CBBD67F21D28}" presName="ThreeNodes_3" presStyleLbl="node1" presStyleIdx="2" presStyleCnt="3">
        <dgm:presLayoutVars>
          <dgm:bulletEnabled val="1"/>
        </dgm:presLayoutVars>
      </dgm:prSet>
      <dgm:spPr/>
      <dgm:t>
        <a:bodyPr/>
        <a:lstStyle/>
        <a:p>
          <a:endParaRPr lang="en-US"/>
        </a:p>
      </dgm:t>
    </dgm:pt>
    <dgm:pt modelId="{3FBC37DF-F5AA-47A8-9DBF-D3B95C77F158}" type="pres">
      <dgm:prSet presAssocID="{5EFB6146-04DB-494A-A598-CBBD67F21D28}" presName="ThreeConn_1-2" presStyleLbl="fgAccFollowNode1" presStyleIdx="0" presStyleCnt="2">
        <dgm:presLayoutVars>
          <dgm:bulletEnabled val="1"/>
        </dgm:presLayoutVars>
      </dgm:prSet>
      <dgm:spPr/>
      <dgm:t>
        <a:bodyPr/>
        <a:lstStyle/>
        <a:p>
          <a:endParaRPr lang="en-US"/>
        </a:p>
      </dgm:t>
    </dgm:pt>
    <dgm:pt modelId="{02E9EA9A-A0F9-4D26-925D-658C40E4279B}" type="pres">
      <dgm:prSet presAssocID="{5EFB6146-04DB-494A-A598-CBBD67F21D28}" presName="ThreeConn_2-3" presStyleLbl="fgAccFollowNode1" presStyleIdx="1" presStyleCnt="2">
        <dgm:presLayoutVars>
          <dgm:bulletEnabled val="1"/>
        </dgm:presLayoutVars>
      </dgm:prSet>
      <dgm:spPr/>
      <dgm:t>
        <a:bodyPr/>
        <a:lstStyle/>
        <a:p>
          <a:endParaRPr lang="en-US"/>
        </a:p>
      </dgm:t>
    </dgm:pt>
    <dgm:pt modelId="{AECC4675-08CA-4E6B-83F2-621C6F8C6636}" type="pres">
      <dgm:prSet presAssocID="{5EFB6146-04DB-494A-A598-CBBD67F21D28}" presName="ThreeNodes_1_text" presStyleLbl="node1" presStyleIdx="2" presStyleCnt="3">
        <dgm:presLayoutVars>
          <dgm:bulletEnabled val="1"/>
        </dgm:presLayoutVars>
      </dgm:prSet>
      <dgm:spPr/>
      <dgm:t>
        <a:bodyPr/>
        <a:lstStyle/>
        <a:p>
          <a:endParaRPr lang="en-US"/>
        </a:p>
      </dgm:t>
    </dgm:pt>
    <dgm:pt modelId="{1E209C07-AAB8-4C71-BE46-4B6922125B36}" type="pres">
      <dgm:prSet presAssocID="{5EFB6146-04DB-494A-A598-CBBD67F21D28}" presName="ThreeNodes_2_text" presStyleLbl="node1" presStyleIdx="2" presStyleCnt="3">
        <dgm:presLayoutVars>
          <dgm:bulletEnabled val="1"/>
        </dgm:presLayoutVars>
      </dgm:prSet>
      <dgm:spPr/>
      <dgm:t>
        <a:bodyPr/>
        <a:lstStyle/>
        <a:p>
          <a:endParaRPr lang="en-US"/>
        </a:p>
      </dgm:t>
    </dgm:pt>
    <dgm:pt modelId="{E61B9048-EBA1-4E36-96CF-B03205987B67}" type="pres">
      <dgm:prSet presAssocID="{5EFB6146-04DB-494A-A598-CBBD67F21D28}" presName="ThreeNodes_3_text" presStyleLbl="node1" presStyleIdx="2" presStyleCnt="3">
        <dgm:presLayoutVars>
          <dgm:bulletEnabled val="1"/>
        </dgm:presLayoutVars>
      </dgm:prSet>
      <dgm:spPr/>
      <dgm:t>
        <a:bodyPr/>
        <a:lstStyle/>
        <a:p>
          <a:endParaRPr lang="en-US"/>
        </a:p>
      </dgm:t>
    </dgm:pt>
  </dgm:ptLst>
  <dgm:cxnLst>
    <dgm:cxn modelId="{0F250E2B-8D93-4BF3-A321-8ECE100E8021}" type="presOf" srcId="{544CA5BB-7193-4944-9B0B-86C98E554BBD}" destId="{E61B9048-EBA1-4E36-96CF-B03205987B67}" srcOrd="1" destOrd="0" presId="urn:microsoft.com/office/officeart/2005/8/layout/vProcess5"/>
    <dgm:cxn modelId="{23A6B367-C463-484A-A020-814C4A6D94CE}" type="presOf" srcId="{AAD5ADD8-9B05-4013-88F3-5CA94AFCC8C1}" destId="{02E9EA9A-A0F9-4D26-925D-658C40E4279B}" srcOrd="0" destOrd="0" presId="urn:microsoft.com/office/officeart/2005/8/layout/vProcess5"/>
    <dgm:cxn modelId="{BDD106D7-064D-48F4-9F0F-894F20C50C7C}" srcId="{5EFB6146-04DB-494A-A598-CBBD67F21D28}" destId="{544CA5BB-7193-4944-9B0B-86C98E554BBD}" srcOrd="2" destOrd="0" parTransId="{BFF9B8CC-E611-43E9-AB9D-8B7BF63836FD}" sibTransId="{941A8787-04A2-47C9-9209-26360E1C1788}"/>
    <dgm:cxn modelId="{029025F7-922F-4AC1-8A31-3417E20BCB46}" srcId="{5EFB6146-04DB-494A-A598-CBBD67F21D28}" destId="{7BECF726-727C-4CBB-9775-C80D2E53AE75}" srcOrd="0" destOrd="0" parTransId="{D0BC19DD-21B9-4206-9B77-352BD8819FA2}" sibTransId="{4674EE05-727A-4E22-9FEE-B9DAA420FD21}"/>
    <dgm:cxn modelId="{0658D8B6-BD39-4BF4-BB41-FFC12AA03695}" type="presOf" srcId="{7BECF726-727C-4CBB-9775-C80D2E53AE75}" destId="{6E0413E8-62A9-441F-BA69-01AF1AAB3AD0}" srcOrd="0" destOrd="0" presId="urn:microsoft.com/office/officeart/2005/8/layout/vProcess5"/>
    <dgm:cxn modelId="{FFFA8317-284D-4C38-B3D3-23BDCC0F9152}" type="presOf" srcId="{3C197311-1977-4DE2-B5E3-9241712C5781}" destId="{1E209C07-AAB8-4C71-BE46-4B6922125B36}" srcOrd="1" destOrd="0" presId="urn:microsoft.com/office/officeart/2005/8/layout/vProcess5"/>
    <dgm:cxn modelId="{092916E4-1590-4C11-A736-827A93E1FDC3}" type="presOf" srcId="{544CA5BB-7193-4944-9B0B-86C98E554BBD}" destId="{68C0F43E-3A1F-4136-8178-1E0FCFEC5CC1}" srcOrd="0" destOrd="0" presId="urn:microsoft.com/office/officeart/2005/8/layout/vProcess5"/>
    <dgm:cxn modelId="{A78600D9-A972-40E6-B859-42769C5448B8}" type="presOf" srcId="{3C197311-1977-4DE2-B5E3-9241712C5781}" destId="{43D81523-B95A-45EB-89A6-8871D0E78763}" srcOrd="0" destOrd="0" presId="urn:microsoft.com/office/officeart/2005/8/layout/vProcess5"/>
    <dgm:cxn modelId="{02075A15-8C7C-4AB3-9A9B-340F657FE2B3}" type="presOf" srcId="{5EFB6146-04DB-494A-A598-CBBD67F21D28}" destId="{1F781FFA-898D-49A3-9A74-6791A85E6CA5}" srcOrd="0" destOrd="0" presId="urn:microsoft.com/office/officeart/2005/8/layout/vProcess5"/>
    <dgm:cxn modelId="{4CF10341-013F-4AD8-8D28-532FF7890133}" type="presOf" srcId="{4674EE05-727A-4E22-9FEE-B9DAA420FD21}" destId="{3FBC37DF-F5AA-47A8-9DBF-D3B95C77F158}" srcOrd="0" destOrd="0" presId="urn:microsoft.com/office/officeart/2005/8/layout/vProcess5"/>
    <dgm:cxn modelId="{47CAFDAC-8AB6-482F-B4B4-166478119F4A}" srcId="{5EFB6146-04DB-494A-A598-CBBD67F21D28}" destId="{3C197311-1977-4DE2-B5E3-9241712C5781}" srcOrd="1" destOrd="0" parTransId="{FB81EC37-3068-46A5-8D50-09B4D036E64E}" sibTransId="{AAD5ADD8-9B05-4013-88F3-5CA94AFCC8C1}"/>
    <dgm:cxn modelId="{24BE880D-E30D-411E-98D5-3D25E6BAABA5}" type="presOf" srcId="{7BECF726-727C-4CBB-9775-C80D2E53AE75}" destId="{AECC4675-08CA-4E6B-83F2-621C6F8C6636}" srcOrd="1" destOrd="0" presId="urn:microsoft.com/office/officeart/2005/8/layout/vProcess5"/>
    <dgm:cxn modelId="{90292C75-B5CF-4F61-B83F-2F47262143B3}" type="presParOf" srcId="{1F781FFA-898D-49A3-9A74-6791A85E6CA5}" destId="{C12286C2-655C-4587-93A7-2863E16F0EBF}" srcOrd="0" destOrd="0" presId="urn:microsoft.com/office/officeart/2005/8/layout/vProcess5"/>
    <dgm:cxn modelId="{DEF5EDF1-523A-4AC6-89AF-E14A5EED8F9C}" type="presParOf" srcId="{1F781FFA-898D-49A3-9A74-6791A85E6CA5}" destId="{6E0413E8-62A9-441F-BA69-01AF1AAB3AD0}" srcOrd="1" destOrd="0" presId="urn:microsoft.com/office/officeart/2005/8/layout/vProcess5"/>
    <dgm:cxn modelId="{0C1DB9EA-E5B9-445F-B63D-2F39FF8F1E4F}" type="presParOf" srcId="{1F781FFA-898D-49A3-9A74-6791A85E6CA5}" destId="{43D81523-B95A-45EB-89A6-8871D0E78763}" srcOrd="2" destOrd="0" presId="urn:microsoft.com/office/officeart/2005/8/layout/vProcess5"/>
    <dgm:cxn modelId="{DA9D8D32-9417-4F19-8C50-22C21510B49F}" type="presParOf" srcId="{1F781FFA-898D-49A3-9A74-6791A85E6CA5}" destId="{68C0F43E-3A1F-4136-8178-1E0FCFEC5CC1}" srcOrd="3" destOrd="0" presId="urn:microsoft.com/office/officeart/2005/8/layout/vProcess5"/>
    <dgm:cxn modelId="{32B1BE92-611D-4E03-8BF6-6EEE32EDA450}" type="presParOf" srcId="{1F781FFA-898D-49A3-9A74-6791A85E6CA5}" destId="{3FBC37DF-F5AA-47A8-9DBF-D3B95C77F158}" srcOrd="4" destOrd="0" presId="urn:microsoft.com/office/officeart/2005/8/layout/vProcess5"/>
    <dgm:cxn modelId="{AEE5CE59-B695-4D8E-B2B9-67402064C667}" type="presParOf" srcId="{1F781FFA-898D-49A3-9A74-6791A85E6CA5}" destId="{02E9EA9A-A0F9-4D26-925D-658C40E4279B}" srcOrd="5" destOrd="0" presId="urn:microsoft.com/office/officeart/2005/8/layout/vProcess5"/>
    <dgm:cxn modelId="{928E8B44-65EF-40F8-BC9F-28BD82BC4673}" type="presParOf" srcId="{1F781FFA-898D-49A3-9A74-6791A85E6CA5}" destId="{AECC4675-08CA-4E6B-83F2-621C6F8C6636}" srcOrd="6" destOrd="0" presId="urn:microsoft.com/office/officeart/2005/8/layout/vProcess5"/>
    <dgm:cxn modelId="{633F9B39-7750-4697-9C0F-E018E3D95C8B}" type="presParOf" srcId="{1F781FFA-898D-49A3-9A74-6791A85E6CA5}" destId="{1E209C07-AAB8-4C71-BE46-4B6922125B36}" srcOrd="7" destOrd="0" presId="urn:microsoft.com/office/officeart/2005/8/layout/vProcess5"/>
    <dgm:cxn modelId="{F884EA69-A0E6-47C5-B369-D16B3D9E2B35}" type="presParOf" srcId="{1F781FFA-898D-49A3-9A74-6791A85E6CA5}" destId="{E61B9048-EBA1-4E36-96CF-B03205987B6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8F0B5AD-E6D0-4F81-8537-9246D1B6487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7C18BA4-3A24-474B-8E68-D6BF2ECFD59D}">
      <dgm:prSet phldrT="[Text]"/>
      <dgm:spPr/>
      <dgm:t>
        <a:bodyPr/>
        <a:lstStyle/>
        <a:p>
          <a:r>
            <a:rPr lang="en-US" dirty="0" smtClean="0"/>
            <a:t> Intervene immediately</a:t>
          </a:r>
          <a:endParaRPr lang="en-US" dirty="0"/>
        </a:p>
      </dgm:t>
    </dgm:pt>
    <dgm:pt modelId="{113F0BD6-9246-47C5-B49D-C492FD2D1CD6}" type="parTrans" cxnId="{2B83DE5A-4447-4654-8B7F-4F954318FCDD}">
      <dgm:prSet/>
      <dgm:spPr/>
      <dgm:t>
        <a:bodyPr/>
        <a:lstStyle/>
        <a:p>
          <a:endParaRPr lang="en-US"/>
        </a:p>
      </dgm:t>
    </dgm:pt>
    <dgm:pt modelId="{A21AFFCE-CB7A-4A79-A425-FF2E9FC7A0E8}" type="sibTrans" cxnId="{2B83DE5A-4447-4654-8B7F-4F954318FCDD}">
      <dgm:prSet/>
      <dgm:spPr/>
      <dgm:t>
        <a:bodyPr/>
        <a:lstStyle/>
        <a:p>
          <a:endParaRPr lang="en-US"/>
        </a:p>
      </dgm:t>
    </dgm:pt>
    <dgm:pt modelId="{C26C64F4-D03F-44AD-AACC-CBF2292148F6}">
      <dgm:prSet phldrT="[Text]"/>
      <dgm:spPr/>
      <dgm:t>
        <a:bodyPr/>
        <a:lstStyle/>
        <a:p>
          <a:r>
            <a:rPr lang="en-US" dirty="0" smtClean="0"/>
            <a:t>Never permitted to continue</a:t>
          </a:r>
          <a:endParaRPr lang="en-US" dirty="0"/>
        </a:p>
      </dgm:t>
    </dgm:pt>
    <dgm:pt modelId="{083FBAF4-F5CE-4C18-95BF-53F2E773F19E}" type="parTrans" cxnId="{77ACC113-08AA-41B1-981D-8267C4708C93}">
      <dgm:prSet/>
      <dgm:spPr/>
      <dgm:t>
        <a:bodyPr/>
        <a:lstStyle/>
        <a:p>
          <a:endParaRPr lang="en-US"/>
        </a:p>
      </dgm:t>
    </dgm:pt>
    <dgm:pt modelId="{5928F070-4358-4E4B-863C-8959E5C4B7ED}" type="sibTrans" cxnId="{77ACC113-08AA-41B1-981D-8267C4708C93}">
      <dgm:prSet/>
      <dgm:spPr/>
      <dgm:t>
        <a:bodyPr/>
        <a:lstStyle/>
        <a:p>
          <a:endParaRPr lang="en-US"/>
        </a:p>
      </dgm:t>
    </dgm:pt>
    <dgm:pt modelId="{53CF405A-DFA1-48AA-BDEB-4F64C75516FE}">
      <dgm:prSet phldrT="[Text]"/>
      <dgm:spPr/>
      <dgm:t>
        <a:bodyPr/>
        <a:lstStyle/>
        <a:p>
          <a:r>
            <a:rPr lang="en-US" dirty="0" smtClean="0"/>
            <a:t>Additional coaching</a:t>
          </a:r>
          <a:endParaRPr lang="en-US" dirty="0"/>
        </a:p>
      </dgm:t>
    </dgm:pt>
    <dgm:pt modelId="{1DD1DE03-8AD3-486F-B8C0-251F2D99C24C}" type="parTrans" cxnId="{821C3427-53BA-4C53-BF4C-BB059C5AD5AB}">
      <dgm:prSet/>
      <dgm:spPr/>
      <dgm:t>
        <a:bodyPr/>
        <a:lstStyle/>
        <a:p>
          <a:endParaRPr lang="en-US"/>
        </a:p>
      </dgm:t>
    </dgm:pt>
    <dgm:pt modelId="{A6583D51-AA19-4C55-9C08-5045757958F2}" type="sibTrans" cxnId="{821C3427-53BA-4C53-BF4C-BB059C5AD5AB}">
      <dgm:prSet/>
      <dgm:spPr/>
      <dgm:t>
        <a:bodyPr/>
        <a:lstStyle/>
        <a:p>
          <a:endParaRPr lang="en-US"/>
        </a:p>
      </dgm:t>
    </dgm:pt>
    <dgm:pt modelId="{149ECB70-DE59-4845-B366-9957F109671A}" type="pres">
      <dgm:prSet presAssocID="{D8F0B5AD-E6D0-4F81-8537-9246D1B6487B}" presName="diagram" presStyleCnt="0">
        <dgm:presLayoutVars>
          <dgm:dir/>
          <dgm:resizeHandles val="exact"/>
        </dgm:presLayoutVars>
      </dgm:prSet>
      <dgm:spPr/>
      <dgm:t>
        <a:bodyPr/>
        <a:lstStyle/>
        <a:p>
          <a:endParaRPr lang="en-US"/>
        </a:p>
      </dgm:t>
    </dgm:pt>
    <dgm:pt modelId="{D500E8E1-5156-42ED-BB9C-BB32CCDADBD9}" type="pres">
      <dgm:prSet presAssocID="{F7C18BA4-3A24-474B-8E68-D6BF2ECFD59D}" presName="node" presStyleLbl="node1" presStyleIdx="0" presStyleCnt="3">
        <dgm:presLayoutVars>
          <dgm:bulletEnabled val="1"/>
        </dgm:presLayoutVars>
      </dgm:prSet>
      <dgm:spPr/>
      <dgm:t>
        <a:bodyPr/>
        <a:lstStyle/>
        <a:p>
          <a:endParaRPr lang="en-US"/>
        </a:p>
      </dgm:t>
    </dgm:pt>
    <dgm:pt modelId="{7914D9C7-3576-416E-B3A4-F85F3B3E0871}" type="pres">
      <dgm:prSet presAssocID="{A21AFFCE-CB7A-4A79-A425-FF2E9FC7A0E8}" presName="sibTrans" presStyleCnt="0"/>
      <dgm:spPr/>
    </dgm:pt>
    <dgm:pt modelId="{55FB5D79-2E94-4A25-AA6C-6585E55CBD5D}" type="pres">
      <dgm:prSet presAssocID="{C26C64F4-D03F-44AD-AACC-CBF2292148F6}" presName="node" presStyleLbl="node1" presStyleIdx="1" presStyleCnt="3">
        <dgm:presLayoutVars>
          <dgm:bulletEnabled val="1"/>
        </dgm:presLayoutVars>
      </dgm:prSet>
      <dgm:spPr/>
      <dgm:t>
        <a:bodyPr/>
        <a:lstStyle/>
        <a:p>
          <a:endParaRPr lang="en-US"/>
        </a:p>
      </dgm:t>
    </dgm:pt>
    <dgm:pt modelId="{368AE843-D1FF-47BB-93E4-B3F5FC48612E}" type="pres">
      <dgm:prSet presAssocID="{5928F070-4358-4E4B-863C-8959E5C4B7ED}" presName="sibTrans" presStyleCnt="0"/>
      <dgm:spPr/>
    </dgm:pt>
    <dgm:pt modelId="{3A39E16B-F83D-4922-8E91-C62FF2A5F354}" type="pres">
      <dgm:prSet presAssocID="{53CF405A-DFA1-48AA-BDEB-4F64C75516FE}" presName="node" presStyleLbl="node1" presStyleIdx="2" presStyleCnt="3">
        <dgm:presLayoutVars>
          <dgm:bulletEnabled val="1"/>
        </dgm:presLayoutVars>
      </dgm:prSet>
      <dgm:spPr/>
      <dgm:t>
        <a:bodyPr/>
        <a:lstStyle/>
        <a:p>
          <a:endParaRPr lang="en-US"/>
        </a:p>
      </dgm:t>
    </dgm:pt>
  </dgm:ptLst>
  <dgm:cxnLst>
    <dgm:cxn modelId="{D5AA5DBF-3667-4CAD-B3C5-508CB768D07F}" type="presOf" srcId="{F7C18BA4-3A24-474B-8E68-D6BF2ECFD59D}" destId="{D500E8E1-5156-42ED-BB9C-BB32CCDADBD9}" srcOrd="0" destOrd="0" presId="urn:microsoft.com/office/officeart/2005/8/layout/default"/>
    <dgm:cxn modelId="{821C3427-53BA-4C53-BF4C-BB059C5AD5AB}" srcId="{D8F0B5AD-E6D0-4F81-8537-9246D1B6487B}" destId="{53CF405A-DFA1-48AA-BDEB-4F64C75516FE}" srcOrd="2" destOrd="0" parTransId="{1DD1DE03-8AD3-486F-B8C0-251F2D99C24C}" sibTransId="{A6583D51-AA19-4C55-9C08-5045757958F2}"/>
    <dgm:cxn modelId="{AD80BBE3-5851-4F36-A9F0-EFF31F6C6748}" type="presOf" srcId="{D8F0B5AD-E6D0-4F81-8537-9246D1B6487B}" destId="{149ECB70-DE59-4845-B366-9957F109671A}" srcOrd="0" destOrd="0" presId="urn:microsoft.com/office/officeart/2005/8/layout/default"/>
    <dgm:cxn modelId="{FB7AED53-CCE1-415C-8302-43AFB843DD0E}" type="presOf" srcId="{C26C64F4-D03F-44AD-AACC-CBF2292148F6}" destId="{55FB5D79-2E94-4A25-AA6C-6585E55CBD5D}" srcOrd="0" destOrd="0" presId="urn:microsoft.com/office/officeart/2005/8/layout/default"/>
    <dgm:cxn modelId="{2B83DE5A-4447-4654-8B7F-4F954318FCDD}" srcId="{D8F0B5AD-E6D0-4F81-8537-9246D1B6487B}" destId="{F7C18BA4-3A24-474B-8E68-D6BF2ECFD59D}" srcOrd="0" destOrd="0" parTransId="{113F0BD6-9246-47C5-B49D-C492FD2D1CD6}" sibTransId="{A21AFFCE-CB7A-4A79-A425-FF2E9FC7A0E8}"/>
    <dgm:cxn modelId="{B2263836-5B02-41FD-8441-278E1379E552}" type="presOf" srcId="{53CF405A-DFA1-48AA-BDEB-4F64C75516FE}" destId="{3A39E16B-F83D-4922-8E91-C62FF2A5F354}" srcOrd="0" destOrd="0" presId="urn:microsoft.com/office/officeart/2005/8/layout/default"/>
    <dgm:cxn modelId="{77ACC113-08AA-41B1-981D-8267C4708C93}" srcId="{D8F0B5AD-E6D0-4F81-8537-9246D1B6487B}" destId="{C26C64F4-D03F-44AD-AACC-CBF2292148F6}" srcOrd="1" destOrd="0" parTransId="{083FBAF4-F5CE-4C18-95BF-53F2E773F19E}" sibTransId="{5928F070-4358-4E4B-863C-8959E5C4B7ED}"/>
    <dgm:cxn modelId="{46F8D1D9-F6E1-4AD4-995C-34888BF647D9}" type="presParOf" srcId="{149ECB70-DE59-4845-B366-9957F109671A}" destId="{D500E8E1-5156-42ED-BB9C-BB32CCDADBD9}" srcOrd="0" destOrd="0" presId="urn:microsoft.com/office/officeart/2005/8/layout/default"/>
    <dgm:cxn modelId="{3C111B28-8912-4001-B1F3-6DEC2A3D7DE0}" type="presParOf" srcId="{149ECB70-DE59-4845-B366-9957F109671A}" destId="{7914D9C7-3576-416E-B3A4-F85F3B3E0871}" srcOrd="1" destOrd="0" presId="urn:microsoft.com/office/officeart/2005/8/layout/default"/>
    <dgm:cxn modelId="{BC4D71DE-80B9-4080-8159-3542EAD1EE11}" type="presParOf" srcId="{149ECB70-DE59-4845-B366-9957F109671A}" destId="{55FB5D79-2E94-4A25-AA6C-6585E55CBD5D}" srcOrd="2" destOrd="0" presId="urn:microsoft.com/office/officeart/2005/8/layout/default"/>
    <dgm:cxn modelId="{1487769B-578F-4652-AC13-EAE334815F12}" type="presParOf" srcId="{149ECB70-DE59-4845-B366-9957F109671A}" destId="{368AE843-D1FF-47BB-93E4-B3F5FC48612E}" srcOrd="3" destOrd="0" presId="urn:microsoft.com/office/officeart/2005/8/layout/default"/>
    <dgm:cxn modelId="{5AB66C8A-F3E7-4FCE-B3B1-D26D1592ABE0}" type="presParOf" srcId="{149ECB70-DE59-4845-B366-9957F109671A}" destId="{3A39E16B-F83D-4922-8E91-C62FF2A5F35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CDB8096-4A08-4AD1-B768-D890658F8DB3}"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0E877A8-7499-444A-BECA-80439EFDB100}">
      <dgm:prSet phldrT="[Text]"/>
      <dgm:spPr/>
      <dgm:t>
        <a:bodyPr/>
        <a:lstStyle/>
        <a:p>
          <a:r>
            <a:rPr lang="en-US" dirty="0" smtClean="0"/>
            <a:t>Review proper procedures</a:t>
          </a:r>
          <a:endParaRPr lang="en-US" dirty="0"/>
        </a:p>
      </dgm:t>
    </dgm:pt>
    <dgm:pt modelId="{8AFE793A-723C-42F5-BF64-484AEC54D644}" type="parTrans" cxnId="{FC0EC979-4F89-4185-95C8-773661BDA9B0}">
      <dgm:prSet/>
      <dgm:spPr/>
      <dgm:t>
        <a:bodyPr/>
        <a:lstStyle/>
        <a:p>
          <a:endParaRPr lang="en-US"/>
        </a:p>
      </dgm:t>
    </dgm:pt>
    <dgm:pt modelId="{35F122F4-5FB7-492E-9A2A-F42D7632416A}" type="sibTrans" cxnId="{FC0EC979-4F89-4185-95C8-773661BDA9B0}">
      <dgm:prSet/>
      <dgm:spPr/>
      <dgm:t>
        <a:bodyPr/>
        <a:lstStyle/>
        <a:p>
          <a:endParaRPr lang="en-US"/>
        </a:p>
      </dgm:t>
    </dgm:pt>
    <dgm:pt modelId="{72DB47F5-EFAA-4E17-87E1-BE153FB00F15}">
      <dgm:prSet phldrT="[Text]"/>
      <dgm:spPr/>
      <dgm:t>
        <a:bodyPr/>
        <a:lstStyle/>
        <a:p>
          <a:r>
            <a:rPr lang="en-US" dirty="0" smtClean="0"/>
            <a:t>Explain why you had to step in</a:t>
          </a:r>
          <a:endParaRPr lang="en-US" dirty="0"/>
        </a:p>
      </dgm:t>
    </dgm:pt>
    <dgm:pt modelId="{31C1255A-7FBF-4A15-B2ED-E9CCDC5E49F6}" type="parTrans" cxnId="{079CB07B-BE6A-446E-8262-B61324B2CDB8}">
      <dgm:prSet/>
      <dgm:spPr/>
      <dgm:t>
        <a:bodyPr/>
        <a:lstStyle/>
        <a:p>
          <a:endParaRPr lang="en-US"/>
        </a:p>
      </dgm:t>
    </dgm:pt>
    <dgm:pt modelId="{95FAE7CC-56FA-43E6-92E1-5D324149F92E}" type="sibTrans" cxnId="{079CB07B-BE6A-446E-8262-B61324B2CDB8}">
      <dgm:prSet/>
      <dgm:spPr/>
      <dgm:t>
        <a:bodyPr/>
        <a:lstStyle/>
        <a:p>
          <a:endParaRPr lang="en-US"/>
        </a:p>
      </dgm:t>
    </dgm:pt>
    <dgm:pt modelId="{7B0AE1D0-A5D3-4415-A3F5-FF6D8D03202B}">
      <dgm:prSet phldrT="[Text]"/>
      <dgm:spPr/>
      <dgm:t>
        <a:bodyPr/>
        <a:lstStyle/>
        <a:p>
          <a:r>
            <a:rPr lang="en-US" dirty="0" smtClean="0"/>
            <a:t>Follow up frequently for a period of time</a:t>
          </a:r>
          <a:endParaRPr lang="en-US" dirty="0"/>
        </a:p>
      </dgm:t>
    </dgm:pt>
    <dgm:pt modelId="{6C2DB4BD-D2C0-4603-8652-721BB0C5D2E4}" type="parTrans" cxnId="{9703EF59-2624-47A5-8734-38C7B7470211}">
      <dgm:prSet/>
      <dgm:spPr/>
      <dgm:t>
        <a:bodyPr/>
        <a:lstStyle/>
        <a:p>
          <a:endParaRPr lang="en-US"/>
        </a:p>
      </dgm:t>
    </dgm:pt>
    <dgm:pt modelId="{AC83D1BB-8823-44B1-B4A3-9C968504482F}" type="sibTrans" cxnId="{9703EF59-2624-47A5-8734-38C7B7470211}">
      <dgm:prSet/>
      <dgm:spPr/>
      <dgm:t>
        <a:bodyPr/>
        <a:lstStyle/>
        <a:p>
          <a:endParaRPr lang="en-US"/>
        </a:p>
      </dgm:t>
    </dgm:pt>
    <dgm:pt modelId="{9B5B2725-F7C7-433D-BF0C-1C790B068F59}" type="pres">
      <dgm:prSet presAssocID="{5CDB8096-4A08-4AD1-B768-D890658F8DB3}" presName="Name0" presStyleCnt="0">
        <dgm:presLayoutVars>
          <dgm:chMax val="7"/>
          <dgm:chPref val="7"/>
          <dgm:dir/>
        </dgm:presLayoutVars>
      </dgm:prSet>
      <dgm:spPr/>
      <dgm:t>
        <a:bodyPr/>
        <a:lstStyle/>
        <a:p>
          <a:endParaRPr lang="en-US"/>
        </a:p>
      </dgm:t>
    </dgm:pt>
    <dgm:pt modelId="{9A137B0C-D4F5-4221-ADEB-155A35F6C9E6}" type="pres">
      <dgm:prSet presAssocID="{5CDB8096-4A08-4AD1-B768-D890658F8DB3}" presName="Name1" presStyleCnt="0"/>
      <dgm:spPr/>
    </dgm:pt>
    <dgm:pt modelId="{2280EF28-DD6E-44E9-ADF8-7523FD312FA6}" type="pres">
      <dgm:prSet presAssocID="{5CDB8096-4A08-4AD1-B768-D890658F8DB3}" presName="cycle" presStyleCnt="0"/>
      <dgm:spPr/>
    </dgm:pt>
    <dgm:pt modelId="{3CCF634D-EDCF-4786-B959-6BFF642A7DC6}" type="pres">
      <dgm:prSet presAssocID="{5CDB8096-4A08-4AD1-B768-D890658F8DB3}" presName="srcNode" presStyleLbl="node1" presStyleIdx="0" presStyleCnt="3"/>
      <dgm:spPr/>
    </dgm:pt>
    <dgm:pt modelId="{EF592F41-6CF6-417F-8084-24EB8CEC1948}" type="pres">
      <dgm:prSet presAssocID="{5CDB8096-4A08-4AD1-B768-D890658F8DB3}" presName="conn" presStyleLbl="parChTrans1D2" presStyleIdx="0" presStyleCnt="1"/>
      <dgm:spPr/>
      <dgm:t>
        <a:bodyPr/>
        <a:lstStyle/>
        <a:p>
          <a:endParaRPr lang="en-US"/>
        </a:p>
      </dgm:t>
    </dgm:pt>
    <dgm:pt modelId="{5B08F096-2981-4F88-AAEF-DEE6791E8431}" type="pres">
      <dgm:prSet presAssocID="{5CDB8096-4A08-4AD1-B768-D890658F8DB3}" presName="extraNode" presStyleLbl="node1" presStyleIdx="0" presStyleCnt="3"/>
      <dgm:spPr/>
    </dgm:pt>
    <dgm:pt modelId="{6C647475-3509-4B34-B511-2B596B5FB670}" type="pres">
      <dgm:prSet presAssocID="{5CDB8096-4A08-4AD1-B768-D890658F8DB3}" presName="dstNode" presStyleLbl="node1" presStyleIdx="0" presStyleCnt="3"/>
      <dgm:spPr/>
    </dgm:pt>
    <dgm:pt modelId="{01FA8880-97EF-4D28-93E9-C065D506B878}" type="pres">
      <dgm:prSet presAssocID="{D0E877A8-7499-444A-BECA-80439EFDB100}" presName="text_1" presStyleLbl="node1" presStyleIdx="0" presStyleCnt="3">
        <dgm:presLayoutVars>
          <dgm:bulletEnabled val="1"/>
        </dgm:presLayoutVars>
      </dgm:prSet>
      <dgm:spPr/>
      <dgm:t>
        <a:bodyPr/>
        <a:lstStyle/>
        <a:p>
          <a:endParaRPr lang="en-US"/>
        </a:p>
      </dgm:t>
    </dgm:pt>
    <dgm:pt modelId="{93CEDA27-C15E-454B-89F3-60AB297EF934}" type="pres">
      <dgm:prSet presAssocID="{D0E877A8-7499-444A-BECA-80439EFDB100}" presName="accent_1" presStyleCnt="0"/>
      <dgm:spPr/>
    </dgm:pt>
    <dgm:pt modelId="{F7EEE6B1-2DE4-4055-9898-638A3EFC7F46}" type="pres">
      <dgm:prSet presAssocID="{D0E877A8-7499-444A-BECA-80439EFDB100}" presName="accentRepeatNode" presStyleLbl="solidFgAcc1" presStyleIdx="0" presStyleCnt="3"/>
      <dgm:spPr/>
    </dgm:pt>
    <dgm:pt modelId="{34734A2F-7C32-419A-806D-FB45FB1A904F}" type="pres">
      <dgm:prSet presAssocID="{72DB47F5-EFAA-4E17-87E1-BE153FB00F15}" presName="text_2" presStyleLbl="node1" presStyleIdx="1" presStyleCnt="3">
        <dgm:presLayoutVars>
          <dgm:bulletEnabled val="1"/>
        </dgm:presLayoutVars>
      </dgm:prSet>
      <dgm:spPr/>
      <dgm:t>
        <a:bodyPr/>
        <a:lstStyle/>
        <a:p>
          <a:endParaRPr lang="en-US"/>
        </a:p>
      </dgm:t>
    </dgm:pt>
    <dgm:pt modelId="{F17C3EF6-A3DE-4BB1-9F6A-FA96EB53E106}" type="pres">
      <dgm:prSet presAssocID="{72DB47F5-EFAA-4E17-87E1-BE153FB00F15}" presName="accent_2" presStyleCnt="0"/>
      <dgm:spPr/>
    </dgm:pt>
    <dgm:pt modelId="{3B43985C-C456-4058-91E6-8E9B7068DE9F}" type="pres">
      <dgm:prSet presAssocID="{72DB47F5-EFAA-4E17-87E1-BE153FB00F15}" presName="accentRepeatNode" presStyleLbl="solidFgAcc1" presStyleIdx="1" presStyleCnt="3"/>
      <dgm:spPr/>
    </dgm:pt>
    <dgm:pt modelId="{FECC2E0F-7594-4827-B62C-1D88A8F8D42E}" type="pres">
      <dgm:prSet presAssocID="{7B0AE1D0-A5D3-4415-A3F5-FF6D8D03202B}" presName="text_3" presStyleLbl="node1" presStyleIdx="2" presStyleCnt="3">
        <dgm:presLayoutVars>
          <dgm:bulletEnabled val="1"/>
        </dgm:presLayoutVars>
      </dgm:prSet>
      <dgm:spPr/>
      <dgm:t>
        <a:bodyPr/>
        <a:lstStyle/>
        <a:p>
          <a:endParaRPr lang="en-US"/>
        </a:p>
      </dgm:t>
    </dgm:pt>
    <dgm:pt modelId="{C4A2DCDC-C846-4514-9F78-BC96157F9F3A}" type="pres">
      <dgm:prSet presAssocID="{7B0AE1D0-A5D3-4415-A3F5-FF6D8D03202B}" presName="accent_3" presStyleCnt="0"/>
      <dgm:spPr/>
    </dgm:pt>
    <dgm:pt modelId="{34F35F4C-3ACE-43B0-917A-ACFF41402738}" type="pres">
      <dgm:prSet presAssocID="{7B0AE1D0-A5D3-4415-A3F5-FF6D8D03202B}" presName="accentRepeatNode" presStyleLbl="solidFgAcc1" presStyleIdx="2" presStyleCnt="3"/>
      <dgm:spPr/>
    </dgm:pt>
  </dgm:ptLst>
  <dgm:cxnLst>
    <dgm:cxn modelId="{6A249288-E975-43BD-B180-601E34427600}" type="presOf" srcId="{35F122F4-5FB7-492E-9A2A-F42D7632416A}" destId="{EF592F41-6CF6-417F-8084-24EB8CEC1948}" srcOrd="0" destOrd="0" presId="urn:microsoft.com/office/officeart/2008/layout/VerticalCurvedList"/>
    <dgm:cxn modelId="{9703EF59-2624-47A5-8734-38C7B7470211}" srcId="{5CDB8096-4A08-4AD1-B768-D890658F8DB3}" destId="{7B0AE1D0-A5D3-4415-A3F5-FF6D8D03202B}" srcOrd="2" destOrd="0" parTransId="{6C2DB4BD-D2C0-4603-8652-721BB0C5D2E4}" sibTransId="{AC83D1BB-8823-44B1-B4A3-9C968504482F}"/>
    <dgm:cxn modelId="{73259E4D-5E30-4A3C-A52A-CB8FDCC05400}" type="presOf" srcId="{7B0AE1D0-A5D3-4415-A3F5-FF6D8D03202B}" destId="{FECC2E0F-7594-4827-B62C-1D88A8F8D42E}" srcOrd="0" destOrd="0" presId="urn:microsoft.com/office/officeart/2008/layout/VerticalCurvedList"/>
    <dgm:cxn modelId="{365C8E70-2106-4284-AD80-E3B2853D804C}" type="presOf" srcId="{5CDB8096-4A08-4AD1-B768-D890658F8DB3}" destId="{9B5B2725-F7C7-433D-BF0C-1C790B068F59}" srcOrd="0" destOrd="0" presId="urn:microsoft.com/office/officeart/2008/layout/VerticalCurvedList"/>
    <dgm:cxn modelId="{D4083722-C999-4515-9816-3829625CCC14}" type="presOf" srcId="{D0E877A8-7499-444A-BECA-80439EFDB100}" destId="{01FA8880-97EF-4D28-93E9-C065D506B878}" srcOrd="0" destOrd="0" presId="urn:microsoft.com/office/officeart/2008/layout/VerticalCurvedList"/>
    <dgm:cxn modelId="{8D791F82-EC22-44DE-A46C-43FC0744A5B9}" type="presOf" srcId="{72DB47F5-EFAA-4E17-87E1-BE153FB00F15}" destId="{34734A2F-7C32-419A-806D-FB45FB1A904F}" srcOrd="0" destOrd="0" presId="urn:microsoft.com/office/officeart/2008/layout/VerticalCurvedList"/>
    <dgm:cxn modelId="{079CB07B-BE6A-446E-8262-B61324B2CDB8}" srcId="{5CDB8096-4A08-4AD1-B768-D890658F8DB3}" destId="{72DB47F5-EFAA-4E17-87E1-BE153FB00F15}" srcOrd="1" destOrd="0" parTransId="{31C1255A-7FBF-4A15-B2ED-E9CCDC5E49F6}" sibTransId="{95FAE7CC-56FA-43E6-92E1-5D324149F92E}"/>
    <dgm:cxn modelId="{FC0EC979-4F89-4185-95C8-773661BDA9B0}" srcId="{5CDB8096-4A08-4AD1-B768-D890658F8DB3}" destId="{D0E877A8-7499-444A-BECA-80439EFDB100}" srcOrd="0" destOrd="0" parTransId="{8AFE793A-723C-42F5-BF64-484AEC54D644}" sibTransId="{35F122F4-5FB7-492E-9A2A-F42D7632416A}"/>
    <dgm:cxn modelId="{5033F15A-76A7-400A-BFD4-E59A9193D06E}" type="presParOf" srcId="{9B5B2725-F7C7-433D-BF0C-1C790B068F59}" destId="{9A137B0C-D4F5-4221-ADEB-155A35F6C9E6}" srcOrd="0" destOrd="0" presId="urn:microsoft.com/office/officeart/2008/layout/VerticalCurvedList"/>
    <dgm:cxn modelId="{BB1793D8-A5B1-4F8E-ACCF-2102E4C48284}" type="presParOf" srcId="{9A137B0C-D4F5-4221-ADEB-155A35F6C9E6}" destId="{2280EF28-DD6E-44E9-ADF8-7523FD312FA6}" srcOrd="0" destOrd="0" presId="urn:microsoft.com/office/officeart/2008/layout/VerticalCurvedList"/>
    <dgm:cxn modelId="{8AE7F804-4B57-4E15-83EC-0E931C4EEF1E}" type="presParOf" srcId="{2280EF28-DD6E-44E9-ADF8-7523FD312FA6}" destId="{3CCF634D-EDCF-4786-B959-6BFF642A7DC6}" srcOrd="0" destOrd="0" presId="urn:microsoft.com/office/officeart/2008/layout/VerticalCurvedList"/>
    <dgm:cxn modelId="{85AC5AA6-7DC3-4CCD-A3E7-2216CBB36FEC}" type="presParOf" srcId="{2280EF28-DD6E-44E9-ADF8-7523FD312FA6}" destId="{EF592F41-6CF6-417F-8084-24EB8CEC1948}" srcOrd="1" destOrd="0" presId="urn:microsoft.com/office/officeart/2008/layout/VerticalCurvedList"/>
    <dgm:cxn modelId="{70D5393A-2133-4232-A9A2-9926398573B5}" type="presParOf" srcId="{2280EF28-DD6E-44E9-ADF8-7523FD312FA6}" destId="{5B08F096-2981-4F88-AAEF-DEE6791E8431}" srcOrd="2" destOrd="0" presId="urn:microsoft.com/office/officeart/2008/layout/VerticalCurvedList"/>
    <dgm:cxn modelId="{684ADE9C-7FD9-4603-8C03-408B07DCBAB6}" type="presParOf" srcId="{2280EF28-DD6E-44E9-ADF8-7523FD312FA6}" destId="{6C647475-3509-4B34-B511-2B596B5FB670}" srcOrd="3" destOrd="0" presId="urn:microsoft.com/office/officeart/2008/layout/VerticalCurvedList"/>
    <dgm:cxn modelId="{34E498CC-6D9C-4D76-A177-2171765073CE}" type="presParOf" srcId="{9A137B0C-D4F5-4221-ADEB-155A35F6C9E6}" destId="{01FA8880-97EF-4D28-93E9-C065D506B878}" srcOrd="1" destOrd="0" presId="urn:microsoft.com/office/officeart/2008/layout/VerticalCurvedList"/>
    <dgm:cxn modelId="{F3260551-1D8A-4F46-A671-D66D84268CCB}" type="presParOf" srcId="{9A137B0C-D4F5-4221-ADEB-155A35F6C9E6}" destId="{93CEDA27-C15E-454B-89F3-60AB297EF934}" srcOrd="2" destOrd="0" presId="urn:microsoft.com/office/officeart/2008/layout/VerticalCurvedList"/>
    <dgm:cxn modelId="{5B7DD5FC-AC73-47BD-A3DD-C60DC9706CFF}" type="presParOf" srcId="{93CEDA27-C15E-454B-89F3-60AB297EF934}" destId="{F7EEE6B1-2DE4-4055-9898-638A3EFC7F46}" srcOrd="0" destOrd="0" presId="urn:microsoft.com/office/officeart/2008/layout/VerticalCurvedList"/>
    <dgm:cxn modelId="{F6867BF1-D688-45D2-A540-A481B7B3312D}" type="presParOf" srcId="{9A137B0C-D4F5-4221-ADEB-155A35F6C9E6}" destId="{34734A2F-7C32-419A-806D-FB45FB1A904F}" srcOrd="3" destOrd="0" presId="urn:microsoft.com/office/officeart/2008/layout/VerticalCurvedList"/>
    <dgm:cxn modelId="{ADC78701-DF21-480A-8AB5-AA656B60764A}" type="presParOf" srcId="{9A137B0C-D4F5-4221-ADEB-155A35F6C9E6}" destId="{F17C3EF6-A3DE-4BB1-9F6A-FA96EB53E106}" srcOrd="4" destOrd="0" presId="urn:microsoft.com/office/officeart/2008/layout/VerticalCurvedList"/>
    <dgm:cxn modelId="{951D52FD-029B-4F15-B84A-F726F706D373}" type="presParOf" srcId="{F17C3EF6-A3DE-4BB1-9F6A-FA96EB53E106}" destId="{3B43985C-C456-4058-91E6-8E9B7068DE9F}" srcOrd="0" destOrd="0" presId="urn:microsoft.com/office/officeart/2008/layout/VerticalCurvedList"/>
    <dgm:cxn modelId="{9F71BAC8-E8AF-4146-8787-23EDD0717FE4}" type="presParOf" srcId="{9A137B0C-D4F5-4221-ADEB-155A35F6C9E6}" destId="{FECC2E0F-7594-4827-B62C-1D88A8F8D42E}" srcOrd="5" destOrd="0" presId="urn:microsoft.com/office/officeart/2008/layout/VerticalCurvedList"/>
    <dgm:cxn modelId="{D1B60FCD-FB8B-418B-B86D-B349A184ED1D}" type="presParOf" srcId="{9A137B0C-D4F5-4221-ADEB-155A35F6C9E6}" destId="{C4A2DCDC-C846-4514-9F78-BC96157F9F3A}" srcOrd="6" destOrd="0" presId="urn:microsoft.com/office/officeart/2008/layout/VerticalCurvedList"/>
    <dgm:cxn modelId="{7A77C378-6462-49AF-9BBD-29EBBCBC11A2}" type="presParOf" srcId="{C4A2DCDC-C846-4514-9F78-BC96157F9F3A}" destId="{34F35F4C-3ACE-43B0-917A-ACFF414027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D53FFA99-0070-4B07-BE4A-2D90BCE6F440}"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0C529CF-4422-4460-B3C5-21392E3E7C5F}">
      <dgm:prSet phldrT="[Text]"/>
      <dgm:spPr/>
      <dgm:t>
        <a:bodyPr/>
        <a:lstStyle/>
        <a:p>
          <a:r>
            <a:rPr lang="en-US" dirty="0" smtClean="0"/>
            <a:t>Focus on the behavior</a:t>
          </a:r>
          <a:endParaRPr lang="en-US" dirty="0"/>
        </a:p>
      </dgm:t>
    </dgm:pt>
    <dgm:pt modelId="{5EE51AAC-22F7-4B78-8FB2-478497EAF592}" type="parTrans" cxnId="{875ED6E2-73A2-4D27-90EC-836386FC449D}">
      <dgm:prSet/>
      <dgm:spPr/>
      <dgm:t>
        <a:bodyPr/>
        <a:lstStyle/>
        <a:p>
          <a:endParaRPr lang="en-US"/>
        </a:p>
      </dgm:t>
    </dgm:pt>
    <dgm:pt modelId="{3F3D6405-F4A1-4154-A1FB-98ACFE27362D}" type="sibTrans" cxnId="{875ED6E2-73A2-4D27-90EC-836386FC449D}">
      <dgm:prSet/>
      <dgm:spPr/>
      <dgm:t>
        <a:bodyPr/>
        <a:lstStyle/>
        <a:p>
          <a:endParaRPr lang="en-US"/>
        </a:p>
      </dgm:t>
    </dgm:pt>
    <dgm:pt modelId="{FBD4CC12-084F-4AC3-9CB2-2B83C12E4661}">
      <dgm:prSet phldrT="[Text]"/>
      <dgm:spPr/>
      <dgm:t>
        <a:bodyPr/>
        <a:lstStyle/>
        <a:p>
          <a:r>
            <a:rPr lang="en-US" dirty="0" smtClean="0"/>
            <a:t>Additional coaching</a:t>
          </a:r>
          <a:endParaRPr lang="en-US" dirty="0"/>
        </a:p>
      </dgm:t>
    </dgm:pt>
    <dgm:pt modelId="{AAFCEE2B-E407-452E-B941-1C787D0A9CAD}" type="parTrans" cxnId="{65D0C2AF-6C0C-4A60-994B-8762E291E0D5}">
      <dgm:prSet/>
      <dgm:spPr/>
      <dgm:t>
        <a:bodyPr/>
        <a:lstStyle/>
        <a:p>
          <a:endParaRPr lang="en-US"/>
        </a:p>
      </dgm:t>
    </dgm:pt>
    <dgm:pt modelId="{1B85E65E-B9B0-4F90-A339-FB8C0633E8AD}" type="sibTrans" cxnId="{65D0C2AF-6C0C-4A60-994B-8762E291E0D5}">
      <dgm:prSet/>
      <dgm:spPr/>
      <dgm:t>
        <a:bodyPr/>
        <a:lstStyle/>
        <a:p>
          <a:endParaRPr lang="en-US"/>
        </a:p>
      </dgm:t>
    </dgm:pt>
    <dgm:pt modelId="{A615634C-2C37-4BA1-8846-096D2F7F05DF}">
      <dgm:prSet phldrT="[Text]"/>
      <dgm:spPr/>
      <dgm:t>
        <a:bodyPr/>
        <a:lstStyle/>
        <a:p>
          <a:r>
            <a:rPr lang="en-US" dirty="0" smtClean="0"/>
            <a:t>New action plan</a:t>
          </a:r>
          <a:endParaRPr lang="en-US" dirty="0"/>
        </a:p>
      </dgm:t>
    </dgm:pt>
    <dgm:pt modelId="{CACC98FB-B630-4F67-A01C-7A9505479750}" type="parTrans" cxnId="{3DFEBC04-3557-4048-9148-996E7CCF79C0}">
      <dgm:prSet/>
      <dgm:spPr/>
      <dgm:t>
        <a:bodyPr/>
        <a:lstStyle/>
        <a:p>
          <a:endParaRPr lang="en-US"/>
        </a:p>
      </dgm:t>
    </dgm:pt>
    <dgm:pt modelId="{45F0B281-FC45-4196-B6D0-CAFEB6EAB3A8}" type="sibTrans" cxnId="{3DFEBC04-3557-4048-9148-996E7CCF79C0}">
      <dgm:prSet/>
      <dgm:spPr/>
      <dgm:t>
        <a:bodyPr/>
        <a:lstStyle/>
        <a:p>
          <a:endParaRPr lang="en-US"/>
        </a:p>
      </dgm:t>
    </dgm:pt>
    <dgm:pt modelId="{2AAB1670-3177-49B4-AF23-0E68828B78EE}" type="pres">
      <dgm:prSet presAssocID="{D53FFA99-0070-4B07-BE4A-2D90BCE6F440}" presName="Name0" presStyleCnt="0">
        <dgm:presLayoutVars>
          <dgm:dir/>
          <dgm:animLvl val="lvl"/>
          <dgm:resizeHandles/>
        </dgm:presLayoutVars>
      </dgm:prSet>
      <dgm:spPr/>
      <dgm:t>
        <a:bodyPr/>
        <a:lstStyle/>
        <a:p>
          <a:endParaRPr lang="en-US"/>
        </a:p>
      </dgm:t>
    </dgm:pt>
    <dgm:pt modelId="{E67FF461-E737-4787-9D60-F6056D8388DA}" type="pres">
      <dgm:prSet presAssocID="{40C529CF-4422-4460-B3C5-21392E3E7C5F}" presName="linNode" presStyleCnt="0"/>
      <dgm:spPr/>
    </dgm:pt>
    <dgm:pt modelId="{0BF77C60-939D-400A-AEA4-8FD722F13949}" type="pres">
      <dgm:prSet presAssocID="{40C529CF-4422-4460-B3C5-21392E3E7C5F}" presName="parentShp" presStyleLbl="node1" presStyleIdx="0" presStyleCnt="3" custScaleX="214359">
        <dgm:presLayoutVars>
          <dgm:bulletEnabled val="1"/>
        </dgm:presLayoutVars>
      </dgm:prSet>
      <dgm:spPr/>
      <dgm:t>
        <a:bodyPr/>
        <a:lstStyle/>
        <a:p>
          <a:endParaRPr lang="en-US"/>
        </a:p>
      </dgm:t>
    </dgm:pt>
    <dgm:pt modelId="{C3100874-FEAC-4A48-BDF7-637D8E6D8F3F}" type="pres">
      <dgm:prSet presAssocID="{40C529CF-4422-4460-B3C5-21392E3E7C5F}" presName="childShp" presStyleLbl="bgAccFollowNode1" presStyleIdx="0" presStyleCnt="3">
        <dgm:presLayoutVars>
          <dgm:bulletEnabled val="1"/>
        </dgm:presLayoutVars>
      </dgm:prSet>
      <dgm:spPr/>
      <dgm:t>
        <a:bodyPr/>
        <a:lstStyle/>
        <a:p>
          <a:endParaRPr lang="en-US"/>
        </a:p>
      </dgm:t>
    </dgm:pt>
    <dgm:pt modelId="{130D850A-510D-47E8-AC3F-D8F8E4A903B4}" type="pres">
      <dgm:prSet presAssocID="{3F3D6405-F4A1-4154-A1FB-98ACFE27362D}" presName="spacing" presStyleCnt="0"/>
      <dgm:spPr/>
    </dgm:pt>
    <dgm:pt modelId="{C8E488C3-084A-4930-A85C-8C396A366684}" type="pres">
      <dgm:prSet presAssocID="{FBD4CC12-084F-4AC3-9CB2-2B83C12E4661}" presName="linNode" presStyleCnt="0"/>
      <dgm:spPr/>
    </dgm:pt>
    <dgm:pt modelId="{4990E335-DFAD-48CB-B1A7-C356D9293F35}" type="pres">
      <dgm:prSet presAssocID="{FBD4CC12-084F-4AC3-9CB2-2B83C12E4661}" presName="parentShp" presStyleLbl="node1" presStyleIdx="1" presStyleCnt="3" custScaleX="214359">
        <dgm:presLayoutVars>
          <dgm:bulletEnabled val="1"/>
        </dgm:presLayoutVars>
      </dgm:prSet>
      <dgm:spPr/>
      <dgm:t>
        <a:bodyPr/>
        <a:lstStyle/>
        <a:p>
          <a:endParaRPr lang="en-US"/>
        </a:p>
      </dgm:t>
    </dgm:pt>
    <dgm:pt modelId="{CE2A67C0-F80D-4D62-8A8B-703FF2395055}" type="pres">
      <dgm:prSet presAssocID="{FBD4CC12-084F-4AC3-9CB2-2B83C12E4661}" presName="childShp" presStyleLbl="bgAccFollowNode1" presStyleIdx="1" presStyleCnt="3">
        <dgm:presLayoutVars>
          <dgm:bulletEnabled val="1"/>
        </dgm:presLayoutVars>
      </dgm:prSet>
      <dgm:spPr/>
    </dgm:pt>
    <dgm:pt modelId="{F8A3AF46-FD9A-4C81-958D-B25810AAB665}" type="pres">
      <dgm:prSet presAssocID="{1B85E65E-B9B0-4F90-A339-FB8C0633E8AD}" presName="spacing" presStyleCnt="0"/>
      <dgm:spPr/>
    </dgm:pt>
    <dgm:pt modelId="{36DDF4B6-EB23-448B-BE9D-F4EF40F930FC}" type="pres">
      <dgm:prSet presAssocID="{A615634C-2C37-4BA1-8846-096D2F7F05DF}" presName="linNode" presStyleCnt="0"/>
      <dgm:spPr/>
    </dgm:pt>
    <dgm:pt modelId="{EFB9EB4B-C0EC-4FCF-BB71-D331FE2B7FB3}" type="pres">
      <dgm:prSet presAssocID="{A615634C-2C37-4BA1-8846-096D2F7F05DF}" presName="parentShp" presStyleLbl="node1" presStyleIdx="2" presStyleCnt="3" custScaleX="214359">
        <dgm:presLayoutVars>
          <dgm:bulletEnabled val="1"/>
        </dgm:presLayoutVars>
      </dgm:prSet>
      <dgm:spPr/>
      <dgm:t>
        <a:bodyPr/>
        <a:lstStyle/>
        <a:p>
          <a:endParaRPr lang="en-US"/>
        </a:p>
      </dgm:t>
    </dgm:pt>
    <dgm:pt modelId="{84F5C536-D8B9-4F3F-B119-1EC9D2AC96D3}" type="pres">
      <dgm:prSet presAssocID="{A615634C-2C37-4BA1-8846-096D2F7F05DF}" presName="childShp" presStyleLbl="bgAccFollowNode1" presStyleIdx="2" presStyleCnt="3">
        <dgm:presLayoutVars>
          <dgm:bulletEnabled val="1"/>
        </dgm:presLayoutVars>
      </dgm:prSet>
      <dgm:spPr/>
    </dgm:pt>
  </dgm:ptLst>
  <dgm:cxnLst>
    <dgm:cxn modelId="{875ED6E2-73A2-4D27-90EC-836386FC449D}" srcId="{D53FFA99-0070-4B07-BE4A-2D90BCE6F440}" destId="{40C529CF-4422-4460-B3C5-21392E3E7C5F}" srcOrd="0" destOrd="0" parTransId="{5EE51AAC-22F7-4B78-8FB2-478497EAF592}" sibTransId="{3F3D6405-F4A1-4154-A1FB-98ACFE27362D}"/>
    <dgm:cxn modelId="{1F688D7F-7CAD-435B-9410-86C09BAA69D8}" type="presOf" srcId="{40C529CF-4422-4460-B3C5-21392E3E7C5F}" destId="{0BF77C60-939D-400A-AEA4-8FD722F13949}" srcOrd="0" destOrd="0" presId="urn:microsoft.com/office/officeart/2005/8/layout/vList6"/>
    <dgm:cxn modelId="{29159DEB-A401-4947-B188-38E04A08F9C7}" type="presOf" srcId="{FBD4CC12-084F-4AC3-9CB2-2B83C12E4661}" destId="{4990E335-DFAD-48CB-B1A7-C356D9293F35}" srcOrd="0" destOrd="0" presId="urn:microsoft.com/office/officeart/2005/8/layout/vList6"/>
    <dgm:cxn modelId="{65D0C2AF-6C0C-4A60-994B-8762E291E0D5}" srcId="{D53FFA99-0070-4B07-BE4A-2D90BCE6F440}" destId="{FBD4CC12-084F-4AC3-9CB2-2B83C12E4661}" srcOrd="1" destOrd="0" parTransId="{AAFCEE2B-E407-452E-B941-1C787D0A9CAD}" sibTransId="{1B85E65E-B9B0-4F90-A339-FB8C0633E8AD}"/>
    <dgm:cxn modelId="{CF679E5F-5088-4C29-A093-E2EB4986B3EA}" type="presOf" srcId="{A615634C-2C37-4BA1-8846-096D2F7F05DF}" destId="{EFB9EB4B-C0EC-4FCF-BB71-D331FE2B7FB3}" srcOrd="0" destOrd="0" presId="urn:microsoft.com/office/officeart/2005/8/layout/vList6"/>
    <dgm:cxn modelId="{CBC71671-E84E-4F5E-A3BF-9576D26A88E9}" type="presOf" srcId="{D53FFA99-0070-4B07-BE4A-2D90BCE6F440}" destId="{2AAB1670-3177-49B4-AF23-0E68828B78EE}" srcOrd="0" destOrd="0" presId="urn:microsoft.com/office/officeart/2005/8/layout/vList6"/>
    <dgm:cxn modelId="{3DFEBC04-3557-4048-9148-996E7CCF79C0}" srcId="{D53FFA99-0070-4B07-BE4A-2D90BCE6F440}" destId="{A615634C-2C37-4BA1-8846-096D2F7F05DF}" srcOrd="2" destOrd="0" parTransId="{CACC98FB-B630-4F67-A01C-7A9505479750}" sibTransId="{45F0B281-FC45-4196-B6D0-CAFEB6EAB3A8}"/>
    <dgm:cxn modelId="{36DC7082-5F6B-4887-AC68-95661A96490F}" type="presParOf" srcId="{2AAB1670-3177-49B4-AF23-0E68828B78EE}" destId="{E67FF461-E737-4787-9D60-F6056D8388DA}" srcOrd="0" destOrd="0" presId="urn:microsoft.com/office/officeart/2005/8/layout/vList6"/>
    <dgm:cxn modelId="{E754BD3B-EC37-4B27-93C2-96C23F0B7F0C}" type="presParOf" srcId="{E67FF461-E737-4787-9D60-F6056D8388DA}" destId="{0BF77C60-939D-400A-AEA4-8FD722F13949}" srcOrd="0" destOrd="0" presId="urn:microsoft.com/office/officeart/2005/8/layout/vList6"/>
    <dgm:cxn modelId="{29762F0E-6257-4F3F-A30D-313DE4FEAEF9}" type="presParOf" srcId="{E67FF461-E737-4787-9D60-F6056D8388DA}" destId="{C3100874-FEAC-4A48-BDF7-637D8E6D8F3F}" srcOrd="1" destOrd="0" presId="urn:microsoft.com/office/officeart/2005/8/layout/vList6"/>
    <dgm:cxn modelId="{B1700DE7-8854-40C1-9938-F213A0E257AF}" type="presParOf" srcId="{2AAB1670-3177-49B4-AF23-0E68828B78EE}" destId="{130D850A-510D-47E8-AC3F-D8F8E4A903B4}" srcOrd="1" destOrd="0" presId="urn:microsoft.com/office/officeart/2005/8/layout/vList6"/>
    <dgm:cxn modelId="{DE6A24EF-710D-4861-82CF-0A286E9E5E26}" type="presParOf" srcId="{2AAB1670-3177-49B4-AF23-0E68828B78EE}" destId="{C8E488C3-084A-4930-A85C-8C396A366684}" srcOrd="2" destOrd="0" presId="urn:microsoft.com/office/officeart/2005/8/layout/vList6"/>
    <dgm:cxn modelId="{56283028-EF44-45D2-B370-CF3E0716D786}" type="presParOf" srcId="{C8E488C3-084A-4930-A85C-8C396A366684}" destId="{4990E335-DFAD-48CB-B1A7-C356D9293F35}" srcOrd="0" destOrd="0" presId="urn:microsoft.com/office/officeart/2005/8/layout/vList6"/>
    <dgm:cxn modelId="{C5CDA1C8-FA60-4DFC-B45E-35129BFAD96E}" type="presParOf" srcId="{C8E488C3-084A-4930-A85C-8C396A366684}" destId="{CE2A67C0-F80D-4D62-8A8B-703FF2395055}" srcOrd="1" destOrd="0" presId="urn:microsoft.com/office/officeart/2005/8/layout/vList6"/>
    <dgm:cxn modelId="{44768BA1-71D2-4634-927B-6DD955A8C0DA}" type="presParOf" srcId="{2AAB1670-3177-49B4-AF23-0E68828B78EE}" destId="{F8A3AF46-FD9A-4C81-958D-B25810AAB665}" srcOrd="3" destOrd="0" presId="urn:microsoft.com/office/officeart/2005/8/layout/vList6"/>
    <dgm:cxn modelId="{ED9CD771-98E4-4D43-B682-6A2321F82DF1}" type="presParOf" srcId="{2AAB1670-3177-49B4-AF23-0E68828B78EE}" destId="{36DDF4B6-EB23-448B-BE9D-F4EF40F930FC}" srcOrd="4" destOrd="0" presId="urn:microsoft.com/office/officeart/2005/8/layout/vList6"/>
    <dgm:cxn modelId="{01E9C786-B7FE-4740-8F2F-95F768BB1AD4}" type="presParOf" srcId="{36DDF4B6-EB23-448B-BE9D-F4EF40F930FC}" destId="{EFB9EB4B-C0EC-4FCF-BB71-D331FE2B7FB3}" srcOrd="0" destOrd="0" presId="urn:microsoft.com/office/officeart/2005/8/layout/vList6"/>
    <dgm:cxn modelId="{10C7025A-E7E3-43C6-BDD6-C8711113D63F}" type="presParOf" srcId="{36DDF4B6-EB23-448B-BE9D-F4EF40F930FC}" destId="{84F5C536-D8B9-4F3F-B119-1EC9D2AC96D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3F0C800-38F5-4CFA-B851-2F88664ABCE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2B0614C-06EF-4DC6-9BEC-FEDAE932AD1D}">
      <dgm:prSet phldrT="[Text]"/>
      <dgm:spPr/>
      <dgm:t>
        <a:bodyPr/>
        <a:lstStyle/>
        <a:p>
          <a:r>
            <a:rPr lang="en-US" dirty="0" smtClean="0"/>
            <a:t>Justin is a supervisor of a medical record department </a:t>
          </a:r>
          <a:endParaRPr lang="en-US" dirty="0"/>
        </a:p>
      </dgm:t>
    </dgm:pt>
    <dgm:pt modelId="{7876B59D-21B5-4F88-B62D-A462F25A01D6}" type="parTrans" cxnId="{F6153CBF-29B7-4B0E-8680-87F4672793E7}">
      <dgm:prSet/>
      <dgm:spPr/>
      <dgm:t>
        <a:bodyPr/>
        <a:lstStyle/>
        <a:p>
          <a:endParaRPr lang="en-US"/>
        </a:p>
      </dgm:t>
    </dgm:pt>
    <dgm:pt modelId="{24A55C2C-4405-4027-928F-F9D87AFF85F5}" type="sibTrans" cxnId="{F6153CBF-29B7-4B0E-8680-87F4672793E7}">
      <dgm:prSet/>
      <dgm:spPr/>
      <dgm:t>
        <a:bodyPr/>
        <a:lstStyle/>
        <a:p>
          <a:endParaRPr lang="en-US"/>
        </a:p>
      </dgm:t>
    </dgm:pt>
    <dgm:pt modelId="{C85EED2E-9BEA-45F5-9137-CC6E22BBB215}">
      <dgm:prSet phldrT="[Text]"/>
      <dgm:spPr/>
      <dgm:t>
        <a:bodyPr/>
        <a:lstStyle/>
        <a:p>
          <a:r>
            <a:rPr lang="en-US" dirty="0" smtClean="0"/>
            <a:t>He notices that several patient files have been left open for long periods of time</a:t>
          </a:r>
          <a:endParaRPr lang="en-US" dirty="0"/>
        </a:p>
      </dgm:t>
    </dgm:pt>
    <dgm:pt modelId="{E67151B3-EDA8-4A67-A6DC-15AD57F7436B}" type="parTrans" cxnId="{65008785-2C36-4C89-B16D-DD78F408EA04}">
      <dgm:prSet/>
      <dgm:spPr/>
      <dgm:t>
        <a:bodyPr/>
        <a:lstStyle/>
        <a:p>
          <a:endParaRPr lang="en-US"/>
        </a:p>
      </dgm:t>
    </dgm:pt>
    <dgm:pt modelId="{6C95DA66-3D58-4A78-BB3D-49E6E0D91276}" type="sibTrans" cxnId="{65008785-2C36-4C89-B16D-DD78F408EA04}">
      <dgm:prSet/>
      <dgm:spPr/>
      <dgm:t>
        <a:bodyPr/>
        <a:lstStyle/>
        <a:p>
          <a:endParaRPr lang="en-US"/>
        </a:p>
      </dgm:t>
    </dgm:pt>
    <dgm:pt modelId="{2F30ECDB-A326-4CF4-87B2-48297CB1C64B}">
      <dgm:prSet phldrT="[Text]"/>
      <dgm:spPr/>
      <dgm:t>
        <a:bodyPr/>
        <a:lstStyle/>
        <a:p>
          <a:r>
            <a:rPr lang="en-US" dirty="0" smtClean="0"/>
            <a:t>He narrows them down to one agent, Betty</a:t>
          </a:r>
          <a:endParaRPr lang="en-US" dirty="0"/>
        </a:p>
      </dgm:t>
    </dgm:pt>
    <dgm:pt modelId="{235D5308-2AF9-443D-8BA2-FADCB7C98FA2}" type="parTrans" cxnId="{104F14E1-E1BC-44CA-93A8-F538CD9FBBD6}">
      <dgm:prSet/>
      <dgm:spPr/>
      <dgm:t>
        <a:bodyPr/>
        <a:lstStyle/>
        <a:p>
          <a:endParaRPr lang="en-US"/>
        </a:p>
      </dgm:t>
    </dgm:pt>
    <dgm:pt modelId="{2BBFF61D-5A45-4866-8892-4E7E824E1F73}" type="sibTrans" cxnId="{104F14E1-E1BC-44CA-93A8-F538CD9FBBD6}">
      <dgm:prSet/>
      <dgm:spPr/>
      <dgm:t>
        <a:bodyPr/>
        <a:lstStyle/>
        <a:p>
          <a:endParaRPr lang="en-US"/>
        </a:p>
      </dgm:t>
    </dgm:pt>
    <dgm:pt modelId="{BF85B6FC-A744-4985-821B-406B491311E1}">
      <dgm:prSet phldrT="[Text]"/>
      <dgm:spPr/>
      <dgm:t>
        <a:bodyPr/>
        <a:lstStyle/>
        <a:p>
          <a:r>
            <a:rPr lang="en-US" dirty="0" smtClean="0"/>
            <a:t>Justin immediately explains  this process is unsafe for the patient’s information and is illegal if she ‘compares’ the patient records</a:t>
          </a:r>
          <a:endParaRPr lang="en-US" dirty="0"/>
        </a:p>
      </dgm:t>
    </dgm:pt>
    <dgm:pt modelId="{42B9B573-3114-45E7-9BED-FA869FEB08B9}" type="parTrans" cxnId="{012725C8-0BBD-45D2-B1D7-8F9825D6A8E6}">
      <dgm:prSet/>
      <dgm:spPr/>
    </dgm:pt>
    <dgm:pt modelId="{00A21FF6-066B-45BE-9F30-52C7FB37D9E3}" type="sibTrans" cxnId="{012725C8-0BBD-45D2-B1D7-8F9825D6A8E6}">
      <dgm:prSet/>
      <dgm:spPr/>
    </dgm:pt>
    <dgm:pt modelId="{89297AFA-2416-4576-B711-E6E66C3E3FF1}" type="pres">
      <dgm:prSet presAssocID="{13F0C800-38F5-4CFA-B851-2F88664ABCE5}" presName="layout" presStyleCnt="0">
        <dgm:presLayoutVars>
          <dgm:chMax/>
          <dgm:chPref/>
          <dgm:dir/>
          <dgm:animOne val="branch"/>
          <dgm:animLvl val="lvl"/>
          <dgm:resizeHandles/>
        </dgm:presLayoutVars>
      </dgm:prSet>
      <dgm:spPr/>
      <dgm:t>
        <a:bodyPr/>
        <a:lstStyle/>
        <a:p>
          <a:endParaRPr lang="en-US"/>
        </a:p>
      </dgm:t>
    </dgm:pt>
    <dgm:pt modelId="{CA292B6F-886B-4035-A103-A4465429017E}" type="pres">
      <dgm:prSet presAssocID="{42B0614C-06EF-4DC6-9BEC-FEDAE932AD1D}" presName="root" presStyleCnt="0">
        <dgm:presLayoutVars>
          <dgm:chMax/>
          <dgm:chPref val="4"/>
        </dgm:presLayoutVars>
      </dgm:prSet>
      <dgm:spPr/>
    </dgm:pt>
    <dgm:pt modelId="{A5BC0286-6F11-4921-BD22-290D207B5D32}" type="pres">
      <dgm:prSet presAssocID="{42B0614C-06EF-4DC6-9BEC-FEDAE932AD1D}" presName="rootComposite" presStyleCnt="0">
        <dgm:presLayoutVars/>
      </dgm:prSet>
      <dgm:spPr/>
    </dgm:pt>
    <dgm:pt modelId="{B29F2847-6A16-4F2E-8743-57116782EEB8}" type="pres">
      <dgm:prSet presAssocID="{42B0614C-06EF-4DC6-9BEC-FEDAE932AD1D}" presName="rootText" presStyleLbl="node0" presStyleIdx="0" presStyleCnt="1">
        <dgm:presLayoutVars>
          <dgm:chMax/>
          <dgm:chPref val="4"/>
        </dgm:presLayoutVars>
      </dgm:prSet>
      <dgm:spPr/>
      <dgm:t>
        <a:bodyPr/>
        <a:lstStyle/>
        <a:p>
          <a:endParaRPr lang="en-US"/>
        </a:p>
      </dgm:t>
    </dgm:pt>
    <dgm:pt modelId="{F3DF96E7-8DDA-48AC-B880-42D533057CE1}" type="pres">
      <dgm:prSet presAssocID="{42B0614C-06EF-4DC6-9BEC-FEDAE932AD1D}" presName="childShape" presStyleCnt="0">
        <dgm:presLayoutVars>
          <dgm:chMax val="0"/>
          <dgm:chPref val="0"/>
        </dgm:presLayoutVars>
      </dgm:prSet>
      <dgm:spPr/>
    </dgm:pt>
    <dgm:pt modelId="{49229E7C-88C6-4630-9CF8-3265DE061F04}" type="pres">
      <dgm:prSet presAssocID="{C85EED2E-9BEA-45F5-9137-CC6E22BBB215}" presName="childComposite" presStyleCnt="0">
        <dgm:presLayoutVars>
          <dgm:chMax val="0"/>
          <dgm:chPref val="0"/>
        </dgm:presLayoutVars>
      </dgm:prSet>
      <dgm:spPr/>
    </dgm:pt>
    <dgm:pt modelId="{775A6E2C-B3FF-42BC-BBAB-58BB58AA6C8F}" type="pres">
      <dgm:prSet presAssocID="{C85EED2E-9BEA-45F5-9137-CC6E22BBB215}" presName="Image" presStyleLbl="node1" presStyleIdx="0" presStyleCnt="3"/>
      <dgm:spPr>
        <a:solidFill>
          <a:schemeClr val="accent3">
            <a:hueOff val="0"/>
            <a:satOff val="0"/>
            <a:lumOff val="0"/>
          </a:schemeClr>
        </a:solidFill>
      </dgm:spPr>
    </dgm:pt>
    <dgm:pt modelId="{EF2897DD-1B48-4CBD-8B7A-1D718F517A54}" type="pres">
      <dgm:prSet presAssocID="{C85EED2E-9BEA-45F5-9137-CC6E22BBB215}" presName="childText" presStyleLbl="lnNode1" presStyleIdx="0" presStyleCnt="3">
        <dgm:presLayoutVars>
          <dgm:chMax val="0"/>
          <dgm:chPref val="0"/>
          <dgm:bulletEnabled val="1"/>
        </dgm:presLayoutVars>
      </dgm:prSet>
      <dgm:spPr/>
      <dgm:t>
        <a:bodyPr/>
        <a:lstStyle/>
        <a:p>
          <a:endParaRPr lang="en-US"/>
        </a:p>
      </dgm:t>
    </dgm:pt>
    <dgm:pt modelId="{9E0AA4DB-8D91-4C38-86A7-C4A04CF6111E}" type="pres">
      <dgm:prSet presAssocID="{2F30ECDB-A326-4CF4-87B2-48297CB1C64B}" presName="childComposite" presStyleCnt="0">
        <dgm:presLayoutVars>
          <dgm:chMax val="0"/>
          <dgm:chPref val="0"/>
        </dgm:presLayoutVars>
      </dgm:prSet>
      <dgm:spPr/>
    </dgm:pt>
    <dgm:pt modelId="{2E40999B-C6F2-4B00-9E8A-A60ACA15D8A2}" type="pres">
      <dgm:prSet presAssocID="{2F30ECDB-A326-4CF4-87B2-48297CB1C64B}" presName="Image" presStyleLbl="node1" presStyleIdx="1" presStyleCnt="3"/>
      <dgm:spPr>
        <a:solidFill>
          <a:schemeClr val="accent3">
            <a:hueOff val="5625132"/>
            <a:satOff val="-8440"/>
            <a:lumOff val="-1373"/>
          </a:schemeClr>
        </a:solidFill>
      </dgm:spPr>
    </dgm:pt>
    <dgm:pt modelId="{765C8B44-0F7A-4E14-B472-47C450585C68}" type="pres">
      <dgm:prSet presAssocID="{2F30ECDB-A326-4CF4-87B2-48297CB1C64B}" presName="childText" presStyleLbl="lnNode1" presStyleIdx="1" presStyleCnt="3">
        <dgm:presLayoutVars>
          <dgm:chMax val="0"/>
          <dgm:chPref val="0"/>
          <dgm:bulletEnabled val="1"/>
        </dgm:presLayoutVars>
      </dgm:prSet>
      <dgm:spPr/>
      <dgm:t>
        <a:bodyPr/>
        <a:lstStyle/>
        <a:p>
          <a:endParaRPr lang="en-US"/>
        </a:p>
      </dgm:t>
    </dgm:pt>
    <dgm:pt modelId="{1FCA8CBA-85D1-406A-9C90-3FF6E9BBB314}" type="pres">
      <dgm:prSet presAssocID="{BF85B6FC-A744-4985-821B-406B491311E1}" presName="childComposite" presStyleCnt="0">
        <dgm:presLayoutVars>
          <dgm:chMax val="0"/>
          <dgm:chPref val="0"/>
        </dgm:presLayoutVars>
      </dgm:prSet>
      <dgm:spPr/>
    </dgm:pt>
    <dgm:pt modelId="{1BF48B3B-8273-416C-898D-DBDBE6E3323D}" type="pres">
      <dgm:prSet presAssocID="{BF85B6FC-A744-4985-821B-406B491311E1}" presName="Image" presStyleLbl="node1" presStyleIdx="2" presStyleCnt="3"/>
      <dgm:spPr>
        <a:solidFill>
          <a:schemeClr val="accent3">
            <a:hueOff val="11250264"/>
            <a:satOff val="-16880"/>
            <a:lumOff val="-2745"/>
          </a:schemeClr>
        </a:solidFill>
      </dgm:spPr>
    </dgm:pt>
    <dgm:pt modelId="{9346953C-4682-4DF6-BF7D-602A5B708023}" type="pres">
      <dgm:prSet presAssocID="{BF85B6FC-A744-4985-821B-406B491311E1}" presName="childText" presStyleLbl="lnNode1" presStyleIdx="2" presStyleCnt="3">
        <dgm:presLayoutVars>
          <dgm:chMax val="0"/>
          <dgm:chPref val="0"/>
          <dgm:bulletEnabled val="1"/>
        </dgm:presLayoutVars>
      </dgm:prSet>
      <dgm:spPr/>
      <dgm:t>
        <a:bodyPr/>
        <a:lstStyle/>
        <a:p>
          <a:endParaRPr lang="en-US"/>
        </a:p>
      </dgm:t>
    </dgm:pt>
  </dgm:ptLst>
  <dgm:cxnLst>
    <dgm:cxn modelId="{65008785-2C36-4C89-B16D-DD78F408EA04}" srcId="{42B0614C-06EF-4DC6-9BEC-FEDAE932AD1D}" destId="{C85EED2E-9BEA-45F5-9137-CC6E22BBB215}" srcOrd="0" destOrd="0" parTransId="{E67151B3-EDA8-4A67-A6DC-15AD57F7436B}" sibTransId="{6C95DA66-3D58-4A78-BB3D-49E6E0D91276}"/>
    <dgm:cxn modelId="{9373A594-1A68-480E-9317-09FCF682EFC2}" type="presOf" srcId="{C85EED2E-9BEA-45F5-9137-CC6E22BBB215}" destId="{EF2897DD-1B48-4CBD-8B7A-1D718F517A54}" srcOrd="0" destOrd="0" presId="urn:microsoft.com/office/officeart/2008/layout/PictureAccentList"/>
    <dgm:cxn modelId="{012725C8-0BBD-45D2-B1D7-8F9825D6A8E6}" srcId="{42B0614C-06EF-4DC6-9BEC-FEDAE932AD1D}" destId="{BF85B6FC-A744-4985-821B-406B491311E1}" srcOrd="2" destOrd="0" parTransId="{42B9B573-3114-45E7-9BED-FA869FEB08B9}" sibTransId="{00A21FF6-066B-45BE-9F30-52C7FB37D9E3}"/>
    <dgm:cxn modelId="{71206F73-7AE3-4EA3-AF35-DA8AD79CFBBD}" type="presOf" srcId="{BF85B6FC-A744-4985-821B-406B491311E1}" destId="{9346953C-4682-4DF6-BF7D-602A5B708023}" srcOrd="0" destOrd="0" presId="urn:microsoft.com/office/officeart/2008/layout/PictureAccentList"/>
    <dgm:cxn modelId="{BA664450-5EEC-4E57-8669-7FFCD79A045B}" type="presOf" srcId="{13F0C800-38F5-4CFA-B851-2F88664ABCE5}" destId="{89297AFA-2416-4576-B711-E6E66C3E3FF1}" srcOrd="0" destOrd="0" presId="urn:microsoft.com/office/officeart/2008/layout/PictureAccentList"/>
    <dgm:cxn modelId="{104F14E1-E1BC-44CA-93A8-F538CD9FBBD6}" srcId="{42B0614C-06EF-4DC6-9BEC-FEDAE932AD1D}" destId="{2F30ECDB-A326-4CF4-87B2-48297CB1C64B}" srcOrd="1" destOrd="0" parTransId="{235D5308-2AF9-443D-8BA2-FADCB7C98FA2}" sibTransId="{2BBFF61D-5A45-4866-8892-4E7E824E1F73}"/>
    <dgm:cxn modelId="{2480CA7D-B081-4332-A961-9F5B0BDEC7FB}" type="presOf" srcId="{42B0614C-06EF-4DC6-9BEC-FEDAE932AD1D}" destId="{B29F2847-6A16-4F2E-8743-57116782EEB8}" srcOrd="0" destOrd="0" presId="urn:microsoft.com/office/officeart/2008/layout/PictureAccentList"/>
    <dgm:cxn modelId="{8FAEBB27-74A5-47A1-BE1A-DB6EE3C4D1A7}" type="presOf" srcId="{2F30ECDB-A326-4CF4-87B2-48297CB1C64B}" destId="{765C8B44-0F7A-4E14-B472-47C450585C68}" srcOrd="0" destOrd="0" presId="urn:microsoft.com/office/officeart/2008/layout/PictureAccentList"/>
    <dgm:cxn modelId="{F6153CBF-29B7-4B0E-8680-87F4672793E7}" srcId="{13F0C800-38F5-4CFA-B851-2F88664ABCE5}" destId="{42B0614C-06EF-4DC6-9BEC-FEDAE932AD1D}" srcOrd="0" destOrd="0" parTransId="{7876B59D-21B5-4F88-B62D-A462F25A01D6}" sibTransId="{24A55C2C-4405-4027-928F-F9D87AFF85F5}"/>
    <dgm:cxn modelId="{0FEF0B32-82C8-4983-8775-1C634C5F22E5}" type="presParOf" srcId="{89297AFA-2416-4576-B711-E6E66C3E3FF1}" destId="{CA292B6F-886B-4035-A103-A4465429017E}" srcOrd="0" destOrd="0" presId="urn:microsoft.com/office/officeart/2008/layout/PictureAccentList"/>
    <dgm:cxn modelId="{E44CF5FA-22B2-41A2-808D-05FF5510AFD8}" type="presParOf" srcId="{CA292B6F-886B-4035-A103-A4465429017E}" destId="{A5BC0286-6F11-4921-BD22-290D207B5D32}" srcOrd="0" destOrd="0" presId="urn:microsoft.com/office/officeart/2008/layout/PictureAccentList"/>
    <dgm:cxn modelId="{0E4805B8-117A-4FE3-98E8-A3E0CABC85D5}" type="presParOf" srcId="{A5BC0286-6F11-4921-BD22-290D207B5D32}" destId="{B29F2847-6A16-4F2E-8743-57116782EEB8}" srcOrd="0" destOrd="0" presId="urn:microsoft.com/office/officeart/2008/layout/PictureAccentList"/>
    <dgm:cxn modelId="{90B1B7E2-28C6-424D-9BA0-9ED548609001}" type="presParOf" srcId="{CA292B6F-886B-4035-A103-A4465429017E}" destId="{F3DF96E7-8DDA-48AC-B880-42D533057CE1}" srcOrd="1" destOrd="0" presId="urn:microsoft.com/office/officeart/2008/layout/PictureAccentList"/>
    <dgm:cxn modelId="{44FB3BE7-13FB-446F-8153-A99511925138}" type="presParOf" srcId="{F3DF96E7-8DDA-48AC-B880-42D533057CE1}" destId="{49229E7C-88C6-4630-9CF8-3265DE061F04}" srcOrd="0" destOrd="0" presId="urn:microsoft.com/office/officeart/2008/layout/PictureAccentList"/>
    <dgm:cxn modelId="{913DEC4B-831B-4291-89B7-D7D530799A92}" type="presParOf" srcId="{49229E7C-88C6-4630-9CF8-3265DE061F04}" destId="{775A6E2C-B3FF-42BC-BBAB-58BB58AA6C8F}" srcOrd="0" destOrd="0" presId="urn:microsoft.com/office/officeart/2008/layout/PictureAccentList"/>
    <dgm:cxn modelId="{AA7E6126-1BBC-42F3-BC0A-161A92ACF372}" type="presParOf" srcId="{49229E7C-88C6-4630-9CF8-3265DE061F04}" destId="{EF2897DD-1B48-4CBD-8B7A-1D718F517A54}" srcOrd="1" destOrd="0" presId="urn:microsoft.com/office/officeart/2008/layout/PictureAccentList"/>
    <dgm:cxn modelId="{055DCD15-7F7F-4E28-AA55-C3AAA4AF8EB4}" type="presParOf" srcId="{F3DF96E7-8DDA-48AC-B880-42D533057CE1}" destId="{9E0AA4DB-8D91-4C38-86A7-C4A04CF6111E}" srcOrd="1" destOrd="0" presId="urn:microsoft.com/office/officeart/2008/layout/PictureAccentList"/>
    <dgm:cxn modelId="{C95D9179-8263-4EC3-B6A7-89E623A35CFA}" type="presParOf" srcId="{9E0AA4DB-8D91-4C38-86A7-C4A04CF6111E}" destId="{2E40999B-C6F2-4B00-9E8A-A60ACA15D8A2}" srcOrd="0" destOrd="0" presId="urn:microsoft.com/office/officeart/2008/layout/PictureAccentList"/>
    <dgm:cxn modelId="{E2B17B90-3EEB-4391-880B-8F031A240D39}" type="presParOf" srcId="{9E0AA4DB-8D91-4C38-86A7-C4A04CF6111E}" destId="{765C8B44-0F7A-4E14-B472-47C450585C68}" srcOrd="1" destOrd="0" presId="urn:microsoft.com/office/officeart/2008/layout/PictureAccentList"/>
    <dgm:cxn modelId="{14D933C3-270C-4613-B9B2-884F6B07A51B}" type="presParOf" srcId="{F3DF96E7-8DDA-48AC-B880-42D533057CE1}" destId="{1FCA8CBA-85D1-406A-9C90-3FF6E9BBB314}" srcOrd="2" destOrd="0" presId="urn:microsoft.com/office/officeart/2008/layout/PictureAccentList"/>
    <dgm:cxn modelId="{2ACB76BE-DF2C-40B8-B510-715AF86C56C7}" type="presParOf" srcId="{1FCA8CBA-85D1-406A-9C90-3FF6E9BBB314}" destId="{1BF48B3B-8273-416C-898D-DBDBE6E3323D}" srcOrd="0" destOrd="0" presId="urn:microsoft.com/office/officeart/2008/layout/PictureAccentList"/>
    <dgm:cxn modelId="{335D58B0-B339-42EA-94AC-E5AF6469A1D0}" type="presParOf" srcId="{1FCA8CBA-85D1-406A-9C90-3FF6E9BBB314}" destId="{9346953C-4682-4DF6-BF7D-602A5B70802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9D11D438-D054-49AD-AF31-57A36C536A9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4A6B147-D125-4FB0-B244-270468C47421}">
      <dgm:prSet phldrT="[Text]"/>
      <dgm:spPr/>
      <dgm:t>
        <a:bodyPr/>
        <a:lstStyle/>
        <a:p>
          <a:r>
            <a:rPr lang="en-US" dirty="0" smtClean="0"/>
            <a:t>Praise good work</a:t>
          </a:r>
          <a:endParaRPr lang="en-US" dirty="0"/>
        </a:p>
      </dgm:t>
    </dgm:pt>
    <dgm:pt modelId="{BA1381B7-FF58-4F48-BCDD-08A5769C94F5}" type="parTrans" cxnId="{94E47881-67BE-4DC3-B84D-5DB05D74FDC4}">
      <dgm:prSet/>
      <dgm:spPr/>
      <dgm:t>
        <a:bodyPr/>
        <a:lstStyle/>
        <a:p>
          <a:endParaRPr lang="en-US"/>
        </a:p>
      </dgm:t>
    </dgm:pt>
    <dgm:pt modelId="{B34C2A6F-8514-41C2-A220-67D022297861}" type="sibTrans" cxnId="{94E47881-67BE-4DC3-B84D-5DB05D74FDC4}">
      <dgm:prSet/>
      <dgm:spPr/>
      <dgm:t>
        <a:bodyPr/>
        <a:lstStyle/>
        <a:p>
          <a:endParaRPr lang="en-US"/>
        </a:p>
      </dgm:t>
    </dgm:pt>
    <dgm:pt modelId="{1EC77654-DD92-4F42-AF75-9289598FFF0A}">
      <dgm:prSet phldrT="[Text]"/>
      <dgm:spPr/>
      <dgm:t>
        <a:bodyPr/>
        <a:lstStyle/>
        <a:p>
          <a:r>
            <a:rPr lang="en-US" dirty="0" smtClean="0"/>
            <a:t>Communicate your confidence</a:t>
          </a:r>
          <a:endParaRPr lang="en-US" dirty="0"/>
        </a:p>
      </dgm:t>
    </dgm:pt>
    <dgm:pt modelId="{6AF9351E-E836-4E63-8378-0582AFEE83D9}" type="parTrans" cxnId="{1E5C5254-6404-4EFB-B53D-3446B841CC01}">
      <dgm:prSet/>
      <dgm:spPr/>
      <dgm:t>
        <a:bodyPr/>
        <a:lstStyle/>
        <a:p>
          <a:endParaRPr lang="en-US"/>
        </a:p>
      </dgm:t>
    </dgm:pt>
    <dgm:pt modelId="{84169CAA-072C-4E46-A763-94F25D50CA64}" type="sibTrans" cxnId="{1E5C5254-6404-4EFB-B53D-3446B841CC01}">
      <dgm:prSet/>
      <dgm:spPr/>
      <dgm:t>
        <a:bodyPr/>
        <a:lstStyle/>
        <a:p>
          <a:endParaRPr lang="en-US"/>
        </a:p>
      </dgm:t>
    </dgm:pt>
    <dgm:pt modelId="{882E76CA-9BAD-4D5C-AA31-5E5E3135BD77}">
      <dgm:prSet phldrT="[Text]"/>
      <dgm:spPr/>
      <dgm:t>
        <a:bodyPr/>
        <a:lstStyle/>
        <a:p>
          <a:r>
            <a:rPr lang="en-US" dirty="0" smtClean="0"/>
            <a:t>Offer more responsibilities</a:t>
          </a:r>
          <a:endParaRPr lang="en-US" dirty="0"/>
        </a:p>
      </dgm:t>
    </dgm:pt>
    <dgm:pt modelId="{D9B32052-38BD-4E0F-AAE6-48FE994F80B3}" type="parTrans" cxnId="{CF08FC10-1F67-43B5-A909-6584A1DC5237}">
      <dgm:prSet/>
      <dgm:spPr/>
      <dgm:t>
        <a:bodyPr/>
        <a:lstStyle/>
        <a:p>
          <a:endParaRPr lang="en-US"/>
        </a:p>
      </dgm:t>
    </dgm:pt>
    <dgm:pt modelId="{7AD7C2D2-8805-4E9A-8A22-9560EDDE9716}" type="sibTrans" cxnId="{CF08FC10-1F67-43B5-A909-6584A1DC5237}">
      <dgm:prSet/>
      <dgm:spPr/>
      <dgm:t>
        <a:bodyPr/>
        <a:lstStyle/>
        <a:p>
          <a:endParaRPr lang="en-US"/>
        </a:p>
      </dgm:t>
    </dgm:pt>
    <dgm:pt modelId="{FE019481-501D-4FDE-83E3-F480E3C12EEF}" type="pres">
      <dgm:prSet presAssocID="{9D11D438-D054-49AD-AF31-57A36C536A9E}" presName="linear" presStyleCnt="0">
        <dgm:presLayoutVars>
          <dgm:animLvl val="lvl"/>
          <dgm:resizeHandles val="exact"/>
        </dgm:presLayoutVars>
      </dgm:prSet>
      <dgm:spPr/>
      <dgm:t>
        <a:bodyPr/>
        <a:lstStyle/>
        <a:p>
          <a:endParaRPr lang="en-US"/>
        </a:p>
      </dgm:t>
    </dgm:pt>
    <dgm:pt modelId="{258567F8-0A7C-4B4C-981D-714D6F3E8B68}" type="pres">
      <dgm:prSet presAssocID="{A4A6B147-D125-4FB0-B244-270468C47421}" presName="parentText" presStyleLbl="node1" presStyleIdx="0" presStyleCnt="3">
        <dgm:presLayoutVars>
          <dgm:chMax val="0"/>
          <dgm:bulletEnabled val="1"/>
        </dgm:presLayoutVars>
      </dgm:prSet>
      <dgm:spPr/>
      <dgm:t>
        <a:bodyPr/>
        <a:lstStyle/>
        <a:p>
          <a:endParaRPr lang="en-US"/>
        </a:p>
      </dgm:t>
    </dgm:pt>
    <dgm:pt modelId="{830E32A4-4D8E-4DB5-AF29-9B8AF0E21D3F}" type="pres">
      <dgm:prSet presAssocID="{B34C2A6F-8514-41C2-A220-67D022297861}" presName="spacer" presStyleCnt="0"/>
      <dgm:spPr/>
    </dgm:pt>
    <dgm:pt modelId="{054B67D6-E9D3-4504-9B4E-3D0FE2856A61}" type="pres">
      <dgm:prSet presAssocID="{1EC77654-DD92-4F42-AF75-9289598FFF0A}" presName="parentText" presStyleLbl="node1" presStyleIdx="1" presStyleCnt="3">
        <dgm:presLayoutVars>
          <dgm:chMax val="0"/>
          <dgm:bulletEnabled val="1"/>
        </dgm:presLayoutVars>
      </dgm:prSet>
      <dgm:spPr/>
      <dgm:t>
        <a:bodyPr/>
        <a:lstStyle/>
        <a:p>
          <a:endParaRPr lang="en-US"/>
        </a:p>
      </dgm:t>
    </dgm:pt>
    <dgm:pt modelId="{5935617E-6F71-4994-A8AA-D8039F5C5B04}" type="pres">
      <dgm:prSet presAssocID="{84169CAA-072C-4E46-A763-94F25D50CA64}" presName="spacer" presStyleCnt="0"/>
      <dgm:spPr/>
    </dgm:pt>
    <dgm:pt modelId="{80793DD6-FC7C-4E6D-94E0-8B4CE4EDD2E2}" type="pres">
      <dgm:prSet presAssocID="{882E76CA-9BAD-4D5C-AA31-5E5E3135BD77}" presName="parentText" presStyleLbl="node1" presStyleIdx="2" presStyleCnt="3">
        <dgm:presLayoutVars>
          <dgm:chMax val="0"/>
          <dgm:bulletEnabled val="1"/>
        </dgm:presLayoutVars>
      </dgm:prSet>
      <dgm:spPr/>
      <dgm:t>
        <a:bodyPr/>
        <a:lstStyle/>
        <a:p>
          <a:endParaRPr lang="en-US"/>
        </a:p>
      </dgm:t>
    </dgm:pt>
  </dgm:ptLst>
  <dgm:cxnLst>
    <dgm:cxn modelId="{47972FEF-7856-41FF-9BDB-ED1E9E8E2B4B}" type="presOf" srcId="{9D11D438-D054-49AD-AF31-57A36C536A9E}" destId="{FE019481-501D-4FDE-83E3-F480E3C12EEF}" srcOrd="0" destOrd="0" presId="urn:microsoft.com/office/officeart/2005/8/layout/vList2"/>
    <dgm:cxn modelId="{94E47881-67BE-4DC3-B84D-5DB05D74FDC4}" srcId="{9D11D438-D054-49AD-AF31-57A36C536A9E}" destId="{A4A6B147-D125-4FB0-B244-270468C47421}" srcOrd="0" destOrd="0" parTransId="{BA1381B7-FF58-4F48-BCDD-08A5769C94F5}" sibTransId="{B34C2A6F-8514-41C2-A220-67D022297861}"/>
    <dgm:cxn modelId="{23252CB2-A15C-4E35-AE4E-F2FD2B733B5A}" type="presOf" srcId="{A4A6B147-D125-4FB0-B244-270468C47421}" destId="{258567F8-0A7C-4B4C-981D-714D6F3E8B68}" srcOrd="0" destOrd="0" presId="urn:microsoft.com/office/officeart/2005/8/layout/vList2"/>
    <dgm:cxn modelId="{AC6F702F-B4BD-4C66-9A59-7854192403FE}" type="presOf" srcId="{882E76CA-9BAD-4D5C-AA31-5E5E3135BD77}" destId="{80793DD6-FC7C-4E6D-94E0-8B4CE4EDD2E2}" srcOrd="0" destOrd="0" presId="urn:microsoft.com/office/officeart/2005/8/layout/vList2"/>
    <dgm:cxn modelId="{48063E85-A889-4ED0-8AC1-77D89693513B}" type="presOf" srcId="{1EC77654-DD92-4F42-AF75-9289598FFF0A}" destId="{054B67D6-E9D3-4504-9B4E-3D0FE2856A61}" srcOrd="0" destOrd="0" presId="urn:microsoft.com/office/officeart/2005/8/layout/vList2"/>
    <dgm:cxn modelId="{CF08FC10-1F67-43B5-A909-6584A1DC5237}" srcId="{9D11D438-D054-49AD-AF31-57A36C536A9E}" destId="{882E76CA-9BAD-4D5C-AA31-5E5E3135BD77}" srcOrd="2" destOrd="0" parTransId="{D9B32052-38BD-4E0F-AAE6-48FE994F80B3}" sibTransId="{7AD7C2D2-8805-4E9A-8A22-9560EDDE9716}"/>
    <dgm:cxn modelId="{1E5C5254-6404-4EFB-B53D-3446B841CC01}" srcId="{9D11D438-D054-49AD-AF31-57A36C536A9E}" destId="{1EC77654-DD92-4F42-AF75-9289598FFF0A}" srcOrd="1" destOrd="0" parTransId="{6AF9351E-E836-4E63-8378-0582AFEE83D9}" sibTransId="{84169CAA-072C-4E46-A763-94F25D50CA64}"/>
    <dgm:cxn modelId="{9461154B-105F-46DB-9466-762E10FD8202}" type="presParOf" srcId="{FE019481-501D-4FDE-83E3-F480E3C12EEF}" destId="{258567F8-0A7C-4B4C-981D-714D6F3E8B68}" srcOrd="0" destOrd="0" presId="urn:microsoft.com/office/officeart/2005/8/layout/vList2"/>
    <dgm:cxn modelId="{ECA175C8-22AB-4167-A32E-0ABC135898EF}" type="presParOf" srcId="{FE019481-501D-4FDE-83E3-F480E3C12EEF}" destId="{830E32A4-4D8E-4DB5-AF29-9B8AF0E21D3F}" srcOrd="1" destOrd="0" presId="urn:microsoft.com/office/officeart/2005/8/layout/vList2"/>
    <dgm:cxn modelId="{0694BD27-0B84-4E45-A8BD-5FEBB9FB420B}" type="presParOf" srcId="{FE019481-501D-4FDE-83E3-F480E3C12EEF}" destId="{054B67D6-E9D3-4504-9B4E-3D0FE2856A61}" srcOrd="2" destOrd="0" presId="urn:microsoft.com/office/officeart/2005/8/layout/vList2"/>
    <dgm:cxn modelId="{BD8CEBBB-4875-4285-AC87-F98088BC3F6D}" type="presParOf" srcId="{FE019481-501D-4FDE-83E3-F480E3C12EEF}" destId="{5935617E-6F71-4994-A8AA-D8039F5C5B04}" srcOrd="3" destOrd="0" presId="urn:microsoft.com/office/officeart/2005/8/layout/vList2"/>
    <dgm:cxn modelId="{4B519DF5-E539-4D53-905E-E56028A9D963}" type="presParOf" srcId="{FE019481-501D-4FDE-83E3-F480E3C12EEF}" destId="{80793DD6-FC7C-4E6D-94E0-8B4CE4EDD2E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03903C4-060E-4FD0-BC15-98B7E092C4D6}" type="doc">
      <dgm:prSet loTypeId="urn:diagrams.loki3.com/VaryingWidthList+Icon" loCatId="list" qsTypeId="urn:microsoft.com/office/officeart/2005/8/quickstyle/simple1" qsCatId="simple" csTypeId="urn:microsoft.com/office/officeart/2005/8/colors/colorful1" csCatId="colorful" phldr="1"/>
      <dgm:spPr/>
    </dgm:pt>
    <dgm:pt modelId="{17E4AE4F-FE11-4F72-9EF3-6E38C3BF3DAA}">
      <dgm:prSet phldrT="[Text]"/>
      <dgm:spPr/>
      <dgm:t>
        <a:bodyPr/>
        <a:lstStyle/>
        <a:p>
          <a:r>
            <a:rPr lang="en-US" dirty="0" smtClean="0"/>
            <a:t>You are a role model</a:t>
          </a:r>
          <a:endParaRPr lang="en-US" dirty="0"/>
        </a:p>
      </dgm:t>
    </dgm:pt>
    <dgm:pt modelId="{A8FF0586-50D3-4036-AED1-958225CD7BC0}" type="parTrans" cxnId="{3E6DE744-DFFB-43A3-B8C4-D58C029FDFDB}">
      <dgm:prSet/>
      <dgm:spPr/>
    </dgm:pt>
    <dgm:pt modelId="{354D7843-F49F-437D-B1CE-0A6EC0504649}" type="sibTrans" cxnId="{3E6DE744-DFFB-43A3-B8C4-D58C029FDFDB}">
      <dgm:prSet/>
      <dgm:spPr/>
    </dgm:pt>
    <dgm:pt modelId="{77B6B406-F03B-4733-A41D-71851AB78B27}">
      <dgm:prSet phldrT="[Text]"/>
      <dgm:spPr/>
      <dgm:t>
        <a:bodyPr/>
        <a:lstStyle/>
        <a:p>
          <a:r>
            <a:rPr lang="en-US" dirty="0" smtClean="0"/>
            <a:t>Pay attention to your behavior</a:t>
          </a:r>
          <a:endParaRPr lang="en-US" dirty="0"/>
        </a:p>
      </dgm:t>
    </dgm:pt>
    <dgm:pt modelId="{1EE666E9-BF8C-40C3-ABF0-FB45CA431560}" type="parTrans" cxnId="{2920DA99-9FC0-45FC-9486-391AF5CE7A93}">
      <dgm:prSet/>
      <dgm:spPr/>
    </dgm:pt>
    <dgm:pt modelId="{DD55D73C-1A1F-4990-B26C-99358165F157}" type="sibTrans" cxnId="{2920DA99-9FC0-45FC-9486-391AF5CE7A93}">
      <dgm:prSet/>
      <dgm:spPr/>
    </dgm:pt>
    <dgm:pt modelId="{05C1ED9B-F1A7-4C86-AAB4-47167BACB819}">
      <dgm:prSet phldrT="[Text]"/>
      <dgm:spPr/>
      <dgm:t>
        <a:bodyPr/>
        <a:lstStyle/>
        <a:p>
          <a:r>
            <a:rPr lang="en-US" dirty="0" smtClean="0"/>
            <a:t>You set the tone</a:t>
          </a:r>
          <a:endParaRPr lang="en-US" dirty="0"/>
        </a:p>
      </dgm:t>
    </dgm:pt>
    <dgm:pt modelId="{BEA29C5B-C36F-457F-917C-FD038A5687BD}" type="parTrans" cxnId="{DB78A6F6-3839-4B30-9E6F-43591DCF68BA}">
      <dgm:prSet/>
      <dgm:spPr/>
    </dgm:pt>
    <dgm:pt modelId="{34F3E51B-2B58-4708-B258-CA0AA8AB1533}" type="sibTrans" cxnId="{DB78A6F6-3839-4B30-9E6F-43591DCF68BA}">
      <dgm:prSet/>
      <dgm:spPr/>
    </dgm:pt>
    <dgm:pt modelId="{66FB51F0-427F-4BB8-90C8-ADE480C81C23}" type="pres">
      <dgm:prSet presAssocID="{A03903C4-060E-4FD0-BC15-98B7E092C4D6}" presName="Name0" presStyleCnt="0">
        <dgm:presLayoutVars>
          <dgm:resizeHandles/>
        </dgm:presLayoutVars>
      </dgm:prSet>
      <dgm:spPr/>
    </dgm:pt>
    <dgm:pt modelId="{F3197740-EFBB-4DD4-BD23-124DE1B9C3E8}" type="pres">
      <dgm:prSet presAssocID="{17E4AE4F-FE11-4F72-9EF3-6E38C3BF3DAA}" presName="text" presStyleLbl="node1" presStyleIdx="0" presStyleCnt="3">
        <dgm:presLayoutVars>
          <dgm:bulletEnabled val="1"/>
        </dgm:presLayoutVars>
      </dgm:prSet>
      <dgm:spPr/>
      <dgm:t>
        <a:bodyPr/>
        <a:lstStyle/>
        <a:p>
          <a:endParaRPr lang="en-US"/>
        </a:p>
      </dgm:t>
    </dgm:pt>
    <dgm:pt modelId="{A071E03C-FABC-47E0-A1FE-9B5FFA778005}" type="pres">
      <dgm:prSet presAssocID="{354D7843-F49F-437D-B1CE-0A6EC0504649}" presName="space" presStyleCnt="0"/>
      <dgm:spPr/>
    </dgm:pt>
    <dgm:pt modelId="{2EA9DC35-85C3-4A07-A293-03C89C7371E4}" type="pres">
      <dgm:prSet presAssocID="{77B6B406-F03B-4733-A41D-71851AB78B27}" presName="text" presStyleLbl="node1" presStyleIdx="1" presStyleCnt="3">
        <dgm:presLayoutVars>
          <dgm:bulletEnabled val="1"/>
        </dgm:presLayoutVars>
      </dgm:prSet>
      <dgm:spPr/>
      <dgm:t>
        <a:bodyPr/>
        <a:lstStyle/>
        <a:p>
          <a:endParaRPr lang="en-US"/>
        </a:p>
      </dgm:t>
    </dgm:pt>
    <dgm:pt modelId="{525317DF-9C61-45DF-924B-8A61530225BB}" type="pres">
      <dgm:prSet presAssocID="{DD55D73C-1A1F-4990-B26C-99358165F157}" presName="space" presStyleCnt="0"/>
      <dgm:spPr/>
    </dgm:pt>
    <dgm:pt modelId="{59BB6B31-ECC4-4423-ADB0-1E8017FB5A98}" type="pres">
      <dgm:prSet presAssocID="{05C1ED9B-F1A7-4C86-AAB4-47167BACB819}" presName="text" presStyleLbl="node1" presStyleIdx="2" presStyleCnt="3">
        <dgm:presLayoutVars>
          <dgm:bulletEnabled val="1"/>
        </dgm:presLayoutVars>
      </dgm:prSet>
      <dgm:spPr/>
      <dgm:t>
        <a:bodyPr/>
        <a:lstStyle/>
        <a:p>
          <a:endParaRPr lang="en-US"/>
        </a:p>
      </dgm:t>
    </dgm:pt>
  </dgm:ptLst>
  <dgm:cxnLst>
    <dgm:cxn modelId="{D4F44718-0ECD-43FB-AD91-1036683E5773}" type="presOf" srcId="{05C1ED9B-F1A7-4C86-AAB4-47167BACB819}" destId="{59BB6B31-ECC4-4423-ADB0-1E8017FB5A98}" srcOrd="0" destOrd="0" presId="urn:diagrams.loki3.com/VaryingWidthList+Icon"/>
    <dgm:cxn modelId="{90D01767-16E4-4387-A069-F1233C3966F6}" type="presOf" srcId="{A03903C4-060E-4FD0-BC15-98B7E092C4D6}" destId="{66FB51F0-427F-4BB8-90C8-ADE480C81C23}" srcOrd="0" destOrd="0" presId="urn:diagrams.loki3.com/VaryingWidthList+Icon"/>
    <dgm:cxn modelId="{3E6DE744-DFFB-43A3-B8C4-D58C029FDFDB}" srcId="{A03903C4-060E-4FD0-BC15-98B7E092C4D6}" destId="{17E4AE4F-FE11-4F72-9EF3-6E38C3BF3DAA}" srcOrd="0" destOrd="0" parTransId="{A8FF0586-50D3-4036-AED1-958225CD7BC0}" sibTransId="{354D7843-F49F-437D-B1CE-0A6EC0504649}"/>
    <dgm:cxn modelId="{DB78A6F6-3839-4B30-9E6F-43591DCF68BA}" srcId="{A03903C4-060E-4FD0-BC15-98B7E092C4D6}" destId="{05C1ED9B-F1A7-4C86-AAB4-47167BACB819}" srcOrd="2" destOrd="0" parTransId="{BEA29C5B-C36F-457F-917C-FD038A5687BD}" sibTransId="{34F3E51B-2B58-4708-B258-CA0AA8AB1533}"/>
    <dgm:cxn modelId="{22F54D59-C477-46D5-A956-57426A1193D7}" type="presOf" srcId="{17E4AE4F-FE11-4F72-9EF3-6E38C3BF3DAA}" destId="{F3197740-EFBB-4DD4-BD23-124DE1B9C3E8}" srcOrd="0" destOrd="0" presId="urn:diagrams.loki3.com/VaryingWidthList+Icon"/>
    <dgm:cxn modelId="{2920DA99-9FC0-45FC-9486-391AF5CE7A93}" srcId="{A03903C4-060E-4FD0-BC15-98B7E092C4D6}" destId="{77B6B406-F03B-4733-A41D-71851AB78B27}" srcOrd="1" destOrd="0" parTransId="{1EE666E9-BF8C-40C3-ABF0-FB45CA431560}" sibTransId="{DD55D73C-1A1F-4990-B26C-99358165F157}"/>
    <dgm:cxn modelId="{C7C101F0-DBAB-4545-95C8-F90F5225DEDD}" type="presOf" srcId="{77B6B406-F03B-4733-A41D-71851AB78B27}" destId="{2EA9DC35-85C3-4A07-A293-03C89C7371E4}" srcOrd="0" destOrd="0" presId="urn:diagrams.loki3.com/VaryingWidthList+Icon"/>
    <dgm:cxn modelId="{CC5842FE-9443-491B-BE2C-50DC6FDC3499}" type="presParOf" srcId="{66FB51F0-427F-4BB8-90C8-ADE480C81C23}" destId="{F3197740-EFBB-4DD4-BD23-124DE1B9C3E8}" srcOrd="0" destOrd="0" presId="urn:diagrams.loki3.com/VaryingWidthList+Icon"/>
    <dgm:cxn modelId="{D9919E4E-FEEF-4DF7-8B4B-D975EA12039F}" type="presParOf" srcId="{66FB51F0-427F-4BB8-90C8-ADE480C81C23}" destId="{A071E03C-FABC-47E0-A1FE-9B5FFA778005}" srcOrd="1" destOrd="0" presId="urn:diagrams.loki3.com/VaryingWidthList+Icon"/>
    <dgm:cxn modelId="{16DE6845-AEA8-461B-BE1F-E03D01E7133F}" type="presParOf" srcId="{66FB51F0-427F-4BB8-90C8-ADE480C81C23}" destId="{2EA9DC35-85C3-4A07-A293-03C89C7371E4}" srcOrd="2" destOrd="0" presId="urn:diagrams.loki3.com/VaryingWidthList+Icon"/>
    <dgm:cxn modelId="{6BF49A96-DD3C-41C4-A971-AA74F0CE948F}" type="presParOf" srcId="{66FB51F0-427F-4BB8-90C8-ADE480C81C23}" destId="{525317DF-9C61-45DF-924B-8A61530225BB}" srcOrd="3" destOrd="0" presId="urn:diagrams.loki3.com/VaryingWidthList+Icon"/>
    <dgm:cxn modelId="{5C93524D-C9BF-420D-A762-05A48DA5AD18}" type="presParOf" srcId="{66FB51F0-427F-4BB8-90C8-ADE480C81C23}" destId="{59BB6B31-ECC4-4423-ADB0-1E8017FB5A9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917292E3-0760-4B8E-981A-DCD5F10BFF0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3C9A219-131C-4FFB-9787-27F98EC4266F}">
      <dgm:prSet phldrT="[Text]"/>
      <dgm:spPr/>
      <dgm:t>
        <a:bodyPr/>
        <a:lstStyle/>
        <a:p>
          <a:r>
            <a:rPr lang="en-US" dirty="0" smtClean="0"/>
            <a:t>Establish your ground rules</a:t>
          </a:r>
          <a:endParaRPr lang="en-US" dirty="0"/>
        </a:p>
      </dgm:t>
    </dgm:pt>
    <dgm:pt modelId="{189BE4F3-CC54-4CBF-BFEA-F16DB2AD2E93}" type="parTrans" cxnId="{D0A3FDFC-9D10-4F73-B264-B491015ECBA5}">
      <dgm:prSet/>
      <dgm:spPr/>
      <dgm:t>
        <a:bodyPr/>
        <a:lstStyle/>
        <a:p>
          <a:endParaRPr lang="en-US"/>
        </a:p>
      </dgm:t>
    </dgm:pt>
    <dgm:pt modelId="{D630522F-3BFB-41AB-BD3A-CF4EF4B3488C}" type="sibTrans" cxnId="{D0A3FDFC-9D10-4F73-B264-B491015ECBA5}">
      <dgm:prSet/>
      <dgm:spPr/>
      <dgm:t>
        <a:bodyPr/>
        <a:lstStyle/>
        <a:p>
          <a:endParaRPr lang="en-US"/>
        </a:p>
      </dgm:t>
    </dgm:pt>
    <dgm:pt modelId="{A7B7169A-9865-4253-8A88-D5183563C401}">
      <dgm:prSet phldrT="[Text]"/>
      <dgm:spPr/>
      <dgm:t>
        <a:bodyPr/>
        <a:lstStyle/>
        <a:p>
          <a:r>
            <a:rPr lang="en-US" dirty="0" smtClean="0"/>
            <a:t>Office hours</a:t>
          </a:r>
          <a:endParaRPr lang="en-US" dirty="0"/>
        </a:p>
      </dgm:t>
    </dgm:pt>
    <dgm:pt modelId="{DACAF782-C2ED-44BD-A96D-2FBE64999D05}" type="parTrans" cxnId="{1CD8F185-03CD-4701-92B0-46AB311A44DA}">
      <dgm:prSet/>
      <dgm:spPr/>
      <dgm:t>
        <a:bodyPr/>
        <a:lstStyle/>
        <a:p>
          <a:endParaRPr lang="en-US"/>
        </a:p>
      </dgm:t>
    </dgm:pt>
    <dgm:pt modelId="{CD6D9000-8B74-426D-B5F6-DE2A4BD10949}" type="sibTrans" cxnId="{1CD8F185-03CD-4701-92B0-46AB311A44DA}">
      <dgm:prSet/>
      <dgm:spPr/>
      <dgm:t>
        <a:bodyPr/>
        <a:lstStyle/>
        <a:p>
          <a:endParaRPr lang="en-US"/>
        </a:p>
      </dgm:t>
    </dgm:pt>
    <dgm:pt modelId="{9404091E-4C3D-41A7-A224-E5740315C44E}">
      <dgm:prSet phldrT="[Text]"/>
      <dgm:spPr/>
      <dgm:t>
        <a:bodyPr/>
        <a:lstStyle/>
        <a:p>
          <a:r>
            <a:rPr lang="en-US" dirty="0" smtClean="0"/>
            <a:t>Ensure all employees are aware</a:t>
          </a:r>
          <a:endParaRPr lang="en-US" dirty="0"/>
        </a:p>
      </dgm:t>
    </dgm:pt>
    <dgm:pt modelId="{15E207D5-83BA-483B-9B66-34610D710E81}" type="parTrans" cxnId="{050222C5-E423-4CCF-B122-B79C5D732262}">
      <dgm:prSet/>
      <dgm:spPr/>
      <dgm:t>
        <a:bodyPr/>
        <a:lstStyle/>
        <a:p>
          <a:endParaRPr lang="en-US"/>
        </a:p>
      </dgm:t>
    </dgm:pt>
    <dgm:pt modelId="{6C3B7730-A965-482F-8AD3-D021371BBF01}" type="sibTrans" cxnId="{050222C5-E423-4CCF-B122-B79C5D732262}">
      <dgm:prSet/>
      <dgm:spPr/>
      <dgm:t>
        <a:bodyPr/>
        <a:lstStyle/>
        <a:p>
          <a:endParaRPr lang="en-US"/>
        </a:p>
      </dgm:t>
    </dgm:pt>
    <dgm:pt modelId="{CA0017C1-DD1B-4BB8-9C5B-CBA544273410}" type="pres">
      <dgm:prSet presAssocID="{917292E3-0760-4B8E-981A-DCD5F10BFF0E}" presName="linear" presStyleCnt="0">
        <dgm:presLayoutVars>
          <dgm:dir/>
          <dgm:animLvl val="lvl"/>
          <dgm:resizeHandles val="exact"/>
        </dgm:presLayoutVars>
      </dgm:prSet>
      <dgm:spPr/>
      <dgm:t>
        <a:bodyPr/>
        <a:lstStyle/>
        <a:p>
          <a:endParaRPr lang="en-US"/>
        </a:p>
      </dgm:t>
    </dgm:pt>
    <dgm:pt modelId="{364583D6-A4E9-42DB-8150-4BA572BCB2DF}" type="pres">
      <dgm:prSet presAssocID="{63C9A219-131C-4FFB-9787-27F98EC4266F}" presName="parentLin" presStyleCnt="0"/>
      <dgm:spPr/>
    </dgm:pt>
    <dgm:pt modelId="{9D8CC251-2A80-4265-8675-4BC5857748EB}" type="pres">
      <dgm:prSet presAssocID="{63C9A219-131C-4FFB-9787-27F98EC4266F}" presName="parentLeftMargin" presStyleLbl="node1" presStyleIdx="0" presStyleCnt="3"/>
      <dgm:spPr/>
      <dgm:t>
        <a:bodyPr/>
        <a:lstStyle/>
        <a:p>
          <a:endParaRPr lang="en-US"/>
        </a:p>
      </dgm:t>
    </dgm:pt>
    <dgm:pt modelId="{BC20682C-D542-4587-B07A-7494D664BBBA}" type="pres">
      <dgm:prSet presAssocID="{63C9A219-131C-4FFB-9787-27F98EC4266F}" presName="parentText" presStyleLbl="node1" presStyleIdx="0" presStyleCnt="3">
        <dgm:presLayoutVars>
          <dgm:chMax val="0"/>
          <dgm:bulletEnabled val="1"/>
        </dgm:presLayoutVars>
      </dgm:prSet>
      <dgm:spPr/>
      <dgm:t>
        <a:bodyPr/>
        <a:lstStyle/>
        <a:p>
          <a:endParaRPr lang="en-US"/>
        </a:p>
      </dgm:t>
    </dgm:pt>
    <dgm:pt modelId="{815B4878-26C2-492C-9DB6-2B368AFBF2FA}" type="pres">
      <dgm:prSet presAssocID="{63C9A219-131C-4FFB-9787-27F98EC4266F}" presName="negativeSpace" presStyleCnt="0"/>
      <dgm:spPr/>
    </dgm:pt>
    <dgm:pt modelId="{F557CAF9-BD32-46F8-B345-D83284BD1CBF}" type="pres">
      <dgm:prSet presAssocID="{63C9A219-131C-4FFB-9787-27F98EC4266F}" presName="childText" presStyleLbl="conFgAcc1" presStyleIdx="0" presStyleCnt="3">
        <dgm:presLayoutVars>
          <dgm:bulletEnabled val="1"/>
        </dgm:presLayoutVars>
      </dgm:prSet>
      <dgm:spPr>
        <a:noFill/>
      </dgm:spPr>
    </dgm:pt>
    <dgm:pt modelId="{FB7FA8C9-F35B-4C02-91DD-60E479563334}" type="pres">
      <dgm:prSet presAssocID="{D630522F-3BFB-41AB-BD3A-CF4EF4B3488C}" presName="spaceBetweenRectangles" presStyleCnt="0"/>
      <dgm:spPr/>
    </dgm:pt>
    <dgm:pt modelId="{C7D177B4-3876-4FD7-95AB-D5AD792D764C}" type="pres">
      <dgm:prSet presAssocID="{A7B7169A-9865-4253-8A88-D5183563C401}" presName="parentLin" presStyleCnt="0"/>
      <dgm:spPr/>
    </dgm:pt>
    <dgm:pt modelId="{4411C570-A0D3-4DC2-B201-ECC0F7637B43}" type="pres">
      <dgm:prSet presAssocID="{A7B7169A-9865-4253-8A88-D5183563C401}" presName="parentLeftMargin" presStyleLbl="node1" presStyleIdx="0" presStyleCnt="3"/>
      <dgm:spPr/>
      <dgm:t>
        <a:bodyPr/>
        <a:lstStyle/>
        <a:p>
          <a:endParaRPr lang="en-US"/>
        </a:p>
      </dgm:t>
    </dgm:pt>
    <dgm:pt modelId="{558AC9ED-56F5-4906-B8BB-803C1947B67C}" type="pres">
      <dgm:prSet presAssocID="{A7B7169A-9865-4253-8A88-D5183563C401}" presName="parentText" presStyleLbl="node1" presStyleIdx="1" presStyleCnt="3">
        <dgm:presLayoutVars>
          <dgm:chMax val="0"/>
          <dgm:bulletEnabled val="1"/>
        </dgm:presLayoutVars>
      </dgm:prSet>
      <dgm:spPr/>
      <dgm:t>
        <a:bodyPr/>
        <a:lstStyle/>
        <a:p>
          <a:endParaRPr lang="en-US"/>
        </a:p>
      </dgm:t>
    </dgm:pt>
    <dgm:pt modelId="{2D6A98BA-8F41-4BCF-AE27-C9CBD25B2622}" type="pres">
      <dgm:prSet presAssocID="{A7B7169A-9865-4253-8A88-D5183563C401}" presName="negativeSpace" presStyleCnt="0"/>
      <dgm:spPr/>
    </dgm:pt>
    <dgm:pt modelId="{E245B5C6-93C9-4606-BE0F-EB72F8A3D0CE}" type="pres">
      <dgm:prSet presAssocID="{A7B7169A-9865-4253-8A88-D5183563C401}" presName="childText" presStyleLbl="conFgAcc1" presStyleIdx="1" presStyleCnt="3">
        <dgm:presLayoutVars>
          <dgm:bulletEnabled val="1"/>
        </dgm:presLayoutVars>
      </dgm:prSet>
      <dgm:spPr>
        <a:noFill/>
      </dgm:spPr>
    </dgm:pt>
    <dgm:pt modelId="{F12BD9C1-F31E-4563-810B-B1CDEF421436}" type="pres">
      <dgm:prSet presAssocID="{CD6D9000-8B74-426D-B5F6-DE2A4BD10949}" presName="spaceBetweenRectangles" presStyleCnt="0"/>
      <dgm:spPr/>
    </dgm:pt>
    <dgm:pt modelId="{C6852A8B-C303-4D04-A822-E1C645848CEA}" type="pres">
      <dgm:prSet presAssocID="{9404091E-4C3D-41A7-A224-E5740315C44E}" presName="parentLin" presStyleCnt="0"/>
      <dgm:spPr/>
    </dgm:pt>
    <dgm:pt modelId="{21BBB580-E0D2-467F-ACB4-DFF4BEDB4473}" type="pres">
      <dgm:prSet presAssocID="{9404091E-4C3D-41A7-A224-E5740315C44E}" presName="parentLeftMargin" presStyleLbl="node1" presStyleIdx="1" presStyleCnt="3"/>
      <dgm:spPr/>
      <dgm:t>
        <a:bodyPr/>
        <a:lstStyle/>
        <a:p>
          <a:endParaRPr lang="en-US"/>
        </a:p>
      </dgm:t>
    </dgm:pt>
    <dgm:pt modelId="{A54E8099-E6D2-4039-947E-708859E92957}" type="pres">
      <dgm:prSet presAssocID="{9404091E-4C3D-41A7-A224-E5740315C44E}" presName="parentText" presStyleLbl="node1" presStyleIdx="2" presStyleCnt="3">
        <dgm:presLayoutVars>
          <dgm:chMax val="0"/>
          <dgm:bulletEnabled val="1"/>
        </dgm:presLayoutVars>
      </dgm:prSet>
      <dgm:spPr/>
      <dgm:t>
        <a:bodyPr/>
        <a:lstStyle/>
        <a:p>
          <a:endParaRPr lang="en-US"/>
        </a:p>
      </dgm:t>
    </dgm:pt>
    <dgm:pt modelId="{EE4F3A55-8318-4F80-BC00-18C7ABE0283B}" type="pres">
      <dgm:prSet presAssocID="{9404091E-4C3D-41A7-A224-E5740315C44E}" presName="negativeSpace" presStyleCnt="0"/>
      <dgm:spPr/>
    </dgm:pt>
    <dgm:pt modelId="{5E79269F-89C3-45E9-8033-0ACD3BF1E09C}" type="pres">
      <dgm:prSet presAssocID="{9404091E-4C3D-41A7-A224-E5740315C44E}" presName="childText" presStyleLbl="conFgAcc1" presStyleIdx="2" presStyleCnt="3">
        <dgm:presLayoutVars>
          <dgm:bulletEnabled val="1"/>
        </dgm:presLayoutVars>
      </dgm:prSet>
      <dgm:spPr>
        <a:noFill/>
      </dgm:spPr>
    </dgm:pt>
  </dgm:ptLst>
  <dgm:cxnLst>
    <dgm:cxn modelId="{050222C5-E423-4CCF-B122-B79C5D732262}" srcId="{917292E3-0760-4B8E-981A-DCD5F10BFF0E}" destId="{9404091E-4C3D-41A7-A224-E5740315C44E}" srcOrd="2" destOrd="0" parTransId="{15E207D5-83BA-483B-9B66-34610D710E81}" sibTransId="{6C3B7730-A965-482F-8AD3-D021371BBF01}"/>
    <dgm:cxn modelId="{34B6C35E-F912-46CB-BE3D-150B290EBC98}" type="presOf" srcId="{917292E3-0760-4B8E-981A-DCD5F10BFF0E}" destId="{CA0017C1-DD1B-4BB8-9C5B-CBA544273410}" srcOrd="0" destOrd="0" presId="urn:microsoft.com/office/officeart/2005/8/layout/list1"/>
    <dgm:cxn modelId="{1ED994C9-1A1B-4085-A43D-FDA49A7E7A0A}" type="presOf" srcId="{9404091E-4C3D-41A7-A224-E5740315C44E}" destId="{A54E8099-E6D2-4039-947E-708859E92957}" srcOrd="1" destOrd="0" presId="urn:microsoft.com/office/officeart/2005/8/layout/list1"/>
    <dgm:cxn modelId="{82458239-7E3B-4D6D-BBF6-1F9B6A09332F}" type="presOf" srcId="{A7B7169A-9865-4253-8A88-D5183563C401}" destId="{558AC9ED-56F5-4906-B8BB-803C1947B67C}" srcOrd="1" destOrd="0" presId="urn:microsoft.com/office/officeart/2005/8/layout/list1"/>
    <dgm:cxn modelId="{A51A0A0B-BE62-4583-A63F-5CD6695A3BA7}" type="presOf" srcId="{9404091E-4C3D-41A7-A224-E5740315C44E}" destId="{21BBB580-E0D2-467F-ACB4-DFF4BEDB4473}" srcOrd="0" destOrd="0" presId="urn:microsoft.com/office/officeart/2005/8/layout/list1"/>
    <dgm:cxn modelId="{D0A3FDFC-9D10-4F73-B264-B491015ECBA5}" srcId="{917292E3-0760-4B8E-981A-DCD5F10BFF0E}" destId="{63C9A219-131C-4FFB-9787-27F98EC4266F}" srcOrd="0" destOrd="0" parTransId="{189BE4F3-CC54-4CBF-BFEA-F16DB2AD2E93}" sibTransId="{D630522F-3BFB-41AB-BD3A-CF4EF4B3488C}"/>
    <dgm:cxn modelId="{5AFC2343-4471-4636-A628-E2CD191CBCB8}" type="presOf" srcId="{63C9A219-131C-4FFB-9787-27F98EC4266F}" destId="{BC20682C-D542-4587-B07A-7494D664BBBA}" srcOrd="1" destOrd="0" presId="urn:microsoft.com/office/officeart/2005/8/layout/list1"/>
    <dgm:cxn modelId="{3B41057B-FAC3-4751-848C-7DE14476A35E}" type="presOf" srcId="{A7B7169A-9865-4253-8A88-D5183563C401}" destId="{4411C570-A0D3-4DC2-B201-ECC0F7637B43}" srcOrd="0" destOrd="0" presId="urn:microsoft.com/office/officeart/2005/8/layout/list1"/>
    <dgm:cxn modelId="{1CD8F185-03CD-4701-92B0-46AB311A44DA}" srcId="{917292E3-0760-4B8E-981A-DCD5F10BFF0E}" destId="{A7B7169A-9865-4253-8A88-D5183563C401}" srcOrd="1" destOrd="0" parTransId="{DACAF782-C2ED-44BD-A96D-2FBE64999D05}" sibTransId="{CD6D9000-8B74-426D-B5F6-DE2A4BD10949}"/>
    <dgm:cxn modelId="{C1D662E8-BB6A-424F-B04C-935FDDBC555B}" type="presOf" srcId="{63C9A219-131C-4FFB-9787-27F98EC4266F}" destId="{9D8CC251-2A80-4265-8675-4BC5857748EB}" srcOrd="0" destOrd="0" presId="urn:microsoft.com/office/officeart/2005/8/layout/list1"/>
    <dgm:cxn modelId="{C764EC46-4BD7-40EF-9DF2-2D18B9DF8A6E}" type="presParOf" srcId="{CA0017C1-DD1B-4BB8-9C5B-CBA544273410}" destId="{364583D6-A4E9-42DB-8150-4BA572BCB2DF}" srcOrd="0" destOrd="0" presId="urn:microsoft.com/office/officeart/2005/8/layout/list1"/>
    <dgm:cxn modelId="{1F598246-9F9A-4C11-ACFC-AE3B4FCD7BA3}" type="presParOf" srcId="{364583D6-A4E9-42DB-8150-4BA572BCB2DF}" destId="{9D8CC251-2A80-4265-8675-4BC5857748EB}" srcOrd="0" destOrd="0" presId="urn:microsoft.com/office/officeart/2005/8/layout/list1"/>
    <dgm:cxn modelId="{F0E9897C-174A-499F-BD0A-286408EC0687}" type="presParOf" srcId="{364583D6-A4E9-42DB-8150-4BA572BCB2DF}" destId="{BC20682C-D542-4587-B07A-7494D664BBBA}" srcOrd="1" destOrd="0" presId="urn:microsoft.com/office/officeart/2005/8/layout/list1"/>
    <dgm:cxn modelId="{044511F5-906E-4725-BF79-3DF0127B41E6}" type="presParOf" srcId="{CA0017C1-DD1B-4BB8-9C5B-CBA544273410}" destId="{815B4878-26C2-492C-9DB6-2B368AFBF2FA}" srcOrd="1" destOrd="0" presId="urn:microsoft.com/office/officeart/2005/8/layout/list1"/>
    <dgm:cxn modelId="{9ACC318C-2FC2-44B8-9092-A17575EC7D66}" type="presParOf" srcId="{CA0017C1-DD1B-4BB8-9C5B-CBA544273410}" destId="{F557CAF9-BD32-46F8-B345-D83284BD1CBF}" srcOrd="2" destOrd="0" presId="urn:microsoft.com/office/officeart/2005/8/layout/list1"/>
    <dgm:cxn modelId="{7020C7B1-0022-47F2-92E4-3510A86D13D7}" type="presParOf" srcId="{CA0017C1-DD1B-4BB8-9C5B-CBA544273410}" destId="{FB7FA8C9-F35B-4C02-91DD-60E479563334}" srcOrd="3" destOrd="0" presId="urn:microsoft.com/office/officeart/2005/8/layout/list1"/>
    <dgm:cxn modelId="{425FE1D4-38EF-4C0E-91F7-B120E8FCAA7C}" type="presParOf" srcId="{CA0017C1-DD1B-4BB8-9C5B-CBA544273410}" destId="{C7D177B4-3876-4FD7-95AB-D5AD792D764C}" srcOrd="4" destOrd="0" presId="urn:microsoft.com/office/officeart/2005/8/layout/list1"/>
    <dgm:cxn modelId="{46E62FD5-C2C7-42A1-BE0B-BFA461C2B4F3}" type="presParOf" srcId="{C7D177B4-3876-4FD7-95AB-D5AD792D764C}" destId="{4411C570-A0D3-4DC2-B201-ECC0F7637B43}" srcOrd="0" destOrd="0" presId="urn:microsoft.com/office/officeart/2005/8/layout/list1"/>
    <dgm:cxn modelId="{0A38794A-4BDE-4497-A43E-6F39A92C8EA0}" type="presParOf" srcId="{C7D177B4-3876-4FD7-95AB-D5AD792D764C}" destId="{558AC9ED-56F5-4906-B8BB-803C1947B67C}" srcOrd="1" destOrd="0" presId="urn:microsoft.com/office/officeart/2005/8/layout/list1"/>
    <dgm:cxn modelId="{F7C238A0-7BD9-4967-9662-DBF4C05155E7}" type="presParOf" srcId="{CA0017C1-DD1B-4BB8-9C5B-CBA544273410}" destId="{2D6A98BA-8F41-4BCF-AE27-C9CBD25B2622}" srcOrd="5" destOrd="0" presId="urn:microsoft.com/office/officeart/2005/8/layout/list1"/>
    <dgm:cxn modelId="{59BF9FE0-61DC-442D-9F1F-CD8BF88AD426}" type="presParOf" srcId="{CA0017C1-DD1B-4BB8-9C5B-CBA544273410}" destId="{E245B5C6-93C9-4606-BE0F-EB72F8A3D0CE}" srcOrd="6" destOrd="0" presId="urn:microsoft.com/office/officeart/2005/8/layout/list1"/>
    <dgm:cxn modelId="{B5E68740-4090-47E4-B322-F4D74FB01231}" type="presParOf" srcId="{CA0017C1-DD1B-4BB8-9C5B-CBA544273410}" destId="{F12BD9C1-F31E-4563-810B-B1CDEF421436}" srcOrd="7" destOrd="0" presId="urn:microsoft.com/office/officeart/2005/8/layout/list1"/>
    <dgm:cxn modelId="{D731E532-FB3B-4ABB-B447-CCD05E3E269A}" type="presParOf" srcId="{CA0017C1-DD1B-4BB8-9C5B-CBA544273410}" destId="{C6852A8B-C303-4D04-A822-E1C645848CEA}" srcOrd="8" destOrd="0" presId="urn:microsoft.com/office/officeart/2005/8/layout/list1"/>
    <dgm:cxn modelId="{213DD758-32A6-40A7-B7AA-459948D51D2F}" type="presParOf" srcId="{C6852A8B-C303-4D04-A822-E1C645848CEA}" destId="{21BBB580-E0D2-467F-ACB4-DFF4BEDB4473}" srcOrd="0" destOrd="0" presId="urn:microsoft.com/office/officeart/2005/8/layout/list1"/>
    <dgm:cxn modelId="{6D71C9C0-E11D-499F-B39B-5702ECD47815}" type="presParOf" srcId="{C6852A8B-C303-4D04-A822-E1C645848CEA}" destId="{A54E8099-E6D2-4039-947E-708859E92957}" srcOrd="1" destOrd="0" presId="urn:microsoft.com/office/officeart/2005/8/layout/list1"/>
    <dgm:cxn modelId="{DD454E01-E854-4434-8409-239B8A05FA5E}" type="presParOf" srcId="{CA0017C1-DD1B-4BB8-9C5B-CBA544273410}" destId="{EE4F3A55-8318-4F80-BC00-18C7ABE0283B}" srcOrd="9" destOrd="0" presId="urn:microsoft.com/office/officeart/2005/8/layout/list1"/>
    <dgm:cxn modelId="{DDF70344-5FAB-4007-BBB7-601B89162C6B}" type="presParOf" srcId="{CA0017C1-DD1B-4BB8-9C5B-CBA544273410}" destId="{5E79269F-89C3-45E9-8033-0ACD3BF1E09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214EFA-370D-4FD0-B1ED-A64A479C55D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0D3267CB-719A-493C-BE58-CF83FA1B4661}">
      <dgm:prSet phldrT="[Text]"/>
      <dgm:spPr/>
      <dgm:t>
        <a:bodyPr/>
        <a:lstStyle/>
        <a:p>
          <a:r>
            <a:rPr lang="en-US" dirty="0" smtClean="0"/>
            <a:t>Monitor success and setbacks</a:t>
          </a:r>
          <a:endParaRPr lang="en-US" dirty="0"/>
        </a:p>
      </dgm:t>
    </dgm:pt>
    <dgm:pt modelId="{02D4B212-DE94-4B35-8A03-85C8E4E0E129}" type="parTrans" cxnId="{FF59160C-F96A-41C9-8B4C-C89D97C78F64}">
      <dgm:prSet/>
      <dgm:spPr/>
      <dgm:t>
        <a:bodyPr/>
        <a:lstStyle/>
        <a:p>
          <a:endParaRPr lang="en-US"/>
        </a:p>
      </dgm:t>
    </dgm:pt>
    <dgm:pt modelId="{45D099EF-ECB5-4CDE-9A9E-553AF04BC5AC}" type="sibTrans" cxnId="{FF59160C-F96A-41C9-8B4C-C89D97C78F64}">
      <dgm:prSet/>
      <dgm:spPr/>
      <dgm:t>
        <a:bodyPr/>
        <a:lstStyle/>
        <a:p>
          <a:endParaRPr lang="en-US" dirty="0"/>
        </a:p>
      </dgm:t>
    </dgm:pt>
    <dgm:pt modelId="{DC75377E-525C-4154-8382-A5C09EE6ED19}">
      <dgm:prSet phldrT="[Text]"/>
      <dgm:spPr/>
      <dgm:t>
        <a:bodyPr/>
        <a:lstStyle/>
        <a:p>
          <a:r>
            <a:rPr lang="en-US" dirty="0" smtClean="0"/>
            <a:t>Eventually add tasks</a:t>
          </a:r>
          <a:endParaRPr lang="en-US" dirty="0"/>
        </a:p>
      </dgm:t>
    </dgm:pt>
    <dgm:pt modelId="{65C4A79E-334B-4519-928C-43ABEDBB130C}" type="parTrans" cxnId="{31184F4D-8161-42A2-B24F-8F226CD2E758}">
      <dgm:prSet/>
      <dgm:spPr/>
      <dgm:t>
        <a:bodyPr/>
        <a:lstStyle/>
        <a:p>
          <a:endParaRPr lang="en-US"/>
        </a:p>
      </dgm:t>
    </dgm:pt>
    <dgm:pt modelId="{D826E4BA-8924-40A5-8C66-71284E7C4340}" type="sibTrans" cxnId="{31184F4D-8161-42A2-B24F-8F226CD2E758}">
      <dgm:prSet/>
      <dgm:spPr/>
      <dgm:t>
        <a:bodyPr/>
        <a:lstStyle/>
        <a:p>
          <a:endParaRPr lang="en-US" dirty="0"/>
        </a:p>
      </dgm:t>
    </dgm:pt>
    <dgm:pt modelId="{C40049B7-F27B-4999-ADE5-7ED010012922}">
      <dgm:prSet phldrT="[Text]"/>
      <dgm:spPr/>
      <dgm:t>
        <a:bodyPr/>
        <a:lstStyle/>
        <a:p>
          <a:r>
            <a:rPr lang="en-US" dirty="0" smtClean="0"/>
            <a:t>Follow up as needed</a:t>
          </a:r>
          <a:endParaRPr lang="en-US" dirty="0"/>
        </a:p>
      </dgm:t>
    </dgm:pt>
    <dgm:pt modelId="{6DA3C78E-E0AF-4904-AA01-9A0BB5A9344F}" type="parTrans" cxnId="{91BCE753-3499-48BA-A7DB-F2E98A5F5F51}">
      <dgm:prSet/>
      <dgm:spPr/>
      <dgm:t>
        <a:bodyPr/>
        <a:lstStyle/>
        <a:p>
          <a:endParaRPr lang="en-US"/>
        </a:p>
      </dgm:t>
    </dgm:pt>
    <dgm:pt modelId="{845B3906-125C-4099-AD83-BD076319DFAD}" type="sibTrans" cxnId="{91BCE753-3499-48BA-A7DB-F2E98A5F5F51}">
      <dgm:prSet/>
      <dgm:spPr/>
      <dgm:t>
        <a:bodyPr/>
        <a:lstStyle/>
        <a:p>
          <a:endParaRPr lang="en-US"/>
        </a:p>
      </dgm:t>
    </dgm:pt>
    <dgm:pt modelId="{78CB6BD1-68D9-4C65-805B-9FF910072DBD}" type="pres">
      <dgm:prSet presAssocID="{34214EFA-370D-4FD0-B1ED-A64A479C55D3}" presName="outerComposite" presStyleCnt="0">
        <dgm:presLayoutVars>
          <dgm:chMax val="5"/>
          <dgm:dir/>
          <dgm:resizeHandles val="exact"/>
        </dgm:presLayoutVars>
      </dgm:prSet>
      <dgm:spPr/>
      <dgm:t>
        <a:bodyPr/>
        <a:lstStyle/>
        <a:p>
          <a:endParaRPr lang="en-US"/>
        </a:p>
      </dgm:t>
    </dgm:pt>
    <dgm:pt modelId="{CE070A36-9283-4976-A8D3-9E1CD7E7E83A}" type="pres">
      <dgm:prSet presAssocID="{34214EFA-370D-4FD0-B1ED-A64A479C55D3}" presName="dummyMaxCanvas" presStyleCnt="0">
        <dgm:presLayoutVars/>
      </dgm:prSet>
      <dgm:spPr/>
    </dgm:pt>
    <dgm:pt modelId="{E6E82781-8753-47EE-A2F6-E323EE244641}" type="pres">
      <dgm:prSet presAssocID="{34214EFA-370D-4FD0-B1ED-A64A479C55D3}" presName="ThreeNodes_1" presStyleLbl="node1" presStyleIdx="0" presStyleCnt="3">
        <dgm:presLayoutVars>
          <dgm:bulletEnabled val="1"/>
        </dgm:presLayoutVars>
      </dgm:prSet>
      <dgm:spPr/>
      <dgm:t>
        <a:bodyPr/>
        <a:lstStyle/>
        <a:p>
          <a:endParaRPr lang="en-US"/>
        </a:p>
      </dgm:t>
    </dgm:pt>
    <dgm:pt modelId="{F948F853-83B8-4711-8817-DE38821014AD}" type="pres">
      <dgm:prSet presAssocID="{34214EFA-370D-4FD0-B1ED-A64A479C55D3}" presName="ThreeNodes_2" presStyleLbl="node1" presStyleIdx="1" presStyleCnt="3">
        <dgm:presLayoutVars>
          <dgm:bulletEnabled val="1"/>
        </dgm:presLayoutVars>
      </dgm:prSet>
      <dgm:spPr/>
      <dgm:t>
        <a:bodyPr/>
        <a:lstStyle/>
        <a:p>
          <a:endParaRPr lang="en-US"/>
        </a:p>
      </dgm:t>
    </dgm:pt>
    <dgm:pt modelId="{8364DD5B-380F-43EA-AF37-2C0269300739}" type="pres">
      <dgm:prSet presAssocID="{34214EFA-370D-4FD0-B1ED-A64A479C55D3}" presName="ThreeNodes_3" presStyleLbl="node1" presStyleIdx="2" presStyleCnt="3">
        <dgm:presLayoutVars>
          <dgm:bulletEnabled val="1"/>
        </dgm:presLayoutVars>
      </dgm:prSet>
      <dgm:spPr/>
      <dgm:t>
        <a:bodyPr/>
        <a:lstStyle/>
        <a:p>
          <a:endParaRPr lang="en-US"/>
        </a:p>
      </dgm:t>
    </dgm:pt>
    <dgm:pt modelId="{ED00351F-1709-4661-8753-08812EB0FEC4}" type="pres">
      <dgm:prSet presAssocID="{34214EFA-370D-4FD0-B1ED-A64A479C55D3}" presName="ThreeConn_1-2" presStyleLbl="fgAccFollowNode1" presStyleIdx="0" presStyleCnt="2">
        <dgm:presLayoutVars>
          <dgm:bulletEnabled val="1"/>
        </dgm:presLayoutVars>
      </dgm:prSet>
      <dgm:spPr/>
      <dgm:t>
        <a:bodyPr/>
        <a:lstStyle/>
        <a:p>
          <a:endParaRPr lang="en-US"/>
        </a:p>
      </dgm:t>
    </dgm:pt>
    <dgm:pt modelId="{A14D8E0C-E7A3-4477-93E3-987465E1DEF2}" type="pres">
      <dgm:prSet presAssocID="{34214EFA-370D-4FD0-B1ED-A64A479C55D3}" presName="ThreeConn_2-3" presStyleLbl="fgAccFollowNode1" presStyleIdx="1" presStyleCnt="2">
        <dgm:presLayoutVars>
          <dgm:bulletEnabled val="1"/>
        </dgm:presLayoutVars>
      </dgm:prSet>
      <dgm:spPr/>
      <dgm:t>
        <a:bodyPr/>
        <a:lstStyle/>
        <a:p>
          <a:endParaRPr lang="en-US"/>
        </a:p>
      </dgm:t>
    </dgm:pt>
    <dgm:pt modelId="{347BCEDE-9A9B-4903-9C1D-A4355449D8C3}" type="pres">
      <dgm:prSet presAssocID="{34214EFA-370D-4FD0-B1ED-A64A479C55D3}" presName="ThreeNodes_1_text" presStyleLbl="node1" presStyleIdx="2" presStyleCnt="3">
        <dgm:presLayoutVars>
          <dgm:bulletEnabled val="1"/>
        </dgm:presLayoutVars>
      </dgm:prSet>
      <dgm:spPr/>
      <dgm:t>
        <a:bodyPr/>
        <a:lstStyle/>
        <a:p>
          <a:endParaRPr lang="en-US"/>
        </a:p>
      </dgm:t>
    </dgm:pt>
    <dgm:pt modelId="{26023AED-CE19-46FA-97F5-739E03CCEE01}" type="pres">
      <dgm:prSet presAssocID="{34214EFA-370D-4FD0-B1ED-A64A479C55D3}" presName="ThreeNodes_2_text" presStyleLbl="node1" presStyleIdx="2" presStyleCnt="3">
        <dgm:presLayoutVars>
          <dgm:bulletEnabled val="1"/>
        </dgm:presLayoutVars>
      </dgm:prSet>
      <dgm:spPr/>
      <dgm:t>
        <a:bodyPr/>
        <a:lstStyle/>
        <a:p>
          <a:endParaRPr lang="en-US"/>
        </a:p>
      </dgm:t>
    </dgm:pt>
    <dgm:pt modelId="{54E7A584-2FD2-4410-BC95-AB26DD1E440F}" type="pres">
      <dgm:prSet presAssocID="{34214EFA-370D-4FD0-B1ED-A64A479C55D3}" presName="ThreeNodes_3_text" presStyleLbl="node1" presStyleIdx="2" presStyleCnt="3">
        <dgm:presLayoutVars>
          <dgm:bulletEnabled val="1"/>
        </dgm:presLayoutVars>
      </dgm:prSet>
      <dgm:spPr/>
      <dgm:t>
        <a:bodyPr/>
        <a:lstStyle/>
        <a:p>
          <a:endParaRPr lang="en-US"/>
        </a:p>
      </dgm:t>
    </dgm:pt>
  </dgm:ptLst>
  <dgm:cxnLst>
    <dgm:cxn modelId="{884C8D25-0850-4BA0-A49C-C3F90BE92B4F}" type="presOf" srcId="{34214EFA-370D-4FD0-B1ED-A64A479C55D3}" destId="{78CB6BD1-68D9-4C65-805B-9FF910072DBD}" srcOrd="0" destOrd="0" presId="urn:microsoft.com/office/officeart/2005/8/layout/vProcess5"/>
    <dgm:cxn modelId="{FF59160C-F96A-41C9-8B4C-C89D97C78F64}" srcId="{34214EFA-370D-4FD0-B1ED-A64A479C55D3}" destId="{0D3267CB-719A-493C-BE58-CF83FA1B4661}" srcOrd="0" destOrd="0" parTransId="{02D4B212-DE94-4B35-8A03-85C8E4E0E129}" sibTransId="{45D099EF-ECB5-4CDE-9A9E-553AF04BC5AC}"/>
    <dgm:cxn modelId="{1130EED2-556D-4072-80E8-AB4E318D89A6}" type="presOf" srcId="{0D3267CB-719A-493C-BE58-CF83FA1B4661}" destId="{347BCEDE-9A9B-4903-9C1D-A4355449D8C3}" srcOrd="1" destOrd="0" presId="urn:microsoft.com/office/officeart/2005/8/layout/vProcess5"/>
    <dgm:cxn modelId="{07139721-EB55-4698-95F0-26035D1526EA}" type="presOf" srcId="{D826E4BA-8924-40A5-8C66-71284E7C4340}" destId="{A14D8E0C-E7A3-4477-93E3-987465E1DEF2}" srcOrd="0" destOrd="0" presId="urn:microsoft.com/office/officeart/2005/8/layout/vProcess5"/>
    <dgm:cxn modelId="{31184F4D-8161-42A2-B24F-8F226CD2E758}" srcId="{34214EFA-370D-4FD0-B1ED-A64A479C55D3}" destId="{DC75377E-525C-4154-8382-A5C09EE6ED19}" srcOrd="1" destOrd="0" parTransId="{65C4A79E-334B-4519-928C-43ABEDBB130C}" sibTransId="{D826E4BA-8924-40A5-8C66-71284E7C4340}"/>
    <dgm:cxn modelId="{944372E1-9213-4125-A971-00507744A5E3}" type="presOf" srcId="{45D099EF-ECB5-4CDE-9A9E-553AF04BC5AC}" destId="{ED00351F-1709-4661-8753-08812EB0FEC4}" srcOrd="0" destOrd="0" presId="urn:microsoft.com/office/officeart/2005/8/layout/vProcess5"/>
    <dgm:cxn modelId="{0FF91435-E5A1-49B8-BD37-EDE0F241438D}" type="presOf" srcId="{C40049B7-F27B-4999-ADE5-7ED010012922}" destId="{54E7A584-2FD2-4410-BC95-AB26DD1E440F}" srcOrd="1" destOrd="0" presId="urn:microsoft.com/office/officeart/2005/8/layout/vProcess5"/>
    <dgm:cxn modelId="{9F9132DB-642D-4324-A3E2-2824177CBDC7}" type="presOf" srcId="{C40049B7-F27B-4999-ADE5-7ED010012922}" destId="{8364DD5B-380F-43EA-AF37-2C0269300739}" srcOrd="0" destOrd="0" presId="urn:microsoft.com/office/officeart/2005/8/layout/vProcess5"/>
    <dgm:cxn modelId="{91BCE753-3499-48BA-A7DB-F2E98A5F5F51}" srcId="{34214EFA-370D-4FD0-B1ED-A64A479C55D3}" destId="{C40049B7-F27B-4999-ADE5-7ED010012922}" srcOrd="2" destOrd="0" parTransId="{6DA3C78E-E0AF-4904-AA01-9A0BB5A9344F}" sibTransId="{845B3906-125C-4099-AD83-BD076319DFAD}"/>
    <dgm:cxn modelId="{26780D8B-C3DC-4EC8-BAAB-57436F22C223}" type="presOf" srcId="{DC75377E-525C-4154-8382-A5C09EE6ED19}" destId="{26023AED-CE19-46FA-97F5-739E03CCEE01}" srcOrd="1" destOrd="0" presId="urn:microsoft.com/office/officeart/2005/8/layout/vProcess5"/>
    <dgm:cxn modelId="{8F744245-CAEB-4B8F-BF65-BF37DC57C431}" type="presOf" srcId="{0D3267CB-719A-493C-BE58-CF83FA1B4661}" destId="{E6E82781-8753-47EE-A2F6-E323EE244641}" srcOrd="0" destOrd="0" presId="urn:microsoft.com/office/officeart/2005/8/layout/vProcess5"/>
    <dgm:cxn modelId="{EAB4DC7B-B62D-400C-A5C9-E013C284F09B}" type="presOf" srcId="{DC75377E-525C-4154-8382-A5C09EE6ED19}" destId="{F948F853-83B8-4711-8817-DE38821014AD}" srcOrd="0" destOrd="0" presId="urn:microsoft.com/office/officeart/2005/8/layout/vProcess5"/>
    <dgm:cxn modelId="{C941E1EF-DB3D-419A-A2D9-0FFDCE8E3C0B}" type="presParOf" srcId="{78CB6BD1-68D9-4C65-805B-9FF910072DBD}" destId="{CE070A36-9283-4976-A8D3-9E1CD7E7E83A}" srcOrd="0" destOrd="0" presId="urn:microsoft.com/office/officeart/2005/8/layout/vProcess5"/>
    <dgm:cxn modelId="{E011664C-11A4-4CC6-A96C-122A8AE3971A}" type="presParOf" srcId="{78CB6BD1-68D9-4C65-805B-9FF910072DBD}" destId="{E6E82781-8753-47EE-A2F6-E323EE244641}" srcOrd="1" destOrd="0" presId="urn:microsoft.com/office/officeart/2005/8/layout/vProcess5"/>
    <dgm:cxn modelId="{21E565CD-F042-4D1F-AC6F-ADDA70841D84}" type="presParOf" srcId="{78CB6BD1-68D9-4C65-805B-9FF910072DBD}" destId="{F948F853-83B8-4711-8817-DE38821014AD}" srcOrd="2" destOrd="0" presId="urn:microsoft.com/office/officeart/2005/8/layout/vProcess5"/>
    <dgm:cxn modelId="{C9D25A66-8ABA-4CFE-96A5-EB96434A7F3A}" type="presParOf" srcId="{78CB6BD1-68D9-4C65-805B-9FF910072DBD}" destId="{8364DD5B-380F-43EA-AF37-2C0269300739}" srcOrd="3" destOrd="0" presId="urn:microsoft.com/office/officeart/2005/8/layout/vProcess5"/>
    <dgm:cxn modelId="{9D49D799-0ABF-455B-9074-B063B5074AF0}" type="presParOf" srcId="{78CB6BD1-68D9-4C65-805B-9FF910072DBD}" destId="{ED00351F-1709-4661-8753-08812EB0FEC4}" srcOrd="4" destOrd="0" presId="urn:microsoft.com/office/officeart/2005/8/layout/vProcess5"/>
    <dgm:cxn modelId="{21D5B9CA-B40F-4967-8F02-86871D505C9A}" type="presParOf" srcId="{78CB6BD1-68D9-4C65-805B-9FF910072DBD}" destId="{A14D8E0C-E7A3-4477-93E3-987465E1DEF2}" srcOrd="5" destOrd="0" presId="urn:microsoft.com/office/officeart/2005/8/layout/vProcess5"/>
    <dgm:cxn modelId="{405EDD94-9C06-4925-9737-5BBCD513DBFD}" type="presParOf" srcId="{78CB6BD1-68D9-4C65-805B-9FF910072DBD}" destId="{347BCEDE-9A9B-4903-9C1D-A4355449D8C3}" srcOrd="6" destOrd="0" presId="urn:microsoft.com/office/officeart/2005/8/layout/vProcess5"/>
    <dgm:cxn modelId="{9FE7C32D-36C4-4F57-A6DC-109A39788E45}" type="presParOf" srcId="{78CB6BD1-68D9-4C65-805B-9FF910072DBD}" destId="{26023AED-CE19-46FA-97F5-739E03CCEE01}" srcOrd="7" destOrd="0" presId="urn:microsoft.com/office/officeart/2005/8/layout/vProcess5"/>
    <dgm:cxn modelId="{ABE34B5A-F45F-45D4-A3DF-EA8D8772EF88}" type="presParOf" srcId="{78CB6BD1-68D9-4C65-805B-9FF910072DBD}" destId="{54E7A584-2FD2-4410-BC95-AB26DD1E440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F756581B-6E81-4925-8C59-91D4C22349F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F3D331-57E0-4C75-9297-9ACA14E74FFF}">
      <dgm:prSet phldrT="[Text]"/>
      <dgm:spPr/>
      <dgm:t>
        <a:bodyPr/>
        <a:lstStyle/>
        <a:p>
          <a:r>
            <a:rPr lang="en-US" dirty="0" smtClean="0"/>
            <a:t>Continue coaching and advising as needed</a:t>
          </a:r>
          <a:endParaRPr lang="en-US" dirty="0"/>
        </a:p>
      </dgm:t>
    </dgm:pt>
    <dgm:pt modelId="{F70A578F-16FF-4E47-A57C-D7A0155286A8}" type="parTrans" cxnId="{3470A743-E64B-43A5-8A70-3ACB87A0ECF2}">
      <dgm:prSet/>
      <dgm:spPr/>
      <dgm:t>
        <a:bodyPr/>
        <a:lstStyle/>
        <a:p>
          <a:endParaRPr lang="en-US"/>
        </a:p>
      </dgm:t>
    </dgm:pt>
    <dgm:pt modelId="{A55BA4C7-8A5B-4C1E-B5C3-793D349F3271}" type="sibTrans" cxnId="{3470A743-E64B-43A5-8A70-3ACB87A0ECF2}">
      <dgm:prSet/>
      <dgm:spPr/>
      <dgm:t>
        <a:bodyPr/>
        <a:lstStyle/>
        <a:p>
          <a:endParaRPr lang="en-US"/>
        </a:p>
      </dgm:t>
    </dgm:pt>
    <dgm:pt modelId="{44557E58-0801-4839-BAB7-301F13063CD9}">
      <dgm:prSet phldrT="[Text]"/>
      <dgm:spPr/>
      <dgm:t>
        <a:bodyPr/>
        <a:lstStyle/>
        <a:p>
          <a:r>
            <a:rPr lang="en-US" dirty="0" smtClean="0"/>
            <a:t>Be available to your employees</a:t>
          </a:r>
          <a:endParaRPr lang="en-US" dirty="0"/>
        </a:p>
      </dgm:t>
    </dgm:pt>
    <dgm:pt modelId="{CCE102AA-785E-4753-BF99-B21316A5D233}" type="parTrans" cxnId="{D49D2FB5-7D18-43F4-BF96-3728ADBAF260}">
      <dgm:prSet/>
      <dgm:spPr/>
      <dgm:t>
        <a:bodyPr/>
        <a:lstStyle/>
        <a:p>
          <a:endParaRPr lang="en-US"/>
        </a:p>
      </dgm:t>
    </dgm:pt>
    <dgm:pt modelId="{B8F9C4F8-545C-4D10-BB85-0D4D7B5E6800}" type="sibTrans" cxnId="{D49D2FB5-7D18-43F4-BF96-3728ADBAF260}">
      <dgm:prSet/>
      <dgm:spPr/>
      <dgm:t>
        <a:bodyPr/>
        <a:lstStyle/>
        <a:p>
          <a:endParaRPr lang="en-US"/>
        </a:p>
      </dgm:t>
    </dgm:pt>
    <dgm:pt modelId="{0E272A38-FD16-48B6-A55A-964C62B56922}">
      <dgm:prSet phldrT="[Text]"/>
      <dgm:spPr/>
      <dgm:t>
        <a:bodyPr/>
        <a:lstStyle/>
        <a:p>
          <a:r>
            <a:rPr lang="en-US" dirty="0" smtClean="0"/>
            <a:t>Develop your employees skills</a:t>
          </a:r>
          <a:endParaRPr lang="en-US" dirty="0"/>
        </a:p>
      </dgm:t>
    </dgm:pt>
    <dgm:pt modelId="{C1B6CE6A-E4E3-4561-90F0-4F79204C97C1}" type="parTrans" cxnId="{9E463208-ED90-4438-B3AF-F4A55BC83576}">
      <dgm:prSet/>
      <dgm:spPr/>
      <dgm:t>
        <a:bodyPr/>
        <a:lstStyle/>
        <a:p>
          <a:endParaRPr lang="en-US"/>
        </a:p>
      </dgm:t>
    </dgm:pt>
    <dgm:pt modelId="{D1E17588-80A7-4A52-88C0-DB411881962E}" type="sibTrans" cxnId="{9E463208-ED90-4438-B3AF-F4A55BC83576}">
      <dgm:prSet/>
      <dgm:spPr/>
      <dgm:t>
        <a:bodyPr/>
        <a:lstStyle/>
        <a:p>
          <a:endParaRPr lang="en-US"/>
        </a:p>
      </dgm:t>
    </dgm:pt>
    <dgm:pt modelId="{4AFE95FB-FEEE-4D43-A1FE-E0225FAB3D88}" type="pres">
      <dgm:prSet presAssocID="{F756581B-6E81-4925-8C59-91D4C22349F2}" presName="outerComposite" presStyleCnt="0">
        <dgm:presLayoutVars>
          <dgm:chMax val="5"/>
          <dgm:dir/>
          <dgm:resizeHandles val="exact"/>
        </dgm:presLayoutVars>
      </dgm:prSet>
      <dgm:spPr/>
      <dgm:t>
        <a:bodyPr/>
        <a:lstStyle/>
        <a:p>
          <a:endParaRPr lang="en-US"/>
        </a:p>
      </dgm:t>
    </dgm:pt>
    <dgm:pt modelId="{8D5B05E3-2DB0-4588-8FC7-4E0814294AE1}" type="pres">
      <dgm:prSet presAssocID="{F756581B-6E81-4925-8C59-91D4C22349F2}" presName="dummyMaxCanvas" presStyleCnt="0">
        <dgm:presLayoutVars/>
      </dgm:prSet>
      <dgm:spPr/>
    </dgm:pt>
    <dgm:pt modelId="{65169922-6713-4225-8E40-1668BFDAC3E8}" type="pres">
      <dgm:prSet presAssocID="{F756581B-6E81-4925-8C59-91D4C22349F2}" presName="ThreeNodes_1" presStyleLbl="node1" presStyleIdx="0" presStyleCnt="3">
        <dgm:presLayoutVars>
          <dgm:bulletEnabled val="1"/>
        </dgm:presLayoutVars>
      </dgm:prSet>
      <dgm:spPr/>
      <dgm:t>
        <a:bodyPr/>
        <a:lstStyle/>
        <a:p>
          <a:endParaRPr lang="en-US"/>
        </a:p>
      </dgm:t>
    </dgm:pt>
    <dgm:pt modelId="{E822CB7C-A1D2-46BD-870A-29607107D5CF}" type="pres">
      <dgm:prSet presAssocID="{F756581B-6E81-4925-8C59-91D4C22349F2}" presName="ThreeNodes_2" presStyleLbl="node1" presStyleIdx="1" presStyleCnt="3">
        <dgm:presLayoutVars>
          <dgm:bulletEnabled val="1"/>
        </dgm:presLayoutVars>
      </dgm:prSet>
      <dgm:spPr/>
      <dgm:t>
        <a:bodyPr/>
        <a:lstStyle/>
        <a:p>
          <a:endParaRPr lang="en-US"/>
        </a:p>
      </dgm:t>
    </dgm:pt>
    <dgm:pt modelId="{B4D792C3-FB18-48F9-9C19-41048B76AE4E}" type="pres">
      <dgm:prSet presAssocID="{F756581B-6E81-4925-8C59-91D4C22349F2}" presName="ThreeNodes_3" presStyleLbl="node1" presStyleIdx="2" presStyleCnt="3">
        <dgm:presLayoutVars>
          <dgm:bulletEnabled val="1"/>
        </dgm:presLayoutVars>
      </dgm:prSet>
      <dgm:spPr/>
      <dgm:t>
        <a:bodyPr/>
        <a:lstStyle/>
        <a:p>
          <a:endParaRPr lang="en-US"/>
        </a:p>
      </dgm:t>
    </dgm:pt>
    <dgm:pt modelId="{BF1BF722-5E22-49A6-A973-4482249F4AE8}" type="pres">
      <dgm:prSet presAssocID="{F756581B-6E81-4925-8C59-91D4C22349F2}" presName="ThreeConn_1-2" presStyleLbl="fgAccFollowNode1" presStyleIdx="0" presStyleCnt="2">
        <dgm:presLayoutVars>
          <dgm:bulletEnabled val="1"/>
        </dgm:presLayoutVars>
      </dgm:prSet>
      <dgm:spPr/>
      <dgm:t>
        <a:bodyPr/>
        <a:lstStyle/>
        <a:p>
          <a:endParaRPr lang="en-US"/>
        </a:p>
      </dgm:t>
    </dgm:pt>
    <dgm:pt modelId="{FBFBAAB7-8F40-4088-84E3-0288CD7A8573}" type="pres">
      <dgm:prSet presAssocID="{F756581B-6E81-4925-8C59-91D4C22349F2}" presName="ThreeConn_2-3" presStyleLbl="fgAccFollowNode1" presStyleIdx="1" presStyleCnt="2">
        <dgm:presLayoutVars>
          <dgm:bulletEnabled val="1"/>
        </dgm:presLayoutVars>
      </dgm:prSet>
      <dgm:spPr/>
      <dgm:t>
        <a:bodyPr/>
        <a:lstStyle/>
        <a:p>
          <a:endParaRPr lang="en-US"/>
        </a:p>
      </dgm:t>
    </dgm:pt>
    <dgm:pt modelId="{B2954AA7-B16B-4D58-A322-10E20717AB20}" type="pres">
      <dgm:prSet presAssocID="{F756581B-6E81-4925-8C59-91D4C22349F2}" presName="ThreeNodes_1_text" presStyleLbl="node1" presStyleIdx="2" presStyleCnt="3">
        <dgm:presLayoutVars>
          <dgm:bulletEnabled val="1"/>
        </dgm:presLayoutVars>
      </dgm:prSet>
      <dgm:spPr/>
      <dgm:t>
        <a:bodyPr/>
        <a:lstStyle/>
        <a:p>
          <a:endParaRPr lang="en-US"/>
        </a:p>
      </dgm:t>
    </dgm:pt>
    <dgm:pt modelId="{5355656E-FAB7-463D-9687-2F89EC0FC9CB}" type="pres">
      <dgm:prSet presAssocID="{F756581B-6E81-4925-8C59-91D4C22349F2}" presName="ThreeNodes_2_text" presStyleLbl="node1" presStyleIdx="2" presStyleCnt="3">
        <dgm:presLayoutVars>
          <dgm:bulletEnabled val="1"/>
        </dgm:presLayoutVars>
      </dgm:prSet>
      <dgm:spPr/>
      <dgm:t>
        <a:bodyPr/>
        <a:lstStyle/>
        <a:p>
          <a:endParaRPr lang="en-US"/>
        </a:p>
      </dgm:t>
    </dgm:pt>
    <dgm:pt modelId="{88D22957-F38D-4542-B186-04CB0A3323CB}" type="pres">
      <dgm:prSet presAssocID="{F756581B-6E81-4925-8C59-91D4C22349F2}" presName="ThreeNodes_3_text" presStyleLbl="node1" presStyleIdx="2" presStyleCnt="3">
        <dgm:presLayoutVars>
          <dgm:bulletEnabled val="1"/>
        </dgm:presLayoutVars>
      </dgm:prSet>
      <dgm:spPr/>
      <dgm:t>
        <a:bodyPr/>
        <a:lstStyle/>
        <a:p>
          <a:endParaRPr lang="en-US"/>
        </a:p>
      </dgm:t>
    </dgm:pt>
  </dgm:ptLst>
  <dgm:cxnLst>
    <dgm:cxn modelId="{D49D2FB5-7D18-43F4-BF96-3728ADBAF260}" srcId="{F756581B-6E81-4925-8C59-91D4C22349F2}" destId="{44557E58-0801-4839-BAB7-301F13063CD9}" srcOrd="1" destOrd="0" parTransId="{CCE102AA-785E-4753-BF99-B21316A5D233}" sibTransId="{B8F9C4F8-545C-4D10-BB85-0D4D7B5E6800}"/>
    <dgm:cxn modelId="{65A29CE0-33EA-4914-9246-047560B62FCA}" type="presOf" srcId="{0E272A38-FD16-48B6-A55A-964C62B56922}" destId="{88D22957-F38D-4542-B186-04CB0A3323CB}" srcOrd="1" destOrd="0" presId="urn:microsoft.com/office/officeart/2005/8/layout/vProcess5"/>
    <dgm:cxn modelId="{C7B52A3C-2932-45ED-96AF-0FE6DB54FFE1}" type="presOf" srcId="{44557E58-0801-4839-BAB7-301F13063CD9}" destId="{5355656E-FAB7-463D-9687-2F89EC0FC9CB}" srcOrd="1" destOrd="0" presId="urn:microsoft.com/office/officeart/2005/8/layout/vProcess5"/>
    <dgm:cxn modelId="{05CD0696-C1E8-461A-80EF-AD8CC1FE298C}" type="presOf" srcId="{A55BA4C7-8A5B-4C1E-B5C3-793D349F3271}" destId="{BF1BF722-5E22-49A6-A973-4482249F4AE8}" srcOrd="0" destOrd="0" presId="urn:microsoft.com/office/officeart/2005/8/layout/vProcess5"/>
    <dgm:cxn modelId="{92F2EDDD-C2F1-4462-ABE0-F2BCFE196EC3}" type="presOf" srcId="{EBF3D331-57E0-4C75-9297-9ACA14E74FFF}" destId="{B2954AA7-B16B-4D58-A322-10E20717AB20}" srcOrd="1" destOrd="0" presId="urn:microsoft.com/office/officeart/2005/8/layout/vProcess5"/>
    <dgm:cxn modelId="{B462D9D4-D126-4A8E-9C1A-AC76E2E8F2A0}" type="presOf" srcId="{EBF3D331-57E0-4C75-9297-9ACA14E74FFF}" destId="{65169922-6713-4225-8E40-1668BFDAC3E8}" srcOrd="0" destOrd="0" presId="urn:microsoft.com/office/officeart/2005/8/layout/vProcess5"/>
    <dgm:cxn modelId="{3470A743-E64B-43A5-8A70-3ACB87A0ECF2}" srcId="{F756581B-6E81-4925-8C59-91D4C22349F2}" destId="{EBF3D331-57E0-4C75-9297-9ACA14E74FFF}" srcOrd="0" destOrd="0" parTransId="{F70A578F-16FF-4E47-A57C-D7A0155286A8}" sibTransId="{A55BA4C7-8A5B-4C1E-B5C3-793D349F3271}"/>
    <dgm:cxn modelId="{38B61B63-7E47-4825-BC6D-63EDFC5FB1B6}" type="presOf" srcId="{44557E58-0801-4839-BAB7-301F13063CD9}" destId="{E822CB7C-A1D2-46BD-870A-29607107D5CF}" srcOrd="0" destOrd="0" presId="urn:microsoft.com/office/officeart/2005/8/layout/vProcess5"/>
    <dgm:cxn modelId="{EFCBCBF7-BE68-46AA-B3DE-64A16AC1FA79}" type="presOf" srcId="{B8F9C4F8-545C-4D10-BB85-0D4D7B5E6800}" destId="{FBFBAAB7-8F40-4088-84E3-0288CD7A8573}" srcOrd="0" destOrd="0" presId="urn:microsoft.com/office/officeart/2005/8/layout/vProcess5"/>
    <dgm:cxn modelId="{C595C3F4-3F12-4BE5-83A4-41418C9639FF}" type="presOf" srcId="{0E272A38-FD16-48B6-A55A-964C62B56922}" destId="{B4D792C3-FB18-48F9-9C19-41048B76AE4E}" srcOrd="0" destOrd="0" presId="urn:microsoft.com/office/officeart/2005/8/layout/vProcess5"/>
    <dgm:cxn modelId="{6106B2F5-BD64-4A91-8011-A23C9E2E64CD}" type="presOf" srcId="{F756581B-6E81-4925-8C59-91D4C22349F2}" destId="{4AFE95FB-FEEE-4D43-A1FE-E0225FAB3D88}" srcOrd="0" destOrd="0" presId="urn:microsoft.com/office/officeart/2005/8/layout/vProcess5"/>
    <dgm:cxn modelId="{9E463208-ED90-4438-B3AF-F4A55BC83576}" srcId="{F756581B-6E81-4925-8C59-91D4C22349F2}" destId="{0E272A38-FD16-48B6-A55A-964C62B56922}" srcOrd="2" destOrd="0" parTransId="{C1B6CE6A-E4E3-4561-90F0-4F79204C97C1}" sibTransId="{D1E17588-80A7-4A52-88C0-DB411881962E}"/>
    <dgm:cxn modelId="{AEC46FAA-82D2-4423-BBED-9CFFDED11661}" type="presParOf" srcId="{4AFE95FB-FEEE-4D43-A1FE-E0225FAB3D88}" destId="{8D5B05E3-2DB0-4588-8FC7-4E0814294AE1}" srcOrd="0" destOrd="0" presId="urn:microsoft.com/office/officeart/2005/8/layout/vProcess5"/>
    <dgm:cxn modelId="{5717B249-7F62-4091-B330-C24D3BFDF959}" type="presParOf" srcId="{4AFE95FB-FEEE-4D43-A1FE-E0225FAB3D88}" destId="{65169922-6713-4225-8E40-1668BFDAC3E8}" srcOrd="1" destOrd="0" presId="urn:microsoft.com/office/officeart/2005/8/layout/vProcess5"/>
    <dgm:cxn modelId="{059A886B-C309-443B-947E-EE88325FFE8A}" type="presParOf" srcId="{4AFE95FB-FEEE-4D43-A1FE-E0225FAB3D88}" destId="{E822CB7C-A1D2-46BD-870A-29607107D5CF}" srcOrd="2" destOrd="0" presId="urn:microsoft.com/office/officeart/2005/8/layout/vProcess5"/>
    <dgm:cxn modelId="{1FC5E573-AD76-4EA6-8972-33DE3ADB8D4F}" type="presParOf" srcId="{4AFE95FB-FEEE-4D43-A1FE-E0225FAB3D88}" destId="{B4D792C3-FB18-48F9-9C19-41048B76AE4E}" srcOrd="3" destOrd="0" presId="urn:microsoft.com/office/officeart/2005/8/layout/vProcess5"/>
    <dgm:cxn modelId="{4B6E67AB-B0F5-4B11-8608-8B25D88ED139}" type="presParOf" srcId="{4AFE95FB-FEEE-4D43-A1FE-E0225FAB3D88}" destId="{BF1BF722-5E22-49A6-A973-4482249F4AE8}" srcOrd="4" destOrd="0" presId="urn:microsoft.com/office/officeart/2005/8/layout/vProcess5"/>
    <dgm:cxn modelId="{BF4CB71C-F361-47C8-A610-3C9B70B0C772}" type="presParOf" srcId="{4AFE95FB-FEEE-4D43-A1FE-E0225FAB3D88}" destId="{FBFBAAB7-8F40-4088-84E3-0288CD7A8573}" srcOrd="5" destOrd="0" presId="urn:microsoft.com/office/officeart/2005/8/layout/vProcess5"/>
    <dgm:cxn modelId="{0EB944FC-6F75-40D8-9B52-E61FC0889A79}" type="presParOf" srcId="{4AFE95FB-FEEE-4D43-A1FE-E0225FAB3D88}" destId="{B2954AA7-B16B-4D58-A322-10E20717AB20}" srcOrd="6" destOrd="0" presId="urn:microsoft.com/office/officeart/2005/8/layout/vProcess5"/>
    <dgm:cxn modelId="{F026A9BB-CFC7-4586-BA03-589EFF3594BD}" type="presParOf" srcId="{4AFE95FB-FEEE-4D43-A1FE-E0225FAB3D88}" destId="{5355656E-FAB7-463D-9687-2F89EC0FC9CB}" srcOrd="7" destOrd="0" presId="urn:microsoft.com/office/officeart/2005/8/layout/vProcess5"/>
    <dgm:cxn modelId="{2972F456-721D-4F12-9F29-340EB0096352}" type="presParOf" srcId="{4AFE95FB-FEEE-4D43-A1FE-E0225FAB3D88}" destId="{88D22957-F38D-4542-B186-04CB0A3323C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5A21D90A-5247-4B93-AD02-9BD90AB2DDD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CED922C7-6AA7-4688-9184-E92A3BB1F6F7}">
      <dgm:prSet phldrT="[Text]"/>
      <dgm:spPr/>
      <dgm:t>
        <a:bodyPr/>
        <a:lstStyle/>
        <a:p>
          <a:r>
            <a:rPr lang="en-US" dirty="0" smtClean="0"/>
            <a:t>Martin is a supervisor in the company mail room</a:t>
          </a:r>
          <a:endParaRPr lang="en-US" dirty="0"/>
        </a:p>
      </dgm:t>
    </dgm:pt>
    <dgm:pt modelId="{E81925D2-3F3B-4BCE-B956-6F82153A6CF1}" type="parTrans" cxnId="{D2DB1FF5-641A-4983-85C6-B5FD960679D7}">
      <dgm:prSet/>
      <dgm:spPr/>
      <dgm:t>
        <a:bodyPr/>
        <a:lstStyle/>
        <a:p>
          <a:endParaRPr lang="en-US"/>
        </a:p>
      </dgm:t>
    </dgm:pt>
    <dgm:pt modelId="{4E009A55-E1EA-4B35-A67B-2CC74D3F5BFB}" type="sibTrans" cxnId="{D2DB1FF5-641A-4983-85C6-B5FD960679D7}">
      <dgm:prSet/>
      <dgm:spPr/>
      <dgm:t>
        <a:bodyPr/>
        <a:lstStyle/>
        <a:p>
          <a:endParaRPr lang="en-US"/>
        </a:p>
      </dgm:t>
    </dgm:pt>
    <dgm:pt modelId="{37AE848B-CD4C-4C5C-AB97-BC276AB32108}">
      <dgm:prSet phldrT="[Text]"/>
      <dgm:spPr/>
      <dgm:t>
        <a:bodyPr/>
        <a:lstStyle/>
        <a:p>
          <a:r>
            <a:rPr lang="en-US" dirty="0" smtClean="0"/>
            <a:t>Tina, has been doing a great job and has earned the department great recognition</a:t>
          </a:r>
          <a:endParaRPr lang="en-US" dirty="0"/>
        </a:p>
      </dgm:t>
    </dgm:pt>
    <dgm:pt modelId="{1BBA1672-0965-450A-A93A-AA56770E778D}" type="parTrans" cxnId="{18F78CD6-A515-461A-AB03-643AFCD7F64E}">
      <dgm:prSet/>
      <dgm:spPr/>
      <dgm:t>
        <a:bodyPr/>
        <a:lstStyle/>
        <a:p>
          <a:endParaRPr lang="en-US"/>
        </a:p>
      </dgm:t>
    </dgm:pt>
    <dgm:pt modelId="{2C3D72A4-149D-4912-B43F-CCDB2832E58F}" type="sibTrans" cxnId="{18F78CD6-A515-461A-AB03-643AFCD7F64E}">
      <dgm:prSet/>
      <dgm:spPr/>
      <dgm:t>
        <a:bodyPr/>
        <a:lstStyle/>
        <a:p>
          <a:endParaRPr lang="en-US"/>
        </a:p>
      </dgm:t>
    </dgm:pt>
    <dgm:pt modelId="{1349EEE3-7962-4A69-B175-914E934988F8}">
      <dgm:prSet phldrT="[Text]"/>
      <dgm:spPr/>
      <dgm:t>
        <a:bodyPr/>
        <a:lstStyle/>
        <a:p>
          <a:r>
            <a:rPr lang="en-US" dirty="0" smtClean="0"/>
            <a:t>One day Tina approached Martin and said she wanted to expand the department </a:t>
          </a:r>
          <a:endParaRPr lang="en-US" dirty="0"/>
        </a:p>
      </dgm:t>
    </dgm:pt>
    <dgm:pt modelId="{C3D4947D-E4C9-4D65-A2C1-80D26EC2BC31}" type="parTrans" cxnId="{625A94E0-F3DC-4678-8987-EAE746F2546E}">
      <dgm:prSet/>
      <dgm:spPr/>
      <dgm:t>
        <a:bodyPr/>
        <a:lstStyle/>
        <a:p>
          <a:endParaRPr lang="en-US"/>
        </a:p>
      </dgm:t>
    </dgm:pt>
    <dgm:pt modelId="{B4DDB3B2-777C-463F-814C-2DEFF49D3FB4}" type="sibTrans" cxnId="{625A94E0-F3DC-4678-8987-EAE746F2546E}">
      <dgm:prSet/>
      <dgm:spPr/>
      <dgm:t>
        <a:bodyPr/>
        <a:lstStyle/>
        <a:p>
          <a:endParaRPr lang="en-US"/>
        </a:p>
      </dgm:t>
    </dgm:pt>
    <dgm:pt modelId="{947737DE-D4C9-493A-813E-63BB8DFC33D0}">
      <dgm:prSet phldrT="[Text]"/>
      <dgm:spPr/>
      <dgm:t>
        <a:bodyPr/>
        <a:lstStyle/>
        <a:p>
          <a:r>
            <a:rPr lang="en-US" dirty="0" smtClean="0"/>
            <a:t>He knew if anyone could pull it off, it was Tina</a:t>
          </a:r>
          <a:endParaRPr lang="en-US" dirty="0"/>
        </a:p>
      </dgm:t>
    </dgm:pt>
    <dgm:pt modelId="{77D89A31-5EB1-4DC2-8FA7-75D638EEF72A}" type="parTrans" cxnId="{9F687EDC-B468-4494-AD45-9550EDD9FFA3}">
      <dgm:prSet/>
      <dgm:spPr/>
    </dgm:pt>
    <dgm:pt modelId="{7240CD67-2C91-4045-99E7-20AAB1F86C57}" type="sibTrans" cxnId="{9F687EDC-B468-4494-AD45-9550EDD9FFA3}">
      <dgm:prSet/>
      <dgm:spPr/>
    </dgm:pt>
    <dgm:pt modelId="{6CC9BE0E-FA23-4BA3-A973-C944EAB3FA9B}" type="pres">
      <dgm:prSet presAssocID="{5A21D90A-5247-4B93-AD02-9BD90AB2DDD4}" presName="layout" presStyleCnt="0">
        <dgm:presLayoutVars>
          <dgm:chMax/>
          <dgm:chPref/>
          <dgm:dir/>
          <dgm:animOne val="branch"/>
          <dgm:animLvl val="lvl"/>
          <dgm:resizeHandles/>
        </dgm:presLayoutVars>
      </dgm:prSet>
      <dgm:spPr/>
      <dgm:t>
        <a:bodyPr/>
        <a:lstStyle/>
        <a:p>
          <a:endParaRPr lang="en-US"/>
        </a:p>
      </dgm:t>
    </dgm:pt>
    <dgm:pt modelId="{5530A218-EAA9-4573-91A8-FF7489589725}" type="pres">
      <dgm:prSet presAssocID="{CED922C7-6AA7-4688-9184-E92A3BB1F6F7}" presName="root" presStyleCnt="0">
        <dgm:presLayoutVars>
          <dgm:chMax/>
          <dgm:chPref val="4"/>
        </dgm:presLayoutVars>
      </dgm:prSet>
      <dgm:spPr/>
    </dgm:pt>
    <dgm:pt modelId="{951F26C1-97BE-4FAA-8EEC-FB483A64312A}" type="pres">
      <dgm:prSet presAssocID="{CED922C7-6AA7-4688-9184-E92A3BB1F6F7}" presName="rootComposite" presStyleCnt="0">
        <dgm:presLayoutVars/>
      </dgm:prSet>
      <dgm:spPr/>
    </dgm:pt>
    <dgm:pt modelId="{D8E43F73-9719-4F02-9AD6-A66DDE7D1778}" type="pres">
      <dgm:prSet presAssocID="{CED922C7-6AA7-4688-9184-E92A3BB1F6F7}" presName="rootText" presStyleLbl="node0" presStyleIdx="0" presStyleCnt="1">
        <dgm:presLayoutVars>
          <dgm:chMax/>
          <dgm:chPref val="4"/>
        </dgm:presLayoutVars>
      </dgm:prSet>
      <dgm:spPr/>
      <dgm:t>
        <a:bodyPr/>
        <a:lstStyle/>
        <a:p>
          <a:endParaRPr lang="en-US"/>
        </a:p>
      </dgm:t>
    </dgm:pt>
    <dgm:pt modelId="{0D083E4E-D50D-4BE1-838E-312257E3E8A6}" type="pres">
      <dgm:prSet presAssocID="{CED922C7-6AA7-4688-9184-E92A3BB1F6F7}" presName="childShape" presStyleCnt="0">
        <dgm:presLayoutVars>
          <dgm:chMax val="0"/>
          <dgm:chPref val="0"/>
        </dgm:presLayoutVars>
      </dgm:prSet>
      <dgm:spPr/>
    </dgm:pt>
    <dgm:pt modelId="{4FE82708-205F-469F-8F6B-9268D84634DD}" type="pres">
      <dgm:prSet presAssocID="{37AE848B-CD4C-4C5C-AB97-BC276AB32108}" presName="childComposite" presStyleCnt="0">
        <dgm:presLayoutVars>
          <dgm:chMax val="0"/>
          <dgm:chPref val="0"/>
        </dgm:presLayoutVars>
      </dgm:prSet>
      <dgm:spPr/>
    </dgm:pt>
    <dgm:pt modelId="{298601C3-4942-4BA2-BB8A-221CADF0C2FE}" type="pres">
      <dgm:prSet presAssocID="{37AE848B-CD4C-4C5C-AB97-BC276AB32108}" presName="Image" presStyleLbl="node1" presStyleIdx="0" presStyleCnt="3"/>
      <dgm:spPr>
        <a:solidFill>
          <a:schemeClr val="accent2">
            <a:hueOff val="0"/>
            <a:satOff val="0"/>
            <a:lumOff val="0"/>
          </a:schemeClr>
        </a:solidFill>
      </dgm:spPr>
    </dgm:pt>
    <dgm:pt modelId="{2BF2675D-CB03-4D7D-A76B-607D59B500A1}" type="pres">
      <dgm:prSet presAssocID="{37AE848B-CD4C-4C5C-AB97-BC276AB32108}" presName="childText" presStyleLbl="lnNode1" presStyleIdx="0" presStyleCnt="3">
        <dgm:presLayoutVars>
          <dgm:chMax val="0"/>
          <dgm:chPref val="0"/>
          <dgm:bulletEnabled val="1"/>
        </dgm:presLayoutVars>
      </dgm:prSet>
      <dgm:spPr/>
      <dgm:t>
        <a:bodyPr/>
        <a:lstStyle/>
        <a:p>
          <a:endParaRPr lang="en-US"/>
        </a:p>
      </dgm:t>
    </dgm:pt>
    <dgm:pt modelId="{E05F452D-C814-42A7-A209-0141742DD7D0}" type="pres">
      <dgm:prSet presAssocID="{1349EEE3-7962-4A69-B175-914E934988F8}" presName="childComposite" presStyleCnt="0">
        <dgm:presLayoutVars>
          <dgm:chMax val="0"/>
          <dgm:chPref val="0"/>
        </dgm:presLayoutVars>
      </dgm:prSet>
      <dgm:spPr/>
    </dgm:pt>
    <dgm:pt modelId="{585BB6D7-76A2-477E-8771-198992CE8EEC}" type="pres">
      <dgm:prSet presAssocID="{1349EEE3-7962-4A69-B175-914E934988F8}" presName="Image" presStyleLbl="node1" presStyleIdx="1" presStyleCnt="3"/>
      <dgm:spPr>
        <a:solidFill>
          <a:schemeClr val="accent3">
            <a:hueOff val="0"/>
            <a:satOff val="0"/>
            <a:lumOff val="0"/>
          </a:schemeClr>
        </a:solidFill>
      </dgm:spPr>
    </dgm:pt>
    <dgm:pt modelId="{F2F27563-129F-4374-A5B6-E8CFBE03D175}" type="pres">
      <dgm:prSet presAssocID="{1349EEE3-7962-4A69-B175-914E934988F8}" presName="childText" presStyleLbl="lnNode1" presStyleIdx="1" presStyleCnt="3">
        <dgm:presLayoutVars>
          <dgm:chMax val="0"/>
          <dgm:chPref val="0"/>
          <dgm:bulletEnabled val="1"/>
        </dgm:presLayoutVars>
      </dgm:prSet>
      <dgm:spPr/>
      <dgm:t>
        <a:bodyPr/>
        <a:lstStyle/>
        <a:p>
          <a:endParaRPr lang="en-US"/>
        </a:p>
      </dgm:t>
    </dgm:pt>
    <dgm:pt modelId="{29396378-B8C8-4368-9EA0-3E4348C88194}" type="pres">
      <dgm:prSet presAssocID="{947737DE-D4C9-493A-813E-63BB8DFC33D0}" presName="childComposite" presStyleCnt="0">
        <dgm:presLayoutVars>
          <dgm:chMax val="0"/>
          <dgm:chPref val="0"/>
        </dgm:presLayoutVars>
      </dgm:prSet>
      <dgm:spPr/>
    </dgm:pt>
    <dgm:pt modelId="{6C4A6BAB-6BC7-4116-8D01-1C9AA8C3236A}" type="pres">
      <dgm:prSet presAssocID="{947737DE-D4C9-493A-813E-63BB8DFC33D0}" presName="Image" presStyleLbl="node1" presStyleIdx="2" presStyleCnt="3"/>
      <dgm:spPr>
        <a:solidFill>
          <a:schemeClr val="accent4">
            <a:hueOff val="0"/>
            <a:satOff val="0"/>
            <a:lumOff val="0"/>
          </a:schemeClr>
        </a:solidFill>
      </dgm:spPr>
    </dgm:pt>
    <dgm:pt modelId="{F8469F2D-01C3-4E3F-80FF-59A50AF383BD}" type="pres">
      <dgm:prSet presAssocID="{947737DE-D4C9-493A-813E-63BB8DFC33D0}" presName="childText" presStyleLbl="lnNode1" presStyleIdx="2" presStyleCnt="3">
        <dgm:presLayoutVars>
          <dgm:chMax val="0"/>
          <dgm:chPref val="0"/>
          <dgm:bulletEnabled val="1"/>
        </dgm:presLayoutVars>
      </dgm:prSet>
      <dgm:spPr/>
      <dgm:t>
        <a:bodyPr/>
        <a:lstStyle/>
        <a:p>
          <a:endParaRPr lang="en-US"/>
        </a:p>
      </dgm:t>
    </dgm:pt>
  </dgm:ptLst>
  <dgm:cxnLst>
    <dgm:cxn modelId="{18CA5E8A-F9E1-4ED0-BB68-21FCDFD129B6}" type="presOf" srcId="{5A21D90A-5247-4B93-AD02-9BD90AB2DDD4}" destId="{6CC9BE0E-FA23-4BA3-A973-C944EAB3FA9B}" srcOrd="0" destOrd="0" presId="urn:microsoft.com/office/officeart/2008/layout/PictureAccentList"/>
    <dgm:cxn modelId="{5B803348-805E-4E12-AB43-552C3E08105F}" type="presOf" srcId="{947737DE-D4C9-493A-813E-63BB8DFC33D0}" destId="{F8469F2D-01C3-4E3F-80FF-59A50AF383BD}" srcOrd="0" destOrd="0" presId="urn:microsoft.com/office/officeart/2008/layout/PictureAccentList"/>
    <dgm:cxn modelId="{9F687EDC-B468-4494-AD45-9550EDD9FFA3}" srcId="{CED922C7-6AA7-4688-9184-E92A3BB1F6F7}" destId="{947737DE-D4C9-493A-813E-63BB8DFC33D0}" srcOrd="2" destOrd="0" parTransId="{77D89A31-5EB1-4DC2-8FA7-75D638EEF72A}" sibTransId="{7240CD67-2C91-4045-99E7-20AAB1F86C57}"/>
    <dgm:cxn modelId="{1521A220-A2CF-46E8-98B6-706476C83631}" type="presOf" srcId="{1349EEE3-7962-4A69-B175-914E934988F8}" destId="{F2F27563-129F-4374-A5B6-E8CFBE03D175}" srcOrd="0" destOrd="0" presId="urn:microsoft.com/office/officeart/2008/layout/PictureAccentList"/>
    <dgm:cxn modelId="{C31C1A65-7170-41F5-B9B6-B8CBA86CC0DE}" type="presOf" srcId="{37AE848B-CD4C-4C5C-AB97-BC276AB32108}" destId="{2BF2675D-CB03-4D7D-A76B-607D59B500A1}" srcOrd="0" destOrd="0" presId="urn:microsoft.com/office/officeart/2008/layout/PictureAccentList"/>
    <dgm:cxn modelId="{625A94E0-F3DC-4678-8987-EAE746F2546E}" srcId="{CED922C7-6AA7-4688-9184-E92A3BB1F6F7}" destId="{1349EEE3-7962-4A69-B175-914E934988F8}" srcOrd="1" destOrd="0" parTransId="{C3D4947D-E4C9-4D65-A2C1-80D26EC2BC31}" sibTransId="{B4DDB3B2-777C-463F-814C-2DEFF49D3FB4}"/>
    <dgm:cxn modelId="{D2DB1FF5-641A-4983-85C6-B5FD960679D7}" srcId="{5A21D90A-5247-4B93-AD02-9BD90AB2DDD4}" destId="{CED922C7-6AA7-4688-9184-E92A3BB1F6F7}" srcOrd="0" destOrd="0" parTransId="{E81925D2-3F3B-4BCE-B956-6F82153A6CF1}" sibTransId="{4E009A55-E1EA-4B35-A67B-2CC74D3F5BFB}"/>
    <dgm:cxn modelId="{1FF8726F-4ECC-48FC-B82C-B41607A95A59}" type="presOf" srcId="{CED922C7-6AA7-4688-9184-E92A3BB1F6F7}" destId="{D8E43F73-9719-4F02-9AD6-A66DDE7D1778}" srcOrd="0" destOrd="0" presId="urn:microsoft.com/office/officeart/2008/layout/PictureAccentList"/>
    <dgm:cxn modelId="{18F78CD6-A515-461A-AB03-643AFCD7F64E}" srcId="{CED922C7-6AA7-4688-9184-E92A3BB1F6F7}" destId="{37AE848B-CD4C-4C5C-AB97-BC276AB32108}" srcOrd="0" destOrd="0" parTransId="{1BBA1672-0965-450A-A93A-AA56770E778D}" sibTransId="{2C3D72A4-149D-4912-B43F-CCDB2832E58F}"/>
    <dgm:cxn modelId="{16BE5DCC-7EB6-4DE1-8CBB-61F7C4793981}" type="presParOf" srcId="{6CC9BE0E-FA23-4BA3-A973-C944EAB3FA9B}" destId="{5530A218-EAA9-4573-91A8-FF7489589725}" srcOrd="0" destOrd="0" presId="urn:microsoft.com/office/officeart/2008/layout/PictureAccentList"/>
    <dgm:cxn modelId="{7EB303D1-27B6-4E1D-A932-7FC847CD5F16}" type="presParOf" srcId="{5530A218-EAA9-4573-91A8-FF7489589725}" destId="{951F26C1-97BE-4FAA-8EEC-FB483A64312A}" srcOrd="0" destOrd="0" presId="urn:microsoft.com/office/officeart/2008/layout/PictureAccentList"/>
    <dgm:cxn modelId="{928A4814-F682-40DA-8190-0E438176E1EA}" type="presParOf" srcId="{951F26C1-97BE-4FAA-8EEC-FB483A64312A}" destId="{D8E43F73-9719-4F02-9AD6-A66DDE7D1778}" srcOrd="0" destOrd="0" presId="urn:microsoft.com/office/officeart/2008/layout/PictureAccentList"/>
    <dgm:cxn modelId="{08C7B532-DAE7-4752-A571-8F44F6E5190E}" type="presParOf" srcId="{5530A218-EAA9-4573-91A8-FF7489589725}" destId="{0D083E4E-D50D-4BE1-838E-312257E3E8A6}" srcOrd="1" destOrd="0" presId="urn:microsoft.com/office/officeart/2008/layout/PictureAccentList"/>
    <dgm:cxn modelId="{34CC939E-7261-4AA0-BD06-E6576338A47A}" type="presParOf" srcId="{0D083E4E-D50D-4BE1-838E-312257E3E8A6}" destId="{4FE82708-205F-469F-8F6B-9268D84634DD}" srcOrd="0" destOrd="0" presId="urn:microsoft.com/office/officeart/2008/layout/PictureAccentList"/>
    <dgm:cxn modelId="{D30A288F-FBB1-4AEF-BAB3-928EA05F9A6E}" type="presParOf" srcId="{4FE82708-205F-469F-8F6B-9268D84634DD}" destId="{298601C3-4942-4BA2-BB8A-221CADF0C2FE}" srcOrd="0" destOrd="0" presId="urn:microsoft.com/office/officeart/2008/layout/PictureAccentList"/>
    <dgm:cxn modelId="{7841FEC2-E4D6-4915-BA9D-E7B2AE7A0424}" type="presParOf" srcId="{4FE82708-205F-469F-8F6B-9268D84634DD}" destId="{2BF2675D-CB03-4D7D-A76B-607D59B500A1}" srcOrd="1" destOrd="0" presId="urn:microsoft.com/office/officeart/2008/layout/PictureAccentList"/>
    <dgm:cxn modelId="{4751D2EB-0B87-4325-B28B-0BA5E7183D80}" type="presParOf" srcId="{0D083E4E-D50D-4BE1-838E-312257E3E8A6}" destId="{E05F452D-C814-42A7-A209-0141742DD7D0}" srcOrd="1" destOrd="0" presId="urn:microsoft.com/office/officeart/2008/layout/PictureAccentList"/>
    <dgm:cxn modelId="{7B3B5DB9-F0C2-4729-A904-E5FA98227C2B}" type="presParOf" srcId="{E05F452D-C814-42A7-A209-0141742DD7D0}" destId="{585BB6D7-76A2-477E-8771-198992CE8EEC}" srcOrd="0" destOrd="0" presId="urn:microsoft.com/office/officeart/2008/layout/PictureAccentList"/>
    <dgm:cxn modelId="{C4A3E05E-9348-42DF-957F-C0984266BA2A}" type="presParOf" srcId="{E05F452D-C814-42A7-A209-0141742DD7D0}" destId="{F2F27563-129F-4374-A5B6-E8CFBE03D175}" srcOrd="1" destOrd="0" presId="urn:microsoft.com/office/officeart/2008/layout/PictureAccentList"/>
    <dgm:cxn modelId="{A7AB001E-0BEA-4A90-AD35-9B3B3F680828}" type="presParOf" srcId="{0D083E4E-D50D-4BE1-838E-312257E3E8A6}" destId="{29396378-B8C8-4368-9EA0-3E4348C88194}" srcOrd="2" destOrd="0" presId="urn:microsoft.com/office/officeart/2008/layout/PictureAccentList"/>
    <dgm:cxn modelId="{D593A15B-3843-4F41-A09B-CFE240E1E6ED}" type="presParOf" srcId="{29396378-B8C8-4368-9EA0-3E4348C88194}" destId="{6C4A6BAB-6BC7-4116-8D01-1C9AA8C3236A}" srcOrd="0" destOrd="0" presId="urn:microsoft.com/office/officeart/2008/layout/PictureAccentList"/>
    <dgm:cxn modelId="{2B4D0469-B4BC-4BF6-BA66-00C7A3E1AB73}" type="presParOf" srcId="{29396378-B8C8-4368-9EA0-3E4348C88194}" destId="{F8469F2D-01C3-4E3F-80FF-59A50AF383B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B69C1FDC-F556-48C5-B2B9-62CFC88F8B66}"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E9E48FC3-58DC-4339-A773-321CAC8844CE}">
      <dgm:prSet phldrT="[Text]"/>
      <dgm:spPr/>
      <dgm:t>
        <a:bodyPr/>
        <a:lstStyle/>
        <a:p>
          <a:r>
            <a:rPr lang="en-US" b="1" dirty="0" smtClean="0"/>
            <a:t>Lee Iacocca</a:t>
          </a:r>
          <a:endParaRPr lang="en-US" dirty="0"/>
        </a:p>
      </dgm:t>
    </dgm:pt>
    <dgm:pt modelId="{885BC9E9-4066-4E92-B304-84F46A2E7DBD}" type="parTrans" cxnId="{500F4B5D-D171-485A-B22B-386061D8BBAF}">
      <dgm:prSet/>
      <dgm:spPr/>
      <dgm:t>
        <a:bodyPr/>
        <a:lstStyle/>
        <a:p>
          <a:endParaRPr lang="en-US"/>
        </a:p>
      </dgm:t>
    </dgm:pt>
    <dgm:pt modelId="{D3524BB7-88FD-4A6A-9C11-8FED1540485E}" type="sibTrans" cxnId="{500F4B5D-D171-485A-B22B-386061D8BBAF}">
      <dgm:prSet/>
      <dgm:spPr/>
      <dgm:t>
        <a:bodyPr/>
        <a:lstStyle/>
        <a:p>
          <a:endParaRPr lang="en-US"/>
        </a:p>
      </dgm:t>
    </dgm:pt>
    <dgm:pt modelId="{35512529-7847-48AB-B767-5F97F926656F}">
      <dgm:prSet phldrT="[Text]"/>
      <dgm:spPr/>
      <dgm:t>
        <a:bodyPr/>
        <a:lstStyle/>
        <a:p>
          <a:r>
            <a:rPr lang="en-US" dirty="0" smtClean="0"/>
            <a:t>Management is nothing more than motivating other people.</a:t>
          </a:r>
          <a:endParaRPr lang="en-US" dirty="0"/>
        </a:p>
      </dgm:t>
    </dgm:pt>
    <dgm:pt modelId="{A705CAB9-69C1-4B30-92D5-E3E9EA2A24BC}" type="parTrans" cxnId="{44EA2BDF-2A0E-4792-B902-7DECE36A047C}">
      <dgm:prSet/>
      <dgm:spPr/>
      <dgm:t>
        <a:bodyPr/>
        <a:lstStyle/>
        <a:p>
          <a:endParaRPr lang="en-US"/>
        </a:p>
      </dgm:t>
    </dgm:pt>
    <dgm:pt modelId="{C2E52C97-67E7-494A-A5DD-9FFE932EEB4A}" type="sibTrans" cxnId="{44EA2BDF-2A0E-4792-B902-7DECE36A047C}">
      <dgm:prSet/>
      <dgm:spPr/>
      <dgm:t>
        <a:bodyPr/>
        <a:lstStyle/>
        <a:p>
          <a:endParaRPr lang="en-US"/>
        </a:p>
      </dgm:t>
    </dgm:pt>
    <dgm:pt modelId="{799293C4-C497-470D-A55A-799E1480111F}">
      <dgm:prSet phldrT="[Text]"/>
      <dgm:spPr/>
      <dgm:t>
        <a:bodyPr/>
        <a:lstStyle/>
        <a:p>
          <a:r>
            <a:rPr lang="en-US" b="1" dirty="0" smtClean="0"/>
            <a:t>Anne Morrow Lindbergh</a:t>
          </a:r>
          <a:endParaRPr lang="en-US" dirty="0"/>
        </a:p>
      </dgm:t>
    </dgm:pt>
    <dgm:pt modelId="{F0580782-F726-4F30-BA50-85BE6ADE160A}" type="parTrans" cxnId="{8FB4FC74-0F10-4FE1-8B91-87C96244C289}">
      <dgm:prSet/>
      <dgm:spPr/>
      <dgm:t>
        <a:bodyPr/>
        <a:lstStyle/>
        <a:p>
          <a:endParaRPr lang="en-US"/>
        </a:p>
      </dgm:t>
    </dgm:pt>
    <dgm:pt modelId="{D0F9F435-D764-4130-AA0D-0E5838D9DD0A}" type="sibTrans" cxnId="{8FB4FC74-0F10-4FE1-8B91-87C96244C289}">
      <dgm:prSet/>
      <dgm:spPr/>
      <dgm:t>
        <a:bodyPr/>
        <a:lstStyle/>
        <a:p>
          <a:endParaRPr lang="en-US"/>
        </a:p>
      </dgm:t>
    </dgm:pt>
    <dgm:pt modelId="{E5EEFA04-C919-465B-B84C-C5FEC94A0CBE}">
      <dgm:prSet phldrT="[Text]"/>
      <dgm:spPr/>
      <dgm:t>
        <a:bodyPr/>
        <a:lstStyle/>
        <a:p>
          <a:r>
            <a:rPr lang="en-US" dirty="0" smtClean="0"/>
            <a:t>Good communication is just as stimulating as black coffee, and just as hard to sleep after.</a:t>
          </a:r>
          <a:endParaRPr lang="en-US" dirty="0"/>
        </a:p>
      </dgm:t>
    </dgm:pt>
    <dgm:pt modelId="{E0665CC2-AC19-40BC-8BAC-EF5ACE494532}" type="parTrans" cxnId="{29DE6855-645C-46A1-A05D-CD10AC332D81}">
      <dgm:prSet/>
      <dgm:spPr/>
      <dgm:t>
        <a:bodyPr/>
        <a:lstStyle/>
        <a:p>
          <a:endParaRPr lang="en-US"/>
        </a:p>
      </dgm:t>
    </dgm:pt>
    <dgm:pt modelId="{4FA323B2-DABF-4C6A-B8A8-0D296B5F4343}" type="sibTrans" cxnId="{29DE6855-645C-46A1-A05D-CD10AC332D81}">
      <dgm:prSet/>
      <dgm:spPr/>
      <dgm:t>
        <a:bodyPr/>
        <a:lstStyle/>
        <a:p>
          <a:endParaRPr lang="en-US"/>
        </a:p>
      </dgm:t>
    </dgm:pt>
    <dgm:pt modelId="{7D4C800F-24F7-4BA6-BF3A-273ACD1D0991}" type="pres">
      <dgm:prSet presAssocID="{B69C1FDC-F556-48C5-B2B9-62CFC88F8B66}" presName="Name0" presStyleCnt="0">
        <dgm:presLayoutVars>
          <dgm:dir/>
          <dgm:animLvl val="lvl"/>
          <dgm:resizeHandles val="exact"/>
        </dgm:presLayoutVars>
      </dgm:prSet>
      <dgm:spPr/>
      <dgm:t>
        <a:bodyPr/>
        <a:lstStyle/>
        <a:p>
          <a:endParaRPr lang="en-US"/>
        </a:p>
      </dgm:t>
    </dgm:pt>
    <dgm:pt modelId="{ABB304C9-96A5-42DA-98B7-2DA25F542C72}" type="pres">
      <dgm:prSet presAssocID="{E9E48FC3-58DC-4339-A773-321CAC8844CE}" presName="linNode" presStyleCnt="0"/>
      <dgm:spPr/>
    </dgm:pt>
    <dgm:pt modelId="{1828589C-52C2-4D22-A784-E132D419B6C4}" type="pres">
      <dgm:prSet presAssocID="{E9E48FC3-58DC-4339-A773-321CAC8844CE}" presName="parTx" presStyleLbl="revTx" presStyleIdx="0" presStyleCnt="2">
        <dgm:presLayoutVars>
          <dgm:chMax val="1"/>
          <dgm:bulletEnabled val="1"/>
        </dgm:presLayoutVars>
      </dgm:prSet>
      <dgm:spPr/>
      <dgm:t>
        <a:bodyPr/>
        <a:lstStyle/>
        <a:p>
          <a:endParaRPr lang="en-US"/>
        </a:p>
      </dgm:t>
    </dgm:pt>
    <dgm:pt modelId="{08CFE8E4-8856-4668-836E-E73C9AEB18F0}" type="pres">
      <dgm:prSet presAssocID="{E9E48FC3-58DC-4339-A773-321CAC8844CE}" presName="bracket" presStyleLbl="parChTrans1D1" presStyleIdx="0" presStyleCnt="2"/>
      <dgm:spPr/>
    </dgm:pt>
    <dgm:pt modelId="{96D76CE0-8F83-4C8D-958F-C265A95617B9}" type="pres">
      <dgm:prSet presAssocID="{E9E48FC3-58DC-4339-A773-321CAC8844CE}" presName="spH" presStyleCnt="0"/>
      <dgm:spPr/>
    </dgm:pt>
    <dgm:pt modelId="{F9218EA1-995B-4F2C-B5EA-BF030DF3222D}" type="pres">
      <dgm:prSet presAssocID="{E9E48FC3-58DC-4339-A773-321CAC8844CE}" presName="desTx" presStyleLbl="node1" presStyleIdx="0" presStyleCnt="2">
        <dgm:presLayoutVars>
          <dgm:bulletEnabled val="1"/>
        </dgm:presLayoutVars>
      </dgm:prSet>
      <dgm:spPr/>
      <dgm:t>
        <a:bodyPr/>
        <a:lstStyle/>
        <a:p>
          <a:endParaRPr lang="en-US"/>
        </a:p>
      </dgm:t>
    </dgm:pt>
    <dgm:pt modelId="{B5888516-5555-450F-BE0C-24C20F8A3611}" type="pres">
      <dgm:prSet presAssocID="{D3524BB7-88FD-4A6A-9C11-8FED1540485E}" presName="spV" presStyleCnt="0"/>
      <dgm:spPr/>
    </dgm:pt>
    <dgm:pt modelId="{847BF79A-4619-45A6-99BF-5F33F6D6BEAA}" type="pres">
      <dgm:prSet presAssocID="{799293C4-C497-470D-A55A-799E1480111F}" presName="linNode" presStyleCnt="0"/>
      <dgm:spPr/>
    </dgm:pt>
    <dgm:pt modelId="{348EAFBD-3624-4DE9-A72B-AD1AE20F6CD1}" type="pres">
      <dgm:prSet presAssocID="{799293C4-C497-470D-A55A-799E1480111F}" presName="parTx" presStyleLbl="revTx" presStyleIdx="1" presStyleCnt="2">
        <dgm:presLayoutVars>
          <dgm:chMax val="1"/>
          <dgm:bulletEnabled val="1"/>
        </dgm:presLayoutVars>
      </dgm:prSet>
      <dgm:spPr/>
      <dgm:t>
        <a:bodyPr/>
        <a:lstStyle/>
        <a:p>
          <a:endParaRPr lang="en-US"/>
        </a:p>
      </dgm:t>
    </dgm:pt>
    <dgm:pt modelId="{432B314D-CE2C-4985-96B2-DE104A8C7E67}" type="pres">
      <dgm:prSet presAssocID="{799293C4-C497-470D-A55A-799E1480111F}" presName="bracket" presStyleLbl="parChTrans1D1" presStyleIdx="1" presStyleCnt="2"/>
      <dgm:spPr/>
    </dgm:pt>
    <dgm:pt modelId="{0267077E-8669-4752-B33B-4198398160BA}" type="pres">
      <dgm:prSet presAssocID="{799293C4-C497-470D-A55A-799E1480111F}" presName="spH" presStyleCnt="0"/>
      <dgm:spPr/>
    </dgm:pt>
    <dgm:pt modelId="{CD2BC2EF-EA10-4706-ABED-38B8357F24A3}" type="pres">
      <dgm:prSet presAssocID="{799293C4-C497-470D-A55A-799E1480111F}" presName="desTx" presStyleLbl="node1" presStyleIdx="1" presStyleCnt="2">
        <dgm:presLayoutVars>
          <dgm:bulletEnabled val="1"/>
        </dgm:presLayoutVars>
      </dgm:prSet>
      <dgm:spPr/>
      <dgm:t>
        <a:bodyPr/>
        <a:lstStyle/>
        <a:p>
          <a:endParaRPr lang="en-US"/>
        </a:p>
      </dgm:t>
    </dgm:pt>
  </dgm:ptLst>
  <dgm:cxnLst>
    <dgm:cxn modelId="{012C5CB7-5E09-48AC-ADBB-D9ADE394250C}" type="presOf" srcId="{E5EEFA04-C919-465B-B84C-C5FEC94A0CBE}" destId="{CD2BC2EF-EA10-4706-ABED-38B8357F24A3}" srcOrd="0" destOrd="0" presId="urn:diagrams.loki3.com/BracketList+Icon"/>
    <dgm:cxn modelId="{CA2A9F5A-DFC8-4081-BBCA-0D318C5A1A25}" type="presOf" srcId="{B69C1FDC-F556-48C5-B2B9-62CFC88F8B66}" destId="{7D4C800F-24F7-4BA6-BF3A-273ACD1D0991}" srcOrd="0" destOrd="0" presId="urn:diagrams.loki3.com/BracketList+Icon"/>
    <dgm:cxn modelId="{A6A07B75-B794-4A09-977C-F2A06D6C4B56}" type="presOf" srcId="{799293C4-C497-470D-A55A-799E1480111F}" destId="{348EAFBD-3624-4DE9-A72B-AD1AE20F6CD1}" srcOrd="0" destOrd="0" presId="urn:diagrams.loki3.com/BracketList+Icon"/>
    <dgm:cxn modelId="{8FB4FC74-0F10-4FE1-8B91-87C96244C289}" srcId="{B69C1FDC-F556-48C5-B2B9-62CFC88F8B66}" destId="{799293C4-C497-470D-A55A-799E1480111F}" srcOrd="1" destOrd="0" parTransId="{F0580782-F726-4F30-BA50-85BE6ADE160A}" sibTransId="{D0F9F435-D764-4130-AA0D-0E5838D9DD0A}"/>
    <dgm:cxn modelId="{500F4B5D-D171-485A-B22B-386061D8BBAF}" srcId="{B69C1FDC-F556-48C5-B2B9-62CFC88F8B66}" destId="{E9E48FC3-58DC-4339-A773-321CAC8844CE}" srcOrd="0" destOrd="0" parTransId="{885BC9E9-4066-4E92-B304-84F46A2E7DBD}" sibTransId="{D3524BB7-88FD-4A6A-9C11-8FED1540485E}"/>
    <dgm:cxn modelId="{846FF659-EF3A-46A4-9EB8-EDC26A794CB4}" type="presOf" srcId="{E9E48FC3-58DC-4339-A773-321CAC8844CE}" destId="{1828589C-52C2-4D22-A784-E132D419B6C4}" srcOrd="0" destOrd="0" presId="urn:diagrams.loki3.com/BracketList+Icon"/>
    <dgm:cxn modelId="{42AF0AFE-45DC-429E-ABF5-A427BFCF915F}" type="presOf" srcId="{35512529-7847-48AB-B767-5F97F926656F}" destId="{F9218EA1-995B-4F2C-B5EA-BF030DF3222D}" srcOrd="0" destOrd="0" presId="urn:diagrams.loki3.com/BracketList+Icon"/>
    <dgm:cxn modelId="{29DE6855-645C-46A1-A05D-CD10AC332D81}" srcId="{799293C4-C497-470D-A55A-799E1480111F}" destId="{E5EEFA04-C919-465B-B84C-C5FEC94A0CBE}" srcOrd="0" destOrd="0" parTransId="{E0665CC2-AC19-40BC-8BAC-EF5ACE494532}" sibTransId="{4FA323B2-DABF-4C6A-B8A8-0D296B5F4343}"/>
    <dgm:cxn modelId="{44EA2BDF-2A0E-4792-B902-7DECE36A047C}" srcId="{E9E48FC3-58DC-4339-A773-321CAC8844CE}" destId="{35512529-7847-48AB-B767-5F97F926656F}" srcOrd="0" destOrd="0" parTransId="{A705CAB9-69C1-4B30-92D5-E3E9EA2A24BC}" sibTransId="{C2E52C97-67E7-494A-A5DD-9FFE932EEB4A}"/>
    <dgm:cxn modelId="{1F935B9C-F2F8-443D-8E28-E31A5CB446BB}" type="presParOf" srcId="{7D4C800F-24F7-4BA6-BF3A-273ACD1D0991}" destId="{ABB304C9-96A5-42DA-98B7-2DA25F542C72}" srcOrd="0" destOrd="0" presId="urn:diagrams.loki3.com/BracketList+Icon"/>
    <dgm:cxn modelId="{DF38EEC1-909F-48A9-AF09-A2A9B9A11385}" type="presParOf" srcId="{ABB304C9-96A5-42DA-98B7-2DA25F542C72}" destId="{1828589C-52C2-4D22-A784-E132D419B6C4}" srcOrd="0" destOrd="0" presId="urn:diagrams.loki3.com/BracketList+Icon"/>
    <dgm:cxn modelId="{F1CF18BF-4255-4441-AF1C-CFE5F317727C}" type="presParOf" srcId="{ABB304C9-96A5-42DA-98B7-2DA25F542C72}" destId="{08CFE8E4-8856-4668-836E-E73C9AEB18F0}" srcOrd="1" destOrd="0" presId="urn:diagrams.loki3.com/BracketList+Icon"/>
    <dgm:cxn modelId="{797376DF-B3F3-46E0-9C58-A2C182D95721}" type="presParOf" srcId="{ABB304C9-96A5-42DA-98B7-2DA25F542C72}" destId="{96D76CE0-8F83-4C8D-958F-C265A95617B9}" srcOrd="2" destOrd="0" presId="urn:diagrams.loki3.com/BracketList+Icon"/>
    <dgm:cxn modelId="{ED12B10A-1BD3-4E62-93ED-1BEE58DC6E5C}" type="presParOf" srcId="{ABB304C9-96A5-42DA-98B7-2DA25F542C72}" destId="{F9218EA1-995B-4F2C-B5EA-BF030DF3222D}" srcOrd="3" destOrd="0" presId="urn:diagrams.loki3.com/BracketList+Icon"/>
    <dgm:cxn modelId="{4D964BBE-07E3-4591-8C3F-79ABB9615675}" type="presParOf" srcId="{7D4C800F-24F7-4BA6-BF3A-273ACD1D0991}" destId="{B5888516-5555-450F-BE0C-24C20F8A3611}" srcOrd="1" destOrd="0" presId="urn:diagrams.loki3.com/BracketList+Icon"/>
    <dgm:cxn modelId="{2BE0DE73-317A-415B-BD6E-7DA1E8B51C0B}" type="presParOf" srcId="{7D4C800F-24F7-4BA6-BF3A-273ACD1D0991}" destId="{847BF79A-4619-45A6-99BF-5F33F6D6BEAA}" srcOrd="2" destOrd="0" presId="urn:diagrams.loki3.com/BracketList+Icon"/>
    <dgm:cxn modelId="{1214327B-F2F7-4762-A6E2-B9DC432DD9F9}" type="presParOf" srcId="{847BF79A-4619-45A6-99BF-5F33F6D6BEAA}" destId="{348EAFBD-3624-4DE9-A72B-AD1AE20F6CD1}" srcOrd="0" destOrd="0" presId="urn:diagrams.loki3.com/BracketList+Icon"/>
    <dgm:cxn modelId="{7B5A1890-E832-4E43-AF4A-9968C6BD3B46}" type="presParOf" srcId="{847BF79A-4619-45A6-99BF-5F33F6D6BEAA}" destId="{432B314D-CE2C-4985-96B2-DE104A8C7E67}" srcOrd="1" destOrd="0" presId="urn:diagrams.loki3.com/BracketList+Icon"/>
    <dgm:cxn modelId="{C04DD8B7-F261-478F-92F0-CB863A69AAF8}" type="presParOf" srcId="{847BF79A-4619-45A6-99BF-5F33F6D6BEAA}" destId="{0267077E-8669-4752-B33B-4198398160BA}" srcOrd="2" destOrd="0" presId="urn:diagrams.loki3.com/BracketList+Icon"/>
    <dgm:cxn modelId="{78A4C4B9-418D-4840-9EFB-1A34DEB6F0AD}" type="presParOf" srcId="{847BF79A-4619-45A6-99BF-5F33F6D6BEAA}" destId="{CD2BC2EF-EA10-4706-ABED-38B8357F24A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6F11A8-DB66-438F-9701-41D68B589C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AEFF18F-B77B-4B4E-971A-691FA2811D9B}">
      <dgm:prSet phldrT="[Text]"/>
      <dgm:spPr/>
      <dgm:t>
        <a:bodyPr/>
        <a:lstStyle/>
        <a:p>
          <a:r>
            <a:rPr lang="en-US" dirty="0" smtClean="0"/>
            <a:t>Angela recently hired a new manager for her sales department</a:t>
          </a:r>
          <a:endParaRPr lang="en-US" dirty="0"/>
        </a:p>
      </dgm:t>
    </dgm:pt>
    <dgm:pt modelId="{0E87C815-2E08-4782-99FE-268C3C650A4A}" type="parTrans" cxnId="{FB4058BF-08C6-4771-8511-A4CEE9AA939F}">
      <dgm:prSet/>
      <dgm:spPr/>
      <dgm:t>
        <a:bodyPr/>
        <a:lstStyle/>
        <a:p>
          <a:endParaRPr lang="en-US"/>
        </a:p>
      </dgm:t>
    </dgm:pt>
    <dgm:pt modelId="{75A18644-6B9A-4F2A-8574-3751D7B68682}" type="sibTrans" cxnId="{FB4058BF-08C6-4771-8511-A4CEE9AA939F}">
      <dgm:prSet/>
      <dgm:spPr/>
      <dgm:t>
        <a:bodyPr/>
        <a:lstStyle/>
        <a:p>
          <a:endParaRPr lang="en-US"/>
        </a:p>
      </dgm:t>
    </dgm:pt>
    <dgm:pt modelId="{54453A6E-0A74-482E-B64A-0BAB63D92E00}">
      <dgm:prSet phldrT="[Text]"/>
      <dgm:spPr/>
      <dgm:t>
        <a:bodyPr/>
        <a:lstStyle/>
        <a:p>
          <a:r>
            <a:rPr lang="en-US" dirty="0" smtClean="0"/>
            <a:t>They sat down and outlined what goals they want to achieve </a:t>
          </a:r>
          <a:endParaRPr lang="en-US" dirty="0"/>
        </a:p>
      </dgm:t>
    </dgm:pt>
    <dgm:pt modelId="{219D4F23-48EF-4257-B600-F06F6D81754C}" type="parTrans" cxnId="{FC806A90-B377-4937-B450-A0358393C4E9}">
      <dgm:prSet/>
      <dgm:spPr/>
      <dgm:t>
        <a:bodyPr/>
        <a:lstStyle/>
        <a:p>
          <a:endParaRPr lang="en-US"/>
        </a:p>
      </dgm:t>
    </dgm:pt>
    <dgm:pt modelId="{A503F1CF-4C01-40A7-9C32-E805EA419C57}" type="sibTrans" cxnId="{FC806A90-B377-4937-B450-A0358393C4E9}">
      <dgm:prSet/>
      <dgm:spPr/>
      <dgm:t>
        <a:bodyPr/>
        <a:lstStyle/>
        <a:p>
          <a:endParaRPr lang="en-US"/>
        </a:p>
      </dgm:t>
    </dgm:pt>
    <dgm:pt modelId="{78C9AEB9-BD71-458E-B909-B6D189B691AB}">
      <dgm:prSet phldrT="[Text]"/>
      <dgm:spPr/>
      <dgm:t>
        <a:bodyPr/>
        <a:lstStyle/>
        <a:p>
          <a:r>
            <a:rPr lang="en-US" dirty="0" smtClean="0"/>
            <a:t>Angela reassured him that she would be following up</a:t>
          </a:r>
          <a:endParaRPr lang="en-US" dirty="0"/>
        </a:p>
      </dgm:t>
    </dgm:pt>
    <dgm:pt modelId="{C55CA696-082B-4FC8-B307-7E82272E1FD1}" type="parTrans" cxnId="{E638A5AA-46C8-47BE-8DFB-69EDAA6E221F}">
      <dgm:prSet/>
      <dgm:spPr/>
      <dgm:t>
        <a:bodyPr/>
        <a:lstStyle/>
        <a:p>
          <a:endParaRPr lang="en-US"/>
        </a:p>
      </dgm:t>
    </dgm:pt>
    <dgm:pt modelId="{AA6CCF1B-90DD-4942-A5C5-DB3F487DF875}" type="sibTrans" cxnId="{E638A5AA-46C8-47BE-8DFB-69EDAA6E221F}">
      <dgm:prSet/>
      <dgm:spPr/>
      <dgm:t>
        <a:bodyPr/>
        <a:lstStyle/>
        <a:p>
          <a:endParaRPr lang="en-US"/>
        </a:p>
      </dgm:t>
    </dgm:pt>
    <dgm:pt modelId="{255DB397-2472-484D-836A-BDCA02611F50}">
      <dgm:prSet phldrT="[Text]"/>
      <dgm:spPr/>
      <dgm:t>
        <a:bodyPr/>
        <a:lstStyle/>
        <a:p>
          <a:r>
            <a:rPr lang="en-US" dirty="0" smtClean="0"/>
            <a:t>Look into increasing his job responsibilities if he worked hard and did a good job.</a:t>
          </a:r>
          <a:endParaRPr lang="en-US" dirty="0"/>
        </a:p>
      </dgm:t>
    </dgm:pt>
    <dgm:pt modelId="{76248B67-7FB2-4254-9DDB-1CFB235D2FE0}" type="parTrans" cxnId="{FD5213B1-013A-4126-98CB-6260BF3F1F9F}">
      <dgm:prSet/>
      <dgm:spPr/>
      <dgm:t>
        <a:bodyPr/>
        <a:lstStyle/>
        <a:p>
          <a:endParaRPr lang="en-US"/>
        </a:p>
      </dgm:t>
    </dgm:pt>
    <dgm:pt modelId="{EFD38FB2-6058-42CB-9A3C-2207085AE49F}" type="sibTrans" cxnId="{FD5213B1-013A-4126-98CB-6260BF3F1F9F}">
      <dgm:prSet/>
      <dgm:spPr/>
      <dgm:t>
        <a:bodyPr/>
        <a:lstStyle/>
        <a:p>
          <a:endParaRPr lang="en-US"/>
        </a:p>
      </dgm:t>
    </dgm:pt>
    <dgm:pt modelId="{41863DBA-D5CE-4FFF-B90F-C641D7A32F71}" type="pres">
      <dgm:prSet presAssocID="{AB6F11A8-DB66-438F-9701-41D68B589CB8}" presName="layout" presStyleCnt="0">
        <dgm:presLayoutVars>
          <dgm:chMax/>
          <dgm:chPref/>
          <dgm:dir/>
          <dgm:animOne val="branch"/>
          <dgm:animLvl val="lvl"/>
          <dgm:resizeHandles/>
        </dgm:presLayoutVars>
      </dgm:prSet>
      <dgm:spPr/>
      <dgm:t>
        <a:bodyPr/>
        <a:lstStyle/>
        <a:p>
          <a:endParaRPr lang="en-US"/>
        </a:p>
      </dgm:t>
    </dgm:pt>
    <dgm:pt modelId="{C3C54AB3-BC19-4E6F-8F0D-0BF9030BDA05}" type="pres">
      <dgm:prSet presAssocID="{0AEFF18F-B77B-4B4E-971A-691FA2811D9B}" presName="root" presStyleCnt="0">
        <dgm:presLayoutVars>
          <dgm:chMax/>
          <dgm:chPref val="4"/>
        </dgm:presLayoutVars>
      </dgm:prSet>
      <dgm:spPr/>
    </dgm:pt>
    <dgm:pt modelId="{401408EE-7CE8-4B1F-BFC5-60AE92B0F0F5}" type="pres">
      <dgm:prSet presAssocID="{0AEFF18F-B77B-4B4E-971A-691FA2811D9B}" presName="rootComposite" presStyleCnt="0">
        <dgm:presLayoutVars/>
      </dgm:prSet>
      <dgm:spPr/>
    </dgm:pt>
    <dgm:pt modelId="{1E9E6ADC-2418-42AB-86B0-79D1BF17DDC8}" type="pres">
      <dgm:prSet presAssocID="{0AEFF18F-B77B-4B4E-971A-691FA2811D9B}" presName="rootText" presStyleLbl="node0" presStyleIdx="0" presStyleCnt="1">
        <dgm:presLayoutVars>
          <dgm:chMax/>
          <dgm:chPref val="4"/>
        </dgm:presLayoutVars>
      </dgm:prSet>
      <dgm:spPr/>
      <dgm:t>
        <a:bodyPr/>
        <a:lstStyle/>
        <a:p>
          <a:endParaRPr lang="en-US"/>
        </a:p>
      </dgm:t>
    </dgm:pt>
    <dgm:pt modelId="{95B24E60-05B0-4870-A053-0EC75400E21F}" type="pres">
      <dgm:prSet presAssocID="{0AEFF18F-B77B-4B4E-971A-691FA2811D9B}" presName="childShape" presStyleCnt="0">
        <dgm:presLayoutVars>
          <dgm:chMax val="0"/>
          <dgm:chPref val="0"/>
        </dgm:presLayoutVars>
      </dgm:prSet>
      <dgm:spPr/>
    </dgm:pt>
    <dgm:pt modelId="{75E31937-7026-4AB7-925F-24879EBDA4EB}" type="pres">
      <dgm:prSet presAssocID="{54453A6E-0A74-482E-B64A-0BAB63D92E00}" presName="childComposite" presStyleCnt="0">
        <dgm:presLayoutVars>
          <dgm:chMax val="0"/>
          <dgm:chPref val="0"/>
        </dgm:presLayoutVars>
      </dgm:prSet>
      <dgm:spPr/>
    </dgm:pt>
    <dgm:pt modelId="{F33DA047-D1FD-422E-AD8D-7A1F10E3C834}" type="pres">
      <dgm:prSet presAssocID="{54453A6E-0A74-482E-B64A-0BAB63D92E00}" presName="Image" presStyleLbl="node1" presStyleIdx="0" presStyleCnt="3"/>
      <dgm:spPr>
        <a:solidFill>
          <a:schemeClr val="accent2">
            <a:hueOff val="0"/>
            <a:satOff val="0"/>
            <a:lumOff val="0"/>
          </a:schemeClr>
        </a:solidFill>
      </dgm:spPr>
    </dgm:pt>
    <dgm:pt modelId="{DCE2D774-655F-44AC-A55F-856ECD57497E}" type="pres">
      <dgm:prSet presAssocID="{54453A6E-0A74-482E-B64A-0BAB63D92E00}" presName="childText" presStyleLbl="lnNode1" presStyleIdx="0" presStyleCnt="3">
        <dgm:presLayoutVars>
          <dgm:chMax val="0"/>
          <dgm:chPref val="0"/>
          <dgm:bulletEnabled val="1"/>
        </dgm:presLayoutVars>
      </dgm:prSet>
      <dgm:spPr/>
      <dgm:t>
        <a:bodyPr/>
        <a:lstStyle/>
        <a:p>
          <a:endParaRPr lang="en-US"/>
        </a:p>
      </dgm:t>
    </dgm:pt>
    <dgm:pt modelId="{66AF42C6-5F3B-458A-ABD6-FE2AB54608F2}" type="pres">
      <dgm:prSet presAssocID="{78C9AEB9-BD71-458E-B909-B6D189B691AB}" presName="childComposite" presStyleCnt="0">
        <dgm:presLayoutVars>
          <dgm:chMax val="0"/>
          <dgm:chPref val="0"/>
        </dgm:presLayoutVars>
      </dgm:prSet>
      <dgm:spPr/>
    </dgm:pt>
    <dgm:pt modelId="{A69EB279-9521-418A-8F3F-0D0EAA84DB98}" type="pres">
      <dgm:prSet presAssocID="{78C9AEB9-BD71-458E-B909-B6D189B691AB}" presName="Image" presStyleLbl="node1" presStyleIdx="1" presStyleCnt="3"/>
      <dgm:spPr>
        <a:solidFill>
          <a:schemeClr val="accent3">
            <a:hueOff val="0"/>
            <a:satOff val="0"/>
            <a:lumOff val="0"/>
          </a:schemeClr>
        </a:solidFill>
      </dgm:spPr>
    </dgm:pt>
    <dgm:pt modelId="{643DCAD6-87B8-407F-A9FD-CB3115C35BC8}" type="pres">
      <dgm:prSet presAssocID="{78C9AEB9-BD71-458E-B909-B6D189B691AB}" presName="childText" presStyleLbl="lnNode1" presStyleIdx="1" presStyleCnt="3">
        <dgm:presLayoutVars>
          <dgm:chMax val="0"/>
          <dgm:chPref val="0"/>
          <dgm:bulletEnabled val="1"/>
        </dgm:presLayoutVars>
      </dgm:prSet>
      <dgm:spPr/>
      <dgm:t>
        <a:bodyPr/>
        <a:lstStyle/>
        <a:p>
          <a:endParaRPr lang="en-US"/>
        </a:p>
      </dgm:t>
    </dgm:pt>
    <dgm:pt modelId="{1F68F51D-64BE-4142-A0CC-0D254162A9D6}" type="pres">
      <dgm:prSet presAssocID="{255DB397-2472-484D-836A-BDCA02611F50}" presName="childComposite" presStyleCnt="0">
        <dgm:presLayoutVars>
          <dgm:chMax val="0"/>
          <dgm:chPref val="0"/>
        </dgm:presLayoutVars>
      </dgm:prSet>
      <dgm:spPr/>
    </dgm:pt>
    <dgm:pt modelId="{452CDC43-63B0-4F93-81C2-D41C2F0654A3}" type="pres">
      <dgm:prSet presAssocID="{255DB397-2472-484D-836A-BDCA02611F50}" presName="Image" presStyleLbl="node1" presStyleIdx="2" presStyleCnt="3"/>
      <dgm:spPr>
        <a:solidFill>
          <a:schemeClr val="accent4">
            <a:hueOff val="0"/>
            <a:satOff val="0"/>
            <a:lumOff val="0"/>
          </a:schemeClr>
        </a:solidFill>
      </dgm:spPr>
    </dgm:pt>
    <dgm:pt modelId="{1899B742-47BF-4B8C-8C3C-4B1B6A7EDD7F}" type="pres">
      <dgm:prSet presAssocID="{255DB397-2472-484D-836A-BDCA02611F50}" presName="childText" presStyleLbl="lnNode1" presStyleIdx="2" presStyleCnt="3">
        <dgm:presLayoutVars>
          <dgm:chMax val="0"/>
          <dgm:chPref val="0"/>
          <dgm:bulletEnabled val="1"/>
        </dgm:presLayoutVars>
      </dgm:prSet>
      <dgm:spPr/>
      <dgm:t>
        <a:bodyPr/>
        <a:lstStyle/>
        <a:p>
          <a:endParaRPr lang="en-US"/>
        </a:p>
      </dgm:t>
    </dgm:pt>
  </dgm:ptLst>
  <dgm:cxnLst>
    <dgm:cxn modelId="{C4479B8E-6985-4EA8-BA84-5C86CDBA9ADF}" type="presOf" srcId="{255DB397-2472-484D-836A-BDCA02611F50}" destId="{1899B742-47BF-4B8C-8C3C-4B1B6A7EDD7F}" srcOrd="0" destOrd="0" presId="urn:microsoft.com/office/officeart/2008/layout/PictureAccentList"/>
    <dgm:cxn modelId="{FC806A90-B377-4937-B450-A0358393C4E9}" srcId="{0AEFF18F-B77B-4B4E-971A-691FA2811D9B}" destId="{54453A6E-0A74-482E-B64A-0BAB63D92E00}" srcOrd="0" destOrd="0" parTransId="{219D4F23-48EF-4257-B600-F06F6D81754C}" sibTransId="{A503F1CF-4C01-40A7-9C32-E805EA419C57}"/>
    <dgm:cxn modelId="{40C7396D-0EFB-40F4-8142-25CB79D56530}" type="presOf" srcId="{54453A6E-0A74-482E-B64A-0BAB63D92E00}" destId="{DCE2D774-655F-44AC-A55F-856ECD57497E}" srcOrd="0" destOrd="0" presId="urn:microsoft.com/office/officeart/2008/layout/PictureAccentList"/>
    <dgm:cxn modelId="{FB4058BF-08C6-4771-8511-A4CEE9AA939F}" srcId="{AB6F11A8-DB66-438F-9701-41D68B589CB8}" destId="{0AEFF18F-B77B-4B4E-971A-691FA2811D9B}" srcOrd="0" destOrd="0" parTransId="{0E87C815-2E08-4782-99FE-268C3C650A4A}" sibTransId="{75A18644-6B9A-4F2A-8574-3751D7B68682}"/>
    <dgm:cxn modelId="{3FD5C370-FD99-49EE-8AD0-A4BD4E7629E4}" type="presOf" srcId="{78C9AEB9-BD71-458E-B909-B6D189B691AB}" destId="{643DCAD6-87B8-407F-A9FD-CB3115C35BC8}" srcOrd="0" destOrd="0" presId="urn:microsoft.com/office/officeart/2008/layout/PictureAccentList"/>
    <dgm:cxn modelId="{E638A5AA-46C8-47BE-8DFB-69EDAA6E221F}" srcId="{0AEFF18F-B77B-4B4E-971A-691FA2811D9B}" destId="{78C9AEB9-BD71-458E-B909-B6D189B691AB}" srcOrd="1" destOrd="0" parTransId="{C55CA696-082B-4FC8-B307-7E82272E1FD1}" sibTransId="{AA6CCF1B-90DD-4942-A5C5-DB3F487DF875}"/>
    <dgm:cxn modelId="{FD5213B1-013A-4126-98CB-6260BF3F1F9F}" srcId="{0AEFF18F-B77B-4B4E-971A-691FA2811D9B}" destId="{255DB397-2472-484D-836A-BDCA02611F50}" srcOrd="2" destOrd="0" parTransId="{76248B67-7FB2-4254-9DDB-1CFB235D2FE0}" sibTransId="{EFD38FB2-6058-42CB-9A3C-2207085AE49F}"/>
    <dgm:cxn modelId="{20DEEEDE-6297-4F61-9CF3-18F9ACF82A35}" type="presOf" srcId="{AB6F11A8-DB66-438F-9701-41D68B589CB8}" destId="{41863DBA-D5CE-4FFF-B90F-C641D7A32F71}" srcOrd="0" destOrd="0" presId="urn:microsoft.com/office/officeart/2008/layout/PictureAccentList"/>
    <dgm:cxn modelId="{A69F9428-4611-434E-9DA1-375AD8D41ED4}" type="presOf" srcId="{0AEFF18F-B77B-4B4E-971A-691FA2811D9B}" destId="{1E9E6ADC-2418-42AB-86B0-79D1BF17DDC8}" srcOrd="0" destOrd="0" presId="urn:microsoft.com/office/officeart/2008/layout/PictureAccentList"/>
    <dgm:cxn modelId="{762AB474-60BD-4147-879D-5A045299CD9A}" type="presParOf" srcId="{41863DBA-D5CE-4FFF-B90F-C641D7A32F71}" destId="{C3C54AB3-BC19-4E6F-8F0D-0BF9030BDA05}" srcOrd="0" destOrd="0" presId="urn:microsoft.com/office/officeart/2008/layout/PictureAccentList"/>
    <dgm:cxn modelId="{B650649C-78CB-4D7C-A949-69235BDD3C13}" type="presParOf" srcId="{C3C54AB3-BC19-4E6F-8F0D-0BF9030BDA05}" destId="{401408EE-7CE8-4B1F-BFC5-60AE92B0F0F5}" srcOrd="0" destOrd="0" presId="urn:microsoft.com/office/officeart/2008/layout/PictureAccentList"/>
    <dgm:cxn modelId="{90056006-6869-40F4-BC62-467DE64F32DF}" type="presParOf" srcId="{401408EE-7CE8-4B1F-BFC5-60AE92B0F0F5}" destId="{1E9E6ADC-2418-42AB-86B0-79D1BF17DDC8}" srcOrd="0" destOrd="0" presId="urn:microsoft.com/office/officeart/2008/layout/PictureAccentList"/>
    <dgm:cxn modelId="{4284DECE-7268-4B9E-B7AC-76582AB5B84E}" type="presParOf" srcId="{C3C54AB3-BC19-4E6F-8F0D-0BF9030BDA05}" destId="{95B24E60-05B0-4870-A053-0EC75400E21F}" srcOrd="1" destOrd="0" presId="urn:microsoft.com/office/officeart/2008/layout/PictureAccentList"/>
    <dgm:cxn modelId="{0961C069-B787-41DE-81A7-4F01CB4B5425}" type="presParOf" srcId="{95B24E60-05B0-4870-A053-0EC75400E21F}" destId="{75E31937-7026-4AB7-925F-24879EBDA4EB}" srcOrd="0" destOrd="0" presId="urn:microsoft.com/office/officeart/2008/layout/PictureAccentList"/>
    <dgm:cxn modelId="{F4289F51-C795-4AF6-A5A0-366EE32A784A}" type="presParOf" srcId="{75E31937-7026-4AB7-925F-24879EBDA4EB}" destId="{F33DA047-D1FD-422E-AD8D-7A1F10E3C834}" srcOrd="0" destOrd="0" presId="urn:microsoft.com/office/officeart/2008/layout/PictureAccentList"/>
    <dgm:cxn modelId="{93182C55-70C6-4217-B895-8E194B0D1328}" type="presParOf" srcId="{75E31937-7026-4AB7-925F-24879EBDA4EB}" destId="{DCE2D774-655F-44AC-A55F-856ECD57497E}" srcOrd="1" destOrd="0" presId="urn:microsoft.com/office/officeart/2008/layout/PictureAccentList"/>
    <dgm:cxn modelId="{B66B644E-900E-4D44-AA83-67C0C0B8B002}" type="presParOf" srcId="{95B24E60-05B0-4870-A053-0EC75400E21F}" destId="{66AF42C6-5F3B-458A-ABD6-FE2AB54608F2}" srcOrd="1" destOrd="0" presId="urn:microsoft.com/office/officeart/2008/layout/PictureAccentList"/>
    <dgm:cxn modelId="{B9678D4C-9959-49E2-96FD-4FA0EF6E5642}" type="presParOf" srcId="{66AF42C6-5F3B-458A-ABD6-FE2AB54608F2}" destId="{A69EB279-9521-418A-8F3F-0D0EAA84DB98}" srcOrd="0" destOrd="0" presId="urn:microsoft.com/office/officeart/2008/layout/PictureAccentList"/>
    <dgm:cxn modelId="{C9956ACE-2E65-4801-8B8A-D0997615B8AB}" type="presParOf" srcId="{66AF42C6-5F3B-458A-ABD6-FE2AB54608F2}" destId="{643DCAD6-87B8-407F-A9FD-CB3115C35BC8}" srcOrd="1" destOrd="0" presId="urn:microsoft.com/office/officeart/2008/layout/PictureAccentList"/>
    <dgm:cxn modelId="{4797B037-5E9E-426E-B63E-AB4D7F5A191B}" type="presParOf" srcId="{95B24E60-05B0-4870-A053-0EC75400E21F}" destId="{1F68F51D-64BE-4142-A0CC-0D254162A9D6}" srcOrd="2" destOrd="0" presId="urn:microsoft.com/office/officeart/2008/layout/PictureAccentList"/>
    <dgm:cxn modelId="{2ECC7729-8566-4089-BB2E-4F791FF0A8A2}" type="presParOf" srcId="{1F68F51D-64BE-4142-A0CC-0D254162A9D6}" destId="{452CDC43-63B0-4F93-81C2-D41C2F0654A3}" srcOrd="0" destOrd="0" presId="urn:microsoft.com/office/officeart/2008/layout/PictureAccentList"/>
    <dgm:cxn modelId="{B38611C9-7B5A-48A4-9527-D5D0300CE741}" type="presParOf" srcId="{1F68F51D-64BE-4142-A0CC-0D254162A9D6}" destId="{1899B742-47BF-4B8C-8C3C-4B1B6A7EDD7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EA1422-9954-4F93-9D63-5312FE633CB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46D21C3-5984-4A36-A202-956ADA32FBE3}">
      <dgm:prSet phldrT="[Text]"/>
      <dgm:spPr/>
      <dgm:t>
        <a:bodyPr/>
        <a:lstStyle/>
        <a:p>
          <a:r>
            <a:rPr lang="en-US" dirty="0" smtClean="0"/>
            <a:t>Make a priority</a:t>
          </a:r>
          <a:endParaRPr lang="en-US" dirty="0"/>
        </a:p>
      </dgm:t>
    </dgm:pt>
    <dgm:pt modelId="{B00C8DA7-F1A3-4E8A-BFF3-88BE391E867A}" type="parTrans" cxnId="{703F0674-A633-4D83-B7FD-75E25C527138}">
      <dgm:prSet/>
      <dgm:spPr/>
      <dgm:t>
        <a:bodyPr/>
        <a:lstStyle/>
        <a:p>
          <a:endParaRPr lang="en-US"/>
        </a:p>
      </dgm:t>
    </dgm:pt>
    <dgm:pt modelId="{12813184-2210-4754-8680-07747679B625}" type="sibTrans" cxnId="{703F0674-A633-4D83-B7FD-75E25C527138}">
      <dgm:prSet/>
      <dgm:spPr/>
      <dgm:t>
        <a:bodyPr/>
        <a:lstStyle/>
        <a:p>
          <a:endParaRPr lang="en-US"/>
        </a:p>
      </dgm:t>
    </dgm:pt>
    <dgm:pt modelId="{D940A75E-7526-4B06-8C26-189B0E2FAE9D}">
      <dgm:prSet phldrT="[Text]"/>
      <dgm:spPr/>
      <dgm:t>
        <a:bodyPr/>
        <a:lstStyle/>
        <a:p>
          <a:r>
            <a:rPr lang="en-US" dirty="0" smtClean="0"/>
            <a:t>Ono-on-one</a:t>
          </a:r>
          <a:endParaRPr lang="en-US" dirty="0"/>
        </a:p>
      </dgm:t>
    </dgm:pt>
    <dgm:pt modelId="{AB64250E-BC6A-4A39-9CA7-0CF5B8524A74}" type="parTrans" cxnId="{8DB71959-802A-44B9-8FC3-FF38A6185997}">
      <dgm:prSet/>
      <dgm:spPr/>
      <dgm:t>
        <a:bodyPr/>
        <a:lstStyle/>
        <a:p>
          <a:endParaRPr lang="en-US"/>
        </a:p>
      </dgm:t>
    </dgm:pt>
    <dgm:pt modelId="{4D6B2499-54FD-4B9E-BE3C-54D030A9E2C1}" type="sibTrans" cxnId="{8DB71959-802A-44B9-8FC3-FF38A6185997}">
      <dgm:prSet/>
      <dgm:spPr/>
      <dgm:t>
        <a:bodyPr/>
        <a:lstStyle/>
        <a:p>
          <a:endParaRPr lang="en-US"/>
        </a:p>
      </dgm:t>
    </dgm:pt>
    <dgm:pt modelId="{51E09CC4-745F-4283-8EAA-8466A97E2529}">
      <dgm:prSet phldrT="[Text]"/>
      <dgm:spPr/>
      <dgm:t>
        <a:bodyPr/>
        <a:lstStyle/>
        <a:p>
          <a:r>
            <a:rPr lang="en-US" dirty="0" smtClean="0"/>
            <a:t>Tips for improvement</a:t>
          </a:r>
          <a:endParaRPr lang="en-US" dirty="0"/>
        </a:p>
      </dgm:t>
    </dgm:pt>
    <dgm:pt modelId="{AFD4EC24-CEB1-4121-9381-4DECED1FCB81}" type="parTrans" cxnId="{FC395080-7A11-4C1A-AFA7-6CC25D5E5C92}">
      <dgm:prSet/>
      <dgm:spPr/>
      <dgm:t>
        <a:bodyPr/>
        <a:lstStyle/>
        <a:p>
          <a:endParaRPr lang="en-US"/>
        </a:p>
      </dgm:t>
    </dgm:pt>
    <dgm:pt modelId="{76D1303C-5DA3-4CF7-B06D-8BEC9F905480}" type="sibTrans" cxnId="{FC395080-7A11-4C1A-AFA7-6CC25D5E5C92}">
      <dgm:prSet/>
      <dgm:spPr/>
      <dgm:t>
        <a:bodyPr/>
        <a:lstStyle/>
        <a:p>
          <a:endParaRPr lang="en-US"/>
        </a:p>
      </dgm:t>
    </dgm:pt>
    <dgm:pt modelId="{4CC5CA85-FDFE-48FF-AF66-1F21FD403F23}" type="pres">
      <dgm:prSet presAssocID="{99EA1422-9954-4F93-9D63-5312FE633CBD}" presName="linear" presStyleCnt="0">
        <dgm:presLayoutVars>
          <dgm:animLvl val="lvl"/>
          <dgm:resizeHandles val="exact"/>
        </dgm:presLayoutVars>
      </dgm:prSet>
      <dgm:spPr/>
      <dgm:t>
        <a:bodyPr/>
        <a:lstStyle/>
        <a:p>
          <a:endParaRPr lang="en-US"/>
        </a:p>
      </dgm:t>
    </dgm:pt>
    <dgm:pt modelId="{947155BB-C330-4350-867F-62CE26CED75D}" type="pres">
      <dgm:prSet presAssocID="{746D21C3-5984-4A36-A202-956ADA32FBE3}" presName="parentText" presStyleLbl="node1" presStyleIdx="0" presStyleCnt="3">
        <dgm:presLayoutVars>
          <dgm:chMax val="0"/>
          <dgm:bulletEnabled val="1"/>
        </dgm:presLayoutVars>
      </dgm:prSet>
      <dgm:spPr/>
      <dgm:t>
        <a:bodyPr/>
        <a:lstStyle/>
        <a:p>
          <a:endParaRPr lang="en-US"/>
        </a:p>
      </dgm:t>
    </dgm:pt>
    <dgm:pt modelId="{932D2296-E684-472A-9D08-3C1BDF9C51E7}" type="pres">
      <dgm:prSet presAssocID="{12813184-2210-4754-8680-07747679B625}" presName="spacer" presStyleCnt="0"/>
      <dgm:spPr/>
    </dgm:pt>
    <dgm:pt modelId="{FA5D5179-6FAD-45C7-AE87-DA0DD75CB121}" type="pres">
      <dgm:prSet presAssocID="{D940A75E-7526-4B06-8C26-189B0E2FAE9D}" presName="parentText" presStyleLbl="node1" presStyleIdx="1" presStyleCnt="3">
        <dgm:presLayoutVars>
          <dgm:chMax val="0"/>
          <dgm:bulletEnabled val="1"/>
        </dgm:presLayoutVars>
      </dgm:prSet>
      <dgm:spPr/>
      <dgm:t>
        <a:bodyPr/>
        <a:lstStyle/>
        <a:p>
          <a:endParaRPr lang="en-US"/>
        </a:p>
      </dgm:t>
    </dgm:pt>
    <dgm:pt modelId="{E5D5F870-19C1-4714-A497-A1C341A485F6}" type="pres">
      <dgm:prSet presAssocID="{4D6B2499-54FD-4B9E-BE3C-54D030A9E2C1}" presName="spacer" presStyleCnt="0"/>
      <dgm:spPr/>
    </dgm:pt>
    <dgm:pt modelId="{F36AE0A1-251F-4DCE-9BF3-003AC1460C99}" type="pres">
      <dgm:prSet presAssocID="{51E09CC4-745F-4283-8EAA-8466A97E2529}" presName="parentText" presStyleLbl="node1" presStyleIdx="2" presStyleCnt="3">
        <dgm:presLayoutVars>
          <dgm:chMax val="0"/>
          <dgm:bulletEnabled val="1"/>
        </dgm:presLayoutVars>
      </dgm:prSet>
      <dgm:spPr/>
      <dgm:t>
        <a:bodyPr/>
        <a:lstStyle/>
        <a:p>
          <a:endParaRPr lang="en-US"/>
        </a:p>
      </dgm:t>
    </dgm:pt>
  </dgm:ptLst>
  <dgm:cxnLst>
    <dgm:cxn modelId="{703F0674-A633-4D83-B7FD-75E25C527138}" srcId="{99EA1422-9954-4F93-9D63-5312FE633CBD}" destId="{746D21C3-5984-4A36-A202-956ADA32FBE3}" srcOrd="0" destOrd="0" parTransId="{B00C8DA7-F1A3-4E8A-BFF3-88BE391E867A}" sibTransId="{12813184-2210-4754-8680-07747679B625}"/>
    <dgm:cxn modelId="{15AD06E9-BD99-4077-B7D8-3C917F817420}" type="presOf" srcId="{51E09CC4-745F-4283-8EAA-8466A97E2529}" destId="{F36AE0A1-251F-4DCE-9BF3-003AC1460C99}" srcOrd="0" destOrd="0" presId="urn:microsoft.com/office/officeart/2005/8/layout/vList2"/>
    <dgm:cxn modelId="{E740011F-7F41-49AC-ADA1-A7CB06C49B0E}" type="presOf" srcId="{D940A75E-7526-4B06-8C26-189B0E2FAE9D}" destId="{FA5D5179-6FAD-45C7-AE87-DA0DD75CB121}" srcOrd="0" destOrd="0" presId="urn:microsoft.com/office/officeart/2005/8/layout/vList2"/>
    <dgm:cxn modelId="{FC395080-7A11-4C1A-AFA7-6CC25D5E5C92}" srcId="{99EA1422-9954-4F93-9D63-5312FE633CBD}" destId="{51E09CC4-745F-4283-8EAA-8466A97E2529}" srcOrd="2" destOrd="0" parTransId="{AFD4EC24-CEB1-4121-9381-4DECED1FCB81}" sibTransId="{76D1303C-5DA3-4CF7-B06D-8BEC9F905480}"/>
    <dgm:cxn modelId="{8DB71959-802A-44B9-8FC3-FF38A6185997}" srcId="{99EA1422-9954-4F93-9D63-5312FE633CBD}" destId="{D940A75E-7526-4B06-8C26-189B0E2FAE9D}" srcOrd="1" destOrd="0" parTransId="{AB64250E-BC6A-4A39-9CA7-0CF5B8524A74}" sibTransId="{4D6B2499-54FD-4B9E-BE3C-54D030A9E2C1}"/>
    <dgm:cxn modelId="{5BFAB559-0BC5-4A03-A6FB-F5C98F0631CC}" type="presOf" srcId="{99EA1422-9954-4F93-9D63-5312FE633CBD}" destId="{4CC5CA85-FDFE-48FF-AF66-1F21FD403F23}" srcOrd="0" destOrd="0" presId="urn:microsoft.com/office/officeart/2005/8/layout/vList2"/>
    <dgm:cxn modelId="{90E5CBAE-CE0B-4B89-889A-4690EF4D51EB}" type="presOf" srcId="{746D21C3-5984-4A36-A202-956ADA32FBE3}" destId="{947155BB-C330-4350-867F-62CE26CED75D}" srcOrd="0" destOrd="0" presId="urn:microsoft.com/office/officeart/2005/8/layout/vList2"/>
    <dgm:cxn modelId="{9134AE8B-F174-4F40-81E1-E241DA420B56}" type="presParOf" srcId="{4CC5CA85-FDFE-48FF-AF66-1F21FD403F23}" destId="{947155BB-C330-4350-867F-62CE26CED75D}" srcOrd="0" destOrd="0" presId="urn:microsoft.com/office/officeart/2005/8/layout/vList2"/>
    <dgm:cxn modelId="{892D11C0-5A19-42E9-8C4A-B8233565D641}" type="presParOf" srcId="{4CC5CA85-FDFE-48FF-AF66-1F21FD403F23}" destId="{932D2296-E684-472A-9D08-3C1BDF9C51E7}" srcOrd="1" destOrd="0" presId="urn:microsoft.com/office/officeart/2005/8/layout/vList2"/>
    <dgm:cxn modelId="{47B023CD-6A10-455F-ABBF-30B63C8447DC}" type="presParOf" srcId="{4CC5CA85-FDFE-48FF-AF66-1F21FD403F23}" destId="{FA5D5179-6FAD-45C7-AE87-DA0DD75CB121}" srcOrd="2" destOrd="0" presId="urn:microsoft.com/office/officeart/2005/8/layout/vList2"/>
    <dgm:cxn modelId="{98E9954A-91E8-4D4F-BE59-A640D02F1B71}" type="presParOf" srcId="{4CC5CA85-FDFE-48FF-AF66-1F21FD403F23}" destId="{E5D5F870-19C1-4714-A497-A1C341A485F6}" srcOrd="3" destOrd="0" presId="urn:microsoft.com/office/officeart/2005/8/layout/vList2"/>
    <dgm:cxn modelId="{65E28F94-B9D6-4D94-911A-1C35DBB3A872}" type="presParOf" srcId="{4CC5CA85-FDFE-48FF-AF66-1F21FD403F23}" destId="{F36AE0A1-251F-4DCE-9BF3-003AC1460C9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74C729-7DD0-4D6A-8106-7DA6C56AD96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20428F2-39F7-40E7-9025-316BE1D111A9}">
      <dgm:prSet phldrT="[Text]" custT="1"/>
      <dgm:spPr/>
      <dgm:t>
        <a:bodyPr/>
        <a:lstStyle/>
        <a:p>
          <a:r>
            <a:rPr lang="en-US" sz="2800" dirty="0" smtClean="0"/>
            <a:t>Prepare and outline what you want to address</a:t>
          </a:r>
          <a:endParaRPr lang="en-US" sz="2800" dirty="0"/>
        </a:p>
      </dgm:t>
    </dgm:pt>
    <dgm:pt modelId="{D321FD2F-ED72-4AF7-874E-12648322C815}" type="parTrans" cxnId="{488BAE24-96B3-43D7-B892-8823B230B126}">
      <dgm:prSet/>
      <dgm:spPr/>
      <dgm:t>
        <a:bodyPr/>
        <a:lstStyle/>
        <a:p>
          <a:endParaRPr lang="en-US"/>
        </a:p>
      </dgm:t>
    </dgm:pt>
    <dgm:pt modelId="{A479F2AF-144A-4B3A-AB0A-709CF3EEB39D}" type="sibTrans" cxnId="{488BAE24-96B3-43D7-B892-8823B230B126}">
      <dgm:prSet/>
      <dgm:spPr/>
      <dgm:t>
        <a:bodyPr/>
        <a:lstStyle/>
        <a:p>
          <a:endParaRPr lang="en-US"/>
        </a:p>
      </dgm:t>
    </dgm:pt>
    <dgm:pt modelId="{77EAFF15-3E89-4B05-8138-C103EBA651EB}">
      <dgm:prSet phldrT="[Text]" custT="1"/>
      <dgm:spPr/>
      <dgm:t>
        <a:bodyPr/>
        <a:lstStyle/>
        <a:p>
          <a:r>
            <a:rPr lang="en-US" sz="2800" dirty="0" smtClean="0"/>
            <a:t>Identify the reason for feedback </a:t>
          </a:r>
          <a:endParaRPr lang="en-US" sz="2800" dirty="0"/>
        </a:p>
      </dgm:t>
    </dgm:pt>
    <dgm:pt modelId="{F6A95907-789E-43C4-A380-9B4DA6BF5E74}" type="parTrans" cxnId="{8696D1A4-494B-47B7-96E5-30AA6EA416D9}">
      <dgm:prSet/>
      <dgm:spPr/>
      <dgm:t>
        <a:bodyPr/>
        <a:lstStyle/>
        <a:p>
          <a:endParaRPr lang="en-US"/>
        </a:p>
      </dgm:t>
    </dgm:pt>
    <dgm:pt modelId="{865DB942-9DDD-46EA-8E58-44DF36492C39}" type="sibTrans" cxnId="{8696D1A4-494B-47B7-96E5-30AA6EA416D9}">
      <dgm:prSet/>
      <dgm:spPr/>
      <dgm:t>
        <a:bodyPr/>
        <a:lstStyle/>
        <a:p>
          <a:endParaRPr lang="en-US"/>
        </a:p>
      </dgm:t>
    </dgm:pt>
    <dgm:pt modelId="{6C31B92B-05BF-4D51-8471-66E6C683CE3B}">
      <dgm:prSet phldrT="[Text]" custT="1"/>
      <dgm:spPr/>
      <dgm:t>
        <a:bodyPr/>
        <a:lstStyle/>
        <a:p>
          <a:r>
            <a:rPr lang="en-US" sz="2800" dirty="0" smtClean="0"/>
            <a:t>Track each feedback session or meeting given</a:t>
          </a:r>
          <a:endParaRPr lang="en-US" sz="2800" dirty="0"/>
        </a:p>
      </dgm:t>
    </dgm:pt>
    <dgm:pt modelId="{11B546AB-A17D-49E3-A44F-A8AB1FD7CF4C}" type="parTrans" cxnId="{15BF06CC-B4D0-431E-A846-7D6D92800BCA}">
      <dgm:prSet/>
      <dgm:spPr/>
      <dgm:t>
        <a:bodyPr/>
        <a:lstStyle/>
        <a:p>
          <a:endParaRPr lang="en-US"/>
        </a:p>
      </dgm:t>
    </dgm:pt>
    <dgm:pt modelId="{3ADC401F-A0A0-47E7-B7E5-57FECB88A137}" type="sibTrans" cxnId="{15BF06CC-B4D0-431E-A846-7D6D92800BCA}">
      <dgm:prSet/>
      <dgm:spPr/>
      <dgm:t>
        <a:bodyPr/>
        <a:lstStyle/>
        <a:p>
          <a:endParaRPr lang="en-US"/>
        </a:p>
      </dgm:t>
    </dgm:pt>
    <dgm:pt modelId="{EC8789B3-12B2-47C0-8761-A63170DA18A0}" type="pres">
      <dgm:prSet presAssocID="{D774C729-7DD0-4D6A-8106-7DA6C56AD966}" presName="linear" presStyleCnt="0">
        <dgm:presLayoutVars>
          <dgm:dir/>
          <dgm:animLvl val="lvl"/>
          <dgm:resizeHandles val="exact"/>
        </dgm:presLayoutVars>
      </dgm:prSet>
      <dgm:spPr/>
      <dgm:t>
        <a:bodyPr/>
        <a:lstStyle/>
        <a:p>
          <a:endParaRPr lang="en-US"/>
        </a:p>
      </dgm:t>
    </dgm:pt>
    <dgm:pt modelId="{29DCFC39-99CB-435D-9B13-DD0B0C5A93DC}" type="pres">
      <dgm:prSet presAssocID="{C20428F2-39F7-40E7-9025-316BE1D111A9}" presName="parentLin" presStyleCnt="0"/>
      <dgm:spPr/>
    </dgm:pt>
    <dgm:pt modelId="{24A42B1C-24C7-4CCD-8367-BD6633DF0309}" type="pres">
      <dgm:prSet presAssocID="{C20428F2-39F7-40E7-9025-316BE1D111A9}" presName="parentLeftMargin" presStyleLbl="node1" presStyleIdx="0" presStyleCnt="3"/>
      <dgm:spPr/>
      <dgm:t>
        <a:bodyPr/>
        <a:lstStyle/>
        <a:p>
          <a:endParaRPr lang="en-US"/>
        </a:p>
      </dgm:t>
    </dgm:pt>
    <dgm:pt modelId="{2368A5A4-6214-4D8B-92A9-F73ACAD0319D}" type="pres">
      <dgm:prSet presAssocID="{C20428F2-39F7-40E7-9025-316BE1D111A9}" presName="parentText" presStyleLbl="node1" presStyleIdx="0" presStyleCnt="3">
        <dgm:presLayoutVars>
          <dgm:chMax val="0"/>
          <dgm:bulletEnabled val="1"/>
        </dgm:presLayoutVars>
      </dgm:prSet>
      <dgm:spPr/>
      <dgm:t>
        <a:bodyPr/>
        <a:lstStyle/>
        <a:p>
          <a:endParaRPr lang="en-US"/>
        </a:p>
      </dgm:t>
    </dgm:pt>
    <dgm:pt modelId="{975EA05B-113B-401C-BE06-B33078105601}" type="pres">
      <dgm:prSet presAssocID="{C20428F2-39F7-40E7-9025-316BE1D111A9}" presName="negativeSpace" presStyleCnt="0"/>
      <dgm:spPr/>
    </dgm:pt>
    <dgm:pt modelId="{E567A055-903A-4E87-BC27-118A12F8880B}" type="pres">
      <dgm:prSet presAssocID="{C20428F2-39F7-40E7-9025-316BE1D111A9}" presName="childText" presStyleLbl="conFgAcc1" presStyleIdx="0" presStyleCnt="3">
        <dgm:presLayoutVars>
          <dgm:bulletEnabled val="1"/>
        </dgm:presLayoutVars>
      </dgm:prSet>
      <dgm:spPr>
        <a:noFill/>
      </dgm:spPr>
    </dgm:pt>
    <dgm:pt modelId="{C7F73072-AE0D-4C31-A2CB-D378F31A62DF}" type="pres">
      <dgm:prSet presAssocID="{A479F2AF-144A-4B3A-AB0A-709CF3EEB39D}" presName="spaceBetweenRectangles" presStyleCnt="0"/>
      <dgm:spPr/>
    </dgm:pt>
    <dgm:pt modelId="{D6678941-AA35-4D19-87F0-133BD3813C66}" type="pres">
      <dgm:prSet presAssocID="{77EAFF15-3E89-4B05-8138-C103EBA651EB}" presName="parentLin" presStyleCnt="0"/>
      <dgm:spPr/>
    </dgm:pt>
    <dgm:pt modelId="{C5833F58-18FE-41F0-98F4-EC72F2AA764F}" type="pres">
      <dgm:prSet presAssocID="{77EAFF15-3E89-4B05-8138-C103EBA651EB}" presName="parentLeftMargin" presStyleLbl="node1" presStyleIdx="0" presStyleCnt="3"/>
      <dgm:spPr/>
      <dgm:t>
        <a:bodyPr/>
        <a:lstStyle/>
        <a:p>
          <a:endParaRPr lang="en-US"/>
        </a:p>
      </dgm:t>
    </dgm:pt>
    <dgm:pt modelId="{0ABD7808-5216-4B64-BB3E-09AD00A37F67}" type="pres">
      <dgm:prSet presAssocID="{77EAFF15-3E89-4B05-8138-C103EBA651EB}" presName="parentText" presStyleLbl="node1" presStyleIdx="1" presStyleCnt="3">
        <dgm:presLayoutVars>
          <dgm:chMax val="0"/>
          <dgm:bulletEnabled val="1"/>
        </dgm:presLayoutVars>
      </dgm:prSet>
      <dgm:spPr/>
      <dgm:t>
        <a:bodyPr/>
        <a:lstStyle/>
        <a:p>
          <a:endParaRPr lang="en-US"/>
        </a:p>
      </dgm:t>
    </dgm:pt>
    <dgm:pt modelId="{5DDA388A-6A92-41DC-A756-CD72621D59A6}" type="pres">
      <dgm:prSet presAssocID="{77EAFF15-3E89-4B05-8138-C103EBA651EB}" presName="negativeSpace" presStyleCnt="0"/>
      <dgm:spPr/>
    </dgm:pt>
    <dgm:pt modelId="{478021B0-74D3-4F10-9F5D-92DEF7015FA2}" type="pres">
      <dgm:prSet presAssocID="{77EAFF15-3E89-4B05-8138-C103EBA651EB}" presName="childText" presStyleLbl="conFgAcc1" presStyleIdx="1" presStyleCnt="3">
        <dgm:presLayoutVars>
          <dgm:bulletEnabled val="1"/>
        </dgm:presLayoutVars>
      </dgm:prSet>
      <dgm:spPr>
        <a:noFill/>
      </dgm:spPr>
    </dgm:pt>
    <dgm:pt modelId="{72BD4504-056A-4219-9E02-0FB8ACD49888}" type="pres">
      <dgm:prSet presAssocID="{865DB942-9DDD-46EA-8E58-44DF36492C39}" presName="spaceBetweenRectangles" presStyleCnt="0"/>
      <dgm:spPr/>
    </dgm:pt>
    <dgm:pt modelId="{56CC10F2-D8E8-4B61-A353-8B46B1138AD4}" type="pres">
      <dgm:prSet presAssocID="{6C31B92B-05BF-4D51-8471-66E6C683CE3B}" presName="parentLin" presStyleCnt="0"/>
      <dgm:spPr/>
    </dgm:pt>
    <dgm:pt modelId="{A85E268D-E3C9-4786-B7B1-386B959577F5}" type="pres">
      <dgm:prSet presAssocID="{6C31B92B-05BF-4D51-8471-66E6C683CE3B}" presName="parentLeftMargin" presStyleLbl="node1" presStyleIdx="1" presStyleCnt="3"/>
      <dgm:spPr/>
      <dgm:t>
        <a:bodyPr/>
        <a:lstStyle/>
        <a:p>
          <a:endParaRPr lang="en-US"/>
        </a:p>
      </dgm:t>
    </dgm:pt>
    <dgm:pt modelId="{95C683C2-3B4F-49B9-8ADB-EBBB35ECF818}" type="pres">
      <dgm:prSet presAssocID="{6C31B92B-05BF-4D51-8471-66E6C683CE3B}" presName="parentText" presStyleLbl="node1" presStyleIdx="2" presStyleCnt="3">
        <dgm:presLayoutVars>
          <dgm:chMax val="0"/>
          <dgm:bulletEnabled val="1"/>
        </dgm:presLayoutVars>
      </dgm:prSet>
      <dgm:spPr/>
      <dgm:t>
        <a:bodyPr/>
        <a:lstStyle/>
        <a:p>
          <a:endParaRPr lang="en-US"/>
        </a:p>
      </dgm:t>
    </dgm:pt>
    <dgm:pt modelId="{55752D6A-B313-4F3D-B61D-55C7447CC676}" type="pres">
      <dgm:prSet presAssocID="{6C31B92B-05BF-4D51-8471-66E6C683CE3B}" presName="negativeSpace" presStyleCnt="0"/>
      <dgm:spPr/>
    </dgm:pt>
    <dgm:pt modelId="{1510C7C0-6491-4FB6-BDD4-79B60C09A51F}" type="pres">
      <dgm:prSet presAssocID="{6C31B92B-05BF-4D51-8471-66E6C683CE3B}" presName="childText" presStyleLbl="conFgAcc1" presStyleIdx="2" presStyleCnt="3">
        <dgm:presLayoutVars>
          <dgm:bulletEnabled val="1"/>
        </dgm:presLayoutVars>
      </dgm:prSet>
      <dgm:spPr>
        <a:noFill/>
      </dgm:spPr>
    </dgm:pt>
  </dgm:ptLst>
  <dgm:cxnLst>
    <dgm:cxn modelId="{076B09CD-6123-4862-8EC2-1DF745230D89}" type="presOf" srcId="{6C31B92B-05BF-4D51-8471-66E6C683CE3B}" destId="{A85E268D-E3C9-4786-B7B1-386B959577F5}" srcOrd="0" destOrd="0" presId="urn:microsoft.com/office/officeart/2005/8/layout/list1"/>
    <dgm:cxn modelId="{8696D1A4-494B-47B7-96E5-30AA6EA416D9}" srcId="{D774C729-7DD0-4D6A-8106-7DA6C56AD966}" destId="{77EAFF15-3E89-4B05-8138-C103EBA651EB}" srcOrd="1" destOrd="0" parTransId="{F6A95907-789E-43C4-A380-9B4DA6BF5E74}" sibTransId="{865DB942-9DDD-46EA-8E58-44DF36492C39}"/>
    <dgm:cxn modelId="{2DF82FF7-8F7E-41D7-A2B3-163057EA1A34}" type="presOf" srcId="{C20428F2-39F7-40E7-9025-316BE1D111A9}" destId="{24A42B1C-24C7-4CCD-8367-BD6633DF0309}" srcOrd="0" destOrd="0" presId="urn:microsoft.com/office/officeart/2005/8/layout/list1"/>
    <dgm:cxn modelId="{98AF112D-48E6-4144-8D35-D9D4CFE83AAB}" type="presOf" srcId="{77EAFF15-3E89-4B05-8138-C103EBA651EB}" destId="{C5833F58-18FE-41F0-98F4-EC72F2AA764F}" srcOrd="0" destOrd="0" presId="urn:microsoft.com/office/officeart/2005/8/layout/list1"/>
    <dgm:cxn modelId="{488BAE24-96B3-43D7-B892-8823B230B126}" srcId="{D774C729-7DD0-4D6A-8106-7DA6C56AD966}" destId="{C20428F2-39F7-40E7-9025-316BE1D111A9}" srcOrd="0" destOrd="0" parTransId="{D321FD2F-ED72-4AF7-874E-12648322C815}" sibTransId="{A479F2AF-144A-4B3A-AB0A-709CF3EEB39D}"/>
    <dgm:cxn modelId="{15BF06CC-B4D0-431E-A846-7D6D92800BCA}" srcId="{D774C729-7DD0-4D6A-8106-7DA6C56AD966}" destId="{6C31B92B-05BF-4D51-8471-66E6C683CE3B}" srcOrd="2" destOrd="0" parTransId="{11B546AB-A17D-49E3-A44F-A8AB1FD7CF4C}" sibTransId="{3ADC401F-A0A0-47E7-B7E5-57FECB88A137}"/>
    <dgm:cxn modelId="{19A5B7BB-B5D1-40BC-A1F2-B7138E4D0121}" type="presOf" srcId="{6C31B92B-05BF-4D51-8471-66E6C683CE3B}" destId="{95C683C2-3B4F-49B9-8ADB-EBBB35ECF818}" srcOrd="1" destOrd="0" presId="urn:microsoft.com/office/officeart/2005/8/layout/list1"/>
    <dgm:cxn modelId="{75248998-9472-4779-85AE-62D2F4DC7155}" type="presOf" srcId="{D774C729-7DD0-4D6A-8106-7DA6C56AD966}" destId="{EC8789B3-12B2-47C0-8761-A63170DA18A0}" srcOrd="0" destOrd="0" presId="urn:microsoft.com/office/officeart/2005/8/layout/list1"/>
    <dgm:cxn modelId="{74FDA570-0B54-4813-9246-66D34AFEAC55}" type="presOf" srcId="{C20428F2-39F7-40E7-9025-316BE1D111A9}" destId="{2368A5A4-6214-4D8B-92A9-F73ACAD0319D}" srcOrd="1" destOrd="0" presId="urn:microsoft.com/office/officeart/2005/8/layout/list1"/>
    <dgm:cxn modelId="{1417E35B-2C7A-41B5-80FC-BEFE64014ABF}" type="presOf" srcId="{77EAFF15-3E89-4B05-8138-C103EBA651EB}" destId="{0ABD7808-5216-4B64-BB3E-09AD00A37F67}" srcOrd="1" destOrd="0" presId="urn:microsoft.com/office/officeart/2005/8/layout/list1"/>
    <dgm:cxn modelId="{ACA2251B-1721-4F7A-BE43-6870BE21F212}" type="presParOf" srcId="{EC8789B3-12B2-47C0-8761-A63170DA18A0}" destId="{29DCFC39-99CB-435D-9B13-DD0B0C5A93DC}" srcOrd="0" destOrd="0" presId="urn:microsoft.com/office/officeart/2005/8/layout/list1"/>
    <dgm:cxn modelId="{F002EBC1-56C1-408C-A8A1-5B6FBBCFC07A}" type="presParOf" srcId="{29DCFC39-99CB-435D-9B13-DD0B0C5A93DC}" destId="{24A42B1C-24C7-4CCD-8367-BD6633DF0309}" srcOrd="0" destOrd="0" presId="urn:microsoft.com/office/officeart/2005/8/layout/list1"/>
    <dgm:cxn modelId="{C468AB67-AAD7-4A35-BE2F-921F8799A69A}" type="presParOf" srcId="{29DCFC39-99CB-435D-9B13-DD0B0C5A93DC}" destId="{2368A5A4-6214-4D8B-92A9-F73ACAD0319D}" srcOrd="1" destOrd="0" presId="urn:microsoft.com/office/officeart/2005/8/layout/list1"/>
    <dgm:cxn modelId="{9DFB6ADA-50C1-483D-B07F-C2535582F44C}" type="presParOf" srcId="{EC8789B3-12B2-47C0-8761-A63170DA18A0}" destId="{975EA05B-113B-401C-BE06-B33078105601}" srcOrd="1" destOrd="0" presId="urn:microsoft.com/office/officeart/2005/8/layout/list1"/>
    <dgm:cxn modelId="{935D5387-023F-48AC-AED1-473AA0222E09}" type="presParOf" srcId="{EC8789B3-12B2-47C0-8761-A63170DA18A0}" destId="{E567A055-903A-4E87-BC27-118A12F8880B}" srcOrd="2" destOrd="0" presId="urn:microsoft.com/office/officeart/2005/8/layout/list1"/>
    <dgm:cxn modelId="{0CDB2933-0B75-49FD-A669-AB6A62C03F0A}" type="presParOf" srcId="{EC8789B3-12B2-47C0-8761-A63170DA18A0}" destId="{C7F73072-AE0D-4C31-A2CB-D378F31A62DF}" srcOrd="3" destOrd="0" presId="urn:microsoft.com/office/officeart/2005/8/layout/list1"/>
    <dgm:cxn modelId="{1CE35A15-E706-4353-B79E-43F6F94D37F5}" type="presParOf" srcId="{EC8789B3-12B2-47C0-8761-A63170DA18A0}" destId="{D6678941-AA35-4D19-87F0-133BD3813C66}" srcOrd="4" destOrd="0" presId="urn:microsoft.com/office/officeart/2005/8/layout/list1"/>
    <dgm:cxn modelId="{D4659EA8-474D-42AE-B2DA-154C6FCF97A7}" type="presParOf" srcId="{D6678941-AA35-4D19-87F0-133BD3813C66}" destId="{C5833F58-18FE-41F0-98F4-EC72F2AA764F}" srcOrd="0" destOrd="0" presId="urn:microsoft.com/office/officeart/2005/8/layout/list1"/>
    <dgm:cxn modelId="{D2C76E95-8070-488F-9D69-F126775E5538}" type="presParOf" srcId="{D6678941-AA35-4D19-87F0-133BD3813C66}" destId="{0ABD7808-5216-4B64-BB3E-09AD00A37F67}" srcOrd="1" destOrd="0" presId="urn:microsoft.com/office/officeart/2005/8/layout/list1"/>
    <dgm:cxn modelId="{84DD4ED9-EB7A-4701-9BAB-5E9B1D52C245}" type="presParOf" srcId="{EC8789B3-12B2-47C0-8761-A63170DA18A0}" destId="{5DDA388A-6A92-41DC-A756-CD72621D59A6}" srcOrd="5" destOrd="0" presId="urn:microsoft.com/office/officeart/2005/8/layout/list1"/>
    <dgm:cxn modelId="{CC80E89B-CAD8-4D95-A4BB-080AB5F628A7}" type="presParOf" srcId="{EC8789B3-12B2-47C0-8761-A63170DA18A0}" destId="{478021B0-74D3-4F10-9F5D-92DEF7015FA2}" srcOrd="6" destOrd="0" presId="urn:microsoft.com/office/officeart/2005/8/layout/list1"/>
    <dgm:cxn modelId="{62072E2B-E522-4D8F-8231-CEFDC7094884}" type="presParOf" srcId="{EC8789B3-12B2-47C0-8761-A63170DA18A0}" destId="{72BD4504-056A-4219-9E02-0FB8ACD49888}" srcOrd="7" destOrd="0" presId="urn:microsoft.com/office/officeart/2005/8/layout/list1"/>
    <dgm:cxn modelId="{3AD08DAF-A04F-4052-86F4-DC3D9F8E01C3}" type="presParOf" srcId="{EC8789B3-12B2-47C0-8761-A63170DA18A0}" destId="{56CC10F2-D8E8-4B61-A353-8B46B1138AD4}" srcOrd="8" destOrd="0" presId="urn:microsoft.com/office/officeart/2005/8/layout/list1"/>
    <dgm:cxn modelId="{D7C7A6BC-EA22-4B47-BCA1-2FB01537CB51}" type="presParOf" srcId="{56CC10F2-D8E8-4B61-A353-8B46B1138AD4}" destId="{A85E268D-E3C9-4786-B7B1-386B959577F5}" srcOrd="0" destOrd="0" presId="urn:microsoft.com/office/officeart/2005/8/layout/list1"/>
    <dgm:cxn modelId="{A0C3E4F0-B9DC-4741-AF5B-42A529FF3ECA}" type="presParOf" srcId="{56CC10F2-D8E8-4B61-A353-8B46B1138AD4}" destId="{95C683C2-3B4F-49B9-8ADB-EBBB35ECF818}" srcOrd="1" destOrd="0" presId="urn:microsoft.com/office/officeart/2005/8/layout/list1"/>
    <dgm:cxn modelId="{4DFB135D-FB0B-481C-AEBD-6FA2C59D764E}" type="presParOf" srcId="{EC8789B3-12B2-47C0-8761-A63170DA18A0}" destId="{55752D6A-B313-4F3D-B61D-55C7447CC676}" srcOrd="9" destOrd="0" presId="urn:microsoft.com/office/officeart/2005/8/layout/list1"/>
    <dgm:cxn modelId="{EE8374EF-0666-4FFE-A16A-E9860991F325}" type="presParOf" srcId="{EC8789B3-12B2-47C0-8761-A63170DA18A0}" destId="{1510C7C0-6491-4FB6-BDD4-79B60C09A51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013780-DC33-4C59-BAAF-655D5ED8F6B1}" type="doc">
      <dgm:prSet loTypeId="urn:diagrams.loki3.com/VaryingWidthList+Icon" loCatId="list" qsTypeId="urn:microsoft.com/office/officeart/2005/8/quickstyle/simple1" qsCatId="simple" csTypeId="urn:microsoft.com/office/officeart/2005/8/colors/colorful2" csCatId="colorful" phldr="1"/>
      <dgm:spPr/>
    </dgm:pt>
    <dgm:pt modelId="{0C5DB9A7-D634-44AF-9DC0-5F89B4FDE5F7}">
      <dgm:prSet phldrT="[Text]" custT="1"/>
      <dgm:spPr/>
      <dgm:t>
        <a:bodyPr/>
        <a:lstStyle/>
        <a:p>
          <a:r>
            <a:rPr lang="en-US" sz="4400" dirty="0" smtClean="0"/>
            <a:t>Damage respect berating in public</a:t>
          </a:r>
          <a:endParaRPr lang="en-US" sz="4400" dirty="0"/>
        </a:p>
      </dgm:t>
    </dgm:pt>
    <dgm:pt modelId="{B96365C0-9CBF-4043-BA0F-E719AC25E221}" type="parTrans" cxnId="{52AE29A1-698A-458B-BFA9-F66D9692CB35}">
      <dgm:prSet/>
      <dgm:spPr/>
      <dgm:t>
        <a:bodyPr/>
        <a:lstStyle/>
        <a:p>
          <a:endParaRPr lang="en-US"/>
        </a:p>
      </dgm:t>
    </dgm:pt>
    <dgm:pt modelId="{B3599F7A-792F-4FF0-BDA5-76AF8DA2134B}" type="sibTrans" cxnId="{52AE29A1-698A-458B-BFA9-F66D9692CB35}">
      <dgm:prSet/>
      <dgm:spPr/>
      <dgm:t>
        <a:bodyPr/>
        <a:lstStyle/>
        <a:p>
          <a:endParaRPr lang="en-US"/>
        </a:p>
      </dgm:t>
    </dgm:pt>
    <dgm:pt modelId="{4B67B17C-8DDA-4E7F-87FF-34E726A9FF73}">
      <dgm:prSet phldrT="[Text]" custT="1"/>
      <dgm:spPr/>
      <dgm:t>
        <a:bodyPr/>
        <a:lstStyle/>
        <a:p>
          <a:r>
            <a:rPr lang="en-US" sz="4400" dirty="0" smtClean="0"/>
            <a:t>Build influence with public praise</a:t>
          </a:r>
          <a:endParaRPr lang="en-US" sz="4400" dirty="0"/>
        </a:p>
      </dgm:t>
    </dgm:pt>
    <dgm:pt modelId="{6AEB669F-79A4-4C94-B787-6633E31B304A}" type="parTrans" cxnId="{D47D136D-9A29-4209-9733-A19E0D614282}">
      <dgm:prSet/>
      <dgm:spPr/>
      <dgm:t>
        <a:bodyPr/>
        <a:lstStyle/>
        <a:p>
          <a:endParaRPr lang="en-US"/>
        </a:p>
      </dgm:t>
    </dgm:pt>
    <dgm:pt modelId="{B0B6C779-408B-46A9-A063-1A1CE2EB5ED3}" type="sibTrans" cxnId="{D47D136D-9A29-4209-9733-A19E0D614282}">
      <dgm:prSet/>
      <dgm:spPr/>
      <dgm:t>
        <a:bodyPr/>
        <a:lstStyle/>
        <a:p>
          <a:endParaRPr lang="en-US"/>
        </a:p>
      </dgm:t>
    </dgm:pt>
    <dgm:pt modelId="{3689C4B5-FC3E-48BF-A3CD-CED1449C81B0}">
      <dgm:prSet phldrT="[Text]" custT="1"/>
      <dgm:spPr/>
      <dgm:t>
        <a:bodyPr/>
        <a:lstStyle/>
        <a:p>
          <a:r>
            <a:rPr lang="en-US" sz="4400" dirty="0" smtClean="0"/>
            <a:t>They have a reputation to maintain</a:t>
          </a:r>
          <a:endParaRPr lang="en-US" sz="4400" dirty="0"/>
        </a:p>
      </dgm:t>
    </dgm:pt>
    <dgm:pt modelId="{2F7E74D3-F096-48F4-A51C-D7225A1319AF}" type="parTrans" cxnId="{71C9E47E-405B-47D5-9FFA-A10E2AC7213A}">
      <dgm:prSet/>
      <dgm:spPr/>
      <dgm:t>
        <a:bodyPr/>
        <a:lstStyle/>
        <a:p>
          <a:endParaRPr lang="en-US"/>
        </a:p>
      </dgm:t>
    </dgm:pt>
    <dgm:pt modelId="{FDED32AF-C8A8-492A-8139-86D2B7D41CA4}" type="sibTrans" cxnId="{71C9E47E-405B-47D5-9FFA-A10E2AC7213A}">
      <dgm:prSet/>
      <dgm:spPr/>
      <dgm:t>
        <a:bodyPr/>
        <a:lstStyle/>
        <a:p>
          <a:endParaRPr lang="en-US"/>
        </a:p>
      </dgm:t>
    </dgm:pt>
    <dgm:pt modelId="{30756B2E-F305-4EA8-8EE3-8836C5DE071B}" type="pres">
      <dgm:prSet presAssocID="{03013780-DC33-4C59-BAAF-655D5ED8F6B1}" presName="Name0" presStyleCnt="0">
        <dgm:presLayoutVars>
          <dgm:resizeHandles/>
        </dgm:presLayoutVars>
      </dgm:prSet>
      <dgm:spPr/>
    </dgm:pt>
    <dgm:pt modelId="{75E64F25-3593-4294-AEA5-86066FAEFD72}" type="pres">
      <dgm:prSet presAssocID="{0C5DB9A7-D634-44AF-9DC0-5F89B4FDE5F7}" presName="text" presStyleLbl="node1" presStyleIdx="0" presStyleCnt="3" custScaleX="161051">
        <dgm:presLayoutVars>
          <dgm:bulletEnabled val="1"/>
        </dgm:presLayoutVars>
      </dgm:prSet>
      <dgm:spPr/>
      <dgm:t>
        <a:bodyPr/>
        <a:lstStyle/>
        <a:p>
          <a:endParaRPr lang="en-US"/>
        </a:p>
      </dgm:t>
    </dgm:pt>
    <dgm:pt modelId="{96B83B08-E342-4A54-8495-B3B6526335A2}" type="pres">
      <dgm:prSet presAssocID="{B3599F7A-792F-4FF0-BDA5-76AF8DA2134B}" presName="space" presStyleCnt="0"/>
      <dgm:spPr/>
    </dgm:pt>
    <dgm:pt modelId="{4EF3988F-44B0-4A28-8A29-F4D359B4EA85}" type="pres">
      <dgm:prSet presAssocID="{4B67B17C-8DDA-4E7F-87FF-34E726A9FF73}" presName="text" presStyleLbl="node1" presStyleIdx="1" presStyleCnt="3" custScaleX="121000">
        <dgm:presLayoutVars>
          <dgm:bulletEnabled val="1"/>
        </dgm:presLayoutVars>
      </dgm:prSet>
      <dgm:spPr/>
      <dgm:t>
        <a:bodyPr/>
        <a:lstStyle/>
        <a:p>
          <a:endParaRPr lang="en-US"/>
        </a:p>
      </dgm:t>
    </dgm:pt>
    <dgm:pt modelId="{7CCCC308-7FC0-4E81-BEC8-5D7D49B79AE1}" type="pres">
      <dgm:prSet presAssocID="{B0B6C779-408B-46A9-A063-1A1CE2EB5ED3}" presName="space" presStyleCnt="0"/>
      <dgm:spPr/>
    </dgm:pt>
    <dgm:pt modelId="{3E459E7B-2E12-4F34-82ED-C696C3817091}" type="pres">
      <dgm:prSet presAssocID="{3689C4B5-FC3E-48BF-A3CD-CED1449C81B0}" presName="text" presStyleLbl="node1" presStyleIdx="2" presStyleCnt="3" custScaleX="133100">
        <dgm:presLayoutVars>
          <dgm:bulletEnabled val="1"/>
        </dgm:presLayoutVars>
      </dgm:prSet>
      <dgm:spPr/>
      <dgm:t>
        <a:bodyPr/>
        <a:lstStyle/>
        <a:p>
          <a:endParaRPr lang="en-US"/>
        </a:p>
      </dgm:t>
    </dgm:pt>
  </dgm:ptLst>
  <dgm:cxnLst>
    <dgm:cxn modelId="{52AE29A1-698A-458B-BFA9-F66D9692CB35}" srcId="{03013780-DC33-4C59-BAAF-655D5ED8F6B1}" destId="{0C5DB9A7-D634-44AF-9DC0-5F89B4FDE5F7}" srcOrd="0" destOrd="0" parTransId="{B96365C0-9CBF-4043-BA0F-E719AC25E221}" sibTransId="{B3599F7A-792F-4FF0-BDA5-76AF8DA2134B}"/>
    <dgm:cxn modelId="{A783829C-2302-4055-98B1-754DD8942980}" type="presOf" srcId="{03013780-DC33-4C59-BAAF-655D5ED8F6B1}" destId="{30756B2E-F305-4EA8-8EE3-8836C5DE071B}" srcOrd="0" destOrd="0" presId="urn:diagrams.loki3.com/VaryingWidthList+Icon"/>
    <dgm:cxn modelId="{71C9E47E-405B-47D5-9FFA-A10E2AC7213A}" srcId="{03013780-DC33-4C59-BAAF-655D5ED8F6B1}" destId="{3689C4B5-FC3E-48BF-A3CD-CED1449C81B0}" srcOrd="2" destOrd="0" parTransId="{2F7E74D3-F096-48F4-A51C-D7225A1319AF}" sibTransId="{FDED32AF-C8A8-492A-8139-86D2B7D41CA4}"/>
    <dgm:cxn modelId="{5E54BE70-4F8C-405C-91B1-F4C5C69F411D}" type="presOf" srcId="{4B67B17C-8DDA-4E7F-87FF-34E726A9FF73}" destId="{4EF3988F-44B0-4A28-8A29-F4D359B4EA85}" srcOrd="0" destOrd="0" presId="urn:diagrams.loki3.com/VaryingWidthList+Icon"/>
    <dgm:cxn modelId="{D47D136D-9A29-4209-9733-A19E0D614282}" srcId="{03013780-DC33-4C59-BAAF-655D5ED8F6B1}" destId="{4B67B17C-8DDA-4E7F-87FF-34E726A9FF73}" srcOrd="1" destOrd="0" parTransId="{6AEB669F-79A4-4C94-B787-6633E31B304A}" sibTransId="{B0B6C779-408B-46A9-A063-1A1CE2EB5ED3}"/>
    <dgm:cxn modelId="{0419D527-058F-4BDB-86FC-3C0949FE368C}" type="presOf" srcId="{0C5DB9A7-D634-44AF-9DC0-5F89B4FDE5F7}" destId="{75E64F25-3593-4294-AEA5-86066FAEFD72}" srcOrd="0" destOrd="0" presId="urn:diagrams.loki3.com/VaryingWidthList+Icon"/>
    <dgm:cxn modelId="{88C3930C-7B67-4217-AFB2-59B835FD6E6B}" type="presOf" srcId="{3689C4B5-FC3E-48BF-A3CD-CED1449C81B0}" destId="{3E459E7B-2E12-4F34-82ED-C696C3817091}" srcOrd="0" destOrd="0" presId="urn:diagrams.loki3.com/VaryingWidthList+Icon"/>
    <dgm:cxn modelId="{F80EFF11-0BD3-4BCD-9765-47449C7BB905}" type="presParOf" srcId="{30756B2E-F305-4EA8-8EE3-8836C5DE071B}" destId="{75E64F25-3593-4294-AEA5-86066FAEFD72}" srcOrd="0" destOrd="0" presId="urn:diagrams.loki3.com/VaryingWidthList+Icon"/>
    <dgm:cxn modelId="{4B2975A6-7334-47DB-BE7D-A3DF3C01F5E0}" type="presParOf" srcId="{30756B2E-F305-4EA8-8EE3-8836C5DE071B}" destId="{96B83B08-E342-4A54-8495-B3B6526335A2}" srcOrd="1" destOrd="0" presId="urn:diagrams.loki3.com/VaryingWidthList+Icon"/>
    <dgm:cxn modelId="{910123D7-1837-4474-8340-81721EFC9074}" type="presParOf" srcId="{30756B2E-F305-4EA8-8EE3-8836C5DE071B}" destId="{4EF3988F-44B0-4A28-8A29-F4D359B4EA85}" srcOrd="2" destOrd="0" presId="urn:diagrams.loki3.com/VaryingWidthList+Icon"/>
    <dgm:cxn modelId="{A2C0CFCE-1011-4123-ABA8-81F9618C8D49}" type="presParOf" srcId="{30756B2E-F305-4EA8-8EE3-8836C5DE071B}" destId="{7CCCC308-7FC0-4E81-BEC8-5D7D49B79AE1}" srcOrd="3" destOrd="0" presId="urn:diagrams.loki3.com/VaryingWidthList+Icon"/>
    <dgm:cxn modelId="{F3D44828-C50D-44CE-A332-E4F874678572}" type="presParOf" srcId="{30756B2E-F305-4EA8-8EE3-8836C5DE071B}" destId="{3E459E7B-2E12-4F34-82ED-C696C381709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706D1-C35E-48B9-A688-313498CE2F5E}">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lvl="0" algn="ctr" defTabSz="1422400">
            <a:lnSpc>
              <a:spcPct val="90000"/>
            </a:lnSpc>
            <a:spcBef>
              <a:spcPct val="0"/>
            </a:spcBef>
            <a:spcAft>
              <a:spcPct val="35000"/>
            </a:spcAft>
          </a:pPr>
          <a:r>
            <a:rPr lang="en-US" sz="3200" kern="1200" dirty="0" smtClean="0"/>
            <a:t>Orientate new managers</a:t>
          </a:r>
          <a:endParaRPr lang="en-US" sz="3200" kern="1200" dirty="0"/>
        </a:p>
      </dsp:txBody>
      <dsp:txXfrm rot="5400000">
        <a:off x="1005" y="905192"/>
        <a:ext cx="2611933" cy="2715577"/>
      </dsp:txXfrm>
    </dsp:sp>
    <dsp:sp modelId="{B6B42286-049C-47C9-B70B-E52E9291B094}">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lvl="0" algn="ctr" defTabSz="1422400">
            <a:lnSpc>
              <a:spcPct val="90000"/>
            </a:lnSpc>
            <a:spcBef>
              <a:spcPct val="0"/>
            </a:spcBef>
            <a:spcAft>
              <a:spcPct val="35000"/>
            </a:spcAft>
          </a:pPr>
          <a:r>
            <a:rPr lang="en-US" sz="3200" kern="1200" dirty="0" smtClean="0"/>
            <a:t>Coach and mentor</a:t>
          </a:r>
          <a:endParaRPr lang="en-US" sz="3200" kern="1200" dirty="0"/>
        </a:p>
      </dsp:txBody>
      <dsp:txXfrm rot="5400000">
        <a:off x="2808833" y="905192"/>
        <a:ext cx="2611933" cy="2715577"/>
      </dsp:txXfrm>
    </dsp:sp>
    <dsp:sp modelId="{6E2DB7D2-D25A-48C6-AD1F-4113925E5734}">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lvl="0" algn="ctr" defTabSz="1422400">
            <a:lnSpc>
              <a:spcPct val="90000"/>
            </a:lnSpc>
            <a:spcBef>
              <a:spcPct val="0"/>
            </a:spcBef>
            <a:spcAft>
              <a:spcPct val="35000"/>
            </a:spcAft>
          </a:pPr>
          <a:r>
            <a:rPr lang="en-US" sz="3200" kern="1200" dirty="0" smtClean="0"/>
            <a:t>Evaluate performance</a:t>
          </a:r>
          <a:endParaRPr lang="en-US" sz="32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0AFD8-95B7-4D0A-BB4E-48B0E66C5A4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F09E0-AA95-4738-8F7D-8083DE13F30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Familiarize themselves with the office</a:t>
          </a:r>
          <a:endParaRPr lang="en-US" sz="3400" kern="1200" dirty="0"/>
        </a:p>
      </dsp:txBody>
      <dsp:txXfrm>
        <a:off x="628203" y="452596"/>
        <a:ext cx="7538938" cy="905192"/>
      </dsp:txXfrm>
    </dsp:sp>
    <dsp:sp modelId="{6420D589-AD22-4383-9C2D-4686A172A5B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3F5D45-C199-46A1-A06E-9F85B681D3BE}">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Improve productivity</a:t>
          </a:r>
          <a:endParaRPr lang="en-US" sz="3400" kern="1200" dirty="0"/>
        </a:p>
      </dsp:txBody>
      <dsp:txXfrm>
        <a:off x="957241" y="1810385"/>
        <a:ext cx="7209900" cy="905192"/>
      </dsp:txXfrm>
    </dsp:sp>
    <dsp:sp modelId="{9AF62F87-358A-4F27-BD7D-80B305B3D3C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375B4A-3B61-4F7D-9715-D4C9CE9667FF}">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Introduce themselves</a:t>
          </a:r>
          <a:endParaRPr lang="en-US" sz="3400" kern="1200" dirty="0"/>
        </a:p>
      </dsp:txBody>
      <dsp:txXfrm>
        <a:off x="628203" y="3168174"/>
        <a:ext cx="7538938" cy="905192"/>
      </dsp:txXfrm>
    </dsp:sp>
    <dsp:sp modelId="{33D37900-A36A-4A91-BDEE-7EB2D47309F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9C2E9-F7DD-4D9D-85E6-8BDCD4B2A054}">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FA08FD-EA2B-4AD7-8358-1FA81E4964DA}">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Challenge at first</a:t>
          </a:r>
          <a:endParaRPr lang="en-US" sz="5700" kern="1200" dirty="0"/>
        </a:p>
      </dsp:txBody>
      <dsp:txXfrm>
        <a:off x="75826" y="69044"/>
        <a:ext cx="5421008" cy="1276275"/>
      </dsp:txXfrm>
    </dsp:sp>
    <dsp:sp modelId="{9EDE2938-4EE1-43BC-9862-E7D19BF5557B}">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718974-BFAD-4A49-AFEB-AE8CD824982E}">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Create a list</a:t>
          </a:r>
          <a:endParaRPr lang="en-US" sz="5700" kern="1200" dirty="0"/>
        </a:p>
      </dsp:txBody>
      <dsp:txXfrm>
        <a:off x="75826" y="1624843"/>
        <a:ext cx="5421008" cy="1276275"/>
      </dsp:txXfrm>
    </dsp:sp>
    <dsp:sp modelId="{50C5EFD0-7320-41E8-9B60-ED3A4EE89474}">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B3304A-4747-4F94-B98E-44FBB547720F}">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Limit gray areas</a:t>
          </a:r>
          <a:endParaRPr lang="en-US" sz="5700" kern="1200" dirty="0"/>
        </a:p>
      </dsp:txBody>
      <dsp:txXfrm>
        <a:off x="75826" y="3180643"/>
        <a:ext cx="5421008" cy="127627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1D857-81CA-48CE-8A21-1C3C5838396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smtClean="0"/>
            <a:t>Michael has just formed a new team of managers that will help him complete the year end project on time</a:t>
          </a:r>
          <a:endParaRPr lang="en-US" sz="2600" kern="1200" dirty="0"/>
        </a:p>
      </dsp:txBody>
      <dsp:txXfrm>
        <a:off x="423768" y="31670"/>
        <a:ext cx="7382063" cy="963265"/>
      </dsp:txXfrm>
    </dsp:sp>
    <dsp:sp modelId="{4D4FBEB8-CC7A-4F9E-B577-2282F5B602D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DBEBB-C068-4546-A825-CBFF61C25A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holds a meeting where he assigns each one their own assignment</a:t>
          </a:r>
          <a:endParaRPr lang="en-US" sz="2100" kern="1200" dirty="0"/>
        </a:p>
      </dsp:txBody>
      <dsp:txXfrm>
        <a:off x="1528352" y="1259039"/>
        <a:ext cx="6257489" cy="923287"/>
      </dsp:txXfrm>
    </dsp:sp>
    <dsp:sp modelId="{29DAE6F0-0016-47B1-B5E7-A56AF358647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89EC1E-535F-48B8-A31A-1A13D0EEE1E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Michael encourages each one to feel free to come to him with any questions</a:t>
          </a:r>
          <a:endParaRPr lang="en-US" sz="2100" kern="1200" dirty="0"/>
        </a:p>
      </dsp:txBody>
      <dsp:txXfrm>
        <a:off x="1528352" y="2405027"/>
        <a:ext cx="6257489" cy="923287"/>
      </dsp:txXfrm>
    </dsp:sp>
    <dsp:sp modelId="{DCC8D3CD-AFBF-4469-9F73-2BE3C0E64CF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CD09A-9123-4B5B-A68D-67CE1C8E5AD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lets them all know he will check in with them periodically</a:t>
          </a:r>
          <a:endParaRPr lang="en-US" sz="2100" kern="1200" dirty="0"/>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D2616-6D75-4BCB-A887-7D7D9F710E1A}">
      <dsp:nvSpPr>
        <dsp:cNvPr id="0" name=""/>
        <dsp:cNvSpPr/>
      </dsp:nvSpPr>
      <dsp:spPr>
        <a:xfrm>
          <a:off x="0" y="0"/>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They won’t be singled out</a:t>
          </a:r>
          <a:endParaRPr lang="en-US" sz="5900" kern="1200" dirty="0"/>
        </a:p>
      </dsp:txBody>
      <dsp:txXfrm>
        <a:off x="0" y="0"/>
        <a:ext cx="8229600" cy="1458562"/>
      </dsp:txXfrm>
    </dsp:sp>
    <dsp:sp modelId="{3BB39944-C319-47C1-882C-6A0FE712D9D0}">
      <dsp:nvSpPr>
        <dsp:cNvPr id="0" name=""/>
        <dsp:cNvSpPr/>
      </dsp:nvSpPr>
      <dsp:spPr>
        <a:xfrm>
          <a:off x="2314800" y="1533700"/>
          <a:ext cx="36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Instill trust</a:t>
          </a:r>
          <a:endParaRPr lang="en-US" sz="5900" kern="1200" dirty="0"/>
        </a:p>
      </dsp:txBody>
      <dsp:txXfrm>
        <a:off x="2314800" y="1533700"/>
        <a:ext cx="3600000" cy="1458562"/>
      </dsp:txXfrm>
    </dsp:sp>
    <dsp:sp modelId="{1443C291-F948-461A-90A1-F7B140AC0B8A}">
      <dsp:nvSpPr>
        <dsp:cNvPr id="0" name=""/>
        <dsp:cNvSpPr/>
      </dsp:nvSpPr>
      <dsp:spPr>
        <a:xfrm>
          <a:off x="1414799" y="3065190"/>
          <a:ext cx="540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Offer alternative</a:t>
          </a:r>
          <a:endParaRPr lang="en-US" sz="5900" kern="1200" dirty="0"/>
        </a:p>
      </dsp:txBody>
      <dsp:txXfrm>
        <a:off x="1414799" y="3065190"/>
        <a:ext cx="5400000" cy="145856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B215D-89C5-44B6-9C8D-734FC4405BF9}">
      <dsp:nvSpPr>
        <dsp:cNvPr id="0" name=""/>
        <dsp:cNvSpPr/>
      </dsp:nvSpPr>
      <dsp:spPr>
        <a:xfrm>
          <a:off x="0" y="11181"/>
          <a:ext cx="8229600" cy="1432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Take time to hear both side of the situation</a:t>
          </a:r>
          <a:endParaRPr lang="en-US" sz="3600" kern="1200" dirty="0"/>
        </a:p>
      </dsp:txBody>
      <dsp:txXfrm>
        <a:off x="69908" y="81089"/>
        <a:ext cx="8089784" cy="1292264"/>
      </dsp:txXfrm>
    </dsp:sp>
    <dsp:sp modelId="{BD97D6B7-AD12-4B47-8782-91B59851ECAD}">
      <dsp:nvSpPr>
        <dsp:cNvPr id="0" name=""/>
        <dsp:cNvSpPr/>
      </dsp:nvSpPr>
      <dsp:spPr>
        <a:xfrm>
          <a:off x="0" y="1546941"/>
          <a:ext cx="8229600" cy="14320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Hold private, individual meetings </a:t>
          </a:r>
          <a:endParaRPr lang="en-US" sz="3600" kern="1200" dirty="0"/>
        </a:p>
      </dsp:txBody>
      <dsp:txXfrm>
        <a:off x="69908" y="1616849"/>
        <a:ext cx="8089784" cy="1292264"/>
      </dsp:txXfrm>
    </dsp:sp>
    <dsp:sp modelId="{1E2C852A-39A5-45BF-869F-D76E3F5ECB3B}">
      <dsp:nvSpPr>
        <dsp:cNvPr id="0" name=""/>
        <dsp:cNvSpPr/>
      </dsp:nvSpPr>
      <dsp:spPr>
        <a:xfrm>
          <a:off x="0" y="3082701"/>
          <a:ext cx="8229600" cy="14320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Be objective – avoid picking sides or becoming bias</a:t>
          </a:r>
          <a:endParaRPr lang="en-US" sz="3600" kern="1200" dirty="0"/>
        </a:p>
      </dsp:txBody>
      <dsp:txXfrm>
        <a:off x="69908" y="3152609"/>
        <a:ext cx="8089784" cy="129226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7866-0EDF-4E08-9FD0-108F421D3E0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A3746C-B068-4009-A858-1F6D387DCEA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Help to get back on track</a:t>
          </a:r>
          <a:endParaRPr lang="en-US" sz="3200" kern="1200" dirty="0"/>
        </a:p>
      </dsp:txBody>
      <dsp:txXfrm>
        <a:off x="460476" y="90417"/>
        <a:ext cx="5662728" cy="905688"/>
      </dsp:txXfrm>
    </dsp:sp>
    <dsp:sp modelId="{EFA5D90F-5B6C-49CD-A5D8-16368ABB66B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4C86FE1E-47B3-4D6F-8FD9-D82101577C0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Try not to be directly involved</a:t>
          </a:r>
          <a:endParaRPr lang="en-US" sz="3200" kern="1200" dirty="0"/>
        </a:p>
      </dsp:txBody>
      <dsp:txXfrm>
        <a:off x="460476" y="1632657"/>
        <a:ext cx="5662728" cy="905688"/>
      </dsp:txXfrm>
    </dsp:sp>
    <dsp:sp modelId="{9F10A6D4-BD38-45D7-AC4B-F2706684772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785DB2E2-E360-4110-906F-15A40BEF4D31}">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Ensure everyone knows you support them</a:t>
          </a:r>
          <a:endParaRPr lang="en-US" sz="3200" kern="1200" dirty="0"/>
        </a:p>
      </dsp:txBody>
      <dsp:txXfrm>
        <a:off x="460476" y="3174897"/>
        <a:ext cx="5662728"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3C557-D831-4C63-BEEB-4A6CF49DA062}">
      <dsp:nvSpPr>
        <dsp:cNvPr id="0" name=""/>
        <dsp:cNvSpPr/>
      </dsp:nvSpPr>
      <dsp:spPr>
        <a:xfrm>
          <a:off x="1234799" y="2209"/>
          <a:ext cx="57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Provide support</a:t>
          </a:r>
          <a:endParaRPr lang="en-US" sz="6500" kern="1200" dirty="0"/>
        </a:p>
      </dsp:txBody>
      <dsp:txXfrm>
        <a:off x="1234799" y="2209"/>
        <a:ext cx="5760000" cy="1458562"/>
      </dsp:txXfrm>
    </dsp:sp>
    <dsp:sp modelId="{5911E74E-334F-4CA8-A324-7F68EC88125C}">
      <dsp:nvSpPr>
        <dsp:cNvPr id="0" name=""/>
        <dsp:cNvSpPr/>
      </dsp:nvSpPr>
      <dsp:spPr>
        <a:xfrm>
          <a:off x="514799" y="1533700"/>
          <a:ext cx="720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Be open about goals</a:t>
          </a:r>
          <a:endParaRPr lang="en-US" sz="6500" kern="1200" dirty="0"/>
        </a:p>
      </dsp:txBody>
      <dsp:txXfrm>
        <a:off x="514799" y="1533700"/>
        <a:ext cx="7200000" cy="1458562"/>
      </dsp:txXfrm>
    </dsp:sp>
    <dsp:sp modelId="{B2BB924A-A3D0-45B0-A455-0BB511B921AB}">
      <dsp:nvSpPr>
        <dsp:cNvPr id="0" name=""/>
        <dsp:cNvSpPr/>
      </dsp:nvSpPr>
      <dsp:spPr>
        <a:xfrm>
          <a:off x="1054799" y="3065190"/>
          <a:ext cx="612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Specific feedback</a:t>
          </a:r>
          <a:endParaRPr lang="en-US" sz="6500" kern="1200" dirty="0"/>
        </a:p>
      </dsp:txBody>
      <dsp:txXfrm>
        <a:off x="1054799" y="3065190"/>
        <a:ext cx="6120000"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EE036-BBFE-4FB3-99F7-94AA8B40E79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B9E16-33AC-4E01-B82D-1C57862C62CF}">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Issue still resolved?</a:t>
          </a:r>
          <a:endParaRPr lang="en-US" sz="3600" kern="1200" dirty="0"/>
        </a:p>
      </dsp:txBody>
      <dsp:txXfrm>
        <a:off x="628203" y="452596"/>
        <a:ext cx="7538938" cy="905192"/>
      </dsp:txXfrm>
    </dsp:sp>
    <dsp:sp modelId="{448015C1-28F0-4F46-BF60-02EEFA886E7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96BE85-61B3-4FA4-86C3-6A361990BCF0}">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Is there a better solution?</a:t>
          </a:r>
          <a:endParaRPr lang="en-US" sz="3600" kern="1200" dirty="0"/>
        </a:p>
      </dsp:txBody>
      <dsp:txXfrm>
        <a:off x="957241" y="1810385"/>
        <a:ext cx="7209900" cy="905192"/>
      </dsp:txXfrm>
    </dsp:sp>
    <dsp:sp modelId="{BC5E712B-1B1B-4208-845D-8FCE35A4F48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374658-1230-400A-907D-0FAC551FD6A7}">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Offer additional resources if needed</a:t>
          </a:r>
          <a:endParaRPr lang="en-US" sz="3600" kern="1200" dirty="0"/>
        </a:p>
      </dsp:txBody>
      <dsp:txXfrm>
        <a:off x="628203" y="3168174"/>
        <a:ext cx="7538938" cy="905192"/>
      </dsp:txXfrm>
    </dsp:sp>
    <dsp:sp modelId="{4455FE25-6C07-4403-A2F7-418B90B02F4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F15E8-DB23-4F72-9477-BAC3777A327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Nicole has been approached by Samuel, who wants to make a complaint</a:t>
          </a:r>
          <a:endParaRPr lang="en-US" sz="3100" kern="1200" dirty="0"/>
        </a:p>
      </dsp:txBody>
      <dsp:txXfrm>
        <a:off x="423768" y="31670"/>
        <a:ext cx="7382063" cy="963265"/>
      </dsp:txXfrm>
    </dsp:sp>
    <dsp:sp modelId="{5407BF80-8020-4104-B7BA-BE5AEF3289E9}">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0F3138-4694-43C9-8AE7-BB3F75E45D8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Nicole allows him to speak privately in her office</a:t>
          </a:r>
          <a:endParaRPr lang="en-US" sz="2000" kern="1200" dirty="0"/>
        </a:p>
      </dsp:txBody>
      <dsp:txXfrm>
        <a:off x="1528352" y="1259039"/>
        <a:ext cx="6257489" cy="923287"/>
      </dsp:txXfrm>
    </dsp:sp>
    <dsp:sp modelId="{F7208A52-2A38-4F09-A3C9-1F47880ABDB5}">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0A99B4-3EFD-451B-BE83-8A3F9E3841F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After he leaves, Nicole speaks privately with Erica</a:t>
          </a:r>
          <a:endParaRPr lang="en-US" sz="2000" kern="1200" dirty="0"/>
        </a:p>
      </dsp:txBody>
      <dsp:txXfrm>
        <a:off x="1528352" y="2405027"/>
        <a:ext cx="6257489" cy="923287"/>
      </dsp:txXfrm>
    </dsp:sp>
    <dsp:sp modelId="{86ABA6F8-56BC-4899-8EA9-3408CE9B55D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18048B-7264-4E17-A63A-C7397EF83393}">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When they were finished, Nicole spoke with Samuel again and let him know that the issue had been resolved</a:t>
          </a:r>
          <a:endParaRPr lang="en-US" sz="2000" kern="1200" dirty="0"/>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413E8-62A9-441F-BA69-01AF1AAB3AD0}">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Not a “learn from mistake” time</a:t>
          </a:r>
          <a:endParaRPr lang="en-US" sz="3500" kern="1200" dirty="0"/>
        </a:p>
      </dsp:txBody>
      <dsp:txXfrm>
        <a:off x="39768" y="39768"/>
        <a:ext cx="5530000" cy="1278252"/>
      </dsp:txXfrm>
    </dsp:sp>
    <dsp:sp modelId="{43D81523-B95A-45EB-89A6-8871D0E78763}">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Stop them and offer advice or coaching</a:t>
          </a:r>
          <a:endParaRPr lang="en-US" sz="3500" kern="1200" dirty="0"/>
        </a:p>
      </dsp:txBody>
      <dsp:txXfrm>
        <a:off x="656987" y="1623855"/>
        <a:ext cx="5415841" cy="1278252"/>
      </dsp:txXfrm>
    </dsp:sp>
    <dsp:sp modelId="{68C0F43E-3A1F-4136-8178-1E0FCFEC5CC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Debrief after everyone is safe</a:t>
          </a:r>
          <a:endParaRPr lang="en-US" sz="3500" kern="1200" dirty="0"/>
        </a:p>
      </dsp:txBody>
      <dsp:txXfrm>
        <a:off x="1274207" y="3207942"/>
        <a:ext cx="5415841" cy="1278252"/>
      </dsp:txXfrm>
    </dsp:sp>
    <dsp:sp modelId="{3FBC37DF-F5AA-47A8-9DBF-D3B95C77F158}">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02E9EA9A-A0F9-4D26-925D-658C40E4279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0E8E1-5156-42ED-BB9C-BB32CCDADBD9}">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 Intervene immediately</a:t>
          </a:r>
          <a:endParaRPr lang="en-US" sz="4200" kern="1200" dirty="0"/>
        </a:p>
      </dsp:txBody>
      <dsp:txXfrm>
        <a:off x="460905" y="1047"/>
        <a:ext cx="3479899" cy="2087939"/>
      </dsp:txXfrm>
    </dsp:sp>
    <dsp:sp modelId="{55FB5D79-2E94-4A25-AA6C-6585E55CBD5D}">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Never permitted to continue</a:t>
          </a:r>
          <a:endParaRPr lang="en-US" sz="4200" kern="1200" dirty="0"/>
        </a:p>
      </dsp:txBody>
      <dsp:txXfrm>
        <a:off x="4288794" y="1047"/>
        <a:ext cx="3479899" cy="2087939"/>
      </dsp:txXfrm>
    </dsp:sp>
    <dsp:sp modelId="{3A39E16B-F83D-4922-8E91-C62FF2A5F354}">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Additional coaching</a:t>
          </a:r>
          <a:endParaRPr lang="en-US" sz="4200" kern="1200" dirty="0"/>
        </a:p>
      </dsp:txBody>
      <dsp:txXfrm>
        <a:off x="2374850"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92F41-6CF6-417F-8084-24EB8CEC1948}">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FA8880-97EF-4D28-93E9-C065D506B87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Review proper procedures</a:t>
          </a:r>
          <a:endParaRPr lang="en-US" sz="3200" kern="1200" dirty="0"/>
        </a:p>
      </dsp:txBody>
      <dsp:txXfrm>
        <a:off x="628203" y="452596"/>
        <a:ext cx="7538938" cy="905192"/>
      </dsp:txXfrm>
    </dsp:sp>
    <dsp:sp modelId="{F7EEE6B1-2DE4-4055-9898-638A3EFC7F4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734A2F-7C32-419A-806D-FB45FB1A904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Explain why you had to step in</a:t>
          </a:r>
          <a:endParaRPr lang="en-US" sz="3200" kern="1200" dirty="0"/>
        </a:p>
      </dsp:txBody>
      <dsp:txXfrm>
        <a:off x="957241" y="1810385"/>
        <a:ext cx="7209900" cy="905192"/>
      </dsp:txXfrm>
    </dsp:sp>
    <dsp:sp modelId="{3B43985C-C456-4058-91E6-8E9B7068DE9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FECC2E0F-7594-4827-B62C-1D88A8F8D42E}">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Follow up frequently for a period of time</a:t>
          </a:r>
          <a:endParaRPr lang="en-US" sz="3200" kern="1200" dirty="0"/>
        </a:p>
      </dsp:txBody>
      <dsp:txXfrm>
        <a:off x="628203" y="3168174"/>
        <a:ext cx="7538938" cy="905192"/>
      </dsp:txXfrm>
    </dsp:sp>
    <dsp:sp modelId="{34F35F4C-3ACE-43B0-917A-ACFF4140273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00874-FEAC-4A48-BDF7-637D8E6D8F3F}">
      <dsp:nvSpPr>
        <dsp:cNvPr id="0" name=""/>
        <dsp:cNvSpPr/>
      </dsp:nvSpPr>
      <dsp:spPr>
        <a:xfrm>
          <a:off x="4840998" y="0"/>
          <a:ext cx="3385065"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77C60-939D-400A-AEA4-8FD722F13949}">
      <dsp:nvSpPr>
        <dsp:cNvPr id="0" name=""/>
        <dsp:cNvSpPr/>
      </dsp:nvSpPr>
      <dsp:spPr>
        <a:xfrm>
          <a:off x="3535" y="0"/>
          <a:ext cx="4837462"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Focus on the behavior</a:t>
          </a:r>
          <a:endParaRPr lang="en-US" sz="4000" kern="1200" dirty="0"/>
        </a:p>
      </dsp:txBody>
      <dsp:txXfrm>
        <a:off x="72579" y="69044"/>
        <a:ext cx="4699374" cy="1276275"/>
      </dsp:txXfrm>
    </dsp:sp>
    <dsp:sp modelId="{CE2A67C0-F80D-4D62-8A8B-703FF2395055}">
      <dsp:nvSpPr>
        <dsp:cNvPr id="0" name=""/>
        <dsp:cNvSpPr/>
      </dsp:nvSpPr>
      <dsp:spPr>
        <a:xfrm>
          <a:off x="4840998" y="1555799"/>
          <a:ext cx="3385065"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90E335-DFAD-48CB-B1A7-C356D9293F35}">
      <dsp:nvSpPr>
        <dsp:cNvPr id="0" name=""/>
        <dsp:cNvSpPr/>
      </dsp:nvSpPr>
      <dsp:spPr>
        <a:xfrm>
          <a:off x="3535" y="1555799"/>
          <a:ext cx="4837462"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Additional coaching</a:t>
          </a:r>
          <a:endParaRPr lang="en-US" sz="4000" kern="1200" dirty="0"/>
        </a:p>
      </dsp:txBody>
      <dsp:txXfrm>
        <a:off x="72579" y="1624843"/>
        <a:ext cx="4699374" cy="1276275"/>
      </dsp:txXfrm>
    </dsp:sp>
    <dsp:sp modelId="{84F5C536-D8B9-4F3F-B119-1EC9D2AC96D3}">
      <dsp:nvSpPr>
        <dsp:cNvPr id="0" name=""/>
        <dsp:cNvSpPr/>
      </dsp:nvSpPr>
      <dsp:spPr>
        <a:xfrm>
          <a:off x="4840998" y="3111599"/>
          <a:ext cx="3385065"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FB9EB4B-C0EC-4FCF-BB71-D331FE2B7FB3}">
      <dsp:nvSpPr>
        <dsp:cNvPr id="0" name=""/>
        <dsp:cNvSpPr/>
      </dsp:nvSpPr>
      <dsp:spPr>
        <a:xfrm>
          <a:off x="3535" y="3111599"/>
          <a:ext cx="4837462"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New action plan</a:t>
          </a:r>
          <a:endParaRPr lang="en-US" sz="4000" kern="1200" dirty="0"/>
        </a:p>
      </dsp:txBody>
      <dsp:txXfrm>
        <a:off x="72579" y="3180643"/>
        <a:ext cx="4699374" cy="127627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82781-8753-47EE-A2F6-E323EE24464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Monitor success and setbacks</a:t>
          </a:r>
          <a:endParaRPr lang="en-US" sz="3500" kern="1200" dirty="0"/>
        </a:p>
      </dsp:txBody>
      <dsp:txXfrm>
        <a:off x="39768" y="39768"/>
        <a:ext cx="5530000" cy="1278252"/>
      </dsp:txXfrm>
    </dsp:sp>
    <dsp:sp modelId="{F948F853-83B8-4711-8817-DE38821014A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Eventually add tasks</a:t>
          </a:r>
          <a:endParaRPr lang="en-US" sz="3500" kern="1200" dirty="0"/>
        </a:p>
      </dsp:txBody>
      <dsp:txXfrm>
        <a:off x="656987" y="1623855"/>
        <a:ext cx="5415841" cy="1278252"/>
      </dsp:txXfrm>
    </dsp:sp>
    <dsp:sp modelId="{8364DD5B-380F-43EA-AF37-2C026930073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Follow up as needed</a:t>
          </a:r>
          <a:endParaRPr lang="en-US" sz="3500" kern="1200" dirty="0"/>
        </a:p>
      </dsp:txBody>
      <dsp:txXfrm>
        <a:off x="1274207" y="3207942"/>
        <a:ext cx="5415841" cy="1278252"/>
      </dsp:txXfrm>
    </dsp:sp>
    <dsp:sp modelId="{ED00351F-1709-4661-8753-08812EB0FEC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A14D8E0C-E7A3-4477-93E3-987465E1DEF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E6ADC-2418-42AB-86B0-79D1BF17DDC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Angela recently hired a new manager for her sales department</a:t>
          </a:r>
          <a:endParaRPr lang="en-US" sz="3100" kern="1200" dirty="0"/>
        </a:p>
      </dsp:txBody>
      <dsp:txXfrm>
        <a:off x="423768" y="31670"/>
        <a:ext cx="7382063" cy="963265"/>
      </dsp:txXfrm>
    </dsp:sp>
    <dsp:sp modelId="{F33DA047-D1FD-422E-AD8D-7A1F10E3C83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E2D774-655F-44AC-A55F-856ECD5749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sat down and outlined what goals they want to achieve </a:t>
          </a:r>
          <a:endParaRPr lang="en-US" sz="2100" kern="1200" dirty="0"/>
        </a:p>
      </dsp:txBody>
      <dsp:txXfrm>
        <a:off x="1528352" y="1259039"/>
        <a:ext cx="6257489" cy="923287"/>
      </dsp:txXfrm>
    </dsp:sp>
    <dsp:sp modelId="{A69EB279-9521-418A-8F3F-0D0EAA84DB98}">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DCAD6-87B8-407F-A9FD-CB3115C35BC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Angela reassured him that she would be following up</a:t>
          </a:r>
          <a:endParaRPr lang="en-US" sz="2100" kern="1200" dirty="0"/>
        </a:p>
      </dsp:txBody>
      <dsp:txXfrm>
        <a:off x="1528352" y="2405027"/>
        <a:ext cx="6257489" cy="923287"/>
      </dsp:txXfrm>
    </dsp:sp>
    <dsp:sp modelId="{452CDC43-63B0-4F93-81C2-D41C2F0654A3}">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99B742-47BF-4B8C-8C3C-4B1B6A7EDD7F}">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Look into increasing his job responsibilities if he worked hard and did a good job.</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12/5/2014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Management is known as a form of art and a science. The key is making employees more efficient and productive while finding the correct way to do it. When preparing to manage one or a group of managers, you are preparing for them to be able to manage their own employees.  Every manager is a different personality type and learns differently. But with some helpful tools and tips, you can help them become great managers that will continue to grow and succeed with their new teams.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265540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Performance reviews can be a key tool in helping a new manager know how they are doing and where they need to improve.  They are an efficient way the employee can receive effective and accurate feedback from their supervisors.  Reviews often cover a certain period of time, from a few weeks to several months, and document the employee’s achievements, statistics, and any issues they may have experienced.  When discussing the review with the manager, minimize distractions and focus on the employee and having clear communication during the entire session.</a:t>
            </a:r>
          </a:p>
          <a:p>
            <a:r>
              <a:rPr lang="en-US" dirty="0" smtClean="0"/>
              <a:t>Helpful hints for performance reviews:</a:t>
            </a:r>
          </a:p>
          <a:p>
            <a:r>
              <a:rPr lang="en-US" dirty="0" smtClean="0"/>
              <a:t>•	Make the reviews a priority – don’t let them lapse.</a:t>
            </a:r>
          </a:p>
          <a:p>
            <a:r>
              <a:rPr lang="en-US" dirty="0" smtClean="0"/>
              <a:t>•	Hold personal, one-on-one meetings.</a:t>
            </a:r>
          </a:p>
          <a:p>
            <a:r>
              <a:rPr lang="en-US" dirty="0" smtClean="0"/>
              <a:t>•	Give praise where it is due and discipline where it is needed.</a:t>
            </a:r>
          </a:p>
          <a:p>
            <a:r>
              <a:rPr lang="en-US" dirty="0" smtClean="0"/>
              <a:t>•	Offer tips for improvement, if needed.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025760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 is the main way of educating employees on how they are performing on the job.  Feedback can be given informally, such as orally or in a meeting, or formally, such as on an employee review.  Providing effective and timely feedback can help the employee identify what is needed, and can lead the way to creating goals to fill in these ‘gaps’ or other areas of improvement.  They also provide praise and credit when it is due, which can encourage the employee to continue on their successful track.  Monitor how much time passes before feedback is delivered – if given too long after an incident it may not hold much bearing and may not be taken seriously by the employee.</a:t>
            </a:r>
          </a:p>
          <a:p>
            <a:r>
              <a:rPr lang="en-US" dirty="0" smtClean="0"/>
              <a:t>Tips:</a:t>
            </a:r>
          </a:p>
          <a:p>
            <a:r>
              <a:rPr lang="en-US" dirty="0" smtClean="0"/>
              <a:t>•	Prepare and outline what you want to say or address</a:t>
            </a:r>
          </a:p>
          <a:p>
            <a:r>
              <a:rPr lang="en-US" dirty="0" smtClean="0"/>
              <a:t>•	Decide if feedback should be given formally or informally</a:t>
            </a:r>
          </a:p>
          <a:p>
            <a:r>
              <a:rPr lang="en-US" dirty="0" smtClean="0"/>
              <a:t>•	Identify the reason for feedback – whether positive or negative</a:t>
            </a:r>
          </a:p>
          <a:p>
            <a:r>
              <a:rPr lang="en-US" dirty="0" smtClean="0"/>
              <a:t>•	Track each feedback session or meeting given.</a:t>
            </a:r>
          </a:p>
          <a:p>
            <a:pPr lvl="0"/>
            <a:r>
              <a:rPr lang="en-US" sz="1200" kern="1200" dirty="0" smtClean="0">
                <a:solidFill>
                  <a:schemeClr val="tx1"/>
                </a:solidFill>
                <a:effectLst/>
                <a:latin typeface="+mn-lt"/>
                <a:ea typeface="+mn-ea"/>
                <a:cs typeface="+mn-cs"/>
              </a:rPr>
              <a:t>Prepare and outline what you want to say or address</a:t>
            </a:r>
          </a:p>
          <a:p>
            <a:pPr lvl="0"/>
            <a:r>
              <a:rPr lang="en-US" sz="1200" kern="1200" dirty="0" smtClean="0">
                <a:solidFill>
                  <a:schemeClr val="tx1"/>
                </a:solidFill>
                <a:effectLst/>
                <a:latin typeface="+mn-lt"/>
                <a:ea typeface="+mn-ea"/>
                <a:cs typeface="+mn-cs"/>
              </a:rPr>
              <a:t>Decide if feedback should be given formally or informally</a:t>
            </a:r>
          </a:p>
          <a:p>
            <a:pPr lvl="0"/>
            <a:r>
              <a:rPr lang="en-US" sz="1200" kern="1200" dirty="0" smtClean="0">
                <a:solidFill>
                  <a:schemeClr val="tx1"/>
                </a:solidFill>
                <a:effectLst/>
                <a:latin typeface="+mn-lt"/>
                <a:ea typeface="+mn-ea"/>
                <a:cs typeface="+mn-cs"/>
              </a:rPr>
              <a:t>Identify the reason for feedback – whether positive or negative</a:t>
            </a:r>
          </a:p>
          <a:p>
            <a:pPr lvl="0"/>
            <a:r>
              <a:rPr lang="en-US" sz="1200" kern="1200" dirty="0" smtClean="0">
                <a:solidFill>
                  <a:schemeClr val="tx1"/>
                </a:solidFill>
                <a:effectLst/>
                <a:latin typeface="+mn-lt"/>
                <a:ea typeface="+mn-ea"/>
                <a:cs typeface="+mn-cs"/>
              </a:rPr>
              <a:t>Track each feedback session or meeting given.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72760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a new manager has a reputation to uphold in front of their employees.  If you have some sort of criticism to deliver, ensure that it is done in private and not in front of other employees.  Confronting the manager in public can not only embarrass them, but it can make you lose respect from the surrounding employees.  This can also make the manager angry and defensive, which can counteract the purpose of trying to offer help or create a solution.</a:t>
            </a:r>
          </a:p>
          <a:p>
            <a:r>
              <a:rPr lang="en-US" dirty="0" smtClean="0"/>
              <a:t>However, praise and positive feedback should be delivered in public and among other employees because it can be a positive influence and encouragement to others.  It recognizes hard work and success, and it shows that hard work can be recognized and applauded.  The manager will get a sense of accomplishment from being praised for a job well done and will be more likely to perform at high levels.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740724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the manager is new to the office or new to the position, the role of manager can be intimidating and somewhat scary.  Give your employee the assurance that they can always come to you for advice and support.  Reassure them that they are not alone in their journey. Keeping an open door policy will let them, as well as other employees know that they are free to approach you with any questions or concerns.  Your employees will appreciate the gesture and know that you are there to help.</a:t>
            </a:r>
          </a:p>
          <a:p>
            <a:r>
              <a:rPr lang="en-US" dirty="0" smtClean="0"/>
              <a:t>Tips:</a:t>
            </a:r>
          </a:p>
          <a:p>
            <a:r>
              <a:rPr lang="en-US" dirty="0" smtClean="0"/>
              <a:t>•	Be open to listen to the employees and their needs.</a:t>
            </a:r>
          </a:p>
          <a:p>
            <a:r>
              <a:rPr lang="en-US" dirty="0" smtClean="0"/>
              <a:t>•	Maintain an open door policy – make sure your employees are aware of it.</a:t>
            </a:r>
          </a:p>
          <a:p>
            <a:r>
              <a:rPr lang="en-US" dirty="0" smtClean="0"/>
              <a:t>•	Always be approachable – avoid becoming too distant.</a:t>
            </a:r>
          </a:p>
          <a:p>
            <a:r>
              <a:rPr lang="en-US" dirty="0" smtClean="0"/>
              <a:t>•	If you are busy, schedule a follow-up as soon as possible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755914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 has been monitoring his new manager, Cecilia’s, progress since she was hired six months ago.  He decided it was time for a probationary review. The plan was to let her know how she was doing and possibly progress more before her yearly review.  He called her into his office so they could have a private, one-on-one meeting.  Ben offered several forms of positive feedback about Cecilia’s recent work, but also gave some constructive criticism about how she handles her paperwork and what she can do to improve it.  Cecilia listened and asked questions when needed.  Before he excused her back to her work, Ben reminded Cecilia that his door is always open and he is available to offer his assistance when needed.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141495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your manager has branched out on their own, you are still an important role in their professional development. You’ve built them up and prepared them for anything, but now you need to ensure they can get the job done right. Offer a follow up meeting to see how they are doing and offer any advice or help. When they bring their problems to you, you’ll be ready to take them 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678332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our employees come to us for help, our immediate reaction is to offer a quick solution to fix the problem.  Often times we assume that offering the solution will help our employees and allow them to move on, but in reality, it only hinders them further.  Instead, the next time you are approached by one of your troubled employees, think about the problem and how it can be solved.  But don’t offer the solution to them just yet – offer advice and support to help them reach the answer on their own.  By helping them reach the solution themselves, you’re improving their critical thinking skills and helping them develop their own key strategies for the future.</a:t>
            </a:r>
          </a:p>
          <a:p>
            <a:r>
              <a:rPr lang="en-US" dirty="0" smtClean="0"/>
              <a:t>As the Chinese Proverb says “Give a man a fish and you feed him for a day.  Teach a man to fish and you feed him for a lifetime.”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1504611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Managers and other employees don’t want to feel like the office is a place for criticism or persecution.  They don’t want to fear coming into work every day.  Instead, show your employees an environment that offers them the support they need and may want.  Establish trust and open communication with your manager and employees and let them know you are available to them.  Check in with your employees periodically to offer help and see how they are doing.  When they do come to you for assistance, take time to listen to their problems and help them work through them.  Your employees will appreciate the support and in turn will feel confident that they are not alone in the office.</a:t>
            </a:r>
          </a:p>
          <a:p>
            <a:r>
              <a:rPr lang="en-US" dirty="0" smtClean="0"/>
              <a:t>Benefits of a supportive environment:</a:t>
            </a:r>
          </a:p>
          <a:p>
            <a:r>
              <a:rPr lang="en-US" dirty="0" smtClean="0"/>
              <a:t>•	Employees are more open to approaching you with problems or concerns.</a:t>
            </a:r>
          </a:p>
          <a:p>
            <a:r>
              <a:rPr lang="en-US" dirty="0" smtClean="0"/>
              <a:t>•	Allows you to delivers news or criticism to employees without frightening them.</a:t>
            </a:r>
          </a:p>
          <a:p>
            <a:r>
              <a:rPr lang="en-US" dirty="0" smtClean="0"/>
              <a:t>•	Employees feel more at ease hearing constructive criticism.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918468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employees feel a part of the development of the office and the leadership, they feel as though they have a sense of ownership in what happens.  This feeling of ownership can make employees feel more committed to their jobs and usually feel more confident about the work that they do.  Building a sense of ownership among employees allows them to share the failures and successes of the office. This will make them feel not like they are working for the company, but that they are part of the company.</a:t>
            </a:r>
          </a:p>
          <a:p>
            <a:r>
              <a:rPr lang="en-US" dirty="0" smtClean="0"/>
              <a:t>Tips to help build employee ownership:</a:t>
            </a:r>
          </a:p>
          <a:p>
            <a:r>
              <a:rPr lang="en-US" dirty="0" smtClean="0"/>
              <a:t>•	Listen their input and ideas</a:t>
            </a:r>
          </a:p>
          <a:p>
            <a:r>
              <a:rPr lang="en-US" dirty="0" smtClean="0"/>
              <a:t>•	Offer advancement opportunities</a:t>
            </a:r>
          </a:p>
          <a:p>
            <a:r>
              <a:rPr lang="en-US" dirty="0" smtClean="0"/>
              <a:t>•	Keep all employees informed and ‘in the loop’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375223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360 Degree Feedback is a process in which managers and supervisors receive confidential and anonymous feedback from the employees that work around and with them.  These forms or surveys often include a space for open comments or a rating scale that cover a range of office duties and competencies.  Since this process is anonymous, employees feel freer to express feedback that they may not be able to say in person.  Managers and supervisors use this feedback system to get a better idea of their strengths and weaknesses from their employees’ point of view.  This gives them the opportunity to adjust any behaviors and skills that will help not only themselves do better, but their fellow employees also.</a:t>
            </a:r>
          </a:p>
          <a:p>
            <a:r>
              <a:rPr lang="en-US" dirty="0" smtClean="0"/>
              <a:t>Keys to 360 degree feedback:</a:t>
            </a:r>
          </a:p>
          <a:p>
            <a:r>
              <a:rPr lang="en-US" dirty="0" smtClean="0"/>
              <a:t>•	Must be anonymous and confidential</a:t>
            </a:r>
          </a:p>
          <a:p>
            <a:r>
              <a:rPr lang="en-US" dirty="0" smtClean="0"/>
              <a:t>•	Include a rating scale, comment boxes or a combination of both</a:t>
            </a:r>
          </a:p>
          <a:p>
            <a:r>
              <a:rPr lang="en-US" dirty="0" smtClean="0"/>
              <a:t>•	Once feedback is reviewed, develop a plan to implement the improvements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66408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Welcome and orientate new managers</a:t>
            </a:r>
          </a:p>
          <a:p>
            <a:r>
              <a:rPr lang="en-US" dirty="0" smtClean="0"/>
              <a:t>•	Learn ways to successfully coach and mentor</a:t>
            </a:r>
          </a:p>
          <a:p>
            <a:r>
              <a:rPr lang="en-US" dirty="0" smtClean="0"/>
              <a:t>•	Learn ways to measure and evaluate performance</a:t>
            </a:r>
          </a:p>
          <a:p>
            <a:r>
              <a:rPr lang="en-US" dirty="0" smtClean="0"/>
              <a:t>•	How to handle complications</a:t>
            </a:r>
          </a:p>
          <a:p>
            <a:r>
              <a:rPr lang="en-US" dirty="0" smtClean="0"/>
              <a:t>•	Communicate between employees and their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4078648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 is continuing to coach and mentor her recent manager hire, Matthew.  She has let him know that she is available to him and that her office is always a safe place to talk.  Recently she allowed him to assist her in selecting a new reporting program that will increase data processing speed.  Matthew gave several good points about how it would benefit their department.  However, shortly after being installed, Matthew came to Eve and expressed that he was having trouble getting the employee reports to sync in the new program.  Eve went over the data with him again and asked him to repeat the process.  She helped him double check his steps and asked leading questions that helped him find new ways of inputting the information.  Matthew then found the computing error he had made and was able to fix the problem himself.  Eve knew since Matthew had discovered the problem on his own, he’ll be more likely not to repeat it again and understand why it didn’t work.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311506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Performance measurement is an ongoing tool that supervisors and managers use on a timely basis, whether it is random or annual. 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313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Besides ensuring that projects are completed in a timely manner, the manager must also be sure to adhere to the company budget.  Budget tools such as planning and comparison are great ways to help stay within a set limit, but mistakes or errors can be made.  As the supervisor, you will need to take the time to monitor the manager’s spending and expenditures.  If there are deficits or overages, the manager will need to be spoken with and possibly need more help on learning how to budget correctly.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3293722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objective is considered a specific step or milestone that helps accomplish a certain goal and usually involves a lot of research and planning.  The key to setting measurable objectives is to know yourself and your manager, what they are capable of and what you both want to accomplish.</a:t>
            </a:r>
          </a:p>
          <a:p>
            <a:r>
              <a:rPr lang="en-US" dirty="0" smtClean="0"/>
              <a:t>When setting measurable objectives, be specific and clear about what you want to see from your manager.  A vague goal may be to increase product output in the next year, but a defined objective would be to decrease product production time by 50% or package 12 cases of product a day.</a:t>
            </a:r>
          </a:p>
          <a:p>
            <a:r>
              <a:rPr lang="en-US" dirty="0" smtClean="0"/>
              <a:t>Tips when setting objectives:</a:t>
            </a:r>
          </a:p>
          <a:p>
            <a:r>
              <a:rPr lang="en-US" dirty="0" smtClean="0"/>
              <a:t>•	Set goals first</a:t>
            </a:r>
          </a:p>
          <a:p>
            <a:r>
              <a:rPr lang="en-US" dirty="0" smtClean="0"/>
              <a:t>•	Decide on desired outcomes from goals</a:t>
            </a:r>
          </a:p>
          <a:p>
            <a:r>
              <a:rPr lang="en-US" dirty="0" smtClean="0"/>
              <a:t>•	Be specific and use details</a:t>
            </a:r>
          </a:p>
          <a:p>
            <a:r>
              <a:rPr lang="en-US" dirty="0" smtClean="0"/>
              <a:t>•	Be definitive about how they can be completed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1323367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Similar to 360 degree feedback, skip level feedback allows for an employee to make suggestions and comments about themselves and management, but is normally done in a direct contact meeting.  This type of feedback is generally done orally with prepared questions, instead of printed on forms or surveys.  Skip level feedback allows for a manager and their employee to meet directly and talk openly.  The manager or supervisor is able to view the employee’s progress and their general contribution to the company.  Since the employee’s direct supervisors or bosses are not included in these meetings, the employee is free to make unbiased comments about their management and what they want/need from them.  </a:t>
            </a:r>
          </a:p>
          <a:p>
            <a:r>
              <a:rPr lang="en-US" dirty="0" smtClean="0"/>
              <a:t>Keys to skip-level feedback:</a:t>
            </a:r>
          </a:p>
          <a:p>
            <a:r>
              <a:rPr lang="en-US" dirty="0" smtClean="0"/>
              <a:t>•	Usually done orally in a private meeting</a:t>
            </a:r>
          </a:p>
          <a:p>
            <a:r>
              <a:rPr lang="en-US" dirty="0" smtClean="0"/>
              <a:t>•	Open ended questions allow the employee to make comments and suggestions</a:t>
            </a:r>
          </a:p>
          <a:p>
            <a:r>
              <a:rPr lang="en-US" dirty="0" smtClean="0"/>
              <a:t>•	Once feedback is received, a plan for change/improvements can be made</a:t>
            </a:r>
          </a:p>
          <a:p>
            <a:pPr lvl="0"/>
            <a:r>
              <a:rPr lang="en-US" sz="1200" kern="1200" dirty="0" smtClean="0">
                <a:solidFill>
                  <a:schemeClr val="tx1"/>
                </a:solidFill>
                <a:effectLst/>
                <a:latin typeface="+mn-lt"/>
                <a:ea typeface="+mn-ea"/>
                <a:cs typeface="+mn-cs"/>
              </a:rPr>
              <a:t>Usually done orally in a private meeting</a:t>
            </a:r>
          </a:p>
          <a:p>
            <a:pPr lvl="0"/>
            <a:r>
              <a:rPr lang="en-US" sz="1200" kern="1200" dirty="0" smtClean="0">
                <a:solidFill>
                  <a:schemeClr val="tx1"/>
                </a:solidFill>
                <a:effectLst/>
                <a:latin typeface="+mn-lt"/>
                <a:ea typeface="+mn-ea"/>
                <a:cs typeface="+mn-cs"/>
              </a:rPr>
              <a:t>Open ended questions allow the employee to make comments and suggestions</a:t>
            </a:r>
          </a:p>
          <a:p>
            <a:pPr lvl="0"/>
            <a:r>
              <a:rPr lang="en-US" sz="1200" kern="1200" dirty="0" smtClean="0">
                <a:solidFill>
                  <a:schemeClr val="tx1"/>
                </a:solidFill>
                <a:effectLst/>
                <a:latin typeface="+mn-lt"/>
                <a:ea typeface="+mn-ea"/>
                <a:cs typeface="+mn-cs"/>
              </a:rPr>
              <a:t>Once feedback is received, a plan for change/improvements can be made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3648534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supervisor normally has a written evaluation plan with pre-motioned ideas of what areas they plan to monitor and assess.  One of the best ways to ensure the manager knows what is expected of them is for the supervisor to discuss what areas and performances will be evaluated.  When you collaborate with your employee about what criteria will be assessed and measured, they not only know what to expect in the future, but they also feel as though they are part of the process and will feel more responsible for upholding their end of your new bargain.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4237917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Victor has called Maria into his office to perform an oral and written review on her.  He greets her with a smile and welcomes her into his office for privacy.  Victor has some pre-designed questions he will use later to get Maria’s open comments.  He congratulates her for staying within her budget, even though it was decreased in the last quarter.  He pulled out a list and asked Maria if she remembered it.</a:t>
            </a:r>
          </a:p>
          <a:p>
            <a:r>
              <a:rPr lang="en-US" dirty="0" smtClean="0"/>
              <a:t>“That was the criteria sheet we designed when I came to this department.” She said.</a:t>
            </a:r>
          </a:p>
          <a:p>
            <a:r>
              <a:rPr lang="en-US" dirty="0" smtClean="0"/>
              <a:t>Victor nodded and reviewed the different areas of performance with her.</a:t>
            </a:r>
          </a:p>
          <a:p>
            <a:r>
              <a:rPr lang="en-US" dirty="0" smtClean="0"/>
              <a:t>“I’m happy to see that you are following the criteria sheet I gave you and that you are doing such a great job here.”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3067126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of motivating your managers is to make available and additional support and resources they may need, such as other members of management or various training resources.  A manager cannot complete their job well if they don’t have the resources they need.   As a member of upper management, don’t forget to offer plenty of encouragement and personal support.  Ensure that they can always use you as a resource and that if they need something they cannot find or get on their own, you will do your best to help them acquire it.</a:t>
            </a:r>
          </a:p>
          <a:p>
            <a:r>
              <a:rPr lang="en-US" dirty="0" smtClean="0"/>
              <a:t>Example support and resources:</a:t>
            </a:r>
          </a:p>
          <a:p>
            <a:r>
              <a:rPr lang="en-US" dirty="0" smtClean="0"/>
              <a:t>•	Emotional support and encouragement</a:t>
            </a:r>
          </a:p>
          <a:p>
            <a:r>
              <a:rPr lang="en-US" dirty="0" smtClean="0"/>
              <a:t>•	Coworker and other management support teams</a:t>
            </a:r>
          </a:p>
          <a:p>
            <a:r>
              <a:rPr lang="en-US" dirty="0" smtClean="0"/>
              <a:t>•	Additional training times and materials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2412535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Bonus and incentive programs are a popular motivation tool with employees.  They are normally given for jobs well done or increased employee performance.  Rewards come in many shapes and sizes, including monetary bonuses, gifts, or special recognitions; which can make this type of motivation easily flexible among employees.  Some employees may not respond to the prize itself, but by becoming personally involved in what they desire and what they want to strive for, you can motivate them to excel and achieve their goals while adding a bonus on the side.</a:t>
            </a:r>
          </a:p>
          <a:p>
            <a:r>
              <a:rPr lang="en-US" sz="1200" kern="1200" dirty="0" smtClean="0">
                <a:solidFill>
                  <a:schemeClr val="tx1"/>
                </a:solidFill>
                <a:effectLst/>
                <a:latin typeface="+mn-lt"/>
                <a:ea typeface="+mn-ea"/>
                <a:cs typeface="+mn-cs"/>
              </a:rPr>
              <a:t>Tips for bonus and incentive programs:</a:t>
            </a:r>
          </a:p>
          <a:p>
            <a:pPr lvl="0"/>
            <a:r>
              <a:rPr lang="en-US" sz="1200" kern="1200" dirty="0" smtClean="0">
                <a:solidFill>
                  <a:schemeClr val="tx1"/>
                </a:solidFill>
                <a:effectLst/>
                <a:latin typeface="+mn-lt"/>
                <a:ea typeface="+mn-ea"/>
                <a:cs typeface="+mn-cs"/>
              </a:rPr>
              <a:t>Determine the bonuses or incentives want to accomplish</a:t>
            </a:r>
          </a:p>
          <a:p>
            <a:pPr lvl="0"/>
            <a:r>
              <a:rPr lang="en-US" sz="1200" kern="1200" dirty="0" smtClean="0">
                <a:solidFill>
                  <a:schemeClr val="tx1"/>
                </a:solidFill>
                <a:effectLst/>
                <a:latin typeface="+mn-lt"/>
                <a:ea typeface="+mn-ea"/>
                <a:cs typeface="+mn-cs"/>
              </a:rPr>
              <a:t>Decide who will take part in the program</a:t>
            </a:r>
          </a:p>
          <a:p>
            <a:pPr lvl="0"/>
            <a:r>
              <a:rPr lang="en-US" sz="1200" kern="1200" dirty="0" smtClean="0">
                <a:solidFill>
                  <a:schemeClr val="tx1"/>
                </a:solidFill>
                <a:effectLst/>
                <a:latin typeface="+mn-lt"/>
                <a:ea typeface="+mn-ea"/>
                <a:cs typeface="+mn-cs"/>
              </a:rPr>
              <a:t>Develop clear performance goals</a:t>
            </a:r>
          </a:p>
          <a:p>
            <a:pPr lvl="0"/>
            <a:r>
              <a:rPr lang="en-US" sz="1200" kern="1200" dirty="0" smtClean="0">
                <a:solidFill>
                  <a:schemeClr val="tx1"/>
                </a:solidFill>
                <a:effectLst/>
                <a:latin typeface="+mn-lt"/>
                <a:ea typeface="+mn-ea"/>
                <a:cs typeface="+mn-cs"/>
              </a:rPr>
              <a:t>Ensure open communication throughout the program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1655290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overlooked forms of motivation is the simple “Thank you” or even “Good job”.  As upper management, we forget that the small gestures can make a big difference in how our employees are motivated and inspired at work.  Since timing is the key, give recognition as soon as possible after the accomplishment or success.  The employee will be grateful to be recognized and will not feel as though their hard work has gone unnoticed by management.</a:t>
            </a:r>
          </a:p>
          <a:p>
            <a:r>
              <a:rPr lang="en-US" dirty="0" smtClean="0"/>
              <a:t>Tips:</a:t>
            </a:r>
          </a:p>
          <a:p>
            <a:r>
              <a:rPr lang="en-US" dirty="0" smtClean="0"/>
              <a:t>•	Recognize all forms of good work, large or small</a:t>
            </a:r>
          </a:p>
          <a:p>
            <a:r>
              <a:rPr lang="en-US" dirty="0" smtClean="0"/>
              <a:t>•	Give credit right away – over time it can lose its effect</a:t>
            </a:r>
          </a:p>
          <a:p>
            <a:r>
              <a:rPr lang="en-US" dirty="0" smtClean="0"/>
              <a:t>•	Be sincere and avoid sounding “cheesy”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1017668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Bringing in a new member to the management team is never easy. If you hire from within, they have to learn to transition from their previous position to this new one. If you hire from outside the company, the new employee will have to be taught everything from scratch. But with a little patience and open communication, you can groom your new manager for success in their position.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2280763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your managers and other employees challenged is often referred to as the ‘grow or go’ situation, where management needs to keep their employees challenged and help them feel as though they are growing, or they may ‘go’ elsewhere.  While they may not physically leave the company, their desire, and job pride may have already left.  So it is important to keep their job interesting and allowing them to grow and expand their duties.  If they excel in one area and have become limited in what they can do, try them in another area or give them more responsibility in their current position.  Don’t feel threatened by those that want to move forward – they are not all out to become the next vice president or CEO, but many do seek the challenge of new opportunities.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712258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Kim wanted to motivate her employees to exceed their sales quotas before the end of the year break.  She decided a bonus/incentive plan would be the best choice.  She gathered her group of employee and announced the program.  She announced the rules and explained what aspects of their sales quotas had to be met and exceeded.  Kim then explained how the winner will be selected.</a:t>
            </a:r>
          </a:p>
          <a:p>
            <a:r>
              <a:rPr lang="en-US" dirty="0" smtClean="0"/>
              <a:t>“What will we win?” asked one of the employees.</a:t>
            </a:r>
          </a:p>
          <a:p>
            <a:r>
              <a:rPr lang="en-US" dirty="0" smtClean="0"/>
              <a:t>“Well, the choice is up to you.  You’ll be awarded a cash certificate to purchase an item of your choice from select stores.  I know some of you would love a new wardrobe, while some of you would enjoy a small vacation.” Kim smiled.</a:t>
            </a:r>
          </a:p>
          <a:p>
            <a:r>
              <a:rPr lang="en-US" dirty="0" smtClean="0"/>
              <a:t>At the end of the year Kim reviewed everyone’s sales quotas and announced the winner was one of her veteran employees, Andrea.  She praised her for her high sales and then gave her credit for improved customer service as well.  When Andrea had been given her reward, Kim told her that she felt she was ready to move to the next level of her section.  Kim assigned Andrea some new areas to make sales in and had her train some of the new hires.</a:t>
            </a:r>
          </a:p>
          <a:p>
            <a:r>
              <a:rPr lang="en-US" dirty="0" smtClean="0"/>
              <a:t>“With skills such as yours, we want to be sure you can stay sharp and challenged.”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477293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Poor management can be an important factor when it comes to the functionality of the office and company. When management is not up to par, it can cause problems with other employees, including morale and job performance. The key is to identify these signs of poor management before it has a chance to go any further down the line or taint any other employees.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620467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Missed deadlines are generally a sign of poor time management, which can affect several different areas of a manager’s duties.  When the manager misses deadlines, it can cause conflict among several of the team or office members, causing a ‘domino effect’.  If one deadline is missed, it causes another employee to meet their deadline with incomplete data or even skip it altogether.  It is important to recognize when a missed deadline is just a random mistake and when it has become a consistent habit.</a:t>
            </a:r>
          </a:p>
          <a:p>
            <a:r>
              <a:rPr lang="en-US" dirty="0" smtClean="0"/>
              <a:t>Monitoring for missed deadlines:</a:t>
            </a:r>
          </a:p>
          <a:p>
            <a:r>
              <a:rPr lang="en-US" dirty="0" smtClean="0"/>
              <a:t>•	Is the pattern consistent?</a:t>
            </a:r>
          </a:p>
          <a:p>
            <a:r>
              <a:rPr lang="en-US" dirty="0" smtClean="0"/>
              <a:t>•	Does this happen on certain projects?</a:t>
            </a:r>
          </a:p>
          <a:p>
            <a:r>
              <a:rPr lang="en-US" dirty="0" smtClean="0"/>
              <a:t>•	Has the manager sought help to meet their deadlines?</a:t>
            </a:r>
          </a:p>
          <a:p>
            <a:r>
              <a:rPr lang="en-US" dirty="0" smtClean="0"/>
              <a:t>•	Have you already spoken to them about missing deadline?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340005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manager has become difficult to work with, for various reasons, they often have a high team turnover, meaning employees are quitting or getting fired.  This, in turn, requires the manager to hire or bring in a new group to work with, which usually means starting from scratch to get anything done.  When a manager has a high staff turnover, it is a good indicator that they are having trouble managing their staff and are unable to function within the group.  Pull the manager aside and have a private meeting about what is happening and offer assistance if needed.  Monitor them for signs of improvement, before the company hires a new batch of employees.</a:t>
            </a:r>
          </a:p>
          <a:p>
            <a:r>
              <a:rPr lang="en-US" dirty="0" smtClean="0"/>
              <a:t>Common types of managers that cause high staff turnovers:</a:t>
            </a:r>
          </a:p>
          <a:p>
            <a:r>
              <a:rPr lang="en-US" dirty="0" smtClean="0"/>
              <a:t>•	Constant Critics – Often over criticize employees</a:t>
            </a:r>
          </a:p>
          <a:p>
            <a:r>
              <a:rPr lang="en-US" dirty="0" smtClean="0"/>
              <a:t>•	The ‘Prosecutor’ – Tends to only focus on the negative</a:t>
            </a:r>
          </a:p>
          <a:p>
            <a:r>
              <a:rPr lang="en-US" dirty="0" smtClean="0"/>
              <a:t>•	Helicopter Managers – try to micromanage employees and ‘hover’ over their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20101376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your business is done in person, over the phone, or even by email, a client or customer can sense the connection between the manager and their team.  They gauge how fast information is retrieved and how well they work together to get their project done.  If you notice a loss in customers, consider what impression you or your manager is portraying to them.  If possible, follow up with these lost clients and see what made them take away their business.  Was the work inadequate?  Is the manager making unnecessary comments?  Are demands not being met?  If the answer has something to do with how the manager acted or handled the account, speak with the manager right away to correct the situation and prevent the same kind of behavior in the future.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6002494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manager starts out, their growth, or progress is generally slow and steady since this is the time they take to learn the ropes and get to know the office.  However, after a period of time on the job, the manager should show signs of larger growth and expansion.  Their skills and job areas should have areas of progression and statistics that have increased in numbers.  If a manager is in the same spot they were from the day they started, they are not showing growth on the job and are not helping the company move along.  If this is the case, speak with the manager privately and have their latest data report showing the lack of movement to demonstrate what you are concerned about.  Offer assistance and find what areas should be focused on.  Emphasize growth and let them know how important it is for them to show some progress soon.</a:t>
            </a:r>
          </a:p>
          <a:p>
            <a:r>
              <a:rPr lang="en-US" dirty="0" smtClean="0"/>
              <a:t>Signs of little or no growth:</a:t>
            </a:r>
          </a:p>
          <a:p>
            <a:r>
              <a:rPr lang="en-US" dirty="0" smtClean="0"/>
              <a:t>•	Low numbers or statistics</a:t>
            </a:r>
          </a:p>
          <a:p>
            <a:r>
              <a:rPr lang="en-US" dirty="0" smtClean="0"/>
              <a:t>•	No acquirement of new skills</a:t>
            </a:r>
          </a:p>
          <a:p>
            <a:r>
              <a:rPr lang="en-US" dirty="0" smtClean="0"/>
              <a:t>•	Lack of job promotion</a:t>
            </a:r>
          </a:p>
          <a:p>
            <a:r>
              <a:rPr lang="en-US" dirty="0" smtClean="0"/>
              <a:t>•	Disgruntled subordinate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5014294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Nancy is reviewing one of her manager’s recent reviews.  She noticed that his performance stats have not improved in several months and that he has not learned in new skills in his department.  She has replaced several of his team members recently, due to some quitting and some requesting a transfer.  Nancy finally decided to call Peter into her office after he missed his report deadline for the third time this month.  When she met with Peter, she reviewed her recent finding with him and told him she thought he was not growing with the department.  Peter offered several reasons why things had not worked out or how his time was mismanaged.  Nancy did not want to fire Peter, so she outlined a new performance plan that will help him increase his performance, learn some new skills, and even help him with his personnel skills.  She told him he had six weeks to improve these areas, in which she would meet with him again to decide what to do next.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1223552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Trust that you have taught them well and rely on them to do a good job.</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7150297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Assuring that your managers do a good job without crossing the line into micromanaging can be hard for anyone.  It can be hard to navigate through the office without wanting to constantly check in on them or offer your input randomly.  One of the best ways to remedy this is to; first of all, trust your managers and their job abilities.  Once you can do that, you can let the manager seek accountability for their actions and own their responsibilities.  When they feel in charge of their position and themselves, managers will perform better and not feel as though you are breathing down their neck to do so.</a:t>
            </a:r>
          </a:p>
          <a:p>
            <a:r>
              <a:rPr lang="en-US" dirty="0" smtClean="0"/>
              <a:t>Tips to help stop micromanaging:</a:t>
            </a:r>
          </a:p>
          <a:p>
            <a:r>
              <a:rPr lang="en-US" dirty="0" smtClean="0"/>
              <a:t>•	Make your employees accountable</a:t>
            </a:r>
          </a:p>
          <a:p>
            <a:r>
              <a:rPr lang="en-US" dirty="0" smtClean="0"/>
              <a:t>•	Hire the right people from the start</a:t>
            </a:r>
          </a:p>
          <a:p>
            <a:r>
              <a:rPr lang="en-US" dirty="0" smtClean="0"/>
              <a:t>•	Clearly outline your expectations of your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089834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training a new manager, one of the first things to accomplish is to establish what goals you and the manager want to achieve.  Ask the manager what they want to accomplish and find ways to work together to reach it.  Set goals that are realistic and can be achieved by the employee in a reasonable amount of time.  Be specific about what you want them to achieve and note the progress you want to see from them.  The more detailed plan they have, the better they are equipped to know what is expected of them.</a:t>
            </a:r>
          </a:p>
          <a:p>
            <a:r>
              <a:rPr lang="en-US" dirty="0" smtClean="0"/>
              <a:t>Common topics to include when making goals:</a:t>
            </a:r>
          </a:p>
          <a:p>
            <a:r>
              <a:rPr lang="en-US" dirty="0" smtClean="0"/>
              <a:t>•	Familiarize themselves with the office area</a:t>
            </a:r>
          </a:p>
          <a:p>
            <a:r>
              <a:rPr lang="en-US" dirty="0" smtClean="0"/>
              <a:t>•	Find ways to improve productivity/reduce errors</a:t>
            </a:r>
          </a:p>
          <a:p>
            <a:r>
              <a:rPr lang="en-US" dirty="0" smtClean="0"/>
              <a:t>•	Improve manager skills and duties</a:t>
            </a:r>
          </a:p>
          <a:p>
            <a:r>
              <a:rPr lang="en-US" dirty="0" smtClean="0"/>
              <a:t>•	Introduce themselves to their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3442444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thing that can hinder a relationship among managers is poor communication.  It’s easy to believe that your managers will always be forward with you and will have no trouble approaching you with problems; but this isn’t necessarily true for some groups.  To ensure your employees feel comfortable with you and with each other, promote communication that is open and honest with each other.  Allow everyone to give their input and to not hold back on their wants and needs.  Be responsive to them and support feedback from others.  Having this type of communication builds respect among the group and helps build trust along the way.</a:t>
            </a:r>
          </a:p>
          <a:p>
            <a:r>
              <a:rPr lang="en-US" dirty="0" smtClean="0"/>
              <a:t>Tips:</a:t>
            </a:r>
          </a:p>
          <a:p>
            <a:r>
              <a:rPr lang="en-US" dirty="0" smtClean="0"/>
              <a:t>•	Have an open door policy</a:t>
            </a:r>
          </a:p>
          <a:p>
            <a:r>
              <a:rPr lang="en-US" dirty="0" smtClean="0"/>
              <a:t>•	Ask questions frequently</a:t>
            </a:r>
          </a:p>
          <a:p>
            <a:r>
              <a:rPr lang="en-US" dirty="0" smtClean="0"/>
              <a:t>•	Give everyone a chance to speak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8722776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Managing your team and helping them grow can be a challenging experience.  As a leader, it is important to encourage initiative among your managers and motivate them to do better.  One way to accomplish this is to by rewarding the initiative that managers take on the job.  Whether they reached out to help other employees or took on a new task by themselves, managers are always showing us how they are taking on more initiative.  </a:t>
            </a:r>
          </a:p>
          <a:p>
            <a:r>
              <a:rPr lang="en-US" dirty="0" smtClean="0"/>
              <a:t>In return, upper management should reward these actions and can do so in various ways.  Some rewards include simple recognitions, gifts, or even promotions.  When the manager feels rewarded for the hard work they’ve embarked on, they are more willing to take pride in their work and continue doing a good job. It is important to recognize the initiative itself, and not just the outcome.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4302932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“Trust, but verify” is a common tool used by many leaders today in helping manage their group of employees.  We can’t always assume the job is done right; sometimes the work needs to be verified or reviewed.  It doesn’t involve micromanaging, but it involves periodic steps of checking in or verifying an employee’s work.  Common methods include asking an employee to send an email when they are finished with certain phases or setting reminders to speak with the manager in person to check on progress.  Managers often make the mistake that previous information is automatically absorbed and understood and overlook the need for verification.  But taking a few minutes to look over any project periodically can save everyone a lot of time and man hours in the event that something needs to be corrected.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1635851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Michael has just formed a new team of managers that will help him complete the year end project on time.  He does not want to have to micromanage them throughout the projects, so he holds a meeting where he assigns each one their own assignment and explained what they are supposed to do.  He has also asked that when they complete each step, they send him a brief email letting him know of their progress.  Michael encourages each one to feel free to come to him with any questions or problems they may have while working on the project.  At the end of the meeting, he lets them all know he will check in with them periodically and looks forward to a great result.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350482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Employee complaints are bound to happen and are normal in any company. While they can be troublesome or even annoying, effectively handling a complaint and resolving the issue can not only boost employee morale, but it can provide everyone with constructive feedback that can aide in a solution. Do not discourage your employees from bringing forth their complaints. Allow them an open place to come too and welcome the chance for improvement.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4217122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an employee feels comfortable enough to bring forth their manager complaints, they have to feel that their information will only be given to those that need to be involved. They don’t want to feel as those their complaint or problem will be shared with the rest of the office, or that they will be singled out as ‘causing trouble’. The same can go for managers – they don’t want their mistakes flaunted in front of others. Ensure your employees that they can come to you and their information and complaints will be kept confidential. If employees are still not comfortable enough to speak in person, offer another outlet that doesn’t require direct contact with management, such as a human resource agent or an anonymous complaint line.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34003221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approached by an employee regarding a manager, it can be easy to jump to conclusions based on what this person is telling you. But remember that there are always two sides to every story. After speaking with the employee, let them know you will look into the matter and get back to them. Then have a private meeting with the manager in question and let them tell their side of problem. Once you have both sides, if possible, have a joint meeting in which you can ask about both sides of the problem together. This may not always be an option if the employee wishes to remain anonymous, so be prepared to take notes on each statement and go from there alone.</a:t>
            </a:r>
          </a:p>
          <a:p>
            <a:r>
              <a:rPr lang="en-US" dirty="0" smtClean="0"/>
              <a:t>Tips:</a:t>
            </a:r>
          </a:p>
          <a:p>
            <a:r>
              <a:rPr lang="en-US" dirty="0" smtClean="0"/>
              <a:t>•	Take time to hear both side of the situation</a:t>
            </a:r>
          </a:p>
          <a:p>
            <a:r>
              <a:rPr lang="en-US" dirty="0" smtClean="0"/>
              <a:t>•	Hold private, individual meetings before meeting together</a:t>
            </a:r>
          </a:p>
          <a:p>
            <a:r>
              <a:rPr lang="en-US" dirty="0" smtClean="0"/>
              <a:t>•	Be objective – avoid picking sides or becoming bias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282185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have handled the situation and have come up with a way to resolve the problem, it is important to decide who will carry out the plan and how. If you are able to help implement a solution, offer yourself as a coach for support and advice. Sometimes managers or employees aren’t sure where to go after a complaint has been resolved, so be there to help them get back on track and back to work. However, there may be complaints that you are not able to help carry out, in which case you may designate another manager or employee to help the parties resolve their problem. Since you will not directly be involved in instances such as this, ensure that everyone knows what they are supposed to do and who they can come back to if they have future problems.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32552135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After the complaint or problem has been investigated and eventually resolved, make time to follow up with the employee and or the manager. Is there tension between the parties involved? Are working conditions any better? This can be done in a variety of ways, including quick check-ins on the floor or holding meetings to speak with the person privately. See if the issue has been resolved or if they still need help finding a better solution. Again, offer your personal help, if possible, or offer another resource the employee or manager can try, such as human resources.</a:t>
            </a:r>
          </a:p>
          <a:p>
            <a:r>
              <a:rPr lang="en-US" sz="1200" kern="1200" dirty="0" smtClean="0">
                <a:solidFill>
                  <a:schemeClr val="tx1"/>
                </a:solidFill>
                <a:effectLst/>
                <a:latin typeface="+mn-lt"/>
                <a:ea typeface="+mn-ea"/>
                <a:cs typeface="+mn-cs"/>
              </a:rPr>
              <a:t>Common methods used to follow up:</a:t>
            </a:r>
          </a:p>
          <a:p>
            <a:pPr lvl="0"/>
            <a:r>
              <a:rPr lang="en-US" sz="1200" kern="1200" dirty="0" smtClean="0">
                <a:solidFill>
                  <a:schemeClr val="tx1"/>
                </a:solidFill>
                <a:effectLst/>
                <a:latin typeface="+mn-lt"/>
                <a:ea typeface="+mn-ea"/>
                <a:cs typeface="+mn-cs"/>
              </a:rPr>
              <a:t>Individual meetings</a:t>
            </a:r>
          </a:p>
          <a:p>
            <a:pPr lvl="0"/>
            <a:r>
              <a:rPr lang="en-US" sz="1200" kern="1200" dirty="0" smtClean="0">
                <a:solidFill>
                  <a:schemeClr val="tx1"/>
                </a:solidFill>
                <a:effectLst/>
                <a:latin typeface="+mn-lt"/>
                <a:ea typeface="+mn-ea"/>
                <a:cs typeface="+mn-cs"/>
              </a:rPr>
              <a:t>Observation on the floor or office</a:t>
            </a:r>
          </a:p>
          <a:p>
            <a:pPr lvl="0"/>
            <a:r>
              <a:rPr lang="en-US" sz="1200" kern="1200" dirty="0" smtClean="0">
                <a:solidFill>
                  <a:schemeClr val="tx1"/>
                </a:solidFill>
                <a:effectLst/>
                <a:latin typeface="+mn-lt"/>
                <a:ea typeface="+mn-ea"/>
                <a:cs typeface="+mn-cs"/>
              </a:rPr>
              <a:t>Phone calls</a:t>
            </a:r>
          </a:p>
          <a:p>
            <a:pPr lvl="0"/>
            <a:r>
              <a:rPr lang="en-US" sz="1200" kern="1200" dirty="0" smtClean="0">
                <a:solidFill>
                  <a:schemeClr val="tx1"/>
                </a:solidFill>
                <a:effectLst/>
                <a:latin typeface="+mn-lt"/>
                <a:ea typeface="+mn-ea"/>
                <a:cs typeface="+mn-cs"/>
              </a:rPr>
              <a:t>Stop by the employee’s desk to check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4095785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Nicole has been approached by one of her employees, Samuel, who says he wants to make a complaint about his manager, Erica. Nicole allows him to speak privately in her office and asks what the problem is. He explains that he has gone to Erica with concerns and complaints about the new system and how it isn’t working properly, but he feels as if he is being ignored. He also explains that he would like to remain anonymous in the matter. Nicole assures him he will speak with Erica and follow up with him at a later date. </a:t>
            </a:r>
          </a:p>
          <a:p>
            <a:r>
              <a:rPr lang="en-US" dirty="0" smtClean="0"/>
              <a:t>After he leaves, Nicole speaks privately with Erica and asks about the new system and how she has received some employee complaints about it. Erica says she has gotten them too, but just figured they were unhappy about learning the new skills and blew it off. Nicole told her that the complaints are not to be ignored and that she should have investigated them sooner. She assigned Erica to contact with human resources and speak with someone who can help her learn how to handle employee complaints properly. She told her she would check back with her to see what she had learned. When they were finished, Nicole spoke with Samuel again and let him know that the issue had been resolved and that she would have someone assist employees that are having trouble with the new program.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1454048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hardest responsibilities a new manager has is asserting their authority to their employees.  Many come across as too mean or overbearing, but when they back off they can seem like a pushover.  A helpful tool is to create a list or diagram about what the manager has authority over and what areas they cannot control.  Sometimes there can be a gray area that new managers can get lost in, so it is important to outline these things in the beginning.  Also let the manager know who they can come to if they run into a problem, whether it is you or another person in command.  Don’t throw them to the sharks without a life preserver.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511940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While it is the general rule that we have to let our employees make their own mistakes and let them stumble a bit since experience is often the best teacher. A 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4797524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manager or employee is doing something that can cause harm or pose a threat to them or their coworkers, higher management must step in. Unsafe or dangerous situations are not the time or place where an employee can ‘learn from their mistakes’. When you step in, provide advice and coaching that can lead them to the correct solution. Don’t tell them the answer or solution flat out – allow the employee to choice the best solution from the options given. When everyone is safe and out of harm’s way, speak with the employee and ensure that they understand why their actions or behavior is inappropriate. Follow with appropriate consequences based on company policy.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30480885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employee that commits actions that are illegal needs to be approached right away. Illegal behavior and actions should never be permitted and should be stopped once they are detected. Whether the employee’s actions were intentional or accidental due to ignorance, the employee must know that it is unacceptable. This type of behavior is not only harmful to the employee, but to the other employees and the company as a whole. The employee will need extra coaching or meetings to work out an alternate plan of action and explain why their behavior was a poor choice for them.</a:t>
            </a:r>
          </a:p>
          <a:p>
            <a:r>
              <a:rPr lang="en-US" dirty="0" smtClean="0"/>
              <a:t>Tips:</a:t>
            </a:r>
          </a:p>
          <a:p>
            <a:r>
              <a:rPr lang="en-US" dirty="0" smtClean="0"/>
              <a:t>•	Provide additional coaching and meetings</a:t>
            </a:r>
          </a:p>
          <a:p>
            <a:r>
              <a:rPr lang="en-US" dirty="0" smtClean="0"/>
              <a:t>•	Reference company policies that support your actions</a:t>
            </a:r>
          </a:p>
          <a:p>
            <a:r>
              <a:rPr lang="en-US" dirty="0" smtClean="0"/>
              <a:t>•	Follow with appropriate consequences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3044912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mistake made by an employee can cost the company money, which is why they are strongly avoided when possible. While you can’t stop an employee from making a mistake in hopes that it will save the company some money, a significant drop or negative effect on company costs needs to be investigated. You have an obligation to the company to protect its finances and assets, therefore when this type of behavior is noticed or even expected, it is important to intercede. Offer coaching and support for the employee to help them reach a solution and correct the negative behavior. Then explain why it was necessary that you stepped in when you did.</a:t>
            </a:r>
          </a:p>
          <a:p>
            <a:r>
              <a:rPr lang="en-US" dirty="0" smtClean="0"/>
              <a:t>Tips:</a:t>
            </a:r>
          </a:p>
          <a:p>
            <a:r>
              <a:rPr lang="en-US" dirty="0" smtClean="0"/>
              <a:t>•	Review proper procedures and policies on company finances</a:t>
            </a:r>
          </a:p>
          <a:p>
            <a:r>
              <a:rPr lang="en-US" dirty="0" smtClean="0"/>
              <a:t>•	Explain why you had to step in – ensure that you are here to help</a:t>
            </a:r>
          </a:p>
          <a:p>
            <a:r>
              <a:rPr lang="en-US" dirty="0" smtClean="0"/>
              <a:t>•	Follow up frequently for a period of time afterwards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24445761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expect your employees to make mistakes and fumble the ball at times. Sometimes a professional reminder can get them back on track and further actions aren’t needed. However, when an employee repeats several negative behaviors or continues to fail after you’ve coached and guided them, this is a sign that they are not learning the correct behavior. If the employee continues to choose actions and behaviors that are causing negative effects in the office, additional coaching and counseling is needed. Focus on the fact that the current behavior is not producing the desired results and work together to form a different plan of action.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9227923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Justin is a supervisor of a medical record department in a hospital. He notices that several patient files have been accessed longer than they should be and are left open for long periods of time. He narrows them down to one agent, Betty. He approaches Betty and questions why she has the records open. She tells him that she keeps them open in case she has to come back to them or in case she gets one of their relatives profile in, then she can cross examine them. Justin immediately explains to her how this process is unsafe for the patient’s information and is illegal if she ‘compares’ the patient records. He explained to her why he had to come down right away and warned that if she does not fix the problem that she could be fired. Betty expressed that she understood and would not do it again.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1784591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your managers are out on their own, don’t forget why they are in your department in the first place. Remember the abilities and characteristics you admired in them and the skills they are taking with them on the job. You can still support them in their journey and offer assistance as needed. Share in their success and know that you can take some of that credit too.</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693311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be afraid to let your employees know that you have confidence in them and their abilities on the job. After all, you trained them and noticed something in them above the rest of the employees. Giving them that extra boost can make all the difference when they are out on the floor by themselves. Offer an occasional “good job” or praise the positive outcomes you get from them. The manager will feel good knowing that they are doing the good job you desire while gaining confidence.</a:t>
            </a:r>
          </a:p>
          <a:p>
            <a:r>
              <a:rPr lang="en-US" dirty="0" smtClean="0"/>
              <a:t>Tips to boost your manager’s confidence:</a:t>
            </a:r>
          </a:p>
          <a:p>
            <a:r>
              <a:rPr lang="en-US" dirty="0" smtClean="0"/>
              <a:t>•	Praise good work</a:t>
            </a:r>
          </a:p>
          <a:p>
            <a:r>
              <a:rPr lang="en-US" dirty="0" smtClean="0"/>
              <a:t>•	Communicate your confidence in them and their abilities</a:t>
            </a:r>
          </a:p>
          <a:p>
            <a:r>
              <a:rPr lang="en-US" dirty="0" smtClean="0"/>
              <a:t>•	Offer more responsibilities or job expansions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20528598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forget that you serve as a role model to your managers and other employees. You deliver motivational talks and teach them valuable skills, but the most valuable tool you can use to help them is to lead by example and ‘practice what you preach’. Pay attention to your behaviors and what signals you may be putting out there, positive or negative. Since you set the tone for how things are done and followed in the office, your employees will soon follow suit and continue to follow your guidance. Just make sure you are leading them in the right direction and down the same path that you walk upon.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4027989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 door policies are a great way to let your employees know that your door is always ‘open’ to them and they are free to approach you with any problems or concerns. These types of policies usually ensure that employees are free from repercussions when they approach someone in management. When employees feel at ease about approaching you or other management, it encourages more open communication and allows for valuable feedback to be received. Establish your ground rules, such as office hours or best method of contact, and share this information with all of your employees. Answer any questions they may have and let them to know to follow up with you if needed.</a:t>
            </a:r>
          </a:p>
          <a:p>
            <a:r>
              <a:rPr lang="en-US" dirty="0" smtClean="0"/>
              <a:t>Tips:</a:t>
            </a:r>
          </a:p>
          <a:p>
            <a:r>
              <a:rPr lang="en-US" dirty="0" smtClean="0"/>
              <a:t>•	Establish what members of management are in the open door policy</a:t>
            </a:r>
          </a:p>
          <a:p>
            <a:r>
              <a:rPr lang="en-US" dirty="0" smtClean="0"/>
              <a:t>•	Decide if there are any guidelines to follow (office hours, contact procedure)</a:t>
            </a:r>
          </a:p>
          <a:p>
            <a:r>
              <a:rPr lang="en-US" dirty="0" smtClean="0"/>
              <a:t>•	Ensure all employees are aware of the policy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304149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new manager is introduced, it is best to create a shared vision with them to help establish what you want to see happen. This will also benefit both parties as they can share what they are hoping to achieve.  The new manager will need the proper support from management to succeed, so it is important to work with them from the beginning.  Speak openly with them and let them know what you want from them.  Let them speak openly with you about what they want and how they plan to get there.  Together, form a vision with realistic goals that you can both work to help the other achieve.  Once a plan has been made, schedule a follow-up meeting to let them know how they are doing and what kinds of progress has been made.</a:t>
            </a:r>
          </a:p>
          <a:p>
            <a:r>
              <a:rPr lang="en-US" dirty="0" smtClean="0"/>
              <a:t>Tips:</a:t>
            </a:r>
          </a:p>
          <a:p>
            <a:r>
              <a:rPr lang="en-US" dirty="0" smtClean="0"/>
              <a:t>•	Give specific feedback and visions you want to see.</a:t>
            </a:r>
          </a:p>
          <a:p>
            <a:r>
              <a:rPr lang="en-US" dirty="0" smtClean="0"/>
              <a:t>•	Focus on goals and progress the employee can reasonably achieve.</a:t>
            </a:r>
          </a:p>
          <a:p>
            <a:r>
              <a:rPr lang="en-US" dirty="0" smtClean="0"/>
              <a:t>•	Form a plan or outline that can help illustrate how your shared vision can be reached.</a:t>
            </a:r>
          </a:p>
          <a:p>
            <a:r>
              <a:rPr lang="en-US" dirty="0" smtClean="0"/>
              <a:t>•	Follow-up as periodically.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0218900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Management is only as successful as the employees that report to them. Because of this, managers and supervisors will train their employees the best way they can and ensure they have the proper skills and tools to do a great job. When an employee succeeds, it not only reflects well on them, but it reflects on their management and the team that trained them. That is why management strives to develop great skills and attributes in their employees and help them be the best that they can be. While you may not bask in their glory or try to steal their limelight, you can take pride in knowing that you too can share in your employee’s successes.</a:t>
            </a:r>
          </a:p>
          <a:p>
            <a:r>
              <a:rPr lang="en-US" sz="1200" kern="1200" dirty="0" smtClean="0">
                <a:solidFill>
                  <a:schemeClr val="tx1"/>
                </a:solidFill>
                <a:effectLst/>
                <a:latin typeface="+mn-lt"/>
                <a:ea typeface="+mn-ea"/>
                <a:cs typeface="+mn-cs"/>
              </a:rPr>
              <a:t>Tips:</a:t>
            </a:r>
          </a:p>
          <a:p>
            <a:pPr lvl="0"/>
            <a:r>
              <a:rPr lang="en-US" sz="1200" kern="1200" dirty="0" smtClean="0">
                <a:solidFill>
                  <a:schemeClr val="tx1"/>
                </a:solidFill>
                <a:effectLst/>
                <a:latin typeface="+mn-lt"/>
                <a:ea typeface="+mn-ea"/>
                <a:cs typeface="+mn-cs"/>
              </a:rPr>
              <a:t>Continue coaching and advising as needed.</a:t>
            </a:r>
          </a:p>
          <a:p>
            <a:pPr lvl="0"/>
            <a:r>
              <a:rPr lang="en-US" sz="1200" kern="1200" dirty="0" smtClean="0">
                <a:solidFill>
                  <a:schemeClr val="tx1"/>
                </a:solidFill>
                <a:effectLst/>
                <a:latin typeface="+mn-lt"/>
                <a:ea typeface="+mn-ea"/>
                <a:cs typeface="+mn-cs"/>
              </a:rPr>
              <a:t>Offer additional resources and materials.</a:t>
            </a:r>
          </a:p>
          <a:p>
            <a:pPr lvl="0"/>
            <a:r>
              <a:rPr lang="en-US" sz="1200" kern="1200" dirty="0" smtClean="0">
                <a:solidFill>
                  <a:schemeClr val="tx1"/>
                </a:solidFill>
                <a:effectLst/>
                <a:latin typeface="+mn-lt"/>
                <a:ea typeface="+mn-ea"/>
                <a:cs typeface="+mn-cs"/>
              </a:rPr>
              <a:t>Be available to your employees.</a:t>
            </a:r>
          </a:p>
          <a:p>
            <a:pPr lvl="0"/>
            <a:r>
              <a:rPr lang="en-US" sz="1200" kern="1200" dirty="0" smtClean="0">
                <a:solidFill>
                  <a:schemeClr val="tx1"/>
                </a:solidFill>
                <a:effectLst/>
                <a:latin typeface="+mn-lt"/>
                <a:ea typeface="+mn-ea"/>
                <a:cs typeface="+mn-cs"/>
              </a:rPr>
              <a:t>Congratulate their success and praise good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40731127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Martin is a supervisor in the company mail room. His manager, Tina, has been doing a great job and has earned the department great recognition in customer service. Administration has commended Tina as well as Martin for their great work in forming a new and efficient mail room. One day Tina approached Martin and said she wanted to expand the department and add new assignments for her employees. Martin told her it would be a big job and it would take a lot of work. Tina smiled and told him she understood, but knew it would be best for the department. Martin agreed and told her he would get her the materials she needed to get started. He knew if anyone could pull it off, it was Tina.</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11020508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understanding manager management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2953244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Lee Iacocca: Management is nothing more than motivating other people.</a:t>
            </a:r>
          </a:p>
          <a:p>
            <a:r>
              <a:rPr lang="en-US" dirty="0" smtClean="0"/>
              <a:t>•	Abraham Maslow: I have learned the novice can often see things that the expert overlooks. All that is necessary is not to be afraid of making mistakes, or appearing naïve.</a:t>
            </a:r>
          </a:p>
          <a:p>
            <a:r>
              <a:rPr lang="en-US" dirty="0" smtClean="0"/>
              <a:t>•	Anne Morrow Lindbergh: Good communication is just as stimulating as black coffee, and just as hard to sleep after.</a:t>
            </a:r>
          </a:p>
          <a:p>
            <a:r>
              <a:rPr lang="en-US" dirty="0" smtClean="0"/>
              <a:t>•	Charles Schwab: I have yet to find a man, however exalted his station, who did not do better work and put forth greater effort under a spirit of approval than under a spirit of criticism.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3286490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Becoming a new manager is a learning process.  It wouldn’t be expected for them to know or handle everything from the get go.  To help them ease into their new position, start the manager out with a fair load of responsibility and duties.  Monitor how they handle themselves and if they make progress.  As they grow and learn, gauge how they would handle new or different responsibilities.  Sometimes adding a new project or assignment gradually can help them have hands on learning while gaining new responsibilities.  With anything new, moderation is a key.  Don’t overload the manager too quickly or they could lose interest and fail to succeed in their position.</a:t>
            </a:r>
          </a:p>
          <a:p>
            <a:r>
              <a:rPr lang="en-US" dirty="0" smtClean="0"/>
              <a:t>Tips:</a:t>
            </a:r>
          </a:p>
          <a:p>
            <a:r>
              <a:rPr lang="en-US" dirty="0" smtClean="0"/>
              <a:t>•	Start the employee with a fair amount of duties/projects.</a:t>
            </a:r>
          </a:p>
          <a:p>
            <a:r>
              <a:rPr lang="en-US" dirty="0" smtClean="0"/>
              <a:t>•	Monitor success and setbacks.</a:t>
            </a:r>
          </a:p>
          <a:p>
            <a:r>
              <a:rPr lang="en-US" dirty="0" smtClean="0"/>
              <a:t>•	Gauge when to add new or additional tasks.</a:t>
            </a:r>
          </a:p>
          <a:p>
            <a:r>
              <a:rPr lang="en-US" dirty="0" smtClean="0"/>
              <a:t>•	Follow up as needed.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593794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recently hired a new manager for her sales department.  She welcomed Jeffrey to the department and Jeffrey expressed he was a little nervous about the job.  Angela sat down with him and outlined what goals they want to achieve while he is working there.  She talked about what areas he would manage and what would need to be managed by the other managers.  Before Jeffrey went on the floor, Angela reassured him that she would be following up with him to see how he was doing and would look into increasing his job responsibilities if he worked hard and did a good job.</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756912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There are many tools available to help coach and mentor any new employee, including performance reviews, feedback, and open communication.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1968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C:\Users\Darren\Desktop\New Photos\s0006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73" t="6460" r="14311" b="9354"/>
          <a:stretch/>
        </p:blipFill>
        <p:spPr bwMode="auto">
          <a:xfrm>
            <a:off x="7162100" y="4723700"/>
            <a:ext cx="1988192" cy="215597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12/5/2014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60.png"/>
          <p:cNvPicPr>
            <a:picLocks noChangeAspect="1"/>
          </p:cNvPicPr>
          <p:nvPr/>
        </p:nvPicPr>
        <p:blipFill rotWithShape="1">
          <a:blip r:embed="rId2" cstate="print">
            <a:extLst>
              <a:ext uri="{28A0092B-C50C-407E-A947-70E740481C1C}">
                <a14:useLocalDpi xmlns:a14="http://schemas.microsoft.com/office/drawing/2010/main" val="0"/>
              </a:ext>
            </a:extLst>
          </a:blip>
          <a:srcRect l="12773" t="6460" r="14311" b="9354"/>
          <a:stretch/>
        </p:blipFill>
        <p:spPr bwMode="auto">
          <a:xfrm>
            <a:off x="7162100" y="4723700"/>
            <a:ext cx="1988192" cy="2155971"/>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Manager Management</a:t>
            </a:r>
            <a:endParaRPr lang="en-US" sz="4800" dirty="0"/>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556057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Module Two: </a:t>
            </a:r>
            <a:r>
              <a:rPr lang="en-US" dirty="0"/>
              <a:t>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1.  What </a:t>
            </a:r>
            <a:r>
              <a:rPr lang="en-US" dirty="0"/>
              <a:t>is a benefit of making manager goals from the beginning</a:t>
            </a:r>
            <a:r>
              <a:rPr lang="en-US" dirty="0" smtClean="0"/>
              <a:t>?</a:t>
            </a:r>
          </a:p>
          <a:p>
            <a:pPr lvl="0"/>
            <a:endParaRPr lang="en-US" dirty="0"/>
          </a:p>
          <a:p>
            <a:pPr marL="914400" lvl="1" indent="-514350">
              <a:buFont typeface="+mj-lt"/>
              <a:buAutoNum type="alphaLcParenR"/>
            </a:pPr>
            <a:r>
              <a:rPr lang="en-US" dirty="0"/>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a:t>
            </a:r>
            <a:r>
              <a:rPr lang="en-US" dirty="0" smtClean="0"/>
              <a:t>evaluation</a:t>
            </a:r>
          </a:p>
          <a:p>
            <a:pPr lvl="0"/>
            <a:endParaRPr lang="en-US" dirty="0"/>
          </a:p>
          <a:p>
            <a:pPr lvl="0"/>
            <a:r>
              <a:rPr lang="en-US" dirty="0" smtClean="0"/>
              <a:t>2.  When </a:t>
            </a:r>
            <a:r>
              <a:rPr lang="en-US" dirty="0"/>
              <a:t>making goals, it is important to be _________ about what is wanted or needed</a:t>
            </a:r>
            <a:r>
              <a:rPr lang="en-US" dirty="0" smtClean="0"/>
              <a:t>.</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t>Specific</a:t>
            </a:r>
          </a:p>
          <a:p>
            <a:pPr marL="914400" lvl="1" indent="-514350">
              <a:buFont typeface="+mj-lt"/>
              <a:buAutoNum type="alphaLcParenR"/>
            </a:pPr>
            <a:r>
              <a:rPr lang="en-US" dirty="0"/>
              <a:t>Serious</a:t>
            </a:r>
          </a:p>
          <a:p>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Eight: Trust Your Team of Managers</a:t>
            </a:r>
            <a:endParaRPr lang="en-US" dirty="0" smtClean="0"/>
          </a:p>
        </p:txBody>
      </p:sp>
      <p:sp>
        <p:nvSpPr>
          <p:cNvPr id="34819" name="Content Placeholder 2"/>
          <p:cNvSpPr>
            <a:spLocks noGrp="1"/>
          </p:cNvSpPr>
          <p:nvPr>
            <p:ph idx="1"/>
          </p:nvPr>
        </p:nvSpPr>
        <p:spPr/>
        <p:txBody>
          <a:bodyPr>
            <a:normAutofit lnSpcReduction="10000"/>
          </a:bodyPr>
          <a:lstStyle/>
          <a:p>
            <a:pPr marL="0"/>
            <a:r>
              <a:rPr lang="en-US" dirty="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a:t>
            </a:r>
          </a:p>
        </p:txBody>
      </p:sp>
      <p:sp>
        <p:nvSpPr>
          <p:cNvPr id="34820" name="Text Placeholder 3"/>
          <p:cNvSpPr>
            <a:spLocks noGrp="1"/>
          </p:cNvSpPr>
          <p:nvPr>
            <p:ph type="body" sz="quarter" idx="4294967295"/>
          </p:nvPr>
        </p:nvSpPr>
        <p:spPr>
          <a:xfrm>
            <a:off x="7391400" y="381000"/>
            <a:ext cx="1752600" cy="37338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Surround yourself with the best people you can find, delegate authority, and don’t interfere as long as the policy you’ve decided upon is being carried out.</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Ronald Reagan</a:t>
            </a:r>
            <a:endParaRPr lang="en-US" sz="2400" dirty="0">
              <a:ea typeface="Times New Roman"/>
              <a:cs typeface="Calibri"/>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Do Not Micromanage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0982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Promote Open and Honest Communication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28449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Reward Initiative</a:t>
            </a:r>
            <a:endParaRPr lang="en-US"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7524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Trust, But Verify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76644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60124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214961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ea typeface="Times New Roman"/>
              </a:rPr>
              <a:t>Outline your work expectations from the beginning</a:t>
            </a: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a:t>
            </a:r>
            <a:r>
              <a:rPr lang="en-US" dirty="0" smtClean="0">
                <a:ea typeface="Times New Roman"/>
              </a:rPr>
              <a:t>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ea typeface="Times New Roman"/>
              </a:rPr>
              <a:t>Employees can feel as though you don’t trust them</a:t>
            </a:r>
          </a:p>
          <a:p>
            <a:endParaRPr lang="en-US" dirty="0" smtClean="0"/>
          </a:p>
        </p:txBody>
      </p:sp>
    </p:spTree>
    <p:extLst>
      <p:ext uri="{BB962C8B-B14F-4D97-AF65-F5344CB8AC3E}">
        <p14:creationId xmlns:p14="http://schemas.microsoft.com/office/powerpoint/2010/main" val="165214961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ea typeface="Times New Roman"/>
              </a:rPr>
              <a:t>Take time to listen to every employee</a:t>
            </a: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a:t>
            </a:r>
            <a:r>
              <a:rPr lang="en-US" dirty="0" smtClean="0">
                <a:ea typeface="Times New Roman"/>
              </a:rPr>
              <a:t>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ea typeface="Times New Roman"/>
              </a:rPr>
              <a:t>Employees feel free to express themselves</a:t>
            </a: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341054516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ea typeface="Times New Roman"/>
              </a:rPr>
              <a:t>Employees feel as though their hard work is noticed</a:t>
            </a: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a:t>
            </a:r>
            <a:r>
              <a:rPr lang="en-US" dirty="0" smtClean="0">
                <a:ea typeface="Times New Roman"/>
              </a:rPr>
              <a:t>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ea typeface="Times New Roman"/>
              </a:rPr>
              <a:t>Praise initiative when you see it</a:t>
            </a: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smtClean="0"/>
          </a:p>
        </p:txBody>
      </p:sp>
    </p:spTree>
    <p:extLst>
      <p:ext uri="{BB962C8B-B14F-4D97-AF65-F5344CB8AC3E}">
        <p14:creationId xmlns:p14="http://schemas.microsoft.com/office/powerpoint/2010/main" val="341054516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a:t>
            </a:r>
            <a:r>
              <a:rPr lang="en-US" dirty="0" smtClean="0">
                <a:ea typeface="Times New Roman"/>
                <a:cs typeface="Times New Roman"/>
              </a:rPr>
              <a:t> </a:t>
            </a:r>
            <a:r>
              <a:rPr lang="en-US" dirty="0">
                <a:ea typeface="Times New Roman"/>
                <a:cs typeface="Times New Roman"/>
              </a:rPr>
              <a:t>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ea typeface="Times New Roman"/>
              </a:rPr>
              <a:t>Make scheduled, periodic follow up meetings</a:t>
            </a: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a:t>
            </a:r>
            <a:r>
              <a:rPr lang="en-US" dirty="0" smtClean="0">
                <a:ea typeface="Times New Roman"/>
              </a:rPr>
              <a:t>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ea typeface="Times New Roman"/>
              </a:rPr>
              <a:t>Managers feel as though free to do a good job</a:t>
            </a:r>
          </a:p>
          <a:p>
            <a:endParaRPr lang="en-US" dirty="0" smtClean="0"/>
          </a:p>
        </p:txBody>
      </p:sp>
    </p:spTree>
    <p:extLst>
      <p:ext uri="{BB962C8B-B14F-4D97-AF65-F5344CB8AC3E}">
        <p14:creationId xmlns:p14="http://schemas.microsoft.com/office/powerpoint/2010/main" val="3410545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62500" lnSpcReduction="20000"/>
          </a:bodyPr>
          <a:lstStyle/>
          <a:p>
            <a:pPr lvl="0"/>
            <a:r>
              <a:rPr lang="en-US" dirty="0" smtClean="0"/>
              <a:t>3.  What </a:t>
            </a:r>
            <a:r>
              <a:rPr lang="en-US" dirty="0"/>
              <a:t>is one benefit of establishing a new manager’s authority upon hire</a:t>
            </a:r>
            <a:r>
              <a:rPr lang="en-US" dirty="0" smtClean="0"/>
              <a:t>?</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t>They are aware of what they can or cannot do from the </a:t>
            </a:r>
            <a:r>
              <a:rPr lang="en-US" dirty="0" smtClean="0"/>
              <a:t>beginning</a:t>
            </a:r>
          </a:p>
          <a:p>
            <a:pPr lvl="1"/>
            <a:endParaRPr lang="en-US" dirty="0"/>
          </a:p>
          <a:p>
            <a:pPr lvl="0"/>
            <a:r>
              <a:rPr lang="en-US" dirty="0" smtClean="0"/>
              <a:t>4.  What </a:t>
            </a:r>
            <a:r>
              <a:rPr lang="en-US" dirty="0"/>
              <a:t>is one way to outline a new manager’s authority in the workplace</a:t>
            </a:r>
            <a:r>
              <a:rPr lang="en-US" dirty="0" smtClean="0"/>
              <a:t>?</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smtClean="0"/>
          </a:p>
        </p:txBody>
      </p:sp>
    </p:spTree>
    <p:extLst>
      <p:ext uri="{BB962C8B-B14F-4D97-AF65-F5344CB8AC3E}">
        <p14:creationId xmlns:p14="http://schemas.microsoft.com/office/powerpoint/2010/main" val="242558772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ea typeface="Times New Roman"/>
              </a:rPr>
              <a:t>Asking them to send an email after completing certain steps.</a:t>
            </a: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t>
            </a:r>
            <a:r>
              <a:rPr lang="en-US" dirty="0" smtClean="0">
                <a:ea typeface="Times New Roman"/>
              </a:rPr>
              <a:t>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ea typeface="Times New Roman"/>
              </a:rPr>
              <a:t>To complete a large project before its deadline</a:t>
            </a: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smtClean="0"/>
          </a:p>
        </p:txBody>
      </p:sp>
    </p:spTree>
    <p:extLst>
      <p:ext uri="{BB962C8B-B14F-4D97-AF65-F5344CB8AC3E}">
        <p14:creationId xmlns:p14="http://schemas.microsoft.com/office/powerpoint/2010/main" val="341054516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solidFill>
                  <a:srgbClr val="FF0000"/>
                </a:solidFill>
                <a:ea typeface="Times New Roman"/>
              </a:rPr>
              <a:t>Outline your work expectations from the beginning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a:t>
            </a:r>
            <a:r>
              <a:rPr lang="en-US" dirty="0" smtClean="0">
                <a:ea typeface="Times New Roman"/>
              </a:rPr>
              <a:t>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solidFill>
                  <a:srgbClr val="FF0000"/>
                </a:solidFill>
                <a:ea typeface="Times New Roman"/>
              </a:rPr>
              <a:t>Employees can feel as though you don’t trust them</a:t>
            </a:r>
            <a:endParaRPr lang="en-US" dirty="0">
              <a:ea typeface="Times New Roman"/>
            </a:endParaRPr>
          </a:p>
          <a:p>
            <a:endParaRPr lang="en-US" dirty="0" smtClean="0"/>
          </a:p>
        </p:txBody>
      </p:sp>
    </p:spTree>
    <p:extLst>
      <p:ext uri="{BB962C8B-B14F-4D97-AF65-F5344CB8AC3E}">
        <p14:creationId xmlns:p14="http://schemas.microsoft.com/office/powerpoint/2010/main" val="200187608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solidFill>
                  <a:srgbClr val="FF0000"/>
                </a:solidFill>
                <a:ea typeface="Times New Roman"/>
              </a:rPr>
              <a:t>Take time to listen to every employee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a:t>
            </a:r>
            <a:r>
              <a:rPr lang="en-US" dirty="0" smtClean="0">
                <a:ea typeface="Times New Roman"/>
              </a:rPr>
              <a:t>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free to express themselves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298523224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as though their hard work is noticed</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a:t>
            </a:r>
            <a:r>
              <a:rPr lang="en-US" dirty="0" smtClean="0">
                <a:ea typeface="Times New Roman"/>
              </a:rPr>
              <a:t>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solidFill>
                  <a:srgbClr val="FF0000"/>
                </a:solidFill>
                <a:ea typeface="Times New Roman"/>
              </a:rPr>
              <a:t>Praise initiative when you see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smtClean="0"/>
          </a:p>
        </p:txBody>
      </p:sp>
    </p:spTree>
    <p:extLst>
      <p:ext uri="{BB962C8B-B14F-4D97-AF65-F5344CB8AC3E}">
        <p14:creationId xmlns:p14="http://schemas.microsoft.com/office/powerpoint/2010/main" val="285840714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a:t>
            </a:r>
            <a:r>
              <a:rPr lang="en-US" dirty="0" smtClean="0">
                <a:ea typeface="Times New Roman"/>
                <a:cs typeface="Times New Roman"/>
              </a:rPr>
              <a:t> </a:t>
            </a:r>
            <a:r>
              <a:rPr lang="en-US" dirty="0">
                <a:ea typeface="Times New Roman"/>
                <a:cs typeface="Times New Roman"/>
              </a:rPr>
              <a:t>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solidFill>
                  <a:srgbClr val="FF0000"/>
                </a:solidFill>
                <a:ea typeface="Times New Roman"/>
              </a:rPr>
              <a:t>Make scheduled, periodic follow up meetings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a:t>
            </a:r>
            <a:r>
              <a:rPr lang="en-US" dirty="0" smtClean="0">
                <a:ea typeface="Times New Roman"/>
              </a:rPr>
              <a:t>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solidFill>
                  <a:srgbClr val="FF0000"/>
                </a:solidFill>
                <a:ea typeface="Times New Roman"/>
              </a:rPr>
              <a:t>Managers feel as though free to do a good job</a:t>
            </a:r>
            <a:endParaRPr lang="en-US" dirty="0">
              <a:ea typeface="Times New Roman"/>
            </a:endParaRPr>
          </a:p>
          <a:p>
            <a:endParaRPr lang="en-US" dirty="0" smtClean="0"/>
          </a:p>
        </p:txBody>
      </p:sp>
    </p:spTree>
    <p:extLst>
      <p:ext uri="{BB962C8B-B14F-4D97-AF65-F5344CB8AC3E}">
        <p14:creationId xmlns:p14="http://schemas.microsoft.com/office/powerpoint/2010/main" val="367827023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solidFill>
                  <a:srgbClr val="FF0000"/>
                </a:solidFill>
                <a:ea typeface="Times New Roman"/>
              </a:rPr>
              <a:t>Asking them to send an email after completing certain steps.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t>
            </a:r>
            <a:r>
              <a:rPr lang="en-US" dirty="0" smtClean="0">
                <a:ea typeface="Times New Roman"/>
              </a:rPr>
              <a:t>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solidFill>
                  <a:srgbClr val="FF0000"/>
                </a:solidFill>
                <a:ea typeface="Times New Roman"/>
              </a:rPr>
              <a:t>To complete a large project before its deadline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smtClean="0"/>
          </a:p>
        </p:txBody>
      </p:sp>
    </p:spTree>
    <p:extLst>
      <p:ext uri="{BB962C8B-B14F-4D97-AF65-F5344CB8AC3E}">
        <p14:creationId xmlns:p14="http://schemas.microsoft.com/office/powerpoint/2010/main" val="6400416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200" dirty="0"/>
              <a:t>Module Nine: When an Employee Complains About Their Manager</a:t>
            </a:r>
            <a:endParaRPr lang="en-US" sz="3200" dirty="0" smtClean="0"/>
          </a:p>
        </p:txBody>
      </p:sp>
      <p:sp>
        <p:nvSpPr>
          <p:cNvPr id="39939" name="Content Placeholder 2"/>
          <p:cNvSpPr>
            <a:spLocks noGrp="1"/>
          </p:cNvSpPr>
          <p:nvPr>
            <p:ph idx="1"/>
          </p:nvPr>
        </p:nvSpPr>
        <p:spPr/>
        <p:txBody>
          <a:bodyPr>
            <a:normAutofit/>
          </a:bodyPr>
          <a:lstStyle/>
          <a:p>
            <a:pPr marL="0"/>
            <a:r>
              <a:rPr lang="en-US" dirty="0" smtClean="0"/>
              <a:t>They can </a:t>
            </a:r>
            <a:r>
              <a:rPr lang="en-US" dirty="0"/>
              <a:t>be troublesome or even annoying, effectively handling a complaint and resolving the issue can not only boost employee morale, but it can provide everyone with constructive feedback that can aide in a solution. </a:t>
            </a:r>
            <a:endParaRPr lang="en-US" dirty="0" smtClean="0"/>
          </a:p>
        </p:txBody>
      </p:sp>
      <p:sp>
        <p:nvSpPr>
          <p:cNvPr id="39940" name="Text Placeholder 3"/>
          <p:cNvSpPr>
            <a:spLocks noGrp="1"/>
          </p:cNvSpPr>
          <p:nvPr>
            <p:ph type="body" sz="quarter" idx="4294967295"/>
          </p:nvPr>
        </p:nvSpPr>
        <p:spPr>
          <a:xfrm>
            <a:off x="7391400" y="381000"/>
            <a:ext cx="1752600" cy="32766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Calibri"/>
              </a:rPr>
              <a:t>The quality of our lives depends not on whether or not we have conflicts, but on how we respond to them</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Tom Crum</a:t>
            </a:r>
            <a:endParaRPr lang="en-US" sz="2400" dirty="0">
              <a:ea typeface="Times New Roman"/>
              <a:cs typeface="Calibri"/>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Keep the Information Confidential</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162671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Gather Information from Both Sides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83124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Coach or Delegate the Solution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17936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5.  When </a:t>
            </a:r>
            <a:r>
              <a:rPr lang="en-US" dirty="0"/>
              <a:t>creating a shared vision plan, the main focus should be on what</a:t>
            </a:r>
            <a:r>
              <a:rPr lang="en-US" dirty="0" smtClean="0"/>
              <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t>Goals and future progress</a:t>
            </a:r>
          </a:p>
          <a:p>
            <a:pPr marL="971550" lvl="1" indent="-514350">
              <a:buFont typeface="+mj-lt"/>
              <a:buAutoNum type="alphaLcParenR"/>
            </a:pPr>
            <a:r>
              <a:rPr lang="en-US" dirty="0"/>
              <a:t>Previous </a:t>
            </a:r>
            <a:r>
              <a:rPr lang="en-US" dirty="0" smtClean="0"/>
              <a:t>mistakes</a:t>
            </a:r>
          </a:p>
          <a:p>
            <a:pPr lvl="1"/>
            <a:endParaRPr lang="en-US" dirty="0"/>
          </a:p>
          <a:p>
            <a:pPr lvl="0"/>
            <a:r>
              <a:rPr lang="en-US" dirty="0" smtClean="0"/>
              <a:t>6.  One </a:t>
            </a:r>
            <a:r>
              <a:rPr lang="en-US" dirty="0"/>
              <a:t>of the final steps of the vision plan is what</a:t>
            </a:r>
            <a:r>
              <a:rPr lang="en-US" dirty="0" smtClean="0"/>
              <a:t>?</a:t>
            </a:r>
          </a:p>
          <a:p>
            <a:pPr lvl="0"/>
            <a:endParaRPr lang="en-US" dirty="0"/>
          </a:p>
          <a:p>
            <a:pPr marL="971550" lvl="1" indent="-514350">
              <a:buFont typeface="+mj-lt"/>
              <a:buAutoNum type="alphaLcParenR"/>
            </a:pPr>
            <a:r>
              <a:rPr lang="en-US" dirty="0"/>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smtClean="0"/>
          </a:p>
        </p:txBody>
      </p:sp>
    </p:spTree>
    <p:extLst>
      <p:ext uri="{BB962C8B-B14F-4D97-AF65-F5344CB8AC3E}">
        <p14:creationId xmlns:p14="http://schemas.microsoft.com/office/powerpoint/2010/main" val="94590148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Follow-up with the Manager or Employee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907814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345055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097864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ea typeface="Times New Roman"/>
              </a:rPr>
              <a:t>It lets the employee feel safe about making a complaint</a:t>
            </a: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t>
            </a:r>
            <a:r>
              <a:rPr lang="en-US" dirty="0" smtClean="0">
                <a:ea typeface="Times New Roman"/>
              </a:rPr>
              <a:t>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How </a:t>
            </a:r>
            <a:r>
              <a:rPr lang="en-US" dirty="0">
                <a:ea typeface="Times New Roman"/>
                <a:cs typeface="Times New Roman"/>
              </a:rPr>
              <a:t>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ea typeface="Times New Roman"/>
              </a:rPr>
              <a:t>By only allowing those that ‘need to know’ have access</a:t>
            </a: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smtClean="0"/>
          </a:p>
        </p:txBody>
      </p:sp>
    </p:spTree>
    <p:extLst>
      <p:ext uri="{BB962C8B-B14F-4D97-AF65-F5344CB8AC3E}">
        <p14:creationId xmlns:p14="http://schemas.microsoft.com/office/powerpoint/2010/main" val="166097864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ea typeface="Times New Roman"/>
              </a:rPr>
              <a:t>Objective</a:t>
            </a: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smtClean="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In </a:t>
            </a:r>
            <a:r>
              <a:rPr lang="en-US" dirty="0">
                <a:ea typeface="Times New Roman"/>
                <a:cs typeface="Times New Roman"/>
              </a:rPr>
              <a:t>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ea typeface="Times New Roman"/>
              </a:rPr>
              <a:t>Gather information from both sides</a:t>
            </a:r>
          </a:p>
        </p:txBody>
      </p:sp>
    </p:spTree>
    <p:extLst>
      <p:ext uri="{BB962C8B-B14F-4D97-AF65-F5344CB8AC3E}">
        <p14:creationId xmlns:p14="http://schemas.microsoft.com/office/powerpoint/2010/main" val="107116186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ea typeface="Times New Roman"/>
              </a:rPr>
              <a:t>A managers needs to learn better time management with employees</a:t>
            </a: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a:t>
            </a:r>
            <a:r>
              <a:rPr lang="en-US" dirty="0" smtClean="0">
                <a:ea typeface="Times New Roman"/>
              </a:rPr>
              <a:t>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Which </a:t>
            </a:r>
            <a:r>
              <a:rPr lang="en-US" dirty="0">
                <a:ea typeface="Times New Roman"/>
                <a:cs typeface="Times New Roman"/>
              </a:rPr>
              <a:t>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ea typeface="Times New Roman"/>
              </a:rPr>
              <a:t>An employee makes a sexual harassment complaint</a:t>
            </a: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smtClean="0"/>
          </a:p>
        </p:txBody>
      </p:sp>
    </p:spTree>
    <p:extLst>
      <p:ext uri="{BB962C8B-B14F-4D97-AF65-F5344CB8AC3E}">
        <p14:creationId xmlns:p14="http://schemas.microsoft.com/office/powerpoint/2010/main" val="107116186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ea typeface="Times New Roman"/>
              </a:rPr>
              <a:t>To ensure that the problem has been </a:t>
            </a:r>
            <a:r>
              <a:rPr lang="en-US" dirty="0" smtClean="0">
                <a:ea typeface="Times New Roman"/>
              </a:rPr>
              <a:t>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one way to follow up after a complaint?</a:t>
            </a:r>
          </a:p>
          <a:p>
            <a:pPr lvl="1">
              <a:lnSpc>
                <a:spcPct val="115000"/>
              </a:lnSpc>
              <a:spcBef>
                <a:spcPts val="0"/>
              </a:spcBef>
              <a:spcAft>
                <a:spcPts val="0"/>
              </a:spcAft>
              <a:buFont typeface="+mj-lt"/>
              <a:buAutoNum type="alphaLcParenR"/>
            </a:pPr>
            <a:r>
              <a:rPr lang="en-US" dirty="0">
                <a:ea typeface="Times New Roman"/>
              </a:rPr>
              <a:t>Speak with each party individually</a:t>
            </a: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smtClean="0"/>
          </a:p>
        </p:txBody>
      </p:sp>
    </p:spTree>
    <p:extLst>
      <p:ext uri="{BB962C8B-B14F-4D97-AF65-F5344CB8AC3E}">
        <p14:creationId xmlns:p14="http://schemas.microsoft.com/office/powerpoint/2010/main" val="107116186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ea typeface="Times New Roman"/>
              </a:rPr>
              <a:t>He felt she was ignoring his problem</a:t>
            </a: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a:t>
            </a:r>
            <a:r>
              <a:rPr lang="en-US" dirty="0" smtClean="0">
                <a:ea typeface="Times New Roman"/>
              </a:rPr>
              <a:t>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Why </a:t>
            </a:r>
            <a:r>
              <a:rPr lang="en-US" dirty="0">
                <a:ea typeface="Times New Roman"/>
                <a:cs typeface="Times New Roman"/>
              </a:rPr>
              <a:t>didn’t Nicole hold a meeting with Samuel and Erica together?</a:t>
            </a:r>
          </a:p>
          <a:p>
            <a:pPr lvl="1">
              <a:lnSpc>
                <a:spcPct val="115000"/>
              </a:lnSpc>
              <a:spcBef>
                <a:spcPts val="0"/>
              </a:spcBef>
              <a:spcAft>
                <a:spcPts val="0"/>
              </a:spcAft>
              <a:buFont typeface="+mj-lt"/>
              <a:buAutoNum type="alphaLcParenR"/>
            </a:pPr>
            <a:r>
              <a:rPr lang="en-US" dirty="0">
                <a:ea typeface="Times New Roman"/>
              </a:rPr>
              <a:t>Samuel wanted to remain anonymous</a:t>
            </a: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smtClean="0"/>
          </a:p>
        </p:txBody>
      </p:sp>
    </p:spTree>
    <p:extLst>
      <p:ext uri="{BB962C8B-B14F-4D97-AF65-F5344CB8AC3E}">
        <p14:creationId xmlns:p14="http://schemas.microsoft.com/office/powerpoint/2010/main" val="107116186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solidFill>
                  <a:srgbClr val="FF0000"/>
                </a:solidFill>
                <a:ea typeface="Times New Roman"/>
              </a:rPr>
              <a:t>It lets the employee feel safe about making a complaint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t>
            </a:r>
            <a:r>
              <a:rPr lang="en-US" dirty="0" smtClean="0">
                <a:ea typeface="Times New Roman"/>
              </a:rPr>
              <a:t>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How </a:t>
            </a:r>
            <a:r>
              <a:rPr lang="en-US" dirty="0">
                <a:ea typeface="Times New Roman"/>
                <a:cs typeface="Times New Roman"/>
              </a:rPr>
              <a:t>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By only allowing those that ‘need to know’ have access</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smtClean="0"/>
          </a:p>
        </p:txBody>
      </p:sp>
    </p:spTree>
    <p:extLst>
      <p:ext uri="{BB962C8B-B14F-4D97-AF65-F5344CB8AC3E}">
        <p14:creationId xmlns:p14="http://schemas.microsoft.com/office/powerpoint/2010/main" val="60816395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solidFill>
                  <a:srgbClr val="FF0000"/>
                </a:solidFill>
                <a:ea typeface="Times New Roman"/>
              </a:rPr>
              <a:t>Objective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smtClean="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In </a:t>
            </a:r>
            <a:r>
              <a:rPr lang="en-US" dirty="0">
                <a:ea typeface="Times New Roman"/>
                <a:cs typeface="Times New Roman"/>
              </a:rPr>
              <a:t>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solidFill>
                  <a:srgbClr val="FF0000"/>
                </a:solidFill>
                <a:ea typeface="Times New Roman"/>
              </a:rPr>
              <a:t>Gather information from both sides</a:t>
            </a:r>
            <a:endParaRPr lang="en-US" dirty="0">
              <a:ea typeface="Times New Roman"/>
            </a:endParaRPr>
          </a:p>
        </p:txBody>
      </p:sp>
    </p:spTree>
    <p:extLst>
      <p:ext uri="{BB962C8B-B14F-4D97-AF65-F5344CB8AC3E}">
        <p14:creationId xmlns:p14="http://schemas.microsoft.com/office/powerpoint/2010/main" val="156181151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solidFill>
                  <a:srgbClr val="FF0000"/>
                </a:solidFill>
                <a:ea typeface="Times New Roman"/>
              </a:rPr>
              <a:t>A managers needs to learn better time management with employees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a:t>
            </a:r>
            <a:r>
              <a:rPr lang="en-US" dirty="0" smtClean="0">
                <a:ea typeface="Times New Roman"/>
              </a:rPr>
              <a:t>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Which </a:t>
            </a:r>
            <a:r>
              <a:rPr lang="en-US" dirty="0">
                <a:ea typeface="Times New Roman"/>
                <a:cs typeface="Times New Roman"/>
              </a:rPr>
              <a:t>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An employee makes a sexual harassment complaint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smtClean="0"/>
          </a:p>
        </p:txBody>
      </p:sp>
    </p:spTree>
    <p:extLst>
      <p:ext uri="{BB962C8B-B14F-4D97-AF65-F5344CB8AC3E}">
        <p14:creationId xmlns:p14="http://schemas.microsoft.com/office/powerpoint/2010/main" val="2168498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7.  What </a:t>
            </a:r>
            <a:r>
              <a:rPr lang="en-US" dirty="0"/>
              <a:t>is one way to measure if a manager is ready for more responsibility</a:t>
            </a:r>
            <a:r>
              <a:rPr lang="en-US" dirty="0" smtClean="0"/>
              <a:t>?</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t>Monitor their progress over a period of time</a:t>
            </a:r>
          </a:p>
          <a:p>
            <a:pPr marL="971550" lvl="1" indent="-514350">
              <a:buFont typeface="+mj-lt"/>
              <a:buAutoNum type="alphaLcParenR"/>
            </a:pPr>
            <a:r>
              <a:rPr lang="en-US" dirty="0"/>
              <a:t>Ask his employees how he is </a:t>
            </a:r>
            <a:r>
              <a:rPr lang="en-US" dirty="0" smtClean="0"/>
              <a:t>doing</a:t>
            </a:r>
          </a:p>
          <a:p>
            <a:pPr lvl="1"/>
            <a:endParaRPr lang="en-US" dirty="0"/>
          </a:p>
          <a:p>
            <a:pPr lvl="0"/>
            <a:r>
              <a:rPr lang="en-US" dirty="0" smtClean="0"/>
              <a:t>8.  The </a:t>
            </a:r>
            <a:r>
              <a:rPr lang="en-US" dirty="0"/>
              <a:t>more a manager succeeds the more _______ they will get</a:t>
            </a:r>
            <a:r>
              <a:rPr lang="en-US" dirty="0" smtClean="0"/>
              <a: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t>Responsibilities</a:t>
            </a:r>
          </a:p>
          <a:p>
            <a:endParaRPr lang="en-US" dirty="0" smtClean="0"/>
          </a:p>
        </p:txBody>
      </p:sp>
    </p:spTree>
    <p:extLst>
      <p:ext uri="{BB962C8B-B14F-4D97-AF65-F5344CB8AC3E}">
        <p14:creationId xmlns:p14="http://schemas.microsoft.com/office/powerpoint/2010/main" val="94590148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To ensure that the problem has been </a:t>
            </a:r>
            <a:r>
              <a:rPr lang="en-US" dirty="0" smtClean="0">
                <a:solidFill>
                  <a:srgbClr val="FF0000"/>
                </a:solidFill>
                <a:ea typeface="Times New Roman"/>
              </a:rPr>
              <a:t>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one way to follow up after a complaint?</a:t>
            </a:r>
          </a:p>
          <a:p>
            <a:pPr lvl="1">
              <a:lnSpc>
                <a:spcPct val="115000"/>
              </a:lnSpc>
              <a:spcBef>
                <a:spcPts val="0"/>
              </a:spcBef>
              <a:spcAft>
                <a:spcPts val="0"/>
              </a:spcAft>
              <a:buFont typeface="+mj-lt"/>
              <a:buAutoNum type="alphaLcParenR"/>
            </a:pPr>
            <a:r>
              <a:rPr lang="en-US" dirty="0">
                <a:solidFill>
                  <a:srgbClr val="FF0000"/>
                </a:solidFill>
                <a:ea typeface="Times New Roman"/>
              </a:rPr>
              <a:t>Speak with each party individually</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smtClean="0"/>
          </a:p>
        </p:txBody>
      </p:sp>
    </p:spTree>
    <p:extLst>
      <p:ext uri="{BB962C8B-B14F-4D97-AF65-F5344CB8AC3E}">
        <p14:creationId xmlns:p14="http://schemas.microsoft.com/office/powerpoint/2010/main" val="72476658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solidFill>
                  <a:srgbClr val="FF0000"/>
                </a:solidFill>
                <a:ea typeface="Times New Roman"/>
              </a:rPr>
              <a:t>He felt she was ignoring his problem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a:t>
            </a:r>
            <a:r>
              <a:rPr lang="en-US" dirty="0" smtClean="0">
                <a:ea typeface="Times New Roman"/>
              </a:rPr>
              <a:t>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Why </a:t>
            </a:r>
            <a:r>
              <a:rPr lang="en-US" dirty="0">
                <a:ea typeface="Times New Roman"/>
                <a:cs typeface="Times New Roman"/>
              </a:rPr>
              <a:t>didn’t Nicole hold a meeting with Samuel and Erica together?</a:t>
            </a:r>
          </a:p>
          <a:p>
            <a:pPr lvl="1">
              <a:lnSpc>
                <a:spcPct val="115000"/>
              </a:lnSpc>
              <a:spcBef>
                <a:spcPts val="0"/>
              </a:spcBef>
              <a:spcAft>
                <a:spcPts val="0"/>
              </a:spcAft>
              <a:buFont typeface="+mj-lt"/>
              <a:buAutoNum type="alphaLcParenR"/>
            </a:pPr>
            <a:r>
              <a:rPr lang="en-US" dirty="0">
                <a:solidFill>
                  <a:srgbClr val="FF0000"/>
                </a:solidFill>
                <a:ea typeface="Times New Roman"/>
              </a:rPr>
              <a:t>Samuel wanted to remain anonymous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smtClean="0"/>
          </a:p>
        </p:txBody>
      </p:sp>
    </p:spTree>
    <p:extLst>
      <p:ext uri="{BB962C8B-B14F-4D97-AF65-F5344CB8AC3E}">
        <p14:creationId xmlns:p14="http://schemas.microsoft.com/office/powerpoint/2010/main" val="262919212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Ten: When Do You Step In?</a:t>
            </a:r>
            <a:endParaRPr lang="en-US" dirty="0" smtClean="0"/>
          </a:p>
        </p:txBody>
      </p:sp>
      <p:sp>
        <p:nvSpPr>
          <p:cNvPr id="45059" name="Content Placeholder 2"/>
          <p:cNvSpPr>
            <a:spLocks noGrp="1"/>
          </p:cNvSpPr>
          <p:nvPr>
            <p:ph idx="1"/>
          </p:nvPr>
        </p:nvSpPr>
        <p:spPr/>
        <p:txBody>
          <a:bodyPr>
            <a:normAutofit/>
          </a:bodyPr>
          <a:lstStyle/>
          <a:p>
            <a:pPr marL="0"/>
            <a:r>
              <a:rPr lang="en-US" dirty="0" smtClean="0"/>
              <a:t>A </a:t>
            </a:r>
            <a:r>
              <a:rPr lang="en-US" dirty="0"/>
              <a:t>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p>
          <a:p>
            <a:endParaRPr lang="en-US" dirty="0" smtClean="0"/>
          </a:p>
        </p:txBody>
      </p:sp>
      <p:sp>
        <p:nvSpPr>
          <p:cNvPr id="45060" name="Text Placeholder 3"/>
          <p:cNvSpPr>
            <a:spLocks noGrp="1"/>
          </p:cNvSpPr>
          <p:nvPr>
            <p:ph type="body" sz="quarter" idx="4294967295"/>
          </p:nvPr>
        </p:nvSpPr>
        <p:spPr>
          <a:xfrm>
            <a:off x="7391400" y="381000"/>
            <a:ext cx="1752600" cy="37338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Again and again, the impossible problem is solved when we see that the problem is only a tough decision waiting to be made.</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Robert H. Schuller</a:t>
            </a:r>
            <a:endParaRPr lang="en-US" sz="2400" dirty="0">
              <a:ea typeface="Times New Roman"/>
              <a:cs typeface="Calibri"/>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Unsafe or Dangerous Events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75540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Legal Ramifications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9964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68293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Severe Financial Costs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30526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6829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Repeated Failures after Coaching Has Occurred</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09886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691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ea typeface="Times New Roman"/>
              </a:rPr>
              <a:t>A manager carries a weapon to work</a:t>
            </a: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a:t>
            </a:r>
            <a:r>
              <a:rPr lang="en-US" dirty="0" smtClean="0">
                <a:ea typeface="Times New Roman"/>
              </a:rPr>
              <a:t>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Who </a:t>
            </a:r>
            <a:r>
              <a:rPr lang="en-US" dirty="0">
                <a:ea typeface="Times New Roman"/>
                <a:cs typeface="Times New Roman"/>
              </a:rPr>
              <a:t>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ea typeface="Times New Roman"/>
              </a:rPr>
              <a:t>All employees</a:t>
            </a:r>
          </a:p>
          <a:p>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ea typeface="Times New Roman"/>
              </a:rPr>
              <a:t>Accidental</a:t>
            </a:r>
          </a:p>
          <a:p>
            <a:pPr lvl="1">
              <a:lnSpc>
                <a:spcPct val="115000"/>
              </a:lnSpc>
              <a:spcBef>
                <a:spcPts val="0"/>
              </a:spcBef>
              <a:spcAft>
                <a:spcPts val="1000"/>
              </a:spcAft>
              <a:buFont typeface="+mj-lt"/>
              <a:buAutoNum type="alphaLcParenR"/>
            </a:pPr>
            <a:r>
              <a:rPr lang="en-US" dirty="0" smtClean="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ea typeface="Times New Roman"/>
              </a:rPr>
              <a:t>Order the manager to stop the behavior at once</a:t>
            </a: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smtClean="0"/>
          </a:p>
        </p:txBody>
      </p:sp>
    </p:spTree>
    <p:extLst>
      <p:ext uri="{BB962C8B-B14F-4D97-AF65-F5344CB8AC3E}">
        <p14:creationId xmlns:p14="http://schemas.microsoft.com/office/powerpoint/2010/main" val="1801140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9.  What </a:t>
            </a:r>
            <a:r>
              <a:rPr lang="en-US" dirty="0"/>
              <a:t>department did Angela hire Jeffrey to manage</a:t>
            </a:r>
            <a:r>
              <a:rPr lang="en-US" dirty="0" smtClean="0"/>
              <a:t>?</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t>Sales</a:t>
            </a:r>
          </a:p>
          <a:p>
            <a:pPr marL="971550" lvl="1" indent="-514350">
              <a:buFont typeface="+mj-lt"/>
              <a:buAutoNum type="alphaLcParenR"/>
            </a:pPr>
            <a:r>
              <a:rPr lang="en-US" dirty="0"/>
              <a:t>Marketing</a:t>
            </a:r>
          </a:p>
          <a:p>
            <a:pPr marL="971550" lvl="1" indent="-514350">
              <a:buFont typeface="+mj-lt"/>
              <a:buAutoNum type="alphaLcParenR"/>
            </a:pPr>
            <a:r>
              <a:rPr lang="en-US" dirty="0" smtClean="0"/>
              <a:t>Billing</a:t>
            </a:r>
          </a:p>
          <a:p>
            <a:pPr lvl="1"/>
            <a:endParaRPr lang="en-US" dirty="0"/>
          </a:p>
          <a:p>
            <a:pPr lvl="0"/>
            <a:r>
              <a:rPr lang="en-US" dirty="0" smtClean="0"/>
              <a:t>10. What </a:t>
            </a:r>
            <a:r>
              <a:rPr lang="en-US" dirty="0"/>
              <a:t>was one of the first actions Angela did with Jeffrey as a new manager</a:t>
            </a:r>
            <a:r>
              <a:rPr lang="en-US" dirty="0" smtClean="0"/>
              <a:t>?</a:t>
            </a:r>
          </a:p>
          <a:p>
            <a:pPr lvl="0"/>
            <a:endParaRPr lang="en-US" dirty="0"/>
          </a:p>
          <a:p>
            <a:pPr marL="971550" lvl="1" indent="-514350">
              <a:buFont typeface="+mj-lt"/>
              <a:buAutoNum type="alphaLcParenR"/>
            </a:pPr>
            <a:r>
              <a:rPr lang="en-US" dirty="0"/>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smtClean="0"/>
          </a:p>
        </p:txBody>
      </p:sp>
    </p:spTree>
    <p:extLst>
      <p:ext uri="{BB962C8B-B14F-4D97-AF65-F5344CB8AC3E}">
        <p14:creationId xmlns:p14="http://schemas.microsoft.com/office/powerpoint/2010/main" val="94590148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ea typeface="Times New Roman"/>
              </a:rPr>
              <a:t>Explain why you had to step </a:t>
            </a:r>
            <a:r>
              <a:rPr lang="en-US" dirty="0" smtClean="0">
                <a:ea typeface="Times New Roman"/>
              </a:rPr>
              <a:t>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ea typeface="Times New Roman"/>
              </a:rPr>
              <a:t>Offer additional coaching and assistance about money</a:t>
            </a: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smtClean="0"/>
          </a:p>
        </p:txBody>
      </p:sp>
    </p:spTree>
    <p:extLst>
      <p:ext uri="{BB962C8B-B14F-4D97-AF65-F5344CB8AC3E}">
        <p14:creationId xmlns:p14="http://schemas.microsoft.com/office/powerpoint/2010/main" val="180114047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ea typeface="Times New Roman"/>
              </a:rPr>
              <a:t>That the lesson is not being learned</a:t>
            </a: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a:t>
            </a:r>
            <a:r>
              <a:rPr lang="en-US" dirty="0" smtClean="0">
                <a:ea typeface="Times New Roman"/>
              </a:rPr>
              <a:t>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one thing the supervisor can do if a manager is repeating negative behaviors?</a:t>
            </a:r>
          </a:p>
          <a:p>
            <a:pPr lvl="1">
              <a:lnSpc>
                <a:spcPct val="115000"/>
              </a:lnSpc>
              <a:spcBef>
                <a:spcPts val="0"/>
              </a:spcBef>
              <a:spcAft>
                <a:spcPts val="0"/>
              </a:spcAft>
              <a:buFont typeface="+mj-lt"/>
              <a:buAutoNum type="alphaLcParenR"/>
            </a:pPr>
            <a:r>
              <a:rPr lang="en-US" dirty="0">
                <a:ea typeface="Times New Roman"/>
              </a:rPr>
              <a:t>Form a different plan on how to approach it</a:t>
            </a: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smtClean="0"/>
          </a:p>
        </p:txBody>
      </p:sp>
    </p:spTree>
    <p:extLst>
      <p:ext uri="{BB962C8B-B14F-4D97-AF65-F5344CB8AC3E}">
        <p14:creationId xmlns:p14="http://schemas.microsoft.com/office/powerpoint/2010/main" val="180114047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ea typeface="Times New Roman"/>
              </a:rPr>
              <a:t>Medical records</a:t>
            </a:r>
          </a:p>
          <a:p>
            <a:pPr lvl="1">
              <a:lnSpc>
                <a:spcPct val="115000"/>
              </a:lnSpc>
              <a:spcBef>
                <a:spcPts val="0"/>
              </a:spcBef>
              <a:spcAft>
                <a:spcPts val="1000"/>
              </a:spcAft>
              <a:buFont typeface="+mj-lt"/>
              <a:buAutoNum type="alphaLcParenR"/>
              <a:tabLst>
                <a:tab pos="742950" algn="l"/>
              </a:tabLst>
            </a:pPr>
            <a:r>
              <a:rPr lang="en-US" dirty="0">
                <a:ea typeface="Times New Roman"/>
              </a:rPr>
              <a:t>Mail </a:t>
            </a:r>
            <a:r>
              <a:rPr lang="en-US" dirty="0" smtClean="0">
                <a:ea typeface="Times New Roman"/>
              </a:rPr>
              <a:t>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ea typeface="Times New Roman"/>
              </a:rPr>
              <a:t>Gave her a verbal warning</a:t>
            </a: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smtClean="0"/>
          </a:p>
        </p:txBody>
      </p:sp>
    </p:spTree>
    <p:extLst>
      <p:ext uri="{BB962C8B-B14F-4D97-AF65-F5344CB8AC3E}">
        <p14:creationId xmlns:p14="http://schemas.microsoft.com/office/powerpoint/2010/main" val="180114047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solidFill>
                  <a:srgbClr val="FF0000"/>
                </a:solidFill>
                <a:ea typeface="Times New Roman"/>
              </a:rPr>
              <a:t>A manager carries a weapon to work</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a:t>
            </a:r>
            <a:r>
              <a:rPr lang="en-US" dirty="0" smtClean="0">
                <a:ea typeface="Times New Roman"/>
              </a:rPr>
              <a:t>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Who </a:t>
            </a:r>
            <a:r>
              <a:rPr lang="en-US" dirty="0">
                <a:ea typeface="Times New Roman"/>
                <a:cs typeface="Times New Roman"/>
              </a:rPr>
              <a:t>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solidFill>
                  <a:srgbClr val="FF0000"/>
                </a:solidFill>
                <a:ea typeface="Times New Roman"/>
              </a:rPr>
              <a:t>All employees</a:t>
            </a:r>
            <a:endParaRPr lang="en-US" dirty="0">
              <a:ea typeface="Times New Roman"/>
            </a:endParaRPr>
          </a:p>
          <a:p>
            <a:endParaRPr lang="en-US" dirty="0" smtClean="0"/>
          </a:p>
        </p:txBody>
      </p:sp>
    </p:spTree>
    <p:extLst>
      <p:ext uri="{BB962C8B-B14F-4D97-AF65-F5344CB8AC3E}">
        <p14:creationId xmlns:p14="http://schemas.microsoft.com/office/powerpoint/2010/main" val="3375390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solidFill>
                  <a:srgbClr val="FF0000"/>
                </a:solidFill>
                <a:ea typeface="Times New Roman"/>
              </a:rPr>
              <a:t>Accidental</a:t>
            </a:r>
            <a:endParaRPr lang="en-US" dirty="0">
              <a:ea typeface="Times New Roman"/>
            </a:endParaRPr>
          </a:p>
          <a:p>
            <a:pPr lvl="1">
              <a:lnSpc>
                <a:spcPct val="115000"/>
              </a:lnSpc>
              <a:spcBef>
                <a:spcPts val="0"/>
              </a:spcBef>
              <a:spcAft>
                <a:spcPts val="1000"/>
              </a:spcAft>
              <a:buFont typeface="+mj-lt"/>
              <a:buAutoNum type="alphaLcParenR"/>
            </a:pPr>
            <a:r>
              <a:rPr lang="en-US" dirty="0" smtClean="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solidFill>
                  <a:srgbClr val="FF0000"/>
                </a:solidFill>
                <a:ea typeface="Times New Roman"/>
              </a:rPr>
              <a:t>Order the manager to stop the behavior at once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smtClean="0"/>
          </a:p>
        </p:txBody>
      </p:sp>
    </p:spTree>
    <p:extLst>
      <p:ext uri="{BB962C8B-B14F-4D97-AF65-F5344CB8AC3E}">
        <p14:creationId xmlns:p14="http://schemas.microsoft.com/office/powerpoint/2010/main" val="87826628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Explain why you had to step </a:t>
            </a:r>
            <a:r>
              <a:rPr lang="en-US" dirty="0" smtClean="0">
                <a:solidFill>
                  <a:srgbClr val="FF0000"/>
                </a:solidFill>
                <a:ea typeface="Times New Roman"/>
              </a:rPr>
              <a:t>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Offer additional coaching and assistance about money</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smtClean="0"/>
          </a:p>
        </p:txBody>
      </p:sp>
    </p:spTree>
    <p:extLst>
      <p:ext uri="{BB962C8B-B14F-4D97-AF65-F5344CB8AC3E}">
        <p14:creationId xmlns:p14="http://schemas.microsoft.com/office/powerpoint/2010/main" val="346560915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That the lesson is not being learned</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a:t>
            </a:r>
            <a:r>
              <a:rPr lang="en-US" dirty="0" smtClean="0">
                <a:ea typeface="Times New Roman"/>
              </a:rPr>
              <a:t>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What </a:t>
            </a:r>
            <a:r>
              <a:rPr lang="en-US" dirty="0">
                <a:ea typeface="Times New Roman"/>
                <a:cs typeface="Times New Roman"/>
              </a:rPr>
              <a:t>is one thing the supervisor can do if a manager is repeating negative behaviors?</a:t>
            </a:r>
          </a:p>
          <a:p>
            <a:pPr lvl="1">
              <a:lnSpc>
                <a:spcPct val="115000"/>
              </a:lnSpc>
              <a:spcBef>
                <a:spcPts val="0"/>
              </a:spcBef>
              <a:spcAft>
                <a:spcPts val="0"/>
              </a:spcAft>
              <a:buFont typeface="+mj-lt"/>
              <a:buAutoNum type="alphaLcParenR"/>
            </a:pPr>
            <a:r>
              <a:rPr lang="en-US" dirty="0">
                <a:solidFill>
                  <a:srgbClr val="FF0000"/>
                </a:solidFill>
                <a:ea typeface="Times New Roman"/>
              </a:rPr>
              <a:t>Form a different plan on how to approach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smtClean="0"/>
          </a:p>
        </p:txBody>
      </p:sp>
    </p:spTree>
    <p:extLst>
      <p:ext uri="{BB962C8B-B14F-4D97-AF65-F5344CB8AC3E}">
        <p14:creationId xmlns:p14="http://schemas.microsoft.com/office/powerpoint/2010/main" val="318982662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endParaRPr lang="en-US" dirty="0" smtClean="0"/>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Medical records</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Mail </a:t>
            </a:r>
            <a:r>
              <a:rPr lang="en-US" dirty="0" smtClean="0">
                <a:ea typeface="Times New Roman"/>
              </a:rPr>
              <a:t>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solidFill>
                  <a:srgbClr val="FF0000"/>
                </a:solidFill>
                <a:ea typeface="Times New Roman"/>
              </a:rPr>
              <a:t>Gave her a verbal warning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smtClean="0"/>
          </a:p>
        </p:txBody>
      </p:sp>
    </p:spTree>
    <p:extLst>
      <p:ext uri="{BB962C8B-B14F-4D97-AF65-F5344CB8AC3E}">
        <p14:creationId xmlns:p14="http://schemas.microsoft.com/office/powerpoint/2010/main" val="51395499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Eleven: Remember These Basic Qualities</a:t>
            </a:r>
            <a:endParaRPr lang="en-US" sz="3600" dirty="0" smtClean="0"/>
          </a:p>
        </p:txBody>
      </p:sp>
      <p:sp>
        <p:nvSpPr>
          <p:cNvPr id="50179" name="Content Placeholder 2"/>
          <p:cNvSpPr>
            <a:spLocks noGrp="1"/>
          </p:cNvSpPr>
          <p:nvPr>
            <p:ph idx="1"/>
          </p:nvPr>
        </p:nvSpPr>
        <p:spPr/>
        <p:txBody>
          <a:bodyPr>
            <a:normAutofit/>
          </a:bodyPr>
          <a:lstStyle/>
          <a:p>
            <a:pPr marL="0"/>
            <a:r>
              <a:rPr lang="en-US" dirty="0" smtClean="0"/>
              <a:t>Remember </a:t>
            </a:r>
            <a:r>
              <a:rPr lang="en-US" dirty="0"/>
              <a:t>the abilities and characteristics you admired in them and the skills they are taking with them on the job. You can still support them in their journey and offer assistance as needed. Share in their success and know that you can take some of that credit too.</a:t>
            </a:r>
          </a:p>
        </p:txBody>
      </p:sp>
      <p:sp>
        <p:nvSpPr>
          <p:cNvPr id="50180" name="Text Placeholder 3"/>
          <p:cNvSpPr>
            <a:spLocks noGrp="1"/>
          </p:cNvSpPr>
          <p:nvPr>
            <p:ph type="body" sz="quarter" idx="4294967295"/>
          </p:nvPr>
        </p:nvSpPr>
        <p:spPr>
          <a:xfrm>
            <a:off x="7391400" y="381000"/>
            <a:ext cx="1752600" cy="3581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Quality is never an accident; it is always the results of high intention, sincere effort, intelligent direction and skillful execution.</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William A. Foster</a:t>
            </a:r>
            <a:endParaRPr lang="en-US" sz="2400" dirty="0">
              <a:ea typeface="Times New Roman"/>
              <a:cs typeface="Calibri"/>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Express Confidence in Their Abilities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6031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Module Two: </a:t>
            </a:r>
            <a:r>
              <a:rPr lang="en-US" dirty="0"/>
              <a:t>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1.  What </a:t>
            </a:r>
            <a:r>
              <a:rPr lang="en-US" dirty="0"/>
              <a:t>is a benefit of making manager goals from the beginning</a:t>
            </a:r>
            <a:r>
              <a:rPr lang="en-US" dirty="0" smtClean="0"/>
              <a:t>?</a:t>
            </a:r>
          </a:p>
          <a:p>
            <a:pPr lvl="0"/>
            <a:endParaRPr lang="en-US" dirty="0"/>
          </a:p>
          <a:p>
            <a:pPr marL="914400" lvl="1" indent="-514350">
              <a:buFont typeface="+mj-lt"/>
              <a:buAutoNum type="alphaLcParenR"/>
            </a:pPr>
            <a:r>
              <a:rPr lang="en-US" dirty="0">
                <a:solidFill>
                  <a:srgbClr val="FF0000"/>
                </a:solidFill>
              </a:rPr>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a:t>
            </a:r>
            <a:r>
              <a:rPr lang="en-US" dirty="0" smtClean="0"/>
              <a:t>evaluation</a:t>
            </a:r>
          </a:p>
          <a:p>
            <a:pPr lvl="0"/>
            <a:endParaRPr lang="en-US" dirty="0"/>
          </a:p>
          <a:p>
            <a:pPr lvl="0"/>
            <a:r>
              <a:rPr lang="en-US" dirty="0" smtClean="0"/>
              <a:t>2.  When </a:t>
            </a:r>
            <a:r>
              <a:rPr lang="en-US" dirty="0"/>
              <a:t>making goals, it is important to be _________ about what is wanted or needed</a:t>
            </a:r>
            <a:r>
              <a:rPr lang="en-US" dirty="0" smtClean="0"/>
              <a:t>.</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solidFill>
                  <a:srgbClr val="FF0000"/>
                </a:solidFill>
              </a:rPr>
              <a:t>Specific</a:t>
            </a:r>
          </a:p>
          <a:p>
            <a:pPr marL="914400" lvl="1" indent="-514350">
              <a:buFont typeface="+mj-lt"/>
              <a:buAutoNum type="alphaLcParenR"/>
            </a:pPr>
            <a:r>
              <a:rPr lang="en-US" dirty="0"/>
              <a:t>Serious</a:t>
            </a:r>
          </a:p>
          <a:p>
            <a:endParaRPr lang="en-US" dirty="0" smtClean="0"/>
          </a:p>
        </p:txBody>
      </p:sp>
    </p:spTree>
    <p:extLst>
      <p:ext uri="{BB962C8B-B14F-4D97-AF65-F5344CB8AC3E}">
        <p14:creationId xmlns:p14="http://schemas.microsoft.com/office/powerpoint/2010/main" val="1663561887"/>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Practice What You Preach</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619042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Have an Open Door</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35711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Their Success is Your Success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168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36082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455726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ea typeface="Times New Roman"/>
              </a:rPr>
              <a:t>Offer more </a:t>
            </a:r>
            <a:r>
              <a:rPr lang="en-US" dirty="0" smtClean="0">
                <a:ea typeface="Times New Roman"/>
              </a:rPr>
              <a:t>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A </a:t>
            </a:r>
            <a:r>
              <a:rPr lang="en-US" dirty="0">
                <a:ea typeface="Times New Roman"/>
                <a:cs typeface="Times New Roman"/>
              </a:rPr>
              <a:t>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ea typeface="Times New Roman"/>
              </a:rPr>
              <a:t>Open communication</a:t>
            </a: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smtClean="0"/>
          </a:p>
        </p:txBody>
      </p:sp>
    </p:spTree>
    <p:extLst>
      <p:ext uri="{BB962C8B-B14F-4D97-AF65-F5344CB8AC3E}">
        <p14:creationId xmlns:p14="http://schemas.microsoft.com/office/powerpoint/2010/main" val="183455726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ea typeface="Times New Roman"/>
              </a:rPr>
              <a:t>Managers look to their supervisors as a role model</a:t>
            </a: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a:t>
            </a:r>
            <a:r>
              <a:rPr lang="en-US" dirty="0" smtClean="0">
                <a:ea typeface="Times New Roman"/>
              </a:rPr>
              <a:t>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If </a:t>
            </a:r>
            <a:r>
              <a:rPr lang="en-US" dirty="0">
                <a:ea typeface="Times New Roman"/>
                <a:cs typeface="Times New Roman"/>
              </a:rPr>
              <a:t>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ea typeface="Times New Roman"/>
              </a:rPr>
              <a:t>The managers can be confused about what to do</a:t>
            </a: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smtClean="0"/>
          </a:p>
        </p:txBody>
      </p:sp>
    </p:spTree>
    <p:extLst>
      <p:ext uri="{BB962C8B-B14F-4D97-AF65-F5344CB8AC3E}">
        <p14:creationId xmlns:p14="http://schemas.microsoft.com/office/powerpoint/2010/main" val="2532386960"/>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ea typeface="Times New Roman"/>
              </a:rPr>
              <a:t>To ensure all employees feel welcome to approach you</a:t>
            </a: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a:t>
            </a:r>
            <a:r>
              <a:rPr lang="en-US" dirty="0" smtClean="0">
                <a:ea typeface="Times New Roman"/>
              </a:rPr>
              <a:t>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an important aspect of having an open door?</a:t>
            </a:r>
          </a:p>
          <a:p>
            <a:pPr lvl="1">
              <a:lnSpc>
                <a:spcPct val="115000"/>
              </a:lnSpc>
              <a:spcBef>
                <a:spcPts val="0"/>
              </a:spcBef>
              <a:spcAft>
                <a:spcPts val="0"/>
              </a:spcAft>
              <a:buFont typeface="+mj-lt"/>
              <a:buAutoNum type="alphaLcParenR"/>
            </a:pPr>
            <a:r>
              <a:rPr lang="en-US" dirty="0">
                <a:ea typeface="Times New Roman"/>
              </a:rPr>
              <a:t>That employees are aware of it</a:t>
            </a: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smtClean="0"/>
          </a:p>
        </p:txBody>
      </p:sp>
    </p:spTree>
    <p:extLst>
      <p:ext uri="{BB962C8B-B14F-4D97-AF65-F5344CB8AC3E}">
        <p14:creationId xmlns:p14="http://schemas.microsoft.com/office/powerpoint/2010/main" val="253238696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ea typeface="Times New Roman"/>
              </a:rPr>
              <a:t>Boost their confidence</a:t>
            </a:r>
          </a:p>
          <a:p>
            <a:pPr lvl="1">
              <a:lnSpc>
                <a:spcPct val="115000"/>
              </a:lnSpc>
              <a:spcBef>
                <a:spcPts val="0"/>
              </a:spcBef>
              <a:spcAft>
                <a:spcPts val="1000"/>
              </a:spcAft>
              <a:buFont typeface="+mj-lt"/>
              <a:buAutoNum type="alphaLcParenR"/>
            </a:pPr>
            <a:r>
              <a:rPr lang="en-US" dirty="0">
                <a:ea typeface="Times New Roman"/>
              </a:rPr>
              <a:t>Give them a fake </a:t>
            </a:r>
            <a:r>
              <a:rPr lang="en-US" dirty="0" smtClean="0">
                <a:ea typeface="Times New Roman"/>
              </a:rPr>
              <a:t>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Management </a:t>
            </a:r>
            <a:r>
              <a:rPr lang="en-US" dirty="0">
                <a:ea typeface="Times New Roman"/>
                <a:cs typeface="Times New Roman"/>
              </a:rPr>
              <a:t>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ea typeface="Times New Roman"/>
              </a:rPr>
              <a:t>Employees</a:t>
            </a: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smtClean="0"/>
          </a:p>
        </p:txBody>
      </p:sp>
    </p:spTree>
    <p:extLst>
      <p:ext uri="{BB962C8B-B14F-4D97-AF65-F5344CB8AC3E}">
        <p14:creationId xmlns:p14="http://schemas.microsoft.com/office/powerpoint/2010/main" val="2532386960"/>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ea typeface="Times New Roman"/>
              </a:rPr>
              <a:t>The mail </a:t>
            </a:r>
            <a:r>
              <a:rPr lang="en-US" dirty="0" smtClean="0">
                <a:ea typeface="Times New Roman"/>
              </a:rPr>
              <a:t>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ea typeface="Times New Roman"/>
              </a:rPr>
              <a:t>Give employees more assignments</a:t>
            </a: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smtClean="0"/>
          </a:p>
        </p:txBody>
      </p:sp>
    </p:spTree>
    <p:extLst>
      <p:ext uri="{BB962C8B-B14F-4D97-AF65-F5344CB8AC3E}">
        <p14:creationId xmlns:p14="http://schemas.microsoft.com/office/powerpoint/2010/main" val="2532386960"/>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solidFill>
                  <a:srgbClr val="FF0000"/>
                </a:solidFill>
                <a:ea typeface="Times New Roman"/>
              </a:rPr>
              <a:t>Offer more </a:t>
            </a:r>
            <a:r>
              <a:rPr lang="en-US" dirty="0" smtClean="0">
                <a:solidFill>
                  <a:srgbClr val="FF0000"/>
                </a:solidFill>
                <a:ea typeface="Times New Roman"/>
              </a:rPr>
              <a:t>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A </a:t>
            </a:r>
            <a:r>
              <a:rPr lang="en-US" dirty="0">
                <a:ea typeface="Times New Roman"/>
                <a:cs typeface="Times New Roman"/>
              </a:rPr>
              <a:t>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solidFill>
                  <a:srgbClr val="FF0000"/>
                </a:solidFill>
                <a:ea typeface="Times New Roman"/>
              </a:rPr>
              <a:t>Open communication</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smtClean="0"/>
          </a:p>
        </p:txBody>
      </p:sp>
    </p:spTree>
    <p:extLst>
      <p:ext uri="{BB962C8B-B14F-4D97-AF65-F5344CB8AC3E}">
        <p14:creationId xmlns:p14="http://schemas.microsoft.com/office/powerpoint/2010/main" val="1228529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62500" lnSpcReduction="20000"/>
          </a:bodyPr>
          <a:lstStyle/>
          <a:p>
            <a:pPr lvl="0"/>
            <a:r>
              <a:rPr lang="en-US" dirty="0" smtClean="0"/>
              <a:t>3.  What </a:t>
            </a:r>
            <a:r>
              <a:rPr lang="en-US" dirty="0"/>
              <a:t>is one benefit of establishing a new manager’s authority upon hire</a:t>
            </a:r>
            <a:r>
              <a:rPr lang="en-US" dirty="0" smtClean="0"/>
              <a:t>?</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solidFill>
                  <a:srgbClr val="FF0000"/>
                </a:solidFill>
              </a:rPr>
              <a:t>They are aware of what they can or cannot do from the </a:t>
            </a:r>
            <a:r>
              <a:rPr lang="en-US" dirty="0" smtClean="0">
                <a:solidFill>
                  <a:srgbClr val="FF0000"/>
                </a:solidFill>
              </a:rPr>
              <a:t>beginning</a:t>
            </a:r>
          </a:p>
          <a:p>
            <a:pPr lvl="1"/>
            <a:endParaRPr lang="en-US" dirty="0"/>
          </a:p>
          <a:p>
            <a:pPr lvl="0"/>
            <a:r>
              <a:rPr lang="en-US" dirty="0" smtClean="0"/>
              <a:t>4.  What </a:t>
            </a:r>
            <a:r>
              <a:rPr lang="en-US" dirty="0"/>
              <a:t>is one way to outline a new manager’s authority in the workplace</a:t>
            </a:r>
            <a:r>
              <a:rPr lang="en-US" dirty="0" smtClean="0"/>
              <a:t>?</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solidFill>
                  <a:srgbClr val="FF0000"/>
                </a:solidFill>
              </a:rPr>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smtClean="0"/>
          </a:p>
        </p:txBody>
      </p:sp>
    </p:spTree>
    <p:extLst>
      <p:ext uri="{BB962C8B-B14F-4D97-AF65-F5344CB8AC3E}">
        <p14:creationId xmlns:p14="http://schemas.microsoft.com/office/powerpoint/2010/main" val="101863874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rPr>
              <a:t>Managers look to their supervisors as a role model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a:t>
            </a:r>
            <a:r>
              <a:rPr lang="en-US" dirty="0" smtClean="0">
                <a:ea typeface="Times New Roman"/>
              </a:rPr>
              <a:t>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If </a:t>
            </a:r>
            <a:r>
              <a:rPr lang="en-US" dirty="0">
                <a:ea typeface="Times New Roman"/>
                <a:cs typeface="Times New Roman"/>
              </a:rPr>
              <a:t>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managers can be confused about what to do</a:t>
            </a:r>
            <a:endParaRPr lang="en-US" dirty="0">
              <a:ea typeface="Times New Roman"/>
            </a:endParaRP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smtClean="0"/>
          </a:p>
        </p:txBody>
      </p:sp>
    </p:spTree>
    <p:extLst>
      <p:ext uri="{BB962C8B-B14F-4D97-AF65-F5344CB8AC3E}">
        <p14:creationId xmlns:p14="http://schemas.microsoft.com/office/powerpoint/2010/main" val="298240876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solidFill>
                  <a:srgbClr val="FF0000"/>
                </a:solidFill>
                <a:ea typeface="Times New Roman"/>
              </a:rPr>
              <a:t>To ensure all employees feel welcome to approach you</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a:t>
            </a:r>
            <a:r>
              <a:rPr lang="en-US" dirty="0" smtClean="0">
                <a:ea typeface="Times New Roman"/>
              </a:rPr>
              <a:t>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an important aspect of having an open door?</a:t>
            </a:r>
          </a:p>
          <a:p>
            <a:pPr lvl="1">
              <a:lnSpc>
                <a:spcPct val="115000"/>
              </a:lnSpc>
              <a:spcBef>
                <a:spcPts val="0"/>
              </a:spcBef>
              <a:spcAft>
                <a:spcPts val="0"/>
              </a:spcAft>
              <a:buFont typeface="+mj-lt"/>
              <a:buAutoNum type="alphaLcParenR"/>
            </a:pPr>
            <a:r>
              <a:rPr lang="en-US" dirty="0">
                <a:solidFill>
                  <a:srgbClr val="FF0000"/>
                </a:solidFill>
                <a:ea typeface="Times New Roman"/>
              </a:rPr>
              <a:t>That employees are aware of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smtClean="0"/>
          </a:p>
        </p:txBody>
      </p:sp>
    </p:spTree>
    <p:extLst>
      <p:ext uri="{BB962C8B-B14F-4D97-AF65-F5344CB8AC3E}">
        <p14:creationId xmlns:p14="http://schemas.microsoft.com/office/powerpoint/2010/main" val="1359793124"/>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solidFill>
                  <a:srgbClr val="FF0000"/>
                </a:solidFill>
                <a:ea typeface="Times New Roman"/>
              </a:rPr>
              <a:t>Boost their confidence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Give them a fake </a:t>
            </a:r>
            <a:r>
              <a:rPr lang="en-US" dirty="0" smtClean="0">
                <a:ea typeface="Times New Roman"/>
              </a:rPr>
              <a:t>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Management </a:t>
            </a:r>
            <a:r>
              <a:rPr lang="en-US" dirty="0">
                <a:ea typeface="Times New Roman"/>
                <a:cs typeface="Times New Roman"/>
              </a:rPr>
              <a:t>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Employees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smtClean="0"/>
          </a:p>
        </p:txBody>
      </p:sp>
    </p:spTree>
    <p:extLst>
      <p:ext uri="{BB962C8B-B14F-4D97-AF65-F5344CB8AC3E}">
        <p14:creationId xmlns:p14="http://schemas.microsoft.com/office/powerpoint/2010/main" val="412770671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solidFill>
                  <a:srgbClr val="FF0000"/>
                </a:solidFill>
                <a:ea typeface="Times New Roman"/>
              </a:rPr>
              <a:t>The mail </a:t>
            </a:r>
            <a:r>
              <a:rPr lang="en-US" dirty="0" smtClean="0">
                <a:solidFill>
                  <a:srgbClr val="FF0000"/>
                </a:solidFill>
                <a:ea typeface="Times New Roman"/>
              </a:rPr>
              <a:t>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solidFill>
                  <a:srgbClr val="FF0000"/>
                </a:solidFill>
                <a:ea typeface="Times New Roman"/>
              </a:rPr>
              <a:t>Give employees more assignments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smtClean="0"/>
          </a:p>
        </p:txBody>
      </p:sp>
    </p:spTree>
    <p:extLst>
      <p:ext uri="{BB962C8B-B14F-4D97-AF65-F5344CB8AC3E}">
        <p14:creationId xmlns:p14="http://schemas.microsoft.com/office/powerpoint/2010/main" val="3100354476"/>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lnSpcReduction="10000"/>
          </a:bodyPr>
          <a:lstStyle/>
          <a:p>
            <a:pPr marL="0"/>
            <a:r>
              <a:rPr lang="en-US" dirty="0"/>
              <a:t>Although this workshop is coming to a close, we hope that your journey to understanding </a:t>
            </a:r>
            <a:r>
              <a:rPr lang="en-US" dirty="0" smtClean="0"/>
              <a:t>Manager </a:t>
            </a:r>
            <a:r>
              <a:rPr lang="en-US" dirty="0"/>
              <a:t>M</a:t>
            </a:r>
            <a:r>
              <a:rPr lang="en-US" dirty="0" smtClean="0"/>
              <a:t>anagement </a:t>
            </a:r>
            <a:r>
              <a:rPr lang="en-US" dirty="0"/>
              <a:t>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2895600"/>
          </a:xfrm>
        </p:spPr>
        <p:txBody>
          <a:bodyPr rtlCol="0">
            <a:normAutofit fontScale="62500" lnSpcReduction="20000"/>
          </a:bodyPr>
          <a:lstStyle/>
          <a:p>
            <a:pPr marL="0" marR="0">
              <a:lnSpc>
                <a:spcPct val="115000"/>
              </a:lnSpc>
              <a:spcBef>
                <a:spcPts val="0"/>
              </a:spcBef>
              <a:spcAft>
                <a:spcPts val="1000"/>
              </a:spcAft>
            </a:pPr>
            <a:r>
              <a:rPr lang="en-US" i="1" dirty="0">
                <a:latin typeface="Cambria"/>
                <a:ea typeface="Times New Roman"/>
                <a:cs typeface="Calibri"/>
              </a:rPr>
              <a:t>Determine that the thing can and shall be done, and then we shall find the way.</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Abraham Lincoln</a:t>
            </a:r>
            <a:endParaRPr lang="en-US" sz="2400" dirty="0">
              <a:ea typeface="Times New Roman"/>
              <a:cs typeface="Calibri"/>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33748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5.  When </a:t>
            </a:r>
            <a:r>
              <a:rPr lang="en-US" dirty="0"/>
              <a:t>creating a shared vision plan, the main focus should be on what</a:t>
            </a:r>
            <a:r>
              <a:rPr lang="en-US" dirty="0" smtClean="0"/>
              <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solidFill>
                  <a:srgbClr val="FF0000"/>
                </a:solidFill>
              </a:rPr>
              <a:t>Goals and future progress</a:t>
            </a:r>
          </a:p>
          <a:p>
            <a:pPr marL="971550" lvl="1" indent="-514350">
              <a:buFont typeface="+mj-lt"/>
              <a:buAutoNum type="alphaLcParenR"/>
            </a:pPr>
            <a:r>
              <a:rPr lang="en-US" dirty="0"/>
              <a:t>Previous </a:t>
            </a:r>
            <a:r>
              <a:rPr lang="en-US" dirty="0" smtClean="0"/>
              <a:t>mistakes</a:t>
            </a:r>
          </a:p>
          <a:p>
            <a:pPr lvl="1"/>
            <a:endParaRPr lang="en-US" dirty="0"/>
          </a:p>
          <a:p>
            <a:pPr lvl="0"/>
            <a:r>
              <a:rPr lang="en-US" dirty="0" smtClean="0"/>
              <a:t>6.  One </a:t>
            </a:r>
            <a:r>
              <a:rPr lang="en-US" dirty="0"/>
              <a:t>of the final steps of the vision plan is what</a:t>
            </a:r>
            <a:r>
              <a:rPr lang="en-US" dirty="0" smtClean="0"/>
              <a:t>?</a:t>
            </a:r>
          </a:p>
          <a:p>
            <a:pPr lvl="0"/>
            <a:endParaRPr lang="en-US" dirty="0"/>
          </a:p>
          <a:p>
            <a:pPr marL="971550" lvl="1" indent="-514350">
              <a:buFont typeface="+mj-lt"/>
              <a:buAutoNum type="alphaLcParenR"/>
            </a:pPr>
            <a:r>
              <a:rPr lang="en-US" dirty="0">
                <a:solidFill>
                  <a:srgbClr val="FF0000"/>
                </a:solidFill>
              </a:rPr>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smtClean="0"/>
          </a:p>
        </p:txBody>
      </p:sp>
    </p:spTree>
    <p:extLst>
      <p:ext uri="{BB962C8B-B14F-4D97-AF65-F5344CB8AC3E}">
        <p14:creationId xmlns:p14="http://schemas.microsoft.com/office/powerpoint/2010/main" val="2174625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7.  What </a:t>
            </a:r>
            <a:r>
              <a:rPr lang="en-US" dirty="0"/>
              <a:t>is one way to measure if a manager is ready for more responsibility</a:t>
            </a:r>
            <a:r>
              <a:rPr lang="en-US" dirty="0" smtClean="0"/>
              <a:t>?</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solidFill>
                  <a:srgbClr val="FF0000"/>
                </a:solidFill>
              </a:rPr>
              <a:t>Monitor their progress over a period of time</a:t>
            </a:r>
          </a:p>
          <a:p>
            <a:pPr marL="971550" lvl="1" indent="-514350">
              <a:buFont typeface="+mj-lt"/>
              <a:buAutoNum type="alphaLcParenR"/>
            </a:pPr>
            <a:r>
              <a:rPr lang="en-US" dirty="0"/>
              <a:t>Ask his employees how he is </a:t>
            </a:r>
            <a:r>
              <a:rPr lang="en-US" dirty="0" smtClean="0"/>
              <a:t>doing</a:t>
            </a:r>
          </a:p>
          <a:p>
            <a:pPr lvl="1"/>
            <a:endParaRPr lang="en-US" dirty="0"/>
          </a:p>
          <a:p>
            <a:pPr lvl="0"/>
            <a:r>
              <a:rPr lang="en-US" dirty="0" smtClean="0"/>
              <a:t>8.  The </a:t>
            </a:r>
            <a:r>
              <a:rPr lang="en-US" dirty="0"/>
              <a:t>more a manager succeeds the more _______ they will get</a:t>
            </a:r>
            <a:r>
              <a:rPr lang="en-US" dirty="0" smtClean="0"/>
              <a: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solidFill>
                  <a:srgbClr val="FF0000"/>
                </a:solidFill>
              </a:rPr>
              <a:t>Responsibilities</a:t>
            </a:r>
          </a:p>
          <a:p>
            <a:endParaRPr lang="en-US" dirty="0" smtClean="0"/>
          </a:p>
        </p:txBody>
      </p:sp>
    </p:spTree>
    <p:extLst>
      <p:ext uri="{BB962C8B-B14F-4D97-AF65-F5344CB8AC3E}">
        <p14:creationId xmlns:p14="http://schemas.microsoft.com/office/powerpoint/2010/main" val="3135152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endParaRPr lang="en-US" dirty="0" smtClean="0"/>
          </a:p>
        </p:txBody>
      </p:sp>
      <p:sp>
        <p:nvSpPr>
          <p:cNvPr id="9219" name="Content Placeholder 2"/>
          <p:cNvSpPr>
            <a:spLocks noGrp="1"/>
          </p:cNvSpPr>
          <p:nvPr>
            <p:ph idx="1"/>
          </p:nvPr>
        </p:nvSpPr>
        <p:spPr/>
        <p:txBody>
          <a:bodyPr>
            <a:normAutofit fontScale="70000" lnSpcReduction="20000"/>
          </a:bodyPr>
          <a:lstStyle/>
          <a:p>
            <a:pPr lvl="0"/>
            <a:r>
              <a:rPr lang="en-US" dirty="0" smtClean="0"/>
              <a:t>9.  What </a:t>
            </a:r>
            <a:r>
              <a:rPr lang="en-US" dirty="0"/>
              <a:t>department did Angela hire Jeffrey to manage</a:t>
            </a:r>
            <a:r>
              <a:rPr lang="en-US" dirty="0" smtClean="0"/>
              <a:t>?</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solidFill>
                  <a:srgbClr val="FF0000"/>
                </a:solidFill>
              </a:rPr>
              <a:t>Sales</a:t>
            </a:r>
          </a:p>
          <a:p>
            <a:pPr marL="971550" lvl="1" indent="-514350">
              <a:buFont typeface="+mj-lt"/>
              <a:buAutoNum type="alphaLcParenR"/>
            </a:pPr>
            <a:r>
              <a:rPr lang="en-US" dirty="0"/>
              <a:t>Marketing</a:t>
            </a:r>
          </a:p>
          <a:p>
            <a:pPr marL="971550" lvl="1" indent="-514350">
              <a:buFont typeface="+mj-lt"/>
              <a:buAutoNum type="alphaLcParenR"/>
            </a:pPr>
            <a:r>
              <a:rPr lang="en-US" dirty="0" smtClean="0"/>
              <a:t>Billing</a:t>
            </a:r>
          </a:p>
          <a:p>
            <a:pPr lvl="1"/>
            <a:endParaRPr lang="en-US" dirty="0"/>
          </a:p>
          <a:p>
            <a:pPr lvl="0"/>
            <a:r>
              <a:rPr lang="en-US" dirty="0" smtClean="0"/>
              <a:t>10. What </a:t>
            </a:r>
            <a:r>
              <a:rPr lang="en-US" dirty="0"/>
              <a:t>was one of the first actions Angela did with Jeffrey as a new manager</a:t>
            </a:r>
            <a:r>
              <a:rPr lang="en-US" dirty="0" smtClean="0"/>
              <a:t>?</a:t>
            </a:r>
          </a:p>
          <a:p>
            <a:pPr lvl="0"/>
            <a:endParaRPr lang="en-US" dirty="0"/>
          </a:p>
          <a:p>
            <a:pPr marL="971550" lvl="1" indent="-514350">
              <a:buFont typeface="+mj-lt"/>
              <a:buAutoNum type="alphaLcParenR"/>
            </a:pPr>
            <a:r>
              <a:rPr lang="en-US" dirty="0">
                <a:solidFill>
                  <a:srgbClr val="FF0000"/>
                </a:solidFill>
              </a:rPr>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smtClean="0"/>
          </a:p>
        </p:txBody>
      </p:sp>
    </p:spTree>
    <p:extLst>
      <p:ext uri="{BB962C8B-B14F-4D97-AF65-F5344CB8AC3E}">
        <p14:creationId xmlns:p14="http://schemas.microsoft.com/office/powerpoint/2010/main" val="475233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lstStyle/>
          <a:p>
            <a:pPr marL="0"/>
            <a:r>
              <a:rPr lang="en-US" dirty="0"/>
              <a:t>Every manager is a different personality type and learns differently.  But with some helpful tools and tips, you can help them become great managers that will continue to grow and succeed with their new teams.</a:t>
            </a:r>
            <a:endParaRPr lang="en-US" dirty="0" smtClean="0"/>
          </a:p>
        </p:txBody>
      </p:sp>
      <p:sp>
        <p:nvSpPr>
          <p:cNvPr id="6148" name="Text Placeholder 3"/>
          <p:cNvSpPr>
            <a:spLocks noGrp="1"/>
          </p:cNvSpPr>
          <p:nvPr>
            <p:ph type="body" sz="quarter" idx="4294967295"/>
          </p:nvPr>
        </p:nvSpPr>
        <p:spPr>
          <a:xfrm>
            <a:off x="7391400" y="381000"/>
            <a:ext cx="1752600" cy="3886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Management is efficiency while climbing the ladder of success; leadership determines whether the ladder is leaning against the right wall.</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Stephen R. Covey</a:t>
            </a:r>
            <a:endParaRPr lang="en-US" sz="2400" dirty="0">
              <a:ea typeface="Times New Roman"/>
              <a:cs typeface="Calibri"/>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Three: Coaching and Mentoring (I)</a:t>
            </a:r>
            <a:endParaRPr lang="en-US" dirty="0" smtClean="0"/>
          </a:p>
        </p:txBody>
      </p:sp>
      <p:sp>
        <p:nvSpPr>
          <p:cNvPr id="10243" name="Content Placeholder 2"/>
          <p:cNvSpPr>
            <a:spLocks noGrp="1"/>
          </p:cNvSpPr>
          <p:nvPr>
            <p:ph idx="1"/>
          </p:nvPr>
        </p:nvSpPr>
        <p:spPr/>
        <p:txBody>
          <a:bodyPr>
            <a:normAutofit/>
          </a:bodyPr>
          <a:lstStyle/>
          <a:p>
            <a:pPr marL="0"/>
            <a:r>
              <a:rPr lang="en-US" dirty="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a:t>
            </a:r>
            <a:endParaRPr lang="en-US" dirty="0" smtClean="0"/>
          </a:p>
        </p:txBody>
      </p:sp>
      <p:sp>
        <p:nvSpPr>
          <p:cNvPr id="10244" name="Text Placeholder 3"/>
          <p:cNvSpPr>
            <a:spLocks noGrp="1"/>
          </p:cNvSpPr>
          <p:nvPr>
            <p:ph type="body" sz="quarter" idx="4294967295"/>
          </p:nvPr>
        </p:nvSpPr>
        <p:spPr>
          <a:xfrm>
            <a:off x="7391400" y="381000"/>
            <a:ext cx="1752600" cy="3886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The conventional definition of management is getting work done through people, but real management is developing people though work.</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Agha Hasan Abedi</a:t>
            </a:r>
            <a:endParaRPr lang="en-US" sz="2400" dirty="0">
              <a:ea typeface="Times New Roman"/>
              <a:cs typeface="Calibri"/>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Writing Performance Reviews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65089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Provide Clear and Timely Feedback</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90404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Praise in Public, Criticize in Private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4252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Make Sure Your Door is Always Open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340348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823772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ea typeface="Times New Roman"/>
              </a:rPr>
              <a:t>Over time, the included feedback can lose its effect</a:t>
            </a: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a:t>
            </a:r>
            <a:r>
              <a:rPr lang="en-US" dirty="0" smtClean="0">
                <a:ea typeface="Times New Roman"/>
              </a:rPr>
              <a:t>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ea typeface="Times New Roman"/>
              </a:rPr>
              <a:t>Private, one-on-one meetings</a:t>
            </a: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smtClean="0"/>
          </a:p>
        </p:txBody>
      </p:sp>
    </p:spTree>
    <p:extLst>
      <p:ext uri="{BB962C8B-B14F-4D97-AF65-F5344CB8AC3E}">
        <p14:creationId xmlns:p14="http://schemas.microsoft.com/office/powerpoint/2010/main" val="1914990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ea typeface="Times New Roman"/>
              </a:rPr>
              <a:t>The manager receives helpful information regarding </a:t>
            </a:r>
            <a:r>
              <a:rPr lang="en-US" dirty="0" smtClean="0">
                <a:ea typeface="Times New Roman"/>
              </a:rPr>
              <a:t>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ea typeface="Times New Roman"/>
              </a:rPr>
              <a:t>Positive and negative</a:t>
            </a: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ea typeface="Times New Roman"/>
              </a:rPr>
              <a:t>Praising in public boosts an employee’s confidence</a:t>
            </a: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a:t>
            </a:r>
            <a:r>
              <a:rPr lang="en-US" dirty="0" smtClean="0">
                <a:ea typeface="Times New Roman"/>
              </a:rPr>
              <a:t>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smtClean="0">
                <a:ea typeface="Times New Roman"/>
                <a:cs typeface="Times New Roman"/>
              </a:rPr>
              <a:t>Why </a:t>
            </a:r>
            <a:r>
              <a:rPr lang="en-US" dirty="0">
                <a:ea typeface="Times New Roman"/>
                <a:cs typeface="Times New Roman"/>
              </a:rPr>
              <a:t>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ea typeface="Times New Roman"/>
              </a:rPr>
              <a:t>Criticizing in private saves the employee from feeling embarrassed</a:t>
            </a:r>
          </a:p>
          <a:p>
            <a:endParaRPr lang="en-US" dirty="0" smtClean="0"/>
          </a:p>
        </p:txBody>
      </p:sp>
    </p:spTree>
    <p:extLst>
      <p:ext uri="{BB962C8B-B14F-4D97-AF65-F5344CB8AC3E}">
        <p14:creationId xmlns:p14="http://schemas.microsoft.com/office/powerpoint/2010/main" val="19149901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ea typeface="Times New Roman"/>
              </a:rPr>
              <a:t>The employee feels comfortable to approach you for help</a:t>
            </a: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a:t>
            </a:r>
            <a:r>
              <a:rPr lang="en-US" dirty="0" smtClean="0">
                <a:ea typeface="Times New Roman"/>
              </a:rPr>
              <a:t>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If </a:t>
            </a:r>
            <a:r>
              <a:rPr lang="en-US" dirty="0">
                <a:ea typeface="Times New Roman"/>
                <a:cs typeface="Times New Roman"/>
              </a:rPr>
              <a:t>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ea typeface="Times New Roman"/>
              </a:rPr>
              <a:t>They can become too distant to approach</a:t>
            </a:r>
          </a:p>
          <a:p>
            <a:endParaRPr lang="en-US" dirty="0" smtClean="0"/>
          </a:p>
        </p:txBody>
      </p:sp>
    </p:spTree>
    <p:extLst>
      <p:ext uri="{BB962C8B-B14F-4D97-AF65-F5344CB8AC3E}">
        <p14:creationId xmlns:p14="http://schemas.microsoft.com/office/powerpoint/2010/main" val="1914990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84372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ea typeface="Times New Roman"/>
              </a:rPr>
              <a:t>Reminded her of his open door policy</a:t>
            </a: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t>
            </a:r>
            <a:r>
              <a:rPr lang="en-US" dirty="0" smtClean="0">
                <a:ea typeface="Times New Roman"/>
              </a:rPr>
              <a:t>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How </a:t>
            </a:r>
            <a:r>
              <a:rPr lang="en-US" dirty="0">
                <a:ea typeface="Times New Roman"/>
                <a:cs typeface="Times New Roman"/>
              </a:rPr>
              <a:t>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ea typeface="Times New Roman"/>
              </a:rPr>
              <a:t>Six months</a:t>
            </a: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smtClean="0"/>
          </a:p>
        </p:txBody>
      </p:sp>
    </p:spTree>
    <p:extLst>
      <p:ext uri="{BB962C8B-B14F-4D97-AF65-F5344CB8AC3E}">
        <p14:creationId xmlns:p14="http://schemas.microsoft.com/office/powerpoint/2010/main" val="19149901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Over time, the included feedback can lose its effect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a:t>
            </a:r>
            <a:r>
              <a:rPr lang="en-US" dirty="0" smtClean="0">
                <a:ea typeface="Times New Roman"/>
              </a:rPr>
              <a:t>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Private, one-on-one meetings</a:t>
            </a:r>
            <a:endParaRPr lang="en-US" dirty="0">
              <a:ea typeface="Times New Roman"/>
            </a:endParaRP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smtClean="0"/>
          </a:p>
        </p:txBody>
      </p:sp>
    </p:spTree>
    <p:extLst>
      <p:ext uri="{BB962C8B-B14F-4D97-AF65-F5344CB8AC3E}">
        <p14:creationId xmlns:p14="http://schemas.microsoft.com/office/powerpoint/2010/main" val="29618831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The manager receives helpful information regarding </a:t>
            </a:r>
            <a:r>
              <a:rPr lang="en-US" dirty="0" smtClean="0">
                <a:solidFill>
                  <a:srgbClr val="FF0000"/>
                </a:solidFill>
                <a:ea typeface="Times New Roman"/>
              </a:rPr>
              <a:t>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solidFill>
                  <a:srgbClr val="FF0000"/>
                </a:solidFill>
                <a:ea typeface="Times New Roman"/>
              </a:rPr>
              <a:t>Positive and negative</a:t>
            </a:r>
            <a:endParaRPr lang="en-US" dirty="0">
              <a:ea typeface="Times New Roman"/>
            </a:endParaRP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smtClean="0"/>
          </a:p>
        </p:txBody>
      </p:sp>
    </p:spTree>
    <p:extLst>
      <p:ext uri="{BB962C8B-B14F-4D97-AF65-F5344CB8AC3E}">
        <p14:creationId xmlns:p14="http://schemas.microsoft.com/office/powerpoint/2010/main" val="33813887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Praising in public boosts an employee’s confidence</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a:t>
            </a:r>
            <a:r>
              <a:rPr lang="en-US" dirty="0" smtClean="0">
                <a:ea typeface="Times New Roman"/>
              </a:rPr>
              <a:t>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smtClean="0">
                <a:ea typeface="Times New Roman"/>
                <a:cs typeface="Times New Roman"/>
              </a:rPr>
              <a:t>Why </a:t>
            </a:r>
            <a:r>
              <a:rPr lang="en-US" dirty="0">
                <a:ea typeface="Times New Roman"/>
                <a:cs typeface="Times New Roman"/>
              </a:rPr>
              <a:t>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Criticizing in private saves the employee from feeling embarrassed</a:t>
            </a:r>
            <a:endParaRPr lang="en-US" dirty="0">
              <a:ea typeface="Times New Roman"/>
            </a:endParaRPr>
          </a:p>
          <a:p>
            <a:endParaRPr lang="en-US" dirty="0" smtClean="0"/>
          </a:p>
        </p:txBody>
      </p:sp>
    </p:spTree>
    <p:extLst>
      <p:ext uri="{BB962C8B-B14F-4D97-AF65-F5344CB8AC3E}">
        <p14:creationId xmlns:p14="http://schemas.microsoft.com/office/powerpoint/2010/main" val="12443596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solidFill>
                  <a:srgbClr val="FF0000"/>
                </a:solidFill>
                <a:ea typeface="Times New Roman"/>
              </a:rPr>
              <a:t>The employee feels comfortable to approach you for help</a:t>
            </a:r>
            <a:endParaRPr lang="en-US" dirty="0">
              <a:ea typeface="Times New Roman"/>
            </a:endParaRP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a:t>
            </a:r>
            <a:r>
              <a:rPr lang="en-US" dirty="0" smtClean="0">
                <a:ea typeface="Times New Roman"/>
              </a:rPr>
              <a:t>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If </a:t>
            </a:r>
            <a:r>
              <a:rPr lang="en-US" dirty="0">
                <a:ea typeface="Times New Roman"/>
                <a:cs typeface="Times New Roman"/>
              </a:rPr>
              <a:t>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solidFill>
                  <a:srgbClr val="FF0000"/>
                </a:solidFill>
                <a:ea typeface="Times New Roman"/>
              </a:rPr>
              <a:t>They can become too distant to approach</a:t>
            </a:r>
            <a:endParaRPr lang="en-US" dirty="0">
              <a:ea typeface="Times New Roman"/>
            </a:endParaRPr>
          </a:p>
          <a:p>
            <a:endParaRPr lang="en-US" dirty="0" smtClean="0"/>
          </a:p>
        </p:txBody>
      </p:sp>
    </p:spTree>
    <p:extLst>
      <p:ext uri="{BB962C8B-B14F-4D97-AF65-F5344CB8AC3E}">
        <p14:creationId xmlns:p14="http://schemas.microsoft.com/office/powerpoint/2010/main" val="1371778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Reminded her of his open door policy</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t>
            </a:r>
            <a:r>
              <a:rPr lang="en-US" dirty="0" smtClean="0">
                <a:ea typeface="Times New Roman"/>
              </a:rPr>
              <a:t>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How </a:t>
            </a:r>
            <a:r>
              <a:rPr lang="en-US" dirty="0">
                <a:ea typeface="Times New Roman"/>
                <a:cs typeface="Times New Roman"/>
              </a:rPr>
              <a:t>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solidFill>
                  <a:srgbClr val="FF0000"/>
                </a:solidFill>
                <a:ea typeface="Times New Roman"/>
              </a:rPr>
              <a:t>Six months</a:t>
            </a:r>
            <a:endParaRPr lang="en-US" dirty="0">
              <a:ea typeface="Times New Roman"/>
            </a:endParaRP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smtClean="0"/>
          </a:p>
        </p:txBody>
      </p:sp>
    </p:spTree>
    <p:extLst>
      <p:ext uri="{BB962C8B-B14F-4D97-AF65-F5344CB8AC3E}">
        <p14:creationId xmlns:p14="http://schemas.microsoft.com/office/powerpoint/2010/main" val="15240564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Four: Coaching and Mentoring (II)</a:t>
            </a:r>
            <a:endParaRPr lang="en-US" dirty="0" smtClean="0"/>
          </a:p>
        </p:txBody>
      </p:sp>
      <p:sp>
        <p:nvSpPr>
          <p:cNvPr id="14339" name="Content Placeholder 2"/>
          <p:cNvSpPr>
            <a:spLocks noGrp="1"/>
          </p:cNvSpPr>
          <p:nvPr>
            <p:ph idx="1"/>
          </p:nvPr>
        </p:nvSpPr>
        <p:spPr/>
        <p:txBody>
          <a:bodyPr>
            <a:normAutofit/>
          </a:bodyPr>
          <a:lstStyle/>
          <a:p>
            <a:pPr marL="0"/>
            <a:r>
              <a:rPr lang="en-US" dirty="0"/>
              <a:t>Now that your manager has branched out on their own, you are still an important role in their professional development.  You’ve built them up and prepared them for anything, but now you need to ensure they can get the job done right.  </a:t>
            </a:r>
            <a:endParaRPr lang="en-US" dirty="0" smtClean="0"/>
          </a:p>
        </p:txBody>
      </p:sp>
      <p:sp>
        <p:nvSpPr>
          <p:cNvPr id="14340" name="Text Placeholder 3"/>
          <p:cNvSpPr>
            <a:spLocks noGrp="1"/>
          </p:cNvSpPr>
          <p:nvPr>
            <p:ph type="body" sz="quarter" idx="4294967295"/>
          </p:nvPr>
        </p:nvSpPr>
        <p:spPr>
          <a:xfrm>
            <a:off x="7391400" y="381000"/>
            <a:ext cx="1752600" cy="28956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Good timber does not grow with ease; the stronger the wind, the stronger the trees.</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J. Willard Marriott</a:t>
            </a:r>
            <a:endParaRPr lang="en-US" sz="2400" dirty="0">
              <a:ea typeface="Times New Roman"/>
              <a:cs typeface="Calibri"/>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Offer Advice, Not the Solution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08033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dirty="0"/>
              <a:t>Create a Supportive Environment</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78353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Build Ownership</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746089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smtClean="0"/>
              <a:t>Module Two: </a:t>
            </a:r>
            <a:r>
              <a:rPr lang="en-US" dirty="0"/>
              <a:t>Grooming a New Manager</a:t>
            </a:r>
            <a:endParaRPr lang="en-US" dirty="0" smtClean="0"/>
          </a:p>
        </p:txBody>
      </p:sp>
      <p:sp>
        <p:nvSpPr>
          <p:cNvPr id="10243" name="Content Placeholder 2"/>
          <p:cNvSpPr>
            <a:spLocks noGrp="1"/>
          </p:cNvSpPr>
          <p:nvPr>
            <p:ph idx="1"/>
          </p:nvPr>
        </p:nvSpPr>
        <p:spPr/>
        <p:txBody>
          <a:bodyPr>
            <a:normAutofit/>
          </a:bodyPr>
          <a:lstStyle/>
          <a:p>
            <a:pPr marL="0"/>
            <a:r>
              <a:rPr lang="en-US" dirty="0"/>
              <a:t>Bringing in a new member to the management team is never easy.  If you hire from within, they have to learn to transition from their previous position to this new one.  If you hire from outside the company, the new employee will have to be taught everything from scratch</a:t>
            </a:r>
            <a:r>
              <a:rPr lang="en-US" dirty="0" smtClean="0"/>
              <a:t>.</a:t>
            </a:r>
          </a:p>
        </p:txBody>
      </p:sp>
      <p:sp>
        <p:nvSpPr>
          <p:cNvPr id="10244" name="Text Placeholder 3"/>
          <p:cNvSpPr>
            <a:spLocks noGrp="1"/>
          </p:cNvSpPr>
          <p:nvPr>
            <p:ph type="body" sz="quarter" idx="4294967295"/>
          </p:nvPr>
        </p:nvSpPr>
        <p:spPr>
          <a:xfrm>
            <a:off x="7391400" y="381000"/>
            <a:ext cx="1752600" cy="3124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Good management consists of showing average people how to do work of superior people.</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John D. Rockefeller</a:t>
            </a:r>
            <a:endParaRPr lang="en-US" sz="2400" dirty="0">
              <a:ea typeface="Times New Roman"/>
              <a:cs typeface="Calibri"/>
            </a:endParaRPr>
          </a:p>
          <a:p>
            <a:endParaRPr lang="en-US" dirty="0" smtClean="0"/>
          </a:p>
        </p:txBody>
      </p:sp>
    </p:spTree>
    <p:extLst>
      <p:ext uri="{BB962C8B-B14F-4D97-AF65-F5344CB8AC3E}">
        <p14:creationId xmlns:p14="http://schemas.microsoft.com/office/powerpoint/2010/main" val="14494348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360 Degree Feedback</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398646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3620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ea typeface="Times New Roman"/>
              </a:rPr>
              <a:t>Problem solving</a:t>
            </a: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a:t>
            </a:r>
            <a:r>
              <a:rPr lang="en-US" dirty="0" smtClean="0">
                <a:ea typeface="Times New Roman"/>
              </a:rPr>
              <a:t>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When </a:t>
            </a:r>
            <a:r>
              <a:rPr lang="en-US" dirty="0">
                <a:ea typeface="Times New Roman"/>
                <a:cs typeface="Times New Roman"/>
              </a:rPr>
              <a:t>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ea typeface="Times New Roman"/>
              </a:rPr>
              <a:t>Offer an immediate solution</a:t>
            </a:r>
          </a:p>
          <a:p>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ea typeface="Times New Roman"/>
              </a:rPr>
              <a:t>It boosts confidence in themselves and their management</a:t>
            </a: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a:t>
            </a:r>
            <a:r>
              <a:rPr lang="en-US" dirty="0" smtClean="0">
                <a:ea typeface="Times New Roman"/>
              </a:rPr>
              <a:t>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ea typeface="Times New Roman"/>
              </a:rPr>
              <a:t>Taking time to listen to the employee’s opinions</a:t>
            </a: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350578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ea typeface="Times New Roman"/>
              </a:rPr>
              <a:t>Listen to the employees’ ideas and </a:t>
            </a:r>
            <a:r>
              <a:rPr lang="en-US" dirty="0" smtClean="0">
                <a:ea typeface="Times New Roman"/>
              </a:rPr>
              <a:t>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ea typeface="Times New Roman"/>
              </a:rPr>
              <a:t>The employee feels committed to work and works harder</a:t>
            </a: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smtClean="0"/>
          </a:p>
        </p:txBody>
      </p:sp>
    </p:spTree>
    <p:extLst>
      <p:ext uri="{BB962C8B-B14F-4D97-AF65-F5344CB8AC3E}">
        <p14:creationId xmlns:p14="http://schemas.microsoft.com/office/powerpoint/2010/main" val="2350578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ea typeface="Times New Roman"/>
              </a:rPr>
              <a:t>Confidential</a:t>
            </a: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smtClean="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One </a:t>
            </a:r>
            <a:r>
              <a:rPr lang="en-US" dirty="0">
                <a:ea typeface="Times New Roman"/>
                <a:cs typeface="Times New Roman"/>
              </a:rPr>
              <a:t>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ea typeface="Times New Roman"/>
              </a:rPr>
              <a:t>Gives unbiased feedback for improvement</a:t>
            </a: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smtClean="0"/>
          </a:p>
        </p:txBody>
      </p:sp>
    </p:spTree>
    <p:extLst>
      <p:ext uri="{BB962C8B-B14F-4D97-AF65-F5344CB8AC3E}">
        <p14:creationId xmlns:p14="http://schemas.microsoft.com/office/powerpoint/2010/main" val="2350578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ea typeface="Times New Roman"/>
              </a:rPr>
              <a:t>Listened to advice from Eve and reworked his steps</a:t>
            </a: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What </a:t>
            </a:r>
            <a:r>
              <a:rPr lang="en-US" dirty="0">
                <a:ea typeface="Times New Roman"/>
                <a:cs typeface="Times New Roman"/>
              </a:rPr>
              <a:t>decision did Eve include Matthew on?</a:t>
            </a:r>
          </a:p>
          <a:p>
            <a:pPr lvl="1">
              <a:lnSpc>
                <a:spcPct val="115000"/>
              </a:lnSpc>
              <a:spcBef>
                <a:spcPts val="0"/>
              </a:spcBef>
              <a:spcAft>
                <a:spcPts val="0"/>
              </a:spcAft>
              <a:buFont typeface="+mj-lt"/>
              <a:buAutoNum type="alphaLcParenR"/>
            </a:pPr>
            <a:r>
              <a:rPr lang="en-US" dirty="0">
                <a:ea typeface="Times New Roman"/>
              </a:rPr>
              <a:t>The purchase of a new software system</a:t>
            </a: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smtClean="0"/>
          </a:p>
        </p:txBody>
      </p:sp>
    </p:spTree>
    <p:extLst>
      <p:ext uri="{BB962C8B-B14F-4D97-AF65-F5344CB8AC3E}">
        <p14:creationId xmlns:p14="http://schemas.microsoft.com/office/powerpoint/2010/main" val="2350578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Problem solving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a:t>
            </a:r>
            <a:r>
              <a:rPr lang="en-US" dirty="0" smtClean="0">
                <a:ea typeface="Times New Roman"/>
              </a:rPr>
              <a:t>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When </a:t>
            </a:r>
            <a:r>
              <a:rPr lang="en-US" dirty="0">
                <a:ea typeface="Times New Roman"/>
                <a:cs typeface="Times New Roman"/>
              </a:rPr>
              <a:t>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Offer an immediate solution</a:t>
            </a:r>
            <a:endParaRPr lang="en-US" dirty="0">
              <a:ea typeface="Times New Roman"/>
            </a:endParaRPr>
          </a:p>
          <a:p>
            <a:endParaRPr lang="en-US" dirty="0" smtClean="0"/>
          </a:p>
        </p:txBody>
      </p:sp>
    </p:spTree>
    <p:extLst>
      <p:ext uri="{BB962C8B-B14F-4D97-AF65-F5344CB8AC3E}">
        <p14:creationId xmlns:p14="http://schemas.microsoft.com/office/powerpoint/2010/main" val="16892584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It boosts confidence in themselves and their management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a:t>
            </a:r>
            <a:r>
              <a:rPr lang="en-US" dirty="0" smtClean="0">
                <a:ea typeface="Times New Roman"/>
              </a:rPr>
              <a:t>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Taking time to listen to the employee’s opinions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2170035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solidFill>
                  <a:srgbClr val="FF0000"/>
                </a:solidFill>
                <a:ea typeface="Times New Roman"/>
              </a:rPr>
              <a:t>Listen to the employees’ ideas and </a:t>
            </a:r>
            <a:r>
              <a:rPr lang="en-US" dirty="0" smtClean="0">
                <a:solidFill>
                  <a:srgbClr val="FF0000"/>
                </a:solidFill>
                <a:ea typeface="Times New Roman"/>
              </a:rPr>
              <a:t>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Times New Roman"/>
              </a:rPr>
              <a:t>The employee feels committed to work and works harder</a:t>
            </a:r>
            <a:endParaRPr lang="en-US" dirty="0">
              <a:ea typeface="Times New Roman"/>
            </a:endParaRP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smtClean="0"/>
          </a:p>
        </p:txBody>
      </p:sp>
    </p:spTree>
    <p:extLst>
      <p:ext uri="{BB962C8B-B14F-4D97-AF65-F5344CB8AC3E}">
        <p14:creationId xmlns:p14="http://schemas.microsoft.com/office/powerpoint/2010/main" val="1262219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Set Specific Goals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818615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solidFill>
                  <a:srgbClr val="FF0000"/>
                </a:solidFill>
                <a:ea typeface="Times New Roman"/>
              </a:rPr>
              <a:t>Confidential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smtClean="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One </a:t>
            </a:r>
            <a:r>
              <a:rPr lang="en-US" dirty="0">
                <a:ea typeface="Times New Roman"/>
                <a:cs typeface="Times New Roman"/>
              </a:rPr>
              <a:t>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Gives unbiased feedback for improvement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smtClean="0"/>
          </a:p>
        </p:txBody>
      </p:sp>
    </p:spTree>
    <p:extLst>
      <p:ext uri="{BB962C8B-B14F-4D97-AF65-F5344CB8AC3E}">
        <p14:creationId xmlns:p14="http://schemas.microsoft.com/office/powerpoint/2010/main" val="19220236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solidFill>
                  <a:srgbClr val="FF0000"/>
                </a:solidFill>
                <a:ea typeface="Times New Roman"/>
              </a:rPr>
              <a:t>Listened to advice from Eve and reworked his steps</a:t>
            </a: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What </a:t>
            </a:r>
            <a:r>
              <a:rPr lang="en-US" dirty="0">
                <a:ea typeface="Times New Roman"/>
                <a:cs typeface="Times New Roman"/>
              </a:rPr>
              <a:t>decision did Eve include Matthew on?</a:t>
            </a:r>
          </a:p>
          <a:p>
            <a:pPr lvl="1">
              <a:lnSpc>
                <a:spcPct val="115000"/>
              </a:lnSpc>
              <a:spcBef>
                <a:spcPts val="0"/>
              </a:spcBef>
              <a:spcAft>
                <a:spcPts val="0"/>
              </a:spcAft>
              <a:buFont typeface="+mj-lt"/>
              <a:buAutoNum type="alphaLcParenR"/>
            </a:pPr>
            <a:r>
              <a:rPr lang="en-US" dirty="0">
                <a:solidFill>
                  <a:srgbClr val="FF0000"/>
                </a:solidFill>
                <a:ea typeface="Times New Roman"/>
              </a:rPr>
              <a:t>The purchase of a new software system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smtClean="0"/>
          </a:p>
        </p:txBody>
      </p:sp>
    </p:spTree>
    <p:extLst>
      <p:ext uri="{BB962C8B-B14F-4D97-AF65-F5344CB8AC3E}">
        <p14:creationId xmlns:p14="http://schemas.microsoft.com/office/powerpoint/2010/main" val="39751736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Five: Measuring Performance</a:t>
            </a:r>
            <a:endParaRPr lang="en-US" dirty="0" smtClean="0"/>
          </a:p>
        </p:txBody>
      </p:sp>
      <p:sp>
        <p:nvSpPr>
          <p:cNvPr id="18435" name="Content Placeholder 2"/>
          <p:cNvSpPr>
            <a:spLocks noGrp="1"/>
          </p:cNvSpPr>
          <p:nvPr>
            <p:ph idx="1"/>
          </p:nvPr>
        </p:nvSpPr>
        <p:spPr/>
        <p:txBody>
          <a:bodyPr>
            <a:normAutofit fontScale="92500" lnSpcReduction="10000"/>
          </a:bodyPr>
          <a:lstStyle/>
          <a:p>
            <a:pPr marL="0"/>
            <a:r>
              <a:rPr lang="en-US" dirty="0"/>
              <a:t>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endParaRPr lang="en-US" dirty="0" smtClean="0"/>
          </a:p>
        </p:txBody>
      </p:sp>
      <p:sp>
        <p:nvSpPr>
          <p:cNvPr id="18436" name="Text Placeholder 3"/>
          <p:cNvSpPr>
            <a:spLocks noGrp="1"/>
          </p:cNvSpPr>
          <p:nvPr>
            <p:ph type="body" sz="quarter" idx="4294967295"/>
          </p:nvPr>
        </p:nvSpPr>
        <p:spPr>
          <a:xfrm>
            <a:off x="7391400" y="381000"/>
            <a:ext cx="1752600" cy="4343400"/>
          </a:xfrm>
          <a:ln>
            <a:miter lim="800000"/>
            <a:headEnd/>
            <a:tailEnd/>
          </a:ln>
        </p:spPr>
        <p:txBody>
          <a:bodyPr/>
          <a:lstStyle/>
          <a:p>
            <a:pPr marL="0" marR="0">
              <a:lnSpc>
                <a:spcPct val="115000"/>
              </a:lnSpc>
              <a:spcBef>
                <a:spcPts val="0"/>
              </a:spcBef>
              <a:spcAft>
                <a:spcPts val="1000"/>
              </a:spcAft>
            </a:pPr>
            <a:r>
              <a:rPr lang="en-US" sz="2000" i="1" dirty="0">
                <a:latin typeface="Cambria"/>
                <a:ea typeface="Times New Roman"/>
                <a:cs typeface="Calibri"/>
              </a:rPr>
              <a:t>Everything depends on execution; having just a vision is no solution.</a:t>
            </a:r>
            <a:endParaRPr lang="en-US" sz="1600" dirty="0">
              <a:ea typeface="Times New Roman"/>
              <a:cs typeface="Calibri"/>
            </a:endParaRPr>
          </a:p>
          <a:p>
            <a:pPr marL="0" marR="0" algn="ctr">
              <a:lnSpc>
                <a:spcPct val="115000"/>
              </a:lnSpc>
              <a:spcBef>
                <a:spcPts val="0"/>
              </a:spcBef>
              <a:spcAft>
                <a:spcPts val="1000"/>
              </a:spcAft>
            </a:pPr>
            <a:r>
              <a:rPr lang="en-US" sz="2000" b="1" i="1" dirty="0">
                <a:latin typeface="Cambria"/>
                <a:ea typeface="Times New Roman"/>
                <a:cs typeface="Calibri"/>
              </a:rPr>
              <a:t>Stephen Sondheim</a:t>
            </a:r>
            <a:endParaRPr lang="en-US" sz="1600" dirty="0">
              <a:ea typeface="Times New Roman"/>
              <a:cs typeface="Calibri"/>
            </a:endParaRPr>
          </a:p>
          <a:p>
            <a:endParaRPr lang="en-US" sz="2000"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Staying Within Their Budget</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81179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Setting Measurable Objectives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147312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Skip Level Feedback</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3338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Collaborate on Criteria to be Evaluated</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5133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9071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43696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ea typeface="Times New Roman"/>
              </a:rPr>
              <a:t>Expenses are allotted on a strict basis</a:t>
            </a: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a:t>
            </a:r>
            <a:r>
              <a:rPr lang="en-US" dirty="0" smtClean="0">
                <a:ea typeface="Times New Roman"/>
              </a:rPr>
              <a:t>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ea typeface="Times New Roman"/>
              </a:rPr>
              <a:t>Ledgers that track their spending</a:t>
            </a: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20943696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ea typeface="Times New Roman"/>
              </a:rPr>
              <a:t>They are more specific</a:t>
            </a: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a:t>
            </a:r>
            <a:r>
              <a:rPr lang="en-US" dirty="0" smtClean="0">
                <a:ea typeface="Times New Roman"/>
              </a:rPr>
              <a:t>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Who </a:t>
            </a:r>
            <a:r>
              <a:rPr lang="en-US" dirty="0">
                <a:ea typeface="Times New Roman"/>
                <a:cs typeface="Times New Roman"/>
              </a:rPr>
              <a:t>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ea typeface="Times New Roman"/>
              </a:rPr>
              <a:t>The supervisor and the manager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smtClean="0"/>
          </a:p>
        </p:txBody>
      </p:sp>
    </p:spTree>
    <p:extLst>
      <p:ext uri="{BB962C8B-B14F-4D97-AF65-F5344CB8AC3E}">
        <p14:creationId xmlns:p14="http://schemas.microsoft.com/office/powerpoint/2010/main" val="1971946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r>
              <a:rPr lang="en-US" dirty="0"/>
              <a:t>Authority (What They Can and Can’t Do)</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86583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ea typeface="Times New Roman"/>
              </a:rPr>
              <a:t>In person</a:t>
            </a: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a:t>
            </a:r>
            <a:r>
              <a:rPr lang="en-US" dirty="0" smtClean="0">
                <a:ea typeface="Times New Roman"/>
              </a:rPr>
              <a:t>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smtClean="0">
                <a:ea typeface="Times New Roman"/>
                <a:cs typeface="Times New Roman"/>
              </a:rPr>
              <a:t>What </a:t>
            </a:r>
            <a:r>
              <a:rPr lang="en-US" dirty="0">
                <a:ea typeface="Times New Roman"/>
                <a:cs typeface="Times New Roman"/>
              </a:rPr>
              <a:t>is the benefit of skip level feedback?</a:t>
            </a:r>
          </a:p>
          <a:p>
            <a:pPr lvl="1">
              <a:lnSpc>
                <a:spcPct val="115000"/>
              </a:lnSpc>
              <a:spcBef>
                <a:spcPts val="0"/>
              </a:spcBef>
              <a:spcAft>
                <a:spcPts val="0"/>
              </a:spcAft>
              <a:buFont typeface="+mj-lt"/>
              <a:buAutoNum type="alphaLcParenR"/>
              <a:tabLst>
                <a:tab pos="1085850" algn="l"/>
              </a:tabLst>
            </a:pPr>
            <a:r>
              <a:rPr lang="en-US" dirty="0">
                <a:ea typeface="Times New Roman"/>
              </a:rPr>
              <a:t>It allows an employee to give comments directly to management</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smtClean="0"/>
          </a:p>
        </p:txBody>
      </p:sp>
    </p:spTree>
    <p:extLst>
      <p:ext uri="{BB962C8B-B14F-4D97-AF65-F5344CB8AC3E}">
        <p14:creationId xmlns:p14="http://schemas.microsoft.com/office/powerpoint/2010/main" val="19719469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is expected of them</a:t>
            </a:r>
          </a:p>
          <a:p>
            <a:pPr lvl="1">
              <a:lnSpc>
                <a:spcPct val="115000"/>
              </a:lnSpc>
              <a:spcBef>
                <a:spcPts val="0"/>
              </a:spcBef>
              <a:spcAft>
                <a:spcPts val="1000"/>
              </a:spcAft>
              <a:buFont typeface="+mj-lt"/>
              <a:buAutoNum type="alphaLcParenR"/>
              <a:tabLst>
                <a:tab pos="1085850" algn="l"/>
              </a:tabLst>
            </a:pPr>
            <a:r>
              <a:rPr lang="en-US" dirty="0">
                <a:ea typeface="Times New Roman"/>
              </a:rPr>
              <a:t>It’s just a </a:t>
            </a:r>
            <a:r>
              <a:rPr lang="en-US" dirty="0" smtClean="0">
                <a:ea typeface="Times New Roman"/>
              </a:rPr>
              <a:t>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 </a:t>
            </a:r>
            <a:r>
              <a:rPr lang="en-US" dirty="0">
                <a:ea typeface="Times New Roman"/>
                <a:cs typeface="Times New Roman"/>
              </a:rPr>
              <a:t>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ea typeface="Times New Roman"/>
              </a:rPr>
              <a:t>A manager’s expected work statistics</a:t>
            </a: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smtClean="0"/>
          </a:p>
        </p:txBody>
      </p:sp>
    </p:spTree>
    <p:extLst>
      <p:ext uri="{BB962C8B-B14F-4D97-AF65-F5344CB8AC3E}">
        <p14:creationId xmlns:p14="http://schemas.microsoft.com/office/powerpoint/2010/main" val="197194692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ea typeface="Times New Roman"/>
              </a:rPr>
              <a:t>Their joint criteria sheet from Maria’s first </a:t>
            </a:r>
            <a:r>
              <a:rPr lang="en-US" dirty="0" smtClean="0">
                <a:ea typeface="Times New Roman"/>
              </a:rPr>
              <a:t>days</a:t>
            </a:r>
          </a:p>
          <a:p>
            <a:pPr lvl="1">
              <a:lnSpc>
                <a:spcPct val="115000"/>
              </a:lnSpc>
              <a:spcBef>
                <a:spcPts val="0"/>
              </a:spcBef>
              <a:spcAft>
                <a:spcPts val="1000"/>
              </a:spcAft>
              <a:buFont typeface="+mj-lt"/>
              <a:buAutoNum type="alphaLcParenR"/>
              <a:tabLst>
                <a:tab pos="1085850" algn="l"/>
              </a:tabLst>
            </a:pPr>
            <a:endParaRPr lang="en-US" dirty="0" smtClean="0">
              <a:ea typeface="Times New Roman"/>
            </a:endParaRP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What </a:t>
            </a:r>
            <a:r>
              <a:rPr lang="en-US" dirty="0">
                <a:ea typeface="Times New Roman"/>
                <a:cs typeface="Times New Roman"/>
              </a:rPr>
              <a:t>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ea typeface="Times New Roman"/>
              </a:rPr>
              <a:t>Staying within her budget</a:t>
            </a: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smtClean="0"/>
          </a:p>
        </p:txBody>
      </p:sp>
    </p:spTree>
    <p:extLst>
      <p:ext uri="{BB962C8B-B14F-4D97-AF65-F5344CB8AC3E}">
        <p14:creationId xmlns:p14="http://schemas.microsoft.com/office/powerpoint/2010/main" val="19719469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Expenses are allotted on a strict basis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a:t>
            </a:r>
            <a:r>
              <a:rPr lang="en-US" dirty="0" smtClean="0">
                <a:ea typeface="Times New Roman"/>
              </a:rPr>
              <a:t>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smtClean="0">
                <a:ea typeface="Times New Roman"/>
                <a:cs typeface="Times New Roman"/>
              </a:rPr>
              <a:t>What </a:t>
            </a:r>
            <a:r>
              <a:rPr lang="en-US" dirty="0">
                <a:ea typeface="Times New Roman"/>
                <a:cs typeface="Times New Roman"/>
              </a:rPr>
              <a:t>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Ledgers that track their spending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192255127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They are more specific</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a:t>
            </a:r>
            <a:r>
              <a:rPr lang="en-US" dirty="0" smtClean="0">
                <a:ea typeface="Times New Roman"/>
              </a:rPr>
              <a:t>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Who </a:t>
            </a:r>
            <a:r>
              <a:rPr lang="en-US" dirty="0">
                <a:ea typeface="Times New Roman"/>
                <a:cs typeface="Times New Roman"/>
              </a:rPr>
              <a:t>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 supervisor and the manager</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smtClean="0"/>
          </a:p>
        </p:txBody>
      </p:sp>
    </p:spTree>
    <p:extLst>
      <p:ext uri="{BB962C8B-B14F-4D97-AF65-F5344CB8AC3E}">
        <p14:creationId xmlns:p14="http://schemas.microsoft.com/office/powerpoint/2010/main" val="16861151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In person</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a:t>
            </a:r>
            <a:r>
              <a:rPr lang="en-US" dirty="0" smtClean="0">
                <a:ea typeface="Times New Roman"/>
              </a:rPr>
              <a:t>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smtClean="0">
                <a:ea typeface="Times New Roman"/>
                <a:cs typeface="Times New Roman"/>
              </a:rPr>
              <a:t>What </a:t>
            </a:r>
            <a:r>
              <a:rPr lang="en-US" dirty="0">
                <a:ea typeface="Times New Roman"/>
                <a:cs typeface="Times New Roman"/>
              </a:rPr>
              <a:t>is the benefit of skip level feedback?</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It allows an employee to give comments directly to management</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smtClean="0"/>
          </a:p>
        </p:txBody>
      </p:sp>
    </p:spTree>
    <p:extLst>
      <p:ext uri="{BB962C8B-B14F-4D97-AF65-F5344CB8AC3E}">
        <p14:creationId xmlns:p14="http://schemas.microsoft.com/office/powerpoint/2010/main" val="146447771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The new manager knows what is expected of them</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It’s just a </a:t>
            </a:r>
            <a:r>
              <a:rPr lang="en-US" dirty="0" smtClean="0">
                <a:ea typeface="Times New Roman"/>
              </a:rPr>
              <a:t>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 </a:t>
            </a:r>
            <a:r>
              <a:rPr lang="en-US" dirty="0">
                <a:ea typeface="Times New Roman"/>
                <a:cs typeface="Times New Roman"/>
              </a:rPr>
              <a:t>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solidFill>
                  <a:srgbClr val="FF0000"/>
                </a:solidFill>
                <a:ea typeface="Times New Roman"/>
              </a:rPr>
              <a:t>A manager’s expected work statistics</a:t>
            </a:r>
            <a:endParaRPr lang="en-US" dirty="0">
              <a:ea typeface="Times New Roman"/>
            </a:endParaRP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smtClean="0"/>
          </a:p>
        </p:txBody>
      </p:sp>
    </p:spTree>
    <p:extLst>
      <p:ext uri="{BB962C8B-B14F-4D97-AF65-F5344CB8AC3E}">
        <p14:creationId xmlns:p14="http://schemas.microsoft.com/office/powerpoint/2010/main" val="26989406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Their joint criteria sheet from Maria’s first </a:t>
            </a:r>
            <a:r>
              <a:rPr lang="en-US" dirty="0" smtClean="0">
                <a:solidFill>
                  <a:srgbClr val="FF0000"/>
                </a:solidFill>
                <a:ea typeface="Times New Roman"/>
              </a:rPr>
              <a:t>days</a:t>
            </a:r>
          </a:p>
          <a:p>
            <a:pPr lvl="1">
              <a:lnSpc>
                <a:spcPct val="115000"/>
              </a:lnSpc>
              <a:spcBef>
                <a:spcPts val="0"/>
              </a:spcBef>
              <a:spcAft>
                <a:spcPts val="1000"/>
              </a:spcAft>
              <a:buFont typeface="+mj-lt"/>
              <a:buAutoNum type="alphaLcParenR"/>
              <a:tabLst>
                <a:tab pos="1085850" algn="l"/>
              </a:tabLst>
            </a:pPr>
            <a:endParaRPr lang="en-US" dirty="0" smtClean="0">
              <a:ea typeface="Times New Roman"/>
            </a:endParaRPr>
          </a:p>
          <a:p>
            <a:pPr lvl="0">
              <a:lnSpc>
                <a:spcPct val="115000"/>
              </a:lnSpc>
              <a:spcBef>
                <a:spcPts val="0"/>
              </a:spcBef>
              <a:spcAft>
                <a:spcPts val="1000"/>
              </a:spcAft>
              <a:buFont typeface="+mj-lt"/>
              <a:buAutoNum type="arabicPeriod" startAt="9"/>
              <a:tabLst>
                <a:tab pos="457200" algn="l"/>
              </a:tabLst>
            </a:pPr>
            <a:r>
              <a:rPr lang="en-US" dirty="0" smtClean="0">
                <a:ea typeface="Times New Roman"/>
                <a:cs typeface="Times New Roman"/>
              </a:rPr>
              <a:t>What </a:t>
            </a:r>
            <a:r>
              <a:rPr lang="en-US" dirty="0">
                <a:ea typeface="Times New Roman"/>
                <a:cs typeface="Times New Roman"/>
              </a:rPr>
              <a:t>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Staying within her budget</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smtClean="0"/>
          </a:p>
        </p:txBody>
      </p:sp>
    </p:spTree>
    <p:extLst>
      <p:ext uri="{BB962C8B-B14F-4D97-AF65-F5344CB8AC3E}">
        <p14:creationId xmlns:p14="http://schemas.microsoft.com/office/powerpoint/2010/main" val="10515526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Six: Motivating Managers</a:t>
            </a:r>
            <a:endParaRPr lang="en-US" dirty="0" smtClean="0"/>
          </a:p>
        </p:txBody>
      </p:sp>
      <p:sp>
        <p:nvSpPr>
          <p:cNvPr id="23555" name="Content Placeholder 2"/>
          <p:cNvSpPr>
            <a:spLocks noGrp="1"/>
          </p:cNvSpPr>
          <p:nvPr>
            <p:ph idx="1"/>
          </p:nvPr>
        </p:nvSpPr>
        <p:spPr/>
        <p:txBody>
          <a:bodyPr>
            <a:normAutofit/>
          </a:bodyPr>
          <a:lstStyle/>
          <a:p>
            <a:pPr marL="0"/>
            <a:r>
              <a:rPr lang="en-US" dirty="0"/>
              <a:t>E</a:t>
            </a:r>
            <a:r>
              <a:rPr lang="en-US" dirty="0" smtClean="0"/>
              <a:t>mployee </a:t>
            </a:r>
            <a:r>
              <a:rPr lang="en-US" dirty="0"/>
              <a:t>motivation is not an exact science and needs to be personalized to the individual employee or employee group.  One employee can be motivated by monetary gain, while another is moved by personal recognition</a:t>
            </a:r>
            <a:r>
              <a:rPr lang="en-US" dirty="0" smtClean="0"/>
              <a:t>.</a:t>
            </a:r>
          </a:p>
        </p:txBody>
      </p:sp>
      <p:sp>
        <p:nvSpPr>
          <p:cNvPr id="23556" name="Text Placeholder 3"/>
          <p:cNvSpPr>
            <a:spLocks noGrp="1"/>
          </p:cNvSpPr>
          <p:nvPr>
            <p:ph type="body" sz="quarter" idx="4294967295"/>
          </p:nvPr>
        </p:nvSpPr>
        <p:spPr>
          <a:xfrm>
            <a:off x="7391400" y="381000"/>
            <a:ext cx="1752600" cy="2590800"/>
          </a:xfrm>
          <a:ln>
            <a:miter lim="800000"/>
            <a:headEnd/>
            <a:tailEnd/>
          </a:ln>
        </p:spPr>
        <p:txBody>
          <a:bodyPr>
            <a:normAutofit fontScale="55000" lnSpcReduction="20000"/>
          </a:bodyPr>
          <a:lstStyle/>
          <a:p>
            <a:pPr>
              <a:lnSpc>
                <a:spcPct val="115000"/>
              </a:lnSpc>
              <a:spcBef>
                <a:spcPts val="0"/>
              </a:spcBef>
              <a:spcAft>
                <a:spcPts val="1000"/>
              </a:spcAft>
            </a:pPr>
            <a:r>
              <a:rPr lang="en-US" dirty="0">
                <a:latin typeface="Cambria"/>
                <a:ea typeface="Times New Roman"/>
              </a:rPr>
              <a:t>Really great people make you feel that you, too, can become great.</a:t>
            </a:r>
            <a:endParaRPr lang="en-US" sz="2400" dirty="0">
              <a:ea typeface="Times New Roman"/>
            </a:endParaRPr>
          </a:p>
          <a:p>
            <a:pPr algn="ctr">
              <a:lnSpc>
                <a:spcPct val="115000"/>
              </a:lnSpc>
              <a:spcBef>
                <a:spcPts val="0"/>
              </a:spcBef>
              <a:spcAft>
                <a:spcPts val="1000"/>
              </a:spcAft>
            </a:pPr>
            <a:r>
              <a:rPr lang="en-US" dirty="0">
                <a:latin typeface="Cambria"/>
                <a:ea typeface="Times New Roman"/>
              </a:rPr>
              <a:t>Mark Twain</a:t>
            </a:r>
            <a:endParaRPr lang="en-US" sz="2400" dirty="0">
              <a:ea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Provide the Needed Resources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65606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Create a Shared Vision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81966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Bonuses and Incentives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940228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Give Credit for Good Work</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647731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Keep Them Challenged</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38511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53188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1504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ea typeface="Times New Roman"/>
              </a:rPr>
              <a:t>Support and </a:t>
            </a:r>
            <a:r>
              <a:rPr lang="en-US" dirty="0" smtClean="0">
                <a:ea typeface="Times New Roman"/>
              </a:rPr>
              <a:t>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Which </a:t>
            </a:r>
            <a:r>
              <a:rPr lang="en-US" dirty="0">
                <a:ea typeface="Times New Roman"/>
                <a:cs typeface="Times New Roman"/>
              </a:rPr>
              <a:t>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ea typeface="Times New Roman"/>
              </a:rPr>
              <a:t>A list of expected job duties and assignments</a:t>
            </a: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smtClean="0"/>
          </a:p>
        </p:txBody>
      </p:sp>
    </p:spTree>
    <p:extLst>
      <p:ext uri="{BB962C8B-B14F-4D97-AF65-F5344CB8AC3E}">
        <p14:creationId xmlns:p14="http://schemas.microsoft.com/office/powerpoint/2010/main" val="10015042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ea typeface="Times New Roman"/>
              </a:rPr>
              <a:t>To motivate employees to meet or exceed a goal</a:t>
            </a: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a:t>
            </a:r>
            <a:r>
              <a:rPr lang="en-US" dirty="0" smtClean="0">
                <a:ea typeface="Times New Roman"/>
              </a:rPr>
              <a:t>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ea typeface="Times New Roman"/>
              </a:rPr>
              <a:t>They can be customized</a:t>
            </a:r>
          </a:p>
          <a:p>
            <a:endParaRPr lang="en-US" dirty="0" smtClean="0"/>
          </a:p>
        </p:txBody>
      </p:sp>
    </p:spTree>
    <p:extLst>
      <p:ext uri="{BB962C8B-B14F-4D97-AF65-F5344CB8AC3E}">
        <p14:creationId xmlns:p14="http://schemas.microsoft.com/office/powerpoint/2010/main" val="113346427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ea typeface="Times New Roman"/>
              </a:rPr>
              <a:t>Be sincere</a:t>
            </a: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a:t>
            </a:r>
            <a:r>
              <a:rPr lang="en-US" dirty="0" smtClean="0">
                <a:ea typeface="Times New Roman"/>
              </a:rPr>
              <a:t>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Which </a:t>
            </a:r>
            <a:r>
              <a:rPr lang="en-US" dirty="0">
                <a:ea typeface="Times New Roman"/>
                <a:cs typeface="Times New Roman"/>
              </a:rPr>
              <a:t>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ea typeface="Times New Roman"/>
              </a:rPr>
              <a:t>Praising an employee for getting a customer compliment</a:t>
            </a: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11334642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ea typeface="Times New Roman"/>
              </a:rPr>
              <a:t>They can become </a:t>
            </a:r>
            <a:r>
              <a:rPr lang="en-US" dirty="0" smtClean="0">
                <a:ea typeface="Times New Roman"/>
              </a:rPr>
              <a:t>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 </a:t>
            </a:r>
            <a:r>
              <a:rPr lang="en-US" dirty="0">
                <a:ea typeface="Times New Roman"/>
                <a:cs typeface="Times New Roman"/>
              </a:rPr>
              <a:t>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ea typeface="Times New Roman"/>
              </a:rPr>
              <a:t>Allowing them more job responsibilities</a:t>
            </a: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smtClean="0"/>
          </a:p>
        </p:txBody>
      </p:sp>
    </p:spTree>
    <p:extLst>
      <p:ext uri="{BB962C8B-B14F-4D97-AF65-F5344CB8AC3E}">
        <p14:creationId xmlns:p14="http://schemas.microsoft.com/office/powerpoint/2010/main" val="113346427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ea typeface="Times New Roman"/>
              </a:rPr>
              <a:t>A cash certificate</a:t>
            </a: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a:t>
            </a:r>
            <a:r>
              <a:rPr lang="en-US" dirty="0" smtClean="0">
                <a:ea typeface="Times New Roman"/>
              </a:rPr>
              <a:t>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ea typeface="Times New Roman"/>
              </a:rPr>
              <a:t>Assigned her to train new employees</a:t>
            </a: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smtClean="0"/>
          </a:p>
        </p:txBody>
      </p:sp>
    </p:spTree>
    <p:extLst>
      <p:ext uri="{BB962C8B-B14F-4D97-AF65-F5344CB8AC3E}">
        <p14:creationId xmlns:p14="http://schemas.microsoft.com/office/powerpoint/2010/main" val="113346427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solidFill>
                  <a:srgbClr val="FF0000"/>
                </a:solidFill>
                <a:ea typeface="Times New Roman"/>
              </a:rPr>
              <a:t>Support and </a:t>
            </a:r>
            <a:r>
              <a:rPr lang="en-US" dirty="0" smtClean="0">
                <a:solidFill>
                  <a:srgbClr val="FF0000"/>
                </a:solidFill>
                <a:ea typeface="Times New Roman"/>
              </a:rPr>
              <a:t>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Which </a:t>
            </a:r>
            <a:r>
              <a:rPr lang="en-US" dirty="0">
                <a:ea typeface="Times New Roman"/>
                <a:cs typeface="Times New Roman"/>
              </a:rPr>
              <a:t>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 list of expected job duties and assignments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smtClean="0"/>
          </a:p>
        </p:txBody>
      </p:sp>
    </p:spTree>
    <p:extLst>
      <p:ext uri="{BB962C8B-B14F-4D97-AF65-F5344CB8AC3E}">
        <p14:creationId xmlns:p14="http://schemas.microsoft.com/office/powerpoint/2010/main" val="2498401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dirty="0"/>
              <a:t>The More They Learn, the More Responsibility They Get</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680934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To motivate employees to meet or exceed a goal</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a:t>
            </a:r>
            <a:r>
              <a:rPr lang="en-US" dirty="0" smtClean="0">
                <a:ea typeface="Times New Roman"/>
              </a:rPr>
              <a:t>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smtClean="0">
                <a:ea typeface="Times New Roman"/>
                <a:cs typeface="Times New Roman"/>
              </a:rPr>
              <a:t>What </a:t>
            </a:r>
            <a:r>
              <a:rPr lang="en-US" dirty="0">
                <a:ea typeface="Times New Roman"/>
                <a:cs typeface="Times New Roman"/>
              </a:rPr>
              <a:t>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 customized</a:t>
            </a:r>
            <a:endParaRPr lang="en-US" dirty="0">
              <a:ea typeface="Times New Roman"/>
            </a:endParaRPr>
          </a:p>
          <a:p>
            <a:endParaRPr lang="en-US" dirty="0" smtClean="0"/>
          </a:p>
        </p:txBody>
      </p:sp>
    </p:spTree>
    <p:extLst>
      <p:ext uri="{BB962C8B-B14F-4D97-AF65-F5344CB8AC3E}">
        <p14:creationId xmlns:p14="http://schemas.microsoft.com/office/powerpoint/2010/main" val="32398802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solidFill>
                  <a:srgbClr val="FF0000"/>
                </a:solidFill>
                <a:ea typeface="Times New Roman"/>
              </a:rPr>
              <a:t>Be sincere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a:t>
            </a:r>
            <a:r>
              <a:rPr lang="en-US" dirty="0" smtClean="0">
                <a:ea typeface="Times New Roman"/>
              </a:rPr>
              <a:t>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Which </a:t>
            </a:r>
            <a:r>
              <a:rPr lang="en-US" dirty="0">
                <a:ea typeface="Times New Roman"/>
                <a:cs typeface="Times New Roman"/>
              </a:rPr>
              <a:t>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solidFill>
                  <a:srgbClr val="FF0000"/>
                </a:solidFill>
                <a:ea typeface="Times New Roman"/>
              </a:rPr>
              <a:t>Praising an employee for getting a customer compliment</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81593360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become </a:t>
            </a:r>
            <a:r>
              <a:rPr lang="en-US" dirty="0" smtClean="0">
                <a:solidFill>
                  <a:srgbClr val="FF0000"/>
                </a:solidFill>
                <a:ea typeface="Times New Roman"/>
              </a:rPr>
              <a:t>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smtClean="0">
                <a:ea typeface="Times New Roman"/>
                <a:cs typeface="Times New Roman"/>
              </a:rPr>
              <a:t>What </a:t>
            </a:r>
            <a:r>
              <a:rPr lang="en-US" dirty="0">
                <a:ea typeface="Times New Roman"/>
                <a:cs typeface="Times New Roman"/>
              </a:rPr>
              <a:t>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solidFill>
                  <a:srgbClr val="FF0000"/>
                </a:solidFill>
                <a:ea typeface="Times New Roman"/>
              </a:rPr>
              <a:t>Allowing them more job responsibilities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smtClean="0"/>
          </a:p>
        </p:txBody>
      </p:sp>
    </p:spTree>
    <p:extLst>
      <p:ext uri="{BB962C8B-B14F-4D97-AF65-F5344CB8AC3E}">
        <p14:creationId xmlns:p14="http://schemas.microsoft.com/office/powerpoint/2010/main" val="413642478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endParaRPr lang="en-US" dirty="0" smtClean="0"/>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solidFill>
                  <a:srgbClr val="FF0000"/>
                </a:solidFill>
                <a:ea typeface="Times New Roman"/>
              </a:rPr>
              <a:t>A cash certificate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a:t>
            </a:r>
            <a:r>
              <a:rPr lang="en-US" dirty="0" smtClean="0">
                <a:ea typeface="Times New Roman"/>
              </a:rPr>
              <a:t>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a:t>
            </a:r>
            <a:r>
              <a:rPr lang="en-US" dirty="0">
                <a:ea typeface="Times New Roman"/>
                <a:cs typeface="Times New Roman"/>
              </a:rPr>
              <a:t>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solidFill>
                  <a:srgbClr val="FF0000"/>
                </a:solidFill>
                <a:ea typeface="Times New Roman"/>
              </a:rPr>
              <a:t>Assigned her to train new employees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smtClean="0"/>
          </a:p>
        </p:txBody>
      </p:sp>
    </p:spTree>
    <p:extLst>
      <p:ext uri="{BB962C8B-B14F-4D97-AF65-F5344CB8AC3E}">
        <p14:creationId xmlns:p14="http://schemas.microsoft.com/office/powerpoint/2010/main" val="265595153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Seven: Signs of Poor Management</a:t>
            </a:r>
            <a:endParaRPr lang="en-US" dirty="0" smtClean="0"/>
          </a:p>
        </p:txBody>
      </p:sp>
      <p:sp>
        <p:nvSpPr>
          <p:cNvPr id="28675" name="Content Placeholder 2"/>
          <p:cNvSpPr>
            <a:spLocks noGrp="1"/>
          </p:cNvSpPr>
          <p:nvPr>
            <p:ph idx="1"/>
          </p:nvPr>
        </p:nvSpPr>
        <p:spPr>
          <a:xfrm>
            <a:off x="533400" y="1600200"/>
            <a:ext cx="6400800" cy="4525963"/>
          </a:xfrm>
        </p:spPr>
        <p:txBody>
          <a:bodyPr>
            <a:normAutofit/>
          </a:bodyPr>
          <a:lstStyle/>
          <a:p>
            <a:pPr marL="0"/>
            <a:r>
              <a:rPr lang="en-US" dirty="0"/>
              <a:t>Poor management can be an important factor when it comes to the functionality of the office and company.  When management is not up to par, it can cause problems with other employees, including morale and job performance. </a:t>
            </a:r>
          </a:p>
        </p:txBody>
      </p:sp>
      <p:sp>
        <p:nvSpPr>
          <p:cNvPr id="2867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Calibri"/>
              </a:rPr>
              <a:t>Not only must we be good, but we must also be good for something.</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David Henry Thoreau</a:t>
            </a:r>
            <a:endParaRPr lang="en-US" sz="2400" dirty="0">
              <a:ea typeface="Times New Roman"/>
              <a:cs typeface="Calibri"/>
            </a:endParaRP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Missed Deadlines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2972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Team Turnover</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850440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Losing Customers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374841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Little or No Growth</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498519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73832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6637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746153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ea typeface="Times New Roman"/>
              </a:rPr>
              <a:t>It can throw off other employee’s </a:t>
            </a:r>
            <a:r>
              <a:rPr lang="en-US" dirty="0" smtClean="0">
                <a:ea typeface="Times New Roman"/>
              </a:rPr>
              <a:t>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How </a:t>
            </a:r>
            <a:r>
              <a:rPr lang="en-US" dirty="0">
                <a:ea typeface="Times New Roman"/>
                <a:cs typeface="Times New Roman"/>
              </a:rPr>
              <a:t>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ea typeface="Times New Roman"/>
              </a:rPr>
              <a:t>Monitor for patterns</a:t>
            </a: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26783869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ea typeface="Times New Roman"/>
              </a:rPr>
              <a:t>The manager is not working well with the group</a:t>
            </a: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a:t>
            </a:r>
            <a:r>
              <a:rPr lang="en-US" dirty="0" smtClean="0">
                <a:ea typeface="Times New Roman"/>
              </a:rPr>
              <a:t>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ea typeface="Times New Roman"/>
              </a:rPr>
              <a:t>New team members will have to be brought up to speed</a:t>
            </a: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267812783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ea typeface="Times New Roman"/>
              </a:rPr>
              <a:t>Follow up with the </a:t>
            </a:r>
            <a:r>
              <a:rPr lang="en-US" dirty="0" smtClean="0">
                <a:ea typeface="Times New Roman"/>
              </a:rPr>
              <a:t>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Make rude or offensive comments about his/her team</a:t>
            </a: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267812783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ea typeface="Times New Roman"/>
              </a:rPr>
              <a:t>Has not learned any new skills</a:t>
            </a:r>
          </a:p>
          <a:p>
            <a:pPr lvl="1">
              <a:lnSpc>
                <a:spcPct val="115000"/>
              </a:lnSpc>
              <a:spcBef>
                <a:spcPts val="0"/>
              </a:spcBef>
              <a:spcAft>
                <a:spcPts val="1000"/>
              </a:spcAft>
              <a:buFont typeface="+mj-lt"/>
              <a:buAutoNum type="alphaLcParenR"/>
            </a:pPr>
            <a:r>
              <a:rPr lang="en-US" dirty="0">
                <a:ea typeface="Times New Roman"/>
              </a:rPr>
              <a:t>Increased number of vacation days </a:t>
            </a:r>
            <a:r>
              <a:rPr lang="en-US" dirty="0" smtClean="0">
                <a:ea typeface="Times New Roman"/>
              </a:rPr>
              <a:t>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How </a:t>
            </a:r>
            <a:r>
              <a:rPr lang="en-US" dirty="0">
                <a:ea typeface="Times New Roman"/>
                <a:cs typeface="Times New Roman"/>
              </a:rPr>
              <a:t>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ea typeface="Times New Roman"/>
              </a:rPr>
              <a:t>Given additional training in various areas</a:t>
            </a:r>
          </a:p>
        </p:txBody>
      </p:sp>
    </p:spTree>
    <p:extLst>
      <p:ext uri="{BB962C8B-B14F-4D97-AF65-F5344CB8AC3E}">
        <p14:creationId xmlns:p14="http://schemas.microsoft.com/office/powerpoint/2010/main" val="267812783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ea typeface="Times New Roman"/>
              </a:rPr>
              <a:t>High employee turnover on his team</a:t>
            </a: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a:t>
            </a:r>
            <a:r>
              <a:rPr lang="en-US" dirty="0" smtClean="0">
                <a:ea typeface="Times New Roman"/>
              </a:rPr>
              <a:t>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Instead </a:t>
            </a:r>
            <a:r>
              <a:rPr lang="en-US" dirty="0">
                <a:ea typeface="Times New Roman"/>
                <a:cs typeface="Times New Roman"/>
              </a:rPr>
              <a:t>of firing him, what did Nancy do for Peter to improve at work?</a:t>
            </a:r>
          </a:p>
          <a:p>
            <a:pPr lvl="1">
              <a:lnSpc>
                <a:spcPct val="115000"/>
              </a:lnSpc>
              <a:spcBef>
                <a:spcPts val="0"/>
              </a:spcBef>
              <a:spcAft>
                <a:spcPts val="0"/>
              </a:spcAft>
              <a:buFont typeface="+mj-lt"/>
              <a:buAutoNum type="alphaLcParenR"/>
            </a:pPr>
            <a:r>
              <a:rPr lang="en-US" dirty="0">
                <a:ea typeface="Times New Roman"/>
              </a:rPr>
              <a:t>Gave him a plan to help increase skills and improve duties</a:t>
            </a: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smtClean="0"/>
          </a:p>
        </p:txBody>
      </p:sp>
    </p:spTree>
    <p:extLst>
      <p:ext uri="{BB962C8B-B14F-4D97-AF65-F5344CB8AC3E}">
        <p14:creationId xmlns:p14="http://schemas.microsoft.com/office/powerpoint/2010/main" val="267812783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It can throw off other employee’s </a:t>
            </a:r>
            <a:r>
              <a:rPr lang="en-US" dirty="0" smtClean="0">
                <a:solidFill>
                  <a:srgbClr val="FF0000"/>
                </a:solidFill>
                <a:ea typeface="Times New Roman"/>
              </a:rPr>
              <a:t>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smtClean="0">
                <a:ea typeface="Times New Roman"/>
                <a:cs typeface="Times New Roman"/>
              </a:rPr>
              <a:t>How </a:t>
            </a:r>
            <a:r>
              <a:rPr lang="en-US" dirty="0">
                <a:ea typeface="Times New Roman"/>
                <a:cs typeface="Times New Roman"/>
              </a:rPr>
              <a:t>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Monitor for patterns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911936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 is not working well with the group</a:t>
            </a:r>
            <a:endParaRPr lang="en-US" dirty="0">
              <a:ea typeface="Times New Roman"/>
            </a:endParaRP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a:t>
            </a:r>
            <a:r>
              <a:rPr lang="en-US" dirty="0" smtClean="0">
                <a:ea typeface="Times New Roman"/>
              </a:rPr>
              <a:t>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smtClean="0">
                <a:ea typeface="Times New Roman"/>
                <a:cs typeface="Times New Roman"/>
              </a:rPr>
              <a:t>What </a:t>
            </a:r>
            <a:r>
              <a:rPr lang="en-US" dirty="0">
                <a:ea typeface="Times New Roman"/>
                <a:cs typeface="Times New Roman"/>
              </a:rPr>
              <a:t>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solidFill>
                  <a:srgbClr val="FF0000"/>
                </a:solidFill>
                <a:ea typeface="Times New Roman"/>
              </a:rPr>
              <a:t>New team members will have to be brought up to speed</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363794451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Follow up with the </a:t>
            </a:r>
            <a:r>
              <a:rPr lang="en-US" dirty="0" smtClean="0">
                <a:solidFill>
                  <a:srgbClr val="FF0000"/>
                </a:solidFill>
                <a:ea typeface="Times New Roman"/>
              </a:rPr>
              <a:t>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smtClean="0">
                <a:ea typeface="Times New Roman"/>
                <a:cs typeface="Times New Roman"/>
              </a:rPr>
              <a:t>What </a:t>
            </a:r>
            <a:r>
              <a:rPr lang="en-US" dirty="0">
                <a:ea typeface="Times New Roman"/>
                <a:cs typeface="Times New Roman"/>
              </a:rPr>
              <a:t>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Make rude or offensive comments about his/her team</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42395277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solidFill>
                  <a:srgbClr val="FF0000"/>
                </a:solidFill>
                <a:ea typeface="Times New Roman"/>
              </a:rPr>
              <a:t>Has not learned any new skills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Increased number of vacation days </a:t>
            </a:r>
            <a:r>
              <a:rPr lang="en-US" dirty="0" smtClean="0">
                <a:ea typeface="Times New Roman"/>
              </a:rPr>
              <a:t>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smtClean="0">
                <a:ea typeface="Times New Roman"/>
                <a:cs typeface="Times New Roman"/>
              </a:rPr>
              <a:t>How </a:t>
            </a:r>
            <a:r>
              <a:rPr lang="en-US" dirty="0">
                <a:ea typeface="Times New Roman"/>
                <a:cs typeface="Times New Roman"/>
              </a:rPr>
              <a:t>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Given additional training in various areas</a:t>
            </a:r>
            <a:endParaRPr lang="en-US" dirty="0">
              <a:ea typeface="Times New Roman"/>
            </a:endParaRPr>
          </a:p>
        </p:txBody>
      </p:sp>
    </p:spTree>
    <p:extLst>
      <p:ext uri="{BB962C8B-B14F-4D97-AF65-F5344CB8AC3E}">
        <p14:creationId xmlns:p14="http://schemas.microsoft.com/office/powerpoint/2010/main" val="26241618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High employee turnover on his team</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a:t>
            </a:r>
            <a:r>
              <a:rPr lang="en-US" dirty="0" smtClean="0">
                <a:ea typeface="Times New Roman"/>
              </a:rPr>
              <a:t>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Instead </a:t>
            </a:r>
            <a:r>
              <a:rPr lang="en-US" dirty="0">
                <a:ea typeface="Times New Roman"/>
                <a:cs typeface="Times New Roman"/>
              </a:rPr>
              <a:t>of firing him, what did Nancy do for Peter to improve at work?</a:t>
            </a:r>
          </a:p>
          <a:p>
            <a:pPr lvl="1">
              <a:lnSpc>
                <a:spcPct val="115000"/>
              </a:lnSpc>
              <a:spcBef>
                <a:spcPts val="0"/>
              </a:spcBef>
              <a:spcAft>
                <a:spcPts val="0"/>
              </a:spcAft>
              <a:buFont typeface="+mj-lt"/>
              <a:buAutoNum type="alphaLcParenR"/>
            </a:pPr>
            <a:r>
              <a:rPr lang="en-US" dirty="0">
                <a:solidFill>
                  <a:srgbClr val="FF0000"/>
                </a:solidFill>
                <a:ea typeface="Times New Roman"/>
              </a:rPr>
              <a:t>Gave him a plan to help increase skills and improve duties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smtClean="0"/>
          </a:p>
        </p:txBody>
      </p:sp>
    </p:spTree>
    <p:extLst>
      <p:ext uri="{BB962C8B-B14F-4D97-AF65-F5344CB8AC3E}">
        <p14:creationId xmlns:p14="http://schemas.microsoft.com/office/powerpoint/2010/main" val="3551835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17736</Words>
  <Application>Microsoft Office PowerPoint</Application>
  <PresentationFormat>On-screen Show (4:3)</PresentationFormat>
  <Paragraphs>1759</Paragraphs>
  <Slides>165</Slides>
  <Notes>63</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Grooming a New Manager</vt:lpstr>
      <vt:lpstr>Set Specific Goals</vt:lpstr>
      <vt:lpstr>Authority (What They Can and Can’t Do)</vt:lpstr>
      <vt:lpstr>Create a Shared Vision</vt:lpstr>
      <vt:lpstr>The More They Learn, the More Responsibility They Get</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Coaching and Mentoring (I)</vt:lpstr>
      <vt:lpstr>Writing Performance Reviews</vt:lpstr>
      <vt:lpstr>Provide Clear and Timely Feedback</vt:lpstr>
      <vt:lpstr>Praise in Public, Criticize in Private</vt:lpstr>
      <vt:lpstr>Make Sure Your Door is Always Open</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Coaching and Mentoring (II)</vt:lpstr>
      <vt:lpstr>Offer Advice, Not the Solution</vt:lpstr>
      <vt:lpstr>Create a Supportive Environment</vt:lpstr>
      <vt:lpstr>Build Ownership</vt:lpstr>
      <vt:lpstr>360 Degree Feedback</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Measuring Performance</vt:lpstr>
      <vt:lpstr>Staying Within Their Budget</vt:lpstr>
      <vt:lpstr>Setting Measurable Objectives</vt:lpstr>
      <vt:lpstr>Skip Level Feedback</vt:lpstr>
      <vt:lpstr>Collaborate on Criteria to be Evaluated</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Motivating Managers</vt:lpstr>
      <vt:lpstr>Provide the Needed Resources</vt:lpstr>
      <vt:lpstr>Bonuses and Incentives</vt:lpstr>
      <vt:lpstr>Give Credit for Good Work</vt:lpstr>
      <vt:lpstr>Keep Them Challenged</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Signs of Poor Management</vt:lpstr>
      <vt:lpstr>Missed Deadlines</vt:lpstr>
      <vt:lpstr>Team Turnover</vt:lpstr>
      <vt:lpstr>Losing Customers</vt:lpstr>
      <vt:lpstr>Little or No Growth</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Trust Your Team of Managers</vt:lpstr>
      <vt:lpstr>Do Not Micromanage</vt:lpstr>
      <vt:lpstr>Promote Open and Honest Communication</vt:lpstr>
      <vt:lpstr>Reward Initiative</vt:lpstr>
      <vt:lpstr>Trust, But Verify</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When an Employee Complains About Their Manager</vt:lpstr>
      <vt:lpstr>Keep the Information Confidential</vt:lpstr>
      <vt:lpstr>Gather Information from Both Sides</vt:lpstr>
      <vt:lpstr>Coach or Delegate the Solution</vt:lpstr>
      <vt:lpstr>Follow-up with the Manager or Employee</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When Do You Step In?</vt:lpstr>
      <vt:lpstr>Unsafe or Dangerous Events</vt:lpstr>
      <vt:lpstr>Legal Ramifications</vt:lpstr>
      <vt:lpstr>Severe Financial Costs</vt:lpstr>
      <vt:lpstr>Repeated Failures after Coaching Has Occurred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Remember These Basic Qualities</vt:lpstr>
      <vt:lpstr>Express Confidence in Their Abilities</vt:lpstr>
      <vt:lpstr>Practice What You Preach</vt:lpstr>
      <vt:lpstr>Have an Open Door</vt:lpstr>
      <vt:lpstr>Their Success is Your Success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2013-06-21T19:00:01Z</dcterms:created>
  <dcterms:modified xsi:type="dcterms:W3CDTF">2014-12-05T20:21:39Z</dcterms:modified>
</cp:coreProperties>
</file>