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9.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0.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1.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2.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5.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6.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7.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8.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1.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2.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3.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4.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
  <p:sldMasterIdLst>
    <p:sldMasterId id="2147483648" r:id="rId1"/>
  </p:sldMasterIdLst>
  <p:notesMasterIdLst>
    <p:notesMasterId r:id="rId117"/>
  </p:notesMasterIdLst>
  <p:sldIdLst>
    <p:sldId id="322" r:id="rId2"/>
    <p:sldId id="323" r:id="rId3"/>
    <p:sldId id="324" r:id="rId4"/>
    <p:sldId id="327" r:id="rId5"/>
    <p:sldId id="330" r:id="rId6"/>
    <p:sldId id="329" r:id="rId7"/>
    <p:sldId id="417" r:id="rId8"/>
    <p:sldId id="418" r:id="rId9"/>
    <p:sldId id="419" r:id="rId10"/>
    <p:sldId id="476" r:id="rId11"/>
    <p:sldId id="477" r:id="rId12"/>
    <p:sldId id="478" r:id="rId13"/>
    <p:sldId id="479" r:id="rId14"/>
    <p:sldId id="480" r:id="rId15"/>
    <p:sldId id="331" r:id="rId16"/>
    <p:sldId id="334" r:id="rId17"/>
    <p:sldId id="333" r:id="rId18"/>
    <p:sldId id="426" r:id="rId19"/>
    <p:sldId id="424" r:id="rId20"/>
    <p:sldId id="526" r:id="rId21"/>
    <p:sldId id="481" r:id="rId22"/>
    <p:sldId id="482" r:id="rId23"/>
    <p:sldId id="483" r:id="rId24"/>
    <p:sldId id="484" r:id="rId25"/>
    <p:sldId id="485" r:id="rId26"/>
    <p:sldId id="335" r:id="rId27"/>
    <p:sldId id="336" r:id="rId28"/>
    <p:sldId id="337" r:id="rId29"/>
    <p:sldId id="431" r:id="rId30"/>
    <p:sldId id="339" r:id="rId31"/>
    <p:sldId id="527" r:id="rId32"/>
    <p:sldId id="486" r:id="rId33"/>
    <p:sldId id="487" r:id="rId34"/>
    <p:sldId id="488" r:id="rId35"/>
    <p:sldId id="489" r:id="rId36"/>
    <p:sldId id="490" r:id="rId37"/>
    <p:sldId id="340" r:id="rId38"/>
    <p:sldId id="341" r:id="rId39"/>
    <p:sldId id="344" r:id="rId40"/>
    <p:sldId id="437" r:id="rId41"/>
    <p:sldId id="438" r:id="rId42"/>
    <p:sldId id="528" r:id="rId43"/>
    <p:sldId id="491" r:id="rId44"/>
    <p:sldId id="492" r:id="rId45"/>
    <p:sldId id="493" r:id="rId46"/>
    <p:sldId id="494" r:id="rId47"/>
    <p:sldId id="495" r:id="rId48"/>
    <p:sldId id="345" r:id="rId49"/>
    <p:sldId id="346" r:id="rId50"/>
    <p:sldId id="349" r:id="rId51"/>
    <p:sldId id="348" r:id="rId52"/>
    <p:sldId id="443" r:id="rId53"/>
    <p:sldId id="529" r:id="rId54"/>
    <p:sldId id="496" r:id="rId55"/>
    <p:sldId id="497" r:id="rId56"/>
    <p:sldId id="498" r:id="rId57"/>
    <p:sldId id="499" r:id="rId58"/>
    <p:sldId id="500" r:id="rId59"/>
    <p:sldId id="351" r:id="rId60"/>
    <p:sldId id="352" r:id="rId61"/>
    <p:sldId id="355" r:id="rId62"/>
    <p:sldId id="449" r:id="rId63"/>
    <p:sldId id="354" r:id="rId64"/>
    <p:sldId id="530" r:id="rId65"/>
    <p:sldId id="501" r:id="rId66"/>
    <p:sldId id="502" r:id="rId67"/>
    <p:sldId id="503" r:id="rId68"/>
    <p:sldId id="504" r:id="rId69"/>
    <p:sldId id="505" r:id="rId70"/>
    <p:sldId id="356" r:id="rId71"/>
    <p:sldId id="360" r:id="rId72"/>
    <p:sldId id="359" r:id="rId73"/>
    <p:sldId id="455" r:id="rId74"/>
    <p:sldId id="358" r:id="rId75"/>
    <p:sldId id="531" r:id="rId76"/>
    <p:sldId id="506" r:id="rId77"/>
    <p:sldId id="507" r:id="rId78"/>
    <p:sldId id="508" r:id="rId79"/>
    <p:sldId id="509" r:id="rId80"/>
    <p:sldId id="510" r:id="rId81"/>
    <p:sldId id="361" r:id="rId82"/>
    <p:sldId id="365" r:id="rId83"/>
    <p:sldId id="364" r:id="rId84"/>
    <p:sldId id="461" r:id="rId85"/>
    <p:sldId id="363" r:id="rId86"/>
    <p:sldId id="532" r:id="rId87"/>
    <p:sldId id="511" r:id="rId88"/>
    <p:sldId id="512" r:id="rId89"/>
    <p:sldId id="513" r:id="rId90"/>
    <p:sldId id="514" r:id="rId91"/>
    <p:sldId id="515" r:id="rId92"/>
    <p:sldId id="366" r:id="rId93"/>
    <p:sldId id="370" r:id="rId94"/>
    <p:sldId id="369" r:id="rId95"/>
    <p:sldId id="466" r:id="rId96"/>
    <p:sldId id="368" r:id="rId97"/>
    <p:sldId id="533" r:id="rId98"/>
    <p:sldId id="516" r:id="rId99"/>
    <p:sldId id="517" r:id="rId100"/>
    <p:sldId id="518" r:id="rId101"/>
    <p:sldId id="519" r:id="rId102"/>
    <p:sldId id="520" r:id="rId103"/>
    <p:sldId id="371" r:id="rId104"/>
    <p:sldId id="376" r:id="rId105"/>
    <p:sldId id="375" r:id="rId106"/>
    <p:sldId id="373" r:id="rId107"/>
    <p:sldId id="535" r:id="rId108"/>
    <p:sldId id="534" r:id="rId109"/>
    <p:sldId id="521" r:id="rId110"/>
    <p:sldId id="522" r:id="rId111"/>
    <p:sldId id="523" r:id="rId112"/>
    <p:sldId id="524" r:id="rId113"/>
    <p:sldId id="525" r:id="rId114"/>
    <p:sldId id="319" r:id="rId115"/>
    <p:sldId id="320" r:id="rId1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517" autoAdjust="0"/>
  </p:normalViewPr>
  <p:slideViewPr>
    <p:cSldViewPr>
      <p:cViewPr>
        <p:scale>
          <a:sx n="93" d="100"/>
          <a:sy n="93" d="100"/>
        </p:scale>
        <p:origin x="-774" y="15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99484-9C87-454B-BEFC-B897AC8B546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92211616-105E-4DEA-9B7E-5A38534952A1}">
      <dgm:prSet phldrT="[Text]" custT="1"/>
      <dgm:spPr/>
      <dgm:t>
        <a:bodyPr/>
        <a:lstStyle/>
        <a:p>
          <a:r>
            <a:rPr lang="en-US" sz="2800" dirty="0" smtClean="0">
              <a:solidFill>
                <a:schemeClr val="bg1"/>
              </a:solidFill>
              <a:effectLst/>
              <a:latin typeface="+mn-lt"/>
              <a:ea typeface="+mn-ea"/>
              <a:cs typeface="+mn-cs"/>
            </a:rPr>
            <a:t>Determine life coaching purpose</a:t>
          </a:r>
          <a:endParaRPr lang="en-US" sz="2800" dirty="0">
            <a:solidFill>
              <a:schemeClr val="bg1"/>
            </a:solidFill>
          </a:endParaRPr>
        </a:p>
      </dgm:t>
    </dgm:pt>
    <dgm:pt modelId="{EA70F282-3593-4AA6-8F9D-95CAFB47509C}" type="parTrans" cxnId="{9DA6C280-1653-4235-9737-4FA3B878FFFA}">
      <dgm:prSet/>
      <dgm:spPr/>
      <dgm:t>
        <a:bodyPr/>
        <a:lstStyle/>
        <a:p>
          <a:endParaRPr lang="en-US" sz="2800">
            <a:solidFill>
              <a:schemeClr val="bg1"/>
            </a:solidFill>
          </a:endParaRPr>
        </a:p>
      </dgm:t>
    </dgm:pt>
    <dgm:pt modelId="{6E028EEB-1DCB-4AC0-BC9E-AA42AF393356}" type="sibTrans" cxnId="{9DA6C280-1653-4235-9737-4FA3B878FFFA}">
      <dgm:prSet/>
      <dgm:spPr/>
      <dgm:t>
        <a:bodyPr/>
        <a:lstStyle/>
        <a:p>
          <a:endParaRPr lang="en-US" sz="2800">
            <a:solidFill>
              <a:schemeClr val="bg1"/>
            </a:solidFill>
          </a:endParaRPr>
        </a:p>
      </dgm:t>
    </dgm:pt>
    <dgm:pt modelId="{AD0CA0D3-BE0A-4CBB-BC8F-1D1CB4A78CCB}">
      <dgm:prSet phldrT="[Text]" custT="1"/>
      <dgm:spPr/>
      <dgm:t>
        <a:bodyPr/>
        <a:lstStyle/>
        <a:p>
          <a:r>
            <a:rPr lang="en-US" sz="2800" dirty="0" smtClean="0">
              <a:solidFill>
                <a:schemeClr val="bg1"/>
              </a:solidFill>
              <a:effectLst/>
              <a:latin typeface="+mn-lt"/>
              <a:ea typeface="+mn-ea"/>
              <a:cs typeface="+mn-cs"/>
            </a:rPr>
            <a:t>Know tools and techniques</a:t>
          </a:r>
          <a:endParaRPr lang="en-US" sz="2800" dirty="0">
            <a:solidFill>
              <a:schemeClr val="bg1"/>
            </a:solidFill>
          </a:endParaRPr>
        </a:p>
      </dgm:t>
    </dgm:pt>
    <dgm:pt modelId="{89C8D14F-B634-48AA-8322-C7EEAC9DBE1D}" type="parTrans" cxnId="{AA2EF600-2443-4C61-A7A3-9D67AD6D9FCF}">
      <dgm:prSet/>
      <dgm:spPr/>
      <dgm:t>
        <a:bodyPr/>
        <a:lstStyle/>
        <a:p>
          <a:endParaRPr lang="en-US" sz="2800">
            <a:solidFill>
              <a:schemeClr val="bg1"/>
            </a:solidFill>
          </a:endParaRPr>
        </a:p>
      </dgm:t>
    </dgm:pt>
    <dgm:pt modelId="{E05D64E3-A5D6-4562-809B-C53D1F41DF5D}" type="sibTrans" cxnId="{AA2EF600-2443-4C61-A7A3-9D67AD6D9FCF}">
      <dgm:prSet/>
      <dgm:spPr/>
      <dgm:t>
        <a:bodyPr/>
        <a:lstStyle/>
        <a:p>
          <a:endParaRPr lang="en-US" sz="2800">
            <a:solidFill>
              <a:schemeClr val="bg1"/>
            </a:solidFill>
          </a:endParaRPr>
        </a:p>
      </dgm:t>
    </dgm:pt>
    <dgm:pt modelId="{F1B1AE36-E348-4857-9A83-0FAC088B238E}">
      <dgm:prSet phldrT="[Text]" custT="1"/>
      <dgm:spPr/>
      <dgm:t>
        <a:bodyPr/>
        <a:lstStyle/>
        <a:p>
          <a:r>
            <a:rPr lang="en-US" sz="2800" dirty="0" smtClean="0">
              <a:solidFill>
                <a:schemeClr val="bg1"/>
              </a:solidFill>
            </a:rPr>
            <a:t>Outline session</a:t>
          </a:r>
          <a:endParaRPr lang="en-US" sz="2800" dirty="0">
            <a:solidFill>
              <a:schemeClr val="bg1"/>
            </a:solidFill>
          </a:endParaRPr>
        </a:p>
      </dgm:t>
    </dgm:pt>
    <dgm:pt modelId="{C0A4D4CF-CD44-4C39-BD97-C13109A2B4F3}" type="parTrans" cxnId="{FACFCCE8-1AA0-4022-9EBF-7FA32A45EE15}">
      <dgm:prSet/>
      <dgm:spPr/>
      <dgm:t>
        <a:bodyPr/>
        <a:lstStyle/>
        <a:p>
          <a:endParaRPr lang="en-US" sz="2800">
            <a:solidFill>
              <a:schemeClr val="bg1"/>
            </a:solidFill>
          </a:endParaRPr>
        </a:p>
      </dgm:t>
    </dgm:pt>
    <dgm:pt modelId="{EEE04273-0878-4415-9CE6-CD2AFADD2B66}" type="sibTrans" cxnId="{FACFCCE8-1AA0-4022-9EBF-7FA32A45EE15}">
      <dgm:prSet/>
      <dgm:spPr/>
      <dgm:t>
        <a:bodyPr/>
        <a:lstStyle/>
        <a:p>
          <a:endParaRPr lang="en-US" sz="2800">
            <a:solidFill>
              <a:schemeClr val="bg1"/>
            </a:solidFill>
          </a:endParaRPr>
        </a:p>
      </dgm:t>
    </dgm:pt>
    <dgm:pt modelId="{46B62CF4-446E-4CDF-AEEF-68A40D2D875F}" type="pres">
      <dgm:prSet presAssocID="{00499484-9C87-454B-BEFC-B897AC8B5460}" presName="Name0" presStyleCnt="0">
        <dgm:presLayoutVars>
          <dgm:dir/>
          <dgm:resizeHandles val="exact"/>
        </dgm:presLayoutVars>
      </dgm:prSet>
      <dgm:spPr/>
      <dgm:t>
        <a:bodyPr/>
        <a:lstStyle/>
        <a:p>
          <a:endParaRPr lang="en-US"/>
        </a:p>
      </dgm:t>
    </dgm:pt>
    <dgm:pt modelId="{4C66F4B2-EA52-482F-9F49-A0B1000A19CA}" type="pres">
      <dgm:prSet presAssocID="{92211616-105E-4DEA-9B7E-5A38534952A1}" presName="node" presStyleLbl="node1" presStyleIdx="0" presStyleCnt="3">
        <dgm:presLayoutVars>
          <dgm:bulletEnabled val="1"/>
        </dgm:presLayoutVars>
      </dgm:prSet>
      <dgm:spPr/>
      <dgm:t>
        <a:bodyPr/>
        <a:lstStyle/>
        <a:p>
          <a:endParaRPr lang="en-US"/>
        </a:p>
      </dgm:t>
    </dgm:pt>
    <dgm:pt modelId="{072E82D0-997C-4E04-81A4-8684BEF9618A}" type="pres">
      <dgm:prSet presAssocID="{6E028EEB-1DCB-4AC0-BC9E-AA42AF393356}" presName="sibTrans" presStyleCnt="0"/>
      <dgm:spPr/>
    </dgm:pt>
    <dgm:pt modelId="{9ED92483-6750-42B9-85D6-60ADCA5CF551}" type="pres">
      <dgm:prSet presAssocID="{AD0CA0D3-BE0A-4CBB-BC8F-1D1CB4A78CCB}" presName="node" presStyleLbl="node1" presStyleIdx="1" presStyleCnt="3">
        <dgm:presLayoutVars>
          <dgm:bulletEnabled val="1"/>
        </dgm:presLayoutVars>
      </dgm:prSet>
      <dgm:spPr/>
      <dgm:t>
        <a:bodyPr/>
        <a:lstStyle/>
        <a:p>
          <a:endParaRPr lang="en-US"/>
        </a:p>
      </dgm:t>
    </dgm:pt>
    <dgm:pt modelId="{2A6E01F9-BA82-4CF1-834C-C73997EF7C3A}" type="pres">
      <dgm:prSet presAssocID="{E05D64E3-A5D6-4562-809B-C53D1F41DF5D}" presName="sibTrans" presStyleCnt="0"/>
      <dgm:spPr/>
    </dgm:pt>
    <dgm:pt modelId="{81E25804-1A4A-4A93-82D7-0BE245E3388F}" type="pres">
      <dgm:prSet presAssocID="{F1B1AE36-E348-4857-9A83-0FAC088B238E}" presName="node" presStyleLbl="node1" presStyleIdx="2" presStyleCnt="3" custLinFactNeighborX="513" custLinFactNeighborY="0">
        <dgm:presLayoutVars>
          <dgm:bulletEnabled val="1"/>
        </dgm:presLayoutVars>
      </dgm:prSet>
      <dgm:spPr/>
      <dgm:t>
        <a:bodyPr/>
        <a:lstStyle/>
        <a:p>
          <a:endParaRPr lang="en-US"/>
        </a:p>
      </dgm:t>
    </dgm:pt>
  </dgm:ptLst>
  <dgm:cxnLst>
    <dgm:cxn modelId="{4D38E2AB-7109-4577-A8FB-7A3662794657}" type="presOf" srcId="{AD0CA0D3-BE0A-4CBB-BC8F-1D1CB4A78CCB}" destId="{9ED92483-6750-42B9-85D6-60ADCA5CF551}" srcOrd="0" destOrd="0" presId="urn:microsoft.com/office/officeart/2005/8/layout/hList6"/>
    <dgm:cxn modelId="{9DA6C280-1653-4235-9737-4FA3B878FFFA}" srcId="{00499484-9C87-454B-BEFC-B897AC8B5460}" destId="{92211616-105E-4DEA-9B7E-5A38534952A1}" srcOrd="0" destOrd="0" parTransId="{EA70F282-3593-4AA6-8F9D-95CAFB47509C}" sibTransId="{6E028EEB-1DCB-4AC0-BC9E-AA42AF393356}"/>
    <dgm:cxn modelId="{AA2EF600-2443-4C61-A7A3-9D67AD6D9FCF}" srcId="{00499484-9C87-454B-BEFC-B897AC8B5460}" destId="{AD0CA0D3-BE0A-4CBB-BC8F-1D1CB4A78CCB}" srcOrd="1" destOrd="0" parTransId="{89C8D14F-B634-48AA-8322-C7EEAC9DBE1D}" sibTransId="{E05D64E3-A5D6-4562-809B-C53D1F41DF5D}"/>
    <dgm:cxn modelId="{105FF13E-B4B4-4EF1-AE8A-D482889EB77E}" type="presOf" srcId="{00499484-9C87-454B-BEFC-B897AC8B5460}" destId="{46B62CF4-446E-4CDF-AEEF-68A40D2D875F}" srcOrd="0" destOrd="0" presId="urn:microsoft.com/office/officeart/2005/8/layout/hList6"/>
    <dgm:cxn modelId="{FACFCCE8-1AA0-4022-9EBF-7FA32A45EE15}" srcId="{00499484-9C87-454B-BEFC-B897AC8B5460}" destId="{F1B1AE36-E348-4857-9A83-0FAC088B238E}" srcOrd="2" destOrd="0" parTransId="{C0A4D4CF-CD44-4C39-BD97-C13109A2B4F3}" sibTransId="{EEE04273-0878-4415-9CE6-CD2AFADD2B66}"/>
    <dgm:cxn modelId="{032007F2-CACA-47E5-9D43-4A8DEB6E9AAD}" type="presOf" srcId="{92211616-105E-4DEA-9B7E-5A38534952A1}" destId="{4C66F4B2-EA52-482F-9F49-A0B1000A19CA}" srcOrd="0" destOrd="0" presId="urn:microsoft.com/office/officeart/2005/8/layout/hList6"/>
    <dgm:cxn modelId="{83804F35-E6AD-4430-B914-59C26940CCBA}" type="presOf" srcId="{F1B1AE36-E348-4857-9A83-0FAC088B238E}" destId="{81E25804-1A4A-4A93-82D7-0BE245E3388F}" srcOrd="0" destOrd="0" presId="urn:microsoft.com/office/officeart/2005/8/layout/hList6"/>
    <dgm:cxn modelId="{2627C77C-9FDE-4812-8FDD-514DC77EC0B4}" type="presParOf" srcId="{46B62CF4-446E-4CDF-AEEF-68A40D2D875F}" destId="{4C66F4B2-EA52-482F-9F49-A0B1000A19CA}" srcOrd="0" destOrd="0" presId="urn:microsoft.com/office/officeart/2005/8/layout/hList6"/>
    <dgm:cxn modelId="{034F394B-BA30-4C91-BF44-912C63CA5013}" type="presParOf" srcId="{46B62CF4-446E-4CDF-AEEF-68A40D2D875F}" destId="{072E82D0-997C-4E04-81A4-8684BEF9618A}" srcOrd="1" destOrd="0" presId="urn:microsoft.com/office/officeart/2005/8/layout/hList6"/>
    <dgm:cxn modelId="{83D508A7-E929-4877-986F-4901B4C26FCA}" type="presParOf" srcId="{46B62CF4-446E-4CDF-AEEF-68A40D2D875F}" destId="{9ED92483-6750-42B9-85D6-60ADCA5CF551}" srcOrd="2" destOrd="0" presId="urn:microsoft.com/office/officeart/2005/8/layout/hList6"/>
    <dgm:cxn modelId="{5CF949D0-095B-46F9-9E66-9B383F54D298}" type="presParOf" srcId="{46B62CF4-446E-4CDF-AEEF-68A40D2D875F}" destId="{2A6E01F9-BA82-4CF1-834C-C73997EF7C3A}" srcOrd="3" destOrd="0" presId="urn:microsoft.com/office/officeart/2005/8/layout/hList6"/>
    <dgm:cxn modelId="{35247F1A-1E00-4868-8A17-C407BC3A2E7B}" type="presParOf" srcId="{46B62CF4-446E-4CDF-AEEF-68A40D2D875F}" destId="{81E25804-1A4A-4A93-82D7-0BE245E3388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D7CF2E-67E4-48CE-8D30-5C89F54E8930}"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BE2DB89-064C-4839-9E7B-9DDB2A1AA1FB}">
      <dgm:prSet phldrT="[Text]" custT="1"/>
      <dgm:spPr/>
      <dgm:t>
        <a:bodyPr/>
        <a:lstStyle/>
        <a:p>
          <a:r>
            <a:rPr lang="en-US" sz="2800" dirty="0" smtClean="0">
              <a:solidFill>
                <a:schemeClr val="bg1"/>
              </a:solidFill>
              <a:effectLst/>
              <a:latin typeface="+mn-lt"/>
              <a:ea typeface="+mn-ea"/>
              <a:cs typeface="+mn-cs"/>
            </a:rPr>
            <a:t>Take small steps</a:t>
          </a:r>
        </a:p>
        <a:p>
          <a:endParaRPr lang="en-US" sz="2800" dirty="0">
            <a:solidFill>
              <a:schemeClr val="bg1"/>
            </a:solidFill>
          </a:endParaRPr>
        </a:p>
      </dgm:t>
    </dgm:pt>
    <dgm:pt modelId="{A7876654-3144-41F5-8FDF-A7C939D7D5A3}" type="parTrans" cxnId="{A36295C5-5B70-4C14-AE70-7ACDA86C1CAE}">
      <dgm:prSet/>
      <dgm:spPr/>
      <dgm:t>
        <a:bodyPr/>
        <a:lstStyle/>
        <a:p>
          <a:endParaRPr lang="en-US" sz="2800">
            <a:solidFill>
              <a:schemeClr val="bg1"/>
            </a:solidFill>
          </a:endParaRPr>
        </a:p>
      </dgm:t>
    </dgm:pt>
    <dgm:pt modelId="{8813F544-0984-4411-A395-B5978BECD027}" type="sibTrans" cxnId="{A36295C5-5B70-4C14-AE70-7ACDA86C1CAE}">
      <dgm:prSet/>
      <dgm:spPr/>
      <dgm:t>
        <a:bodyPr/>
        <a:lstStyle/>
        <a:p>
          <a:endParaRPr lang="en-US" sz="2800">
            <a:solidFill>
              <a:schemeClr val="bg1"/>
            </a:solidFill>
          </a:endParaRPr>
        </a:p>
      </dgm:t>
    </dgm:pt>
    <dgm:pt modelId="{A2C8BE6D-31E1-486F-9304-59B785395455}">
      <dgm:prSet phldrT="[Text]" custT="1"/>
      <dgm:spPr/>
      <dgm:t>
        <a:bodyPr/>
        <a:lstStyle/>
        <a:p>
          <a:r>
            <a:rPr lang="en-US" sz="2800" dirty="0" smtClean="0">
              <a:solidFill>
                <a:schemeClr val="bg1"/>
              </a:solidFill>
              <a:effectLst/>
              <a:latin typeface="+mn-lt"/>
              <a:ea typeface="+mn-ea"/>
              <a:cs typeface="+mn-cs"/>
            </a:rPr>
            <a:t>Reward yourself</a:t>
          </a:r>
        </a:p>
        <a:p>
          <a:endParaRPr lang="en-US" sz="2800" dirty="0">
            <a:solidFill>
              <a:schemeClr val="bg1"/>
            </a:solidFill>
          </a:endParaRPr>
        </a:p>
      </dgm:t>
    </dgm:pt>
    <dgm:pt modelId="{A0FFFFCB-BD38-451A-82B2-5162F2FEADD6}" type="parTrans" cxnId="{1F8FDDD6-F111-486D-9856-D738E8F3EE65}">
      <dgm:prSet/>
      <dgm:spPr/>
      <dgm:t>
        <a:bodyPr/>
        <a:lstStyle/>
        <a:p>
          <a:endParaRPr lang="en-US" sz="2800">
            <a:solidFill>
              <a:schemeClr val="bg1"/>
            </a:solidFill>
          </a:endParaRPr>
        </a:p>
      </dgm:t>
    </dgm:pt>
    <dgm:pt modelId="{BB8D2641-9C4A-44F9-95C0-FAD1F065021A}" type="sibTrans" cxnId="{1F8FDDD6-F111-486D-9856-D738E8F3EE65}">
      <dgm:prSet/>
      <dgm:spPr/>
      <dgm:t>
        <a:bodyPr/>
        <a:lstStyle/>
        <a:p>
          <a:endParaRPr lang="en-US" sz="2800">
            <a:solidFill>
              <a:schemeClr val="bg1"/>
            </a:solidFill>
          </a:endParaRPr>
        </a:p>
      </dgm:t>
    </dgm:pt>
    <dgm:pt modelId="{BE787784-88E8-4EB4-81E4-2CBE3C5E39CF}">
      <dgm:prSet phldrT="[Text]" custT="1"/>
      <dgm:spPr/>
      <dgm:t>
        <a:bodyPr/>
        <a:lstStyle/>
        <a:p>
          <a:r>
            <a:rPr lang="en-US" sz="2800" dirty="0" smtClean="0">
              <a:solidFill>
                <a:schemeClr val="bg1"/>
              </a:solidFill>
              <a:effectLst/>
              <a:latin typeface="+mn-lt"/>
              <a:ea typeface="+mn-ea"/>
              <a:cs typeface="+mn-cs"/>
            </a:rPr>
            <a:t>Don’t be afraid to ask for help</a:t>
          </a:r>
        </a:p>
        <a:p>
          <a:endParaRPr lang="en-US" sz="2800" dirty="0">
            <a:solidFill>
              <a:schemeClr val="bg1"/>
            </a:solidFill>
          </a:endParaRPr>
        </a:p>
      </dgm:t>
    </dgm:pt>
    <dgm:pt modelId="{254819BC-35F7-4156-8121-628D7E48FDF7}" type="parTrans" cxnId="{7A86CAF7-34CA-4C27-B6F3-6086D9BA1B9C}">
      <dgm:prSet/>
      <dgm:spPr/>
      <dgm:t>
        <a:bodyPr/>
        <a:lstStyle/>
        <a:p>
          <a:endParaRPr lang="en-US" sz="2800">
            <a:solidFill>
              <a:schemeClr val="bg1"/>
            </a:solidFill>
          </a:endParaRPr>
        </a:p>
      </dgm:t>
    </dgm:pt>
    <dgm:pt modelId="{A84264F3-028C-405A-9B69-1B2C807C0BF3}" type="sibTrans" cxnId="{7A86CAF7-34CA-4C27-B6F3-6086D9BA1B9C}">
      <dgm:prSet/>
      <dgm:spPr/>
      <dgm:t>
        <a:bodyPr/>
        <a:lstStyle/>
        <a:p>
          <a:endParaRPr lang="en-US" sz="2800">
            <a:solidFill>
              <a:schemeClr val="bg1"/>
            </a:solidFill>
          </a:endParaRPr>
        </a:p>
      </dgm:t>
    </dgm:pt>
    <dgm:pt modelId="{1BF42D29-4310-4A6F-AA50-B80B5CB62482}" type="pres">
      <dgm:prSet presAssocID="{E0D7CF2E-67E4-48CE-8D30-5C89F54E8930}" presName="Name0" presStyleCnt="0">
        <dgm:presLayoutVars>
          <dgm:dir/>
          <dgm:resizeHandles val="exact"/>
        </dgm:presLayoutVars>
      </dgm:prSet>
      <dgm:spPr/>
      <dgm:t>
        <a:bodyPr/>
        <a:lstStyle/>
        <a:p>
          <a:endParaRPr lang="en-US"/>
        </a:p>
      </dgm:t>
    </dgm:pt>
    <dgm:pt modelId="{C37F1A6F-CB14-4194-82DE-39A179840EFE}" type="pres">
      <dgm:prSet presAssocID="{1BE2DB89-064C-4839-9E7B-9DDB2A1AA1FB}" presName="node" presStyleLbl="node1" presStyleIdx="0" presStyleCnt="3" custLinFactNeighborX="-513" custLinFactNeighborY="1684">
        <dgm:presLayoutVars>
          <dgm:bulletEnabled val="1"/>
        </dgm:presLayoutVars>
      </dgm:prSet>
      <dgm:spPr/>
      <dgm:t>
        <a:bodyPr/>
        <a:lstStyle/>
        <a:p>
          <a:endParaRPr lang="en-US"/>
        </a:p>
      </dgm:t>
    </dgm:pt>
    <dgm:pt modelId="{FE449050-9CD0-4810-AEB4-7F2959D99011}" type="pres">
      <dgm:prSet presAssocID="{8813F544-0984-4411-A395-B5978BECD027}" presName="sibTrans" presStyleCnt="0"/>
      <dgm:spPr/>
    </dgm:pt>
    <dgm:pt modelId="{04E67A88-1A89-44FF-85E7-6AFBC456140B}" type="pres">
      <dgm:prSet presAssocID="{A2C8BE6D-31E1-486F-9304-59B785395455}" presName="node" presStyleLbl="node1" presStyleIdx="1" presStyleCnt="3">
        <dgm:presLayoutVars>
          <dgm:bulletEnabled val="1"/>
        </dgm:presLayoutVars>
      </dgm:prSet>
      <dgm:spPr/>
      <dgm:t>
        <a:bodyPr/>
        <a:lstStyle/>
        <a:p>
          <a:endParaRPr lang="en-US"/>
        </a:p>
      </dgm:t>
    </dgm:pt>
    <dgm:pt modelId="{83FBF4E8-9F32-4AC8-80F3-1B88FFE89A8F}" type="pres">
      <dgm:prSet presAssocID="{BB8D2641-9C4A-44F9-95C0-FAD1F065021A}" presName="sibTrans" presStyleCnt="0"/>
      <dgm:spPr/>
    </dgm:pt>
    <dgm:pt modelId="{17153AA2-7C48-4EC5-A266-ED1D11954658}" type="pres">
      <dgm:prSet presAssocID="{BE787784-88E8-4EB4-81E4-2CBE3C5E39CF}" presName="node" presStyleLbl="node1" presStyleIdx="2" presStyleCnt="3">
        <dgm:presLayoutVars>
          <dgm:bulletEnabled val="1"/>
        </dgm:presLayoutVars>
      </dgm:prSet>
      <dgm:spPr/>
      <dgm:t>
        <a:bodyPr/>
        <a:lstStyle/>
        <a:p>
          <a:endParaRPr lang="en-US"/>
        </a:p>
      </dgm:t>
    </dgm:pt>
  </dgm:ptLst>
  <dgm:cxnLst>
    <dgm:cxn modelId="{A36295C5-5B70-4C14-AE70-7ACDA86C1CAE}" srcId="{E0D7CF2E-67E4-48CE-8D30-5C89F54E8930}" destId="{1BE2DB89-064C-4839-9E7B-9DDB2A1AA1FB}" srcOrd="0" destOrd="0" parTransId="{A7876654-3144-41F5-8FDF-A7C939D7D5A3}" sibTransId="{8813F544-0984-4411-A395-B5978BECD027}"/>
    <dgm:cxn modelId="{67A2E58F-BA89-4EC8-8907-D6AFD7D5081C}" type="presOf" srcId="{BE787784-88E8-4EB4-81E4-2CBE3C5E39CF}" destId="{17153AA2-7C48-4EC5-A266-ED1D11954658}" srcOrd="0" destOrd="0" presId="urn:microsoft.com/office/officeart/2005/8/layout/hList6"/>
    <dgm:cxn modelId="{39A9A42D-01F7-43FD-B5C5-AFEFCDE5FFB6}" type="presOf" srcId="{1BE2DB89-064C-4839-9E7B-9DDB2A1AA1FB}" destId="{C37F1A6F-CB14-4194-82DE-39A179840EFE}" srcOrd="0" destOrd="0" presId="urn:microsoft.com/office/officeart/2005/8/layout/hList6"/>
    <dgm:cxn modelId="{7A86CAF7-34CA-4C27-B6F3-6086D9BA1B9C}" srcId="{E0D7CF2E-67E4-48CE-8D30-5C89F54E8930}" destId="{BE787784-88E8-4EB4-81E4-2CBE3C5E39CF}" srcOrd="2" destOrd="0" parTransId="{254819BC-35F7-4156-8121-628D7E48FDF7}" sibTransId="{A84264F3-028C-405A-9B69-1B2C807C0BF3}"/>
    <dgm:cxn modelId="{E503E395-3FE4-42E3-A5E2-9ECDA84E3CED}" type="presOf" srcId="{E0D7CF2E-67E4-48CE-8D30-5C89F54E8930}" destId="{1BF42D29-4310-4A6F-AA50-B80B5CB62482}" srcOrd="0" destOrd="0" presId="urn:microsoft.com/office/officeart/2005/8/layout/hList6"/>
    <dgm:cxn modelId="{B4042130-812F-4DB9-AFD3-AC0535434374}" type="presOf" srcId="{A2C8BE6D-31E1-486F-9304-59B785395455}" destId="{04E67A88-1A89-44FF-85E7-6AFBC456140B}" srcOrd="0" destOrd="0" presId="urn:microsoft.com/office/officeart/2005/8/layout/hList6"/>
    <dgm:cxn modelId="{1F8FDDD6-F111-486D-9856-D738E8F3EE65}" srcId="{E0D7CF2E-67E4-48CE-8D30-5C89F54E8930}" destId="{A2C8BE6D-31E1-486F-9304-59B785395455}" srcOrd="1" destOrd="0" parTransId="{A0FFFFCB-BD38-451A-82B2-5162F2FEADD6}" sibTransId="{BB8D2641-9C4A-44F9-95C0-FAD1F065021A}"/>
    <dgm:cxn modelId="{33FF8D4A-C6FA-4DDB-921A-02731FF9C475}" type="presParOf" srcId="{1BF42D29-4310-4A6F-AA50-B80B5CB62482}" destId="{C37F1A6F-CB14-4194-82DE-39A179840EFE}" srcOrd="0" destOrd="0" presId="urn:microsoft.com/office/officeart/2005/8/layout/hList6"/>
    <dgm:cxn modelId="{11DE25D0-FD7D-45BC-98EB-4DD0A1C7B0E2}" type="presParOf" srcId="{1BF42D29-4310-4A6F-AA50-B80B5CB62482}" destId="{FE449050-9CD0-4810-AEB4-7F2959D99011}" srcOrd="1" destOrd="0" presId="urn:microsoft.com/office/officeart/2005/8/layout/hList6"/>
    <dgm:cxn modelId="{95B744FB-FFB8-4BE2-A8D0-865B0CC27DE9}" type="presParOf" srcId="{1BF42D29-4310-4A6F-AA50-B80B5CB62482}" destId="{04E67A88-1A89-44FF-85E7-6AFBC456140B}" srcOrd="2" destOrd="0" presId="urn:microsoft.com/office/officeart/2005/8/layout/hList6"/>
    <dgm:cxn modelId="{C8CFA8CE-60CC-4166-952D-FA6A8B9E6FC0}" type="presParOf" srcId="{1BF42D29-4310-4A6F-AA50-B80B5CB62482}" destId="{83FBF4E8-9F32-4AC8-80F3-1B88FFE89A8F}" srcOrd="3" destOrd="0" presId="urn:microsoft.com/office/officeart/2005/8/layout/hList6"/>
    <dgm:cxn modelId="{5F5D5462-4FB6-4223-ABA9-C2670883E76C}" type="presParOf" srcId="{1BF42D29-4310-4A6F-AA50-B80B5CB62482}" destId="{17153AA2-7C48-4EC5-A266-ED1D1195465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Zack has recently decided to enlist the help of a life coach</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He meets with Carrie to begin discussing what Zack wants to accomplish.</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Carrie decides to set up a game plan with Zack. </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Zack thanks Carrie for helping him reach goals.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535F2E51-E068-4A3E-907F-6104C7DF35D5}" type="presOf" srcId="{3FAF1F68-0AE9-4A2A-9CFE-583B9359D0CA}" destId="{54796DA8-267B-4C6E-B615-157312E52E6F}"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443AADA0-782C-41F3-A945-BC9A95978F5E}" type="presOf" srcId="{CFF21C87-3E94-49B9-A2DB-69D4BD3747EC}" destId="{D2982C0A-1F65-4923-99BC-CFA63435FD48}" srcOrd="0" destOrd="0" presId="urn:microsoft.com/office/officeart/2008/layout/PictureAccentList"/>
    <dgm:cxn modelId="{567F0B6E-C669-4959-9E78-A5DD5ABD0EFE}" type="presOf" srcId="{354AFA17-BFAE-436C-9203-E59117485D04}" destId="{459D425F-8305-45F1-B5C0-3395FDE6B1C6}" srcOrd="0" destOrd="0" presId="urn:microsoft.com/office/officeart/2008/layout/PictureAccentList"/>
    <dgm:cxn modelId="{F191B053-5DBD-4831-BFF7-AE911271C2F7}" type="presOf" srcId="{BC0324F0-DACA-4C29-A6D2-82694E2FD70F}" destId="{BBED3512-8F77-4C85-8195-77FB7F2D2A65}" srcOrd="0" destOrd="0" presId="urn:microsoft.com/office/officeart/2008/layout/PictureAccentList"/>
    <dgm:cxn modelId="{511E527E-A765-4953-AB50-2C9DBFE71B47}" type="presOf" srcId="{181325FE-B485-4460-A2E5-76DC90EC1434}" destId="{A8C81E62-673C-47B8-BE83-FBDEF4F87162}"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4501F7E5-CA4E-4CF4-BB59-6F8B439FA56D}" type="presParOf" srcId="{A8C81E62-673C-47B8-BE83-FBDEF4F87162}" destId="{AE2C6FF1-1FA7-4023-95AD-5DF16039A1D8}" srcOrd="0" destOrd="0" presId="urn:microsoft.com/office/officeart/2008/layout/PictureAccentList"/>
    <dgm:cxn modelId="{E3EE7A6D-D416-41AE-B992-16BE4028762C}" type="presParOf" srcId="{AE2C6FF1-1FA7-4023-95AD-5DF16039A1D8}" destId="{10859436-170F-421A-AB99-366FCF9C09FB}" srcOrd="0" destOrd="0" presId="urn:microsoft.com/office/officeart/2008/layout/PictureAccentList"/>
    <dgm:cxn modelId="{850F78D7-8E63-46A4-B6E6-8DB893555429}" type="presParOf" srcId="{10859436-170F-421A-AB99-366FCF9C09FB}" destId="{459D425F-8305-45F1-B5C0-3395FDE6B1C6}" srcOrd="0" destOrd="0" presId="urn:microsoft.com/office/officeart/2008/layout/PictureAccentList"/>
    <dgm:cxn modelId="{BBDB7125-A8C4-415E-AB6F-BCDD6B9AC50B}" type="presParOf" srcId="{AE2C6FF1-1FA7-4023-95AD-5DF16039A1D8}" destId="{E05E1099-2072-4F20-90B1-EFE24F8E50F3}" srcOrd="1" destOrd="0" presId="urn:microsoft.com/office/officeart/2008/layout/PictureAccentList"/>
    <dgm:cxn modelId="{4A2345B9-FCDA-48ED-8BBE-75EF07012B83}" type="presParOf" srcId="{E05E1099-2072-4F20-90B1-EFE24F8E50F3}" destId="{6C8544D0-54C9-4D6C-B8C3-71DF56E4417E}" srcOrd="0" destOrd="0" presId="urn:microsoft.com/office/officeart/2008/layout/PictureAccentList"/>
    <dgm:cxn modelId="{40444F5D-FB97-4E88-8CF8-7E8B6291B7DF}" type="presParOf" srcId="{6C8544D0-54C9-4D6C-B8C3-71DF56E4417E}" destId="{F766F400-10AA-4985-9780-61220982860E}" srcOrd="0" destOrd="0" presId="urn:microsoft.com/office/officeart/2008/layout/PictureAccentList"/>
    <dgm:cxn modelId="{18D8030C-EEF8-4625-80E2-953AA517BEB3}" type="presParOf" srcId="{6C8544D0-54C9-4D6C-B8C3-71DF56E4417E}" destId="{BBED3512-8F77-4C85-8195-77FB7F2D2A65}" srcOrd="1" destOrd="0" presId="urn:microsoft.com/office/officeart/2008/layout/PictureAccentList"/>
    <dgm:cxn modelId="{AF5A19AB-66CA-464D-A2D2-344DD26B5969}" type="presParOf" srcId="{E05E1099-2072-4F20-90B1-EFE24F8E50F3}" destId="{144AF5E4-30FE-4EEB-AF3A-92BA565F6505}" srcOrd="1" destOrd="0" presId="urn:microsoft.com/office/officeart/2008/layout/PictureAccentList"/>
    <dgm:cxn modelId="{0EAF187A-A4CF-4467-9219-CEA828274222}" type="presParOf" srcId="{144AF5E4-30FE-4EEB-AF3A-92BA565F6505}" destId="{45BBF6D2-BC6A-4AF9-AA7C-350AB2C7495D}" srcOrd="0" destOrd="0" presId="urn:microsoft.com/office/officeart/2008/layout/PictureAccentList"/>
    <dgm:cxn modelId="{912F1A51-7FA7-4A81-8CAC-EAE2E74ED2F7}" type="presParOf" srcId="{144AF5E4-30FE-4EEB-AF3A-92BA565F6505}" destId="{54796DA8-267B-4C6E-B615-157312E52E6F}" srcOrd="1" destOrd="0" presId="urn:microsoft.com/office/officeart/2008/layout/PictureAccentList"/>
    <dgm:cxn modelId="{2FB4774D-B560-4FA5-BCC0-9664C679DFDB}" type="presParOf" srcId="{E05E1099-2072-4F20-90B1-EFE24F8E50F3}" destId="{699420FE-F41F-4C32-99FE-233B4B7919B9}" srcOrd="2" destOrd="0" presId="urn:microsoft.com/office/officeart/2008/layout/PictureAccentList"/>
    <dgm:cxn modelId="{9F7E86FA-076D-4C49-9FEB-0D8718D29E7B}" type="presParOf" srcId="{699420FE-F41F-4C32-99FE-233B4B7919B9}" destId="{E4B51F5A-5038-402B-9F58-0C2D81EF8CF8}" srcOrd="0" destOrd="0" presId="urn:microsoft.com/office/officeart/2008/layout/PictureAccentList"/>
    <dgm:cxn modelId="{07C90FE4-A99B-4D07-8D56-D3F0D5A1098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1E2131B-2794-46A2-8FF5-CFB98EB6DA6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2CAA69E-1B18-498C-823A-AAF16402BB3E}">
      <dgm:prSet phldrT="[Text]" custT="1"/>
      <dgm:spPr/>
      <dgm:t>
        <a:bodyPr/>
        <a:lstStyle/>
        <a:p>
          <a:r>
            <a:rPr lang="en-US" sz="3600" dirty="0" smtClean="0">
              <a:solidFill>
                <a:schemeClr val="bg1"/>
              </a:solidFill>
              <a:effectLst/>
              <a:latin typeface="+mn-lt"/>
              <a:ea typeface="+mn-ea"/>
              <a:cs typeface="+mn-cs"/>
            </a:rPr>
            <a:t>Help client find meaning &amp; purpose </a:t>
          </a:r>
          <a:endParaRPr lang="en-US" sz="3600" dirty="0">
            <a:solidFill>
              <a:schemeClr val="bg1"/>
            </a:solidFill>
          </a:endParaRPr>
        </a:p>
      </dgm:t>
    </dgm:pt>
    <dgm:pt modelId="{7E3DD724-314A-4AD1-805F-5648F305FE17}" type="parTrans" cxnId="{9D114D30-FFD2-4394-AE21-E88754694E50}">
      <dgm:prSet/>
      <dgm:spPr/>
      <dgm:t>
        <a:bodyPr/>
        <a:lstStyle/>
        <a:p>
          <a:endParaRPr lang="en-US" sz="3600">
            <a:solidFill>
              <a:schemeClr val="bg1"/>
            </a:solidFill>
          </a:endParaRPr>
        </a:p>
      </dgm:t>
    </dgm:pt>
    <dgm:pt modelId="{01BF0B24-BC22-4760-847C-E19AE462AA21}" type="sibTrans" cxnId="{9D114D30-FFD2-4394-AE21-E88754694E50}">
      <dgm:prSet/>
      <dgm:spPr/>
      <dgm:t>
        <a:bodyPr/>
        <a:lstStyle/>
        <a:p>
          <a:endParaRPr lang="en-US" sz="3600">
            <a:solidFill>
              <a:schemeClr val="bg1"/>
            </a:solidFill>
          </a:endParaRPr>
        </a:p>
      </dgm:t>
    </dgm:pt>
    <dgm:pt modelId="{87A9F1B2-A23E-46F3-B1FE-CB74F9DC7825}">
      <dgm:prSet phldrT="[Text]" custT="1"/>
      <dgm:spPr/>
      <dgm:t>
        <a:bodyPr/>
        <a:lstStyle/>
        <a:p>
          <a:r>
            <a:rPr lang="en-US" sz="3600" dirty="0" smtClean="0">
              <a:solidFill>
                <a:schemeClr val="bg1"/>
              </a:solidFill>
              <a:effectLst/>
              <a:latin typeface="+mn-lt"/>
              <a:ea typeface="+mn-ea"/>
              <a:cs typeface="+mn-cs"/>
            </a:rPr>
            <a:t>Provide support</a:t>
          </a:r>
          <a:endParaRPr lang="en-US" sz="3600" dirty="0">
            <a:solidFill>
              <a:schemeClr val="bg1"/>
            </a:solidFill>
          </a:endParaRPr>
        </a:p>
      </dgm:t>
    </dgm:pt>
    <dgm:pt modelId="{C8979626-F802-4C1B-A1A1-583BBF46CCB3}" type="parTrans" cxnId="{B0C6B323-E5B9-4111-B66D-BCF3CB96CB89}">
      <dgm:prSet/>
      <dgm:spPr/>
      <dgm:t>
        <a:bodyPr/>
        <a:lstStyle/>
        <a:p>
          <a:endParaRPr lang="en-US" sz="3600">
            <a:solidFill>
              <a:schemeClr val="bg1"/>
            </a:solidFill>
          </a:endParaRPr>
        </a:p>
      </dgm:t>
    </dgm:pt>
    <dgm:pt modelId="{5CDAC602-7C15-4AF6-8C0B-820B5A28A6D5}" type="sibTrans" cxnId="{B0C6B323-E5B9-4111-B66D-BCF3CB96CB89}">
      <dgm:prSet/>
      <dgm:spPr/>
      <dgm:t>
        <a:bodyPr/>
        <a:lstStyle/>
        <a:p>
          <a:endParaRPr lang="en-US" sz="3600">
            <a:solidFill>
              <a:schemeClr val="bg1"/>
            </a:solidFill>
          </a:endParaRPr>
        </a:p>
      </dgm:t>
    </dgm:pt>
    <dgm:pt modelId="{B3907C3D-72E0-41D3-8250-0867F8EF6910}">
      <dgm:prSet phldrT="[Text]" custT="1"/>
      <dgm:spPr/>
      <dgm:t>
        <a:bodyPr/>
        <a:lstStyle/>
        <a:p>
          <a:r>
            <a:rPr lang="en-US" sz="3600" dirty="0" smtClean="0">
              <a:solidFill>
                <a:schemeClr val="bg1"/>
              </a:solidFill>
              <a:effectLst/>
              <a:latin typeface="+mn-lt"/>
              <a:ea typeface="+mn-ea"/>
              <a:cs typeface="+mn-cs"/>
            </a:rPr>
            <a:t>Provide strategies</a:t>
          </a:r>
          <a:endParaRPr lang="en-US" sz="3600" dirty="0">
            <a:solidFill>
              <a:schemeClr val="bg1"/>
            </a:solidFill>
          </a:endParaRPr>
        </a:p>
      </dgm:t>
    </dgm:pt>
    <dgm:pt modelId="{DF444C8E-771C-4E4F-B4BB-E575B09D0AF2}" type="parTrans" cxnId="{38B866F9-B730-485E-857A-D322262F5842}">
      <dgm:prSet/>
      <dgm:spPr/>
      <dgm:t>
        <a:bodyPr/>
        <a:lstStyle/>
        <a:p>
          <a:endParaRPr lang="en-US" sz="3600">
            <a:solidFill>
              <a:schemeClr val="bg1"/>
            </a:solidFill>
          </a:endParaRPr>
        </a:p>
      </dgm:t>
    </dgm:pt>
    <dgm:pt modelId="{4882E8E2-7170-4431-B03E-7C8240CC2329}" type="sibTrans" cxnId="{38B866F9-B730-485E-857A-D322262F5842}">
      <dgm:prSet/>
      <dgm:spPr/>
      <dgm:t>
        <a:bodyPr/>
        <a:lstStyle/>
        <a:p>
          <a:endParaRPr lang="en-US" sz="3600">
            <a:solidFill>
              <a:schemeClr val="bg1"/>
            </a:solidFill>
          </a:endParaRPr>
        </a:p>
      </dgm:t>
    </dgm:pt>
    <dgm:pt modelId="{01B0F78E-9E58-47FD-ABDA-23E03A8E694E}" type="pres">
      <dgm:prSet presAssocID="{D1E2131B-2794-46A2-8FF5-CFB98EB6DA62}" presName="diagram" presStyleCnt="0">
        <dgm:presLayoutVars>
          <dgm:dir/>
          <dgm:resizeHandles val="exact"/>
        </dgm:presLayoutVars>
      </dgm:prSet>
      <dgm:spPr/>
      <dgm:t>
        <a:bodyPr/>
        <a:lstStyle/>
        <a:p>
          <a:endParaRPr lang="en-US"/>
        </a:p>
      </dgm:t>
    </dgm:pt>
    <dgm:pt modelId="{387635FA-4F99-47A3-BE18-3056450401D7}" type="pres">
      <dgm:prSet presAssocID="{52CAA69E-1B18-498C-823A-AAF16402BB3E}" presName="node" presStyleLbl="node1" presStyleIdx="0" presStyleCnt="3" custLinFactNeighborX="-106" custLinFactNeighborY="-50">
        <dgm:presLayoutVars>
          <dgm:bulletEnabled val="1"/>
        </dgm:presLayoutVars>
      </dgm:prSet>
      <dgm:spPr/>
      <dgm:t>
        <a:bodyPr/>
        <a:lstStyle/>
        <a:p>
          <a:endParaRPr lang="en-US"/>
        </a:p>
      </dgm:t>
    </dgm:pt>
    <dgm:pt modelId="{F473C538-2D6D-41EF-B885-12F56C431871}" type="pres">
      <dgm:prSet presAssocID="{01BF0B24-BC22-4760-847C-E19AE462AA21}" presName="sibTrans" presStyleCnt="0"/>
      <dgm:spPr/>
    </dgm:pt>
    <dgm:pt modelId="{4206CA3D-6424-4944-B2B5-EC983AC0F2D3}" type="pres">
      <dgm:prSet presAssocID="{87A9F1B2-A23E-46F3-B1FE-CB74F9DC7825}" presName="node" presStyleLbl="node1" presStyleIdx="1" presStyleCnt="3">
        <dgm:presLayoutVars>
          <dgm:bulletEnabled val="1"/>
        </dgm:presLayoutVars>
      </dgm:prSet>
      <dgm:spPr/>
      <dgm:t>
        <a:bodyPr/>
        <a:lstStyle/>
        <a:p>
          <a:endParaRPr lang="en-US"/>
        </a:p>
      </dgm:t>
    </dgm:pt>
    <dgm:pt modelId="{67223915-E9DE-4A13-9B33-EEDCF6B1CC23}" type="pres">
      <dgm:prSet presAssocID="{5CDAC602-7C15-4AF6-8C0B-820B5A28A6D5}" presName="sibTrans" presStyleCnt="0"/>
      <dgm:spPr/>
    </dgm:pt>
    <dgm:pt modelId="{E919FF38-5FB2-4A7E-A81D-CEF31F8D46CB}" type="pres">
      <dgm:prSet presAssocID="{B3907C3D-72E0-41D3-8250-0867F8EF6910}" presName="node" presStyleLbl="node1" presStyleIdx="2" presStyleCnt="3">
        <dgm:presLayoutVars>
          <dgm:bulletEnabled val="1"/>
        </dgm:presLayoutVars>
      </dgm:prSet>
      <dgm:spPr/>
      <dgm:t>
        <a:bodyPr/>
        <a:lstStyle/>
        <a:p>
          <a:endParaRPr lang="en-US"/>
        </a:p>
      </dgm:t>
    </dgm:pt>
  </dgm:ptLst>
  <dgm:cxnLst>
    <dgm:cxn modelId="{B0C6B323-E5B9-4111-B66D-BCF3CB96CB89}" srcId="{D1E2131B-2794-46A2-8FF5-CFB98EB6DA62}" destId="{87A9F1B2-A23E-46F3-B1FE-CB74F9DC7825}" srcOrd="1" destOrd="0" parTransId="{C8979626-F802-4C1B-A1A1-583BBF46CCB3}" sibTransId="{5CDAC602-7C15-4AF6-8C0B-820B5A28A6D5}"/>
    <dgm:cxn modelId="{9D114D30-FFD2-4394-AE21-E88754694E50}" srcId="{D1E2131B-2794-46A2-8FF5-CFB98EB6DA62}" destId="{52CAA69E-1B18-498C-823A-AAF16402BB3E}" srcOrd="0" destOrd="0" parTransId="{7E3DD724-314A-4AD1-805F-5648F305FE17}" sibTransId="{01BF0B24-BC22-4760-847C-E19AE462AA21}"/>
    <dgm:cxn modelId="{38B866F9-B730-485E-857A-D322262F5842}" srcId="{D1E2131B-2794-46A2-8FF5-CFB98EB6DA62}" destId="{B3907C3D-72E0-41D3-8250-0867F8EF6910}" srcOrd="2" destOrd="0" parTransId="{DF444C8E-771C-4E4F-B4BB-E575B09D0AF2}" sibTransId="{4882E8E2-7170-4431-B03E-7C8240CC2329}"/>
    <dgm:cxn modelId="{9CA906E3-EC8E-4A32-BF24-B4EB6DC78DB0}" type="presOf" srcId="{B3907C3D-72E0-41D3-8250-0867F8EF6910}" destId="{E919FF38-5FB2-4A7E-A81D-CEF31F8D46CB}" srcOrd="0" destOrd="0" presId="urn:microsoft.com/office/officeart/2005/8/layout/default"/>
    <dgm:cxn modelId="{86A8ABE6-9ABE-4D66-BD3D-87D7EFEAF601}" type="presOf" srcId="{52CAA69E-1B18-498C-823A-AAF16402BB3E}" destId="{387635FA-4F99-47A3-BE18-3056450401D7}" srcOrd="0" destOrd="0" presId="urn:microsoft.com/office/officeart/2005/8/layout/default"/>
    <dgm:cxn modelId="{12EEBC9F-FA27-4A0C-8D5D-0F533F581346}" type="presOf" srcId="{D1E2131B-2794-46A2-8FF5-CFB98EB6DA62}" destId="{01B0F78E-9E58-47FD-ABDA-23E03A8E694E}" srcOrd="0" destOrd="0" presId="urn:microsoft.com/office/officeart/2005/8/layout/default"/>
    <dgm:cxn modelId="{1C6E5A0E-F3FA-4CF2-9803-B0243A2AD0A3}" type="presOf" srcId="{87A9F1B2-A23E-46F3-B1FE-CB74F9DC7825}" destId="{4206CA3D-6424-4944-B2B5-EC983AC0F2D3}" srcOrd="0" destOrd="0" presId="urn:microsoft.com/office/officeart/2005/8/layout/default"/>
    <dgm:cxn modelId="{55EBD80A-CC59-4795-9BC7-95AC73C893F8}" type="presParOf" srcId="{01B0F78E-9E58-47FD-ABDA-23E03A8E694E}" destId="{387635FA-4F99-47A3-BE18-3056450401D7}" srcOrd="0" destOrd="0" presId="urn:microsoft.com/office/officeart/2005/8/layout/default"/>
    <dgm:cxn modelId="{6DA20B8F-7114-49A9-8EDB-0BDB7D9CBE4D}" type="presParOf" srcId="{01B0F78E-9E58-47FD-ABDA-23E03A8E694E}" destId="{F473C538-2D6D-41EF-B885-12F56C431871}" srcOrd="1" destOrd="0" presId="urn:microsoft.com/office/officeart/2005/8/layout/default"/>
    <dgm:cxn modelId="{605E37B4-50E9-422A-8C5A-4CCA3E69E618}" type="presParOf" srcId="{01B0F78E-9E58-47FD-ABDA-23E03A8E694E}" destId="{4206CA3D-6424-4944-B2B5-EC983AC0F2D3}" srcOrd="2" destOrd="0" presId="urn:microsoft.com/office/officeart/2005/8/layout/default"/>
    <dgm:cxn modelId="{4AE090C7-420D-48C9-9B77-082AA87F7493}" type="presParOf" srcId="{01B0F78E-9E58-47FD-ABDA-23E03A8E694E}" destId="{67223915-E9DE-4A13-9B33-EEDCF6B1CC23}" srcOrd="3" destOrd="0" presId="urn:microsoft.com/office/officeart/2005/8/layout/default"/>
    <dgm:cxn modelId="{BFC3133D-A091-4031-8343-78C9602C24F5}" type="presParOf" srcId="{01B0F78E-9E58-47FD-ABDA-23E03A8E694E}" destId="{E919FF38-5FB2-4A7E-A81D-CEF31F8D46C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8D8F128-E0A5-47A2-B2F4-FD35CAFE499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540C4F-9144-4522-9616-A41133117EE9}">
      <dgm:prSet phldrT="[Text]" custT="1"/>
      <dgm:spPr/>
      <dgm:t>
        <a:bodyPr/>
        <a:lstStyle/>
        <a:p>
          <a:pPr algn="ctr"/>
          <a:r>
            <a:rPr lang="en-US" sz="3200" dirty="0" smtClean="0">
              <a:solidFill>
                <a:schemeClr val="bg1"/>
              </a:solidFill>
              <a:effectLst/>
              <a:latin typeface="+mn-lt"/>
              <a:ea typeface="+mn-ea"/>
              <a:cs typeface="+mn-cs"/>
            </a:rPr>
            <a:t>Discipline is necessary </a:t>
          </a:r>
          <a:endParaRPr lang="en-US" sz="3200" dirty="0">
            <a:solidFill>
              <a:schemeClr val="bg1"/>
            </a:solidFill>
          </a:endParaRPr>
        </a:p>
      </dgm:t>
    </dgm:pt>
    <dgm:pt modelId="{9E153A19-1E6A-48CE-AA17-BF8D9681CE06}" type="parTrans" cxnId="{67F1DCD9-1CBD-42AD-9F55-48F96F2DF690}">
      <dgm:prSet/>
      <dgm:spPr/>
      <dgm:t>
        <a:bodyPr/>
        <a:lstStyle/>
        <a:p>
          <a:pPr algn="ctr"/>
          <a:endParaRPr lang="en-US" sz="3200">
            <a:solidFill>
              <a:schemeClr val="bg1"/>
            </a:solidFill>
          </a:endParaRPr>
        </a:p>
      </dgm:t>
    </dgm:pt>
    <dgm:pt modelId="{3EB4196A-0DA8-4B95-80D8-BB635FF41C41}" type="sibTrans" cxnId="{67F1DCD9-1CBD-42AD-9F55-48F96F2DF690}">
      <dgm:prSet/>
      <dgm:spPr/>
      <dgm:t>
        <a:bodyPr/>
        <a:lstStyle/>
        <a:p>
          <a:pPr algn="ctr"/>
          <a:endParaRPr lang="en-US" sz="3200">
            <a:solidFill>
              <a:schemeClr val="bg1"/>
            </a:solidFill>
          </a:endParaRPr>
        </a:p>
      </dgm:t>
    </dgm:pt>
    <dgm:pt modelId="{018E3319-E792-4A26-BBF3-3B1989752006}">
      <dgm:prSet phldrT="[Text]" custT="1"/>
      <dgm:spPr/>
      <dgm:t>
        <a:bodyPr/>
        <a:lstStyle/>
        <a:p>
          <a:pPr algn="ctr"/>
          <a:r>
            <a:rPr lang="en-US" sz="3200" dirty="0" smtClean="0">
              <a:solidFill>
                <a:schemeClr val="bg1"/>
              </a:solidFill>
              <a:effectLst/>
              <a:latin typeface="+mn-lt"/>
              <a:ea typeface="+mn-ea"/>
              <a:cs typeface="+mn-cs"/>
            </a:rPr>
            <a:t>Set small goals to achieve within a set timeline</a:t>
          </a:r>
          <a:endParaRPr lang="en-US" sz="3200" dirty="0">
            <a:solidFill>
              <a:schemeClr val="bg1"/>
            </a:solidFill>
          </a:endParaRPr>
        </a:p>
      </dgm:t>
    </dgm:pt>
    <dgm:pt modelId="{15F39EF5-DB6B-4329-8DF8-45423101265A}" type="parTrans" cxnId="{574D8D54-B7AF-4879-8728-F35E63AC497E}">
      <dgm:prSet/>
      <dgm:spPr/>
      <dgm:t>
        <a:bodyPr/>
        <a:lstStyle/>
        <a:p>
          <a:pPr algn="ctr"/>
          <a:endParaRPr lang="en-US" sz="3200">
            <a:solidFill>
              <a:schemeClr val="bg1"/>
            </a:solidFill>
          </a:endParaRPr>
        </a:p>
      </dgm:t>
    </dgm:pt>
    <dgm:pt modelId="{538A29C4-18CD-47D5-95B6-BD515332FBBA}" type="sibTrans" cxnId="{574D8D54-B7AF-4879-8728-F35E63AC497E}">
      <dgm:prSet/>
      <dgm:spPr/>
      <dgm:t>
        <a:bodyPr/>
        <a:lstStyle/>
        <a:p>
          <a:pPr algn="ctr"/>
          <a:endParaRPr lang="en-US" sz="3200">
            <a:solidFill>
              <a:schemeClr val="bg1"/>
            </a:solidFill>
          </a:endParaRPr>
        </a:p>
      </dgm:t>
    </dgm:pt>
    <dgm:pt modelId="{1BEE2B6C-E10A-4B97-8640-F7487BDE1205}">
      <dgm:prSet phldrT="[Text]" custT="1"/>
      <dgm:spPr/>
      <dgm:t>
        <a:bodyPr/>
        <a:lstStyle/>
        <a:p>
          <a:pPr algn="ctr"/>
          <a:r>
            <a:rPr lang="en-US" sz="3200" dirty="0" smtClean="0">
              <a:solidFill>
                <a:schemeClr val="bg1"/>
              </a:solidFill>
              <a:effectLst/>
              <a:latin typeface="+mn-lt"/>
              <a:ea typeface="+mn-ea"/>
              <a:cs typeface="+mn-cs"/>
            </a:rPr>
            <a:t>Client focus on big picture </a:t>
          </a:r>
          <a:endParaRPr lang="en-US" sz="3200" dirty="0">
            <a:solidFill>
              <a:schemeClr val="bg1"/>
            </a:solidFill>
          </a:endParaRPr>
        </a:p>
      </dgm:t>
    </dgm:pt>
    <dgm:pt modelId="{757E76CD-DF69-49FA-A373-5A957921AEF7}" type="parTrans" cxnId="{21FEE73A-4503-4D6B-A512-6040D3EEBE6D}">
      <dgm:prSet/>
      <dgm:spPr/>
      <dgm:t>
        <a:bodyPr/>
        <a:lstStyle/>
        <a:p>
          <a:pPr algn="ctr"/>
          <a:endParaRPr lang="en-US" sz="3200">
            <a:solidFill>
              <a:schemeClr val="bg1"/>
            </a:solidFill>
          </a:endParaRPr>
        </a:p>
      </dgm:t>
    </dgm:pt>
    <dgm:pt modelId="{8C7C4FB9-6041-4C99-85BF-F1D824343A24}" type="sibTrans" cxnId="{21FEE73A-4503-4D6B-A512-6040D3EEBE6D}">
      <dgm:prSet/>
      <dgm:spPr/>
      <dgm:t>
        <a:bodyPr/>
        <a:lstStyle/>
        <a:p>
          <a:pPr algn="ctr"/>
          <a:endParaRPr lang="en-US" sz="3200">
            <a:solidFill>
              <a:schemeClr val="bg1"/>
            </a:solidFill>
          </a:endParaRPr>
        </a:p>
      </dgm:t>
    </dgm:pt>
    <dgm:pt modelId="{F0571D68-C21D-4369-84D8-D5C4917CFC5F}" type="pres">
      <dgm:prSet presAssocID="{98D8F128-E0A5-47A2-B2F4-FD35CAFE499D}" presName="linear" presStyleCnt="0">
        <dgm:presLayoutVars>
          <dgm:dir/>
          <dgm:animLvl val="lvl"/>
          <dgm:resizeHandles val="exact"/>
        </dgm:presLayoutVars>
      </dgm:prSet>
      <dgm:spPr/>
      <dgm:t>
        <a:bodyPr/>
        <a:lstStyle/>
        <a:p>
          <a:endParaRPr lang="en-US"/>
        </a:p>
      </dgm:t>
    </dgm:pt>
    <dgm:pt modelId="{E8AE3001-F969-4E3A-AE3A-19739ABE9AFC}" type="pres">
      <dgm:prSet presAssocID="{FF540C4F-9144-4522-9616-A41133117EE9}" presName="parentLin" presStyleCnt="0"/>
      <dgm:spPr/>
    </dgm:pt>
    <dgm:pt modelId="{ABB59186-3DD3-44AD-951F-F59969302D6F}" type="pres">
      <dgm:prSet presAssocID="{FF540C4F-9144-4522-9616-A41133117EE9}" presName="parentLeftMargin" presStyleLbl="node1" presStyleIdx="0" presStyleCnt="3"/>
      <dgm:spPr/>
      <dgm:t>
        <a:bodyPr/>
        <a:lstStyle/>
        <a:p>
          <a:endParaRPr lang="en-US"/>
        </a:p>
      </dgm:t>
    </dgm:pt>
    <dgm:pt modelId="{CC074202-2BC6-4222-88F7-E0FDE2E8ADB4}" type="pres">
      <dgm:prSet presAssocID="{FF540C4F-9144-4522-9616-A41133117EE9}" presName="parentText" presStyleLbl="node1" presStyleIdx="0" presStyleCnt="3">
        <dgm:presLayoutVars>
          <dgm:chMax val="0"/>
          <dgm:bulletEnabled val="1"/>
        </dgm:presLayoutVars>
      </dgm:prSet>
      <dgm:spPr/>
      <dgm:t>
        <a:bodyPr/>
        <a:lstStyle/>
        <a:p>
          <a:endParaRPr lang="en-US"/>
        </a:p>
      </dgm:t>
    </dgm:pt>
    <dgm:pt modelId="{5E8CBD93-938B-4A2C-BEE7-8E123FE23AF9}" type="pres">
      <dgm:prSet presAssocID="{FF540C4F-9144-4522-9616-A41133117EE9}" presName="negativeSpace" presStyleCnt="0"/>
      <dgm:spPr/>
    </dgm:pt>
    <dgm:pt modelId="{1795A8FB-8FD0-417F-ADE5-6EFC88FDD665}" type="pres">
      <dgm:prSet presAssocID="{FF540C4F-9144-4522-9616-A41133117EE9}" presName="childText" presStyleLbl="conFgAcc1" presStyleIdx="0" presStyleCnt="3">
        <dgm:presLayoutVars>
          <dgm:bulletEnabled val="1"/>
        </dgm:presLayoutVars>
      </dgm:prSet>
      <dgm:spPr/>
    </dgm:pt>
    <dgm:pt modelId="{2C8FE307-FF2C-4AA3-8CF3-3B0ECEF6AA77}" type="pres">
      <dgm:prSet presAssocID="{3EB4196A-0DA8-4B95-80D8-BB635FF41C41}" presName="spaceBetweenRectangles" presStyleCnt="0"/>
      <dgm:spPr/>
    </dgm:pt>
    <dgm:pt modelId="{577FBE32-ADAB-452F-AAD7-1E88991A927C}" type="pres">
      <dgm:prSet presAssocID="{018E3319-E792-4A26-BBF3-3B1989752006}" presName="parentLin" presStyleCnt="0"/>
      <dgm:spPr/>
    </dgm:pt>
    <dgm:pt modelId="{0F4AEB8C-FF42-4ECB-9EC5-EAEFE3BA2F43}" type="pres">
      <dgm:prSet presAssocID="{018E3319-E792-4A26-BBF3-3B1989752006}" presName="parentLeftMargin" presStyleLbl="node1" presStyleIdx="0" presStyleCnt="3"/>
      <dgm:spPr/>
      <dgm:t>
        <a:bodyPr/>
        <a:lstStyle/>
        <a:p>
          <a:endParaRPr lang="en-US"/>
        </a:p>
      </dgm:t>
    </dgm:pt>
    <dgm:pt modelId="{71446557-7253-468E-B85A-B1E46A858B72}" type="pres">
      <dgm:prSet presAssocID="{018E3319-E792-4A26-BBF3-3B1989752006}" presName="parentText" presStyleLbl="node1" presStyleIdx="1" presStyleCnt="3">
        <dgm:presLayoutVars>
          <dgm:chMax val="0"/>
          <dgm:bulletEnabled val="1"/>
        </dgm:presLayoutVars>
      </dgm:prSet>
      <dgm:spPr/>
      <dgm:t>
        <a:bodyPr/>
        <a:lstStyle/>
        <a:p>
          <a:endParaRPr lang="en-US"/>
        </a:p>
      </dgm:t>
    </dgm:pt>
    <dgm:pt modelId="{A3DE8C14-A407-417F-99F3-67D33E6EB128}" type="pres">
      <dgm:prSet presAssocID="{018E3319-E792-4A26-BBF3-3B1989752006}" presName="negativeSpace" presStyleCnt="0"/>
      <dgm:spPr/>
    </dgm:pt>
    <dgm:pt modelId="{12C99C30-9395-4477-AD36-C522C3714E6D}" type="pres">
      <dgm:prSet presAssocID="{018E3319-E792-4A26-BBF3-3B1989752006}" presName="childText" presStyleLbl="conFgAcc1" presStyleIdx="1" presStyleCnt="3">
        <dgm:presLayoutVars>
          <dgm:bulletEnabled val="1"/>
        </dgm:presLayoutVars>
      </dgm:prSet>
      <dgm:spPr/>
    </dgm:pt>
    <dgm:pt modelId="{93072E22-8B83-42EE-BF87-7734F5CD3C5C}" type="pres">
      <dgm:prSet presAssocID="{538A29C4-18CD-47D5-95B6-BD515332FBBA}" presName="spaceBetweenRectangles" presStyleCnt="0"/>
      <dgm:spPr/>
    </dgm:pt>
    <dgm:pt modelId="{27C73A63-32B7-4484-9BF5-6828B4D20D34}" type="pres">
      <dgm:prSet presAssocID="{1BEE2B6C-E10A-4B97-8640-F7487BDE1205}" presName="parentLin" presStyleCnt="0"/>
      <dgm:spPr/>
    </dgm:pt>
    <dgm:pt modelId="{66FEC9D3-872B-4FFD-B9B7-0371E7827DF1}" type="pres">
      <dgm:prSet presAssocID="{1BEE2B6C-E10A-4B97-8640-F7487BDE1205}" presName="parentLeftMargin" presStyleLbl="node1" presStyleIdx="1" presStyleCnt="3"/>
      <dgm:spPr/>
      <dgm:t>
        <a:bodyPr/>
        <a:lstStyle/>
        <a:p>
          <a:endParaRPr lang="en-US"/>
        </a:p>
      </dgm:t>
    </dgm:pt>
    <dgm:pt modelId="{B5AB7A75-C416-4D89-9C91-9FDD5DE918D5}" type="pres">
      <dgm:prSet presAssocID="{1BEE2B6C-E10A-4B97-8640-F7487BDE1205}" presName="parentText" presStyleLbl="node1" presStyleIdx="2" presStyleCnt="3">
        <dgm:presLayoutVars>
          <dgm:chMax val="0"/>
          <dgm:bulletEnabled val="1"/>
        </dgm:presLayoutVars>
      </dgm:prSet>
      <dgm:spPr/>
      <dgm:t>
        <a:bodyPr/>
        <a:lstStyle/>
        <a:p>
          <a:endParaRPr lang="en-US"/>
        </a:p>
      </dgm:t>
    </dgm:pt>
    <dgm:pt modelId="{12A7A866-EE58-4DCC-8661-52CBB5413715}" type="pres">
      <dgm:prSet presAssocID="{1BEE2B6C-E10A-4B97-8640-F7487BDE1205}" presName="negativeSpace" presStyleCnt="0"/>
      <dgm:spPr/>
    </dgm:pt>
    <dgm:pt modelId="{D2783706-0666-44CB-B050-FEE2A714E6EB}" type="pres">
      <dgm:prSet presAssocID="{1BEE2B6C-E10A-4B97-8640-F7487BDE1205}" presName="childText" presStyleLbl="conFgAcc1" presStyleIdx="2" presStyleCnt="3">
        <dgm:presLayoutVars>
          <dgm:bulletEnabled val="1"/>
        </dgm:presLayoutVars>
      </dgm:prSet>
      <dgm:spPr/>
    </dgm:pt>
  </dgm:ptLst>
  <dgm:cxnLst>
    <dgm:cxn modelId="{67F1DCD9-1CBD-42AD-9F55-48F96F2DF690}" srcId="{98D8F128-E0A5-47A2-B2F4-FD35CAFE499D}" destId="{FF540C4F-9144-4522-9616-A41133117EE9}" srcOrd="0" destOrd="0" parTransId="{9E153A19-1E6A-48CE-AA17-BF8D9681CE06}" sibTransId="{3EB4196A-0DA8-4B95-80D8-BB635FF41C41}"/>
    <dgm:cxn modelId="{21FEE73A-4503-4D6B-A512-6040D3EEBE6D}" srcId="{98D8F128-E0A5-47A2-B2F4-FD35CAFE499D}" destId="{1BEE2B6C-E10A-4B97-8640-F7487BDE1205}" srcOrd="2" destOrd="0" parTransId="{757E76CD-DF69-49FA-A373-5A957921AEF7}" sibTransId="{8C7C4FB9-6041-4C99-85BF-F1D824343A24}"/>
    <dgm:cxn modelId="{E0096959-D495-4D70-B2EE-218E9A7CD60D}" type="presOf" srcId="{1BEE2B6C-E10A-4B97-8640-F7487BDE1205}" destId="{B5AB7A75-C416-4D89-9C91-9FDD5DE918D5}" srcOrd="1" destOrd="0" presId="urn:microsoft.com/office/officeart/2005/8/layout/list1"/>
    <dgm:cxn modelId="{7916E2E6-5002-466E-AFE6-8E8BBE185FF5}" type="presOf" srcId="{018E3319-E792-4A26-BBF3-3B1989752006}" destId="{0F4AEB8C-FF42-4ECB-9EC5-EAEFE3BA2F43}" srcOrd="0" destOrd="0" presId="urn:microsoft.com/office/officeart/2005/8/layout/list1"/>
    <dgm:cxn modelId="{574D8D54-B7AF-4879-8728-F35E63AC497E}" srcId="{98D8F128-E0A5-47A2-B2F4-FD35CAFE499D}" destId="{018E3319-E792-4A26-BBF3-3B1989752006}" srcOrd="1" destOrd="0" parTransId="{15F39EF5-DB6B-4329-8DF8-45423101265A}" sibTransId="{538A29C4-18CD-47D5-95B6-BD515332FBBA}"/>
    <dgm:cxn modelId="{14FDE9E8-B132-4886-864D-BBF568412338}" type="presOf" srcId="{FF540C4F-9144-4522-9616-A41133117EE9}" destId="{ABB59186-3DD3-44AD-951F-F59969302D6F}" srcOrd="0" destOrd="0" presId="urn:microsoft.com/office/officeart/2005/8/layout/list1"/>
    <dgm:cxn modelId="{F8864C70-1596-455F-A43A-C5B35DF9DD76}" type="presOf" srcId="{018E3319-E792-4A26-BBF3-3B1989752006}" destId="{71446557-7253-468E-B85A-B1E46A858B72}" srcOrd="1" destOrd="0" presId="urn:microsoft.com/office/officeart/2005/8/layout/list1"/>
    <dgm:cxn modelId="{A43E2222-EA02-4BF5-90A3-87D5D9C5A7FB}" type="presOf" srcId="{1BEE2B6C-E10A-4B97-8640-F7487BDE1205}" destId="{66FEC9D3-872B-4FFD-B9B7-0371E7827DF1}" srcOrd="0" destOrd="0" presId="urn:microsoft.com/office/officeart/2005/8/layout/list1"/>
    <dgm:cxn modelId="{AFC1E9DC-0F9C-4736-80E8-DDE363EE7E19}" type="presOf" srcId="{FF540C4F-9144-4522-9616-A41133117EE9}" destId="{CC074202-2BC6-4222-88F7-E0FDE2E8ADB4}" srcOrd="1" destOrd="0" presId="urn:microsoft.com/office/officeart/2005/8/layout/list1"/>
    <dgm:cxn modelId="{9E034EC7-26EF-4FD1-94CB-A56A90BDEA59}" type="presOf" srcId="{98D8F128-E0A5-47A2-B2F4-FD35CAFE499D}" destId="{F0571D68-C21D-4369-84D8-D5C4917CFC5F}" srcOrd="0" destOrd="0" presId="urn:microsoft.com/office/officeart/2005/8/layout/list1"/>
    <dgm:cxn modelId="{7106F81E-91D9-4F37-9BEF-C7052486322F}" type="presParOf" srcId="{F0571D68-C21D-4369-84D8-D5C4917CFC5F}" destId="{E8AE3001-F969-4E3A-AE3A-19739ABE9AFC}" srcOrd="0" destOrd="0" presId="urn:microsoft.com/office/officeart/2005/8/layout/list1"/>
    <dgm:cxn modelId="{181F2331-74AB-45B3-B55C-7B673B4B8AA6}" type="presParOf" srcId="{E8AE3001-F969-4E3A-AE3A-19739ABE9AFC}" destId="{ABB59186-3DD3-44AD-951F-F59969302D6F}" srcOrd="0" destOrd="0" presId="urn:microsoft.com/office/officeart/2005/8/layout/list1"/>
    <dgm:cxn modelId="{80DBFCCE-B866-411B-8F39-14C06DBCA0F4}" type="presParOf" srcId="{E8AE3001-F969-4E3A-AE3A-19739ABE9AFC}" destId="{CC074202-2BC6-4222-88F7-E0FDE2E8ADB4}" srcOrd="1" destOrd="0" presId="urn:microsoft.com/office/officeart/2005/8/layout/list1"/>
    <dgm:cxn modelId="{E88B8145-26C6-4A4F-8025-A92F739D986B}" type="presParOf" srcId="{F0571D68-C21D-4369-84D8-D5C4917CFC5F}" destId="{5E8CBD93-938B-4A2C-BEE7-8E123FE23AF9}" srcOrd="1" destOrd="0" presId="urn:microsoft.com/office/officeart/2005/8/layout/list1"/>
    <dgm:cxn modelId="{BD5DAAA5-565F-4EB8-816E-276E1A239DF9}" type="presParOf" srcId="{F0571D68-C21D-4369-84D8-D5C4917CFC5F}" destId="{1795A8FB-8FD0-417F-ADE5-6EFC88FDD665}" srcOrd="2" destOrd="0" presId="urn:microsoft.com/office/officeart/2005/8/layout/list1"/>
    <dgm:cxn modelId="{64A922DA-AEDA-462B-A4CE-5716EA54F384}" type="presParOf" srcId="{F0571D68-C21D-4369-84D8-D5C4917CFC5F}" destId="{2C8FE307-FF2C-4AA3-8CF3-3B0ECEF6AA77}" srcOrd="3" destOrd="0" presId="urn:microsoft.com/office/officeart/2005/8/layout/list1"/>
    <dgm:cxn modelId="{6C1D6FF9-B22B-4090-8DAF-6842292703F1}" type="presParOf" srcId="{F0571D68-C21D-4369-84D8-D5C4917CFC5F}" destId="{577FBE32-ADAB-452F-AAD7-1E88991A927C}" srcOrd="4" destOrd="0" presId="urn:microsoft.com/office/officeart/2005/8/layout/list1"/>
    <dgm:cxn modelId="{EFC8FC7E-4C7B-4E06-ABAF-44D864DF2426}" type="presParOf" srcId="{577FBE32-ADAB-452F-AAD7-1E88991A927C}" destId="{0F4AEB8C-FF42-4ECB-9EC5-EAEFE3BA2F43}" srcOrd="0" destOrd="0" presId="urn:microsoft.com/office/officeart/2005/8/layout/list1"/>
    <dgm:cxn modelId="{25ADB1D5-431C-4CFC-8E33-5249239BEF54}" type="presParOf" srcId="{577FBE32-ADAB-452F-AAD7-1E88991A927C}" destId="{71446557-7253-468E-B85A-B1E46A858B72}" srcOrd="1" destOrd="0" presId="urn:microsoft.com/office/officeart/2005/8/layout/list1"/>
    <dgm:cxn modelId="{8375E780-C0CD-4F37-A73D-2DD5596D97C3}" type="presParOf" srcId="{F0571D68-C21D-4369-84D8-D5C4917CFC5F}" destId="{A3DE8C14-A407-417F-99F3-67D33E6EB128}" srcOrd="5" destOrd="0" presId="urn:microsoft.com/office/officeart/2005/8/layout/list1"/>
    <dgm:cxn modelId="{7BF594D6-A5D6-482C-B5EB-C4D3694CDF94}" type="presParOf" srcId="{F0571D68-C21D-4369-84D8-D5C4917CFC5F}" destId="{12C99C30-9395-4477-AD36-C522C3714E6D}" srcOrd="6" destOrd="0" presId="urn:microsoft.com/office/officeart/2005/8/layout/list1"/>
    <dgm:cxn modelId="{1833C6D6-75DC-4467-80CA-EA42BD014688}" type="presParOf" srcId="{F0571D68-C21D-4369-84D8-D5C4917CFC5F}" destId="{93072E22-8B83-42EE-BF87-7734F5CD3C5C}" srcOrd="7" destOrd="0" presId="urn:microsoft.com/office/officeart/2005/8/layout/list1"/>
    <dgm:cxn modelId="{44CF071B-CE29-45B7-A759-44BB420C475C}" type="presParOf" srcId="{F0571D68-C21D-4369-84D8-D5C4917CFC5F}" destId="{27C73A63-32B7-4484-9BF5-6828B4D20D34}" srcOrd="8" destOrd="0" presId="urn:microsoft.com/office/officeart/2005/8/layout/list1"/>
    <dgm:cxn modelId="{B2DEF938-2073-4D6C-9FD4-CBD546B6A706}" type="presParOf" srcId="{27C73A63-32B7-4484-9BF5-6828B4D20D34}" destId="{66FEC9D3-872B-4FFD-B9B7-0371E7827DF1}" srcOrd="0" destOrd="0" presId="urn:microsoft.com/office/officeart/2005/8/layout/list1"/>
    <dgm:cxn modelId="{DE3C7434-0EBA-45A2-97C3-C5C6968A502D}" type="presParOf" srcId="{27C73A63-32B7-4484-9BF5-6828B4D20D34}" destId="{B5AB7A75-C416-4D89-9C91-9FDD5DE918D5}" srcOrd="1" destOrd="0" presId="urn:microsoft.com/office/officeart/2005/8/layout/list1"/>
    <dgm:cxn modelId="{B2A02737-A578-42EA-858B-45D85E6F3DF1}" type="presParOf" srcId="{F0571D68-C21D-4369-84D8-D5C4917CFC5F}" destId="{12A7A866-EE58-4DCC-8661-52CBB5413715}" srcOrd="9" destOrd="0" presId="urn:microsoft.com/office/officeart/2005/8/layout/list1"/>
    <dgm:cxn modelId="{BBEC257B-30AB-4D06-9102-4340706D0B86}" type="presParOf" srcId="{F0571D68-C21D-4369-84D8-D5C4917CFC5F}" destId="{D2783706-0666-44CB-B050-FEE2A714E6E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4A952AD-87F5-49DB-8796-560F688DCB13}" type="doc">
      <dgm:prSet loTypeId="urn:diagrams.loki3.com/VaryingWidthList+Icon" loCatId="list" qsTypeId="urn:microsoft.com/office/officeart/2005/8/quickstyle/simple1" qsCatId="simple" csTypeId="urn:microsoft.com/office/officeart/2005/8/colors/colorful3" csCatId="colorful" phldr="1"/>
      <dgm:spPr/>
    </dgm:pt>
    <dgm:pt modelId="{256FEC01-575A-40F3-A25A-23559C2848DD}">
      <dgm:prSet phldrT="[Text]" custT="1"/>
      <dgm:spPr/>
      <dgm:t>
        <a:bodyPr/>
        <a:lstStyle/>
        <a:p>
          <a:r>
            <a:rPr lang="en-US" sz="3200" dirty="0" smtClean="0">
              <a:solidFill>
                <a:schemeClr val="bg1"/>
              </a:solidFill>
              <a:effectLst/>
              <a:latin typeface="+mn-lt"/>
              <a:ea typeface="+mn-ea"/>
              <a:cs typeface="+mn-cs"/>
            </a:rPr>
            <a:t>Speak clearly</a:t>
          </a:r>
          <a:endParaRPr lang="en-US" sz="3200" dirty="0">
            <a:solidFill>
              <a:schemeClr val="bg1"/>
            </a:solidFill>
          </a:endParaRPr>
        </a:p>
      </dgm:t>
    </dgm:pt>
    <dgm:pt modelId="{EA770C83-EC60-4A9D-8095-B22F07447146}" type="parTrans" cxnId="{D1E8BB8F-355C-4D8C-BFB5-4A292E4BE96F}">
      <dgm:prSet/>
      <dgm:spPr/>
      <dgm:t>
        <a:bodyPr/>
        <a:lstStyle/>
        <a:p>
          <a:endParaRPr lang="en-US" sz="3200">
            <a:solidFill>
              <a:schemeClr val="bg1"/>
            </a:solidFill>
          </a:endParaRPr>
        </a:p>
      </dgm:t>
    </dgm:pt>
    <dgm:pt modelId="{800C9EC0-3615-42D3-A00D-251E983D43E8}" type="sibTrans" cxnId="{D1E8BB8F-355C-4D8C-BFB5-4A292E4BE96F}">
      <dgm:prSet/>
      <dgm:spPr/>
      <dgm:t>
        <a:bodyPr/>
        <a:lstStyle/>
        <a:p>
          <a:endParaRPr lang="en-US" sz="3200">
            <a:solidFill>
              <a:schemeClr val="bg1"/>
            </a:solidFill>
          </a:endParaRPr>
        </a:p>
      </dgm:t>
    </dgm:pt>
    <dgm:pt modelId="{22C4CA20-59D0-43CE-A9B3-47DA7529E982}">
      <dgm:prSet phldrT="[Text]" custT="1"/>
      <dgm:spPr/>
      <dgm:t>
        <a:bodyPr/>
        <a:lstStyle/>
        <a:p>
          <a:r>
            <a:rPr lang="en-US" sz="3200" dirty="0" smtClean="0">
              <a:solidFill>
                <a:schemeClr val="bg1"/>
              </a:solidFill>
              <a:effectLst/>
              <a:latin typeface="+mn-lt"/>
              <a:ea typeface="+mn-ea"/>
              <a:cs typeface="+mn-cs"/>
            </a:rPr>
            <a:t>Repeat back what you’ve heard </a:t>
          </a:r>
        </a:p>
      </dgm:t>
    </dgm:pt>
    <dgm:pt modelId="{ABB44089-A314-4B3E-A072-6941E4A49C19}" type="parTrans" cxnId="{6816258A-EE9B-40A8-BAF5-DB7B1FD9F869}">
      <dgm:prSet/>
      <dgm:spPr/>
      <dgm:t>
        <a:bodyPr/>
        <a:lstStyle/>
        <a:p>
          <a:endParaRPr lang="en-US" sz="3200">
            <a:solidFill>
              <a:schemeClr val="bg1"/>
            </a:solidFill>
          </a:endParaRPr>
        </a:p>
      </dgm:t>
    </dgm:pt>
    <dgm:pt modelId="{D3E71210-2D5C-447C-98BA-4CEAF0B304A7}" type="sibTrans" cxnId="{6816258A-EE9B-40A8-BAF5-DB7B1FD9F869}">
      <dgm:prSet/>
      <dgm:spPr/>
      <dgm:t>
        <a:bodyPr/>
        <a:lstStyle/>
        <a:p>
          <a:endParaRPr lang="en-US" sz="3200">
            <a:solidFill>
              <a:schemeClr val="bg1"/>
            </a:solidFill>
          </a:endParaRPr>
        </a:p>
      </dgm:t>
    </dgm:pt>
    <dgm:pt modelId="{E1DC65D0-C7A9-4244-8DC7-4FA0F975517F}">
      <dgm:prSet phldrT="[Text]" custT="1"/>
      <dgm:spPr/>
      <dgm:t>
        <a:bodyPr/>
        <a:lstStyle/>
        <a:p>
          <a:r>
            <a:rPr lang="en-US" sz="3200" dirty="0" smtClean="0">
              <a:solidFill>
                <a:schemeClr val="bg1"/>
              </a:solidFill>
              <a:effectLst/>
              <a:latin typeface="+mn-lt"/>
              <a:ea typeface="+mn-ea"/>
              <a:cs typeface="+mn-cs"/>
            </a:rPr>
            <a:t>Encourage feedback</a:t>
          </a:r>
        </a:p>
      </dgm:t>
    </dgm:pt>
    <dgm:pt modelId="{8B4A6C1D-4C7E-46F5-AA4E-CC90FB55ED54}" type="parTrans" cxnId="{0B305B09-7098-4468-A796-A099DB4A11CC}">
      <dgm:prSet/>
      <dgm:spPr/>
      <dgm:t>
        <a:bodyPr/>
        <a:lstStyle/>
        <a:p>
          <a:endParaRPr lang="en-US" sz="3200">
            <a:solidFill>
              <a:schemeClr val="bg1"/>
            </a:solidFill>
          </a:endParaRPr>
        </a:p>
      </dgm:t>
    </dgm:pt>
    <dgm:pt modelId="{64F4E4B9-3B35-4ACC-BDE5-35136AE7B6E4}" type="sibTrans" cxnId="{0B305B09-7098-4468-A796-A099DB4A11CC}">
      <dgm:prSet/>
      <dgm:spPr/>
      <dgm:t>
        <a:bodyPr/>
        <a:lstStyle/>
        <a:p>
          <a:endParaRPr lang="en-US" sz="3200">
            <a:solidFill>
              <a:schemeClr val="bg1"/>
            </a:solidFill>
          </a:endParaRPr>
        </a:p>
      </dgm:t>
    </dgm:pt>
    <dgm:pt modelId="{F9E170D1-BFCA-41E9-A836-892E766DE99C}" type="pres">
      <dgm:prSet presAssocID="{64A952AD-87F5-49DB-8796-560F688DCB13}" presName="Name0" presStyleCnt="0">
        <dgm:presLayoutVars>
          <dgm:resizeHandles/>
        </dgm:presLayoutVars>
      </dgm:prSet>
      <dgm:spPr/>
    </dgm:pt>
    <dgm:pt modelId="{CF6A7AC1-9E2F-4F80-9274-07CF157DBD9E}" type="pres">
      <dgm:prSet presAssocID="{256FEC01-575A-40F3-A25A-23559C2848DD}" presName="text" presStyleLbl="node1" presStyleIdx="0" presStyleCnt="3" custScaleX="653143">
        <dgm:presLayoutVars>
          <dgm:bulletEnabled val="1"/>
        </dgm:presLayoutVars>
      </dgm:prSet>
      <dgm:spPr/>
      <dgm:t>
        <a:bodyPr/>
        <a:lstStyle/>
        <a:p>
          <a:endParaRPr lang="en-US"/>
        </a:p>
      </dgm:t>
    </dgm:pt>
    <dgm:pt modelId="{6A2F8FAC-1290-40AF-BA02-1A4B05D561A5}" type="pres">
      <dgm:prSet presAssocID="{800C9EC0-3615-42D3-A00D-251E983D43E8}" presName="space" presStyleCnt="0"/>
      <dgm:spPr/>
    </dgm:pt>
    <dgm:pt modelId="{1486B3DB-434C-419C-B42B-BB80B59B470E}" type="pres">
      <dgm:prSet presAssocID="{22C4CA20-59D0-43CE-A9B3-47DA7529E982}" presName="text" presStyleLbl="node1" presStyleIdx="1" presStyleCnt="3" custScaleX="415636">
        <dgm:presLayoutVars>
          <dgm:bulletEnabled val="1"/>
        </dgm:presLayoutVars>
      </dgm:prSet>
      <dgm:spPr/>
      <dgm:t>
        <a:bodyPr/>
        <a:lstStyle/>
        <a:p>
          <a:endParaRPr lang="en-US"/>
        </a:p>
      </dgm:t>
    </dgm:pt>
    <dgm:pt modelId="{E14ECFC6-E3CD-4140-85F3-CF78027ADC82}" type="pres">
      <dgm:prSet presAssocID="{D3E71210-2D5C-447C-98BA-4CEAF0B304A7}" presName="space" presStyleCnt="0"/>
      <dgm:spPr/>
    </dgm:pt>
    <dgm:pt modelId="{CC4531DB-414F-4790-8CC2-A47CBDA23819}" type="pres">
      <dgm:prSet presAssocID="{E1DC65D0-C7A9-4244-8DC7-4FA0F975517F}" presName="text" presStyleLbl="node1" presStyleIdx="2" presStyleCnt="3" custScaleX="435428">
        <dgm:presLayoutVars>
          <dgm:bulletEnabled val="1"/>
        </dgm:presLayoutVars>
      </dgm:prSet>
      <dgm:spPr/>
      <dgm:t>
        <a:bodyPr/>
        <a:lstStyle/>
        <a:p>
          <a:endParaRPr lang="en-US"/>
        </a:p>
      </dgm:t>
    </dgm:pt>
  </dgm:ptLst>
  <dgm:cxnLst>
    <dgm:cxn modelId="{6816258A-EE9B-40A8-BAF5-DB7B1FD9F869}" srcId="{64A952AD-87F5-49DB-8796-560F688DCB13}" destId="{22C4CA20-59D0-43CE-A9B3-47DA7529E982}" srcOrd="1" destOrd="0" parTransId="{ABB44089-A314-4B3E-A072-6941E4A49C19}" sibTransId="{D3E71210-2D5C-447C-98BA-4CEAF0B304A7}"/>
    <dgm:cxn modelId="{D1E8BB8F-355C-4D8C-BFB5-4A292E4BE96F}" srcId="{64A952AD-87F5-49DB-8796-560F688DCB13}" destId="{256FEC01-575A-40F3-A25A-23559C2848DD}" srcOrd="0" destOrd="0" parTransId="{EA770C83-EC60-4A9D-8095-B22F07447146}" sibTransId="{800C9EC0-3615-42D3-A00D-251E983D43E8}"/>
    <dgm:cxn modelId="{434A4055-B2F0-447C-A6D7-CD291390684F}" type="presOf" srcId="{22C4CA20-59D0-43CE-A9B3-47DA7529E982}" destId="{1486B3DB-434C-419C-B42B-BB80B59B470E}" srcOrd="0" destOrd="0" presId="urn:diagrams.loki3.com/VaryingWidthList+Icon"/>
    <dgm:cxn modelId="{0B305B09-7098-4468-A796-A099DB4A11CC}" srcId="{64A952AD-87F5-49DB-8796-560F688DCB13}" destId="{E1DC65D0-C7A9-4244-8DC7-4FA0F975517F}" srcOrd="2" destOrd="0" parTransId="{8B4A6C1D-4C7E-46F5-AA4E-CC90FB55ED54}" sibTransId="{64F4E4B9-3B35-4ACC-BDE5-35136AE7B6E4}"/>
    <dgm:cxn modelId="{CAA2465F-6E9B-40E4-97BB-57AB5D6781B7}" type="presOf" srcId="{64A952AD-87F5-49DB-8796-560F688DCB13}" destId="{F9E170D1-BFCA-41E9-A836-892E766DE99C}" srcOrd="0" destOrd="0" presId="urn:diagrams.loki3.com/VaryingWidthList+Icon"/>
    <dgm:cxn modelId="{8CC54817-EBB5-4699-AC48-A12494EAD11C}" type="presOf" srcId="{E1DC65D0-C7A9-4244-8DC7-4FA0F975517F}" destId="{CC4531DB-414F-4790-8CC2-A47CBDA23819}" srcOrd="0" destOrd="0" presId="urn:diagrams.loki3.com/VaryingWidthList+Icon"/>
    <dgm:cxn modelId="{05AD7609-3C40-4968-BE49-7691AC1D7308}" type="presOf" srcId="{256FEC01-575A-40F3-A25A-23559C2848DD}" destId="{CF6A7AC1-9E2F-4F80-9274-07CF157DBD9E}" srcOrd="0" destOrd="0" presId="urn:diagrams.loki3.com/VaryingWidthList+Icon"/>
    <dgm:cxn modelId="{0D049EF1-7232-4135-8444-1B8FA9362222}" type="presParOf" srcId="{F9E170D1-BFCA-41E9-A836-892E766DE99C}" destId="{CF6A7AC1-9E2F-4F80-9274-07CF157DBD9E}" srcOrd="0" destOrd="0" presId="urn:diagrams.loki3.com/VaryingWidthList+Icon"/>
    <dgm:cxn modelId="{C994403A-B304-4F24-8D18-770E4BBDF68B}" type="presParOf" srcId="{F9E170D1-BFCA-41E9-A836-892E766DE99C}" destId="{6A2F8FAC-1290-40AF-BA02-1A4B05D561A5}" srcOrd="1" destOrd="0" presId="urn:diagrams.loki3.com/VaryingWidthList+Icon"/>
    <dgm:cxn modelId="{0FE73949-FBBC-44C7-BC79-B6E8810863B8}" type="presParOf" srcId="{F9E170D1-BFCA-41E9-A836-892E766DE99C}" destId="{1486B3DB-434C-419C-B42B-BB80B59B470E}" srcOrd="2" destOrd="0" presId="urn:diagrams.loki3.com/VaryingWidthList+Icon"/>
    <dgm:cxn modelId="{AD5DB0C0-72F8-45A6-9314-8451B09A950C}" type="presParOf" srcId="{F9E170D1-BFCA-41E9-A836-892E766DE99C}" destId="{E14ECFC6-E3CD-4140-85F3-CF78027ADC82}" srcOrd="3" destOrd="0" presId="urn:diagrams.loki3.com/VaryingWidthList+Icon"/>
    <dgm:cxn modelId="{765D5807-17AE-4C9E-A0B5-DA455C583C73}" type="presParOf" srcId="{F9E170D1-BFCA-41E9-A836-892E766DE99C}" destId="{CC4531DB-414F-4790-8CC2-A47CBDA2381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6B3C8D6-11CA-4165-9EB6-04D718C9C7A5}"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5FC5433A-52DA-4C46-8EF1-C30FB6604EA9}">
      <dgm:prSet phldrT="[Text]" custT="1"/>
      <dgm:spPr/>
      <dgm:t>
        <a:bodyPr/>
        <a:lstStyle/>
        <a:p>
          <a:pPr algn="l"/>
          <a:r>
            <a:rPr lang="en-US" sz="2800" dirty="0" smtClean="0">
              <a:solidFill>
                <a:schemeClr val="tx1"/>
              </a:solidFill>
              <a:effectLst/>
              <a:latin typeface="+mn-lt"/>
              <a:ea typeface="+mn-ea"/>
              <a:cs typeface="+mn-cs"/>
            </a:rPr>
            <a:t>Identify personal values</a:t>
          </a:r>
          <a:endParaRPr lang="en-US" sz="2800" dirty="0"/>
        </a:p>
      </dgm:t>
    </dgm:pt>
    <dgm:pt modelId="{990EA713-3BCB-4381-8CFB-3F3B9168B2AF}" type="parTrans" cxnId="{FBF47262-D890-477B-A67B-0586DDA0DAF6}">
      <dgm:prSet/>
      <dgm:spPr/>
      <dgm:t>
        <a:bodyPr/>
        <a:lstStyle/>
        <a:p>
          <a:endParaRPr lang="en-US" sz="2800"/>
        </a:p>
      </dgm:t>
    </dgm:pt>
    <dgm:pt modelId="{33B7BEE7-4F14-4B52-A043-40BB86E2E025}" type="sibTrans" cxnId="{FBF47262-D890-477B-A67B-0586DDA0DAF6}">
      <dgm:prSet/>
      <dgm:spPr/>
      <dgm:t>
        <a:bodyPr/>
        <a:lstStyle/>
        <a:p>
          <a:endParaRPr lang="en-US" sz="2800"/>
        </a:p>
      </dgm:t>
    </dgm:pt>
    <dgm:pt modelId="{629A1B5C-6BA8-41AA-8B99-D37D71B57674}">
      <dgm:prSet phldrT="[Text]" custT="1"/>
      <dgm:spPr/>
      <dgm:t>
        <a:bodyPr/>
        <a:lstStyle/>
        <a:p>
          <a:pPr algn="l"/>
          <a:r>
            <a:rPr lang="en-US" sz="2800" dirty="0" smtClean="0">
              <a:solidFill>
                <a:schemeClr val="tx1"/>
              </a:solidFill>
              <a:effectLst/>
              <a:latin typeface="+mn-lt"/>
              <a:ea typeface="+mn-ea"/>
              <a:cs typeface="+mn-cs"/>
            </a:rPr>
            <a:t>Assess client beliefs and needs</a:t>
          </a:r>
          <a:endParaRPr lang="en-US" sz="2800" dirty="0"/>
        </a:p>
      </dgm:t>
    </dgm:pt>
    <dgm:pt modelId="{DB75726F-5FF0-4167-8C9F-3806A5C9715B}" type="parTrans" cxnId="{3C8F0D32-0F98-40DD-A670-BF5742D4106D}">
      <dgm:prSet/>
      <dgm:spPr/>
      <dgm:t>
        <a:bodyPr/>
        <a:lstStyle/>
        <a:p>
          <a:endParaRPr lang="en-US" sz="2800"/>
        </a:p>
      </dgm:t>
    </dgm:pt>
    <dgm:pt modelId="{A9F2BBEC-F120-44AF-A25E-ECBF14243098}" type="sibTrans" cxnId="{3C8F0D32-0F98-40DD-A670-BF5742D4106D}">
      <dgm:prSet/>
      <dgm:spPr/>
      <dgm:t>
        <a:bodyPr/>
        <a:lstStyle/>
        <a:p>
          <a:endParaRPr lang="en-US" sz="2800"/>
        </a:p>
      </dgm:t>
    </dgm:pt>
    <dgm:pt modelId="{E7575869-1B26-48D7-B002-D94B08F707BC}">
      <dgm:prSet phldrT="[Text]" custT="1"/>
      <dgm:spPr/>
      <dgm:t>
        <a:bodyPr/>
        <a:lstStyle/>
        <a:p>
          <a:pPr algn="l"/>
          <a:r>
            <a:rPr lang="en-US" sz="2800" dirty="0" smtClean="0">
              <a:solidFill>
                <a:schemeClr val="tx1"/>
              </a:solidFill>
              <a:effectLst/>
              <a:latin typeface="+mn-lt"/>
              <a:ea typeface="+mn-ea"/>
              <a:cs typeface="+mn-cs"/>
            </a:rPr>
            <a:t>Assess any professional or vocational skills</a:t>
          </a:r>
          <a:endParaRPr lang="en-US" sz="2800" dirty="0"/>
        </a:p>
      </dgm:t>
    </dgm:pt>
    <dgm:pt modelId="{0434EDFB-66C4-472E-B327-552D730F22D2}" type="parTrans" cxnId="{5796BB76-AB94-4850-AE64-B74CFFD9FDF9}">
      <dgm:prSet/>
      <dgm:spPr/>
      <dgm:t>
        <a:bodyPr/>
        <a:lstStyle/>
        <a:p>
          <a:endParaRPr lang="en-US" sz="2800"/>
        </a:p>
      </dgm:t>
    </dgm:pt>
    <dgm:pt modelId="{BFE8EE3B-1D1E-4252-9777-5A21BE527624}" type="sibTrans" cxnId="{5796BB76-AB94-4850-AE64-B74CFFD9FDF9}">
      <dgm:prSet/>
      <dgm:spPr/>
      <dgm:t>
        <a:bodyPr/>
        <a:lstStyle/>
        <a:p>
          <a:endParaRPr lang="en-US" sz="2800"/>
        </a:p>
      </dgm:t>
    </dgm:pt>
    <dgm:pt modelId="{9702E672-6095-40D3-BC29-89636FE4A1A6}" type="pres">
      <dgm:prSet presAssocID="{16B3C8D6-11CA-4165-9EB6-04D718C9C7A5}" presName="Name0" presStyleCnt="0">
        <dgm:presLayoutVars>
          <dgm:chMax val="7"/>
          <dgm:dir/>
          <dgm:animLvl val="lvl"/>
          <dgm:resizeHandles val="exact"/>
        </dgm:presLayoutVars>
      </dgm:prSet>
      <dgm:spPr/>
      <dgm:t>
        <a:bodyPr/>
        <a:lstStyle/>
        <a:p>
          <a:endParaRPr lang="en-US"/>
        </a:p>
      </dgm:t>
    </dgm:pt>
    <dgm:pt modelId="{55E73B1E-974D-4666-AE12-D55FB76FA2AA}" type="pres">
      <dgm:prSet presAssocID="{5FC5433A-52DA-4C46-8EF1-C30FB6604EA9}" presName="circle1" presStyleLbl="node1" presStyleIdx="0" presStyleCnt="3"/>
      <dgm:spPr/>
    </dgm:pt>
    <dgm:pt modelId="{9403482E-0E41-4D64-8AEA-A126BEBC03C1}" type="pres">
      <dgm:prSet presAssocID="{5FC5433A-52DA-4C46-8EF1-C30FB6604EA9}" presName="space" presStyleCnt="0"/>
      <dgm:spPr/>
    </dgm:pt>
    <dgm:pt modelId="{BFDBC7EB-507D-49D6-879F-310628A6F60E}" type="pres">
      <dgm:prSet presAssocID="{5FC5433A-52DA-4C46-8EF1-C30FB6604EA9}" presName="rect1" presStyleLbl="alignAcc1" presStyleIdx="0" presStyleCnt="3"/>
      <dgm:spPr/>
      <dgm:t>
        <a:bodyPr/>
        <a:lstStyle/>
        <a:p>
          <a:endParaRPr lang="en-US"/>
        </a:p>
      </dgm:t>
    </dgm:pt>
    <dgm:pt modelId="{CEC96C46-086D-4C64-9ED8-7B183B65E6BF}" type="pres">
      <dgm:prSet presAssocID="{629A1B5C-6BA8-41AA-8B99-D37D71B57674}" presName="vertSpace2" presStyleLbl="node1" presStyleIdx="0" presStyleCnt="3"/>
      <dgm:spPr/>
    </dgm:pt>
    <dgm:pt modelId="{DB70F8CE-71C7-46AB-806A-95E9438463B9}" type="pres">
      <dgm:prSet presAssocID="{629A1B5C-6BA8-41AA-8B99-D37D71B57674}" presName="circle2" presStyleLbl="node1" presStyleIdx="1" presStyleCnt="3"/>
      <dgm:spPr/>
    </dgm:pt>
    <dgm:pt modelId="{6FCDE8C3-8435-4166-966D-63C8FEEAF919}" type="pres">
      <dgm:prSet presAssocID="{629A1B5C-6BA8-41AA-8B99-D37D71B57674}" presName="rect2" presStyleLbl="alignAcc1" presStyleIdx="1" presStyleCnt="3" custLinFactNeighborX="0" custLinFactNeighborY="469"/>
      <dgm:spPr/>
      <dgm:t>
        <a:bodyPr/>
        <a:lstStyle/>
        <a:p>
          <a:endParaRPr lang="en-US"/>
        </a:p>
      </dgm:t>
    </dgm:pt>
    <dgm:pt modelId="{5CEFFA66-C151-4177-A6CB-80E317406100}" type="pres">
      <dgm:prSet presAssocID="{E7575869-1B26-48D7-B002-D94B08F707BC}" presName="vertSpace3" presStyleLbl="node1" presStyleIdx="1" presStyleCnt="3"/>
      <dgm:spPr/>
    </dgm:pt>
    <dgm:pt modelId="{4CA76D34-5004-4FC4-A2EA-582386185F19}" type="pres">
      <dgm:prSet presAssocID="{E7575869-1B26-48D7-B002-D94B08F707BC}" presName="circle3" presStyleLbl="node1" presStyleIdx="2" presStyleCnt="3"/>
      <dgm:spPr/>
    </dgm:pt>
    <dgm:pt modelId="{B6DD0159-DAF0-4655-A8CD-CA40EA0D7EA7}" type="pres">
      <dgm:prSet presAssocID="{E7575869-1B26-48D7-B002-D94B08F707BC}" presName="rect3" presStyleLbl="alignAcc1" presStyleIdx="2" presStyleCnt="3"/>
      <dgm:spPr/>
      <dgm:t>
        <a:bodyPr/>
        <a:lstStyle/>
        <a:p>
          <a:endParaRPr lang="en-US"/>
        </a:p>
      </dgm:t>
    </dgm:pt>
    <dgm:pt modelId="{3FAD8D2F-94FC-4579-99DA-8FDE3CACD6BF}" type="pres">
      <dgm:prSet presAssocID="{5FC5433A-52DA-4C46-8EF1-C30FB6604EA9}" presName="rect1ParTxNoCh" presStyleLbl="alignAcc1" presStyleIdx="2" presStyleCnt="3">
        <dgm:presLayoutVars>
          <dgm:chMax val="1"/>
          <dgm:bulletEnabled val="1"/>
        </dgm:presLayoutVars>
      </dgm:prSet>
      <dgm:spPr/>
      <dgm:t>
        <a:bodyPr/>
        <a:lstStyle/>
        <a:p>
          <a:endParaRPr lang="en-US"/>
        </a:p>
      </dgm:t>
    </dgm:pt>
    <dgm:pt modelId="{71AB2B45-F892-4C76-97F4-F229902078C0}" type="pres">
      <dgm:prSet presAssocID="{629A1B5C-6BA8-41AA-8B99-D37D71B57674}" presName="rect2ParTxNoCh" presStyleLbl="alignAcc1" presStyleIdx="2" presStyleCnt="3">
        <dgm:presLayoutVars>
          <dgm:chMax val="1"/>
          <dgm:bulletEnabled val="1"/>
        </dgm:presLayoutVars>
      </dgm:prSet>
      <dgm:spPr/>
      <dgm:t>
        <a:bodyPr/>
        <a:lstStyle/>
        <a:p>
          <a:endParaRPr lang="en-US"/>
        </a:p>
      </dgm:t>
    </dgm:pt>
    <dgm:pt modelId="{04C0E697-2AD7-454B-9B37-F95ADA3D6D22}" type="pres">
      <dgm:prSet presAssocID="{E7575869-1B26-48D7-B002-D94B08F707BC}" presName="rect3ParTxNoCh" presStyleLbl="alignAcc1" presStyleIdx="2" presStyleCnt="3">
        <dgm:presLayoutVars>
          <dgm:chMax val="1"/>
          <dgm:bulletEnabled val="1"/>
        </dgm:presLayoutVars>
      </dgm:prSet>
      <dgm:spPr/>
      <dgm:t>
        <a:bodyPr/>
        <a:lstStyle/>
        <a:p>
          <a:endParaRPr lang="en-US"/>
        </a:p>
      </dgm:t>
    </dgm:pt>
  </dgm:ptLst>
  <dgm:cxnLst>
    <dgm:cxn modelId="{3BF32ABF-C774-4897-9ADC-0460137B55E7}" type="presOf" srcId="{5FC5433A-52DA-4C46-8EF1-C30FB6604EA9}" destId="{3FAD8D2F-94FC-4579-99DA-8FDE3CACD6BF}" srcOrd="1" destOrd="0" presId="urn:microsoft.com/office/officeart/2005/8/layout/target3"/>
    <dgm:cxn modelId="{B25907B8-851F-4375-A987-E7AA9A82A7D3}" type="presOf" srcId="{E7575869-1B26-48D7-B002-D94B08F707BC}" destId="{04C0E697-2AD7-454B-9B37-F95ADA3D6D22}" srcOrd="1" destOrd="0" presId="urn:microsoft.com/office/officeart/2005/8/layout/target3"/>
    <dgm:cxn modelId="{422C5106-BFCF-4E6D-AD72-80259BEA8D14}" type="presOf" srcId="{629A1B5C-6BA8-41AA-8B99-D37D71B57674}" destId="{6FCDE8C3-8435-4166-966D-63C8FEEAF919}" srcOrd="0" destOrd="0" presId="urn:microsoft.com/office/officeart/2005/8/layout/target3"/>
    <dgm:cxn modelId="{2CDC274F-875A-4969-BE36-588CDBAE43BD}" type="presOf" srcId="{629A1B5C-6BA8-41AA-8B99-D37D71B57674}" destId="{71AB2B45-F892-4C76-97F4-F229902078C0}" srcOrd="1" destOrd="0" presId="urn:microsoft.com/office/officeart/2005/8/layout/target3"/>
    <dgm:cxn modelId="{E71157A4-E2E9-4573-AB96-D644329B43B3}" type="presOf" srcId="{5FC5433A-52DA-4C46-8EF1-C30FB6604EA9}" destId="{BFDBC7EB-507D-49D6-879F-310628A6F60E}" srcOrd="0" destOrd="0" presId="urn:microsoft.com/office/officeart/2005/8/layout/target3"/>
    <dgm:cxn modelId="{8733E293-1BF3-4725-8239-E8DFF06DA4FA}" type="presOf" srcId="{16B3C8D6-11CA-4165-9EB6-04D718C9C7A5}" destId="{9702E672-6095-40D3-BC29-89636FE4A1A6}" srcOrd="0" destOrd="0" presId="urn:microsoft.com/office/officeart/2005/8/layout/target3"/>
    <dgm:cxn modelId="{3C8F0D32-0F98-40DD-A670-BF5742D4106D}" srcId="{16B3C8D6-11CA-4165-9EB6-04D718C9C7A5}" destId="{629A1B5C-6BA8-41AA-8B99-D37D71B57674}" srcOrd="1" destOrd="0" parTransId="{DB75726F-5FF0-4167-8C9F-3806A5C9715B}" sibTransId="{A9F2BBEC-F120-44AF-A25E-ECBF14243098}"/>
    <dgm:cxn modelId="{5796BB76-AB94-4850-AE64-B74CFFD9FDF9}" srcId="{16B3C8D6-11CA-4165-9EB6-04D718C9C7A5}" destId="{E7575869-1B26-48D7-B002-D94B08F707BC}" srcOrd="2" destOrd="0" parTransId="{0434EDFB-66C4-472E-B327-552D730F22D2}" sibTransId="{BFE8EE3B-1D1E-4252-9777-5A21BE527624}"/>
    <dgm:cxn modelId="{6C3C3A59-9013-4D8B-84E9-8BD3919262CE}" type="presOf" srcId="{E7575869-1B26-48D7-B002-D94B08F707BC}" destId="{B6DD0159-DAF0-4655-A8CD-CA40EA0D7EA7}" srcOrd="0" destOrd="0" presId="urn:microsoft.com/office/officeart/2005/8/layout/target3"/>
    <dgm:cxn modelId="{FBF47262-D890-477B-A67B-0586DDA0DAF6}" srcId="{16B3C8D6-11CA-4165-9EB6-04D718C9C7A5}" destId="{5FC5433A-52DA-4C46-8EF1-C30FB6604EA9}" srcOrd="0" destOrd="0" parTransId="{990EA713-3BCB-4381-8CFB-3F3B9168B2AF}" sibTransId="{33B7BEE7-4F14-4B52-A043-40BB86E2E025}"/>
    <dgm:cxn modelId="{40273FFA-9170-4C36-A0BF-6C55F8BFB286}" type="presParOf" srcId="{9702E672-6095-40D3-BC29-89636FE4A1A6}" destId="{55E73B1E-974D-4666-AE12-D55FB76FA2AA}" srcOrd="0" destOrd="0" presId="urn:microsoft.com/office/officeart/2005/8/layout/target3"/>
    <dgm:cxn modelId="{DBF2E414-6E7C-4CBB-AA52-0E46D1EE294F}" type="presParOf" srcId="{9702E672-6095-40D3-BC29-89636FE4A1A6}" destId="{9403482E-0E41-4D64-8AEA-A126BEBC03C1}" srcOrd="1" destOrd="0" presId="urn:microsoft.com/office/officeart/2005/8/layout/target3"/>
    <dgm:cxn modelId="{3949A628-FA9A-46E2-8D2A-27D596A6C773}" type="presParOf" srcId="{9702E672-6095-40D3-BC29-89636FE4A1A6}" destId="{BFDBC7EB-507D-49D6-879F-310628A6F60E}" srcOrd="2" destOrd="0" presId="urn:microsoft.com/office/officeart/2005/8/layout/target3"/>
    <dgm:cxn modelId="{C1AD40EF-11A9-4902-93A5-0C3541C53556}" type="presParOf" srcId="{9702E672-6095-40D3-BC29-89636FE4A1A6}" destId="{CEC96C46-086D-4C64-9ED8-7B183B65E6BF}" srcOrd="3" destOrd="0" presId="urn:microsoft.com/office/officeart/2005/8/layout/target3"/>
    <dgm:cxn modelId="{B825C4AF-4858-4A7F-82C4-5EB70671910B}" type="presParOf" srcId="{9702E672-6095-40D3-BC29-89636FE4A1A6}" destId="{DB70F8CE-71C7-46AB-806A-95E9438463B9}" srcOrd="4" destOrd="0" presId="urn:microsoft.com/office/officeart/2005/8/layout/target3"/>
    <dgm:cxn modelId="{A1D7524F-E00E-4874-ABDC-3C05D4C96885}" type="presParOf" srcId="{9702E672-6095-40D3-BC29-89636FE4A1A6}" destId="{6FCDE8C3-8435-4166-966D-63C8FEEAF919}" srcOrd="5" destOrd="0" presId="urn:microsoft.com/office/officeart/2005/8/layout/target3"/>
    <dgm:cxn modelId="{80D2405F-C203-4BAB-961F-84A6CCED2EFA}" type="presParOf" srcId="{9702E672-6095-40D3-BC29-89636FE4A1A6}" destId="{5CEFFA66-C151-4177-A6CB-80E317406100}" srcOrd="6" destOrd="0" presId="urn:microsoft.com/office/officeart/2005/8/layout/target3"/>
    <dgm:cxn modelId="{F1EA6C3B-BB40-4053-9A97-527D9856A3CD}" type="presParOf" srcId="{9702E672-6095-40D3-BC29-89636FE4A1A6}" destId="{4CA76D34-5004-4FC4-A2EA-582386185F19}" srcOrd="7" destOrd="0" presId="urn:microsoft.com/office/officeart/2005/8/layout/target3"/>
    <dgm:cxn modelId="{B03B5E66-98C1-46A5-9D9A-083DE4914F05}" type="presParOf" srcId="{9702E672-6095-40D3-BC29-89636FE4A1A6}" destId="{B6DD0159-DAF0-4655-A8CD-CA40EA0D7EA7}" srcOrd="8" destOrd="0" presId="urn:microsoft.com/office/officeart/2005/8/layout/target3"/>
    <dgm:cxn modelId="{CCC69722-6164-498A-A3FF-D15EEE609C6A}" type="presParOf" srcId="{9702E672-6095-40D3-BC29-89636FE4A1A6}" destId="{3FAD8D2F-94FC-4579-99DA-8FDE3CACD6BF}" srcOrd="9" destOrd="0" presId="urn:microsoft.com/office/officeart/2005/8/layout/target3"/>
    <dgm:cxn modelId="{A2666109-B12C-4086-8288-0D416EA8D6DB}" type="presParOf" srcId="{9702E672-6095-40D3-BC29-89636FE4A1A6}" destId="{71AB2B45-F892-4C76-97F4-F229902078C0}" srcOrd="10" destOrd="0" presId="urn:microsoft.com/office/officeart/2005/8/layout/target3"/>
    <dgm:cxn modelId="{0967BFBA-EF35-4D36-ACD7-56C385029BDF}" type="presParOf" srcId="{9702E672-6095-40D3-BC29-89636FE4A1A6}" destId="{04C0E697-2AD7-454B-9B37-F95ADA3D6D2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Tai is working with Jamie to set up a game plan to become more organized</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Tai has noticed Jamie has not been meeting the milestones.</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smtClean="0">
              <a:solidFill>
                <a:schemeClr val="bg1"/>
              </a:solidFill>
              <a:effectLst/>
              <a:latin typeface="+mn-lt"/>
              <a:ea typeface="+mn-ea"/>
              <a:cs typeface="+mn-cs"/>
            </a:rPr>
            <a:t>Tai confronted Jamie and told him she is concerned.</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smtClean="0">
              <a:solidFill>
                <a:schemeClr val="bg1"/>
              </a:solidFill>
              <a:effectLst/>
              <a:latin typeface="+mn-lt"/>
              <a:ea typeface="+mn-ea"/>
              <a:cs typeface="+mn-cs"/>
            </a:rPr>
            <a:t>Jamie admitted that he had been procrastinating. </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0B6EF83D-0B11-4F26-9003-D009761B76F9}" type="presOf" srcId="{354AFA17-BFAE-436C-9203-E59117485D04}" destId="{459D425F-8305-45F1-B5C0-3395FDE6B1C6}" srcOrd="0" destOrd="0" presId="urn:microsoft.com/office/officeart/2008/layout/PictureAccentList"/>
    <dgm:cxn modelId="{1B6B8391-64B2-441A-8D81-F0FB3E311C71}" type="presOf" srcId="{3FAF1F68-0AE9-4A2A-9CFE-583B9359D0CA}" destId="{54796DA8-267B-4C6E-B615-157312E52E6F}"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DA261188-F4A9-4C2E-9B45-FA6027495294}" type="presOf" srcId="{181325FE-B485-4460-A2E5-76DC90EC1434}" destId="{A8C81E62-673C-47B8-BE83-FBDEF4F87162}" srcOrd="0" destOrd="0" presId="urn:microsoft.com/office/officeart/2008/layout/PictureAccentList"/>
    <dgm:cxn modelId="{99DE408D-6496-400B-BC71-82481F804801}" type="presOf" srcId="{BC0324F0-DACA-4C29-A6D2-82694E2FD70F}" destId="{BBED3512-8F77-4C85-8195-77FB7F2D2A65}" srcOrd="0" destOrd="0" presId="urn:microsoft.com/office/officeart/2008/layout/PictureAccentList"/>
    <dgm:cxn modelId="{B403CE95-2E45-46B1-86D7-62093AC481E1}"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30BD64E3-3CC1-4C23-B3F0-F9D041778907}" type="presParOf" srcId="{A8C81E62-673C-47B8-BE83-FBDEF4F87162}" destId="{AE2C6FF1-1FA7-4023-95AD-5DF16039A1D8}" srcOrd="0" destOrd="0" presId="urn:microsoft.com/office/officeart/2008/layout/PictureAccentList"/>
    <dgm:cxn modelId="{F765B110-6023-44E4-9A0B-4A01BD3B84B9}" type="presParOf" srcId="{AE2C6FF1-1FA7-4023-95AD-5DF16039A1D8}" destId="{10859436-170F-421A-AB99-366FCF9C09FB}" srcOrd="0" destOrd="0" presId="urn:microsoft.com/office/officeart/2008/layout/PictureAccentList"/>
    <dgm:cxn modelId="{A4239991-0958-4D21-9AC5-8A9A1208239A}" type="presParOf" srcId="{10859436-170F-421A-AB99-366FCF9C09FB}" destId="{459D425F-8305-45F1-B5C0-3395FDE6B1C6}" srcOrd="0" destOrd="0" presId="urn:microsoft.com/office/officeart/2008/layout/PictureAccentList"/>
    <dgm:cxn modelId="{7A1CDE44-922D-4A0B-8D86-890A6BFDC8BE}" type="presParOf" srcId="{AE2C6FF1-1FA7-4023-95AD-5DF16039A1D8}" destId="{E05E1099-2072-4F20-90B1-EFE24F8E50F3}" srcOrd="1" destOrd="0" presId="urn:microsoft.com/office/officeart/2008/layout/PictureAccentList"/>
    <dgm:cxn modelId="{6422C889-9F49-4401-B4F8-313272EE9FBC}" type="presParOf" srcId="{E05E1099-2072-4F20-90B1-EFE24F8E50F3}" destId="{6C8544D0-54C9-4D6C-B8C3-71DF56E4417E}" srcOrd="0" destOrd="0" presId="urn:microsoft.com/office/officeart/2008/layout/PictureAccentList"/>
    <dgm:cxn modelId="{7280CD49-1E62-4693-A7BD-2E7F0F397645}" type="presParOf" srcId="{6C8544D0-54C9-4D6C-B8C3-71DF56E4417E}" destId="{F766F400-10AA-4985-9780-61220982860E}" srcOrd="0" destOrd="0" presId="urn:microsoft.com/office/officeart/2008/layout/PictureAccentList"/>
    <dgm:cxn modelId="{BA375A2C-323B-4D65-840D-949BB0699ABB}" type="presParOf" srcId="{6C8544D0-54C9-4D6C-B8C3-71DF56E4417E}" destId="{BBED3512-8F77-4C85-8195-77FB7F2D2A65}" srcOrd="1" destOrd="0" presId="urn:microsoft.com/office/officeart/2008/layout/PictureAccentList"/>
    <dgm:cxn modelId="{07B77BCA-C2BE-43AE-8BFA-A357D2355175}" type="presParOf" srcId="{E05E1099-2072-4F20-90B1-EFE24F8E50F3}" destId="{144AF5E4-30FE-4EEB-AF3A-92BA565F6505}" srcOrd="1" destOrd="0" presId="urn:microsoft.com/office/officeart/2008/layout/PictureAccentList"/>
    <dgm:cxn modelId="{B369A15B-2605-48EF-9165-94593FBEE750}" type="presParOf" srcId="{144AF5E4-30FE-4EEB-AF3A-92BA565F6505}" destId="{45BBF6D2-BC6A-4AF9-AA7C-350AB2C7495D}" srcOrd="0" destOrd="0" presId="urn:microsoft.com/office/officeart/2008/layout/PictureAccentList"/>
    <dgm:cxn modelId="{B1850B25-F1BD-4767-A5AD-C81BA64179BB}" type="presParOf" srcId="{144AF5E4-30FE-4EEB-AF3A-92BA565F6505}" destId="{54796DA8-267B-4C6E-B615-157312E52E6F}" srcOrd="1" destOrd="0" presId="urn:microsoft.com/office/officeart/2008/layout/PictureAccentList"/>
    <dgm:cxn modelId="{7BD21B92-5F77-48B3-B222-613FA7F16CAA}" type="presParOf" srcId="{E05E1099-2072-4F20-90B1-EFE24F8E50F3}" destId="{699420FE-F41F-4C32-99FE-233B4B7919B9}" srcOrd="2" destOrd="0" presId="urn:microsoft.com/office/officeart/2008/layout/PictureAccentList"/>
    <dgm:cxn modelId="{FA3C5353-6F57-4608-98E3-045731F963EA}" type="presParOf" srcId="{699420FE-F41F-4C32-99FE-233B4B7919B9}" destId="{E4B51F5A-5038-402B-9F58-0C2D81EF8CF8}" srcOrd="0" destOrd="0" presId="urn:microsoft.com/office/officeart/2008/layout/PictureAccentList"/>
    <dgm:cxn modelId="{F5969085-C6F3-4124-AA13-443DA777FADD}"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978F733-8E4E-4671-9E0D-6376F14ED7F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5B1EB00-54C7-49F3-BF7C-FE6F3BE277B8}">
      <dgm:prSet phldrT="[Text]" custT="1"/>
      <dgm:spPr/>
      <dgm:t>
        <a:bodyPr/>
        <a:lstStyle/>
        <a:p>
          <a:r>
            <a:rPr lang="en-US" sz="2800" dirty="0" smtClean="0">
              <a:solidFill>
                <a:schemeClr val="bg1"/>
              </a:solidFill>
              <a:effectLst/>
              <a:latin typeface="+mn-lt"/>
              <a:ea typeface="+mn-ea"/>
              <a:cs typeface="+mn-cs"/>
            </a:rPr>
            <a:t>Discuss accomplishments</a:t>
          </a:r>
        </a:p>
      </dgm:t>
    </dgm:pt>
    <dgm:pt modelId="{3F835FBB-A111-43BE-ACE6-FDEE3913D638}" type="parTrans" cxnId="{DED53E83-44BF-49F5-8074-BE3F89E861A4}">
      <dgm:prSet/>
      <dgm:spPr/>
      <dgm:t>
        <a:bodyPr/>
        <a:lstStyle/>
        <a:p>
          <a:endParaRPr lang="en-US" sz="2800" b="0">
            <a:solidFill>
              <a:schemeClr val="bg1"/>
            </a:solidFill>
          </a:endParaRPr>
        </a:p>
      </dgm:t>
    </dgm:pt>
    <dgm:pt modelId="{48F6ACF9-5188-44AD-91F5-59606454E210}" type="sibTrans" cxnId="{DED53E83-44BF-49F5-8074-BE3F89E861A4}">
      <dgm:prSet/>
      <dgm:spPr/>
      <dgm:t>
        <a:bodyPr/>
        <a:lstStyle/>
        <a:p>
          <a:endParaRPr lang="en-US" sz="2800" b="0">
            <a:solidFill>
              <a:schemeClr val="bg1"/>
            </a:solidFill>
          </a:endParaRPr>
        </a:p>
      </dgm:t>
    </dgm:pt>
    <dgm:pt modelId="{4CB5C161-FC27-4E79-ADBB-999A0D6224C8}">
      <dgm:prSet phldrT="[Text]" custT="1"/>
      <dgm:spPr/>
      <dgm:t>
        <a:bodyPr/>
        <a:lstStyle/>
        <a:p>
          <a:r>
            <a:rPr lang="en-US" sz="2800" dirty="0" smtClean="0">
              <a:solidFill>
                <a:schemeClr val="bg1"/>
              </a:solidFill>
              <a:effectLst/>
              <a:latin typeface="+mn-lt"/>
              <a:ea typeface="+mn-ea"/>
              <a:cs typeface="+mn-cs"/>
            </a:rPr>
            <a:t>Identify challenges</a:t>
          </a:r>
        </a:p>
      </dgm:t>
    </dgm:pt>
    <dgm:pt modelId="{895E15BF-33D5-4E41-A998-3BC9DB64362D}" type="parTrans" cxnId="{418BFB8A-3C32-450D-B2DB-436ABDE1319C}">
      <dgm:prSet/>
      <dgm:spPr/>
      <dgm:t>
        <a:bodyPr/>
        <a:lstStyle/>
        <a:p>
          <a:endParaRPr lang="en-US" sz="2800" b="0">
            <a:solidFill>
              <a:schemeClr val="bg1"/>
            </a:solidFill>
          </a:endParaRPr>
        </a:p>
      </dgm:t>
    </dgm:pt>
    <dgm:pt modelId="{FC6112D7-A418-42FC-B72E-6B46FC93F594}" type="sibTrans" cxnId="{418BFB8A-3C32-450D-B2DB-436ABDE1319C}">
      <dgm:prSet/>
      <dgm:spPr/>
      <dgm:t>
        <a:bodyPr/>
        <a:lstStyle/>
        <a:p>
          <a:endParaRPr lang="en-US" sz="2800" b="0">
            <a:solidFill>
              <a:schemeClr val="bg1"/>
            </a:solidFill>
          </a:endParaRPr>
        </a:p>
      </dgm:t>
    </dgm:pt>
    <dgm:pt modelId="{51FA1D35-B1A6-4677-A29A-BC414108BC4F}">
      <dgm:prSet phldrT="[Text]" custT="1"/>
      <dgm:spPr/>
      <dgm:t>
        <a:bodyPr/>
        <a:lstStyle/>
        <a:p>
          <a:r>
            <a:rPr lang="en-US" sz="2800" dirty="0" smtClean="0">
              <a:solidFill>
                <a:schemeClr val="bg1"/>
              </a:solidFill>
              <a:effectLst/>
              <a:latin typeface="+mn-lt"/>
              <a:ea typeface="+mn-ea"/>
              <a:cs typeface="+mn-cs"/>
            </a:rPr>
            <a:t>Track client progress</a:t>
          </a:r>
        </a:p>
      </dgm:t>
    </dgm:pt>
    <dgm:pt modelId="{3332FE08-7D17-4E02-AAD8-07B0F378A601}" type="parTrans" cxnId="{9BE76574-3308-4F33-BF2A-DDE02E15C387}">
      <dgm:prSet/>
      <dgm:spPr/>
      <dgm:t>
        <a:bodyPr/>
        <a:lstStyle/>
        <a:p>
          <a:endParaRPr lang="en-US" sz="2800" b="0">
            <a:solidFill>
              <a:schemeClr val="bg1"/>
            </a:solidFill>
          </a:endParaRPr>
        </a:p>
      </dgm:t>
    </dgm:pt>
    <dgm:pt modelId="{1BB6F48B-AB87-4D26-8BD8-957BE2E5FB35}" type="sibTrans" cxnId="{9BE76574-3308-4F33-BF2A-DDE02E15C387}">
      <dgm:prSet/>
      <dgm:spPr/>
      <dgm:t>
        <a:bodyPr/>
        <a:lstStyle/>
        <a:p>
          <a:endParaRPr lang="en-US" sz="2800" b="0">
            <a:solidFill>
              <a:schemeClr val="bg1"/>
            </a:solidFill>
          </a:endParaRPr>
        </a:p>
      </dgm:t>
    </dgm:pt>
    <dgm:pt modelId="{381B382F-8AB1-4F4D-86AF-781DFDF66AAC}" type="pres">
      <dgm:prSet presAssocID="{C978F733-8E4E-4671-9E0D-6376F14ED7F0}" presName="diagram" presStyleCnt="0">
        <dgm:presLayoutVars>
          <dgm:dir/>
          <dgm:resizeHandles val="exact"/>
        </dgm:presLayoutVars>
      </dgm:prSet>
      <dgm:spPr/>
      <dgm:t>
        <a:bodyPr/>
        <a:lstStyle/>
        <a:p>
          <a:endParaRPr lang="en-US"/>
        </a:p>
      </dgm:t>
    </dgm:pt>
    <dgm:pt modelId="{1F1B0320-173C-48D1-90A5-A6BA1F0B6EFE}" type="pres">
      <dgm:prSet presAssocID="{65B1EB00-54C7-49F3-BF7C-FE6F3BE277B8}" presName="node" presStyleLbl="node1" presStyleIdx="0" presStyleCnt="3">
        <dgm:presLayoutVars>
          <dgm:bulletEnabled val="1"/>
        </dgm:presLayoutVars>
      </dgm:prSet>
      <dgm:spPr/>
      <dgm:t>
        <a:bodyPr/>
        <a:lstStyle/>
        <a:p>
          <a:endParaRPr lang="en-US"/>
        </a:p>
      </dgm:t>
    </dgm:pt>
    <dgm:pt modelId="{21F20333-3845-4A28-A973-8EC271CB8BB1}" type="pres">
      <dgm:prSet presAssocID="{48F6ACF9-5188-44AD-91F5-59606454E210}" presName="sibTrans" presStyleCnt="0"/>
      <dgm:spPr/>
    </dgm:pt>
    <dgm:pt modelId="{D54FC1E5-2757-4BE8-9BFC-84FFD17341D2}" type="pres">
      <dgm:prSet presAssocID="{4CB5C161-FC27-4E79-ADBB-999A0D6224C8}" presName="node" presStyleLbl="node1" presStyleIdx="1" presStyleCnt="3">
        <dgm:presLayoutVars>
          <dgm:bulletEnabled val="1"/>
        </dgm:presLayoutVars>
      </dgm:prSet>
      <dgm:spPr/>
      <dgm:t>
        <a:bodyPr/>
        <a:lstStyle/>
        <a:p>
          <a:endParaRPr lang="en-US"/>
        </a:p>
      </dgm:t>
    </dgm:pt>
    <dgm:pt modelId="{5746DB4F-853D-487E-BA30-9EDD87F769EC}" type="pres">
      <dgm:prSet presAssocID="{FC6112D7-A418-42FC-B72E-6B46FC93F594}" presName="sibTrans" presStyleCnt="0"/>
      <dgm:spPr/>
    </dgm:pt>
    <dgm:pt modelId="{3D7E7F00-D406-4546-B7AC-8BD12816619F}" type="pres">
      <dgm:prSet presAssocID="{51FA1D35-B1A6-4677-A29A-BC414108BC4F}" presName="node" presStyleLbl="node1" presStyleIdx="2" presStyleCnt="3">
        <dgm:presLayoutVars>
          <dgm:bulletEnabled val="1"/>
        </dgm:presLayoutVars>
      </dgm:prSet>
      <dgm:spPr/>
      <dgm:t>
        <a:bodyPr/>
        <a:lstStyle/>
        <a:p>
          <a:endParaRPr lang="en-US"/>
        </a:p>
      </dgm:t>
    </dgm:pt>
  </dgm:ptLst>
  <dgm:cxnLst>
    <dgm:cxn modelId="{418BFB8A-3C32-450D-B2DB-436ABDE1319C}" srcId="{C978F733-8E4E-4671-9E0D-6376F14ED7F0}" destId="{4CB5C161-FC27-4E79-ADBB-999A0D6224C8}" srcOrd="1" destOrd="0" parTransId="{895E15BF-33D5-4E41-A998-3BC9DB64362D}" sibTransId="{FC6112D7-A418-42FC-B72E-6B46FC93F594}"/>
    <dgm:cxn modelId="{27E36D0B-280D-40F2-9FB0-8B6875FCF4DB}" type="presOf" srcId="{4CB5C161-FC27-4E79-ADBB-999A0D6224C8}" destId="{D54FC1E5-2757-4BE8-9BFC-84FFD17341D2}" srcOrd="0" destOrd="0" presId="urn:microsoft.com/office/officeart/2005/8/layout/default"/>
    <dgm:cxn modelId="{B907A2DA-ACBB-4D97-8753-A481BDA8C018}" type="presOf" srcId="{51FA1D35-B1A6-4677-A29A-BC414108BC4F}" destId="{3D7E7F00-D406-4546-B7AC-8BD12816619F}" srcOrd="0" destOrd="0" presId="urn:microsoft.com/office/officeart/2005/8/layout/default"/>
    <dgm:cxn modelId="{5750EE69-76E6-44DD-8EF1-4EC177ECD3C0}" type="presOf" srcId="{65B1EB00-54C7-49F3-BF7C-FE6F3BE277B8}" destId="{1F1B0320-173C-48D1-90A5-A6BA1F0B6EFE}" srcOrd="0" destOrd="0" presId="urn:microsoft.com/office/officeart/2005/8/layout/default"/>
    <dgm:cxn modelId="{DED53E83-44BF-49F5-8074-BE3F89E861A4}" srcId="{C978F733-8E4E-4671-9E0D-6376F14ED7F0}" destId="{65B1EB00-54C7-49F3-BF7C-FE6F3BE277B8}" srcOrd="0" destOrd="0" parTransId="{3F835FBB-A111-43BE-ACE6-FDEE3913D638}" sibTransId="{48F6ACF9-5188-44AD-91F5-59606454E210}"/>
    <dgm:cxn modelId="{9BE76574-3308-4F33-BF2A-DDE02E15C387}" srcId="{C978F733-8E4E-4671-9E0D-6376F14ED7F0}" destId="{51FA1D35-B1A6-4677-A29A-BC414108BC4F}" srcOrd="2" destOrd="0" parTransId="{3332FE08-7D17-4E02-AAD8-07B0F378A601}" sibTransId="{1BB6F48B-AB87-4D26-8BD8-957BE2E5FB35}"/>
    <dgm:cxn modelId="{7BBB5787-64FB-4C0F-B5B2-3A00AE6415FB}" type="presOf" srcId="{C978F733-8E4E-4671-9E0D-6376F14ED7F0}" destId="{381B382F-8AB1-4F4D-86AF-781DFDF66AAC}" srcOrd="0" destOrd="0" presId="urn:microsoft.com/office/officeart/2005/8/layout/default"/>
    <dgm:cxn modelId="{40DB767F-C3C2-4384-B9FC-BB705371676A}" type="presParOf" srcId="{381B382F-8AB1-4F4D-86AF-781DFDF66AAC}" destId="{1F1B0320-173C-48D1-90A5-A6BA1F0B6EFE}" srcOrd="0" destOrd="0" presId="urn:microsoft.com/office/officeart/2005/8/layout/default"/>
    <dgm:cxn modelId="{3555913C-2136-4136-AC4F-9B0B67CD159D}" type="presParOf" srcId="{381B382F-8AB1-4F4D-86AF-781DFDF66AAC}" destId="{21F20333-3845-4A28-A973-8EC271CB8BB1}" srcOrd="1" destOrd="0" presId="urn:microsoft.com/office/officeart/2005/8/layout/default"/>
    <dgm:cxn modelId="{1D3E0FC6-9590-4A16-8E26-700C9916FD36}" type="presParOf" srcId="{381B382F-8AB1-4F4D-86AF-781DFDF66AAC}" destId="{D54FC1E5-2757-4BE8-9BFC-84FFD17341D2}" srcOrd="2" destOrd="0" presId="urn:microsoft.com/office/officeart/2005/8/layout/default"/>
    <dgm:cxn modelId="{9F150D92-7E66-478B-A0F1-D6D119C80626}" type="presParOf" srcId="{381B382F-8AB1-4F4D-86AF-781DFDF66AAC}" destId="{5746DB4F-853D-487E-BA30-9EDD87F769EC}" srcOrd="3" destOrd="0" presId="urn:microsoft.com/office/officeart/2005/8/layout/default"/>
    <dgm:cxn modelId="{5DE005CD-B835-4694-B347-F7F1FF61F2D6}" type="presParOf" srcId="{381B382F-8AB1-4F4D-86AF-781DFDF66AAC}" destId="{3D7E7F00-D406-4546-B7AC-8BD12816619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79B402D-916F-4EF2-AD86-387F745AD98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BFB4D9-115E-4033-873F-588C102DC438}">
      <dgm:prSet phldrT="[Text]" custT="1"/>
      <dgm:spPr/>
      <dgm:t>
        <a:bodyPr/>
        <a:lstStyle/>
        <a:p>
          <a:pPr algn="l"/>
          <a:r>
            <a:rPr lang="en-US" sz="3200" dirty="0" smtClean="0">
              <a:solidFill>
                <a:schemeClr val="bg1"/>
              </a:solidFill>
              <a:effectLst/>
              <a:latin typeface="+mn-lt"/>
              <a:ea typeface="+mn-ea"/>
              <a:cs typeface="+mn-cs"/>
            </a:rPr>
            <a:t>Establishes good communication skills</a:t>
          </a:r>
          <a:endParaRPr lang="en-US" sz="3200" dirty="0">
            <a:solidFill>
              <a:schemeClr val="bg1"/>
            </a:solidFill>
          </a:endParaRPr>
        </a:p>
      </dgm:t>
    </dgm:pt>
    <dgm:pt modelId="{4313AA5C-FF21-43D6-AE4E-A2AF0E1B91AF}" type="parTrans" cxnId="{3F0E64C2-66FD-4CFB-A257-E213CE291957}">
      <dgm:prSet/>
      <dgm:spPr/>
      <dgm:t>
        <a:bodyPr/>
        <a:lstStyle/>
        <a:p>
          <a:pPr algn="l"/>
          <a:endParaRPr lang="en-US" sz="3200">
            <a:solidFill>
              <a:schemeClr val="bg1"/>
            </a:solidFill>
          </a:endParaRPr>
        </a:p>
      </dgm:t>
    </dgm:pt>
    <dgm:pt modelId="{5F9F18F2-B888-4343-82FE-7B5E34ED709B}" type="sibTrans" cxnId="{3F0E64C2-66FD-4CFB-A257-E213CE291957}">
      <dgm:prSet custT="1"/>
      <dgm:spPr/>
      <dgm:t>
        <a:bodyPr/>
        <a:lstStyle/>
        <a:p>
          <a:pPr algn="l"/>
          <a:endParaRPr lang="en-US" sz="3200" dirty="0">
            <a:solidFill>
              <a:schemeClr val="bg1"/>
            </a:solidFill>
          </a:endParaRPr>
        </a:p>
      </dgm:t>
    </dgm:pt>
    <dgm:pt modelId="{3B4787DF-F5B8-47AE-9451-41ACC512BBE0}">
      <dgm:prSet phldrT="[Text]" custT="1"/>
      <dgm:spPr/>
      <dgm:t>
        <a:bodyPr/>
        <a:lstStyle/>
        <a:p>
          <a:pPr algn="l"/>
          <a:r>
            <a:rPr lang="en-US" sz="3200" dirty="0" smtClean="0">
              <a:solidFill>
                <a:schemeClr val="bg1"/>
              </a:solidFill>
              <a:effectLst/>
              <a:latin typeface="+mn-lt"/>
              <a:ea typeface="+mn-ea"/>
              <a:cs typeface="+mn-cs"/>
            </a:rPr>
            <a:t>Identifies what client wants </a:t>
          </a:r>
          <a:endParaRPr lang="en-US" sz="3200" dirty="0">
            <a:solidFill>
              <a:schemeClr val="bg1"/>
            </a:solidFill>
          </a:endParaRPr>
        </a:p>
      </dgm:t>
    </dgm:pt>
    <dgm:pt modelId="{E3F183C2-75BE-42E8-A7C6-FA5A86116B55}" type="parTrans" cxnId="{CCA95450-45D6-48B4-85BA-6525A19DD1AC}">
      <dgm:prSet/>
      <dgm:spPr/>
      <dgm:t>
        <a:bodyPr/>
        <a:lstStyle/>
        <a:p>
          <a:pPr algn="l"/>
          <a:endParaRPr lang="en-US" sz="3200">
            <a:solidFill>
              <a:schemeClr val="bg1"/>
            </a:solidFill>
          </a:endParaRPr>
        </a:p>
      </dgm:t>
    </dgm:pt>
    <dgm:pt modelId="{8D61197D-F826-41F6-82E2-5389CFAB24A9}" type="sibTrans" cxnId="{CCA95450-45D6-48B4-85BA-6525A19DD1AC}">
      <dgm:prSet custT="1"/>
      <dgm:spPr/>
      <dgm:t>
        <a:bodyPr/>
        <a:lstStyle/>
        <a:p>
          <a:pPr algn="l"/>
          <a:endParaRPr lang="en-US" sz="3200" dirty="0">
            <a:solidFill>
              <a:schemeClr val="bg1"/>
            </a:solidFill>
          </a:endParaRPr>
        </a:p>
      </dgm:t>
    </dgm:pt>
    <dgm:pt modelId="{73E7EF16-C83D-4163-826B-D247AF449F1C}">
      <dgm:prSet phldrT="[Text]" custT="1"/>
      <dgm:spPr/>
      <dgm:t>
        <a:bodyPr/>
        <a:lstStyle/>
        <a:p>
          <a:pPr algn="l"/>
          <a:r>
            <a:rPr lang="en-US" sz="3200" dirty="0" smtClean="0">
              <a:solidFill>
                <a:schemeClr val="bg1"/>
              </a:solidFill>
            </a:rPr>
            <a:t>Determines any recent problems </a:t>
          </a:r>
          <a:endParaRPr lang="en-US" sz="3200" dirty="0">
            <a:solidFill>
              <a:schemeClr val="bg1"/>
            </a:solidFill>
          </a:endParaRPr>
        </a:p>
      </dgm:t>
    </dgm:pt>
    <dgm:pt modelId="{A1F2A4E6-E671-4734-A165-9C6B82523A18}" type="parTrans" cxnId="{B0FE4D23-95F5-4438-9B28-464840DF803F}">
      <dgm:prSet/>
      <dgm:spPr/>
      <dgm:t>
        <a:bodyPr/>
        <a:lstStyle/>
        <a:p>
          <a:pPr algn="l"/>
          <a:endParaRPr lang="en-US" sz="3200">
            <a:solidFill>
              <a:schemeClr val="bg1"/>
            </a:solidFill>
          </a:endParaRPr>
        </a:p>
      </dgm:t>
    </dgm:pt>
    <dgm:pt modelId="{0246EC25-A2E0-4752-954E-03FFF64C9A52}" type="sibTrans" cxnId="{B0FE4D23-95F5-4438-9B28-464840DF803F}">
      <dgm:prSet/>
      <dgm:spPr/>
      <dgm:t>
        <a:bodyPr/>
        <a:lstStyle/>
        <a:p>
          <a:pPr algn="l"/>
          <a:endParaRPr lang="en-US" sz="3200">
            <a:solidFill>
              <a:schemeClr val="bg1"/>
            </a:solidFill>
          </a:endParaRPr>
        </a:p>
      </dgm:t>
    </dgm:pt>
    <dgm:pt modelId="{6D4AF903-9C65-4CDC-87B4-A8982F387E4D}" type="pres">
      <dgm:prSet presAssocID="{379B402D-916F-4EF2-AD86-387F745AD98D}" presName="outerComposite" presStyleCnt="0">
        <dgm:presLayoutVars>
          <dgm:chMax val="5"/>
          <dgm:dir/>
          <dgm:resizeHandles val="exact"/>
        </dgm:presLayoutVars>
      </dgm:prSet>
      <dgm:spPr/>
      <dgm:t>
        <a:bodyPr/>
        <a:lstStyle/>
        <a:p>
          <a:endParaRPr lang="en-US"/>
        </a:p>
      </dgm:t>
    </dgm:pt>
    <dgm:pt modelId="{5F3083F1-03CF-4209-966F-1DC8CEEE7924}" type="pres">
      <dgm:prSet presAssocID="{379B402D-916F-4EF2-AD86-387F745AD98D}" presName="dummyMaxCanvas" presStyleCnt="0">
        <dgm:presLayoutVars/>
      </dgm:prSet>
      <dgm:spPr/>
    </dgm:pt>
    <dgm:pt modelId="{4E410EE7-353A-4C54-A226-21F5458F7E04}" type="pres">
      <dgm:prSet presAssocID="{379B402D-916F-4EF2-AD86-387F745AD98D}" presName="ThreeNodes_1" presStyleLbl="node1" presStyleIdx="0" presStyleCnt="3" custLinFactNeighborX="218">
        <dgm:presLayoutVars>
          <dgm:bulletEnabled val="1"/>
        </dgm:presLayoutVars>
      </dgm:prSet>
      <dgm:spPr/>
      <dgm:t>
        <a:bodyPr/>
        <a:lstStyle/>
        <a:p>
          <a:endParaRPr lang="en-US"/>
        </a:p>
      </dgm:t>
    </dgm:pt>
    <dgm:pt modelId="{325A0E45-BC8A-4318-BC30-CF4199F85DC7}" type="pres">
      <dgm:prSet presAssocID="{379B402D-916F-4EF2-AD86-387F745AD98D}" presName="ThreeNodes_2" presStyleLbl="node1" presStyleIdx="1" presStyleCnt="3">
        <dgm:presLayoutVars>
          <dgm:bulletEnabled val="1"/>
        </dgm:presLayoutVars>
      </dgm:prSet>
      <dgm:spPr/>
      <dgm:t>
        <a:bodyPr/>
        <a:lstStyle/>
        <a:p>
          <a:endParaRPr lang="en-US"/>
        </a:p>
      </dgm:t>
    </dgm:pt>
    <dgm:pt modelId="{DAF3FD9D-C6F1-4AD4-8EFA-79E08E9CC46C}" type="pres">
      <dgm:prSet presAssocID="{379B402D-916F-4EF2-AD86-387F745AD98D}" presName="ThreeNodes_3" presStyleLbl="node1" presStyleIdx="2" presStyleCnt="3" custLinFactNeighborX="0" custLinFactNeighborY="2373">
        <dgm:presLayoutVars>
          <dgm:bulletEnabled val="1"/>
        </dgm:presLayoutVars>
      </dgm:prSet>
      <dgm:spPr/>
      <dgm:t>
        <a:bodyPr/>
        <a:lstStyle/>
        <a:p>
          <a:endParaRPr lang="en-US"/>
        </a:p>
      </dgm:t>
    </dgm:pt>
    <dgm:pt modelId="{1F53FA1F-83A3-4247-863E-9D63991976F8}" type="pres">
      <dgm:prSet presAssocID="{379B402D-916F-4EF2-AD86-387F745AD98D}" presName="ThreeConn_1-2" presStyleLbl="fgAccFollowNode1" presStyleIdx="0" presStyleCnt="2">
        <dgm:presLayoutVars>
          <dgm:bulletEnabled val="1"/>
        </dgm:presLayoutVars>
      </dgm:prSet>
      <dgm:spPr/>
      <dgm:t>
        <a:bodyPr/>
        <a:lstStyle/>
        <a:p>
          <a:endParaRPr lang="en-US"/>
        </a:p>
      </dgm:t>
    </dgm:pt>
    <dgm:pt modelId="{420909CE-3103-45C1-94F8-411615C60B16}" type="pres">
      <dgm:prSet presAssocID="{379B402D-916F-4EF2-AD86-387F745AD98D}" presName="ThreeConn_2-3" presStyleLbl="fgAccFollowNode1" presStyleIdx="1" presStyleCnt="2">
        <dgm:presLayoutVars>
          <dgm:bulletEnabled val="1"/>
        </dgm:presLayoutVars>
      </dgm:prSet>
      <dgm:spPr/>
      <dgm:t>
        <a:bodyPr/>
        <a:lstStyle/>
        <a:p>
          <a:endParaRPr lang="en-US"/>
        </a:p>
      </dgm:t>
    </dgm:pt>
    <dgm:pt modelId="{E2921022-ABF7-4737-AA47-29B7D70BE63B}" type="pres">
      <dgm:prSet presAssocID="{379B402D-916F-4EF2-AD86-387F745AD98D}" presName="ThreeNodes_1_text" presStyleLbl="node1" presStyleIdx="2" presStyleCnt="3">
        <dgm:presLayoutVars>
          <dgm:bulletEnabled val="1"/>
        </dgm:presLayoutVars>
      </dgm:prSet>
      <dgm:spPr/>
      <dgm:t>
        <a:bodyPr/>
        <a:lstStyle/>
        <a:p>
          <a:endParaRPr lang="en-US"/>
        </a:p>
      </dgm:t>
    </dgm:pt>
    <dgm:pt modelId="{8558D817-359E-4829-8783-3CE527FFC816}" type="pres">
      <dgm:prSet presAssocID="{379B402D-916F-4EF2-AD86-387F745AD98D}" presName="ThreeNodes_2_text" presStyleLbl="node1" presStyleIdx="2" presStyleCnt="3">
        <dgm:presLayoutVars>
          <dgm:bulletEnabled val="1"/>
        </dgm:presLayoutVars>
      </dgm:prSet>
      <dgm:spPr/>
      <dgm:t>
        <a:bodyPr/>
        <a:lstStyle/>
        <a:p>
          <a:endParaRPr lang="en-US"/>
        </a:p>
      </dgm:t>
    </dgm:pt>
    <dgm:pt modelId="{500DD2FA-C5D9-46A4-9231-5801C5A5BA9E}" type="pres">
      <dgm:prSet presAssocID="{379B402D-916F-4EF2-AD86-387F745AD98D}" presName="ThreeNodes_3_text" presStyleLbl="node1" presStyleIdx="2" presStyleCnt="3">
        <dgm:presLayoutVars>
          <dgm:bulletEnabled val="1"/>
        </dgm:presLayoutVars>
      </dgm:prSet>
      <dgm:spPr/>
      <dgm:t>
        <a:bodyPr/>
        <a:lstStyle/>
        <a:p>
          <a:endParaRPr lang="en-US"/>
        </a:p>
      </dgm:t>
    </dgm:pt>
  </dgm:ptLst>
  <dgm:cxnLst>
    <dgm:cxn modelId="{F038D5E6-FF6D-43AD-807B-948B336CD5F0}" type="presOf" srcId="{3B4787DF-F5B8-47AE-9451-41ACC512BBE0}" destId="{325A0E45-BC8A-4318-BC30-CF4199F85DC7}" srcOrd="0" destOrd="0" presId="urn:microsoft.com/office/officeart/2005/8/layout/vProcess5"/>
    <dgm:cxn modelId="{8B7D7116-A185-4641-8AC0-559ABFDE4044}" type="presOf" srcId="{379B402D-916F-4EF2-AD86-387F745AD98D}" destId="{6D4AF903-9C65-4CDC-87B4-A8982F387E4D}" srcOrd="0" destOrd="0" presId="urn:microsoft.com/office/officeart/2005/8/layout/vProcess5"/>
    <dgm:cxn modelId="{B0FE4D23-95F5-4438-9B28-464840DF803F}" srcId="{379B402D-916F-4EF2-AD86-387F745AD98D}" destId="{73E7EF16-C83D-4163-826B-D247AF449F1C}" srcOrd="2" destOrd="0" parTransId="{A1F2A4E6-E671-4734-A165-9C6B82523A18}" sibTransId="{0246EC25-A2E0-4752-954E-03FFF64C9A52}"/>
    <dgm:cxn modelId="{3F0E64C2-66FD-4CFB-A257-E213CE291957}" srcId="{379B402D-916F-4EF2-AD86-387F745AD98D}" destId="{EBBFB4D9-115E-4033-873F-588C102DC438}" srcOrd="0" destOrd="0" parTransId="{4313AA5C-FF21-43D6-AE4E-A2AF0E1B91AF}" sibTransId="{5F9F18F2-B888-4343-82FE-7B5E34ED709B}"/>
    <dgm:cxn modelId="{F3A17180-D90E-4DD2-BF49-2AF10CC45BEB}" type="presOf" srcId="{5F9F18F2-B888-4343-82FE-7B5E34ED709B}" destId="{1F53FA1F-83A3-4247-863E-9D63991976F8}" srcOrd="0" destOrd="0" presId="urn:microsoft.com/office/officeart/2005/8/layout/vProcess5"/>
    <dgm:cxn modelId="{C7CAAF57-CF8D-4E9D-8BBF-43F956B5C3A4}" type="presOf" srcId="{73E7EF16-C83D-4163-826B-D247AF449F1C}" destId="{500DD2FA-C5D9-46A4-9231-5801C5A5BA9E}" srcOrd="1" destOrd="0" presId="urn:microsoft.com/office/officeart/2005/8/layout/vProcess5"/>
    <dgm:cxn modelId="{8F45DAD7-2A60-49D1-BD25-E7C064695352}" type="presOf" srcId="{3B4787DF-F5B8-47AE-9451-41ACC512BBE0}" destId="{8558D817-359E-4829-8783-3CE527FFC816}" srcOrd="1" destOrd="0" presId="urn:microsoft.com/office/officeart/2005/8/layout/vProcess5"/>
    <dgm:cxn modelId="{CCA95450-45D6-48B4-85BA-6525A19DD1AC}" srcId="{379B402D-916F-4EF2-AD86-387F745AD98D}" destId="{3B4787DF-F5B8-47AE-9451-41ACC512BBE0}" srcOrd="1" destOrd="0" parTransId="{E3F183C2-75BE-42E8-A7C6-FA5A86116B55}" sibTransId="{8D61197D-F826-41F6-82E2-5389CFAB24A9}"/>
    <dgm:cxn modelId="{A417F642-5E43-48A4-B697-84C66E4CC704}" type="presOf" srcId="{73E7EF16-C83D-4163-826B-D247AF449F1C}" destId="{DAF3FD9D-C6F1-4AD4-8EFA-79E08E9CC46C}" srcOrd="0" destOrd="0" presId="urn:microsoft.com/office/officeart/2005/8/layout/vProcess5"/>
    <dgm:cxn modelId="{E7F8D3F0-93E1-4E37-8390-FFA43878A5AB}" type="presOf" srcId="{8D61197D-F826-41F6-82E2-5389CFAB24A9}" destId="{420909CE-3103-45C1-94F8-411615C60B16}" srcOrd="0" destOrd="0" presId="urn:microsoft.com/office/officeart/2005/8/layout/vProcess5"/>
    <dgm:cxn modelId="{E973826E-5614-4AB7-8678-5F364831C2D8}" type="presOf" srcId="{EBBFB4D9-115E-4033-873F-588C102DC438}" destId="{E2921022-ABF7-4737-AA47-29B7D70BE63B}" srcOrd="1" destOrd="0" presId="urn:microsoft.com/office/officeart/2005/8/layout/vProcess5"/>
    <dgm:cxn modelId="{9FE68B17-6A39-4B75-A086-C30215168616}" type="presOf" srcId="{EBBFB4D9-115E-4033-873F-588C102DC438}" destId="{4E410EE7-353A-4C54-A226-21F5458F7E04}" srcOrd="0" destOrd="0" presId="urn:microsoft.com/office/officeart/2005/8/layout/vProcess5"/>
    <dgm:cxn modelId="{8AEE63B1-5807-470F-A464-5F59092253A2}" type="presParOf" srcId="{6D4AF903-9C65-4CDC-87B4-A8982F387E4D}" destId="{5F3083F1-03CF-4209-966F-1DC8CEEE7924}" srcOrd="0" destOrd="0" presId="urn:microsoft.com/office/officeart/2005/8/layout/vProcess5"/>
    <dgm:cxn modelId="{46743E35-DEE7-4946-B6F9-5E22D7554307}" type="presParOf" srcId="{6D4AF903-9C65-4CDC-87B4-A8982F387E4D}" destId="{4E410EE7-353A-4C54-A226-21F5458F7E04}" srcOrd="1" destOrd="0" presId="urn:microsoft.com/office/officeart/2005/8/layout/vProcess5"/>
    <dgm:cxn modelId="{D97262F2-0ACF-4ADD-8B3A-A1E09908C974}" type="presParOf" srcId="{6D4AF903-9C65-4CDC-87B4-A8982F387E4D}" destId="{325A0E45-BC8A-4318-BC30-CF4199F85DC7}" srcOrd="2" destOrd="0" presId="urn:microsoft.com/office/officeart/2005/8/layout/vProcess5"/>
    <dgm:cxn modelId="{900FF0AD-E0AC-4991-835A-5A5E1BD94A8D}" type="presParOf" srcId="{6D4AF903-9C65-4CDC-87B4-A8982F387E4D}" destId="{DAF3FD9D-C6F1-4AD4-8EFA-79E08E9CC46C}" srcOrd="3" destOrd="0" presId="urn:microsoft.com/office/officeart/2005/8/layout/vProcess5"/>
    <dgm:cxn modelId="{0ABA6E14-E9EA-4086-8326-D51163B1052C}" type="presParOf" srcId="{6D4AF903-9C65-4CDC-87B4-A8982F387E4D}" destId="{1F53FA1F-83A3-4247-863E-9D63991976F8}" srcOrd="4" destOrd="0" presId="urn:microsoft.com/office/officeart/2005/8/layout/vProcess5"/>
    <dgm:cxn modelId="{3635DAE3-82A6-4E3F-9E77-CCDECCB85E4D}" type="presParOf" srcId="{6D4AF903-9C65-4CDC-87B4-A8982F387E4D}" destId="{420909CE-3103-45C1-94F8-411615C60B16}" srcOrd="5" destOrd="0" presId="urn:microsoft.com/office/officeart/2005/8/layout/vProcess5"/>
    <dgm:cxn modelId="{CE62DF99-6911-4616-8408-FD27C2E7F1B5}" type="presParOf" srcId="{6D4AF903-9C65-4CDC-87B4-A8982F387E4D}" destId="{E2921022-ABF7-4737-AA47-29B7D70BE63B}" srcOrd="6" destOrd="0" presId="urn:microsoft.com/office/officeart/2005/8/layout/vProcess5"/>
    <dgm:cxn modelId="{E1047AF3-6AC3-4066-A628-75180FA818A6}" type="presParOf" srcId="{6D4AF903-9C65-4CDC-87B4-A8982F387E4D}" destId="{8558D817-359E-4829-8783-3CE527FFC816}" srcOrd="7" destOrd="0" presId="urn:microsoft.com/office/officeart/2005/8/layout/vProcess5"/>
    <dgm:cxn modelId="{BD341E5D-1543-4931-B876-00659B05172F}" type="presParOf" srcId="{6D4AF903-9C65-4CDC-87B4-A8982F387E4D}" destId="{500DD2FA-C5D9-46A4-9231-5801C5A5BA9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44CB460-6CD3-4832-9BBA-D4D70F5D92A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EBFB26C-A520-4ABB-BA83-95FE8B2282ED}">
      <dgm:prSet phldrT="[Text]" custT="1"/>
      <dgm:spPr/>
      <dgm:t>
        <a:bodyPr/>
        <a:lstStyle/>
        <a:p>
          <a:pPr algn="l"/>
          <a:r>
            <a:rPr lang="en-US" sz="3200" dirty="0" smtClean="0">
              <a:solidFill>
                <a:schemeClr val="bg1"/>
              </a:solidFill>
              <a:effectLst/>
              <a:latin typeface="+mn-lt"/>
              <a:ea typeface="+mn-ea"/>
              <a:cs typeface="+mn-cs"/>
            </a:rPr>
            <a:t>Set short-term target</a:t>
          </a:r>
          <a:endParaRPr lang="en-US" sz="3200" dirty="0">
            <a:solidFill>
              <a:schemeClr val="bg1"/>
            </a:solidFill>
          </a:endParaRPr>
        </a:p>
      </dgm:t>
    </dgm:pt>
    <dgm:pt modelId="{43E4D7ED-89D3-45C7-854C-D6BD056D1F8B}" type="parTrans" cxnId="{96E3D39E-554E-4908-B9ED-01FE47D951DD}">
      <dgm:prSet/>
      <dgm:spPr/>
      <dgm:t>
        <a:bodyPr/>
        <a:lstStyle/>
        <a:p>
          <a:endParaRPr lang="en-US" sz="3200">
            <a:solidFill>
              <a:schemeClr val="bg1"/>
            </a:solidFill>
          </a:endParaRPr>
        </a:p>
      </dgm:t>
    </dgm:pt>
    <dgm:pt modelId="{64BFC053-5D3D-48D8-9078-D3EDED92C71E}" type="sibTrans" cxnId="{96E3D39E-554E-4908-B9ED-01FE47D951DD}">
      <dgm:prSet/>
      <dgm:spPr/>
      <dgm:t>
        <a:bodyPr/>
        <a:lstStyle/>
        <a:p>
          <a:endParaRPr lang="en-US" sz="3200">
            <a:solidFill>
              <a:schemeClr val="bg1"/>
            </a:solidFill>
          </a:endParaRPr>
        </a:p>
      </dgm:t>
    </dgm:pt>
    <dgm:pt modelId="{C65AD770-5123-49BC-A1FA-8F64854EBC0F}">
      <dgm:prSet phldrT="[Text]" custT="1"/>
      <dgm:spPr/>
      <dgm:t>
        <a:bodyPr/>
        <a:lstStyle/>
        <a:p>
          <a:pPr algn="l"/>
          <a:r>
            <a:rPr lang="en-US" sz="3200" dirty="0" smtClean="0">
              <a:solidFill>
                <a:schemeClr val="bg1"/>
              </a:solidFill>
              <a:effectLst/>
              <a:latin typeface="+mn-lt"/>
              <a:ea typeface="+mn-ea"/>
              <a:cs typeface="+mn-cs"/>
            </a:rPr>
            <a:t>Determine client long-term goal</a:t>
          </a:r>
          <a:endParaRPr lang="en-US" sz="3200" dirty="0">
            <a:solidFill>
              <a:schemeClr val="bg1"/>
            </a:solidFill>
          </a:endParaRPr>
        </a:p>
      </dgm:t>
    </dgm:pt>
    <dgm:pt modelId="{1DED466A-72A6-4226-9CE7-B0A26B133F33}" type="parTrans" cxnId="{97DEF4F5-CE2A-4081-99EF-ED783D1C9AD4}">
      <dgm:prSet/>
      <dgm:spPr/>
      <dgm:t>
        <a:bodyPr/>
        <a:lstStyle/>
        <a:p>
          <a:endParaRPr lang="en-US" sz="3200">
            <a:solidFill>
              <a:schemeClr val="bg1"/>
            </a:solidFill>
          </a:endParaRPr>
        </a:p>
      </dgm:t>
    </dgm:pt>
    <dgm:pt modelId="{AFE4C0EE-A1BF-4E05-9128-E9336309B938}" type="sibTrans" cxnId="{97DEF4F5-CE2A-4081-99EF-ED783D1C9AD4}">
      <dgm:prSet/>
      <dgm:spPr/>
      <dgm:t>
        <a:bodyPr/>
        <a:lstStyle/>
        <a:p>
          <a:endParaRPr lang="en-US" sz="3200">
            <a:solidFill>
              <a:schemeClr val="bg1"/>
            </a:solidFill>
          </a:endParaRPr>
        </a:p>
      </dgm:t>
    </dgm:pt>
    <dgm:pt modelId="{4231E81B-7567-4046-A947-D2E57B1A50FD}">
      <dgm:prSet phldrT="[Text]" custT="1"/>
      <dgm:spPr/>
      <dgm:t>
        <a:bodyPr/>
        <a:lstStyle/>
        <a:p>
          <a:pPr algn="l"/>
          <a:r>
            <a:rPr lang="en-US" sz="3200" dirty="0" smtClean="0">
              <a:solidFill>
                <a:schemeClr val="bg1"/>
              </a:solidFill>
              <a:effectLst/>
              <a:latin typeface="+mn-lt"/>
              <a:ea typeface="+mn-ea"/>
              <a:cs typeface="+mn-cs"/>
            </a:rPr>
            <a:t>What steps needed to achieve goal</a:t>
          </a:r>
          <a:endParaRPr lang="en-US" sz="3200" dirty="0">
            <a:solidFill>
              <a:schemeClr val="bg1"/>
            </a:solidFill>
          </a:endParaRPr>
        </a:p>
      </dgm:t>
    </dgm:pt>
    <dgm:pt modelId="{1133FD44-DCC3-4112-B804-D0C635E72B76}" type="parTrans" cxnId="{C1C12CB8-9704-4BCC-932B-4DD61E634ECF}">
      <dgm:prSet/>
      <dgm:spPr/>
      <dgm:t>
        <a:bodyPr/>
        <a:lstStyle/>
        <a:p>
          <a:endParaRPr lang="en-US" sz="3200">
            <a:solidFill>
              <a:schemeClr val="bg1"/>
            </a:solidFill>
          </a:endParaRPr>
        </a:p>
      </dgm:t>
    </dgm:pt>
    <dgm:pt modelId="{2AF95B6A-A140-4736-BEC4-CB3E53410F80}" type="sibTrans" cxnId="{C1C12CB8-9704-4BCC-932B-4DD61E634ECF}">
      <dgm:prSet/>
      <dgm:spPr/>
      <dgm:t>
        <a:bodyPr/>
        <a:lstStyle/>
        <a:p>
          <a:endParaRPr lang="en-US" sz="3200">
            <a:solidFill>
              <a:schemeClr val="bg1"/>
            </a:solidFill>
          </a:endParaRPr>
        </a:p>
      </dgm:t>
    </dgm:pt>
    <dgm:pt modelId="{85529582-02AA-48AA-AF2C-312CED6C2ECF}" type="pres">
      <dgm:prSet presAssocID="{F44CB460-6CD3-4832-9BBA-D4D70F5D92A8}" presName="Name0" presStyleCnt="0">
        <dgm:presLayoutVars>
          <dgm:dir/>
          <dgm:animLvl val="lvl"/>
          <dgm:resizeHandles/>
        </dgm:presLayoutVars>
      </dgm:prSet>
      <dgm:spPr/>
      <dgm:t>
        <a:bodyPr/>
        <a:lstStyle/>
        <a:p>
          <a:endParaRPr lang="en-US"/>
        </a:p>
      </dgm:t>
    </dgm:pt>
    <dgm:pt modelId="{7F06DFEE-36C6-48FC-949D-14FB2A1A3A6A}" type="pres">
      <dgm:prSet presAssocID="{FEBFB26C-A520-4ABB-BA83-95FE8B2282ED}" presName="linNode" presStyleCnt="0"/>
      <dgm:spPr/>
    </dgm:pt>
    <dgm:pt modelId="{76F13B4B-B961-4775-8E5A-C95EDFE1AB6A}" type="pres">
      <dgm:prSet presAssocID="{FEBFB26C-A520-4ABB-BA83-95FE8B2282ED}" presName="parentShp" presStyleLbl="node1" presStyleIdx="0" presStyleCnt="3" custScaleX="285313" custLinFactX="-16874" custLinFactNeighborX="-100000" custLinFactNeighborY="-12908">
        <dgm:presLayoutVars>
          <dgm:bulletEnabled val="1"/>
        </dgm:presLayoutVars>
      </dgm:prSet>
      <dgm:spPr/>
      <dgm:t>
        <a:bodyPr/>
        <a:lstStyle/>
        <a:p>
          <a:endParaRPr lang="en-US"/>
        </a:p>
      </dgm:t>
    </dgm:pt>
    <dgm:pt modelId="{62056958-DA97-4509-B5AF-880E7690B2E8}" type="pres">
      <dgm:prSet presAssocID="{FEBFB26C-A520-4ABB-BA83-95FE8B2282ED}" presName="childShp" presStyleLbl="bgAccFollowNode1" presStyleIdx="0" presStyleCnt="3">
        <dgm:presLayoutVars>
          <dgm:bulletEnabled val="1"/>
        </dgm:presLayoutVars>
      </dgm:prSet>
      <dgm:spPr/>
      <dgm:t>
        <a:bodyPr/>
        <a:lstStyle/>
        <a:p>
          <a:endParaRPr lang="en-US"/>
        </a:p>
      </dgm:t>
    </dgm:pt>
    <dgm:pt modelId="{0FE9AE7D-5E69-44B2-9C99-428F2ADEB455}" type="pres">
      <dgm:prSet presAssocID="{64BFC053-5D3D-48D8-9078-D3EDED92C71E}" presName="spacing" presStyleCnt="0"/>
      <dgm:spPr/>
    </dgm:pt>
    <dgm:pt modelId="{A9BD56CB-E966-4275-906C-99F45A042EEA}" type="pres">
      <dgm:prSet presAssocID="{C65AD770-5123-49BC-A1FA-8F64854EBC0F}" presName="linNode" presStyleCnt="0"/>
      <dgm:spPr/>
    </dgm:pt>
    <dgm:pt modelId="{F9B2C76B-2A11-426E-B527-02E65E5F27A4}" type="pres">
      <dgm:prSet presAssocID="{C65AD770-5123-49BC-A1FA-8F64854EBC0F}" presName="parentShp" presStyleLbl="node1" presStyleIdx="1" presStyleCnt="3" custScaleX="285313">
        <dgm:presLayoutVars>
          <dgm:bulletEnabled val="1"/>
        </dgm:presLayoutVars>
      </dgm:prSet>
      <dgm:spPr/>
      <dgm:t>
        <a:bodyPr/>
        <a:lstStyle/>
        <a:p>
          <a:endParaRPr lang="en-US"/>
        </a:p>
      </dgm:t>
    </dgm:pt>
    <dgm:pt modelId="{DC1C0E93-98B4-4903-A8F0-571E37155A55}" type="pres">
      <dgm:prSet presAssocID="{C65AD770-5123-49BC-A1FA-8F64854EBC0F}" presName="childShp" presStyleLbl="bgAccFollowNode1" presStyleIdx="1" presStyleCnt="3">
        <dgm:presLayoutVars>
          <dgm:bulletEnabled val="1"/>
        </dgm:presLayoutVars>
      </dgm:prSet>
      <dgm:spPr/>
    </dgm:pt>
    <dgm:pt modelId="{AE377E77-42D9-4AA4-AA2C-CE45A63FE9FF}" type="pres">
      <dgm:prSet presAssocID="{AFE4C0EE-A1BF-4E05-9128-E9336309B938}" presName="spacing" presStyleCnt="0"/>
      <dgm:spPr/>
    </dgm:pt>
    <dgm:pt modelId="{C852CCF7-0F98-4F35-A716-CC1EC725717B}" type="pres">
      <dgm:prSet presAssocID="{4231E81B-7567-4046-A947-D2E57B1A50FD}" presName="linNode" presStyleCnt="0"/>
      <dgm:spPr/>
    </dgm:pt>
    <dgm:pt modelId="{DCE578B4-DD0C-4165-95FD-0BBEA4363591}" type="pres">
      <dgm:prSet presAssocID="{4231E81B-7567-4046-A947-D2E57B1A50FD}" presName="parentShp" presStyleLbl="node1" presStyleIdx="2" presStyleCnt="3" custScaleX="285313">
        <dgm:presLayoutVars>
          <dgm:bulletEnabled val="1"/>
        </dgm:presLayoutVars>
      </dgm:prSet>
      <dgm:spPr/>
      <dgm:t>
        <a:bodyPr/>
        <a:lstStyle/>
        <a:p>
          <a:endParaRPr lang="en-US"/>
        </a:p>
      </dgm:t>
    </dgm:pt>
    <dgm:pt modelId="{E2C7F6A1-42A3-4ED7-8C68-0DFDA9F17D31}" type="pres">
      <dgm:prSet presAssocID="{4231E81B-7567-4046-A947-D2E57B1A50FD}" presName="childShp" presStyleLbl="bgAccFollowNode1" presStyleIdx="2" presStyleCnt="3">
        <dgm:presLayoutVars>
          <dgm:bulletEnabled val="1"/>
        </dgm:presLayoutVars>
      </dgm:prSet>
      <dgm:spPr/>
    </dgm:pt>
  </dgm:ptLst>
  <dgm:cxnLst>
    <dgm:cxn modelId="{96E3D39E-554E-4908-B9ED-01FE47D951DD}" srcId="{F44CB460-6CD3-4832-9BBA-D4D70F5D92A8}" destId="{FEBFB26C-A520-4ABB-BA83-95FE8B2282ED}" srcOrd="0" destOrd="0" parTransId="{43E4D7ED-89D3-45C7-854C-D6BD056D1F8B}" sibTransId="{64BFC053-5D3D-48D8-9078-D3EDED92C71E}"/>
    <dgm:cxn modelId="{F52B358C-E6BA-465A-B3E0-39D325694840}" type="presOf" srcId="{F44CB460-6CD3-4832-9BBA-D4D70F5D92A8}" destId="{85529582-02AA-48AA-AF2C-312CED6C2ECF}" srcOrd="0" destOrd="0" presId="urn:microsoft.com/office/officeart/2005/8/layout/vList6"/>
    <dgm:cxn modelId="{C1C12CB8-9704-4BCC-932B-4DD61E634ECF}" srcId="{F44CB460-6CD3-4832-9BBA-D4D70F5D92A8}" destId="{4231E81B-7567-4046-A947-D2E57B1A50FD}" srcOrd="2" destOrd="0" parTransId="{1133FD44-DCC3-4112-B804-D0C635E72B76}" sibTransId="{2AF95B6A-A140-4736-BEC4-CB3E53410F80}"/>
    <dgm:cxn modelId="{CEE6A4B7-1577-48D7-9FB0-7E8475635081}" type="presOf" srcId="{C65AD770-5123-49BC-A1FA-8F64854EBC0F}" destId="{F9B2C76B-2A11-426E-B527-02E65E5F27A4}" srcOrd="0" destOrd="0" presId="urn:microsoft.com/office/officeart/2005/8/layout/vList6"/>
    <dgm:cxn modelId="{ECCCB3AB-524F-4247-A522-EC4113BEB00E}" type="presOf" srcId="{4231E81B-7567-4046-A947-D2E57B1A50FD}" destId="{DCE578B4-DD0C-4165-95FD-0BBEA4363591}" srcOrd="0" destOrd="0" presId="urn:microsoft.com/office/officeart/2005/8/layout/vList6"/>
    <dgm:cxn modelId="{34CC3802-802F-401A-BFCF-856161A6EDA5}" type="presOf" srcId="{FEBFB26C-A520-4ABB-BA83-95FE8B2282ED}" destId="{76F13B4B-B961-4775-8E5A-C95EDFE1AB6A}" srcOrd="0" destOrd="0" presId="urn:microsoft.com/office/officeart/2005/8/layout/vList6"/>
    <dgm:cxn modelId="{97DEF4F5-CE2A-4081-99EF-ED783D1C9AD4}" srcId="{F44CB460-6CD3-4832-9BBA-D4D70F5D92A8}" destId="{C65AD770-5123-49BC-A1FA-8F64854EBC0F}" srcOrd="1" destOrd="0" parTransId="{1DED466A-72A6-4226-9CE7-B0A26B133F33}" sibTransId="{AFE4C0EE-A1BF-4E05-9128-E9336309B938}"/>
    <dgm:cxn modelId="{FC60548C-B40A-432C-8098-41D418A473FF}" type="presParOf" srcId="{85529582-02AA-48AA-AF2C-312CED6C2ECF}" destId="{7F06DFEE-36C6-48FC-949D-14FB2A1A3A6A}" srcOrd="0" destOrd="0" presId="urn:microsoft.com/office/officeart/2005/8/layout/vList6"/>
    <dgm:cxn modelId="{C14F0AAD-3887-4FCB-A361-0ABD90C2D3E7}" type="presParOf" srcId="{7F06DFEE-36C6-48FC-949D-14FB2A1A3A6A}" destId="{76F13B4B-B961-4775-8E5A-C95EDFE1AB6A}" srcOrd="0" destOrd="0" presId="urn:microsoft.com/office/officeart/2005/8/layout/vList6"/>
    <dgm:cxn modelId="{98175535-D4B2-4F73-82AF-519DD341F015}" type="presParOf" srcId="{7F06DFEE-36C6-48FC-949D-14FB2A1A3A6A}" destId="{62056958-DA97-4509-B5AF-880E7690B2E8}" srcOrd="1" destOrd="0" presId="urn:microsoft.com/office/officeart/2005/8/layout/vList6"/>
    <dgm:cxn modelId="{F60F66C5-C642-4CD5-A20C-FC8D006EFA8C}" type="presParOf" srcId="{85529582-02AA-48AA-AF2C-312CED6C2ECF}" destId="{0FE9AE7D-5E69-44B2-9C99-428F2ADEB455}" srcOrd="1" destOrd="0" presId="urn:microsoft.com/office/officeart/2005/8/layout/vList6"/>
    <dgm:cxn modelId="{4FBDD7D6-F486-4458-81D6-518AB9E9E106}" type="presParOf" srcId="{85529582-02AA-48AA-AF2C-312CED6C2ECF}" destId="{A9BD56CB-E966-4275-906C-99F45A042EEA}" srcOrd="2" destOrd="0" presId="urn:microsoft.com/office/officeart/2005/8/layout/vList6"/>
    <dgm:cxn modelId="{49EF9863-8D10-4547-8DCB-B0F03D8A3AFA}" type="presParOf" srcId="{A9BD56CB-E966-4275-906C-99F45A042EEA}" destId="{F9B2C76B-2A11-426E-B527-02E65E5F27A4}" srcOrd="0" destOrd="0" presId="urn:microsoft.com/office/officeart/2005/8/layout/vList6"/>
    <dgm:cxn modelId="{5EEFE533-07FD-4088-BB5D-1E9F88760E3C}" type="presParOf" srcId="{A9BD56CB-E966-4275-906C-99F45A042EEA}" destId="{DC1C0E93-98B4-4903-A8F0-571E37155A55}" srcOrd="1" destOrd="0" presId="urn:microsoft.com/office/officeart/2005/8/layout/vList6"/>
    <dgm:cxn modelId="{D36AD117-85B3-4480-B78D-46627DD9FBB1}" type="presParOf" srcId="{85529582-02AA-48AA-AF2C-312CED6C2ECF}" destId="{AE377E77-42D9-4AA4-AA2C-CE45A63FE9FF}" srcOrd="3" destOrd="0" presId="urn:microsoft.com/office/officeart/2005/8/layout/vList6"/>
    <dgm:cxn modelId="{11975FD4-08F3-448D-A2B9-2B75FB7957A8}" type="presParOf" srcId="{85529582-02AA-48AA-AF2C-312CED6C2ECF}" destId="{C852CCF7-0F98-4F35-A716-CC1EC725717B}" srcOrd="4" destOrd="0" presId="urn:microsoft.com/office/officeart/2005/8/layout/vList6"/>
    <dgm:cxn modelId="{227338D0-22CF-420E-BBA2-73A87B7B158B}" type="presParOf" srcId="{C852CCF7-0F98-4F35-A716-CC1EC725717B}" destId="{DCE578B4-DD0C-4165-95FD-0BBEA4363591}" srcOrd="0" destOrd="0" presId="urn:microsoft.com/office/officeart/2005/8/layout/vList6"/>
    <dgm:cxn modelId="{441E1501-3221-4024-8AAB-2AFF52C96822}" type="presParOf" srcId="{C852CCF7-0F98-4F35-A716-CC1EC725717B}" destId="{E2C7F6A1-42A3-4ED7-8C68-0DFDA9F17D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1FB952-EBAF-4456-833D-1A9DCABBDE6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13DCD05-DEC1-41CE-AFBF-CB3FD359BC51}">
      <dgm:prSet phldrT="[Text]" custT="1"/>
      <dgm:spPr/>
      <dgm:t>
        <a:bodyPr/>
        <a:lstStyle/>
        <a:p>
          <a:r>
            <a:rPr lang="en-US" sz="3200" dirty="0" smtClean="0">
              <a:solidFill>
                <a:schemeClr val="bg1"/>
              </a:solidFill>
              <a:effectLst/>
              <a:latin typeface="+mn-lt"/>
              <a:ea typeface="+mn-ea"/>
              <a:cs typeface="+mn-cs"/>
            </a:rPr>
            <a:t>Major decisions</a:t>
          </a:r>
          <a:endParaRPr lang="en-US" sz="3200" b="0" dirty="0">
            <a:solidFill>
              <a:schemeClr val="bg1"/>
            </a:solidFill>
          </a:endParaRPr>
        </a:p>
      </dgm:t>
    </dgm:pt>
    <dgm:pt modelId="{F05E2AD9-F155-43F5-A8E1-AE81F3725E5D}" type="parTrans" cxnId="{6DBFF9AC-5730-4E7A-BEBE-02D8441162F4}">
      <dgm:prSet/>
      <dgm:spPr/>
      <dgm:t>
        <a:bodyPr/>
        <a:lstStyle/>
        <a:p>
          <a:endParaRPr lang="en-US" sz="3200" b="0">
            <a:solidFill>
              <a:schemeClr val="bg1"/>
            </a:solidFill>
          </a:endParaRPr>
        </a:p>
      </dgm:t>
    </dgm:pt>
    <dgm:pt modelId="{FB99B0A4-4BA4-43C5-BCD8-7BD76A7F6EAA}" type="sibTrans" cxnId="{6DBFF9AC-5730-4E7A-BEBE-02D8441162F4}">
      <dgm:prSet/>
      <dgm:spPr/>
      <dgm:t>
        <a:bodyPr/>
        <a:lstStyle/>
        <a:p>
          <a:endParaRPr lang="en-US" sz="3200" b="0">
            <a:solidFill>
              <a:schemeClr val="bg1"/>
            </a:solidFill>
          </a:endParaRPr>
        </a:p>
      </dgm:t>
    </dgm:pt>
    <dgm:pt modelId="{36A800AE-F3B4-4B09-8CB2-9EFD749B271F}">
      <dgm:prSet phldrT="[Text]" custT="1"/>
      <dgm:spPr/>
      <dgm:t>
        <a:bodyPr/>
        <a:lstStyle/>
        <a:p>
          <a:r>
            <a:rPr lang="en-US" sz="3200" dirty="0" smtClean="0">
              <a:solidFill>
                <a:schemeClr val="bg1"/>
              </a:solidFill>
              <a:effectLst/>
              <a:latin typeface="+mn-lt"/>
              <a:ea typeface="+mn-ea"/>
              <a:cs typeface="+mn-cs"/>
            </a:rPr>
            <a:t>Minor decisions</a:t>
          </a:r>
          <a:endParaRPr lang="en-US" sz="3200" b="0" dirty="0">
            <a:solidFill>
              <a:schemeClr val="bg1"/>
            </a:solidFill>
          </a:endParaRPr>
        </a:p>
      </dgm:t>
    </dgm:pt>
    <dgm:pt modelId="{55E3F10A-FE3C-4C04-B786-719793132F83}" type="parTrans" cxnId="{438ECAD8-B2E8-4E3A-A447-27F185F0C953}">
      <dgm:prSet/>
      <dgm:spPr/>
      <dgm:t>
        <a:bodyPr/>
        <a:lstStyle/>
        <a:p>
          <a:endParaRPr lang="en-US" sz="3200" b="0">
            <a:solidFill>
              <a:schemeClr val="bg1"/>
            </a:solidFill>
          </a:endParaRPr>
        </a:p>
      </dgm:t>
    </dgm:pt>
    <dgm:pt modelId="{4D634F92-7EF4-47D3-A490-5AD28C6225C7}" type="sibTrans" cxnId="{438ECAD8-B2E8-4E3A-A447-27F185F0C953}">
      <dgm:prSet/>
      <dgm:spPr/>
      <dgm:t>
        <a:bodyPr/>
        <a:lstStyle/>
        <a:p>
          <a:endParaRPr lang="en-US" sz="3200" b="0">
            <a:solidFill>
              <a:schemeClr val="bg1"/>
            </a:solidFill>
          </a:endParaRPr>
        </a:p>
      </dgm:t>
    </dgm:pt>
    <dgm:pt modelId="{A40CF9F2-B527-4043-9B5F-33419115B415}">
      <dgm:prSet phldrT="[Text]" custT="1"/>
      <dgm:spPr/>
      <dgm:t>
        <a:bodyPr/>
        <a:lstStyle/>
        <a:p>
          <a:r>
            <a:rPr lang="en-US" sz="3200" dirty="0" smtClean="0">
              <a:solidFill>
                <a:schemeClr val="bg1"/>
              </a:solidFill>
            </a:rPr>
            <a:t>Scared decision will be wrong</a:t>
          </a:r>
          <a:endParaRPr lang="en-US" sz="3200" b="0" dirty="0">
            <a:solidFill>
              <a:schemeClr val="bg1"/>
            </a:solidFill>
          </a:endParaRPr>
        </a:p>
      </dgm:t>
    </dgm:pt>
    <dgm:pt modelId="{69D12B3A-B4DC-415D-A61B-2F60DF564032}" type="parTrans" cxnId="{D7720EC5-79A9-420D-9609-6ED37578129B}">
      <dgm:prSet/>
      <dgm:spPr/>
      <dgm:t>
        <a:bodyPr/>
        <a:lstStyle/>
        <a:p>
          <a:endParaRPr lang="en-US" sz="3200" b="0">
            <a:solidFill>
              <a:schemeClr val="bg1"/>
            </a:solidFill>
          </a:endParaRPr>
        </a:p>
      </dgm:t>
    </dgm:pt>
    <dgm:pt modelId="{74527E6C-36B7-456D-BA5D-2734A271BC0C}" type="sibTrans" cxnId="{D7720EC5-79A9-420D-9609-6ED37578129B}">
      <dgm:prSet/>
      <dgm:spPr/>
      <dgm:t>
        <a:bodyPr/>
        <a:lstStyle/>
        <a:p>
          <a:endParaRPr lang="en-US" sz="3200" b="0">
            <a:solidFill>
              <a:schemeClr val="bg1"/>
            </a:solidFill>
          </a:endParaRPr>
        </a:p>
      </dgm:t>
    </dgm:pt>
    <dgm:pt modelId="{131D9ACF-7046-405F-A7F1-E0DE1F1F0028}" type="pres">
      <dgm:prSet presAssocID="{5E1FB952-EBAF-4456-833D-1A9DCABBDE65}" presName="diagram" presStyleCnt="0">
        <dgm:presLayoutVars>
          <dgm:dir/>
          <dgm:resizeHandles val="exact"/>
        </dgm:presLayoutVars>
      </dgm:prSet>
      <dgm:spPr/>
      <dgm:t>
        <a:bodyPr/>
        <a:lstStyle/>
        <a:p>
          <a:endParaRPr lang="en-US"/>
        </a:p>
      </dgm:t>
    </dgm:pt>
    <dgm:pt modelId="{DBADDF42-8364-4B4D-899A-EFA155076C28}" type="pres">
      <dgm:prSet presAssocID="{A13DCD05-DEC1-41CE-AFBF-CB3FD359BC51}" presName="node" presStyleLbl="node1" presStyleIdx="0" presStyleCnt="3">
        <dgm:presLayoutVars>
          <dgm:bulletEnabled val="1"/>
        </dgm:presLayoutVars>
      </dgm:prSet>
      <dgm:spPr/>
      <dgm:t>
        <a:bodyPr/>
        <a:lstStyle/>
        <a:p>
          <a:endParaRPr lang="en-US"/>
        </a:p>
      </dgm:t>
    </dgm:pt>
    <dgm:pt modelId="{ECF9DC48-A2A2-4330-B620-3EF10482FEFA}" type="pres">
      <dgm:prSet presAssocID="{FB99B0A4-4BA4-43C5-BCD8-7BD76A7F6EAA}" presName="sibTrans" presStyleCnt="0"/>
      <dgm:spPr/>
    </dgm:pt>
    <dgm:pt modelId="{C1FF78A5-E1B1-423B-8809-F939A8916E64}" type="pres">
      <dgm:prSet presAssocID="{36A800AE-F3B4-4B09-8CB2-9EFD749B271F}" presName="node" presStyleLbl="node1" presStyleIdx="1" presStyleCnt="3">
        <dgm:presLayoutVars>
          <dgm:bulletEnabled val="1"/>
        </dgm:presLayoutVars>
      </dgm:prSet>
      <dgm:spPr/>
      <dgm:t>
        <a:bodyPr/>
        <a:lstStyle/>
        <a:p>
          <a:endParaRPr lang="en-US"/>
        </a:p>
      </dgm:t>
    </dgm:pt>
    <dgm:pt modelId="{C4B63FF4-92B1-4EF9-AD5D-4D1E0E23B25E}" type="pres">
      <dgm:prSet presAssocID="{4D634F92-7EF4-47D3-A490-5AD28C6225C7}" presName="sibTrans" presStyleCnt="0"/>
      <dgm:spPr/>
    </dgm:pt>
    <dgm:pt modelId="{0F80DFA1-3009-49F1-BDCA-52DB6A5D39C4}" type="pres">
      <dgm:prSet presAssocID="{A40CF9F2-B527-4043-9B5F-33419115B415}" presName="node" presStyleLbl="node1" presStyleIdx="2" presStyleCnt="3">
        <dgm:presLayoutVars>
          <dgm:bulletEnabled val="1"/>
        </dgm:presLayoutVars>
      </dgm:prSet>
      <dgm:spPr/>
      <dgm:t>
        <a:bodyPr/>
        <a:lstStyle/>
        <a:p>
          <a:endParaRPr lang="en-US"/>
        </a:p>
      </dgm:t>
    </dgm:pt>
  </dgm:ptLst>
  <dgm:cxnLst>
    <dgm:cxn modelId="{3CDFDBCF-DE66-4E91-BB81-4615C7F12941}" type="presOf" srcId="{5E1FB952-EBAF-4456-833D-1A9DCABBDE65}" destId="{131D9ACF-7046-405F-A7F1-E0DE1F1F0028}" srcOrd="0" destOrd="0" presId="urn:microsoft.com/office/officeart/2005/8/layout/default"/>
    <dgm:cxn modelId="{438ECAD8-B2E8-4E3A-A447-27F185F0C953}" srcId="{5E1FB952-EBAF-4456-833D-1A9DCABBDE65}" destId="{36A800AE-F3B4-4B09-8CB2-9EFD749B271F}" srcOrd="1" destOrd="0" parTransId="{55E3F10A-FE3C-4C04-B786-719793132F83}" sibTransId="{4D634F92-7EF4-47D3-A490-5AD28C6225C7}"/>
    <dgm:cxn modelId="{4451C892-33F7-4878-AD2C-D694D1817727}" type="presOf" srcId="{36A800AE-F3B4-4B09-8CB2-9EFD749B271F}" destId="{C1FF78A5-E1B1-423B-8809-F939A8916E64}" srcOrd="0" destOrd="0" presId="urn:microsoft.com/office/officeart/2005/8/layout/default"/>
    <dgm:cxn modelId="{7CC8EE11-C54A-49C5-8E3E-3AFA92AA57F2}" type="presOf" srcId="{A40CF9F2-B527-4043-9B5F-33419115B415}" destId="{0F80DFA1-3009-49F1-BDCA-52DB6A5D39C4}" srcOrd="0" destOrd="0" presId="urn:microsoft.com/office/officeart/2005/8/layout/default"/>
    <dgm:cxn modelId="{150075B9-F794-45E3-9179-2E532B751F57}" type="presOf" srcId="{A13DCD05-DEC1-41CE-AFBF-CB3FD359BC51}" destId="{DBADDF42-8364-4B4D-899A-EFA155076C28}" srcOrd="0" destOrd="0" presId="urn:microsoft.com/office/officeart/2005/8/layout/default"/>
    <dgm:cxn modelId="{6DBFF9AC-5730-4E7A-BEBE-02D8441162F4}" srcId="{5E1FB952-EBAF-4456-833D-1A9DCABBDE65}" destId="{A13DCD05-DEC1-41CE-AFBF-CB3FD359BC51}" srcOrd="0" destOrd="0" parTransId="{F05E2AD9-F155-43F5-A8E1-AE81F3725E5D}" sibTransId="{FB99B0A4-4BA4-43C5-BCD8-7BD76A7F6EAA}"/>
    <dgm:cxn modelId="{D7720EC5-79A9-420D-9609-6ED37578129B}" srcId="{5E1FB952-EBAF-4456-833D-1A9DCABBDE65}" destId="{A40CF9F2-B527-4043-9B5F-33419115B415}" srcOrd="2" destOrd="0" parTransId="{69D12B3A-B4DC-415D-A61B-2F60DF564032}" sibTransId="{74527E6C-36B7-456D-BA5D-2734A271BC0C}"/>
    <dgm:cxn modelId="{29CE9B16-26DA-4D2B-92B1-E1B4388023B5}" type="presParOf" srcId="{131D9ACF-7046-405F-A7F1-E0DE1F1F0028}" destId="{DBADDF42-8364-4B4D-899A-EFA155076C28}" srcOrd="0" destOrd="0" presId="urn:microsoft.com/office/officeart/2005/8/layout/default"/>
    <dgm:cxn modelId="{8F6F80F0-0787-494C-A42C-C27B88959AB3}" type="presParOf" srcId="{131D9ACF-7046-405F-A7F1-E0DE1F1F0028}" destId="{ECF9DC48-A2A2-4330-B620-3EF10482FEFA}" srcOrd="1" destOrd="0" presId="urn:microsoft.com/office/officeart/2005/8/layout/default"/>
    <dgm:cxn modelId="{9F338AB4-E294-4D49-8B8D-215900E3617A}" type="presParOf" srcId="{131D9ACF-7046-405F-A7F1-E0DE1F1F0028}" destId="{C1FF78A5-E1B1-423B-8809-F939A8916E64}" srcOrd="2" destOrd="0" presId="urn:microsoft.com/office/officeart/2005/8/layout/default"/>
    <dgm:cxn modelId="{889958AF-1F42-4C08-A034-1B7C5CB8584F}" type="presParOf" srcId="{131D9ACF-7046-405F-A7F1-E0DE1F1F0028}" destId="{C4B63FF4-92B1-4EF9-AD5D-4D1E0E23B25E}" srcOrd="3" destOrd="0" presId="urn:microsoft.com/office/officeart/2005/8/layout/default"/>
    <dgm:cxn modelId="{E6099124-DCD4-429F-ACB2-E4C1B23967A9}" type="presParOf" srcId="{131D9ACF-7046-405F-A7F1-E0DE1F1F0028}" destId="{0F80DFA1-3009-49F1-BDCA-52DB6A5D39C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89E438E-AD28-427E-973E-3CE9DD53CDCC}" type="doc">
      <dgm:prSet loTypeId="urn:diagrams.loki3.com/VaryingWidthList+Icon" loCatId="list" qsTypeId="urn:microsoft.com/office/officeart/2005/8/quickstyle/simple1" qsCatId="simple" csTypeId="urn:microsoft.com/office/officeart/2005/8/colors/colorful1" csCatId="colorful" phldr="1"/>
      <dgm:spPr/>
    </dgm:pt>
    <dgm:pt modelId="{BCE100AA-896A-4A0A-A586-6BC44119A5C3}">
      <dgm:prSet phldrT="[Text]" custT="1"/>
      <dgm:spPr/>
      <dgm:t>
        <a:bodyPr/>
        <a:lstStyle/>
        <a:p>
          <a:r>
            <a:rPr lang="en-US" sz="3200" dirty="0" smtClean="0">
              <a:solidFill>
                <a:schemeClr val="bg1"/>
              </a:solidFill>
              <a:effectLst/>
              <a:latin typeface="+mn-lt"/>
              <a:ea typeface="+mn-ea"/>
              <a:cs typeface="+mn-cs"/>
            </a:rPr>
            <a:t>Client wants to accomplish</a:t>
          </a:r>
          <a:endParaRPr lang="en-US" sz="3200" dirty="0">
            <a:solidFill>
              <a:schemeClr val="bg1"/>
            </a:solidFill>
          </a:endParaRPr>
        </a:p>
      </dgm:t>
    </dgm:pt>
    <dgm:pt modelId="{BF797C24-D388-49C9-A3B1-2B1F895CA973}" type="parTrans" cxnId="{22ED3D96-6A23-4964-BE69-BF4EFD463624}">
      <dgm:prSet/>
      <dgm:spPr/>
      <dgm:t>
        <a:bodyPr/>
        <a:lstStyle/>
        <a:p>
          <a:endParaRPr lang="en-US" sz="3200">
            <a:solidFill>
              <a:schemeClr val="bg1"/>
            </a:solidFill>
          </a:endParaRPr>
        </a:p>
      </dgm:t>
    </dgm:pt>
    <dgm:pt modelId="{536DBAE3-7AA5-4918-9ACE-5A4F5B75E60F}" type="sibTrans" cxnId="{22ED3D96-6A23-4964-BE69-BF4EFD463624}">
      <dgm:prSet/>
      <dgm:spPr/>
      <dgm:t>
        <a:bodyPr/>
        <a:lstStyle/>
        <a:p>
          <a:endParaRPr lang="en-US" sz="3200">
            <a:solidFill>
              <a:schemeClr val="bg1"/>
            </a:solidFill>
          </a:endParaRPr>
        </a:p>
      </dgm:t>
    </dgm:pt>
    <dgm:pt modelId="{AB8D8153-B92A-478D-955B-567FB4A715A4}">
      <dgm:prSet phldrT="[Text]" custT="1"/>
      <dgm:spPr/>
      <dgm:t>
        <a:bodyPr/>
        <a:lstStyle/>
        <a:p>
          <a:r>
            <a:rPr lang="en-US" sz="3200" dirty="0" smtClean="0">
              <a:solidFill>
                <a:schemeClr val="bg1"/>
              </a:solidFill>
              <a:effectLst/>
              <a:latin typeface="+mn-lt"/>
              <a:ea typeface="+mn-ea"/>
              <a:cs typeface="+mn-cs"/>
            </a:rPr>
            <a:t>Challenges client expects to face </a:t>
          </a:r>
          <a:endParaRPr lang="en-US" sz="3200" dirty="0">
            <a:solidFill>
              <a:schemeClr val="bg1"/>
            </a:solidFill>
          </a:endParaRPr>
        </a:p>
      </dgm:t>
    </dgm:pt>
    <dgm:pt modelId="{D83723CF-C082-4220-9377-CDC9F22FF676}" type="parTrans" cxnId="{F4D727C0-D1FA-4DC0-A297-1FC95644656C}">
      <dgm:prSet/>
      <dgm:spPr/>
      <dgm:t>
        <a:bodyPr/>
        <a:lstStyle/>
        <a:p>
          <a:endParaRPr lang="en-US" sz="3200">
            <a:solidFill>
              <a:schemeClr val="bg1"/>
            </a:solidFill>
          </a:endParaRPr>
        </a:p>
      </dgm:t>
    </dgm:pt>
    <dgm:pt modelId="{625B6FC7-43F3-403B-91B9-C81B52F4B90D}" type="sibTrans" cxnId="{F4D727C0-D1FA-4DC0-A297-1FC95644656C}">
      <dgm:prSet/>
      <dgm:spPr/>
      <dgm:t>
        <a:bodyPr/>
        <a:lstStyle/>
        <a:p>
          <a:endParaRPr lang="en-US" sz="3200">
            <a:solidFill>
              <a:schemeClr val="bg1"/>
            </a:solidFill>
          </a:endParaRPr>
        </a:p>
      </dgm:t>
    </dgm:pt>
    <dgm:pt modelId="{F3609A0C-D8B1-405D-BB34-D32294A98AEC}">
      <dgm:prSet phldrT="[Text]" custT="1"/>
      <dgm:spPr/>
      <dgm:t>
        <a:bodyPr/>
        <a:lstStyle/>
        <a:p>
          <a:r>
            <a:rPr lang="en-US" sz="3200" dirty="0" smtClean="0">
              <a:solidFill>
                <a:schemeClr val="bg1"/>
              </a:solidFill>
              <a:effectLst/>
              <a:latin typeface="+mn-lt"/>
              <a:ea typeface="+mn-ea"/>
              <a:cs typeface="+mn-cs"/>
            </a:rPr>
            <a:t>Timeline client will follow</a:t>
          </a:r>
          <a:endParaRPr lang="en-US" sz="3200" dirty="0">
            <a:solidFill>
              <a:schemeClr val="bg1"/>
            </a:solidFill>
          </a:endParaRPr>
        </a:p>
      </dgm:t>
    </dgm:pt>
    <dgm:pt modelId="{69A3ADE8-D706-44C1-88D1-345E56652A71}" type="parTrans" cxnId="{636A3E70-5A2F-4F17-9DEA-6C10DEED31C6}">
      <dgm:prSet/>
      <dgm:spPr/>
      <dgm:t>
        <a:bodyPr/>
        <a:lstStyle/>
        <a:p>
          <a:endParaRPr lang="en-US" sz="3200">
            <a:solidFill>
              <a:schemeClr val="bg1"/>
            </a:solidFill>
          </a:endParaRPr>
        </a:p>
      </dgm:t>
    </dgm:pt>
    <dgm:pt modelId="{FEDB91AC-8F84-4A2D-B423-3244E170A554}" type="sibTrans" cxnId="{636A3E70-5A2F-4F17-9DEA-6C10DEED31C6}">
      <dgm:prSet/>
      <dgm:spPr/>
      <dgm:t>
        <a:bodyPr/>
        <a:lstStyle/>
        <a:p>
          <a:endParaRPr lang="en-US" sz="3200">
            <a:solidFill>
              <a:schemeClr val="bg1"/>
            </a:solidFill>
          </a:endParaRPr>
        </a:p>
      </dgm:t>
    </dgm:pt>
    <dgm:pt modelId="{C5AB2D1B-607D-4C76-BD86-91292E4E7ECB}" type="pres">
      <dgm:prSet presAssocID="{889E438E-AD28-427E-973E-3CE9DD53CDCC}" presName="Name0" presStyleCnt="0">
        <dgm:presLayoutVars>
          <dgm:resizeHandles/>
        </dgm:presLayoutVars>
      </dgm:prSet>
      <dgm:spPr/>
    </dgm:pt>
    <dgm:pt modelId="{D717EA84-4859-44D8-A23F-0E7E88AD6182}" type="pres">
      <dgm:prSet presAssocID="{BCE100AA-896A-4A0A-A586-6BC44119A5C3}" presName="text" presStyleLbl="node1" presStyleIdx="0" presStyleCnt="3" custScaleX="599607">
        <dgm:presLayoutVars>
          <dgm:bulletEnabled val="1"/>
        </dgm:presLayoutVars>
      </dgm:prSet>
      <dgm:spPr/>
      <dgm:t>
        <a:bodyPr/>
        <a:lstStyle/>
        <a:p>
          <a:endParaRPr lang="en-US"/>
        </a:p>
      </dgm:t>
    </dgm:pt>
    <dgm:pt modelId="{3DCD477E-0626-4B06-BD60-AD417AF94FAA}" type="pres">
      <dgm:prSet presAssocID="{536DBAE3-7AA5-4918-9ACE-5A4F5B75E60F}" presName="space" presStyleCnt="0"/>
      <dgm:spPr/>
    </dgm:pt>
    <dgm:pt modelId="{6171E9F1-1FD5-4C6B-94BC-B7C14302F5D6}" type="pres">
      <dgm:prSet presAssocID="{AB8D8153-B92A-478D-955B-567FB4A715A4}" presName="text" presStyleLbl="node1" presStyleIdx="1" presStyleCnt="3" custScaleX="1143000">
        <dgm:presLayoutVars>
          <dgm:bulletEnabled val="1"/>
        </dgm:presLayoutVars>
      </dgm:prSet>
      <dgm:spPr/>
      <dgm:t>
        <a:bodyPr/>
        <a:lstStyle/>
        <a:p>
          <a:endParaRPr lang="en-US"/>
        </a:p>
      </dgm:t>
    </dgm:pt>
    <dgm:pt modelId="{4A246A05-F911-49A3-BF18-0512ECC06175}" type="pres">
      <dgm:prSet presAssocID="{625B6FC7-43F3-403B-91B9-C81B52F4B90D}" presName="space" presStyleCnt="0"/>
      <dgm:spPr/>
    </dgm:pt>
    <dgm:pt modelId="{97E4B269-8BF4-4079-BEC2-972AC3471AB7}" type="pres">
      <dgm:prSet presAssocID="{F3609A0C-D8B1-405D-BB34-D32294A98AEC}" presName="text" presStyleLbl="node1" presStyleIdx="2" presStyleCnt="3" custScaleX="537882" custLinFactY="9494" custLinFactNeighborX="-79686" custLinFactNeighborY="100000">
        <dgm:presLayoutVars>
          <dgm:bulletEnabled val="1"/>
        </dgm:presLayoutVars>
      </dgm:prSet>
      <dgm:spPr/>
      <dgm:t>
        <a:bodyPr/>
        <a:lstStyle/>
        <a:p>
          <a:endParaRPr lang="en-US"/>
        </a:p>
      </dgm:t>
    </dgm:pt>
  </dgm:ptLst>
  <dgm:cxnLst>
    <dgm:cxn modelId="{0C62DDBA-0A96-4B5A-9EAB-BC813387936E}" type="presOf" srcId="{BCE100AA-896A-4A0A-A586-6BC44119A5C3}" destId="{D717EA84-4859-44D8-A23F-0E7E88AD6182}" srcOrd="0" destOrd="0" presId="urn:diagrams.loki3.com/VaryingWidthList+Icon"/>
    <dgm:cxn modelId="{3F3173BD-52DB-4A11-9063-388BF02F7958}" type="presOf" srcId="{F3609A0C-D8B1-405D-BB34-D32294A98AEC}" destId="{97E4B269-8BF4-4079-BEC2-972AC3471AB7}" srcOrd="0" destOrd="0" presId="urn:diagrams.loki3.com/VaryingWidthList+Icon"/>
    <dgm:cxn modelId="{22ED3D96-6A23-4964-BE69-BF4EFD463624}" srcId="{889E438E-AD28-427E-973E-3CE9DD53CDCC}" destId="{BCE100AA-896A-4A0A-A586-6BC44119A5C3}" srcOrd="0" destOrd="0" parTransId="{BF797C24-D388-49C9-A3B1-2B1F895CA973}" sibTransId="{536DBAE3-7AA5-4918-9ACE-5A4F5B75E60F}"/>
    <dgm:cxn modelId="{F4D727C0-D1FA-4DC0-A297-1FC95644656C}" srcId="{889E438E-AD28-427E-973E-3CE9DD53CDCC}" destId="{AB8D8153-B92A-478D-955B-567FB4A715A4}" srcOrd="1" destOrd="0" parTransId="{D83723CF-C082-4220-9377-CDC9F22FF676}" sibTransId="{625B6FC7-43F3-403B-91B9-C81B52F4B90D}"/>
    <dgm:cxn modelId="{6179FBE1-E460-4336-B6E0-6D6D0C02B717}" type="presOf" srcId="{889E438E-AD28-427E-973E-3CE9DD53CDCC}" destId="{C5AB2D1B-607D-4C76-BD86-91292E4E7ECB}" srcOrd="0" destOrd="0" presId="urn:diagrams.loki3.com/VaryingWidthList+Icon"/>
    <dgm:cxn modelId="{636A3E70-5A2F-4F17-9DEA-6C10DEED31C6}" srcId="{889E438E-AD28-427E-973E-3CE9DD53CDCC}" destId="{F3609A0C-D8B1-405D-BB34-D32294A98AEC}" srcOrd="2" destOrd="0" parTransId="{69A3ADE8-D706-44C1-88D1-345E56652A71}" sibTransId="{FEDB91AC-8F84-4A2D-B423-3244E170A554}"/>
    <dgm:cxn modelId="{85B366B9-426A-4DCE-AB85-C20C78AE625D}" type="presOf" srcId="{AB8D8153-B92A-478D-955B-567FB4A715A4}" destId="{6171E9F1-1FD5-4C6B-94BC-B7C14302F5D6}" srcOrd="0" destOrd="0" presId="urn:diagrams.loki3.com/VaryingWidthList+Icon"/>
    <dgm:cxn modelId="{607B36C0-1B88-4691-8040-BCBCD8238BF5}" type="presParOf" srcId="{C5AB2D1B-607D-4C76-BD86-91292E4E7ECB}" destId="{D717EA84-4859-44D8-A23F-0E7E88AD6182}" srcOrd="0" destOrd="0" presId="urn:diagrams.loki3.com/VaryingWidthList+Icon"/>
    <dgm:cxn modelId="{E647C53E-0B52-4575-8162-6823D5F71EA6}" type="presParOf" srcId="{C5AB2D1B-607D-4C76-BD86-91292E4E7ECB}" destId="{3DCD477E-0626-4B06-BD60-AD417AF94FAA}" srcOrd="1" destOrd="0" presId="urn:diagrams.loki3.com/VaryingWidthList+Icon"/>
    <dgm:cxn modelId="{80DAEA8B-32F1-4A79-A24D-21DECC196249}" type="presParOf" srcId="{C5AB2D1B-607D-4C76-BD86-91292E4E7ECB}" destId="{6171E9F1-1FD5-4C6B-94BC-B7C14302F5D6}" srcOrd="2" destOrd="0" presId="urn:diagrams.loki3.com/VaryingWidthList+Icon"/>
    <dgm:cxn modelId="{9E8DE95A-4B2C-48D5-A9BB-B9ACAC67748B}" type="presParOf" srcId="{C5AB2D1B-607D-4C76-BD86-91292E4E7ECB}" destId="{4A246A05-F911-49A3-BF18-0512ECC06175}" srcOrd="3" destOrd="0" presId="urn:diagrams.loki3.com/VaryingWidthList+Icon"/>
    <dgm:cxn modelId="{2692C56A-6C76-47D1-BFDD-2C848D131872}" type="presParOf" srcId="{C5AB2D1B-607D-4C76-BD86-91292E4E7ECB}" destId="{97E4B269-8BF4-4079-BEC2-972AC3471AB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Jason recently started working with Fiona, who has been experiencing anxiety since she lost her job</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Jason instructs Fiona to create a potential action plan.</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He tells her to send it to him a few days before their session.</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Jason tells her they will create a timeline to help her stay on track.</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CD7A6795-BA98-40A3-8C72-15DEE2DF4798}" type="presOf" srcId="{181325FE-B485-4460-A2E5-76DC90EC1434}" destId="{A8C81E62-673C-47B8-BE83-FBDEF4F87162}" srcOrd="0" destOrd="0" presId="urn:microsoft.com/office/officeart/2008/layout/PictureAccentList"/>
    <dgm:cxn modelId="{8BBED634-E5C5-4529-AD53-332C93B2FF20}" type="presOf" srcId="{CFF21C87-3E94-49B9-A2DB-69D4BD3747EC}" destId="{D2982C0A-1F65-4923-99BC-CFA63435FD48}" srcOrd="0" destOrd="0" presId="urn:microsoft.com/office/officeart/2008/layout/PictureAccentList"/>
    <dgm:cxn modelId="{F47BE0ED-86DA-410F-80FE-24C17BB9E0C4}" type="presOf" srcId="{BC0324F0-DACA-4C29-A6D2-82694E2FD70F}" destId="{BBED3512-8F77-4C85-8195-77FB7F2D2A65}" srcOrd="0" destOrd="0" presId="urn:microsoft.com/office/officeart/2008/layout/PictureAccentList"/>
    <dgm:cxn modelId="{75C9DF7B-E049-4594-B85B-2834C62D9967}"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496BD83B-3093-4EC5-BB33-4C6A6CA82ABE}" type="presOf" srcId="{3FAF1F68-0AE9-4A2A-9CFE-583B9359D0CA}" destId="{54796DA8-267B-4C6E-B615-157312E52E6F}"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E9D6A03B-FE90-4C8D-A0C0-89EBBC3711F7}" type="presParOf" srcId="{A8C81E62-673C-47B8-BE83-FBDEF4F87162}" destId="{AE2C6FF1-1FA7-4023-95AD-5DF16039A1D8}" srcOrd="0" destOrd="0" presId="urn:microsoft.com/office/officeart/2008/layout/PictureAccentList"/>
    <dgm:cxn modelId="{D6F3F6DF-0B05-4D70-8B10-602A728B8ACB}" type="presParOf" srcId="{AE2C6FF1-1FA7-4023-95AD-5DF16039A1D8}" destId="{10859436-170F-421A-AB99-366FCF9C09FB}" srcOrd="0" destOrd="0" presId="urn:microsoft.com/office/officeart/2008/layout/PictureAccentList"/>
    <dgm:cxn modelId="{3E6B36E6-536F-43F5-908A-B2BAB7907C21}" type="presParOf" srcId="{10859436-170F-421A-AB99-366FCF9C09FB}" destId="{459D425F-8305-45F1-B5C0-3395FDE6B1C6}" srcOrd="0" destOrd="0" presId="urn:microsoft.com/office/officeart/2008/layout/PictureAccentList"/>
    <dgm:cxn modelId="{F0237081-4FA5-40A4-8DFB-47A6C64793E5}" type="presParOf" srcId="{AE2C6FF1-1FA7-4023-95AD-5DF16039A1D8}" destId="{E05E1099-2072-4F20-90B1-EFE24F8E50F3}" srcOrd="1" destOrd="0" presId="urn:microsoft.com/office/officeart/2008/layout/PictureAccentList"/>
    <dgm:cxn modelId="{035F0FF4-DC51-4EE4-A116-AA5DF823726D}" type="presParOf" srcId="{E05E1099-2072-4F20-90B1-EFE24F8E50F3}" destId="{6C8544D0-54C9-4D6C-B8C3-71DF56E4417E}" srcOrd="0" destOrd="0" presId="urn:microsoft.com/office/officeart/2008/layout/PictureAccentList"/>
    <dgm:cxn modelId="{8F0E25E1-C581-4E33-B743-4B66A6FB34B1}" type="presParOf" srcId="{6C8544D0-54C9-4D6C-B8C3-71DF56E4417E}" destId="{F766F400-10AA-4985-9780-61220982860E}" srcOrd="0" destOrd="0" presId="urn:microsoft.com/office/officeart/2008/layout/PictureAccentList"/>
    <dgm:cxn modelId="{C681DD95-5AC7-4B2F-A8FB-85D4FAD91405}" type="presParOf" srcId="{6C8544D0-54C9-4D6C-B8C3-71DF56E4417E}" destId="{BBED3512-8F77-4C85-8195-77FB7F2D2A65}" srcOrd="1" destOrd="0" presId="urn:microsoft.com/office/officeart/2008/layout/PictureAccentList"/>
    <dgm:cxn modelId="{DBA9B529-03E9-4E05-ACDB-0C815CD608AB}" type="presParOf" srcId="{E05E1099-2072-4F20-90B1-EFE24F8E50F3}" destId="{144AF5E4-30FE-4EEB-AF3A-92BA565F6505}" srcOrd="1" destOrd="0" presId="urn:microsoft.com/office/officeart/2008/layout/PictureAccentList"/>
    <dgm:cxn modelId="{1CC84850-CBB5-4554-96AB-CF52923CA6FB}" type="presParOf" srcId="{144AF5E4-30FE-4EEB-AF3A-92BA565F6505}" destId="{45BBF6D2-BC6A-4AF9-AA7C-350AB2C7495D}" srcOrd="0" destOrd="0" presId="urn:microsoft.com/office/officeart/2008/layout/PictureAccentList"/>
    <dgm:cxn modelId="{A4575F41-FB8B-49B2-9A64-F30FA8305516}" type="presParOf" srcId="{144AF5E4-30FE-4EEB-AF3A-92BA565F6505}" destId="{54796DA8-267B-4C6E-B615-157312E52E6F}" srcOrd="1" destOrd="0" presId="urn:microsoft.com/office/officeart/2008/layout/PictureAccentList"/>
    <dgm:cxn modelId="{705FD240-DC16-41D0-9554-C6B3B054669A}" type="presParOf" srcId="{E05E1099-2072-4F20-90B1-EFE24F8E50F3}" destId="{699420FE-F41F-4C32-99FE-233B4B7919B9}" srcOrd="2" destOrd="0" presId="urn:microsoft.com/office/officeart/2008/layout/PictureAccentList"/>
    <dgm:cxn modelId="{037B63A7-1F79-4A3E-85EE-7B6679F2875E}" type="presParOf" srcId="{699420FE-F41F-4C32-99FE-233B4B7919B9}" destId="{E4B51F5A-5038-402B-9F58-0C2D81EF8CF8}" srcOrd="0" destOrd="0" presId="urn:microsoft.com/office/officeart/2008/layout/PictureAccentList"/>
    <dgm:cxn modelId="{9B5C384B-2D60-4E6E-9F7A-76698FCB2C08}"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06A828C-3A30-47B7-BDF1-309C18B74F9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CE99911-1778-4738-92B7-92C03B5B17F7}">
      <dgm:prSet phldrT="[Text]" custT="1"/>
      <dgm:spPr/>
      <dgm:t>
        <a:bodyPr/>
        <a:lstStyle/>
        <a:p>
          <a:r>
            <a:rPr lang="en-US" sz="3600" dirty="0" smtClean="0">
              <a:solidFill>
                <a:schemeClr val="bg1"/>
              </a:solidFill>
              <a:effectLst/>
              <a:latin typeface="+mn-lt"/>
              <a:ea typeface="+mn-ea"/>
              <a:cs typeface="+mn-cs"/>
            </a:rPr>
            <a:t>Don’t do all of the talking</a:t>
          </a:r>
          <a:endParaRPr lang="en-US" sz="3600" dirty="0">
            <a:solidFill>
              <a:schemeClr val="bg1"/>
            </a:solidFill>
          </a:endParaRPr>
        </a:p>
      </dgm:t>
    </dgm:pt>
    <dgm:pt modelId="{4D0CA25D-44A5-4282-996B-D06AE8ABFCC3}" type="parTrans" cxnId="{66EC7AAB-7DF9-48DE-B0E3-D9D45A612B48}">
      <dgm:prSet/>
      <dgm:spPr/>
      <dgm:t>
        <a:bodyPr/>
        <a:lstStyle/>
        <a:p>
          <a:endParaRPr lang="en-US" sz="3600">
            <a:solidFill>
              <a:schemeClr val="bg1"/>
            </a:solidFill>
          </a:endParaRPr>
        </a:p>
      </dgm:t>
    </dgm:pt>
    <dgm:pt modelId="{9B6EFBB9-5025-4B2F-B5CD-1258B4171A2B}" type="sibTrans" cxnId="{66EC7AAB-7DF9-48DE-B0E3-D9D45A612B48}">
      <dgm:prSet/>
      <dgm:spPr/>
      <dgm:t>
        <a:bodyPr/>
        <a:lstStyle/>
        <a:p>
          <a:endParaRPr lang="en-US" sz="3600">
            <a:solidFill>
              <a:schemeClr val="bg1"/>
            </a:solidFill>
          </a:endParaRPr>
        </a:p>
      </dgm:t>
    </dgm:pt>
    <dgm:pt modelId="{75229983-1055-46D7-8D7E-503C7C559325}">
      <dgm:prSet phldrT="[Text]" custT="1"/>
      <dgm:spPr/>
      <dgm:t>
        <a:bodyPr/>
        <a:lstStyle/>
        <a:p>
          <a:r>
            <a:rPr lang="en-US" sz="3600" dirty="0" smtClean="0">
              <a:solidFill>
                <a:schemeClr val="bg1"/>
              </a:solidFill>
              <a:effectLst/>
              <a:latin typeface="+mn-lt"/>
              <a:ea typeface="+mn-ea"/>
              <a:cs typeface="+mn-cs"/>
            </a:rPr>
            <a:t>Pace the conversation </a:t>
          </a:r>
        </a:p>
      </dgm:t>
    </dgm:pt>
    <dgm:pt modelId="{73663221-1194-4B46-9C48-9287223700D8}" type="parTrans" cxnId="{3BAFFD91-99A9-4FA1-984F-B85AB6828974}">
      <dgm:prSet/>
      <dgm:spPr/>
      <dgm:t>
        <a:bodyPr/>
        <a:lstStyle/>
        <a:p>
          <a:endParaRPr lang="en-US" sz="3600">
            <a:solidFill>
              <a:schemeClr val="bg1"/>
            </a:solidFill>
          </a:endParaRPr>
        </a:p>
      </dgm:t>
    </dgm:pt>
    <dgm:pt modelId="{D98CE20F-59D6-40B6-94F8-BDF67EB73951}" type="sibTrans" cxnId="{3BAFFD91-99A9-4FA1-984F-B85AB6828974}">
      <dgm:prSet/>
      <dgm:spPr/>
      <dgm:t>
        <a:bodyPr/>
        <a:lstStyle/>
        <a:p>
          <a:endParaRPr lang="en-US" sz="3600">
            <a:solidFill>
              <a:schemeClr val="bg1"/>
            </a:solidFill>
          </a:endParaRPr>
        </a:p>
      </dgm:t>
    </dgm:pt>
    <dgm:pt modelId="{74EE7AD4-0C19-4DA6-884F-403DB426E152}">
      <dgm:prSet phldrT="[Text]" custT="1"/>
      <dgm:spPr/>
      <dgm:t>
        <a:bodyPr/>
        <a:lstStyle/>
        <a:p>
          <a:r>
            <a:rPr lang="en-US" sz="3600" dirty="0" smtClean="0">
              <a:solidFill>
                <a:schemeClr val="bg1"/>
              </a:solidFill>
              <a:effectLst/>
              <a:latin typeface="+mn-lt"/>
              <a:ea typeface="+mn-ea"/>
              <a:cs typeface="+mn-cs"/>
            </a:rPr>
            <a:t>Keep the client focused </a:t>
          </a:r>
          <a:endParaRPr lang="en-US" sz="3600" dirty="0">
            <a:solidFill>
              <a:schemeClr val="bg1"/>
            </a:solidFill>
          </a:endParaRPr>
        </a:p>
      </dgm:t>
    </dgm:pt>
    <dgm:pt modelId="{4713C828-F98D-4451-82C6-C9A6BEBAF80A}" type="parTrans" cxnId="{0F150215-667F-41B8-83B0-CF089CB62283}">
      <dgm:prSet/>
      <dgm:spPr/>
      <dgm:t>
        <a:bodyPr/>
        <a:lstStyle/>
        <a:p>
          <a:endParaRPr lang="en-US" sz="3600">
            <a:solidFill>
              <a:schemeClr val="bg1"/>
            </a:solidFill>
          </a:endParaRPr>
        </a:p>
      </dgm:t>
    </dgm:pt>
    <dgm:pt modelId="{DD381B45-4349-4447-8A20-7B7CE2E0CB32}" type="sibTrans" cxnId="{0F150215-667F-41B8-83B0-CF089CB62283}">
      <dgm:prSet/>
      <dgm:spPr/>
      <dgm:t>
        <a:bodyPr/>
        <a:lstStyle/>
        <a:p>
          <a:endParaRPr lang="en-US" sz="3600">
            <a:solidFill>
              <a:schemeClr val="bg1"/>
            </a:solidFill>
          </a:endParaRPr>
        </a:p>
      </dgm:t>
    </dgm:pt>
    <dgm:pt modelId="{769E8E59-7D02-4447-B966-226369039AEB}" type="pres">
      <dgm:prSet presAssocID="{B06A828C-3A30-47B7-BDF1-309C18B74F95}" presName="diagram" presStyleCnt="0">
        <dgm:presLayoutVars>
          <dgm:dir/>
          <dgm:resizeHandles val="exact"/>
        </dgm:presLayoutVars>
      </dgm:prSet>
      <dgm:spPr/>
      <dgm:t>
        <a:bodyPr/>
        <a:lstStyle/>
        <a:p>
          <a:endParaRPr lang="en-US"/>
        </a:p>
      </dgm:t>
    </dgm:pt>
    <dgm:pt modelId="{5D456016-4D9C-4A7E-9188-0815D9C9A29E}" type="pres">
      <dgm:prSet presAssocID="{5CE99911-1778-4738-92B7-92C03B5B17F7}" presName="node" presStyleLbl="node1" presStyleIdx="0" presStyleCnt="3">
        <dgm:presLayoutVars>
          <dgm:bulletEnabled val="1"/>
        </dgm:presLayoutVars>
      </dgm:prSet>
      <dgm:spPr/>
      <dgm:t>
        <a:bodyPr/>
        <a:lstStyle/>
        <a:p>
          <a:endParaRPr lang="en-US"/>
        </a:p>
      </dgm:t>
    </dgm:pt>
    <dgm:pt modelId="{C499A066-4592-4696-9028-A997FD680B7C}" type="pres">
      <dgm:prSet presAssocID="{9B6EFBB9-5025-4B2F-B5CD-1258B4171A2B}" presName="sibTrans" presStyleCnt="0"/>
      <dgm:spPr/>
    </dgm:pt>
    <dgm:pt modelId="{72A75ACC-3DA2-4904-9D6C-916B87C7D570}" type="pres">
      <dgm:prSet presAssocID="{75229983-1055-46D7-8D7E-503C7C559325}" presName="node" presStyleLbl="node1" presStyleIdx="1" presStyleCnt="3">
        <dgm:presLayoutVars>
          <dgm:bulletEnabled val="1"/>
        </dgm:presLayoutVars>
      </dgm:prSet>
      <dgm:spPr/>
      <dgm:t>
        <a:bodyPr/>
        <a:lstStyle/>
        <a:p>
          <a:endParaRPr lang="en-US"/>
        </a:p>
      </dgm:t>
    </dgm:pt>
    <dgm:pt modelId="{680098F2-1EAF-49E6-98A2-1DB841866C6B}" type="pres">
      <dgm:prSet presAssocID="{D98CE20F-59D6-40B6-94F8-BDF67EB73951}" presName="sibTrans" presStyleCnt="0"/>
      <dgm:spPr/>
    </dgm:pt>
    <dgm:pt modelId="{E099B393-CCCE-462F-956C-8F793E26D865}" type="pres">
      <dgm:prSet presAssocID="{74EE7AD4-0C19-4DA6-884F-403DB426E152}" presName="node" presStyleLbl="node1" presStyleIdx="2" presStyleCnt="3">
        <dgm:presLayoutVars>
          <dgm:bulletEnabled val="1"/>
        </dgm:presLayoutVars>
      </dgm:prSet>
      <dgm:spPr/>
      <dgm:t>
        <a:bodyPr/>
        <a:lstStyle/>
        <a:p>
          <a:endParaRPr lang="en-US"/>
        </a:p>
      </dgm:t>
    </dgm:pt>
  </dgm:ptLst>
  <dgm:cxnLst>
    <dgm:cxn modelId="{9A137793-F585-479C-9854-67164A61EFDC}" type="presOf" srcId="{74EE7AD4-0C19-4DA6-884F-403DB426E152}" destId="{E099B393-CCCE-462F-956C-8F793E26D865}" srcOrd="0" destOrd="0" presId="urn:microsoft.com/office/officeart/2005/8/layout/default"/>
    <dgm:cxn modelId="{DE51E92D-9C95-4D09-A81A-FEA9B95B4877}" type="presOf" srcId="{75229983-1055-46D7-8D7E-503C7C559325}" destId="{72A75ACC-3DA2-4904-9D6C-916B87C7D570}" srcOrd="0" destOrd="0" presId="urn:microsoft.com/office/officeart/2005/8/layout/default"/>
    <dgm:cxn modelId="{66EC7AAB-7DF9-48DE-B0E3-D9D45A612B48}" srcId="{B06A828C-3A30-47B7-BDF1-309C18B74F95}" destId="{5CE99911-1778-4738-92B7-92C03B5B17F7}" srcOrd="0" destOrd="0" parTransId="{4D0CA25D-44A5-4282-996B-D06AE8ABFCC3}" sibTransId="{9B6EFBB9-5025-4B2F-B5CD-1258B4171A2B}"/>
    <dgm:cxn modelId="{4ECD29D5-E8AB-44CA-8D7C-CBD6F9FDCC98}" type="presOf" srcId="{B06A828C-3A30-47B7-BDF1-309C18B74F95}" destId="{769E8E59-7D02-4447-B966-226369039AEB}" srcOrd="0" destOrd="0" presId="urn:microsoft.com/office/officeart/2005/8/layout/default"/>
    <dgm:cxn modelId="{0F150215-667F-41B8-83B0-CF089CB62283}" srcId="{B06A828C-3A30-47B7-BDF1-309C18B74F95}" destId="{74EE7AD4-0C19-4DA6-884F-403DB426E152}" srcOrd="2" destOrd="0" parTransId="{4713C828-F98D-4451-82C6-C9A6BEBAF80A}" sibTransId="{DD381B45-4349-4447-8A20-7B7CE2E0CB32}"/>
    <dgm:cxn modelId="{ADEFFBC5-5582-44BB-9454-CB730EAF810B}" type="presOf" srcId="{5CE99911-1778-4738-92B7-92C03B5B17F7}" destId="{5D456016-4D9C-4A7E-9188-0815D9C9A29E}" srcOrd="0" destOrd="0" presId="urn:microsoft.com/office/officeart/2005/8/layout/default"/>
    <dgm:cxn modelId="{3BAFFD91-99A9-4FA1-984F-B85AB6828974}" srcId="{B06A828C-3A30-47B7-BDF1-309C18B74F95}" destId="{75229983-1055-46D7-8D7E-503C7C559325}" srcOrd="1" destOrd="0" parTransId="{73663221-1194-4B46-9C48-9287223700D8}" sibTransId="{D98CE20F-59D6-40B6-94F8-BDF67EB73951}"/>
    <dgm:cxn modelId="{0D947BB4-FEC4-4A45-9E62-99006013DCBB}" type="presParOf" srcId="{769E8E59-7D02-4447-B966-226369039AEB}" destId="{5D456016-4D9C-4A7E-9188-0815D9C9A29E}" srcOrd="0" destOrd="0" presId="urn:microsoft.com/office/officeart/2005/8/layout/default"/>
    <dgm:cxn modelId="{D361DF8F-9F65-4CEB-A1DD-36A3B1E6FEA3}" type="presParOf" srcId="{769E8E59-7D02-4447-B966-226369039AEB}" destId="{C499A066-4592-4696-9028-A997FD680B7C}" srcOrd="1" destOrd="0" presId="urn:microsoft.com/office/officeart/2005/8/layout/default"/>
    <dgm:cxn modelId="{99D4DDFD-5C70-46EA-B862-6D18CB5B842D}" type="presParOf" srcId="{769E8E59-7D02-4447-B966-226369039AEB}" destId="{72A75ACC-3DA2-4904-9D6C-916B87C7D570}" srcOrd="2" destOrd="0" presId="urn:microsoft.com/office/officeart/2005/8/layout/default"/>
    <dgm:cxn modelId="{291DF3A4-96DD-4D23-A23D-0CCAFCFEFC06}" type="presParOf" srcId="{769E8E59-7D02-4447-B966-226369039AEB}" destId="{680098F2-1EAF-49E6-98A2-1DB841866C6B}" srcOrd="3" destOrd="0" presId="urn:microsoft.com/office/officeart/2005/8/layout/default"/>
    <dgm:cxn modelId="{0AF56B06-C7B1-453D-9164-F544AA0C31B0}" type="presParOf" srcId="{769E8E59-7D02-4447-B966-226369039AEB}" destId="{E099B393-CCCE-462F-956C-8F793E26D86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FDE5A77-EC7E-4AD3-8407-3B842C10D33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EEEC504-C256-4717-815A-80962C097788}">
      <dgm:prSet phldrT="[Text]" custT="1"/>
      <dgm:spPr/>
      <dgm:t>
        <a:bodyPr/>
        <a:lstStyle/>
        <a:p>
          <a:pPr algn="ctr"/>
          <a:r>
            <a:rPr lang="en-US" sz="3200" dirty="0" smtClean="0">
              <a:solidFill>
                <a:schemeClr val="bg1"/>
              </a:solidFill>
              <a:effectLst/>
              <a:latin typeface="+mn-lt"/>
              <a:ea typeface="+mn-ea"/>
              <a:cs typeface="+mn-cs"/>
            </a:rPr>
            <a:t>Not in one ear and out the other</a:t>
          </a:r>
          <a:endParaRPr lang="en-US" sz="3200" b="0" dirty="0">
            <a:solidFill>
              <a:schemeClr val="bg1"/>
            </a:solidFill>
          </a:endParaRPr>
        </a:p>
      </dgm:t>
    </dgm:pt>
    <dgm:pt modelId="{7D1E126E-97EC-49BF-B274-100EAE196CE5}" type="parTrans" cxnId="{DE2D8F18-324C-4AC9-986E-530581E768FC}">
      <dgm:prSet/>
      <dgm:spPr/>
      <dgm:t>
        <a:bodyPr/>
        <a:lstStyle/>
        <a:p>
          <a:endParaRPr lang="en-US" sz="3200" b="0">
            <a:solidFill>
              <a:schemeClr val="bg1"/>
            </a:solidFill>
          </a:endParaRPr>
        </a:p>
      </dgm:t>
    </dgm:pt>
    <dgm:pt modelId="{528F22A6-7A10-412F-8026-F9720E37CCDF}" type="sibTrans" cxnId="{DE2D8F18-324C-4AC9-986E-530581E768FC}">
      <dgm:prSet/>
      <dgm:spPr/>
      <dgm:t>
        <a:bodyPr/>
        <a:lstStyle/>
        <a:p>
          <a:endParaRPr lang="en-US" sz="3200" b="0">
            <a:solidFill>
              <a:schemeClr val="bg1"/>
            </a:solidFill>
          </a:endParaRPr>
        </a:p>
      </dgm:t>
    </dgm:pt>
    <dgm:pt modelId="{83EE8771-B2B6-4BC2-B72C-D7263769BEA6}">
      <dgm:prSet phldrT="[Text]" custT="1"/>
      <dgm:spPr/>
      <dgm:t>
        <a:bodyPr/>
        <a:lstStyle/>
        <a:p>
          <a:pPr algn="ctr"/>
          <a:r>
            <a:rPr lang="en-US" sz="3200" dirty="0" smtClean="0">
              <a:solidFill>
                <a:schemeClr val="bg1"/>
              </a:solidFill>
              <a:effectLst/>
              <a:latin typeface="+mn-lt"/>
              <a:ea typeface="+mn-ea"/>
              <a:cs typeface="+mn-cs"/>
            </a:rPr>
            <a:t>Take in and register</a:t>
          </a:r>
          <a:endParaRPr lang="en-US" sz="3200" b="0" dirty="0">
            <a:solidFill>
              <a:schemeClr val="bg1"/>
            </a:solidFill>
          </a:endParaRPr>
        </a:p>
      </dgm:t>
    </dgm:pt>
    <dgm:pt modelId="{848DFBA9-E057-4627-AF1C-CD4F32661C02}" type="parTrans" cxnId="{05A603CE-93E0-4960-BEE0-759898EF84B3}">
      <dgm:prSet/>
      <dgm:spPr/>
      <dgm:t>
        <a:bodyPr/>
        <a:lstStyle/>
        <a:p>
          <a:endParaRPr lang="en-US" sz="3200" b="0">
            <a:solidFill>
              <a:schemeClr val="bg1"/>
            </a:solidFill>
          </a:endParaRPr>
        </a:p>
      </dgm:t>
    </dgm:pt>
    <dgm:pt modelId="{C9E55684-8A8B-4472-9E78-44974EC75696}" type="sibTrans" cxnId="{05A603CE-93E0-4960-BEE0-759898EF84B3}">
      <dgm:prSet/>
      <dgm:spPr/>
      <dgm:t>
        <a:bodyPr/>
        <a:lstStyle/>
        <a:p>
          <a:endParaRPr lang="en-US" sz="3200" b="0">
            <a:solidFill>
              <a:schemeClr val="bg1"/>
            </a:solidFill>
          </a:endParaRPr>
        </a:p>
      </dgm:t>
    </dgm:pt>
    <dgm:pt modelId="{90654A4A-1EA0-4D62-A43A-CCC606501FF0}">
      <dgm:prSet phldrT="[Text]" custT="1"/>
      <dgm:spPr/>
      <dgm:t>
        <a:bodyPr/>
        <a:lstStyle/>
        <a:p>
          <a:pPr algn="ctr"/>
          <a:r>
            <a:rPr lang="en-US" sz="3200" dirty="0" smtClean="0">
              <a:solidFill>
                <a:schemeClr val="bg1"/>
              </a:solidFill>
              <a:effectLst/>
              <a:latin typeface="+mn-lt"/>
              <a:ea typeface="+mn-ea"/>
              <a:cs typeface="+mn-cs"/>
            </a:rPr>
            <a:t>Pace and steer the conversation</a:t>
          </a:r>
          <a:endParaRPr lang="en-US" sz="3200" b="0" dirty="0">
            <a:solidFill>
              <a:schemeClr val="bg1"/>
            </a:solidFill>
          </a:endParaRPr>
        </a:p>
      </dgm:t>
    </dgm:pt>
    <dgm:pt modelId="{676184AE-2CD9-45E4-AE6B-3BF252A1A287}" type="parTrans" cxnId="{4ACA013C-4F92-4517-BBBF-B7445DA00FE4}">
      <dgm:prSet/>
      <dgm:spPr/>
      <dgm:t>
        <a:bodyPr/>
        <a:lstStyle/>
        <a:p>
          <a:endParaRPr lang="en-US" sz="3200" b="0">
            <a:solidFill>
              <a:schemeClr val="bg1"/>
            </a:solidFill>
          </a:endParaRPr>
        </a:p>
      </dgm:t>
    </dgm:pt>
    <dgm:pt modelId="{5703F6F0-ADAE-4FE4-B918-F9DBDE5BA818}" type="sibTrans" cxnId="{4ACA013C-4F92-4517-BBBF-B7445DA00FE4}">
      <dgm:prSet/>
      <dgm:spPr/>
      <dgm:t>
        <a:bodyPr/>
        <a:lstStyle/>
        <a:p>
          <a:endParaRPr lang="en-US" sz="3200" b="0">
            <a:solidFill>
              <a:schemeClr val="bg1"/>
            </a:solidFill>
          </a:endParaRPr>
        </a:p>
      </dgm:t>
    </dgm:pt>
    <dgm:pt modelId="{21FDE3C8-EE67-4AC5-9DC6-C4E0984ECC74}" type="pres">
      <dgm:prSet presAssocID="{6FDE5A77-EC7E-4AD3-8407-3B842C10D33D}" presName="linear" presStyleCnt="0">
        <dgm:presLayoutVars>
          <dgm:dir/>
          <dgm:animLvl val="lvl"/>
          <dgm:resizeHandles val="exact"/>
        </dgm:presLayoutVars>
      </dgm:prSet>
      <dgm:spPr/>
      <dgm:t>
        <a:bodyPr/>
        <a:lstStyle/>
        <a:p>
          <a:endParaRPr lang="en-US"/>
        </a:p>
      </dgm:t>
    </dgm:pt>
    <dgm:pt modelId="{D3F89085-FD5B-4737-BCF6-1B174B947981}" type="pres">
      <dgm:prSet presAssocID="{FEEEC504-C256-4717-815A-80962C097788}" presName="parentLin" presStyleCnt="0"/>
      <dgm:spPr/>
    </dgm:pt>
    <dgm:pt modelId="{FBAEB78F-3B89-42CB-B8EA-DAB3A36DFB17}" type="pres">
      <dgm:prSet presAssocID="{FEEEC504-C256-4717-815A-80962C097788}" presName="parentLeftMargin" presStyleLbl="node1" presStyleIdx="0" presStyleCnt="3"/>
      <dgm:spPr/>
      <dgm:t>
        <a:bodyPr/>
        <a:lstStyle/>
        <a:p>
          <a:endParaRPr lang="en-US"/>
        </a:p>
      </dgm:t>
    </dgm:pt>
    <dgm:pt modelId="{29414F0E-B7CA-4ACE-BC56-14C19DA02FA3}" type="pres">
      <dgm:prSet presAssocID="{FEEEC504-C256-4717-815A-80962C097788}" presName="parentText" presStyleLbl="node1" presStyleIdx="0" presStyleCnt="3" custScaleX="131949" custLinFactNeighborX="-7407" custLinFactNeighborY="3465">
        <dgm:presLayoutVars>
          <dgm:chMax val="0"/>
          <dgm:bulletEnabled val="1"/>
        </dgm:presLayoutVars>
      </dgm:prSet>
      <dgm:spPr/>
      <dgm:t>
        <a:bodyPr/>
        <a:lstStyle/>
        <a:p>
          <a:endParaRPr lang="en-US"/>
        </a:p>
      </dgm:t>
    </dgm:pt>
    <dgm:pt modelId="{6D4F999C-002C-4575-84C0-F890BE4CA44B}" type="pres">
      <dgm:prSet presAssocID="{FEEEC504-C256-4717-815A-80962C097788}" presName="negativeSpace" presStyleCnt="0"/>
      <dgm:spPr/>
    </dgm:pt>
    <dgm:pt modelId="{3958D1A9-88B9-48A6-A4B9-AD99AF9F480E}" type="pres">
      <dgm:prSet presAssocID="{FEEEC504-C256-4717-815A-80962C097788}" presName="childText" presStyleLbl="conFgAcc1" presStyleIdx="0" presStyleCnt="3">
        <dgm:presLayoutVars>
          <dgm:bulletEnabled val="1"/>
        </dgm:presLayoutVars>
      </dgm:prSet>
      <dgm:spPr/>
    </dgm:pt>
    <dgm:pt modelId="{9C00AD93-F307-4357-B62C-491CA4B45320}" type="pres">
      <dgm:prSet presAssocID="{528F22A6-7A10-412F-8026-F9720E37CCDF}" presName="spaceBetweenRectangles" presStyleCnt="0"/>
      <dgm:spPr/>
    </dgm:pt>
    <dgm:pt modelId="{5B9D0B28-D1B0-4C22-B2A5-FE9C71D791DD}" type="pres">
      <dgm:prSet presAssocID="{83EE8771-B2B6-4BC2-B72C-D7263769BEA6}" presName="parentLin" presStyleCnt="0"/>
      <dgm:spPr/>
    </dgm:pt>
    <dgm:pt modelId="{69FA1514-43C9-4EAE-86AF-B94EE4DCF7C8}" type="pres">
      <dgm:prSet presAssocID="{83EE8771-B2B6-4BC2-B72C-D7263769BEA6}" presName="parentLeftMargin" presStyleLbl="node1" presStyleIdx="0" presStyleCnt="3"/>
      <dgm:spPr/>
      <dgm:t>
        <a:bodyPr/>
        <a:lstStyle/>
        <a:p>
          <a:endParaRPr lang="en-US"/>
        </a:p>
      </dgm:t>
    </dgm:pt>
    <dgm:pt modelId="{FBC746F3-514D-4775-80B2-55312C9AB6E1}" type="pres">
      <dgm:prSet presAssocID="{83EE8771-B2B6-4BC2-B72C-D7263769BEA6}" presName="parentText" presStyleLbl="node1" presStyleIdx="1" presStyleCnt="3" custScaleX="131817">
        <dgm:presLayoutVars>
          <dgm:chMax val="0"/>
          <dgm:bulletEnabled val="1"/>
        </dgm:presLayoutVars>
      </dgm:prSet>
      <dgm:spPr/>
      <dgm:t>
        <a:bodyPr/>
        <a:lstStyle/>
        <a:p>
          <a:endParaRPr lang="en-US"/>
        </a:p>
      </dgm:t>
    </dgm:pt>
    <dgm:pt modelId="{607E5439-434D-4FC8-8CAC-05DFF51D5CFA}" type="pres">
      <dgm:prSet presAssocID="{83EE8771-B2B6-4BC2-B72C-D7263769BEA6}" presName="negativeSpace" presStyleCnt="0"/>
      <dgm:spPr/>
    </dgm:pt>
    <dgm:pt modelId="{34123BEA-6305-4065-A7F2-66509090F1A8}" type="pres">
      <dgm:prSet presAssocID="{83EE8771-B2B6-4BC2-B72C-D7263769BEA6}" presName="childText" presStyleLbl="conFgAcc1" presStyleIdx="1" presStyleCnt="3">
        <dgm:presLayoutVars>
          <dgm:bulletEnabled val="1"/>
        </dgm:presLayoutVars>
      </dgm:prSet>
      <dgm:spPr/>
    </dgm:pt>
    <dgm:pt modelId="{931597A5-8BE0-4FD6-95E7-8E6BCF42882F}" type="pres">
      <dgm:prSet presAssocID="{C9E55684-8A8B-4472-9E78-44974EC75696}" presName="spaceBetweenRectangles" presStyleCnt="0"/>
      <dgm:spPr/>
    </dgm:pt>
    <dgm:pt modelId="{834E581D-23F1-4456-A94E-58BF7D254887}" type="pres">
      <dgm:prSet presAssocID="{90654A4A-1EA0-4D62-A43A-CCC606501FF0}" presName="parentLin" presStyleCnt="0"/>
      <dgm:spPr/>
    </dgm:pt>
    <dgm:pt modelId="{CDE76D03-EEAD-41F5-89B4-A5320EBD5EF5}" type="pres">
      <dgm:prSet presAssocID="{90654A4A-1EA0-4D62-A43A-CCC606501FF0}" presName="parentLeftMargin" presStyleLbl="node1" presStyleIdx="1" presStyleCnt="3"/>
      <dgm:spPr/>
      <dgm:t>
        <a:bodyPr/>
        <a:lstStyle/>
        <a:p>
          <a:endParaRPr lang="en-US"/>
        </a:p>
      </dgm:t>
    </dgm:pt>
    <dgm:pt modelId="{E1AAE614-EEED-4C20-B37B-4C477053B35C}" type="pres">
      <dgm:prSet presAssocID="{90654A4A-1EA0-4D62-A43A-CCC606501FF0}" presName="parentText" presStyleLbl="node1" presStyleIdx="2" presStyleCnt="3" custScaleX="131746">
        <dgm:presLayoutVars>
          <dgm:chMax val="0"/>
          <dgm:bulletEnabled val="1"/>
        </dgm:presLayoutVars>
      </dgm:prSet>
      <dgm:spPr/>
      <dgm:t>
        <a:bodyPr/>
        <a:lstStyle/>
        <a:p>
          <a:endParaRPr lang="en-US"/>
        </a:p>
      </dgm:t>
    </dgm:pt>
    <dgm:pt modelId="{35D8A340-178C-4365-9B4A-BBF8C949295D}" type="pres">
      <dgm:prSet presAssocID="{90654A4A-1EA0-4D62-A43A-CCC606501FF0}" presName="negativeSpace" presStyleCnt="0"/>
      <dgm:spPr/>
    </dgm:pt>
    <dgm:pt modelId="{D66B5ED7-1739-4C67-B46E-CC73B3A4CF97}" type="pres">
      <dgm:prSet presAssocID="{90654A4A-1EA0-4D62-A43A-CCC606501FF0}" presName="childText" presStyleLbl="conFgAcc1" presStyleIdx="2" presStyleCnt="3">
        <dgm:presLayoutVars>
          <dgm:bulletEnabled val="1"/>
        </dgm:presLayoutVars>
      </dgm:prSet>
      <dgm:spPr/>
    </dgm:pt>
  </dgm:ptLst>
  <dgm:cxnLst>
    <dgm:cxn modelId="{111B12F0-F336-49F6-8B70-A28ACAF9E8F0}" type="presOf" srcId="{6FDE5A77-EC7E-4AD3-8407-3B842C10D33D}" destId="{21FDE3C8-EE67-4AC5-9DC6-C4E0984ECC74}" srcOrd="0" destOrd="0" presId="urn:microsoft.com/office/officeart/2005/8/layout/list1"/>
    <dgm:cxn modelId="{8CBD581C-0775-46EB-B1DA-9357B599AA9D}" type="presOf" srcId="{90654A4A-1EA0-4D62-A43A-CCC606501FF0}" destId="{E1AAE614-EEED-4C20-B37B-4C477053B35C}" srcOrd="1" destOrd="0" presId="urn:microsoft.com/office/officeart/2005/8/layout/list1"/>
    <dgm:cxn modelId="{E0A2F027-46AD-42FF-B760-C991937E7E06}" type="presOf" srcId="{90654A4A-1EA0-4D62-A43A-CCC606501FF0}" destId="{CDE76D03-EEAD-41F5-89B4-A5320EBD5EF5}" srcOrd="0" destOrd="0" presId="urn:microsoft.com/office/officeart/2005/8/layout/list1"/>
    <dgm:cxn modelId="{05A603CE-93E0-4960-BEE0-759898EF84B3}" srcId="{6FDE5A77-EC7E-4AD3-8407-3B842C10D33D}" destId="{83EE8771-B2B6-4BC2-B72C-D7263769BEA6}" srcOrd="1" destOrd="0" parTransId="{848DFBA9-E057-4627-AF1C-CD4F32661C02}" sibTransId="{C9E55684-8A8B-4472-9E78-44974EC75696}"/>
    <dgm:cxn modelId="{E7EDBD29-67E9-4F4C-8DA6-2C255CF3F814}" type="presOf" srcId="{FEEEC504-C256-4717-815A-80962C097788}" destId="{FBAEB78F-3B89-42CB-B8EA-DAB3A36DFB17}" srcOrd="0" destOrd="0" presId="urn:microsoft.com/office/officeart/2005/8/layout/list1"/>
    <dgm:cxn modelId="{4ACA013C-4F92-4517-BBBF-B7445DA00FE4}" srcId="{6FDE5A77-EC7E-4AD3-8407-3B842C10D33D}" destId="{90654A4A-1EA0-4D62-A43A-CCC606501FF0}" srcOrd="2" destOrd="0" parTransId="{676184AE-2CD9-45E4-AE6B-3BF252A1A287}" sibTransId="{5703F6F0-ADAE-4FE4-B918-F9DBDE5BA818}"/>
    <dgm:cxn modelId="{2B8DB8FE-4329-40CF-9344-680AEA46BAF1}" type="presOf" srcId="{83EE8771-B2B6-4BC2-B72C-D7263769BEA6}" destId="{FBC746F3-514D-4775-80B2-55312C9AB6E1}" srcOrd="1" destOrd="0" presId="urn:microsoft.com/office/officeart/2005/8/layout/list1"/>
    <dgm:cxn modelId="{41ECF1D1-DBB5-49EF-BF1E-3FE1B88FDAF9}" type="presOf" srcId="{83EE8771-B2B6-4BC2-B72C-D7263769BEA6}" destId="{69FA1514-43C9-4EAE-86AF-B94EE4DCF7C8}" srcOrd="0" destOrd="0" presId="urn:microsoft.com/office/officeart/2005/8/layout/list1"/>
    <dgm:cxn modelId="{83B4B9D5-1E64-439D-A0D8-A5C8DB49DDB2}" type="presOf" srcId="{FEEEC504-C256-4717-815A-80962C097788}" destId="{29414F0E-B7CA-4ACE-BC56-14C19DA02FA3}" srcOrd="1" destOrd="0" presId="urn:microsoft.com/office/officeart/2005/8/layout/list1"/>
    <dgm:cxn modelId="{DE2D8F18-324C-4AC9-986E-530581E768FC}" srcId="{6FDE5A77-EC7E-4AD3-8407-3B842C10D33D}" destId="{FEEEC504-C256-4717-815A-80962C097788}" srcOrd="0" destOrd="0" parTransId="{7D1E126E-97EC-49BF-B274-100EAE196CE5}" sibTransId="{528F22A6-7A10-412F-8026-F9720E37CCDF}"/>
    <dgm:cxn modelId="{947977D0-8C4F-4C9F-B716-DFBB997FC74F}" type="presParOf" srcId="{21FDE3C8-EE67-4AC5-9DC6-C4E0984ECC74}" destId="{D3F89085-FD5B-4737-BCF6-1B174B947981}" srcOrd="0" destOrd="0" presId="urn:microsoft.com/office/officeart/2005/8/layout/list1"/>
    <dgm:cxn modelId="{E467E211-7072-410C-A370-F161E17B6505}" type="presParOf" srcId="{D3F89085-FD5B-4737-BCF6-1B174B947981}" destId="{FBAEB78F-3B89-42CB-B8EA-DAB3A36DFB17}" srcOrd="0" destOrd="0" presId="urn:microsoft.com/office/officeart/2005/8/layout/list1"/>
    <dgm:cxn modelId="{1FB796CE-75D6-4D79-BED4-4CF00E5B6C32}" type="presParOf" srcId="{D3F89085-FD5B-4737-BCF6-1B174B947981}" destId="{29414F0E-B7CA-4ACE-BC56-14C19DA02FA3}" srcOrd="1" destOrd="0" presId="urn:microsoft.com/office/officeart/2005/8/layout/list1"/>
    <dgm:cxn modelId="{95EC4C55-4F89-45A5-B398-765908E4FF4D}" type="presParOf" srcId="{21FDE3C8-EE67-4AC5-9DC6-C4E0984ECC74}" destId="{6D4F999C-002C-4575-84C0-F890BE4CA44B}" srcOrd="1" destOrd="0" presId="urn:microsoft.com/office/officeart/2005/8/layout/list1"/>
    <dgm:cxn modelId="{83C31D1A-D71F-4DEE-ABA2-754D734A4825}" type="presParOf" srcId="{21FDE3C8-EE67-4AC5-9DC6-C4E0984ECC74}" destId="{3958D1A9-88B9-48A6-A4B9-AD99AF9F480E}" srcOrd="2" destOrd="0" presId="urn:microsoft.com/office/officeart/2005/8/layout/list1"/>
    <dgm:cxn modelId="{B87661FF-6289-405E-A1D4-5589DEDB779F}" type="presParOf" srcId="{21FDE3C8-EE67-4AC5-9DC6-C4E0984ECC74}" destId="{9C00AD93-F307-4357-B62C-491CA4B45320}" srcOrd="3" destOrd="0" presId="urn:microsoft.com/office/officeart/2005/8/layout/list1"/>
    <dgm:cxn modelId="{D9CAFFD2-DE22-4F8C-AF2F-B9E846254C09}" type="presParOf" srcId="{21FDE3C8-EE67-4AC5-9DC6-C4E0984ECC74}" destId="{5B9D0B28-D1B0-4C22-B2A5-FE9C71D791DD}" srcOrd="4" destOrd="0" presId="urn:microsoft.com/office/officeart/2005/8/layout/list1"/>
    <dgm:cxn modelId="{3B10E881-1CBD-405D-BD4A-6CB5524C6103}" type="presParOf" srcId="{5B9D0B28-D1B0-4C22-B2A5-FE9C71D791DD}" destId="{69FA1514-43C9-4EAE-86AF-B94EE4DCF7C8}" srcOrd="0" destOrd="0" presId="urn:microsoft.com/office/officeart/2005/8/layout/list1"/>
    <dgm:cxn modelId="{D92DCB69-CD3F-466F-9569-0C5F8C4DDCD1}" type="presParOf" srcId="{5B9D0B28-D1B0-4C22-B2A5-FE9C71D791DD}" destId="{FBC746F3-514D-4775-80B2-55312C9AB6E1}" srcOrd="1" destOrd="0" presId="urn:microsoft.com/office/officeart/2005/8/layout/list1"/>
    <dgm:cxn modelId="{12A85F11-EB7F-4834-9319-A0BE9F714133}" type="presParOf" srcId="{21FDE3C8-EE67-4AC5-9DC6-C4E0984ECC74}" destId="{607E5439-434D-4FC8-8CAC-05DFF51D5CFA}" srcOrd="5" destOrd="0" presId="urn:microsoft.com/office/officeart/2005/8/layout/list1"/>
    <dgm:cxn modelId="{8D790F31-8791-4848-BEBA-36FA4BFE5729}" type="presParOf" srcId="{21FDE3C8-EE67-4AC5-9DC6-C4E0984ECC74}" destId="{34123BEA-6305-4065-A7F2-66509090F1A8}" srcOrd="6" destOrd="0" presId="urn:microsoft.com/office/officeart/2005/8/layout/list1"/>
    <dgm:cxn modelId="{44339145-3B4D-47D8-B372-FDD4D4540E8F}" type="presParOf" srcId="{21FDE3C8-EE67-4AC5-9DC6-C4E0984ECC74}" destId="{931597A5-8BE0-4FD6-95E7-8E6BCF42882F}" srcOrd="7" destOrd="0" presId="urn:microsoft.com/office/officeart/2005/8/layout/list1"/>
    <dgm:cxn modelId="{5A903334-73B8-4071-AF25-6B0AF1900499}" type="presParOf" srcId="{21FDE3C8-EE67-4AC5-9DC6-C4E0984ECC74}" destId="{834E581D-23F1-4456-A94E-58BF7D254887}" srcOrd="8" destOrd="0" presId="urn:microsoft.com/office/officeart/2005/8/layout/list1"/>
    <dgm:cxn modelId="{1498385B-68CB-43B3-AA31-F3AC03BB6B5D}" type="presParOf" srcId="{834E581D-23F1-4456-A94E-58BF7D254887}" destId="{CDE76D03-EEAD-41F5-89B4-A5320EBD5EF5}" srcOrd="0" destOrd="0" presId="urn:microsoft.com/office/officeart/2005/8/layout/list1"/>
    <dgm:cxn modelId="{CD6E4046-C500-4B85-8CD0-14496819B460}" type="presParOf" srcId="{834E581D-23F1-4456-A94E-58BF7D254887}" destId="{E1AAE614-EEED-4C20-B37B-4C477053B35C}" srcOrd="1" destOrd="0" presId="urn:microsoft.com/office/officeart/2005/8/layout/list1"/>
    <dgm:cxn modelId="{1CFCF813-013D-4E4D-AD93-F62181AC75FF}" type="presParOf" srcId="{21FDE3C8-EE67-4AC5-9DC6-C4E0984ECC74}" destId="{35D8A340-178C-4365-9B4A-BBF8C949295D}" srcOrd="9" destOrd="0" presId="urn:microsoft.com/office/officeart/2005/8/layout/list1"/>
    <dgm:cxn modelId="{CDA7D8B6-5F1F-4D37-8D5E-914AFC6CE038}" type="presParOf" srcId="{21FDE3C8-EE67-4AC5-9DC6-C4E0984ECC74}" destId="{D66B5ED7-1739-4C67-B46E-CC73B3A4CF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CFDFAC1-52C5-4BE9-8232-BBD17B5E7C1C}" type="doc">
      <dgm:prSet loTypeId="urn:diagrams.loki3.com/VaryingWidthList+Icon" loCatId="list" qsTypeId="urn:microsoft.com/office/officeart/2005/8/quickstyle/simple1" qsCatId="simple" csTypeId="urn:microsoft.com/office/officeart/2005/8/colors/colorful2" csCatId="colorful" phldr="1"/>
      <dgm:spPr/>
    </dgm:pt>
    <dgm:pt modelId="{E7EEF814-2D7F-4EF1-A65E-A3912F95BB1A}">
      <dgm:prSet phldrT="[Text]" custT="1"/>
      <dgm:spPr/>
      <dgm:t>
        <a:bodyPr/>
        <a:lstStyle/>
        <a:p>
          <a:r>
            <a:rPr lang="en-US" sz="3600" dirty="0" smtClean="0">
              <a:solidFill>
                <a:schemeClr val="bg1"/>
              </a:solidFill>
              <a:effectLst/>
              <a:latin typeface="+mn-lt"/>
              <a:ea typeface="+mn-ea"/>
              <a:cs typeface="+mn-cs"/>
            </a:rPr>
            <a:t>Paraphrasing</a:t>
          </a:r>
        </a:p>
      </dgm:t>
    </dgm:pt>
    <dgm:pt modelId="{2D1F23B8-23A2-4B93-9929-8C37B6C46D5A}" type="parTrans" cxnId="{D20C5248-933D-4D76-8F42-BAA4BD19911E}">
      <dgm:prSet/>
      <dgm:spPr/>
      <dgm:t>
        <a:bodyPr/>
        <a:lstStyle/>
        <a:p>
          <a:endParaRPr lang="en-US" sz="3600">
            <a:solidFill>
              <a:schemeClr val="bg1"/>
            </a:solidFill>
          </a:endParaRPr>
        </a:p>
      </dgm:t>
    </dgm:pt>
    <dgm:pt modelId="{98DC9980-C5A4-4D6C-A668-79AB208CE51E}" type="sibTrans" cxnId="{D20C5248-933D-4D76-8F42-BAA4BD19911E}">
      <dgm:prSet/>
      <dgm:spPr/>
      <dgm:t>
        <a:bodyPr/>
        <a:lstStyle/>
        <a:p>
          <a:endParaRPr lang="en-US" sz="3600">
            <a:solidFill>
              <a:schemeClr val="bg1"/>
            </a:solidFill>
          </a:endParaRPr>
        </a:p>
      </dgm:t>
    </dgm:pt>
    <dgm:pt modelId="{E21BD40B-97B8-461D-B282-0E7DC68A2A58}">
      <dgm:prSet phldrT="[Text]" custT="1"/>
      <dgm:spPr/>
      <dgm:t>
        <a:bodyPr/>
        <a:lstStyle/>
        <a:p>
          <a:r>
            <a:rPr lang="en-US" sz="3600" dirty="0" smtClean="0">
              <a:solidFill>
                <a:schemeClr val="bg1"/>
              </a:solidFill>
              <a:effectLst/>
              <a:latin typeface="+mn-lt"/>
              <a:ea typeface="+mn-ea"/>
              <a:cs typeface="+mn-cs"/>
            </a:rPr>
            <a:t>Summarizing</a:t>
          </a:r>
        </a:p>
      </dgm:t>
    </dgm:pt>
    <dgm:pt modelId="{E56CD332-9863-4F2D-AB31-E79FB1501B43}" type="parTrans" cxnId="{DE9D05D8-2AFF-4A80-AE55-AADBDF50F364}">
      <dgm:prSet/>
      <dgm:spPr/>
      <dgm:t>
        <a:bodyPr/>
        <a:lstStyle/>
        <a:p>
          <a:endParaRPr lang="en-US" sz="3600">
            <a:solidFill>
              <a:schemeClr val="bg1"/>
            </a:solidFill>
          </a:endParaRPr>
        </a:p>
      </dgm:t>
    </dgm:pt>
    <dgm:pt modelId="{5AC2B7A7-CC4B-4241-B758-688298419469}" type="sibTrans" cxnId="{DE9D05D8-2AFF-4A80-AE55-AADBDF50F364}">
      <dgm:prSet/>
      <dgm:spPr/>
      <dgm:t>
        <a:bodyPr/>
        <a:lstStyle/>
        <a:p>
          <a:endParaRPr lang="en-US" sz="3600">
            <a:solidFill>
              <a:schemeClr val="bg1"/>
            </a:solidFill>
          </a:endParaRPr>
        </a:p>
      </dgm:t>
    </dgm:pt>
    <dgm:pt modelId="{E16ECD64-BA25-4697-9295-4E42CADD104F}">
      <dgm:prSet phldrT="[Text]" custT="1"/>
      <dgm:spPr/>
      <dgm:t>
        <a:bodyPr/>
        <a:lstStyle/>
        <a:p>
          <a:r>
            <a:rPr lang="en-US" sz="3600" dirty="0" smtClean="0">
              <a:solidFill>
                <a:schemeClr val="bg1"/>
              </a:solidFill>
              <a:effectLst/>
              <a:latin typeface="+mn-lt"/>
              <a:ea typeface="+mn-ea"/>
              <a:cs typeface="+mn-cs"/>
            </a:rPr>
            <a:t>Repeating words or phrases</a:t>
          </a:r>
        </a:p>
      </dgm:t>
    </dgm:pt>
    <dgm:pt modelId="{FF27336D-0E4C-4D15-B920-1E7029B4A200}" type="parTrans" cxnId="{3CB79720-C295-4B92-8961-77EB7C6E2DEE}">
      <dgm:prSet/>
      <dgm:spPr/>
      <dgm:t>
        <a:bodyPr/>
        <a:lstStyle/>
        <a:p>
          <a:endParaRPr lang="en-US" sz="3600">
            <a:solidFill>
              <a:schemeClr val="bg1"/>
            </a:solidFill>
          </a:endParaRPr>
        </a:p>
      </dgm:t>
    </dgm:pt>
    <dgm:pt modelId="{DACB82D3-71E7-46D0-A4C6-08F1D554E360}" type="sibTrans" cxnId="{3CB79720-C295-4B92-8961-77EB7C6E2DEE}">
      <dgm:prSet/>
      <dgm:spPr/>
      <dgm:t>
        <a:bodyPr/>
        <a:lstStyle/>
        <a:p>
          <a:endParaRPr lang="en-US" sz="3600">
            <a:solidFill>
              <a:schemeClr val="bg1"/>
            </a:solidFill>
          </a:endParaRPr>
        </a:p>
      </dgm:t>
    </dgm:pt>
    <dgm:pt modelId="{F81D5E55-AE16-411E-AAA0-8365FE54C20E}" type="pres">
      <dgm:prSet presAssocID="{5CFDFAC1-52C5-4BE9-8232-BBD17B5E7C1C}" presName="Name0" presStyleCnt="0">
        <dgm:presLayoutVars>
          <dgm:resizeHandles/>
        </dgm:presLayoutVars>
      </dgm:prSet>
      <dgm:spPr/>
    </dgm:pt>
    <dgm:pt modelId="{34C793F3-9114-4A11-9232-51A73F1C1DC5}" type="pres">
      <dgm:prSet presAssocID="{E7EEF814-2D7F-4EF1-A65E-A3912F95BB1A}" presName="text" presStyleLbl="node1" presStyleIdx="0" presStyleCnt="3" custScaleX="522514">
        <dgm:presLayoutVars>
          <dgm:bulletEnabled val="1"/>
        </dgm:presLayoutVars>
      </dgm:prSet>
      <dgm:spPr/>
      <dgm:t>
        <a:bodyPr/>
        <a:lstStyle/>
        <a:p>
          <a:endParaRPr lang="en-US"/>
        </a:p>
      </dgm:t>
    </dgm:pt>
    <dgm:pt modelId="{3036F7F5-010B-43AE-B471-22717347D287}" type="pres">
      <dgm:prSet presAssocID="{98DC9980-C5A4-4D6C-A668-79AB208CE51E}" presName="space" presStyleCnt="0"/>
      <dgm:spPr/>
    </dgm:pt>
    <dgm:pt modelId="{D83F84F3-59B8-457A-9630-256DDF425DAE}" type="pres">
      <dgm:prSet presAssocID="{E21BD40B-97B8-461D-B282-0E7DC68A2A58}" presName="text" presStyleLbl="node1" presStyleIdx="1" presStyleCnt="3" custScaleX="365760">
        <dgm:presLayoutVars>
          <dgm:bulletEnabled val="1"/>
        </dgm:presLayoutVars>
      </dgm:prSet>
      <dgm:spPr/>
      <dgm:t>
        <a:bodyPr/>
        <a:lstStyle/>
        <a:p>
          <a:endParaRPr lang="en-US"/>
        </a:p>
      </dgm:t>
    </dgm:pt>
    <dgm:pt modelId="{B5CEE657-DDB6-4492-8CC5-4DAC4B8BA271}" type="pres">
      <dgm:prSet presAssocID="{5AC2B7A7-CC4B-4241-B758-688298419469}" presName="space" presStyleCnt="0"/>
      <dgm:spPr/>
    </dgm:pt>
    <dgm:pt modelId="{7AAD2230-4DF0-4EF0-9F5F-FEDAD7C42E8E}" type="pres">
      <dgm:prSet presAssocID="{E16ECD64-BA25-4697-9295-4E42CADD104F}" presName="text" presStyleLbl="node1" presStyleIdx="2" presStyleCnt="3" custScaleX="351692">
        <dgm:presLayoutVars>
          <dgm:bulletEnabled val="1"/>
        </dgm:presLayoutVars>
      </dgm:prSet>
      <dgm:spPr/>
      <dgm:t>
        <a:bodyPr/>
        <a:lstStyle/>
        <a:p>
          <a:endParaRPr lang="en-US"/>
        </a:p>
      </dgm:t>
    </dgm:pt>
  </dgm:ptLst>
  <dgm:cxnLst>
    <dgm:cxn modelId="{F4FDBB23-90CF-498F-BB96-9BC3065ACEC0}" type="presOf" srcId="{E7EEF814-2D7F-4EF1-A65E-A3912F95BB1A}" destId="{34C793F3-9114-4A11-9232-51A73F1C1DC5}" srcOrd="0" destOrd="0" presId="urn:diagrams.loki3.com/VaryingWidthList+Icon"/>
    <dgm:cxn modelId="{DE9D05D8-2AFF-4A80-AE55-AADBDF50F364}" srcId="{5CFDFAC1-52C5-4BE9-8232-BBD17B5E7C1C}" destId="{E21BD40B-97B8-461D-B282-0E7DC68A2A58}" srcOrd="1" destOrd="0" parTransId="{E56CD332-9863-4F2D-AB31-E79FB1501B43}" sibTransId="{5AC2B7A7-CC4B-4241-B758-688298419469}"/>
    <dgm:cxn modelId="{AE496878-6247-4541-8EA4-0FE9FD947DA0}" type="presOf" srcId="{E16ECD64-BA25-4697-9295-4E42CADD104F}" destId="{7AAD2230-4DF0-4EF0-9F5F-FEDAD7C42E8E}" srcOrd="0" destOrd="0" presId="urn:diagrams.loki3.com/VaryingWidthList+Icon"/>
    <dgm:cxn modelId="{D20C5248-933D-4D76-8F42-BAA4BD19911E}" srcId="{5CFDFAC1-52C5-4BE9-8232-BBD17B5E7C1C}" destId="{E7EEF814-2D7F-4EF1-A65E-A3912F95BB1A}" srcOrd="0" destOrd="0" parTransId="{2D1F23B8-23A2-4B93-9929-8C37B6C46D5A}" sibTransId="{98DC9980-C5A4-4D6C-A668-79AB208CE51E}"/>
    <dgm:cxn modelId="{A254D7EB-861A-42D6-BEC0-208B581A6F3C}" type="presOf" srcId="{5CFDFAC1-52C5-4BE9-8232-BBD17B5E7C1C}" destId="{F81D5E55-AE16-411E-AAA0-8365FE54C20E}" srcOrd="0" destOrd="0" presId="urn:diagrams.loki3.com/VaryingWidthList+Icon"/>
    <dgm:cxn modelId="{3CB79720-C295-4B92-8961-77EB7C6E2DEE}" srcId="{5CFDFAC1-52C5-4BE9-8232-BBD17B5E7C1C}" destId="{E16ECD64-BA25-4697-9295-4E42CADD104F}" srcOrd="2" destOrd="0" parTransId="{FF27336D-0E4C-4D15-B920-1E7029B4A200}" sibTransId="{DACB82D3-71E7-46D0-A4C6-08F1D554E360}"/>
    <dgm:cxn modelId="{3C40DCB1-D0C5-4103-A85F-C72435D5FBF0}" type="presOf" srcId="{E21BD40B-97B8-461D-B282-0E7DC68A2A58}" destId="{D83F84F3-59B8-457A-9630-256DDF425DAE}" srcOrd="0" destOrd="0" presId="urn:diagrams.loki3.com/VaryingWidthList+Icon"/>
    <dgm:cxn modelId="{C09D7A24-909A-4F87-B4DE-E04B14D49634}" type="presParOf" srcId="{F81D5E55-AE16-411E-AAA0-8365FE54C20E}" destId="{34C793F3-9114-4A11-9232-51A73F1C1DC5}" srcOrd="0" destOrd="0" presId="urn:diagrams.loki3.com/VaryingWidthList+Icon"/>
    <dgm:cxn modelId="{F2C18CA4-8CC0-419F-A413-FAF18DB78AAD}" type="presParOf" srcId="{F81D5E55-AE16-411E-AAA0-8365FE54C20E}" destId="{3036F7F5-010B-43AE-B471-22717347D287}" srcOrd="1" destOrd="0" presId="urn:diagrams.loki3.com/VaryingWidthList+Icon"/>
    <dgm:cxn modelId="{E179598B-C7A4-4E0F-95A8-9379F935D160}" type="presParOf" srcId="{F81D5E55-AE16-411E-AAA0-8365FE54C20E}" destId="{D83F84F3-59B8-457A-9630-256DDF425DAE}" srcOrd="2" destOrd="0" presId="urn:diagrams.loki3.com/VaryingWidthList+Icon"/>
    <dgm:cxn modelId="{92D17B43-1D7F-444D-8FE4-B62321DEE97D}" type="presParOf" srcId="{F81D5E55-AE16-411E-AAA0-8365FE54C20E}" destId="{B5CEE657-DDB6-4492-8CC5-4DAC4B8BA271}" srcOrd="3" destOrd="0" presId="urn:diagrams.loki3.com/VaryingWidthList+Icon"/>
    <dgm:cxn modelId="{88724F08-D751-4EF4-91E6-980D4DA8EFEE}" type="presParOf" srcId="{F81D5E55-AE16-411E-AAA0-8365FE54C20E}" destId="{7AAD2230-4DF0-4EF0-9F5F-FEDAD7C42E8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92ED29A-14C2-4856-B2EA-21B6D99EA77A}"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7C72D1A0-669A-41BC-9DD1-7CE173CB7B79}">
      <dgm:prSet phldrT="[Text]" custT="1"/>
      <dgm:spPr/>
      <dgm:t>
        <a:bodyPr/>
        <a:lstStyle/>
        <a:p>
          <a:pPr algn="l"/>
          <a:r>
            <a:rPr lang="en-US" sz="3200" b="0" dirty="0" smtClean="0"/>
            <a:t>Open ended questions</a:t>
          </a:r>
          <a:endParaRPr lang="en-US" sz="3200" b="0" dirty="0"/>
        </a:p>
      </dgm:t>
    </dgm:pt>
    <dgm:pt modelId="{5667DCF6-BF38-4B90-B952-DE0068A198C7}" type="parTrans" cxnId="{07E99206-D5B3-48A5-8063-F62D88C1EDCA}">
      <dgm:prSet/>
      <dgm:spPr/>
      <dgm:t>
        <a:bodyPr/>
        <a:lstStyle/>
        <a:p>
          <a:pPr algn="l"/>
          <a:endParaRPr lang="en-US" sz="3200"/>
        </a:p>
      </dgm:t>
    </dgm:pt>
    <dgm:pt modelId="{BF9E7E5C-F3AB-4494-A39E-6F9B35854A71}" type="sibTrans" cxnId="{07E99206-D5B3-48A5-8063-F62D88C1EDCA}">
      <dgm:prSet/>
      <dgm:spPr/>
      <dgm:t>
        <a:bodyPr/>
        <a:lstStyle/>
        <a:p>
          <a:pPr algn="l"/>
          <a:endParaRPr lang="en-US" sz="3200"/>
        </a:p>
      </dgm:t>
    </dgm:pt>
    <dgm:pt modelId="{7ECA77CB-D63D-41FE-B110-F0F55CFC6F16}">
      <dgm:prSet phldrT="[Text]" custT="1"/>
      <dgm:spPr/>
      <dgm:t>
        <a:bodyPr/>
        <a:lstStyle/>
        <a:p>
          <a:pPr algn="l"/>
          <a:r>
            <a:rPr lang="en-US" sz="3200" dirty="0" smtClean="0">
              <a:solidFill>
                <a:schemeClr val="tx1"/>
              </a:solidFill>
              <a:effectLst/>
              <a:latin typeface="+mn-lt"/>
              <a:ea typeface="+mn-ea"/>
              <a:cs typeface="+mn-cs"/>
            </a:rPr>
            <a:t>Offer feedback</a:t>
          </a:r>
          <a:endParaRPr lang="en-US" sz="3200" b="0" dirty="0"/>
        </a:p>
      </dgm:t>
    </dgm:pt>
    <dgm:pt modelId="{7A565C72-2852-4862-AA75-ED0752CFD126}" type="parTrans" cxnId="{E0B95A83-5F98-4FC4-BF17-A768B4FF02C0}">
      <dgm:prSet/>
      <dgm:spPr/>
      <dgm:t>
        <a:bodyPr/>
        <a:lstStyle/>
        <a:p>
          <a:pPr algn="l"/>
          <a:endParaRPr lang="en-US" sz="3200"/>
        </a:p>
      </dgm:t>
    </dgm:pt>
    <dgm:pt modelId="{3131EAF2-B695-4491-A320-9CFB0597DB69}" type="sibTrans" cxnId="{E0B95A83-5F98-4FC4-BF17-A768B4FF02C0}">
      <dgm:prSet/>
      <dgm:spPr/>
      <dgm:t>
        <a:bodyPr/>
        <a:lstStyle/>
        <a:p>
          <a:pPr algn="l"/>
          <a:endParaRPr lang="en-US" sz="3200"/>
        </a:p>
      </dgm:t>
    </dgm:pt>
    <dgm:pt modelId="{720C3212-5344-4978-88D5-82CEBB49F8D9}">
      <dgm:prSet phldrT="[Text]" custT="1"/>
      <dgm:spPr/>
      <dgm:t>
        <a:bodyPr/>
        <a:lstStyle/>
        <a:p>
          <a:pPr algn="l"/>
          <a:r>
            <a:rPr lang="en-US" sz="3200" dirty="0" smtClean="0">
              <a:solidFill>
                <a:schemeClr val="tx1"/>
              </a:solidFill>
              <a:effectLst/>
              <a:latin typeface="+mn-lt"/>
              <a:ea typeface="+mn-ea"/>
              <a:cs typeface="+mn-cs"/>
            </a:rPr>
            <a:t>Offer guidance</a:t>
          </a:r>
          <a:endParaRPr lang="en-US" sz="3200" b="0" dirty="0"/>
        </a:p>
      </dgm:t>
    </dgm:pt>
    <dgm:pt modelId="{F16DDE73-6616-4A10-80BF-60CF03D0F695}" type="parTrans" cxnId="{5FCF7235-FD4B-4D80-949F-0229C6979B82}">
      <dgm:prSet/>
      <dgm:spPr/>
      <dgm:t>
        <a:bodyPr/>
        <a:lstStyle/>
        <a:p>
          <a:pPr algn="l"/>
          <a:endParaRPr lang="en-US" sz="3200"/>
        </a:p>
      </dgm:t>
    </dgm:pt>
    <dgm:pt modelId="{A10BC56D-9F51-4627-9C88-E8790D20D886}" type="sibTrans" cxnId="{5FCF7235-FD4B-4D80-949F-0229C6979B82}">
      <dgm:prSet/>
      <dgm:spPr/>
      <dgm:t>
        <a:bodyPr/>
        <a:lstStyle/>
        <a:p>
          <a:pPr algn="l"/>
          <a:endParaRPr lang="en-US" sz="3200"/>
        </a:p>
      </dgm:t>
    </dgm:pt>
    <dgm:pt modelId="{CA5A5E5A-1CA3-4A00-BDCD-7B2D5615F1F2}" type="pres">
      <dgm:prSet presAssocID="{D92ED29A-14C2-4856-B2EA-21B6D99EA77A}" presName="Name0" presStyleCnt="0">
        <dgm:presLayoutVars>
          <dgm:chMax val="7"/>
          <dgm:dir/>
          <dgm:animLvl val="lvl"/>
          <dgm:resizeHandles val="exact"/>
        </dgm:presLayoutVars>
      </dgm:prSet>
      <dgm:spPr/>
      <dgm:t>
        <a:bodyPr/>
        <a:lstStyle/>
        <a:p>
          <a:endParaRPr lang="en-US"/>
        </a:p>
      </dgm:t>
    </dgm:pt>
    <dgm:pt modelId="{78075CD9-A11F-4AC8-8FE4-12B80E9C2EE5}" type="pres">
      <dgm:prSet presAssocID="{7C72D1A0-669A-41BC-9DD1-7CE173CB7B79}" presName="circle1" presStyleLbl="node1" presStyleIdx="0" presStyleCnt="3"/>
      <dgm:spPr/>
    </dgm:pt>
    <dgm:pt modelId="{9A115DDF-6C5C-4DDD-980A-B98A9D300C5E}" type="pres">
      <dgm:prSet presAssocID="{7C72D1A0-669A-41BC-9DD1-7CE173CB7B79}" presName="space" presStyleCnt="0"/>
      <dgm:spPr/>
    </dgm:pt>
    <dgm:pt modelId="{F8D861B1-92C2-4759-9F5F-BC1E7BAC6266}" type="pres">
      <dgm:prSet presAssocID="{7C72D1A0-669A-41BC-9DD1-7CE173CB7B79}" presName="rect1" presStyleLbl="alignAcc1" presStyleIdx="0" presStyleCnt="3"/>
      <dgm:spPr/>
      <dgm:t>
        <a:bodyPr/>
        <a:lstStyle/>
        <a:p>
          <a:endParaRPr lang="en-US"/>
        </a:p>
      </dgm:t>
    </dgm:pt>
    <dgm:pt modelId="{8B3EDBF8-29A6-4D7E-A4ED-B81A632BB4F2}" type="pres">
      <dgm:prSet presAssocID="{7ECA77CB-D63D-41FE-B110-F0F55CFC6F16}" presName="vertSpace2" presStyleLbl="node1" presStyleIdx="0" presStyleCnt="3"/>
      <dgm:spPr/>
    </dgm:pt>
    <dgm:pt modelId="{C9FDD817-0454-4DFA-B3B8-E053A7A5B0F1}" type="pres">
      <dgm:prSet presAssocID="{7ECA77CB-D63D-41FE-B110-F0F55CFC6F16}" presName="circle2" presStyleLbl="node1" presStyleIdx="1" presStyleCnt="3"/>
      <dgm:spPr/>
    </dgm:pt>
    <dgm:pt modelId="{B215CC06-E127-4D04-8EE2-2D66BB7CA004}" type="pres">
      <dgm:prSet presAssocID="{7ECA77CB-D63D-41FE-B110-F0F55CFC6F16}" presName="rect2" presStyleLbl="alignAcc1" presStyleIdx="1" presStyleCnt="3"/>
      <dgm:spPr/>
      <dgm:t>
        <a:bodyPr/>
        <a:lstStyle/>
        <a:p>
          <a:endParaRPr lang="en-US"/>
        </a:p>
      </dgm:t>
    </dgm:pt>
    <dgm:pt modelId="{26E2B89B-638E-4722-B623-CC9D1FAF5C6E}" type="pres">
      <dgm:prSet presAssocID="{720C3212-5344-4978-88D5-82CEBB49F8D9}" presName="vertSpace3" presStyleLbl="node1" presStyleIdx="1" presStyleCnt="3"/>
      <dgm:spPr/>
    </dgm:pt>
    <dgm:pt modelId="{EE98900E-6DC6-47AD-842A-4FA3BCA0D7E5}" type="pres">
      <dgm:prSet presAssocID="{720C3212-5344-4978-88D5-82CEBB49F8D9}" presName="circle3" presStyleLbl="node1" presStyleIdx="2" presStyleCnt="3"/>
      <dgm:spPr/>
    </dgm:pt>
    <dgm:pt modelId="{210F4D9F-8ED3-44B0-869C-BC640F6A67A6}" type="pres">
      <dgm:prSet presAssocID="{720C3212-5344-4978-88D5-82CEBB49F8D9}" presName="rect3" presStyleLbl="alignAcc1" presStyleIdx="2" presStyleCnt="3"/>
      <dgm:spPr/>
      <dgm:t>
        <a:bodyPr/>
        <a:lstStyle/>
        <a:p>
          <a:endParaRPr lang="en-US"/>
        </a:p>
      </dgm:t>
    </dgm:pt>
    <dgm:pt modelId="{E1DB31DF-540C-426F-A7A3-D9ACA9491247}" type="pres">
      <dgm:prSet presAssocID="{7C72D1A0-669A-41BC-9DD1-7CE173CB7B79}" presName="rect1ParTxNoCh" presStyleLbl="alignAcc1" presStyleIdx="2" presStyleCnt="3">
        <dgm:presLayoutVars>
          <dgm:chMax val="1"/>
          <dgm:bulletEnabled val="1"/>
        </dgm:presLayoutVars>
      </dgm:prSet>
      <dgm:spPr/>
      <dgm:t>
        <a:bodyPr/>
        <a:lstStyle/>
        <a:p>
          <a:endParaRPr lang="en-US"/>
        </a:p>
      </dgm:t>
    </dgm:pt>
    <dgm:pt modelId="{9D024194-8706-4871-8780-46013EA5E7B0}" type="pres">
      <dgm:prSet presAssocID="{7ECA77CB-D63D-41FE-B110-F0F55CFC6F16}" presName="rect2ParTxNoCh" presStyleLbl="alignAcc1" presStyleIdx="2" presStyleCnt="3">
        <dgm:presLayoutVars>
          <dgm:chMax val="1"/>
          <dgm:bulletEnabled val="1"/>
        </dgm:presLayoutVars>
      </dgm:prSet>
      <dgm:spPr/>
      <dgm:t>
        <a:bodyPr/>
        <a:lstStyle/>
        <a:p>
          <a:endParaRPr lang="en-US"/>
        </a:p>
      </dgm:t>
    </dgm:pt>
    <dgm:pt modelId="{16530793-F8C4-4F73-A509-94017386CB28}" type="pres">
      <dgm:prSet presAssocID="{720C3212-5344-4978-88D5-82CEBB49F8D9}" presName="rect3ParTxNoCh" presStyleLbl="alignAcc1" presStyleIdx="2" presStyleCnt="3">
        <dgm:presLayoutVars>
          <dgm:chMax val="1"/>
          <dgm:bulletEnabled val="1"/>
        </dgm:presLayoutVars>
      </dgm:prSet>
      <dgm:spPr/>
      <dgm:t>
        <a:bodyPr/>
        <a:lstStyle/>
        <a:p>
          <a:endParaRPr lang="en-US"/>
        </a:p>
      </dgm:t>
    </dgm:pt>
  </dgm:ptLst>
  <dgm:cxnLst>
    <dgm:cxn modelId="{CC62D7D2-E896-441C-8D4A-7453BC2E91A3}" type="presOf" srcId="{7ECA77CB-D63D-41FE-B110-F0F55CFC6F16}" destId="{9D024194-8706-4871-8780-46013EA5E7B0}" srcOrd="1" destOrd="0" presId="urn:microsoft.com/office/officeart/2005/8/layout/target3"/>
    <dgm:cxn modelId="{912F801F-151E-4CD7-AE4F-FC5E169C1961}" type="presOf" srcId="{D92ED29A-14C2-4856-B2EA-21B6D99EA77A}" destId="{CA5A5E5A-1CA3-4A00-BDCD-7B2D5615F1F2}" srcOrd="0" destOrd="0" presId="urn:microsoft.com/office/officeart/2005/8/layout/target3"/>
    <dgm:cxn modelId="{367A6C85-EDAE-4DD7-9708-CA3CBE054E98}" type="presOf" srcId="{720C3212-5344-4978-88D5-82CEBB49F8D9}" destId="{210F4D9F-8ED3-44B0-869C-BC640F6A67A6}" srcOrd="0" destOrd="0" presId="urn:microsoft.com/office/officeart/2005/8/layout/target3"/>
    <dgm:cxn modelId="{E0B95A83-5F98-4FC4-BF17-A768B4FF02C0}" srcId="{D92ED29A-14C2-4856-B2EA-21B6D99EA77A}" destId="{7ECA77CB-D63D-41FE-B110-F0F55CFC6F16}" srcOrd="1" destOrd="0" parTransId="{7A565C72-2852-4862-AA75-ED0752CFD126}" sibTransId="{3131EAF2-B695-4491-A320-9CFB0597DB69}"/>
    <dgm:cxn modelId="{EEEFC36E-7C72-41B3-9B81-68B0E617A4D4}" type="presOf" srcId="{7C72D1A0-669A-41BC-9DD1-7CE173CB7B79}" destId="{E1DB31DF-540C-426F-A7A3-D9ACA9491247}" srcOrd="1" destOrd="0" presId="urn:microsoft.com/office/officeart/2005/8/layout/target3"/>
    <dgm:cxn modelId="{5FCF7235-FD4B-4D80-949F-0229C6979B82}" srcId="{D92ED29A-14C2-4856-B2EA-21B6D99EA77A}" destId="{720C3212-5344-4978-88D5-82CEBB49F8D9}" srcOrd="2" destOrd="0" parTransId="{F16DDE73-6616-4A10-80BF-60CF03D0F695}" sibTransId="{A10BC56D-9F51-4627-9C88-E8790D20D886}"/>
    <dgm:cxn modelId="{F16EE52A-4E8B-4850-866E-13343D047D5A}" type="presOf" srcId="{7ECA77CB-D63D-41FE-B110-F0F55CFC6F16}" destId="{B215CC06-E127-4D04-8EE2-2D66BB7CA004}" srcOrd="0" destOrd="0" presId="urn:microsoft.com/office/officeart/2005/8/layout/target3"/>
    <dgm:cxn modelId="{07E99206-D5B3-48A5-8063-F62D88C1EDCA}" srcId="{D92ED29A-14C2-4856-B2EA-21B6D99EA77A}" destId="{7C72D1A0-669A-41BC-9DD1-7CE173CB7B79}" srcOrd="0" destOrd="0" parTransId="{5667DCF6-BF38-4B90-B952-DE0068A198C7}" sibTransId="{BF9E7E5C-F3AB-4494-A39E-6F9B35854A71}"/>
    <dgm:cxn modelId="{1F0EDB3C-6755-400C-9CBA-247E450D0253}" type="presOf" srcId="{720C3212-5344-4978-88D5-82CEBB49F8D9}" destId="{16530793-F8C4-4F73-A509-94017386CB28}" srcOrd="1" destOrd="0" presId="urn:microsoft.com/office/officeart/2005/8/layout/target3"/>
    <dgm:cxn modelId="{0D6C5028-F991-4603-9EC3-EEEB0EA19DDA}" type="presOf" srcId="{7C72D1A0-669A-41BC-9DD1-7CE173CB7B79}" destId="{F8D861B1-92C2-4759-9F5F-BC1E7BAC6266}" srcOrd="0" destOrd="0" presId="urn:microsoft.com/office/officeart/2005/8/layout/target3"/>
    <dgm:cxn modelId="{119F9DF1-FA97-4DF7-8601-55A438818703}" type="presParOf" srcId="{CA5A5E5A-1CA3-4A00-BDCD-7B2D5615F1F2}" destId="{78075CD9-A11F-4AC8-8FE4-12B80E9C2EE5}" srcOrd="0" destOrd="0" presId="urn:microsoft.com/office/officeart/2005/8/layout/target3"/>
    <dgm:cxn modelId="{6894DC82-EE4F-43D7-9390-35EFCB34DCFD}" type="presParOf" srcId="{CA5A5E5A-1CA3-4A00-BDCD-7B2D5615F1F2}" destId="{9A115DDF-6C5C-4DDD-980A-B98A9D300C5E}" srcOrd="1" destOrd="0" presId="urn:microsoft.com/office/officeart/2005/8/layout/target3"/>
    <dgm:cxn modelId="{35DF8B25-366F-4667-9AAD-38A461DCB6F9}" type="presParOf" srcId="{CA5A5E5A-1CA3-4A00-BDCD-7B2D5615F1F2}" destId="{F8D861B1-92C2-4759-9F5F-BC1E7BAC6266}" srcOrd="2" destOrd="0" presId="urn:microsoft.com/office/officeart/2005/8/layout/target3"/>
    <dgm:cxn modelId="{1767646D-C4F8-4E2C-8765-498810F58FE6}" type="presParOf" srcId="{CA5A5E5A-1CA3-4A00-BDCD-7B2D5615F1F2}" destId="{8B3EDBF8-29A6-4D7E-A4ED-B81A632BB4F2}" srcOrd="3" destOrd="0" presId="urn:microsoft.com/office/officeart/2005/8/layout/target3"/>
    <dgm:cxn modelId="{9715DA0D-ECD5-4C1F-BE61-17514EDE5A3D}" type="presParOf" srcId="{CA5A5E5A-1CA3-4A00-BDCD-7B2D5615F1F2}" destId="{C9FDD817-0454-4DFA-B3B8-E053A7A5B0F1}" srcOrd="4" destOrd="0" presId="urn:microsoft.com/office/officeart/2005/8/layout/target3"/>
    <dgm:cxn modelId="{0A369661-1BEE-4101-BFE7-8192E2A39205}" type="presParOf" srcId="{CA5A5E5A-1CA3-4A00-BDCD-7B2D5615F1F2}" destId="{B215CC06-E127-4D04-8EE2-2D66BB7CA004}" srcOrd="5" destOrd="0" presId="urn:microsoft.com/office/officeart/2005/8/layout/target3"/>
    <dgm:cxn modelId="{6DB68BBC-AE29-4291-BC9E-FED03BCCE31C}" type="presParOf" srcId="{CA5A5E5A-1CA3-4A00-BDCD-7B2D5615F1F2}" destId="{26E2B89B-638E-4722-B623-CC9D1FAF5C6E}" srcOrd="6" destOrd="0" presId="urn:microsoft.com/office/officeart/2005/8/layout/target3"/>
    <dgm:cxn modelId="{F5547495-6F0F-4E60-A8DE-C1CF254B8936}" type="presParOf" srcId="{CA5A5E5A-1CA3-4A00-BDCD-7B2D5615F1F2}" destId="{EE98900E-6DC6-47AD-842A-4FA3BCA0D7E5}" srcOrd="7" destOrd="0" presId="urn:microsoft.com/office/officeart/2005/8/layout/target3"/>
    <dgm:cxn modelId="{A022D5D8-473E-4BE8-A690-893D9D0F68CC}" type="presParOf" srcId="{CA5A5E5A-1CA3-4A00-BDCD-7B2D5615F1F2}" destId="{210F4D9F-8ED3-44B0-869C-BC640F6A67A6}" srcOrd="8" destOrd="0" presId="urn:microsoft.com/office/officeart/2005/8/layout/target3"/>
    <dgm:cxn modelId="{CBE59BC7-9D6E-4EB7-84C9-2FC2C351A6C1}" type="presParOf" srcId="{CA5A5E5A-1CA3-4A00-BDCD-7B2D5615F1F2}" destId="{E1DB31DF-540C-426F-A7A3-D9ACA9491247}" srcOrd="9" destOrd="0" presId="urn:microsoft.com/office/officeart/2005/8/layout/target3"/>
    <dgm:cxn modelId="{15F36105-DD84-421C-97CF-4A229FE4FC37}" type="presParOf" srcId="{CA5A5E5A-1CA3-4A00-BDCD-7B2D5615F1F2}" destId="{9D024194-8706-4871-8780-46013EA5E7B0}" srcOrd="10" destOrd="0" presId="urn:microsoft.com/office/officeart/2005/8/layout/target3"/>
    <dgm:cxn modelId="{16E61D08-F373-45B4-B6E7-7E5F0B1C47A2}" type="presParOf" srcId="{CA5A5E5A-1CA3-4A00-BDCD-7B2D5615F1F2}" destId="{16530793-F8C4-4F73-A509-94017386CB2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Wanda is meeting with Adam for one of their sessions</a:t>
          </a:r>
          <a:endParaRPr lang="en-US" sz="2400" dirty="0">
            <a:solidFill>
              <a:schemeClr val="bg1"/>
            </a:solidFill>
          </a:endParaRPr>
        </a:p>
      </dgm:t>
    </dgm:pt>
    <dgm:pt modelId="{D9CF2FCB-6F6F-47F8-B588-226CCCC03AA6}" type="parTrans" cxnId="{96B920FD-449D-4AEB-9ED2-A8F9FB6E0856}">
      <dgm:prSet/>
      <dgm:spPr/>
      <dgm:t>
        <a:bodyPr/>
        <a:lstStyle/>
        <a:p>
          <a:endParaRPr lang="en-US" sz="2800">
            <a:solidFill>
              <a:schemeClr val="bg1"/>
            </a:solidFill>
          </a:endParaRPr>
        </a:p>
      </dgm:t>
    </dgm:pt>
    <dgm:pt modelId="{97C7D16C-0B02-42AF-A3BF-2BFBF27243CE}" type="sibTrans" cxnId="{96B920FD-449D-4AEB-9ED2-A8F9FB6E0856}">
      <dgm:prSet/>
      <dgm:spPr/>
      <dgm:t>
        <a:bodyPr/>
        <a:lstStyle/>
        <a:p>
          <a:endParaRPr lang="en-US" sz="28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Wanda shared problems she was having staying committed</a:t>
          </a:r>
          <a:endParaRPr lang="en-US" sz="2400" dirty="0">
            <a:solidFill>
              <a:schemeClr val="bg1"/>
            </a:solidFill>
          </a:endParaRPr>
        </a:p>
      </dgm:t>
    </dgm:pt>
    <dgm:pt modelId="{8446DF00-A8F7-42E1-BDC3-56493AC2210B}" type="parTrans" cxnId="{87BBADA4-1B9C-4257-92F4-BEB8BDC15FBE}">
      <dgm:prSet/>
      <dgm:spPr/>
      <dgm:t>
        <a:bodyPr/>
        <a:lstStyle/>
        <a:p>
          <a:endParaRPr lang="en-US" sz="2800">
            <a:solidFill>
              <a:schemeClr val="bg1"/>
            </a:solidFill>
          </a:endParaRPr>
        </a:p>
      </dgm:t>
    </dgm:pt>
    <dgm:pt modelId="{DFFEF0E9-7AEB-43E1-9863-054489985A2A}" type="sibTrans" cxnId="{87BBADA4-1B9C-4257-92F4-BEB8BDC15FBE}">
      <dgm:prSet/>
      <dgm:spPr/>
      <dgm:t>
        <a:bodyPr/>
        <a:lstStyle/>
        <a:p>
          <a:endParaRPr lang="en-US" sz="28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Adam made sure he listened intently to what Wanda was saying</a:t>
          </a:r>
          <a:endParaRPr lang="en-US" sz="2400" dirty="0">
            <a:solidFill>
              <a:schemeClr val="bg1"/>
            </a:solidFill>
          </a:endParaRPr>
        </a:p>
      </dgm:t>
    </dgm:pt>
    <dgm:pt modelId="{80110E1E-6B5B-47FC-9C34-337B2B16B290}" type="parTrans" cxnId="{0BDFBB0A-5644-4EDF-B554-D39C07B65F85}">
      <dgm:prSet/>
      <dgm:spPr/>
      <dgm:t>
        <a:bodyPr/>
        <a:lstStyle/>
        <a:p>
          <a:endParaRPr lang="en-US" sz="2800">
            <a:solidFill>
              <a:schemeClr val="bg1"/>
            </a:solidFill>
          </a:endParaRPr>
        </a:p>
      </dgm:t>
    </dgm:pt>
    <dgm:pt modelId="{99BFE2E6-E4E1-4EF8-9FE6-5783CBC8162B}" type="sibTrans" cxnId="{0BDFBB0A-5644-4EDF-B554-D39C07B65F85}">
      <dgm:prSet/>
      <dgm:spPr/>
      <dgm:t>
        <a:bodyPr/>
        <a:lstStyle/>
        <a:p>
          <a:endParaRPr lang="en-US" sz="28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Together, they made an action plan for next week’s session</a:t>
          </a:r>
          <a:endParaRPr lang="en-US" sz="2400" dirty="0">
            <a:solidFill>
              <a:schemeClr val="bg1"/>
            </a:solidFill>
          </a:endParaRPr>
        </a:p>
      </dgm:t>
    </dgm:pt>
    <dgm:pt modelId="{02D4CC65-5B02-428B-A5FA-5C1AA0B14DC8}" type="parTrans" cxnId="{22B34D87-71A3-4026-BAC6-E509682AF28F}">
      <dgm:prSet/>
      <dgm:spPr/>
      <dgm:t>
        <a:bodyPr/>
        <a:lstStyle/>
        <a:p>
          <a:endParaRPr lang="en-US" sz="2800">
            <a:solidFill>
              <a:schemeClr val="bg1"/>
            </a:solidFill>
          </a:endParaRPr>
        </a:p>
      </dgm:t>
    </dgm:pt>
    <dgm:pt modelId="{44353E48-BA08-43CF-819A-FAD7B22F11C3}" type="sibTrans" cxnId="{22B34D87-71A3-4026-BAC6-E509682AF28F}">
      <dgm:prSet/>
      <dgm:spPr/>
      <dgm:t>
        <a:bodyPr/>
        <a:lstStyle/>
        <a:p>
          <a:endParaRPr lang="en-US" sz="28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t>
        <a:bodyPr/>
        <a:lstStyle/>
        <a:p>
          <a:endParaRPr lang="en-US"/>
        </a:p>
      </dgm:t>
    </dgm:pt>
    <dgm:pt modelId="{54796DA8-267B-4C6E-B615-157312E52E6F}" type="pres">
      <dgm:prSet presAssocID="{3FAF1F68-0AE9-4A2A-9CFE-583B9359D0CA}" presName="childText" presStyleLbl="lnNode1" presStyleIdx="1" presStyleCnt="3" custLinFactNeighborX="-481" custLinFactNeighborY="697">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1366E12F-027D-4C4B-B77F-A7CDF2A0A808}" type="presOf" srcId="{CFF21C87-3E94-49B9-A2DB-69D4BD3747EC}" destId="{D2982C0A-1F65-4923-99BC-CFA63435FD48}" srcOrd="0" destOrd="0" presId="urn:microsoft.com/office/officeart/2008/layout/PictureAccentList"/>
    <dgm:cxn modelId="{89D991C2-BFD0-4A20-A161-4625DB4485D4}" type="presOf" srcId="{181325FE-B485-4460-A2E5-76DC90EC1434}" destId="{A8C81E62-673C-47B8-BE83-FBDEF4F87162}" srcOrd="0" destOrd="0" presId="urn:microsoft.com/office/officeart/2008/layout/PictureAccentList"/>
    <dgm:cxn modelId="{0365D3D6-CFE0-4930-96D4-5ECD39DA47D6}" type="presOf" srcId="{3FAF1F68-0AE9-4A2A-9CFE-583B9359D0CA}" destId="{54796DA8-267B-4C6E-B615-157312E52E6F}"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1F4B226B-E2C4-4A49-8117-934C90DBF57F}"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EF511CE-58AC-455C-9A76-32AC7F1DDA3F}"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045536F9-510C-4D68-BC8A-E0279BA1EFCA}" type="presParOf" srcId="{A8C81E62-673C-47B8-BE83-FBDEF4F87162}" destId="{AE2C6FF1-1FA7-4023-95AD-5DF16039A1D8}" srcOrd="0" destOrd="0" presId="urn:microsoft.com/office/officeart/2008/layout/PictureAccentList"/>
    <dgm:cxn modelId="{5789D01D-6B1C-453C-B163-84B614719644}" type="presParOf" srcId="{AE2C6FF1-1FA7-4023-95AD-5DF16039A1D8}" destId="{10859436-170F-421A-AB99-366FCF9C09FB}" srcOrd="0" destOrd="0" presId="urn:microsoft.com/office/officeart/2008/layout/PictureAccentList"/>
    <dgm:cxn modelId="{DB9F8016-4E06-40A6-AFB1-6FABF064F821}" type="presParOf" srcId="{10859436-170F-421A-AB99-366FCF9C09FB}" destId="{459D425F-8305-45F1-B5C0-3395FDE6B1C6}" srcOrd="0" destOrd="0" presId="urn:microsoft.com/office/officeart/2008/layout/PictureAccentList"/>
    <dgm:cxn modelId="{F8FD1989-708E-4AFF-87E4-CB8D2E46EACB}" type="presParOf" srcId="{AE2C6FF1-1FA7-4023-95AD-5DF16039A1D8}" destId="{E05E1099-2072-4F20-90B1-EFE24F8E50F3}" srcOrd="1" destOrd="0" presId="urn:microsoft.com/office/officeart/2008/layout/PictureAccentList"/>
    <dgm:cxn modelId="{4BFC82B4-A84B-4F08-BA1B-BBD084094370}" type="presParOf" srcId="{E05E1099-2072-4F20-90B1-EFE24F8E50F3}" destId="{6C8544D0-54C9-4D6C-B8C3-71DF56E4417E}" srcOrd="0" destOrd="0" presId="urn:microsoft.com/office/officeart/2008/layout/PictureAccentList"/>
    <dgm:cxn modelId="{2CBE337B-AD7F-4475-A6D2-DD77AD30C8CF}" type="presParOf" srcId="{6C8544D0-54C9-4D6C-B8C3-71DF56E4417E}" destId="{F766F400-10AA-4985-9780-61220982860E}" srcOrd="0" destOrd="0" presId="urn:microsoft.com/office/officeart/2008/layout/PictureAccentList"/>
    <dgm:cxn modelId="{46AE3AD3-FFAD-4FA9-BD9F-010ABB8A53E7}" type="presParOf" srcId="{6C8544D0-54C9-4D6C-B8C3-71DF56E4417E}" destId="{BBED3512-8F77-4C85-8195-77FB7F2D2A65}" srcOrd="1" destOrd="0" presId="urn:microsoft.com/office/officeart/2008/layout/PictureAccentList"/>
    <dgm:cxn modelId="{4CCCBD7A-B9D1-49D7-877C-1536CF907421}" type="presParOf" srcId="{E05E1099-2072-4F20-90B1-EFE24F8E50F3}" destId="{144AF5E4-30FE-4EEB-AF3A-92BA565F6505}" srcOrd="1" destOrd="0" presId="urn:microsoft.com/office/officeart/2008/layout/PictureAccentList"/>
    <dgm:cxn modelId="{7A431022-00E0-4942-B2F2-B4403E620BEF}" type="presParOf" srcId="{144AF5E4-30FE-4EEB-AF3A-92BA565F6505}" destId="{45BBF6D2-BC6A-4AF9-AA7C-350AB2C7495D}" srcOrd="0" destOrd="0" presId="urn:microsoft.com/office/officeart/2008/layout/PictureAccentList"/>
    <dgm:cxn modelId="{DB0D4578-B85E-46EE-AB18-97A9BBA99AC7}" type="presParOf" srcId="{144AF5E4-30FE-4EEB-AF3A-92BA565F6505}" destId="{54796DA8-267B-4C6E-B615-157312E52E6F}" srcOrd="1" destOrd="0" presId="urn:microsoft.com/office/officeart/2008/layout/PictureAccentList"/>
    <dgm:cxn modelId="{0C038C5B-ECA2-4A16-BB4D-6861C902A942}" type="presParOf" srcId="{E05E1099-2072-4F20-90B1-EFE24F8E50F3}" destId="{699420FE-F41F-4C32-99FE-233B4B7919B9}" srcOrd="2" destOrd="0" presId="urn:microsoft.com/office/officeart/2008/layout/PictureAccentList"/>
    <dgm:cxn modelId="{6CC48C5F-D0B5-4BCD-AB35-5D4F81CBF58E}" type="presParOf" srcId="{699420FE-F41F-4C32-99FE-233B4B7919B9}" destId="{E4B51F5A-5038-402B-9F58-0C2D81EF8CF8}" srcOrd="0" destOrd="0" presId="urn:microsoft.com/office/officeart/2008/layout/PictureAccentList"/>
    <dgm:cxn modelId="{1E1B7D5B-0820-4D0C-8273-C4CE18E4ED1D}"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DDC1C27-9697-43B0-9C38-5B3B2EB3C8F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85FDE62-1073-410F-8232-8B12E95F4537}">
      <dgm:prSet phldrT="[Text]" custT="1"/>
      <dgm:spPr/>
      <dgm:t>
        <a:bodyPr/>
        <a:lstStyle/>
        <a:p>
          <a:r>
            <a:rPr lang="en-US" sz="3200" dirty="0" smtClean="0">
              <a:solidFill>
                <a:schemeClr val="bg1"/>
              </a:solidFill>
              <a:effectLst/>
              <a:latin typeface="+mn-lt"/>
              <a:ea typeface="+mn-ea"/>
              <a:cs typeface="+mn-cs"/>
            </a:rPr>
            <a:t>Journaling or writing</a:t>
          </a:r>
          <a:endParaRPr lang="en-US" sz="3200" dirty="0">
            <a:solidFill>
              <a:schemeClr val="bg1"/>
            </a:solidFill>
          </a:endParaRPr>
        </a:p>
      </dgm:t>
    </dgm:pt>
    <dgm:pt modelId="{63F7D691-9288-4C97-A22F-40A1F13D6F99}" type="parTrans" cxnId="{12D93785-DE95-47B4-BEE9-EA88DB39BBBB}">
      <dgm:prSet/>
      <dgm:spPr/>
      <dgm:t>
        <a:bodyPr/>
        <a:lstStyle/>
        <a:p>
          <a:endParaRPr lang="en-US" sz="3200">
            <a:solidFill>
              <a:schemeClr val="bg1"/>
            </a:solidFill>
          </a:endParaRPr>
        </a:p>
      </dgm:t>
    </dgm:pt>
    <dgm:pt modelId="{215DDB29-0BAB-417B-A7BE-68C3AA532269}" type="sibTrans" cxnId="{12D93785-DE95-47B4-BEE9-EA88DB39BBBB}">
      <dgm:prSet/>
      <dgm:spPr/>
      <dgm:t>
        <a:bodyPr/>
        <a:lstStyle/>
        <a:p>
          <a:endParaRPr lang="en-US" sz="3200">
            <a:solidFill>
              <a:schemeClr val="bg1"/>
            </a:solidFill>
          </a:endParaRPr>
        </a:p>
      </dgm:t>
    </dgm:pt>
    <dgm:pt modelId="{B8CEA19B-0741-4626-BA8F-0182A3C0D074}">
      <dgm:prSet phldrT="[Text]" custT="1"/>
      <dgm:spPr/>
      <dgm:t>
        <a:bodyPr/>
        <a:lstStyle/>
        <a:p>
          <a:r>
            <a:rPr lang="en-US" sz="3200" dirty="0" smtClean="0">
              <a:solidFill>
                <a:schemeClr val="bg1"/>
              </a:solidFill>
              <a:effectLst/>
              <a:latin typeface="+mn-lt"/>
              <a:ea typeface="+mn-ea"/>
              <a:cs typeface="+mn-cs"/>
            </a:rPr>
            <a:t>Electronic tracking </a:t>
          </a:r>
          <a:endParaRPr lang="en-US" sz="3200" dirty="0">
            <a:solidFill>
              <a:schemeClr val="bg1"/>
            </a:solidFill>
          </a:endParaRPr>
        </a:p>
      </dgm:t>
    </dgm:pt>
    <dgm:pt modelId="{5FB7D26D-48B2-4081-AEB2-AA2E7E7C08A3}" type="parTrans" cxnId="{F997C564-9C28-4717-A363-70EBA00F93ED}">
      <dgm:prSet/>
      <dgm:spPr/>
      <dgm:t>
        <a:bodyPr/>
        <a:lstStyle/>
        <a:p>
          <a:endParaRPr lang="en-US" sz="3200">
            <a:solidFill>
              <a:schemeClr val="bg1"/>
            </a:solidFill>
          </a:endParaRPr>
        </a:p>
      </dgm:t>
    </dgm:pt>
    <dgm:pt modelId="{0E0855D8-A254-489B-A0E4-1EBAA76CAD10}" type="sibTrans" cxnId="{F997C564-9C28-4717-A363-70EBA00F93ED}">
      <dgm:prSet/>
      <dgm:spPr/>
      <dgm:t>
        <a:bodyPr/>
        <a:lstStyle/>
        <a:p>
          <a:endParaRPr lang="en-US" sz="3200">
            <a:solidFill>
              <a:schemeClr val="bg1"/>
            </a:solidFill>
          </a:endParaRPr>
        </a:p>
      </dgm:t>
    </dgm:pt>
    <dgm:pt modelId="{39199952-E1BC-4DAD-9231-8B6850479526}">
      <dgm:prSet phldrT="[Text]" custT="1"/>
      <dgm:spPr/>
      <dgm:t>
        <a:bodyPr/>
        <a:lstStyle/>
        <a:p>
          <a:r>
            <a:rPr lang="en-US" sz="3200" dirty="0" smtClean="0">
              <a:solidFill>
                <a:schemeClr val="bg1"/>
              </a:solidFill>
              <a:effectLst/>
              <a:latin typeface="+mn-lt"/>
              <a:ea typeface="+mn-ea"/>
              <a:cs typeface="+mn-cs"/>
            </a:rPr>
            <a:t>One-on-one meetings </a:t>
          </a:r>
          <a:endParaRPr lang="en-US" sz="3200" dirty="0">
            <a:solidFill>
              <a:schemeClr val="bg1"/>
            </a:solidFill>
          </a:endParaRPr>
        </a:p>
      </dgm:t>
    </dgm:pt>
    <dgm:pt modelId="{72F31976-4A04-45CB-9660-D4A921693D64}" type="parTrans" cxnId="{C0762D1F-C930-410B-8392-2DF5EBBEE92B}">
      <dgm:prSet/>
      <dgm:spPr/>
      <dgm:t>
        <a:bodyPr/>
        <a:lstStyle/>
        <a:p>
          <a:endParaRPr lang="en-US" sz="3200">
            <a:solidFill>
              <a:schemeClr val="bg1"/>
            </a:solidFill>
          </a:endParaRPr>
        </a:p>
      </dgm:t>
    </dgm:pt>
    <dgm:pt modelId="{DBC7C394-59E8-41B7-AD0C-C78381F13AE8}" type="sibTrans" cxnId="{C0762D1F-C930-410B-8392-2DF5EBBEE92B}">
      <dgm:prSet/>
      <dgm:spPr/>
      <dgm:t>
        <a:bodyPr/>
        <a:lstStyle/>
        <a:p>
          <a:endParaRPr lang="en-US" sz="3200">
            <a:solidFill>
              <a:schemeClr val="bg1"/>
            </a:solidFill>
          </a:endParaRPr>
        </a:p>
      </dgm:t>
    </dgm:pt>
    <dgm:pt modelId="{9BC2CDAB-2571-4D65-8F47-97EDB85886AF}" type="pres">
      <dgm:prSet presAssocID="{DDDC1C27-9697-43B0-9C38-5B3B2EB3C8FF}" presName="diagram" presStyleCnt="0">
        <dgm:presLayoutVars>
          <dgm:dir/>
          <dgm:resizeHandles val="exact"/>
        </dgm:presLayoutVars>
      </dgm:prSet>
      <dgm:spPr/>
      <dgm:t>
        <a:bodyPr/>
        <a:lstStyle/>
        <a:p>
          <a:endParaRPr lang="en-US"/>
        </a:p>
      </dgm:t>
    </dgm:pt>
    <dgm:pt modelId="{A915DD94-8080-4CC8-B1B0-440ED6D5B4B7}" type="pres">
      <dgm:prSet presAssocID="{585FDE62-1073-410F-8232-8B12E95F4537}" presName="node" presStyleLbl="node1" presStyleIdx="0" presStyleCnt="3" custLinFactNeighborX="-106" custLinFactNeighborY="-50">
        <dgm:presLayoutVars>
          <dgm:bulletEnabled val="1"/>
        </dgm:presLayoutVars>
      </dgm:prSet>
      <dgm:spPr/>
      <dgm:t>
        <a:bodyPr/>
        <a:lstStyle/>
        <a:p>
          <a:endParaRPr lang="en-US"/>
        </a:p>
      </dgm:t>
    </dgm:pt>
    <dgm:pt modelId="{09B1D37F-E833-45D9-821B-97698CB4B6E7}" type="pres">
      <dgm:prSet presAssocID="{215DDB29-0BAB-417B-A7BE-68C3AA532269}" presName="sibTrans" presStyleCnt="0"/>
      <dgm:spPr/>
    </dgm:pt>
    <dgm:pt modelId="{9A2C97B6-7860-4126-BDD0-D99E2B6F7B70}" type="pres">
      <dgm:prSet presAssocID="{B8CEA19B-0741-4626-BA8F-0182A3C0D074}" presName="node" presStyleLbl="node1" presStyleIdx="1" presStyleCnt="3">
        <dgm:presLayoutVars>
          <dgm:bulletEnabled val="1"/>
        </dgm:presLayoutVars>
      </dgm:prSet>
      <dgm:spPr/>
      <dgm:t>
        <a:bodyPr/>
        <a:lstStyle/>
        <a:p>
          <a:endParaRPr lang="en-US"/>
        </a:p>
      </dgm:t>
    </dgm:pt>
    <dgm:pt modelId="{CF29F82F-D2CF-4C6B-AF08-0154FEA20C8B}" type="pres">
      <dgm:prSet presAssocID="{0E0855D8-A254-489B-A0E4-1EBAA76CAD10}" presName="sibTrans" presStyleCnt="0"/>
      <dgm:spPr/>
    </dgm:pt>
    <dgm:pt modelId="{3370F6E0-73C0-4D7F-8B7D-F5A6518490A5}" type="pres">
      <dgm:prSet presAssocID="{39199952-E1BC-4DAD-9231-8B6850479526}" presName="node" presStyleLbl="node1" presStyleIdx="2" presStyleCnt="3">
        <dgm:presLayoutVars>
          <dgm:bulletEnabled val="1"/>
        </dgm:presLayoutVars>
      </dgm:prSet>
      <dgm:spPr/>
      <dgm:t>
        <a:bodyPr/>
        <a:lstStyle/>
        <a:p>
          <a:endParaRPr lang="en-US"/>
        </a:p>
      </dgm:t>
    </dgm:pt>
  </dgm:ptLst>
  <dgm:cxnLst>
    <dgm:cxn modelId="{12D93785-DE95-47B4-BEE9-EA88DB39BBBB}" srcId="{DDDC1C27-9697-43B0-9C38-5B3B2EB3C8FF}" destId="{585FDE62-1073-410F-8232-8B12E95F4537}" srcOrd="0" destOrd="0" parTransId="{63F7D691-9288-4C97-A22F-40A1F13D6F99}" sibTransId="{215DDB29-0BAB-417B-A7BE-68C3AA532269}"/>
    <dgm:cxn modelId="{FB53EE4A-C8B8-475C-9CC1-5E70EB5C8B42}" type="presOf" srcId="{585FDE62-1073-410F-8232-8B12E95F4537}" destId="{A915DD94-8080-4CC8-B1B0-440ED6D5B4B7}" srcOrd="0" destOrd="0" presId="urn:microsoft.com/office/officeart/2005/8/layout/default"/>
    <dgm:cxn modelId="{C0762D1F-C930-410B-8392-2DF5EBBEE92B}" srcId="{DDDC1C27-9697-43B0-9C38-5B3B2EB3C8FF}" destId="{39199952-E1BC-4DAD-9231-8B6850479526}" srcOrd="2" destOrd="0" parTransId="{72F31976-4A04-45CB-9660-D4A921693D64}" sibTransId="{DBC7C394-59E8-41B7-AD0C-C78381F13AE8}"/>
    <dgm:cxn modelId="{ACE94124-4C67-4863-8CE3-D9A51E7B2F29}" type="presOf" srcId="{B8CEA19B-0741-4626-BA8F-0182A3C0D074}" destId="{9A2C97B6-7860-4126-BDD0-D99E2B6F7B70}" srcOrd="0" destOrd="0" presId="urn:microsoft.com/office/officeart/2005/8/layout/default"/>
    <dgm:cxn modelId="{F997C564-9C28-4717-A363-70EBA00F93ED}" srcId="{DDDC1C27-9697-43B0-9C38-5B3B2EB3C8FF}" destId="{B8CEA19B-0741-4626-BA8F-0182A3C0D074}" srcOrd="1" destOrd="0" parTransId="{5FB7D26D-48B2-4081-AEB2-AA2E7E7C08A3}" sibTransId="{0E0855D8-A254-489B-A0E4-1EBAA76CAD10}"/>
    <dgm:cxn modelId="{18EEEF52-CE69-4B95-AB3D-C7A4219524CB}" type="presOf" srcId="{39199952-E1BC-4DAD-9231-8B6850479526}" destId="{3370F6E0-73C0-4D7F-8B7D-F5A6518490A5}" srcOrd="0" destOrd="0" presId="urn:microsoft.com/office/officeart/2005/8/layout/default"/>
    <dgm:cxn modelId="{438FBA16-5656-42EB-BAB0-16F158CD342D}" type="presOf" srcId="{DDDC1C27-9697-43B0-9C38-5B3B2EB3C8FF}" destId="{9BC2CDAB-2571-4D65-8F47-97EDB85886AF}" srcOrd="0" destOrd="0" presId="urn:microsoft.com/office/officeart/2005/8/layout/default"/>
    <dgm:cxn modelId="{CA221210-06CD-4339-A2F4-15E7D6920938}" type="presParOf" srcId="{9BC2CDAB-2571-4D65-8F47-97EDB85886AF}" destId="{A915DD94-8080-4CC8-B1B0-440ED6D5B4B7}" srcOrd="0" destOrd="0" presId="urn:microsoft.com/office/officeart/2005/8/layout/default"/>
    <dgm:cxn modelId="{EE86B5A1-AC72-4FE6-8074-114A018B0008}" type="presParOf" srcId="{9BC2CDAB-2571-4D65-8F47-97EDB85886AF}" destId="{09B1D37F-E833-45D9-821B-97698CB4B6E7}" srcOrd="1" destOrd="0" presId="urn:microsoft.com/office/officeart/2005/8/layout/default"/>
    <dgm:cxn modelId="{75AE794C-3D30-4694-AF0B-55C98DCA5648}" type="presParOf" srcId="{9BC2CDAB-2571-4D65-8F47-97EDB85886AF}" destId="{9A2C97B6-7860-4126-BDD0-D99E2B6F7B70}" srcOrd="2" destOrd="0" presId="urn:microsoft.com/office/officeart/2005/8/layout/default"/>
    <dgm:cxn modelId="{DA1B9AE1-3B74-4906-B80D-3A6D1FD2060F}" type="presParOf" srcId="{9BC2CDAB-2571-4D65-8F47-97EDB85886AF}" destId="{CF29F82F-D2CF-4C6B-AF08-0154FEA20C8B}" srcOrd="3" destOrd="0" presId="urn:microsoft.com/office/officeart/2005/8/layout/default"/>
    <dgm:cxn modelId="{B602E617-C9F6-45F7-A5AE-108D302C43CD}" type="presParOf" srcId="{9BC2CDAB-2571-4D65-8F47-97EDB85886AF}" destId="{3370F6E0-73C0-4D7F-8B7D-F5A6518490A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5E0DB33-90C3-4E2B-9F92-FCE455E7ED21}"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80ED23F8-F259-404C-B46B-A32468E4DE0A}">
      <dgm:prSet phldrT="[Text]" custT="1"/>
      <dgm:spPr/>
      <dgm:t>
        <a:bodyPr/>
        <a:lstStyle/>
        <a:p>
          <a:r>
            <a:rPr lang="en-US" sz="2800" dirty="0" smtClean="0">
              <a:solidFill>
                <a:schemeClr val="bg1"/>
              </a:solidFill>
              <a:effectLst/>
              <a:latin typeface="+mn-lt"/>
              <a:ea typeface="+mn-ea"/>
              <a:cs typeface="+mn-cs"/>
            </a:rPr>
            <a:t>Client track progress</a:t>
          </a:r>
          <a:endParaRPr lang="en-US" sz="2800" dirty="0">
            <a:solidFill>
              <a:schemeClr val="bg1"/>
            </a:solidFill>
          </a:endParaRPr>
        </a:p>
      </dgm:t>
    </dgm:pt>
    <dgm:pt modelId="{E24E4A83-594A-4400-80D8-84CA2BAD438E}" type="parTrans" cxnId="{C3B6D19C-DCBF-4995-ADB3-0BD4A317C22E}">
      <dgm:prSet/>
      <dgm:spPr/>
      <dgm:t>
        <a:bodyPr/>
        <a:lstStyle/>
        <a:p>
          <a:endParaRPr lang="en-US" sz="2800">
            <a:solidFill>
              <a:schemeClr val="bg1"/>
            </a:solidFill>
          </a:endParaRPr>
        </a:p>
      </dgm:t>
    </dgm:pt>
    <dgm:pt modelId="{28E5DFFE-C79A-445B-80C5-DDF68D264BE0}" type="sibTrans" cxnId="{C3B6D19C-DCBF-4995-ADB3-0BD4A317C22E}">
      <dgm:prSet/>
      <dgm:spPr/>
      <dgm:t>
        <a:bodyPr/>
        <a:lstStyle/>
        <a:p>
          <a:endParaRPr lang="en-US" sz="2800">
            <a:solidFill>
              <a:schemeClr val="bg1"/>
            </a:solidFill>
          </a:endParaRPr>
        </a:p>
      </dgm:t>
    </dgm:pt>
    <dgm:pt modelId="{C2F42471-4384-4F6E-884E-36B5442ACDF7}">
      <dgm:prSet phldrT="[Text]" custT="1"/>
      <dgm:spPr/>
      <dgm:t>
        <a:bodyPr/>
        <a:lstStyle/>
        <a:p>
          <a:r>
            <a:rPr lang="en-US" sz="2800" dirty="0" smtClean="0">
              <a:solidFill>
                <a:schemeClr val="bg1"/>
              </a:solidFill>
              <a:effectLst/>
              <a:latin typeface="+mn-lt"/>
              <a:ea typeface="+mn-ea"/>
              <a:cs typeface="+mn-cs"/>
            </a:rPr>
            <a:t>Relief tool for client</a:t>
          </a:r>
          <a:endParaRPr lang="en-US" sz="2800" dirty="0">
            <a:solidFill>
              <a:schemeClr val="bg1"/>
            </a:solidFill>
          </a:endParaRPr>
        </a:p>
      </dgm:t>
    </dgm:pt>
    <dgm:pt modelId="{709108E9-7C76-4E95-89ED-01F9CFE319E4}" type="parTrans" cxnId="{0D3B8643-A8F0-4267-B126-7500437013FC}">
      <dgm:prSet/>
      <dgm:spPr/>
      <dgm:t>
        <a:bodyPr/>
        <a:lstStyle/>
        <a:p>
          <a:endParaRPr lang="en-US" sz="2800">
            <a:solidFill>
              <a:schemeClr val="bg1"/>
            </a:solidFill>
          </a:endParaRPr>
        </a:p>
      </dgm:t>
    </dgm:pt>
    <dgm:pt modelId="{FF22E218-1511-487B-9DD3-047EAEEAEBFE}" type="sibTrans" cxnId="{0D3B8643-A8F0-4267-B126-7500437013FC}">
      <dgm:prSet/>
      <dgm:spPr/>
      <dgm:t>
        <a:bodyPr/>
        <a:lstStyle/>
        <a:p>
          <a:endParaRPr lang="en-US" sz="2800">
            <a:solidFill>
              <a:schemeClr val="bg1"/>
            </a:solidFill>
          </a:endParaRPr>
        </a:p>
      </dgm:t>
    </dgm:pt>
    <dgm:pt modelId="{2C25092C-2F18-4543-8B59-D0DB032F6CB9}">
      <dgm:prSet phldrT="[Text]" custT="1"/>
      <dgm:spPr/>
      <dgm:t>
        <a:bodyPr/>
        <a:lstStyle/>
        <a:p>
          <a:r>
            <a:rPr lang="en-US" sz="2800" dirty="0" smtClean="0">
              <a:solidFill>
                <a:schemeClr val="bg1"/>
              </a:solidFill>
              <a:effectLst/>
              <a:latin typeface="+mn-lt"/>
              <a:ea typeface="+mn-ea"/>
              <a:cs typeface="+mn-cs"/>
            </a:rPr>
            <a:t>Coach see how client is moving along </a:t>
          </a:r>
          <a:endParaRPr lang="en-US" sz="2800" dirty="0">
            <a:solidFill>
              <a:schemeClr val="bg1"/>
            </a:solidFill>
          </a:endParaRPr>
        </a:p>
      </dgm:t>
    </dgm:pt>
    <dgm:pt modelId="{28ECA33C-9F9E-49A6-AB52-7923AF316E7A}" type="parTrans" cxnId="{5007481D-B91E-421B-9901-79AED2166B08}">
      <dgm:prSet/>
      <dgm:spPr/>
      <dgm:t>
        <a:bodyPr/>
        <a:lstStyle/>
        <a:p>
          <a:endParaRPr lang="en-US" sz="2800">
            <a:solidFill>
              <a:schemeClr val="bg1"/>
            </a:solidFill>
          </a:endParaRPr>
        </a:p>
      </dgm:t>
    </dgm:pt>
    <dgm:pt modelId="{EA6084BF-BDCA-4744-89F3-F33DB6D909A2}" type="sibTrans" cxnId="{5007481D-B91E-421B-9901-79AED2166B08}">
      <dgm:prSet/>
      <dgm:spPr/>
      <dgm:t>
        <a:bodyPr/>
        <a:lstStyle/>
        <a:p>
          <a:endParaRPr lang="en-US" sz="2800">
            <a:solidFill>
              <a:schemeClr val="bg1"/>
            </a:solidFill>
          </a:endParaRPr>
        </a:p>
      </dgm:t>
    </dgm:pt>
    <dgm:pt modelId="{CF0D101A-081D-4D49-9C71-55719ED430E2}" type="pres">
      <dgm:prSet presAssocID="{C5E0DB33-90C3-4E2B-9F92-FCE455E7ED21}" presName="Name0" presStyleCnt="0">
        <dgm:presLayoutVars>
          <dgm:dir/>
          <dgm:animLvl val="lvl"/>
          <dgm:resizeHandles/>
        </dgm:presLayoutVars>
      </dgm:prSet>
      <dgm:spPr/>
      <dgm:t>
        <a:bodyPr/>
        <a:lstStyle/>
        <a:p>
          <a:endParaRPr lang="en-US"/>
        </a:p>
      </dgm:t>
    </dgm:pt>
    <dgm:pt modelId="{C1BF133E-B422-470F-905E-F0DF1DEE67D9}" type="pres">
      <dgm:prSet presAssocID="{80ED23F8-F259-404C-B46B-A32468E4DE0A}" presName="linNode" presStyleCnt="0"/>
      <dgm:spPr/>
    </dgm:pt>
    <dgm:pt modelId="{C155D2B5-0FC8-411D-8579-43069C8A2AA3}" type="pres">
      <dgm:prSet presAssocID="{80ED23F8-F259-404C-B46B-A32468E4DE0A}" presName="parentShp" presStyleLbl="node1" presStyleIdx="0" presStyleCnt="3" custScaleX="235795">
        <dgm:presLayoutVars>
          <dgm:bulletEnabled val="1"/>
        </dgm:presLayoutVars>
      </dgm:prSet>
      <dgm:spPr/>
      <dgm:t>
        <a:bodyPr/>
        <a:lstStyle/>
        <a:p>
          <a:endParaRPr lang="en-US"/>
        </a:p>
      </dgm:t>
    </dgm:pt>
    <dgm:pt modelId="{0F996E4F-E9EB-443A-B67C-D801061F61FC}" type="pres">
      <dgm:prSet presAssocID="{80ED23F8-F259-404C-B46B-A32468E4DE0A}" presName="childShp" presStyleLbl="bgAccFollowNode1" presStyleIdx="0" presStyleCnt="3">
        <dgm:presLayoutVars>
          <dgm:bulletEnabled val="1"/>
        </dgm:presLayoutVars>
      </dgm:prSet>
      <dgm:spPr/>
      <dgm:t>
        <a:bodyPr/>
        <a:lstStyle/>
        <a:p>
          <a:endParaRPr lang="en-US"/>
        </a:p>
      </dgm:t>
    </dgm:pt>
    <dgm:pt modelId="{9E3F6D9C-CDCD-43D1-81F2-756BBA3FCFE6}" type="pres">
      <dgm:prSet presAssocID="{28E5DFFE-C79A-445B-80C5-DDF68D264BE0}" presName="spacing" presStyleCnt="0"/>
      <dgm:spPr/>
    </dgm:pt>
    <dgm:pt modelId="{AA5118A7-2EA9-4487-897D-3BC695A7C812}" type="pres">
      <dgm:prSet presAssocID="{C2F42471-4384-4F6E-884E-36B5442ACDF7}" presName="linNode" presStyleCnt="0"/>
      <dgm:spPr/>
    </dgm:pt>
    <dgm:pt modelId="{497BB1AF-055F-4FE5-847A-911ACA4E8517}" type="pres">
      <dgm:prSet presAssocID="{C2F42471-4384-4F6E-884E-36B5442ACDF7}" presName="parentShp" presStyleLbl="node1" presStyleIdx="1" presStyleCnt="3" custScaleX="235795">
        <dgm:presLayoutVars>
          <dgm:bulletEnabled val="1"/>
        </dgm:presLayoutVars>
      </dgm:prSet>
      <dgm:spPr/>
      <dgm:t>
        <a:bodyPr/>
        <a:lstStyle/>
        <a:p>
          <a:endParaRPr lang="en-US"/>
        </a:p>
      </dgm:t>
    </dgm:pt>
    <dgm:pt modelId="{E010D9E5-0184-4568-8E79-4E2B6CCC5409}" type="pres">
      <dgm:prSet presAssocID="{C2F42471-4384-4F6E-884E-36B5442ACDF7}" presName="childShp" presStyleLbl="bgAccFollowNode1" presStyleIdx="1" presStyleCnt="3">
        <dgm:presLayoutVars>
          <dgm:bulletEnabled val="1"/>
        </dgm:presLayoutVars>
      </dgm:prSet>
      <dgm:spPr/>
      <dgm:t>
        <a:bodyPr/>
        <a:lstStyle/>
        <a:p>
          <a:endParaRPr lang="en-US"/>
        </a:p>
      </dgm:t>
    </dgm:pt>
    <dgm:pt modelId="{AFF37171-C31B-4D44-A7C6-6B914CFAC6FB}" type="pres">
      <dgm:prSet presAssocID="{FF22E218-1511-487B-9DD3-047EAEEAEBFE}" presName="spacing" presStyleCnt="0"/>
      <dgm:spPr/>
    </dgm:pt>
    <dgm:pt modelId="{A81C8BA0-060E-4CFF-A7B5-1C2399698A57}" type="pres">
      <dgm:prSet presAssocID="{2C25092C-2F18-4543-8B59-D0DB032F6CB9}" presName="linNode" presStyleCnt="0"/>
      <dgm:spPr/>
    </dgm:pt>
    <dgm:pt modelId="{54E7D33C-127B-47B7-9A77-CFE55C5A5EEE}" type="pres">
      <dgm:prSet presAssocID="{2C25092C-2F18-4543-8B59-D0DB032F6CB9}" presName="parentShp" presStyleLbl="node1" presStyleIdx="2" presStyleCnt="3" custScaleX="235795" custLinFactNeighborX="-110" custLinFactNeighborY="891">
        <dgm:presLayoutVars>
          <dgm:bulletEnabled val="1"/>
        </dgm:presLayoutVars>
      </dgm:prSet>
      <dgm:spPr/>
      <dgm:t>
        <a:bodyPr/>
        <a:lstStyle/>
        <a:p>
          <a:endParaRPr lang="en-US"/>
        </a:p>
      </dgm:t>
    </dgm:pt>
    <dgm:pt modelId="{A8CA925D-0DB7-4DCD-89A7-4928D025F94D}" type="pres">
      <dgm:prSet presAssocID="{2C25092C-2F18-4543-8B59-D0DB032F6CB9}" presName="childShp" presStyleLbl="bgAccFollowNode1" presStyleIdx="2" presStyleCnt="3">
        <dgm:presLayoutVars>
          <dgm:bulletEnabled val="1"/>
        </dgm:presLayoutVars>
      </dgm:prSet>
      <dgm:spPr/>
    </dgm:pt>
  </dgm:ptLst>
  <dgm:cxnLst>
    <dgm:cxn modelId="{0D3B8643-A8F0-4267-B126-7500437013FC}" srcId="{C5E0DB33-90C3-4E2B-9F92-FCE455E7ED21}" destId="{C2F42471-4384-4F6E-884E-36B5442ACDF7}" srcOrd="1" destOrd="0" parTransId="{709108E9-7C76-4E95-89ED-01F9CFE319E4}" sibTransId="{FF22E218-1511-487B-9DD3-047EAEEAEBFE}"/>
    <dgm:cxn modelId="{FCE546AC-26AD-4ED8-A9E6-9E1B646EEF30}" type="presOf" srcId="{C2F42471-4384-4F6E-884E-36B5442ACDF7}" destId="{497BB1AF-055F-4FE5-847A-911ACA4E8517}" srcOrd="0" destOrd="0" presId="urn:microsoft.com/office/officeart/2005/8/layout/vList6"/>
    <dgm:cxn modelId="{109B11C6-9B66-4879-825B-019775ED3817}" type="presOf" srcId="{C5E0DB33-90C3-4E2B-9F92-FCE455E7ED21}" destId="{CF0D101A-081D-4D49-9C71-55719ED430E2}" srcOrd="0" destOrd="0" presId="urn:microsoft.com/office/officeart/2005/8/layout/vList6"/>
    <dgm:cxn modelId="{07CBF4E3-5E6E-4092-BA96-23699BF7FFC8}" type="presOf" srcId="{2C25092C-2F18-4543-8B59-D0DB032F6CB9}" destId="{54E7D33C-127B-47B7-9A77-CFE55C5A5EEE}" srcOrd="0" destOrd="0" presId="urn:microsoft.com/office/officeart/2005/8/layout/vList6"/>
    <dgm:cxn modelId="{C3B6D19C-DCBF-4995-ADB3-0BD4A317C22E}" srcId="{C5E0DB33-90C3-4E2B-9F92-FCE455E7ED21}" destId="{80ED23F8-F259-404C-B46B-A32468E4DE0A}" srcOrd="0" destOrd="0" parTransId="{E24E4A83-594A-4400-80D8-84CA2BAD438E}" sibTransId="{28E5DFFE-C79A-445B-80C5-DDF68D264BE0}"/>
    <dgm:cxn modelId="{5007481D-B91E-421B-9901-79AED2166B08}" srcId="{C5E0DB33-90C3-4E2B-9F92-FCE455E7ED21}" destId="{2C25092C-2F18-4543-8B59-D0DB032F6CB9}" srcOrd="2" destOrd="0" parTransId="{28ECA33C-9F9E-49A6-AB52-7923AF316E7A}" sibTransId="{EA6084BF-BDCA-4744-89F3-F33DB6D909A2}"/>
    <dgm:cxn modelId="{97C3FE9D-2731-4692-AFE1-557542E00831}" type="presOf" srcId="{80ED23F8-F259-404C-B46B-A32468E4DE0A}" destId="{C155D2B5-0FC8-411D-8579-43069C8A2AA3}" srcOrd="0" destOrd="0" presId="urn:microsoft.com/office/officeart/2005/8/layout/vList6"/>
    <dgm:cxn modelId="{78B80587-B045-41AF-8CE7-96E8CBDE0B86}" type="presParOf" srcId="{CF0D101A-081D-4D49-9C71-55719ED430E2}" destId="{C1BF133E-B422-470F-905E-F0DF1DEE67D9}" srcOrd="0" destOrd="0" presId="urn:microsoft.com/office/officeart/2005/8/layout/vList6"/>
    <dgm:cxn modelId="{E5BC599E-77E4-4DE8-BF8E-A261B6C8BE42}" type="presParOf" srcId="{C1BF133E-B422-470F-905E-F0DF1DEE67D9}" destId="{C155D2B5-0FC8-411D-8579-43069C8A2AA3}" srcOrd="0" destOrd="0" presId="urn:microsoft.com/office/officeart/2005/8/layout/vList6"/>
    <dgm:cxn modelId="{C6AC1E9D-1D6A-4863-B22D-7018B0CEB17D}" type="presParOf" srcId="{C1BF133E-B422-470F-905E-F0DF1DEE67D9}" destId="{0F996E4F-E9EB-443A-B67C-D801061F61FC}" srcOrd="1" destOrd="0" presId="urn:microsoft.com/office/officeart/2005/8/layout/vList6"/>
    <dgm:cxn modelId="{4FC2A888-F2D0-4E0F-8534-B2D255AA1466}" type="presParOf" srcId="{CF0D101A-081D-4D49-9C71-55719ED430E2}" destId="{9E3F6D9C-CDCD-43D1-81F2-756BBA3FCFE6}" srcOrd="1" destOrd="0" presId="urn:microsoft.com/office/officeart/2005/8/layout/vList6"/>
    <dgm:cxn modelId="{BBE4B742-ED7D-4D06-B24A-9A6E154E62F0}" type="presParOf" srcId="{CF0D101A-081D-4D49-9C71-55719ED430E2}" destId="{AA5118A7-2EA9-4487-897D-3BC695A7C812}" srcOrd="2" destOrd="0" presId="urn:microsoft.com/office/officeart/2005/8/layout/vList6"/>
    <dgm:cxn modelId="{5984449B-50B2-49FD-91EB-09C45EF1CABF}" type="presParOf" srcId="{AA5118A7-2EA9-4487-897D-3BC695A7C812}" destId="{497BB1AF-055F-4FE5-847A-911ACA4E8517}" srcOrd="0" destOrd="0" presId="urn:microsoft.com/office/officeart/2005/8/layout/vList6"/>
    <dgm:cxn modelId="{52F7AAEC-AACB-4FC2-A432-082F4B56148E}" type="presParOf" srcId="{AA5118A7-2EA9-4487-897D-3BC695A7C812}" destId="{E010D9E5-0184-4568-8E79-4E2B6CCC5409}" srcOrd="1" destOrd="0" presId="urn:microsoft.com/office/officeart/2005/8/layout/vList6"/>
    <dgm:cxn modelId="{46AFE469-D20B-42EE-AABF-C52989D5E63A}" type="presParOf" srcId="{CF0D101A-081D-4D49-9C71-55719ED430E2}" destId="{AFF37171-C31B-4D44-A7C6-6B914CFAC6FB}" srcOrd="3" destOrd="0" presId="urn:microsoft.com/office/officeart/2005/8/layout/vList6"/>
    <dgm:cxn modelId="{37B81A33-74CE-4AFC-A745-47B0F462B8B0}" type="presParOf" srcId="{CF0D101A-081D-4D49-9C71-55719ED430E2}" destId="{A81C8BA0-060E-4CFF-A7B5-1C2399698A57}" srcOrd="4" destOrd="0" presId="urn:microsoft.com/office/officeart/2005/8/layout/vList6"/>
    <dgm:cxn modelId="{D2908B87-860C-466E-9C27-4A8DBC43064E}" type="presParOf" srcId="{A81C8BA0-060E-4CFF-A7B5-1C2399698A57}" destId="{54E7D33C-127B-47B7-9A77-CFE55C5A5EEE}" srcOrd="0" destOrd="0" presId="urn:microsoft.com/office/officeart/2005/8/layout/vList6"/>
    <dgm:cxn modelId="{E8BE86E2-EDEF-41AB-A704-414FA513EEB3}" type="presParOf" srcId="{A81C8BA0-060E-4CFF-A7B5-1C2399698A57}" destId="{A8CA925D-0DB7-4DCD-89A7-4928D025F9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49F1D3C-6CF4-4312-8BF6-77D02A836438}"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8645E696-2D6C-4537-8E75-E6BF2885F2F1}">
      <dgm:prSet phldrT="[Text]" custT="1"/>
      <dgm:spPr/>
      <dgm:t>
        <a:bodyPr/>
        <a:lstStyle/>
        <a:p>
          <a:r>
            <a:rPr lang="en-US" sz="2800" dirty="0" smtClean="0">
              <a:solidFill>
                <a:schemeClr val="bg1"/>
              </a:solidFill>
            </a:rPr>
            <a:t>Paper or written assessments</a:t>
          </a:r>
          <a:endParaRPr lang="en-US" sz="2800" dirty="0">
            <a:solidFill>
              <a:schemeClr val="bg1"/>
            </a:solidFill>
          </a:endParaRPr>
        </a:p>
      </dgm:t>
    </dgm:pt>
    <dgm:pt modelId="{9EB76296-F9C3-4272-A952-BFF2406328C1}" type="parTrans" cxnId="{948D3F0D-50EE-47ED-A18C-F80CEA1AD430}">
      <dgm:prSet/>
      <dgm:spPr/>
      <dgm:t>
        <a:bodyPr/>
        <a:lstStyle/>
        <a:p>
          <a:endParaRPr lang="en-US" sz="2800">
            <a:solidFill>
              <a:schemeClr val="bg1"/>
            </a:solidFill>
          </a:endParaRPr>
        </a:p>
      </dgm:t>
    </dgm:pt>
    <dgm:pt modelId="{AEB40DB0-16E7-4C19-B97A-6698EDF8BBA4}" type="sibTrans" cxnId="{948D3F0D-50EE-47ED-A18C-F80CEA1AD430}">
      <dgm:prSet/>
      <dgm:spPr/>
      <dgm:t>
        <a:bodyPr/>
        <a:lstStyle/>
        <a:p>
          <a:endParaRPr lang="en-US" sz="2800">
            <a:solidFill>
              <a:schemeClr val="bg1"/>
            </a:solidFill>
          </a:endParaRPr>
        </a:p>
      </dgm:t>
    </dgm:pt>
    <dgm:pt modelId="{C42D41BB-A56B-4E1D-8EBF-0F04FD56F67A}">
      <dgm:prSet phldrT="[Text]" custT="1"/>
      <dgm:spPr/>
      <dgm:t>
        <a:bodyPr/>
        <a:lstStyle/>
        <a:p>
          <a:r>
            <a:rPr lang="en-US" sz="2800" dirty="0" smtClean="0">
              <a:solidFill>
                <a:schemeClr val="bg1"/>
              </a:solidFill>
              <a:effectLst/>
              <a:latin typeface="+mn-lt"/>
              <a:ea typeface="+mn-ea"/>
              <a:cs typeface="+mn-cs"/>
            </a:rPr>
            <a:t>Blog or mobile application</a:t>
          </a:r>
          <a:endParaRPr lang="en-US" sz="2800" dirty="0">
            <a:solidFill>
              <a:schemeClr val="bg1"/>
            </a:solidFill>
          </a:endParaRPr>
        </a:p>
      </dgm:t>
    </dgm:pt>
    <dgm:pt modelId="{1BC03434-1843-4444-AB36-1E691C7C40A6}" type="parTrans" cxnId="{3C288CE2-7534-4102-A575-82DF0E3B20C4}">
      <dgm:prSet/>
      <dgm:spPr/>
      <dgm:t>
        <a:bodyPr/>
        <a:lstStyle/>
        <a:p>
          <a:endParaRPr lang="en-US" sz="2800">
            <a:solidFill>
              <a:schemeClr val="bg1"/>
            </a:solidFill>
          </a:endParaRPr>
        </a:p>
      </dgm:t>
    </dgm:pt>
    <dgm:pt modelId="{FA4004D9-E1DA-41D6-9651-2063FDB5618D}" type="sibTrans" cxnId="{3C288CE2-7534-4102-A575-82DF0E3B20C4}">
      <dgm:prSet/>
      <dgm:spPr/>
      <dgm:t>
        <a:bodyPr/>
        <a:lstStyle/>
        <a:p>
          <a:endParaRPr lang="en-US" sz="2800">
            <a:solidFill>
              <a:schemeClr val="bg1"/>
            </a:solidFill>
          </a:endParaRPr>
        </a:p>
      </dgm:t>
    </dgm:pt>
    <dgm:pt modelId="{2F552B12-4578-4704-AE75-E5D5EE2430AB}">
      <dgm:prSet phldrT="[Text]" custT="1"/>
      <dgm:spPr/>
      <dgm:t>
        <a:bodyPr/>
        <a:lstStyle/>
        <a:p>
          <a:r>
            <a:rPr lang="en-US" sz="2800" dirty="0" smtClean="0">
              <a:solidFill>
                <a:schemeClr val="bg1"/>
              </a:solidFill>
              <a:effectLst/>
              <a:latin typeface="+mn-lt"/>
              <a:ea typeface="+mn-ea"/>
              <a:cs typeface="+mn-cs"/>
            </a:rPr>
            <a:t>Formal evaluations/ discussions</a:t>
          </a:r>
          <a:endParaRPr lang="en-US" sz="2800" dirty="0">
            <a:solidFill>
              <a:schemeClr val="bg1"/>
            </a:solidFill>
          </a:endParaRPr>
        </a:p>
      </dgm:t>
    </dgm:pt>
    <dgm:pt modelId="{9DC5D8E0-B03A-4FC0-B075-F7C590F2D2FF}" type="parTrans" cxnId="{329433A6-7F93-4947-AA9E-BB31661B8427}">
      <dgm:prSet/>
      <dgm:spPr/>
      <dgm:t>
        <a:bodyPr/>
        <a:lstStyle/>
        <a:p>
          <a:endParaRPr lang="en-US" sz="2800">
            <a:solidFill>
              <a:schemeClr val="bg1"/>
            </a:solidFill>
          </a:endParaRPr>
        </a:p>
      </dgm:t>
    </dgm:pt>
    <dgm:pt modelId="{1E027291-ECAD-4F05-BEE1-93C4BABCF146}" type="sibTrans" cxnId="{329433A6-7F93-4947-AA9E-BB31661B8427}">
      <dgm:prSet/>
      <dgm:spPr/>
      <dgm:t>
        <a:bodyPr/>
        <a:lstStyle/>
        <a:p>
          <a:endParaRPr lang="en-US" sz="2800">
            <a:solidFill>
              <a:schemeClr val="bg1"/>
            </a:solidFill>
          </a:endParaRPr>
        </a:p>
      </dgm:t>
    </dgm:pt>
    <dgm:pt modelId="{04FE3A91-D81C-4D17-84E8-64E31E4860D2}" type="pres">
      <dgm:prSet presAssocID="{449F1D3C-6CF4-4312-8BF6-77D02A836438}" presName="Name0" presStyleCnt="0">
        <dgm:presLayoutVars>
          <dgm:dir/>
          <dgm:resizeHandles val="exact"/>
        </dgm:presLayoutVars>
      </dgm:prSet>
      <dgm:spPr/>
      <dgm:t>
        <a:bodyPr/>
        <a:lstStyle/>
        <a:p>
          <a:endParaRPr lang="en-US"/>
        </a:p>
      </dgm:t>
    </dgm:pt>
    <dgm:pt modelId="{5E984E31-49EF-496E-A321-1EF02D2EA952}" type="pres">
      <dgm:prSet presAssocID="{8645E696-2D6C-4537-8E75-E6BF2885F2F1}" presName="node" presStyleLbl="node1" presStyleIdx="0" presStyleCnt="3">
        <dgm:presLayoutVars>
          <dgm:bulletEnabled val="1"/>
        </dgm:presLayoutVars>
      </dgm:prSet>
      <dgm:spPr/>
      <dgm:t>
        <a:bodyPr/>
        <a:lstStyle/>
        <a:p>
          <a:endParaRPr lang="en-US"/>
        </a:p>
      </dgm:t>
    </dgm:pt>
    <dgm:pt modelId="{C10C4516-4C0C-48A4-AB7A-7C85FF1AFB40}" type="pres">
      <dgm:prSet presAssocID="{AEB40DB0-16E7-4C19-B97A-6698EDF8BBA4}" presName="sibTrans" presStyleCnt="0"/>
      <dgm:spPr/>
    </dgm:pt>
    <dgm:pt modelId="{D814122A-D96D-428F-B554-82BBEC912ECB}" type="pres">
      <dgm:prSet presAssocID="{2F552B12-4578-4704-AE75-E5D5EE2430AB}" presName="node" presStyleLbl="node1" presStyleIdx="1" presStyleCnt="3">
        <dgm:presLayoutVars>
          <dgm:bulletEnabled val="1"/>
        </dgm:presLayoutVars>
      </dgm:prSet>
      <dgm:spPr/>
      <dgm:t>
        <a:bodyPr/>
        <a:lstStyle/>
        <a:p>
          <a:endParaRPr lang="en-US"/>
        </a:p>
      </dgm:t>
    </dgm:pt>
    <dgm:pt modelId="{C1874E2A-0C48-49DF-9B2B-C56615F94478}" type="pres">
      <dgm:prSet presAssocID="{1E027291-ECAD-4F05-BEE1-93C4BABCF146}" presName="sibTrans" presStyleCnt="0"/>
      <dgm:spPr/>
    </dgm:pt>
    <dgm:pt modelId="{9CB4645E-CEA5-4209-93B7-1C27AA3BD2FF}" type="pres">
      <dgm:prSet presAssocID="{C42D41BB-A56B-4E1D-8EBF-0F04FD56F67A}" presName="node" presStyleLbl="node1" presStyleIdx="2" presStyleCnt="3">
        <dgm:presLayoutVars>
          <dgm:bulletEnabled val="1"/>
        </dgm:presLayoutVars>
      </dgm:prSet>
      <dgm:spPr/>
      <dgm:t>
        <a:bodyPr/>
        <a:lstStyle/>
        <a:p>
          <a:endParaRPr lang="en-US"/>
        </a:p>
      </dgm:t>
    </dgm:pt>
  </dgm:ptLst>
  <dgm:cxnLst>
    <dgm:cxn modelId="{329433A6-7F93-4947-AA9E-BB31661B8427}" srcId="{449F1D3C-6CF4-4312-8BF6-77D02A836438}" destId="{2F552B12-4578-4704-AE75-E5D5EE2430AB}" srcOrd="1" destOrd="0" parTransId="{9DC5D8E0-B03A-4FC0-B075-F7C590F2D2FF}" sibTransId="{1E027291-ECAD-4F05-BEE1-93C4BABCF146}"/>
    <dgm:cxn modelId="{0AEDBC09-A905-4B3A-BAED-FBEED088FF96}" type="presOf" srcId="{2F552B12-4578-4704-AE75-E5D5EE2430AB}" destId="{D814122A-D96D-428F-B554-82BBEC912ECB}" srcOrd="0" destOrd="0" presId="urn:microsoft.com/office/officeart/2005/8/layout/hList6"/>
    <dgm:cxn modelId="{948D3F0D-50EE-47ED-A18C-F80CEA1AD430}" srcId="{449F1D3C-6CF4-4312-8BF6-77D02A836438}" destId="{8645E696-2D6C-4537-8E75-E6BF2885F2F1}" srcOrd="0" destOrd="0" parTransId="{9EB76296-F9C3-4272-A952-BFF2406328C1}" sibTransId="{AEB40DB0-16E7-4C19-B97A-6698EDF8BBA4}"/>
    <dgm:cxn modelId="{3C288CE2-7534-4102-A575-82DF0E3B20C4}" srcId="{449F1D3C-6CF4-4312-8BF6-77D02A836438}" destId="{C42D41BB-A56B-4E1D-8EBF-0F04FD56F67A}" srcOrd="2" destOrd="0" parTransId="{1BC03434-1843-4444-AB36-1E691C7C40A6}" sibTransId="{FA4004D9-E1DA-41D6-9651-2063FDB5618D}"/>
    <dgm:cxn modelId="{A4D40F42-7866-4E8D-AE17-B8C758CC4C49}" type="presOf" srcId="{8645E696-2D6C-4537-8E75-E6BF2885F2F1}" destId="{5E984E31-49EF-496E-A321-1EF02D2EA952}" srcOrd="0" destOrd="0" presId="urn:microsoft.com/office/officeart/2005/8/layout/hList6"/>
    <dgm:cxn modelId="{D04EDBA6-BB0F-4868-9F02-7FF4ECA80227}" type="presOf" srcId="{449F1D3C-6CF4-4312-8BF6-77D02A836438}" destId="{04FE3A91-D81C-4D17-84E8-64E31E4860D2}" srcOrd="0" destOrd="0" presId="urn:microsoft.com/office/officeart/2005/8/layout/hList6"/>
    <dgm:cxn modelId="{ABA03007-70FE-4E00-BFCA-5246C178D92B}" type="presOf" srcId="{C42D41BB-A56B-4E1D-8EBF-0F04FD56F67A}" destId="{9CB4645E-CEA5-4209-93B7-1C27AA3BD2FF}" srcOrd="0" destOrd="0" presId="urn:microsoft.com/office/officeart/2005/8/layout/hList6"/>
    <dgm:cxn modelId="{CE41BDE1-4A58-461A-9372-1DB7D07CF253}" type="presParOf" srcId="{04FE3A91-D81C-4D17-84E8-64E31E4860D2}" destId="{5E984E31-49EF-496E-A321-1EF02D2EA952}" srcOrd="0" destOrd="0" presId="urn:microsoft.com/office/officeart/2005/8/layout/hList6"/>
    <dgm:cxn modelId="{8DF2818C-1D9B-4FE0-ABC0-1320D9B17014}" type="presParOf" srcId="{04FE3A91-D81C-4D17-84E8-64E31E4860D2}" destId="{C10C4516-4C0C-48A4-AB7A-7C85FF1AFB40}" srcOrd="1" destOrd="0" presId="urn:microsoft.com/office/officeart/2005/8/layout/hList6"/>
    <dgm:cxn modelId="{F458DDD1-422E-4273-BFBA-731589ACBCC6}" type="presParOf" srcId="{04FE3A91-D81C-4D17-84E8-64E31E4860D2}" destId="{D814122A-D96D-428F-B554-82BBEC912ECB}" srcOrd="2" destOrd="0" presId="urn:microsoft.com/office/officeart/2005/8/layout/hList6"/>
    <dgm:cxn modelId="{0405ED67-76B2-4DB6-BDB6-5CEE0E93E86D}" type="presParOf" srcId="{04FE3A91-D81C-4D17-84E8-64E31E4860D2}" destId="{C1874E2A-0C48-49DF-9B2B-C56615F94478}" srcOrd="3" destOrd="0" presId="urn:microsoft.com/office/officeart/2005/8/layout/hList6"/>
    <dgm:cxn modelId="{87114B41-C93A-4D8A-98E9-3A3CD6609D2E}" type="presParOf" srcId="{04FE3A91-D81C-4D17-84E8-64E31E4860D2}" destId="{9CB4645E-CEA5-4209-93B7-1C27AA3BD2F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ED0780-00E5-4A7E-A08A-535C4658CA2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02423A7-CC1B-44E8-8914-76CE6268F54D}">
      <dgm:prSet phldrT="[Text]" custT="1"/>
      <dgm:spPr/>
      <dgm:t>
        <a:bodyPr/>
        <a:lstStyle/>
        <a:p>
          <a:r>
            <a:rPr lang="en-US" sz="3200" b="0" dirty="0" smtClean="0">
              <a:solidFill>
                <a:schemeClr val="bg1"/>
              </a:solidFill>
            </a:rPr>
            <a:t>Personal 		</a:t>
          </a:r>
        </a:p>
      </dgm:t>
    </dgm:pt>
    <dgm:pt modelId="{BCA66020-A898-442F-9972-6C6B89A5582E}" type="parTrans" cxnId="{AD046D33-6D40-4AED-8904-43A54AE2B6DE}">
      <dgm:prSet/>
      <dgm:spPr/>
      <dgm:t>
        <a:bodyPr/>
        <a:lstStyle/>
        <a:p>
          <a:endParaRPr lang="en-US" sz="3200">
            <a:solidFill>
              <a:schemeClr val="bg1"/>
            </a:solidFill>
          </a:endParaRPr>
        </a:p>
      </dgm:t>
    </dgm:pt>
    <dgm:pt modelId="{052E090A-9468-47F0-8832-62BCCD9A8F4D}" type="sibTrans" cxnId="{AD046D33-6D40-4AED-8904-43A54AE2B6DE}">
      <dgm:prSet/>
      <dgm:spPr/>
      <dgm:t>
        <a:bodyPr/>
        <a:lstStyle/>
        <a:p>
          <a:endParaRPr lang="en-US" sz="3200">
            <a:solidFill>
              <a:schemeClr val="bg1"/>
            </a:solidFill>
          </a:endParaRPr>
        </a:p>
      </dgm:t>
    </dgm:pt>
    <dgm:pt modelId="{F4C3F1DA-4DF7-46A4-8426-394FC1BBDCE8}">
      <dgm:prSet phldrT="[Text]" custT="1"/>
      <dgm:spPr/>
      <dgm:t>
        <a:bodyPr/>
        <a:lstStyle/>
        <a:p>
          <a:r>
            <a:rPr lang="en-US" sz="3200" dirty="0" smtClean="0">
              <a:solidFill>
                <a:schemeClr val="bg1"/>
              </a:solidFill>
              <a:effectLst/>
              <a:latin typeface="+mn-lt"/>
              <a:ea typeface="+mn-ea"/>
              <a:cs typeface="+mn-cs"/>
            </a:rPr>
            <a:t>Professional</a:t>
          </a:r>
          <a:endParaRPr lang="en-US" sz="3200" b="0" dirty="0">
            <a:solidFill>
              <a:schemeClr val="bg1"/>
            </a:solidFill>
          </a:endParaRPr>
        </a:p>
      </dgm:t>
    </dgm:pt>
    <dgm:pt modelId="{52DBE954-41AE-4B9F-AD43-4254AFEEF74D}" type="parTrans" cxnId="{C6A1CCB9-289C-4305-B00A-68735C59ADB6}">
      <dgm:prSet/>
      <dgm:spPr/>
      <dgm:t>
        <a:bodyPr/>
        <a:lstStyle/>
        <a:p>
          <a:endParaRPr lang="en-US" sz="3200">
            <a:solidFill>
              <a:schemeClr val="bg1"/>
            </a:solidFill>
          </a:endParaRPr>
        </a:p>
      </dgm:t>
    </dgm:pt>
    <dgm:pt modelId="{D7F64257-A589-4096-8897-246E6D7F500C}" type="sibTrans" cxnId="{C6A1CCB9-289C-4305-B00A-68735C59ADB6}">
      <dgm:prSet/>
      <dgm:spPr/>
      <dgm:t>
        <a:bodyPr/>
        <a:lstStyle/>
        <a:p>
          <a:endParaRPr lang="en-US" sz="3200">
            <a:solidFill>
              <a:schemeClr val="bg1"/>
            </a:solidFill>
          </a:endParaRPr>
        </a:p>
      </dgm:t>
    </dgm:pt>
    <dgm:pt modelId="{C005C3CA-2837-4B01-A34A-3571B426C0FB}">
      <dgm:prSet phldrT="[Text]" custT="1"/>
      <dgm:spPr/>
      <dgm:t>
        <a:bodyPr/>
        <a:lstStyle/>
        <a:p>
          <a:r>
            <a:rPr lang="en-US" sz="3200" b="0" dirty="0" smtClean="0">
              <a:solidFill>
                <a:schemeClr val="bg1"/>
              </a:solidFill>
            </a:rPr>
            <a:t>Feel more empowered</a:t>
          </a:r>
          <a:endParaRPr lang="en-US" sz="3200" b="0" dirty="0">
            <a:solidFill>
              <a:schemeClr val="bg1"/>
            </a:solidFill>
          </a:endParaRPr>
        </a:p>
      </dgm:t>
    </dgm:pt>
    <dgm:pt modelId="{D89C8501-E063-4290-8B21-9C78290FDAFD}" type="parTrans" cxnId="{0EF48E2C-67B7-4616-8D06-07AE94437084}">
      <dgm:prSet/>
      <dgm:spPr/>
      <dgm:t>
        <a:bodyPr/>
        <a:lstStyle/>
        <a:p>
          <a:endParaRPr lang="en-US" sz="3200">
            <a:solidFill>
              <a:schemeClr val="bg1"/>
            </a:solidFill>
          </a:endParaRPr>
        </a:p>
      </dgm:t>
    </dgm:pt>
    <dgm:pt modelId="{E21C2615-4E17-4C45-B200-7915E56A97C2}" type="sibTrans" cxnId="{0EF48E2C-67B7-4616-8D06-07AE94437084}">
      <dgm:prSet/>
      <dgm:spPr/>
      <dgm:t>
        <a:bodyPr/>
        <a:lstStyle/>
        <a:p>
          <a:endParaRPr lang="en-US" sz="3200">
            <a:solidFill>
              <a:schemeClr val="bg1"/>
            </a:solidFill>
          </a:endParaRPr>
        </a:p>
      </dgm:t>
    </dgm:pt>
    <dgm:pt modelId="{3B91684D-3784-43A0-8597-0F9C2DAB74C7}" type="pres">
      <dgm:prSet presAssocID="{4EED0780-00E5-4A7E-A08A-535C4658CA20}" presName="linear" presStyleCnt="0">
        <dgm:presLayoutVars>
          <dgm:dir/>
          <dgm:animLvl val="lvl"/>
          <dgm:resizeHandles val="exact"/>
        </dgm:presLayoutVars>
      </dgm:prSet>
      <dgm:spPr/>
      <dgm:t>
        <a:bodyPr/>
        <a:lstStyle/>
        <a:p>
          <a:endParaRPr lang="en-US"/>
        </a:p>
      </dgm:t>
    </dgm:pt>
    <dgm:pt modelId="{3D5D962C-073C-47E5-95E3-465D3A6F545F}" type="pres">
      <dgm:prSet presAssocID="{902423A7-CC1B-44E8-8914-76CE6268F54D}" presName="parentLin" presStyleCnt="0"/>
      <dgm:spPr/>
    </dgm:pt>
    <dgm:pt modelId="{DD0D3EC3-1942-4418-BA7F-EAC3E602AD3A}" type="pres">
      <dgm:prSet presAssocID="{902423A7-CC1B-44E8-8914-76CE6268F54D}" presName="parentLeftMargin" presStyleLbl="node1" presStyleIdx="0" presStyleCnt="3"/>
      <dgm:spPr/>
      <dgm:t>
        <a:bodyPr/>
        <a:lstStyle/>
        <a:p>
          <a:endParaRPr lang="en-US"/>
        </a:p>
      </dgm:t>
    </dgm:pt>
    <dgm:pt modelId="{2AF17031-FD6D-4978-BB7A-8AF7EF145C1F}" type="pres">
      <dgm:prSet presAssocID="{902423A7-CC1B-44E8-8914-76CE6268F54D}" presName="parentText" presStyleLbl="node1" presStyleIdx="0" presStyleCnt="3">
        <dgm:presLayoutVars>
          <dgm:chMax val="0"/>
          <dgm:bulletEnabled val="1"/>
        </dgm:presLayoutVars>
      </dgm:prSet>
      <dgm:spPr/>
      <dgm:t>
        <a:bodyPr/>
        <a:lstStyle/>
        <a:p>
          <a:endParaRPr lang="en-US"/>
        </a:p>
      </dgm:t>
    </dgm:pt>
    <dgm:pt modelId="{25DB9F1B-12CB-40EC-81E0-9998F415341A}" type="pres">
      <dgm:prSet presAssocID="{902423A7-CC1B-44E8-8914-76CE6268F54D}" presName="negativeSpace" presStyleCnt="0"/>
      <dgm:spPr/>
    </dgm:pt>
    <dgm:pt modelId="{EE4A9B43-88EF-4F3C-8229-E31522FB4297}" type="pres">
      <dgm:prSet presAssocID="{902423A7-CC1B-44E8-8914-76CE6268F54D}" presName="childText" presStyleLbl="conFgAcc1" presStyleIdx="0" presStyleCnt="3">
        <dgm:presLayoutVars>
          <dgm:bulletEnabled val="1"/>
        </dgm:presLayoutVars>
      </dgm:prSet>
      <dgm:spPr/>
    </dgm:pt>
    <dgm:pt modelId="{C715F705-CD1D-498E-B836-98782EF142D5}" type="pres">
      <dgm:prSet presAssocID="{052E090A-9468-47F0-8832-62BCCD9A8F4D}" presName="spaceBetweenRectangles" presStyleCnt="0"/>
      <dgm:spPr/>
    </dgm:pt>
    <dgm:pt modelId="{F3DE6E11-3F20-421F-A1A1-74F3DFC3FA0E}" type="pres">
      <dgm:prSet presAssocID="{F4C3F1DA-4DF7-46A4-8426-394FC1BBDCE8}" presName="parentLin" presStyleCnt="0"/>
      <dgm:spPr/>
    </dgm:pt>
    <dgm:pt modelId="{2DFE9FE9-2F8C-49A7-8CC6-5512443F1DF4}" type="pres">
      <dgm:prSet presAssocID="{F4C3F1DA-4DF7-46A4-8426-394FC1BBDCE8}" presName="parentLeftMargin" presStyleLbl="node1" presStyleIdx="0" presStyleCnt="3"/>
      <dgm:spPr/>
      <dgm:t>
        <a:bodyPr/>
        <a:lstStyle/>
        <a:p>
          <a:endParaRPr lang="en-US"/>
        </a:p>
      </dgm:t>
    </dgm:pt>
    <dgm:pt modelId="{B14105C2-E1D0-4318-985F-91707BCE4442}" type="pres">
      <dgm:prSet presAssocID="{F4C3F1DA-4DF7-46A4-8426-394FC1BBDCE8}" presName="parentText" presStyleLbl="node1" presStyleIdx="1" presStyleCnt="3">
        <dgm:presLayoutVars>
          <dgm:chMax val="0"/>
          <dgm:bulletEnabled val="1"/>
        </dgm:presLayoutVars>
      </dgm:prSet>
      <dgm:spPr/>
      <dgm:t>
        <a:bodyPr/>
        <a:lstStyle/>
        <a:p>
          <a:endParaRPr lang="en-US"/>
        </a:p>
      </dgm:t>
    </dgm:pt>
    <dgm:pt modelId="{7DAE9923-AD59-4A6E-BBD5-43E90CCECCE2}" type="pres">
      <dgm:prSet presAssocID="{F4C3F1DA-4DF7-46A4-8426-394FC1BBDCE8}" presName="negativeSpace" presStyleCnt="0"/>
      <dgm:spPr/>
    </dgm:pt>
    <dgm:pt modelId="{B419CD86-7548-48DB-95B9-F302EDD85847}" type="pres">
      <dgm:prSet presAssocID="{F4C3F1DA-4DF7-46A4-8426-394FC1BBDCE8}" presName="childText" presStyleLbl="conFgAcc1" presStyleIdx="1" presStyleCnt="3">
        <dgm:presLayoutVars>
          <dgm:bulletEnabled val="1"/>
        </dgm:presLayoutVars>
      </dgm:prSet>
      <dgm:spPr/>
    </dgm:pt>
    <dgm:pt modelId="{0AC30892-FDB4-436B-B4B0-2B43AF29DE95}" type="pres">
      <dgm:prSet presAssocID="{D7F64257-A589-4096-8897-246E6D7F500C}" presName="spaceBetweenRectangles" presStyleCnt="0"/>
      <dgm:spPr/>
    </dgm:pt>
    <dgm:pt modelId="{38612A21-7A98-4B8D-B3D0-F22BD34A952E}" type="pres">
      <dgm:prSet presAssocID="{C005C3CA-2837-4B01-A34A-3571B426C0FB}" presName="parentLin" presStyleCnt="0"/>
      <dgm:spPr/>
    </dgm:pt>
    <dgm:pt modelId="{DAE57D5C-D4D0-49C4-9E1D-085EA5A18C3B}" type="pres">
      <dgm:prSet presAssocID="{C005C3CA-2837-4B01-A34A-3571B426C0FB}" presName="parentLeftMargin" presStyleLbl="node1" presStyleIdx="1" presStyleCnt="3"/>
      <dgm:spPr/>
      <dgm:t>
        <a:bodyPr/>
        <a:lstStyle/>
        <a:p>
          <a:endParaRPr lang="en-US"/>
        </a:p>
      </dgm:t>
    </dgm:pt>
    <dgm:pt modelId="{764B14EC-E25B-40AD-A15C-C1E390BB6E5F}" type="pres">
      <dgm:prSet presAssocID="{C005C3CA-2837-4B01-A34A-3571B426C0FB}" presName="parentText" presStyleLbl="node1" presStyleIdx="2" presStyleCnt="3">
        <dgm:presLayoutVars>
          <dgm:chMax val="0"/>
          <dgm:bulletEnabled val="1"/>
        </dgm:presLayoutVars>
      </dgm:prSet>
      <dgm:spPr/>
      <dgm:t>
        <a:bodyPr/>
        <a:lstStyle/>
        <a:p>
          <a:endParaRPr lang="en-US"/>
        </a:p>
      </dgm:t>
    </dgm:pt>
    <dgm:pt modelId="{0A419EF2-F7F5-4DA4-A541-1E7789F70D52}" type="pres">
      <dgm:prSet presAssocID="{C005C3CA-2837-4B01-A34A-3571B426C0FB}" presName="negativeSpace" presStyleCnt="0"/>
      <dgm:spPr/>
    </dgm:pt>
    <dgm:pt modelId="{F376282E-D381-42D3-AB07-3251A9F6E3E1}" type="pres">
      <dgm:prSet presAssocID="{C005C3CA-2837-4B01-A34A-3571B426C0FB}" presName="childText" presStyleLbl="conFgAcc1" presStyleIdx="2" presStyleCnt="3">
        <dgm:presLayoutVars>
          <dgm:bulletEnabled val="1"/>
        </dgm:presLayoutVars>
      </dgm:prSet>
      <dgm:spPr/>
    </dgm:pt>
  </dgm:ptLst>
  <dgm:cxnLst>
    <dgm:cxn modelId="{E6530B9D-6F3E-4017-8A4D-C80E391CA48C}" type="presOf" srcId="{C005C3CA-2837-4B01-A34A-3571B426C0FB}" destId="{DAE57D5C-D4D0-49C4-9E1D-085EA5A18C3B}" srcOrd="0" destOrd="0" presId="urn:microsoft.com/office/officeart/2005/8/layout/list1"/>
    <dgm:cxn modelId="{2A88003B-1048-453D-AF2E-62C9F7138F24}" type="presOf" srcId="{902423A7-CC1B-44E8-8914-76CE6268F54D}" destId="{2AF17031-FD6D-4978-BB7A-8AF7EF145C1F}" srcOrd="1" destOrd="0" presId="urn:microsoft.com/office/officeart/2005/8/layout/list1"/>
    <dgm:cxn modelId="{BB0DC2FA-5CD6-45CD-9E7C-081618C257BF}" type="presOf" srcId="{F4C3F1DA-4DF7-46A4-8426-394FC1BBDCE8}" destId="{2DFE9FE9-2F8C-49A7-8CC6-5512443F1DF4}" srcOrd="0" destOrd="0" presId="urn:microsoft.com/office/officeart/2005/8/layout/list1"/>
    <dgm:cxn modelId="{AD046D33-6D40-4AED-8904-43A54AE2B6DE}" srcId="{4EED0780-00E5-4A7E-A08A-535C4658CA20}" destId="{902423A7-CC1B-44E8-8914-76CE6268F54D}" srcOrd="0" destOrd="0" parTransId="{BCA66020-A898-442F-9972-6C6B89A5582E}" sibTransId="{052E090A-9468-47F0-8832-62BCCD9A8F4D}"/>
    <dgm:cxn modelId="{EE9473B4-2871-4CBB-946E-E62D6C1A83BA}" type="presOf" srcId="{C005C3CA-2837-4B01-A34A-3571B426C0FB}" destId="{764B14EC-E25B-40AD-A15C-C1E390BB6E5F}" srcOrd="1" destOrd="0" presId="urn:microsoft.com/office/officeart/2005/8/layout/list1"/>
    <dgm:cxn modelId="{EB6C4463-B6BE-4A62-B40C-C749C3CBBFA1}" type="presOf" srcId="{902423A7-CC1B-44E8-8914-76CE6268F54D}" destId="{DD0D3EC3-1942-4418-BA7F-EAC3E602AD3A}" srcOrd="0" destOrd="0" presId="urn:microsoft.com/office/officeart/2005/8/layout/list1"/>
    <dgm:cxn modelId="{0EF48E2C-67B7-4616-8D06-07AE94437084}" srcId="{4EED0780-00E5-4A7E-A08A-535C4658CA20}" destId="{C005C3CA-2837-4B01-A34A-3571B426C0FB}" srcOrd="2" destOrd="0" parTransId="{D89C8501-E063-4290-8B21-9C78290FDAFD}" sibTransId="{E21C2615-4E17-4C45-B200-7915E56A97C2}"/>
    <dgm:cxn modelId="{31BEBBC9-BB21-4520-9388-B7FC65E076BF}" type="presOf" srcId="{4EED0780-00E5-4A7E-A08A-535C4658CA20}" destId="{3B91684D-3784-43A0-8597-0F9C2DAB74C7}" srcOrd="0" destOrd="0" presId="urn:microsoft.com/office/officeart/2005/8/layout/list1"/>
    <dgm:cxn modelId="{461AE485-9101-4A94-A17D-C753DFA4E818}" type="presOf" srcId="{F4C3F1DA-4DF7-46A4-8426-394FC1BBDCE8}" destId="{B14105C2-E1D0-4318-985F-91707BCE4442}" srcOrd="1" destOrd="0" presId="urn:microsoft.com/office/officeart/2005/8/layout/list1"/>
    <dgm:cxn modelId="{C6A1CCB9-289C-4305-B00A-68735C59ADB6}" srcId="{4EED0780-00E5-4A7E-A08A-535C4658CA20}" destId="{F4C3F1DA-4DF7-46A4-8426-394FC1BBDCE8}" srcOrd="1" destOrd="0" parTransId="{52DBE954-41AE-4B9F-AD43-4254AFEEF74D}" sibTransId="{D7F64257-A589-4096-8897-246E6D7F500C}"/>
    <dgm:cxn modelId="{8A80B4BE-7BA8-4912-9B60-C5CC7DDCB01D}" type="presParOf" srcId="{3B91684D-3784-43A0-8597-0F9C2DAB74C7}" destId="{3D5D962C-073C-47E5-95E3-465D3A6F545F}" srcOrd="0" destOrd="0" presId="urn:microsoft.com/office/officeart/2005/8/layout/list1"/>
    <dgm:cxn modelId="{100B8102-01B2-4D02-B480-473D864AACC4}" type="presParOf" srcId="{3D5D962C-073C-47E5-95E3-465D3A6F545F}" destId="{DD0D3EC3-1942-4418-BA7F-EAC3E602AD3A}" srcOrd="0" destOrd="0" presId="urn:microsoft.com/office/officeart/2005/8/layout/list1"/>
    <dgm:cxn modelId="{55719F32-19D1-4F5C-8CD9-45AC5AF3EDAF}" type="presParOf" srcId="{3D5D962C-073C-47E5-95E3-465D3A6F545F}" destId="{2AF17031-FD6D-4978-BB7A-8AF7EF145C1F}" srcOrd="1" destOrd="0" presId="urn:microsoft.com/office/officeart/2005/8/layout/list1"/>
    <dgm:cxn modelId="{1EE4593C-8B01-42B6-8800-514A727DE4ED}" type="presParOf" srcId="{3B91684D-3784-43A0-8597-0F9C2DAB74C7}" destId="{25DB9F1B-12CB-40EC-81E0-9998F415341A}" srcOrd="1" destOrd="0" presId="urn:microsoft.com/office/officeart/2005/8/layout/list1"/>
    <dgm:cxn modelId="{CEAAC0BB-1B98-4A25-BB05-33F068441C0B}" type="presParOf" srcId="{3B91684D-3784-43A0-8597-0F9C2DAB74C7}" destId="{EE4A9B43-88EF-4F3C-8229-E31522FB4297}" srcOrd="2" destOrd="0" presId="urn:microsoft.com/office/officeart/2005/8/layout/list1"/>
    <dgm:cxn modelId="{B831F412-551A-406D-867D-520F8AE904FE}" type="presParOf" srcId="{3B91684D-3784-43A0-8597-0F9C2DAB74C7}" destId="{C715F705-CD1D-498E-B836-98782EF142D5}" srcOrd="3" destOrd="0" presId="urn:microsoft.com/office/officeart/2005/8/layout/list1"/>
    <dgm:cxn modelId="{1C0D6326-BB07-4642-AA67-1EAA1426DA95}" type="presParOf" srcId="{3B91684D-3784-43A0-8597-0F9C2DAB74C7}" destId="{F3DE6E11-3F20-421F-A1A1-74F3DFC3FA0E}" srcOrd="4" destOrd="0" presId="urn:microsoft.com/office/officeart/2005/8/layout/list1"/>
    <dgm:cxn modelId="{C3F40BD9-3F26-4630-BEC2-72D0B4AE4543}" type="presParOf" srcId="{F3DE6E11-3F20-421F-A1A1-74F3DFC3FA0E}" destId="{2DFE9FE9-2F8C-49A7-8CC6-5512443F1DF4}" srcOrd="0" destOrd="0" presId="urn:microsoft.com/office/officeart/2005/8/layout/list1"/>
    <dgm:cxn modelId="{9CFD5424-234B-4E4A-8BC7-4AF09F91F220}" type="presParOf" srcId="{F3DE6E11-3F20-421F-A1A1-74F3DFC3FA0E}" destId="{B14105C2-E1D0-4318-985F-91707BCE4442}" srcOrd="1" destOrd="0" presId="urn:microsoft.com/office/officeart/2005/8/layout/list1"/>
    <dgm:cxn modelId="{7958D7A5-631A-43F3-9D79-59CD467F7E88}" type="presParOf" srcId="{3B91684D-3784-43A0-8597-0F9C2DAB74C7}" destId="{7DAE9923-AD59-4A6E-BBD5-43E90CCECCE2}" srcOrd="5" destOrd="0" presId="urn:microsoft.com/office/officeart/2005/8/layout/list1"/>
    <dgm:cxn modelId="{C20EFA08-B97E-439C-ACCA-05F33AF24442}" type="presParOf" srcId="{3B91684D-3784-43A0-8597-0F9C2DAB74C7}" destId="{B419CD86-7548-48DB-95B9-F302EDD85847}" srcOrd="6" destOrd="0" presId="urn:microsoft.com/office/officeart/2005/8/layout/list1"/>
    <dgm:cxn modelId="{8D70AB35-DC4C-420C-B1DC-7F30213F8611}" type="presParOf" srcId="{3B91684D-3784-43A0-8597-0F9C2DAB74C7}" destId="{0AC30892-FDB4-436B-B4B0-2B43AF29DE95}" srcOrd="7" destOrd="0" presId="urn:microsoft.com/office/officeart/2005/8/layout/list1"/>
    <dgm:cxn modelId="{CA5F5F0D-4121-4F16-9693-BEE06F27E4A3}" type="presParOf" srcId="{3B91684D-3784-43A0-8597-0F9C2DAB74C7}" destId="{38612A21-7A98-4B8D-B3D0-F22BD34A952E}" srcOrd="8" destOrd="0" presId="urn:microsoft.com/office/officeart/2005/8/layout/list1"/>
    <dgm:cxn modelId="{22041B3F-5CF8-470A-8E18-0B56DEB03A35}" type="presParOf" srcId="{38612A21-7A98-4B8D-B3D0-F22BD34A952E}" destId="{DAE57D5C-D4D0-49C4-9E1D-085EA5A18C3B}" srcOrd="0" destOrd="0" presId="urn:microsoft.com/office/officeart/2005/8/layout/list1"/>
    <dgm:cxn modelId="{16A56CD1-CEE5-4A9E-B6E3-690C5921735E}" type="presParOf" srcId="{38612A21-7A98-4B8D-B3D0-F22BD34A952E}" destId="{764B14EC-E25B-40AD-A15C-C1E390BB6E5F}" srcOrd="1" destOrd="0" presId="urn:microsoft.com/office/officeart/2005/8/layout/list1"/>
    <dgm:cxn modelId="{E1D44BC5-7CC6-4492-82CF-BF6446AB09FB}" type="presParOf" srcId="{3B91684D-3784-43A0-8597-0F9C2DAB74C7}" destId="{0A419EF2-F7F5-4DA4-A541-1E7789F70D52}" srcOrd="9" destOrd="0" presId="urn:microsoft.com/office/officeart/2005/8/layout/list1"/>
    <dgm:cxn modelId="{1FCD475B-9AAC-477B-96EF-4E826ED3E690}" type="presParOf" srcId="{3B91684D-3784-43A0-8597-0F9C2DAB74C7}" destId="{F376282E-D381-42D3-AB07-3251A9F6E3E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0633831-FE4A-4E16-9219-D1DF6A661EA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B7CD153-E4BC-4951-B4F3-784F5A9EC83F}">
      <dgm:prSet phldrT="[Text]" custT="1"/>
      <dgm:spPr/>
      <dgm:t>
        <a:bodyPr/>
        <a:lstStyle/>
        <a:p>
          <a:r>
            <a:rPr lang="en-US" sz="2800" dirty="0" smtClean="0">
              <a:solidFill>
                <a:schemeClr val="bg1"/>
              </a:solidFill>
              <a:effectLst/>
              <a:latin typeface="+mn-lt"/>
              <a:ea typeface="+mn-ea"/>
              <a:cs typeface="+mn-cs"/>
            </a:rPr>
            <a:t>Accountability</a:t>
          </a:r>
          <a:endParaRPr lang="en-US" sz="2800" dirty="0">
            <a:solidFill>
              <a:schemeClr val="bg1"/>
            </a:solidFill>
          </a:endParaRPr>
        </a:p>
      </dgm:t>
    </dgm:pt>
    <dgm:pt modelId="{5A549656-8563-4C61-BDB7-FB6166F50483}" type="parTrans" cxnId="{7B1D8506-7A66-41B4-8CF9-4D199732BB8A}">
      <dgm:prSet/>
      <dgm:spPr/>
      <dgm:t>
        <a:bodyPr/>
        <a:lstStyle/>
        <a:p>
          <a:endParaRPr lang="en-US" sz="2800">
            <a:solidFill>
              <a:schemeClr val="bg1"/>
            </a:solidFill>
          </a:endParaRPr>
        </a:p>
      </dgm:t>
    </dgm:pt>
    <dgm:pt modelId="{B2687930-EF9B-413F-98A5-935A91983CFD}" type="sibTrans" cxnId="{7B1D8506-7A66-41B4-8CF9-4D199732BB8A}">
      <dgm:prSet custT="1"/>
      <dgm:spPr/>
      <dgm:t>
        <a:bodyPr/>
        <a:lstStyle/>
        <a:p>
          <a:endParaRPr lang="en-US" sz="2800" dirty="0">
            <a:solidFill>
              <a:schemeClr val="bg1"/>
            </a:solidFill>
          </a:endParaRPr>
        </a:p>
      </dgm:t>
    </dgm:pt>
    <dgm:pt modelId="{37C80E07-388E-4C99-B2F4-DA68E6F007EC}">
      <dgm:prSet phldrT="[Text]" custT="1"/>
      <dgm:spPr/>
      <dgm:t>
        <a:bodyPr/>
        <a:lstStyle/>
        <a:p>
          <a:r>
            <a:rPr lang="en-US" sz="2800" dirty="0" smtClean="0">
              <a:solidFill>
                <a:schemeClr val="bg1"/>
              </a:solidFill>
              <a:effectLst/>
              <a:latin typeface="+mn-lt"/>
              <a:ea typeface="+mn-ea"/>
              <a:cs typeface="+mn-cs"/>
            </a:rPr>
            <a:t>Control of progress </a:t>
          </a:r>
          <a:endParaRPr lang="en-US" sz="2800" dirty="0">
            <a:solidFill>
              <a:schemeClr val="bg1"/>
            </a:solidFill>
          </a:endParaRPr>
        </a:p>
      </dgm:t>
    </dgm:pt>
    <dgm:pt modelId="{A1E055CC-6D50-4B93-8CE0-1BFCD4C3449B}" type="parTrans" cxnId="{8682F005-096D-4A09-BE23-757A8AAD034A}">
      <dgm:prSet/>
      <dgm:spPr/>
      <dgm:t>
        <a:bodyPr/>
        <a:lstStyle/>
        <a:p>
          <a:endParaRPr lang="en-US" sz="2800">
            <a:solidFill>
              <a:schemeClr val="bg1"/>
            </a:solidFill>
          </a:endParaRPr>
        </a:p>
      </dgm:t>
    </dgm:pt>
    <dgm:pt modelId="{5A0D6157-C499-4B5B-A3A1-C589A46BD917}" type="sibTrans" cxnId="{8682F005-096D-4A09-BE23-757A8AAD034A}">
      <dgm:prSet custT="1"/>
      <dgm:spPr/>
      <dgm:t>
        <a:bodyPr/>
        <a:lstStyle/>
        <a:p>
          <a:endParaRPr lang="en-US" sz="2800" dirty="0">
            <a:solidFill>
              <a:schemeClr val="bg1"/>
            </a:solidFill>
          </a:endParaRPr>
        </a:p>
      </dgm:t>
    </dgm:pt>
    <dgm:pt modelId="{8F20BC60-8A04-4E2B-B034-0BF1428CD04C}">
      <dgm:prSet phldrT="[Text]" custT="1"/>
      <dgm:spPr/>
      <dgm:t>
        <a:bodyPr/>
        <a:lstStyle/>
        <a:p>
          <a:r>
            <a:rPr lang="en-US" sz="2800" dirty="0" smtClean="0">
              <a:solidFill>
                <a:schemeClr val="bg1"/>
              </a:solidFill>
              <a:effectLst/>
              <a:latin typeface="+mn-lt"/>
              <a:ea typeface="+mn-ea"/>
              <a:cs typeface="+mn-cs"/>
            </a:rPr>
            <a:t>Reach goals more quickly</a:t>
          </a:r>
          <a:endParaRPr lang="en-US" sz="2800" dirty="0">
            <a:solidFill>
              <a:schemeClr val="bg1"/>
            </a:solidFill>
          </a:endParaRPr>
        </a:p>
      </dgm:t>
    </dgm:pt>
    <dgm:pt modelId="{02B6020B-C3D1-4009-96D5-BAA577B4A666}" type="parTrans" cxnId="{C0A9203E-9E1E-49FC-8D34-35FC67A8435A}">
      <dgm:prSet/>
      <dgm:spPr/>
      <dgm:t>
        <a:bodyPr/>
        <a:lstStyle/>
        <a:p>
          <a:endParaRPr lang="en-US" sz="2800">
            <a:solidFill>
              <a:schemeClr val="bg1"/>
            </a:solidFill>
          </a:endParaRPr>
        </a:p>
      </dgm:t>
    </dgm:pt>
    <dgm:pt modelId="{FA80AD89-CF93-4089-AC6D-49E5D61BADF0}" type="sibTrans" cxnId="{C0A9203E-9E1E-49FC-8D34-35FC67A8435A}">
      <dgm:prSet/>
      <dgm:spPr/>
      <dgm:t>
        <a:bodyPr/>
        <a:lstStyle/>
        <a:p>
          <a:endParaRPr lang="en-US" sz="2800">
            <a:solidFill>
              <a:schemeClr val="bg1"/>
            </a:solidFill>
          </a:endParaRPr>
        </a:p>
      </dgm:t>
    </dgm:pt>
    <dgm:pt modelId="{2582F5F8-89A3-486C-9E68-9084BE770E74}" type="pres">
      <dgm:prSet presAssocID="{A0633831-FE4A-4E16-9219-D1DF6A661EA9}" presName="outerComposite" presStyleCnt="0">
        <dgm:presLayoutVars>
          <dgm:chMax val="5"/>
          <dgm:dir/>
          <dgm:resizeHandles val="exact"/>
        </dgm:presLayoutVars>
      </dgm:prSet>
      <dgm:spPr/>
      <dgm:t>
        <a:bodyPr/>
        <a:lstStyle/>
        <a:p>
          <a:endParaRPr lang="en-US"/>
        </a:p>
      </dgm:t>
    </dgm:pt>
    <dgm:pt modelId="{C5CE2A8A-F3F5-44E6-9F78-C7E590A70B70}" type="pres">
      <dgm:prSet presAssocID="{A0633831-FE4A-4E16-9219-D1DF6A661EA9}" presName="dummyMaxCanvas" presStyleCnt="0">
        <dgm:presLayoutVars/>
      </dgm:prSet>
      <dgm:spPr/>
    </dgm:pt>
    <dgm:pt modelId="{777870BF-0E79-48FF-B05C-00F5CB414BF6}" type="pres">
      <dgm:prSet presAssocID="{A0633831-FE4A-4E16-9219-D1DF6A661EA9}" presName="ThreeNodes_1" presStyleLbl="node1" presStyleIdx="0" presStyleCnt="3">
        <dgm:presLayoutVars>
          <dgm:bulletEnabled val="1"/>
        </dgm:presLayoutVars>
      </dgm:prSet>
      <dgm:spPr/>
      <dgm:t>
        <a:bodyPr/>
        <a:lstStyle/>
        <a:p>
          <a:endParaRPr lang="en-US"/>
        </a:p>
      </dgm:t>
    </dgm:pt>
    <dgm:pt modelId="{DAFFC028-D09E-481F-AB29-2BC67C1A08E6}" type="pres">
      <dgm:prSet presAssocID="{A0633831-FE4A-4E16-9219-D1DF6A661EA9}" presName="ThreeNodes_2" presStyleLbl="node1" presStyleIdx="1" presStyleCnt="3">
        <dgm:presLayoutVars>
          <dgm:bulletEnabled val="1"/>
        </dgm:presLayoutVars>
      </dgm:prSet>
      <dgm:spPr/>
      <dgm:t>
        <a:bodyPr/>
        <a:lstStyle/>
        <a:p>
          <a:endParaRPr lang="en-US"/>
        </a:p>
      </dgm:t>
    </dgm:pt>
    <dgm:pt modelId="{27806FB2-59D1-4591-8100-CF9AC2BBD53F}" type="pres">
      <dgm:prSet presAssocID="{A0633831-FE4A-4E16-9219-D1DF6A661EA9}" presName="ThreeNodes_3" presStyleLbl="node1" presStyleIdx="2" presStyleCnt="3">
        <dgm:presLayoutVars>
          <dgm:bulletEnabled val="1"/>
        </dgm:presLayoutVars>
      </dgm:prSet>
      <dgm:spPr/>
      <dgm:t>
        <a:bodyPr/>
        <a:lstStyle/>
        <a:p>
          <a:endParaRPr lang="en-US"/>
        </a:p>
      </dgm:t>
    </dgm:pt>
    <dgm:pt modelId="{E7F81D67-D785-4985-A6FC-E0870D4AB15F}" type="pres">
      <dgm:prSet presAssocID="{A0633831-FE4A-4E16-9219-D1DF6A661EA9}" presName="ThreeConn_1-2" presStyleLbl="fgAccFollowNode1" presStyleIdx="0" presStyleCnt="2">
        <dgm:presLayoutVars>
          <dgm:bulletEnabled val="1"/>
        </dgm:presLayoutVars>
      </dgm:prSet>
      <dgm:spPr/>
      <dgm:t>
        <a:bodyPr/>
        <a:lstStyle/>
        <a:p>
          <a:endParaRPr lang="en-US"/>
        </a:p>
      </dgm:t>
    </dgm:pt>
    <dgm:pt modelId="{A4521963-599B-4B33-B35C-A306BA8C0930}" type="pres">
      <dgm:prSet presAssocID="{A0633831-FE4A-4E16-9219-D1DF6A661EA9}" presName="ThreeConn_2-3" presStyleLbl="fgAccFollowNode1" presStyleIdx="1" presStyleCnt="2">
        <dgm:presLayoutVars>
          <dgm:bulletEnabled val="1"/>
        </dgm:presLayoutVars>
      </dgm:prSet>
      <dgm:spPr/>
      <dgm:t>
        <a:bodyPr/>
        <a:lstStyle/>
        <a:p>
          <a:endParaRPr lang="en-US"/>
        </a:p>
      </dgm:t>
    </dgm:pt>
    <dgm:pt modelId="{899CABDC-2640-4FAC-B477-734F3C8D484E}" type="pres">
      <dgm:prSet presAssocID="{A0633831-FE4A-4E16-9219-D1DF6A661EA9}" presName="ThreeNodes_1_text" presStyleLbl="node1" presStyleIdx="2" presStyleCnt="3">
        <dgm:presLayoutVars>
          <dgm:bulletEnabled val="1"/>
        </dgm:presLayoutVars>
      </dgm:prSet>
      <dgm:spPr/>
      <dgm:t>
        <a:bodyPr/>
        <a:lstStyle/>
        <a:p>
          <a:endParaRPr lang="en-US"/>
        </a:p>
      </dgm:t>
    </dgm:pt>
    <dgm:pt modelId="{C69C14B2-5575-4AD1-9803-AA7A1E3D9BE7}" type="pres">
      <dgm:prSet presAssocID="{A0633831-FE4A-4E16-9219-D1DF6A661EA9}" presName="ThreeNodes_2_text" presStyleLbl="node1" presStyleIdx="2" presStyleCnt="3">
        <dgm:presLayoutVars>
          <dgm:bulletEnabled val="1"/>
        </dgm:presLayoutVars>
      </dgm:prSet>
      <dgm:spPr/>
      <dgm:t>
        <a:bodyPr/>
        <a:lstStyle/>
        <a:p>
          <a:endParaRPr lang="en-US"/>
        </a:p>
      </dgm:t>
    </dgm:pt>
    <dgm:pt modelId="{F7B7B6A8-BC43-49F8-9879-AB8F52FB8277}" type="pres">
      <dgm:prSet presAssocID="{A0633831-FE4A-4E16-9219-D1DF6A661EA9}" presName="ThreeNodes_3_text" presStyleLbl="node1" presStyleIdx="2" presStyleCnt="3">
        <dgm:presLayoutVars>
          <dgm:bulletEnabled val="1"/>
        </dgm:presLayoutVars>
      </dgm:prSet>
      <dgm:spPr/>
      <dgm:t>
        <a:bodyPr/>
        <a:lstStyle/>
        <a:p>
          <a:endParaRPr lang="en-US"/>
        </a:p>
      </dgm:t>
    </dgm:pt>
  </dgm:ptLst>
  <dgm:cxnLst>
    <dgm:cxn modelId="{7B1D8506-7A66-41B4-8CF9-4D199732BB8A}" srcId="{A0633831-FE4A-4E16-9219-D1DF6A661EA9}" destId="{9B7CD153-E4BC-4951-B4F3-784F5A9EC83F}" srcOrd="0" destOrd="0" parTransId="{5A549656-8563-4C61-BDB7-FB6166F50483}" sibTransId="{B2687930-EF9B-413F-98A5-935A91983CFD}"/>
    <dgm:cxn modelId="{4075D92D-FA06-4F7D-9053-76FA477DFE79}" type="presOf" srcId="{5A0D6157-C499-4B5B-A3A1-C589A46BD917}" destId="{A4521963-599B-4B33-B35C-A306BA8C0930}" srcOrd="0" destOrd="0" presId="urn:microsoft.com/office/officeart/2005/8/layout/vProcess5"/>
    <dgm:cxn modelId="{42C0925F-3D2A-4384-9288-F182059A2976}" type="presOf" srcId="{37C80E07-388E-4C99-B2F4-DA68E6F007EC}" destId="{C69C14B2-5575-4AD1-9803-AA7A1E3D9BE7}" srcOrd="1" destOrd="0" presId="urn:microsoft.com/office/officeart/2005/8/layout/vProcess5"/>
    <dgm:cxn modelId="{924397A9-8A88-43F6-BFE3-154781FD5580}" type="presOf" srcId="{B2687930-EF9B-413F-98A5-935A91983CFD}" destId="{E7F81D67-D785-4985-A6FC-E0870D4AB15F}" srcOrd="0" destOrd="0" presId="urn:microsoft.com/office/officeart/2005/8/layout/vProcess5"/>
    <dgm:cxn modelId="{8682F005-096D-4A09-BE23-757A8AAD034A}" srcId="{A0633831-FE4A-4E16-9219-D1DF6A661EA9}" destId="{37C80E07-388E-4C99-B2F4-DA68E6F007EC}" srcOrd="1" destOrd="0" parTransId="{A1E055CC-6D50-4B93-8CE0-1BFCD4C3449B}" sibTransId="{5A0D6157-C499-4B5B-A3A1-C589A46BD917}"/>
    <dgm:cxn modelId="{F5A5ECCB-59EC-4014-AE54-64A248F292D3}" type="presOf" srcId="{8F20BC60-8A04-4E2B-B034-0BF1428CD04C}" destId="{27806FB2-59D1-4591-8100-CF9AC2BBD53F}" srcOrd="0" destOrd="0" presId="urn:microsoft.com/office/officeart/2005/8/layout/vProcess5"/>
    <dgm:cxn modelId="{FCE50EC4-3AEA-461F-B122-27EF57FD6A40}" type="presOf" srcId="{9B7CD153-E4BC-4951-B4F3-784F5A9EC83F}" destId="{777870BF-0E79-48FF-B05C-00F5CB414BF6}" srcOrd="0" destOrd="0" presId="urn:microsoft.com/office/officeart/2005/8/layout/vProcess5"/>
    <dgm:cxn modelId="{090E4ACC-C86B-451D-8717-8F64CFBDDA5F}" type="presOf" srcId="{A0633831-FE4A-4E16-9219-D1DF6A661EA9}" destId="{2582F5F8-89A3-486C-9E68-9084BE770E74}" srcOrd="0" destOrd="0" presId="urn:microsoft.com/office/officeart/2005/8/layout/vProcess5"/>
    <dgm:cxn modelId="{36C04103-8ACB-47BD-B408-215582DED51C}" type="presOf" srcId="{37C80E07-388E-4C99-B2F4-DA68E6F007EC}" destId="{DAFFC028-D09E-481F-AB29-2BC67C1A08E6}" srcOrd="0" destOrd="0" presId="urn:microsoft.com/office/officeart/2005/8/layout/vProcess5"/>
    <dgm:cxn modelId="{4189CE09-A3CB-411F-814B-51884C07752E}" type="presOf" srcId="{9B7CD153-E4BC-4951-B4F3-784F5A9EC83F}" destId="{899CABDC-2640-4FAC-B477-734F3C8D484E}" srcOrd="1" destOrd="0" presId="urn:microsoft.com/office/officeart/2005/8/layout/vProcess5"/>
    <dgm:cxn modelId="{C0A9203E-9E1E-49FC-8D34-35FC67A8435A}" srcId="{A0633831-FE4A-4E16-9219-D1DF6A661EA9}" destId="{8F20BC60-8A04-4E2B-B034-0BF1428CD04C}" srcOrd="2" destOrd="0" parTransId="{02B6020B-C3D1-4009-96D5-BAA577B4A666}" sibTransId="{FA80AD89-CF93-4089-AC6D-49E5D61BADF0}"/>
    <dgm:cxn modelId="{8DF39B90-9A91-4AC8-A20D-58B243A399CA}" type="presOf" srcId="{8F20BC60-8A04-4E2B-B034-0BF1428CD04C}" destId="{F7B7B6A8-BC43-49F8-9879-AB8F52FB8277}" srcOrd="1" destOrd="0" presId="urn:microsoft.com/office/officeart/2005/8/layout/vProcess5"/>
    <dgm:cxn modelId="{F372B30C-185C-439B-9399-A2E9F19AAD6F}" type="presParOf" srcId="{2582F5F8-89A3-486C-9E68-9084BE770E74}" destId="{C5CE2A8A-F3F5-44E6-9F78-C7E590A70B70}" srcOrd="0" destOrd="0" presId="urn:microsoft.com/office/officeart/2005/8/layout/vProcess5"/>
    <dgm:cxn modelId="{4A6C156D-935E-4AB5-85CC-EEB275D29C5A}" type="presParOf" srcId="{2582F5F8-89A3-486C-9E68-9084BE770E74}" destId="{777870BF-0E79-48FF-B05C-00F5CB414BF6}" srcOrd="1" destOrd="0" presId="urn:microsoft.com/office/officeart/2005/8/layout/vProcess5"/>
    <dgm:cxn modelId="{DE94F941-F931-4925-B3A4-82FCBB42F8E2}" type="presParOf" srcId="{2582F5F8-89A3-486C-9E68-9084BE770E74}" destId="{DAFFC028-D09E-481F-AB29-2BC67C1A08E6}" srcOrd="2" destOrd="0" presId="urn:microsoft.com/office/officeart/2005/8/layout/vProcess5"/>
    <dgm:cxn modelId="{9DBAD5ED-6C97-42AA-B8C7-68D590B116A7}" type="presParOf" srcId="{2582F5F8-89A3-486C-9E68-9084BE770E74}" destId="{27806FB2-59D1-4591-8100-CF9AC2BBD53F}" srcOrd="3" destOrd="0" presId="urn:microsoft.com/office/officeart/2005/8/layout/vProcess5"/>
    <dgm:cxn modelId="{E249C03E-A7AB-4084-9E52-94724B9610EB}" type="presParOf" srcId="{2582F5F8-89A3-486C-9E68-9084BE770E74}" destId="{E7F81D67-D785-4985-A6FC-E0870D4AB15F}" srcOrd="4" destOrd="0" presId="urn:microsoft.com/office/officeart/2005/8/layout/vProcess5"/>
    <dgm:cxn modelId="{4436D184-F547-45CF-9697-F149B5856AD8}" type="presParOf" srcId="{2582F5F8-89A3-486C-9E68-9084BE770E74}" destId="{A4521963-599B-4B33-B35C-A306BA8C0930}" srcOrd="5" destOrd="0" presId="urn:microsoft.com/office/officeart/2005/8/layout/vProcess5"/>
    <dgm:cxn modelId="{4BCB01A5-9802-4D5C-B245-5B36AAC88C6D}" type="presParOf" srcId="{2582F5F8-89A3-486C-9E68-9084BE770E74}" destId="{899CABDC-2640-4FAC-B477-734F3C8D484E}" srcOrd="6" destOrd="0" presId="urn:microsoft.com/office/officeart/2005/8/layout/vProcess5"/>
    <dgm:cxn modelId="{27DDEAEF-42CA-405A-AD6F-2E1F41C6F16F}" type="presParOf" srcId="{2582F5F8-89A3-486C-9E68-9084BE770E74}" destId="{C69C14B2-5575-4AD1-9803-AA7A1E3D9BE7}" srcOrd="7" destOrd="0" presId="urn:microsoft.com/office/officeart/2005/8/layout/vProcess5"/>
    <dgm:cxn modelId="{544A85F3-54B1-4456-BF26-F1DE8BB5DA47}" type="presParOf" srcId="{2582F5F8-89A3-486C-9E68-9084BE770E74}" destId="{F7B7B6A8-BC43-49F8-9879-AB8F52FB82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James is a new life coach and has signed up his first client, Clark</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Rebecca is mentoring James to make sure he is successful. </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Clark has asked James for help with career and personal relationships.</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Rebecca suggests to James that Clark uses a journal and conduct personal research on job areas.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6F4A5190-2907-4AE3-90A5-052248F8115D}" type="presOf" srcId="{BC0324F0-DACA-4C29-A6D2-82694E2FD70F}" destId="{BBED3512-8F77-4C85-8195-77FB7F2D2A65}" srcOrd="0" destOrd="0" presId="urn:microsoft.com/office/officeart/2008/layout/PictureAccentList"/>
    <dgm:cxn modelId="{A0E92FBC-511E-4873-AD48-20E4AFC2BFC9}" type="presOf" srcId="{CFF21C87-3E94-49B9-A2DB-69D4BD3747EC}" destId="{D2982C0A-1F65-4923-99BC-CFA63435FD48}" srcOrd="0" destOrd="0" presId="urn:microsoft.com/office/officeart/2008/layout/PictureAccentList"/>
    <dgm:cxn modelId="{E27CEDC5-CDAD-4308-AE47-8F12D33E487A}" type="presOf" srcId="{3FAF1F68-0AE9-4A2A-9CFE-583B9359D0CA}" destId="{54796DA8-267B-4C6E-B615-157312E52E6F}" srcOrd="0" destOrd="0" presId="urn:microsoft.com/office/officeart/2008/layout/PictureAccentList"/>
    <dgm:cxn modelId="{EFBA3D95-E068-4108-B0F7-1B102D18D406}" type="presOf" srcId="{354AFA17-BFAE-436C-9203-E59117485D04}" destId="{459D425F-8305-45F1-B5C0-3395FDE6B1C6}"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D5E5E70D-7C53-4869-BF8E-CFEFD9448639}" type="presOf" srcId="{181325FE-B485-4460-A2E5-76DC90EC1434}" destId="{A8C81E62-673C-47B8-BE83-FBDEF4F87162}" srcOrd="0" destOrd="0" presId="urn:microsoft.com/office/officeart/2008/layout/PictureAccentList"/>
    <dgm:cxn modelId="{09FEC886-D9F5-4F05-99A6-97C7625F55AE}" type="presParOf" srcId="{A8C81E62-673C-47B8-BE83-FBDEF4F87162}" destId="{AE2C6FF1-1FA7-4023-95AD-5DF16039A1D8}" srcOrd="0" destOrd="0" presId="urn:microsoft.com/office/officeart/2008/layout/PictureAccentList"/>
    <dgm:cxn modelId="{CD2CBB05-567B-4120-B9D9-7EDEB6FA1EF8}" type="presParOf" srcId="{AE2C6FF1-1FA7-4023-95AD-5DF16039A1D8}" destId="{10859436-170F-421A-AB99-366FCF9C09FB}" srcOrd="0" destOrd="0" presId="urn:microsoft.com/office/officeart/2008/layout/PictureAccentList"/>
    <dgm:cxn modelId="{32F15C1C-BE22-4CC5-B680-D0566B103E3A}" type="presParOf" srcId="{10859436-170F-421A-AB99-366FCF9C09FB}" destId="{459D425F-8305-45F1-B5C0-3395FDE6B1C6}" srcOrd="0" destOrd="0" presId="urn:microsoft.com/office/officeart/2008/layout/PictureAccentList"/>
    <dgm:cxn modelId="{2C500C30-72D7-408A-84C3-A03C551C9FF5}" type="presParOf" srcId="{AE2C6FF1-1FA7-4023-95AD-5DF16039A1D8}" destId="{E05E1099-2072-4F20-90B1-EFE24F8E50F3}" srcOrd="1" destOrd="0" presId="urn:microsoft.com/office/officeart/2008/layout/PictureAccentList"/>
    <dgm:cxn modelId="{78BBB3C1-4E25-4182-9ABB-CE10988EE175}" type="presParOf" srcId="{E05E1099-2072-4F20-90B1-EFE24F8E50F3}" destId="{6C8544D0-54C9-4D6C-B8C3-71DF56E4417E}" srcOrd="0" destOrd="0" presId="urn:microsoft.com/office/officeart/2008/layout/PictureAccentList"/>
    <dgm:cxn modelId="{83E3D9B1-A84C-4ED1-B65B-0DD726C510E8}" type="presParOf" srcId="{6C8544D0-54C9-4D6C-B8C3-71DF56E4417E}" destId="{F766F400-10AA-4985-9780-61220982860E}" srcOrd="0" destOrd="0" presId="urn:microsoft.com/office/officeart/2008/layout/PictureAccentList"/>
    <dgm:cxn modelId="{DE067A22-2778-41A8-B7FF-C5CBFAD09285}" type="presParOf" srcId="{6C8544D0-54C9-4D6C-B8C3-71DF56E4417E}" destId="{BBED3512-8F77-4C85-8195-77FB7F2D2A65}" srcOrd="1" destOrd="0" presId="urn:microsoft.com/office/officeart/2008/layout/PictureAccentList"/>
    <dgm:cxn modelId="{7E329956-5085-40FA-AA12-E9CF9A9AE0C4}" type="presParOf" srcId="{E05E1099-2072-4F20-90B1-EFE24F8E50F3}" destId="{144AF5E4-30FE-4EEB-AF3A-92BA565F6505}" srcOrd="1" destOrd="0" presId="urn:microsoft.com/office/officeart/2008/layout/PictureAccentList"/>
    <dgm:cxn modelId="{C1E8825E-525B-44E1-8FBD-C6E04A1EA147}" type="presParOf" srcId="{144AF5E4-30FE-4EEB-AF3A-92BA565F6505}" destId="{45BBF6D2-BC6A-4AF9-AA7C-350AB2C7495D}" srcOrd="0" destOrd="0" presId="urn:microsoft.com/office/officeart/2008/layout/PictureAccentList"/>
    <dgm:cxn modelId="{3E9295B8-D691-49A6-8BA9-0FFE7FF384B8}" type="presParOf" srcId="{144AF5E4-30FE-4EEB-AF3A-92BA565F6505}" destId="{54796DA8-267B-4C6E-B615-157312E52E6F}" srcOrd="1" destOrd="0" presId="urn:microsoft.com/office/officeart/2008/layout/PictureAccentList"/>
    <dgm:cxn modelId="{6A7A9096-AC97-4650-853C-1BD89211A1AC}" type="presParOf" srcId="{E05E1099-2072-4F20-90B1-EFE24F8E50F3}" destId="{699420FE-F41F-4C32-99FE-233B4B7919B9}" srcOrd="2" destOrd="0" presId="urn:microsoft.com/office/officeart/2008/layout/PictureAccentList"/>
    <dgm:cxn modelId="{16693F6F-D420-414C-A939-561263A99AB4}" type="presParOf" srcId="{699420FE-F41F-4C32-99FE-233B4B7919B9}" destId="{E4B51F5A-5038-402B-9F58-0C2D81EF8CF8}" srcOrd="0" destOrd="0" presId="urn:microsoft.com/office/officeart/2008/layout/PictureAccentList"/>
    <dgm:cxn modelId="{FB55D3E7-8C0C-4272-8A71-29EE1AAD08C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8F5A168-AC49-4E81-9CA8-8AF78F23BA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8B685F0-D0F8-4E7F-8220-ED5FC7E896AE}">
      <dgm:prSet phldrT="[Text]" custT="1"/>
      <dgm:spPr/>
      <dgm:t>
        <a:bodyPr/>
        <a:lstStyle/>
        <a:p>
          <a:r>
            <a:rPr lang="en-US" sz="3200" dirty="0" smtClean="0">
              <a:solidFill>
                <a:schemeClr val="bg1"/>
              </a:solidFill>
              <a:effectLst/>
              <a:latin typeface="+mn-lt"/>
              <a:ea typeface="+mn-ea"/>
              <a:cs typeface="+mn-cs"/>
            </a:rPr>
            <a:t>Romantic relationships</a:t>
          </a:r>
          <a:endParaRPr lang="en-US" sz="3200" dirty="0">
            <a:solidFill>
              <a:schemeClr val="bg1"/>
            </a:solidFill>
          </a:endParaRPr>
        </a:p>
      </dgm:t>
    </dgm:pt>
    <dgm:pt modelId="{CCDDFB3B-2EE4-4D0E-B189-50A2E051DB43}" type="parTrans" cxnId="{BAF8D6FE-4D89-4845-9EE1-D62DFA609979}">
      <dgm:prSet/>
      <dgm:spPr/>
      <dgm:t>
        <a:bodyPr/>
        <a:lstStyle/>
        <a:p>
          <a:endParaRPr lang="en-US" sz="3200">
            <a:solidFill>
              <a:schemeClr val="bg1"/>
            </a:solidFill>
          </a:endParaRPr>
        </a:p>
      </dgm:t>
    </dgm:pt>
    <dgm:pt modelId="{679B65F4-040C-4EF3-9C05-4E1797EE2EE3}" type="sibTrans" cxnId="{BAF8D6FE-4D89-4845-9EE1-D62DFA609979}">
      <dgm:prSet/>
      <dgm:spPr/>
      <dgm:t>
        <a:bodyPr/>
        <a:lstStyle/>
        <a:p>
          <a:endParaRPr lang="en-US" sz="3200">
            <a:solidFill>
              <a:schemeClr val="bg1"/>
            </a:solidFill>
          </a:endParaRPr>
        </a:p>
      </dgm:t>
    </dgm:pt>
    <dgm:pt modelId="{B4D488FE-C4E9-43B9-86FC-B75B10DFD32B}">
      <dgm:prSet phldrT="[Text]" custT="1"/>
      <dgm:spPr/>
      <dgm:t>
        <a:bodyPr/>
        <a:lstStyle/>
        <a:p>
          <a:r>
            <a:rPr lang="en-US" sz="3200" dirty="0" smtClean="0">
              <a:solidFill>
                <a:schemeClr val="bg1"/>
              </a:solidFill>
              <a:effectLst/>
              <a:latin typeface="+mn-lt"/>
              <a:ea typeface="+mn-ea"/>
              <a:cs typeface="+mn-cs"/>
            </a:rPr>
            <a:t>Family relationships </a:t>
          </a:r>
          <a:endParaRPr lang="en-US" sz="3200" dirty="0">
            <a:solidFill>
              <a:schemeClr val="bg1"/>
            </a:solidFill>
          </a:endParaRPr>
        </a:p>
      </dgm:t>
    </dgm:pt>
    <dgm:pt modelId="{E09F0815-00E3-4347-A4F4-36862C2A840F}" type="parTrans" cxnId="{7F42309B-F421-4608-BE64-5BA3FBE4384B}">
      <dgm:prSet/>
      <dgm:spPr/>
      <dgm:t>
        <a:bodyPr/>
        <a:lstStyle/>
        <a:p>
          <a:endParaRPr lang="en-US" sz="3200">
            <a:solidFill>
              <a:schemeClr val="bg1"/>
            </a:solidFill>
          </a:endParaRPr>
        </a:p>
      </dgm:t>
    </dgm:pt>
    <dgm:pt modelId="{AA4EFCAD-591E-47A2-A234-9FD768B2E712}" type="sibTrans" cxnId="{7F42309B-F421-4608-BE64-5BA3FBE4384B}">
      <dgm:prSet/>
      <dgm:spPr/>
      <dgm:t>
        <a:bodyPr/>
        <a:lstStyle/>
        <a:p>
          <a:endParaRPr lang="en-US" sz="3200">
            <a:solidFill>
              <a:schemeClr val="bg1"/>
            </a:solidFill>
          </a:endParaRPr>
        </a:p>
      </dgm:t>
    </dgm:pt>
    <dgm:pt modelId="{0413FA50-CB7A-46AF-9995-EC479543509D}">
      <dgm:prSet phldrT="[Text]" custT="1"/>
      <dgm:spPr/>
      <dgm:t>
        <a:bodyPr/>
        <a:lstStyle/>
        <a:p>
          <a:r>
            <a:rPr lang="en-US" sz="3200" dirty="0" smtClean="0">
              <a:solidFill>
                <a:schemeClr val="bg1"/>
              </a:solidFill>
              <a:effectLst/>
              <a:latin typeface="+mn-lt"/>
              <a:ea typeface="+mn-ea"/>
              <a:cs typeface="+mn-cs"/>
            </a:rPr>
            <a:t>Business or professional relationships</a:t>
          </a:r>
          <a:endParaRPr lang="en-US" sz="3200" dirty="0">
            <a:solidFill>
              <a:schemeClr val="bg1"/>
            </a:solidFill>
          </a:endParaRPr>
        </a:p>
      </dgm:t>
    </dgm:pt>
    <dgm:pt modelId="{DD0C30EB-029A-453D-B994-9026BF14D85D}" type="parTrans" cxnId="{0D21A201-249B-4D78-9C73-58A1AB4390FE}">
      <dgm:prSet/>
      <dgm:spPr/>
      <dgm:t>
        <a:bodyPr/>
        <a:lstStyle/>
        <a:p>
          <a:endParaRPr lang="en-US" sz="3200">
            <a:solidFill>
              <a:schemeClr val="bg1"/>
            </a:solidFill>
          </a:endParaRPr>
        </a:p>
      </dgm:t>
    </dgm:pt>
    <dgm:pt modelId="{213DB41A-74C6-45EA-9C5C-DDFF3853E7EA}" type="sibTrans" cxnId="{0D21A201-249B-4D78-9C73-58A1AB4390FE}">
      <dgm:prSet/>
      <dgm:spPr/>
      <dgm:t>
        <a:bodyPr/>
        <a:lstStyle/>
        <a:p>
          <a:endParaRPr lang="en-US" sz="3200">
            <a:solidFill>
              <a:schemeClr val="bg1"/>
            </a:solidFill>
          </a:endParaRPr>
        </a:p>
      </dgm:t>
    </dgm:pt>
    <dgm:pt modelId="{B89E13AC-45CF-41DC-A502-4F3A3473A383}" type="pres">
      <dgm:prSet presAssocID="{78F5A168-AC49-4E81-9CA8-8AF78F23BACA}" presName="linear" presStyleCnt="0">
        <dgm:presLayoutVars>
          <dgm:animLvl val="lvl"/>
          <dgm:resizeHandles val="exact"/>
        </dgm:presLayoutVars>
      </dgm:prSet>
      <dgm:spPr/>
      <dgm:t>
        <a:bodyPr/>
        <a:lstStyle/>
        <a:p>
          <a:endParaRPr lang="en-US"/>
        </a:p>
      </dgm:t>
    </dgm:pt>
    <dgm:pt modelId="{9F3F3C81-AE3A-43F2-B00C-3CDCFD1513CB}" type="pres">
      <dgm:prSet presAssocID="{78B685F0-D0F8-4E7F-8220-ED5FC7E896AE}" presName="parentText" presStyleLbl="node1" presStyleIdx="0" presStyleCnt="3">
        <dgm:presLayoutVars>
          <dgm:chMax val="0"/>
          <dgm:bulletEnabled val="1"/>
        </dgm:presLayoutVars>
      </dgm:prSet>
      <dgm:spPr/>
      <dgm:t>
        <a:bodyPr/>
        <a:lstStyle/>
        <a:p>
          <a:endParaRPr lang="en-US"/>
        </a:p>
      </dgm:t>
    </dgm:pt>
    <dgm:pt modelId="{B254303A-3BC4-404C-A249-C8E2B5D48012}" type="pres">
      <dgm:prSet presAssocID="{679B65F4-040C-4EF3-9C05-4E1797EE2EE3}" presName="spacer" presStyleCnt="0"/>
      <dgm:spPr/>
    </dgm:pt>
    <dgm:pt modelId="{166DD060-20B2-4805-8E8B-742CEC26CE8B}" type="pres">
      <dgm:prSet presAssocID="{B4D488FE-C4E9-43B9-86FC-B75B10DFD32B}" presName="parentText" presStyleLbl="node1" presStyleIdx="1" presStyleCnt="3" custLinFactNeighborX="370" custLinFactNeighborY="11656">
        <dgm:presLayoutVars>
          <dgm:chMax val="0"/>
          <dgm:bulletEnabled val="1"/>
        </dgm:presLayoutVars>
      </dgm:prSet>
      <dgm:spPr/>
      <dgm:t>
        <a:bodyPr/>
        <a:lstStyle/>
        <a:p>
          <a:endParaRPr lang="en-US"/>
        </a:p>
      </dgm:t>
    </dgm:pt>
    <dgm:pt modelId="{401A8CA0-5B38-4881-BC87-32564896B20B}" type="pres">
      <dgm:prSet presAssocID="{AA4EFCAD-591E-47A2-A234-9FD768B2E712}" presName="spacer" presStyleCnt="0"/>
      <dgm:spPr/>
    </dgm:pt>
    <dgm:pt modelId="{222D4709-8BE3-4B88-9B5C-7EE42E3C9A90}" type="pres">
      <dgm:prSet presAssocID="{0413FA50-CB7A-46AF-9995-EC479543509D}" presName="parentText" presStyleLbl="node1" presStyleIdx="2" presStyleCnt="3">
        <dgm:presLayoutVars>
          <dgm:chMax val="0"/>
          <dgm:bulletEnabled val="1"/>
        </dgm:presLayoutVars>
      </dgm:prSet>
      <dgm:spPr/>
      <dgm:t>
        <a:bodyPr/>
        <a:lstStyle/>
        <a:p>
          <a:endParaRPr lang="en-US"/>
        </a:p>
      </dgm:t>
    </dgm:pt>
  </dgm:ptLst>
  <dgm:cxnLst>
    <dgm:cxn modelId="{CBD39108-AE2C-4B0A-8ED0-296D6E301321}" type="presOf" srcId="{B4D488FE-C4E9-43B9-86FC-B75B10DFD32B}" destId="{166DD060-20B2-4805-8E8B-742CEC26CE8B}" srcOrd="0" destOrd="0" presId="urn:microsoft.com/office/officeart/2005/8/layout/vList2"/>
    <dgm:cxn modelId="{5BFABBD2-ED30-411B-8D60-18433C12B4ED}" type="presOf" srcId="{0413FA50-CB7A-46AF-9995-EC479543509D}" destId="{222D4709-8BE3-4B88-9B5C-7EE42E3C9A90}" srcOrd="0" destOrd="0" presId="urn:microsoft.com/office/officeart/2005/8/layout/vList2"/>
    <dgm:cxn modelId="{0D21A201-249B-4D78-9C73-58A1AB4390FE}" srcId="{78F5A168-AC49-4E81-9CA8-8AF78F23BACA}" destId="{0413FA50-CB7A-46AF-9995-EC479543509D}" srcOrd="2" destOrd="0" parTransId="{DD0C30EB-029A-453D-B994-9026BF14D85D}" sibTransId="{213DB41A-74C6-45EA-9C5C-DDFF3853E7EA}"/>
    <dgm:cxn modelId="{7F42309B-F421-4608-BE64-5BA3FBE4384B}" srcId="{78F5A168-AC49-4E81-9CA8-8AF78F23BACA}" destId="{B4D488FE-C4E9-43B9-86FC-B75B10DFD32B}" srcOrd="1" destOrd="0" parTransId="{E09F0815-00E3-4347-A4F4-36862C2A840F}" sibTransId="{AA4EFCAD-591E-47A2-A234-9FD768B2E712}"/>
    <dgm:cxn modelId="{53093D99-08F9-45A5-AAB4-5EF4EED91B84}" type="presOf" srcId="{78B685F0-D0F8-4E7F-8220-ED5FC7E896AE}" destId="{9F3F3C81-AE3A-43F2-B00C-3CDCFD1513CB}" srcOrd="0" destOrd="0" presId="urn:microsoft.com/office/officeart/2005/8/layout/vList2"/>
    <dgm:cxn modelId="{95700BB9-360D-4D32-BE38-112D6C61CAD1}" type="presOf" srcId="{78F5A168-AC49-4E81-9CA8-8AF78F23BACA}" destId="{B89E13AC-45CF-41DC-A502-4F3A3473A383}" srcOrd="0" destOrd="0" presId="urn:microsoft.com/office/officeart/2005/8/layout/vList2"/>
    <dgm:cxn modelId="{BAF8D6FE-4D89-4845-9EE1-D62DFA609979}" srcId="{78F5A168-AC49-4E81-9CA8-8AF78F23BACA}" destId="{78B685F0-D0F8-4E7F-8220-ED5FC7E896AE}" srcOrd="0" destOrd="0" parTransId="{CCDDFB3B-2EE4-4D0E-B189-50A2E051DB43}" sibTransId="{679B65F4-040C-4EF3-9C05-4E1797EE2EE3}"/>
    <dgm:cxn modelId="{02CA8AF4-289E-4239-89C7-ADABF24A2356}" type="presParOf" srcId="{B89E13AC-45CF-41DC-A502-4F3A3473A383}" destId="{9F3F3C81-AE3A-43F2-B00C-3CDCFD1513CB}" srcOrd="0" destOrd="0" presId="urn:microsoft.com/office/officeart/2005/8/layout/vList2"/>
    <dgm:cxn modelId="{714D5851-FB78-4310-B209-A77D5480CC72}" type="presParOf" srcId="{B89E13AC-45CF-41DC-A502-4F3A3473A383}" destId="{B254303A-3BC4-404C-A249-C8E2B5D48012}" srcOrd="1" destOrd="0" presId="urn:microsoft.com/office/officeart/2005/8/layout/vList2"/>
    <dgm:cxn modelId="{DC6AC818-1999-4775-BBCE-1F8BC7C22B53}" type="presParOf" srcId="{B89E13AC-45CF-41DC-A502-4F3A3473A383}" destId="{166DD060-20B2-4805-8E8B-742CEC26CE8B}" srcOrd="2" destOrd="0" presId="urn:microsoft.com/office/officeart/2005/8/layout/vList2"/>
    <dgm:cxn modelId="{2BB2920B-5DA7-4368-885C-305A1CA10D2F}" type="presParOf" srcId="{B89E13AC-45CF-41DC-A502-4F3A3473A383}" destId="{401A8CA0-5B38-4881-BC87-32564896B20B}" srcOrd="3" destOrd="0" presId="urn:microsoft.com/office/officeart/2005/8/layout/vList2"/>
    <dgm:cxn modelId="{880894CC-C481-4C5C-A820-AA781C529B06}" type="presParOf" srcId="{B89E13AC-45CF-41DC-A502-4F3A3473A383}" destId="{222D4709-8BE3-4B88-9B5C-7EE42E3C9A9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58D2C1B-03BE-43C6-8FEE-BC98E795A97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32509325-DF0D-4740-859A-1B9D77F04719}">
      <dgm:prSet phldrT="[Text]" custT="1"/>
      <dgm:spPr/>
      <dgm:t>
        <a:bodyPr/>
        <a:lstStyle/>
        <a:p>
          <a:pPr algn="l"/>
          <a:r>
            <a:rPr lang="en-US" sz="3200" dirty="0" smtClean="0"/>
            <a:t>Losing weight</a:t>
          </a:r>
          <a:endParaRPr lang="en-US" sz="3200" b="0" dirty="0"/>
        </a:p>
      </dgm:t>
    </dgm:pt>
    <dgm:pt modelId="{511D0191-1127-4F35-B442-06772F92B464}" type="parTrans" cxnId="{1DC84F80-F4B9-41E7-8B5C-4547612462D8}">
      <dgm:prSet/>
      <dgm:spPr/>
      <dgm:t>
        <a:bodyPr/>
        <a:lstStyle/>
        <a:p>
          <a:endParaRPr lang="en-US" sz="3200" b="0"/>
        </a:p>
      </dgm:t>
    </dgm:pt>
    <dgm:pt modelId="{39BA3C5B-91C8-47E1-BA4D-81987866710F}" type="sibTrans" cxnId="{1DC84F80-F4B9-41E7-8B5C-4547612462D8}">
      <dgm:prSet/>
      <dgm:spPr/>
      <dgm:t>
        <a:bodyPr/>
        <a:lstStyle/>
        <a:p>
          <a:endParaRPr lang="en-US" sz="3200" b="0"/>
        </a:p>
      </dgm:t>
    </dgm:pt>
    <dgm:pt modelId="{5ADD1C77-E94B-42D1-B843-5F07906BEDED}">
      <dgm:prSet phldrT="[Text]" custT="1"/>
      <dgm:spPr/>
      <dgm:t>
        <a:bodyPr/>
        <a:lstStyle/>
        <a:p>
          <a:pPr algn="l"/>
          <a:r>
            <a:rPr lang="en-US" sz="3200" dirty="0" smtClean="0"/>
            <a:t>Quit smoking</a:t>
          </a:r>
          <a:endParaRPr lang="en-US" sz="3200" b="0" dirty="0"/>
        </a:p>
      </dgm:t>
    </dgm:pt>
    <dgm:pt modelId="{208FE522-AEF6-45A4-BF86-A53F10292DC5}" type="parTrans" cxnId="{AA55D893-64F1-4F41-91F7-B16C347D9DDF}">
      <dgm:prSet/>
      <dgm:spPr/>
      <dgm:t>
        <a:bodyPr/>
        <a:lstStyle/>
        <a:p>
          <a:endParaRPr lang="en-US" sz="3200" b="0"/>
        </a:p>
      </dgm:t>
    </dgm:pt>
    <dgm:pt modelId="{2BC4A871-0478-46F1-B835-D07F0B342DDB}" type="sibTrans" cxnId="{AA55D893-64F1-4F41-91F7-B16C347D9DDF}">
      <dgm:prSet/>
      <dgm:spPr/>
      <dgm:t>
        <a:bodyPr/>
        <a:lstStyle/>
        <a:p>
          <a:endParaRPr lang="en-US" sz="3200" b="0"/>
        </a:p>
      </dgm:t>
    </dgm:pt>
    <dgm:pt modelId="{0BE8F233-4C88-46C6-92FE-B55494F25CE4}">
      <dgm:prSet phldrT="[Text]" custT="1"/>
      <dgm:spPr/>
      <dgm:t>
        <a:bodyPr/>
        <a:lstStyle/>
        <a:p>
          <a:pPr algn="l"/>
          <a:r>
            <a:rPr lang="en-US" sz="3200" dirty="0" smtClean="0"/>
            <a:t>Eating better</a:t>
          </a:r>
          <a:endParaRPr lang="en-US" sz="3200" b="0" dirty="0"/>
        </a:p>
      </dgm:t>
    </dgm:pt>
    <dgm:pt modelId="{2763542C-263A-4332-B6F9-74F64B588F4E}" type="parTrans" cxnId="{DEF61A3C-FBA9-4403-AA32-78424C6172E5}">
      <dgm:prSet/>
      <dgm:spPr/>
      <dgm:t>
        <a:bodyPr/>
        <a:lstStyle/>
        <a:p>
          <a:endParaRPr lang="en-US" sz="3200" b="0"/>
        </a:p>
      </dgm:t>
    </dgm:pt>
    <dgm:pt modelId="{E63C9A03-EAD6-44E5-AB3F-80459D2673BF}" type="sibTrans" cxnId="{DEF61A3C-FBA9-4403-AA32-78424C6172E5}">
      <dgm:prSet/>
      <dgm:spPr/>
      <dgm:t>
        <a:bodyPr/>
        <a:lstStyle/>
        <a:p>
          <a:endParaRPr lang="en-US" sz="3200" b="0"/>
        </a:p>
      </dgm:t>
    </dgm:pt>
    <dgm:pt modelId="{F2DCE6EB-4A89-4A2D-81DF-312E5324C354}" type="pres">
      <dgm:prSet presAssocID="{B58D2C1B-03BE-43C6-8FEE-BC98E795A97A}" presName="Name0" presStyleCnt="0">
        <dgm:presLayoutVars>
          <dgm:chMax val="7"/>
          <dgm:dir/>
          <dgm:animLvl val="lvl"/>
          <dgm:resizeHandles val="exact"/>
        </dgm:presLayoutVars>
      </dgm:prSet>
      <dgm:spPr/>
      <dgm:t>
        <a:bodyPr/>
        <a:lstStyle/>
        <a:p>
          <a:endParaRPr lang="en-US"/>
        </a:p>
      </dgm:t>
    </dgm:pt>
    <dgm:pt modelId="{86F5E150-C643-4733-B06C-E497BDBA2028}" type="pres">
      <dgm:prSet presAssocID="{32509325-DF0D-4740-859A-1B9D77F04719}" presName="circle1" presStyleLbl="node1" presStyleIdx="0" presStyleCnt="3"/>
      <dgm:spPr/>
    </dgm:pt>
    <dgm:pt modelId="{2B001460-7BD9-427B-AF96-45B4FB709C5A}" type="pres">
      <dgm:prSet presAssocID="{32509325-DF0D-4740-859A-1B9D77F04719}" presName="space" presStyleCnt="0"/>
      <dgm:spPr/>
    </dgm:pt>
    <dgm:pt modelId="{DC557C51-0335-46D1-B48F-559A1C1FA6BB}" type="pres">
      <dgm:prSet presAssocID="{32509325-DF0D-4740-859A-1B9D77F04719}" presName="rect1" presStyleLbl="alignAcc1" presStyleIdx="0" presStyleCnt="3"/>
      <dgm:spPr/>
      <dgm:t>
        <a:bodyPr/>
        <a:lstStyle/>
        <a:p>
          <a:endParaRPr lang="en-US"/>
        </a:p>
      </dgm:t>
    </dgm:pt>
    <dgm:pt modelId="{BDFCD931-88D0-47D5-92ED-06929B2B1B0C}" type="pres">
      <dgm:prSet presAssocID="{0BE8F233-4C88-46C6-92FE-B55494F25CE4}" presName="vertSpace2" presStyleLbl="node1" presStyleIdx="0" presStyleCnt="3"/>
      <dgm:spPr/>
    </dgm:pt>
    <dgm:pt modelId="{A4DFA4A7-D5C5-404A-8F1D-A85D1FD021A8}" type="pres">
      <dgm:prSet presAssocID="{0BE8F233-4C88-46C6-92FE-B55494F25CE4}" presName="circle2" presStyleLbl="node1" presStyleIdx="1" presStyleCnt="3"/>
      <dgm:spPr/>
    </dgm:pt>
    <dgm:pt modelId="{C01359CB-1F65-4A04-AB1B-C553F0EAF08A}" type="pres">
      <dgm:prSet presAssocID="{0BE8F233-4C88-46C6-92FE-B55494F25CE4}" presName="rect2" presStyleLbl="alignAcc1" presStyleIdx="1" presStyleCnt="3"/>
      <dgm:spPr/>
      <dgm:t>
        <a:bodyPr/>
        <a:lstStyle/>
        <a:p>
          <a:endParaRPr lang="en-US"/>
        </a:p>
      </dgm:t>
    </dgm:pt>
    <dgm:pt modelId="{74F75A56-4C39-4A81-A503-8DA3827C1430}" type="pres">
      <dgm:prSet presAssocID="{5ADD1C77-E94B-42D1-B843-5F07906BEDED}" presName="vertSpace3" presStyleLbl="node1" presStyleIdx="1" presStyleCnt="3"/>
      <dgm:spPr/>
    </dgm:pt>
    <dgm:pt modelId="{86D40497-8826-48F2-99A3-4CAC734E22C0}" type="pres">
      <dgm:prSet presAssocID="{5ADD1C77-E94B-42D1-B843-5F07906BEDED}" presName="circle3" presStyleLbl="node1" presStyleIdx="2" presStyleCnt="3"/>
      <dgm:spPr/>
    </dgm:pt>
    <dgm:pt modelId="{31D0F8C2-17E0-484F-81F2-73AD450E9BEB}" type="pres">
      <dgm:prSet presAssocID="{5ADD1C77-E94B-42D1-B843-5F07906BEDED}" presName="rect3" presStyleLbl="alignAcc1" presStyleIdx="2" presStyleCnt="3" custLinFactNeighborX="365" custLinFactNeighborY="2034"/>
      <dgm:spPr/>
      <dgm:t>
        <a:bodyPr/>
        <a:lstStyle/>
        <a:p>
          <a:endParaRPr lang="en-US"/>
        </a:p>
      </dgm:t>
    </dgm:pt>
    <dgm:pt modelId="{59B127BD-D78C-4DF3-AB4E-D176B94728B4}" type="pres">
      <dgm:prSet presAssocID="{32509325-DF0D-4740-859A-1B9D77F04719}" presName="rect1ParTxNoCh" presStyleLbl="alignAcc1" presStyleIdx="2" presStyleCnt="3">
        <dgm:presLayoutVars>
          <dgm:chMax val="1"/>
          <dgm:bulletEnabled val="1"/>
        </dgm:presLayoutVars>
      </dgm:prSet>
      <dgm:spPr/>
      <dgm:t>
        <a:bodyPr/>
        <a:lstStyle/>
        <a:p>
          <a:endParaRPr lang="en-US"/>
        </a:p>
      </dgm:t>
    </dgm:pt>
    <dgm:pt modelId="{17DF7F39-4B9B-4B25-B955-8CDEB6DF0C46}" type="pres">
      <dgm:prSet presAssocID="{0BE8F233-4C88-46C6-92FE-B55494F25CE4}" presName="rect2ParTxNoCh" presStyleLbl="alignAcc1" presStyleIdx="2" presStyleCnt="3">
        <dgm:presLayoutVars>
          <dgm:chMax val="1"/>
          <dgm:bulletEnabled val="1"/>
        </dgm:presLayoutVars>
      </dgm:prSet>
      <dgm:spPr/>
      <dgm:t>
        <a:bodyPr/>
        <a:lstStyle/>
        <a:p>
          <a:endParaRPr lang="en-US"/>
        </a:p>
      </dgm:t>
    </dgm:pt>
    <dgm:pt modelId="{D29276B5-5FAE-438D-A6F9-B31F5CD1C155}" type="pres">
      <dgm:prSet presAssocID="{5ADD1C77-E94B-42D1-B843-5F07906BEDED}" presName="rect3ParTxNoCh" presStyleLbl="alignAcc1" presStyleIdx="2" presStyleCnt="3">
        <dgm:presLayoutVars>
          <dgm:chMax val="1"/>
          <dgm:bulletEnabled val="1"/>
        </dgm:presLayoutVars>
      </dgm:prSet>
      <dgm:spPr/>
      <dgm:t>
        <a:bodyPr/>
        <a:lstStyle/>
        <a:p>
          <a:endParaRPr lang="en-US"/>
        </a:p>
      </dgm:t>
    </dgm:pt>
  </dgm:ptLst>
  <dgm:cxnLst>
    <dgm:cxn modelId="{503FA29A-7483-4002-B937-AB82E17C2355}" type="presOf" srcId="{5ADD1C77-E94B-42D1-B843-5F07906BEDED}" destId="{31D0F8C2-17E0-484F-81F2-73AD450E9BEB}" srcOrd="0" destOrd="0" presId="urn:microsoft.com/office/officeart/2005/8/layout/target3"/>
    <dgm:cxn modelId="{50249CAC-9C98-4679-8B00-677109748E3E}" type="presOf" srcId="{B58D2C1B-03BE-43C6-8FEE-BC98E795A97A}" destId="{F2DCE6EB-4A89-4A2D-81DF-312E5324C354}" srcOrd="0" destOrd="0" presId="urn:microsoft.com/office/officeart/2005/8/layout/target3"/>
    <dgm:cxn modelId="{7401567C-F99D-439F-8DF6-F430B39A6C7C}" type="presOf" srcId="{5ADD1C77-E94B-42D1-B843-5F07906BEDED}" destId="{D29276B5-5FAE-438D-A6F9-B31F5CD1C155}" srcOrd="1" destOrd="0" presId="urn:microsoft.com/office/officeart/2005/8/layout/target3"/>
    <dgm:cxn modelId="{0B36A78A-4D29-48A3-8B53-67D5EDB2D4B9}" type="presOf" srcId="{0BE8F233-4C88-46C6-92FE-B55494F25CE4}" destId="{17DF7F39-4B9B-4B25-B955-8CDEB6DF0C46}" srcOrd="1" destOrd="0" presId="urn:microsoft.com/office/officeart/2005/8/layout/target3"/>
    <dgm:cxn modelId="{1DC84F80-F4B9-41E7-8B5C-4547612462D8}" srcId="{B58D2C1B-03BE-43C6-8FEE-BC98E795A97A}" destId="{32509325-DF0D-4740-859A-1B9D77F04719}" srcOrd="0" destOrd="0" parTransId="{511D0191-1127-4F35-B442-06772F92B464}" sibTransId="{39BA3C5B-91C8-47E1-BA4D-81987866710F}"/>
    <dgm:cxn modelId="{52B13522-0B55-4886-B69D-A245B97AA7D6}" type="presOf" srcId="{0BE8F233-4C88-46C6-92FE-B55494F25CE4}" destId="{C01359CB-1F65-4A04-AB1B-C553F0EAF08A}" srcOrd="0" destOrd="0" presId="urn:microsoft.com/office/officeart/2005/8/layout/target3"/>
    <dgm:cxn modelId="{AA55D893-64F1-4F41-91F7-B16C347D9DDF}" srcId="{B58D2C1B-03BE-43C6-8FEE-BC98E795A97A}" destId="{5ADD1C77-E94B-42D1-B843-5F07906BEDED}" srcOrd="2" destOrd="0" parTransId="{208FE522-AEF6-45A4-BF86-A53F10292DC5}" sibTransId="{2BC4A871-0478-46F1-B835-D07F0B342DDB}"/>
    <dgm:cxn modelId="{DEF61A3C-FBA9-4403-AA32-78424C6172E5}" srcId="{B58D2C1B-03BE-43C6-8FEE-BC98E795A97A}" destId="{0BE8F233-4C88-46C6-92FE-B55494F25CE4}" srcOrd="1" destOrd="0" parTransId="{2763542C-263A-4332-B6F9-74F64B588F4E}" sibTransId="{E63C9A03-EAD6-44E5-AB3F-80459D2673BF}"/>
    <dgm:cxn modelId="{D30F0452-0AF1-42B8-B6D9-3499984963BD}" type="presOf" srcId="{32509325-DF0D-4740-859A-1B9D77F04719}" destId="{59B127BD-D78C-4DF3-AB4E-D176B94728B4}" srcOrd="1" destOrd="0" presId="urn:microsoft.com/office/officeart/2005/8/layout/target3"/>
    <dgm:cxn modelId="{CE2DDDE7-6EBA-45C5-9274-621B1F853E16}" type="presOf" srcId="{32509325-DF0D-4740-859A-1B9D77F04719}" destId="{DC557C51-0335-46D1-B48F-559A1C1FA6BB}" srcOrd="0" destOrd="0" presId="urn:microsoft.com/office/officeart/2005/8/layout/target3"/>
    <dgm:cxn modelId="{70E9FD1D-9681-4D69-AD4F-0AC0ADF45115}" type="presParOf" srcId="{F2DCE6EB-4A89-4A2D-81DF-312E5324C354}" destId="{86F5E150-C643-4733-B06C-E497BDBA2028}" srcOrd="0" destOrd="0" presId="urn:microsoft.com/office/officeart/2005/8/layout/target3"/>
    <dgm:cxn modelId="{8075E17C-D72B-46FF-8516-10033990D85C}" type="presParOf" srcId="{F2DCE6EB-4A89-4A2D-81DF-312E5324C354}" destId="{2B001460-7BD9-427B-AF96-45B4FB709C5A}" srcOrd="1" destOrd="0" presId="urn:microsoft.com/office/officeart/2005/8/layout/target3"/>
    <dgm:cxn modelId="{26FCE9C3-FAC8-44FE-837E-1E426D108941}" type="presParOf" srcId="{F2DCE6EB-4A89-4A2D-81DF-312E5324C354}" destId="{DC557C51-0335-46D1-B48F-559A1C1FA6BB}" srcOrd="2" destOrd="0" presId="urn:microsoft.com/office/officeart/2005/8/layout/target3"/>
    <dgm:cxn modelId="{0E107CC9-0388-4033-8CB0-679AE41383FE}" type="presParOf" srcId="{F2DCE6EB-4A89-4A2D-81DF-312E5324C354}" destId="{BDFCD931-88D0-47D5-92ED-06929B2B1B0C}" srcOrd="3" destOrd="0" presId="urn:microsoft.com/office/officeart/2005/8/layout/target3"/>
    <dgm:cxn modelId="{AAFBC813-FD77-4025-A903-23BED60B9AF8}" type="presParOf" srcId="{F2DCE6EB-4A89-4A2D-81DF-312E5324C354}" destId="{A4DFA4A7-D5C5-404A-8F1D-A85D1FD021A8}" srcOrd="4" destOrd="0" presId="urn:microsoft.com/office/officeart/2005/8/layout/target3"/>
    <dgm:cxn modelId="{D18C7BE3-FA0B-474C-87B7-B90E8D0A000D}" type="presParOf" srcId="{F2DCE6EB-4A89-4A2D-81DF-312E5324C354}" destId="{C01359CB-1F65-4A04-AB1B-C553F0EAF08A}" srcOrd="5" destOrd="0" presId="urn:microsoft.com/office/officeart/2005/8/layout/target3"/>
    <dgm:cxn modelId="{58377AB7-BA2F-4912-9F17-5BA6877106CB}" type="presParOf" srcId="{F2DCE6EB-4A89-4A2D-81DF-312E5324C354}" destId="{74F75A56-4C39-4A81-A503-8DA3827C1430}" srcOrd="6" destOrd="0" presId="urn:microsoft.com/office/officeart/2005/8/layout/target3"/>
    <dgm:cxn modelId="{BAF5CE23-728E-47B6-B8AE-F7CA12081C63}" type="presParOf" srcId="{F2DCE6EB-4A89-4A2D-81DF-312E5324C354}" destId="{86D40497-8826-48F2-99A3-4CAC734E22C0}" srcOrd="7" destOrd="0" presId="urn:microsoft.com/office/officeart/2005/8/layout/target3"/>
    <dgm:cxn modelId="{59B44D2F-271E-4640-9042-9222EEEC4D80}" type="presParOf" srcId="{F2DCE6EB-4A89-4A2D-81DF-312E5324C354}" destId="{31D0F8C2-17E0-484F-81F2-73AD450E9BEB}" srcOrd="8" destOrd="0" presId="urn:microsoft.com/office/officeart/2005/8/layout/target3"/>
    <dgm:cxn modelId="{08631EBA-6A0F-4677-9400-3150E3A1A7D7}" type="presParOf" srcId="{F2DCE6EB-4A89-4A2D-81DF-312E5324C354}" destId="{59B127BD-D78C-4DF3-AB4E-D176B94728B4}" srcOrd="9" destOrd="0" presId="urn:microsoft.com/office/officeart/2005/8/layout/target3"/>
    <dgm:cxn modelId="{A210490A-BAAB-46F1-B4DD-4116C9D1B65C}" type="presParOf" srcId="{F2DCE6EB-4A89-4A2D-81DF-312E5324C354}" destId="{17DF7F39-4B9B-4B25-B955-8CDEB6DF0C46}" srcOrd="10" destOrd="0" presId="urn:microsoft.com/office/officeart/2005/8/layout/target3"/>
    <dgm:cxn modelId="{21BFB97A-D9BD-40D0-AC36-E763EE3EC98C}" type="presParOf" srcId="{F2DCE6EB-4A89-4A2D-81DF-312E5324C354}" destId="{D29276B5-5FAE-438D-A6F9-B31F5CD1C15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0AE18D2-673E-4168-A776-833908BEE22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D938BAD-C074-4870-8B60-9CCED088380C}">
      <dgm:prSet phldrT="[Text]" custT="1"/>
      <dgm:spPr/>
      <dgm:t>
        <a:bodyPr/>
        <a:lstStyle/>
        <a:p>
          <a:r>
            <a:rPr lang="en-US" sz="3200" dirty="0" smtClean="0">
              <a:solidFill>
                <a:schemeClr val="bg1"/>
              </a:solidFill>
              <a:effectLst/>
              <a:latin typeface="+mn-lt"/>
              <a:ea typeface="+mn-ea"/>
              <a:cs typeface="+mn-cs"/>
            </a:rPr>
            <a:t>Utilizes communication tools</a:t>
          </a:r>
          <a:endParaRPr lang="en-US" sz="3200" dirty="0">
            <a:solidFill>
              <a:schemeClr val="bg1"/>
            </a:solidFill>
          </a:endParaRPr>
        </a:p>
      </dgm:t>
    </dgm:pt>
    <dgm:pt modelId="{8DF017E3-C545-4528-9D93-F3C7A38F816B}" type="parTrans" cxnId="{959992E0-402E-4FDD-9F92-8174E8DADED5}">
      <dgm:prSet/>
      <dgm:spPr/>
      <dgm:t>
        <a:bodyPr/>
        <a:lstStyle/>
        <a:p>
          <a:endParaRPr lang="en-US" sz="3200">
            <a:solidFill>
              <a:schemeClr val="bg1"/>
            </a:solidFill>
          </a:endParaRPr>
        </a:p>
      </dgm:t>
    </dgm:pt>
    <dgm:pt modelId="{9E8E645D-200D-4EBF-A430-26DB1E6CCBAC}" type="sibTrans" cxnId="{959992E0-402E-4FDD-9F92-8174E8DADED5}">
      <dgm:prSet/>
      <dgm:spPr/>
      <dgm:t>
        <a:bodyPr/>
        <a:lstStyle/>
        <a:p>
          <a:endParaRPr lang="en-US" sz="3200">
            <a:solidFill>
              <a:schemeClr val="bg1"/>
            </a:solidFill>
          </a:endParaRPr>
        </a:p>
      </dgm:t>
    </dgm:pt>
    <dgm:pt modelId="{8CDCD22A-4260-4493-8086-5B97A7D747D2}">
      <dgm:prSet phldrT="[Text]" custT="1"/>
      <dgm:spPr/>
      <dgm:t>
        <a:bodyPr/>
        <a:lstStyle/>
        <a:p>
          <a:r>
            <a:rPr lang="en-US" sz="3200" dirty="0" smtClean="0">
              <a:solidFill>
                <a:schemeClr val="bg1"/>
              </a:solidFill>
              <a:effectLst/>
              <a:latin typeface="+mn-lt"/>
              <a:ea typeface="+mn-ea"/>
              <a:cs typeface="+mn-cs"/>
            </a:rPr>
            <a:t>Encourages a child’s growth </a:t>
          </a:r>
          <a:endParaRPr lang="en-US" sz="3200" dirty="0">
            <a:solidFill>
              <a:schemeClr val="bg1"/>
            </a:solidFill>
          </a:endParaRPr>
        </a:p>
      </dgm:t>
    </dgm:pt>
    <dgm:pt modelId="{70A35E99-DD30-492B-A173-F7F3DDC1F460}" type="parTrans" cxnId="{631A8649-FEF8-4742-803C-75F5D3F7CD64}">
      <dgm:prSet/>
      <dgm:spPr/>
      <dgm:t>
        <a:bodyPr/>
        <a:lstStyle/>
        <a:p>
          <a:endParaRPr lang="en-US" sz="3200">
            <a:solidFill>
              <a:schemeClr val="bg1"/>
            </a:solidFill>
          </a:endParaRPr>
        </a:p>
      </dgm:t>
    </dgm:pt>
    <dgm:pt modelId="{434F5B79-57B6-415D-8F13-2D65FCB13161}" type="sibTrans" cxnId="{631A8649-FEF8-4742-803C-75F5D3F7CD64}">
      <dgm:prSet/>
      <dgm:spPr/>
      <dgm:t>
        <a:bodyPr/>
        <a:lstStyle/>
        <a:p>
          <a:endParaRPr lang="en-US" sz="3200">
            <a:solidFill>
              <a:schemeClr val="bg1"/>
            </a:solidFill>
          </a:endParaRPr>
        </a:p>
      </dgm:t>
    </dgm:pt>
    <dgm:pt modelId="{5D0D38FC-282E-4C73-A20B-00C41528E87E}">
      <dgm:prSet phldrT="[Text]" custT="1"/>
      <dgm:spPr/>
      <dgm:t>
        <a:bodyPr/>
        <a:lstStyle/>
        <a:p>
          <a:r>
            <a:rPr lang="en-US" sz="3200" dirty="0" smtClean="0">
              <a:solidFill>
                <a:schemeClr val="bg1"/>
              </a:solidFill>
              <a:effectLst/>
              <a:latin typeface="+mn-lt"/>
              <a:ea typeface="+mn-ea"/>
              <a:cs typeface="+mn-cs"/>
            </a:rPr>
            <a:t>Lends effective discipline methods</a:t>
          </a:r>
          <a:endParaRPr lang="en-US" sz="3200" dirty="0">
            <a:solidFill>
              <a:schemeClr val="bg1"/>
            </a:solidFill>
          </a:endParaRPr>
        </a:p>
      </dgm:t>
    </dgm:pt>
    <dgm:pt modelId="{C4065A14-3739-44F2-979E-B9A11E8D12B5}" type="parTrans" cxnId="{C08AC9C3-3CFD-4A65-9D5B-B0AFCE989B9F}">
      <dgm:prSet/>
      <dgm:spPr/>
      <dgm:t>
        <a:bodyPr/>
        <a:lstStyle/>
        <a:p>
          <a:endParaRPr lang="en-US" sz="3200">
            <a:solidFill>
              <a:schemeClr val="bg1"/>
            </a:solidFill>
          </a:endParaRPr>
        </a:p>
      </dgm:t>
    </dgm:pt>
    <dgm:pt modelId="{2950BCD2-6DE4-4177-B023-B62D78A9616D}" type="sibTrans" cxnId="{C08AC9C3-3CFD-4A65-9D5B-B0AFCE989B9F}">
      <dgm:prSet/>
      <dgm:spPr/>
      <dgm:t>
        <a:bodyPr/>
        <a:lstStyle/>
        <a:p>
          <a:endParaRPr lang="en-US" sz="3200">
            <a:solidFill>
              <a:schemeClr val="bg1"/>
            </a:solidFill>
          </a:endParaRPr>
        </a:p>
      </dgm:t>
    </dgm:pt>
    <dgm:pt modelId="{51C55348-4373-4E45-9CEA-F9CFD19993EE}" type="pres">
      <dgm:prSet presAssocID="{00AE18D2-673E-4168-A776-833908BEE222}" presName="diagram" presStyleCnt="0">
        <dgm:presLayoutVars>
          <dgm:dir/>
          <dgm:resizeHandles val="exact"/>
        </dgm:presLayoutVars>
      </dgm:prSet>
      <dgm:spPr/>
      <dgm:t>
        <a:bodyPr/>
        <a:lstStyle/>
        <a:p>
          <a:endParaRPr lang="en-US"/>
        </a:p>
      </dgm:t>
    </dgm:pt>
    <dgm:pt modelId="{711C11E3-5EC6-44AD-914B-FC94B0A51300}" type="pres">
      <dgm:prSet presAssocID="{8D938BAD-C074-4870-8B60-9CCED088380C}" presName="node" presStyleLbl="node1" presStyleIdx="0" presStyleCnt="3">
        <dgm:presLayoutVars>
          <dgm:bulletEnabled val="1"/>
        </dgm:presLayoutVars>
      </dgm:prSet>
      <dgm:spPr/>
      <dgm:t>
        <a:bodyPr/>
        <a:lstStyle/>
        <a:p>
          <a:endParaRPr lang="en-US"/>
        </a:p>
      </dgm:t>
    </dgm:pt>
    <dgm:pt modelId="{039ED7CC-FC9E-4BB9-93D6-3F156F9037F2}" type="pres">
      <dgm:prSet presAssocID="{9E8E645D-200D-4EBF-A430-26DB1E6CCBAC}" presName="sibTrans" presStyleCnt="0"/>
      <dgm:spPr/>
    </dgm:pt>
    <dgm:pt modelId="{CCCB0E6B-A00C-4F57-89BD-5B072E493D00}" type="pres">
      <dgm:prSet presAssocID="{8CDCD22A-4260-4493-8086-5B97A7D747D2}" presName="node" presStyleLbl="node1" presStyleIdx="1" presStyleCnt="3">
        <dgm:presLayoutVars>
          <dgm:bulletEnabled val="1"/>
        </dgm:presLayoutVars>
      </dgm:prSet>
      <dgm:spPr/>
      <dgm:t>
        <a:bodyPr/>
        <a:lstStyle/>
        <a:p>
          <a:endParaRPr lang="en-US"/>
        </a:p>
      </dgm:t>
    </dgm:pt>
    <dgm:pt modelId="{EDD9A710-0392-4A57-95CB-540BE4C9F94C}" type="pres">
      <dgm:prSet presAssocID="{434F5B79-57B6-415D-8F13-2D65FCB13161}" presName="sibTrans" presStyleCnt="0"/>
      <dgm:spPr/>
    </dgm:pt>
    <dgm:pt modelId="{545ECC2F-137A-43B2-AB09-6C7D51A90977}" type="pres">
      <dgm:prSet presAssocID="{5D0D38FC-282E-4C73-A20B-00C41528E87E}" presName="node" presStyleLbl="node1" presStyleIdx="2" presStyleCnt="3">
        <dgm:presLayoutVars>
          <dgm:bulletEnabled val="1"/>
        </dgm:presLayoutVars>
      </dgm:prSet>
      <dgm:spPr/>
      <dgm:t>
        <a:bodyPr/>
        <a:lstStyle/>
        <a:p>
          <a:endParaRPr lang="en-US"/>
        </a:p>
      </dgm:t>
    </dgm:pt>
  </dgm:ptLst>
  <dgm:cxnLst>
    <dgm:cxn modelId="{6DB41AB3-C2AF-4ED3-9C36-182F83D0B320}" type="presOf" srcId="{8CDCD22A-4260-4493-8086-5B97A7D747D2}" destId="{CCCB0E6B-A00C-4F57-89BD-5B072E493D00}" srcOrd="0" destOrd="0" presId="urn:microsoft.com/office/officeart/2005/8/layout/default"/>
    <dgm:cxn modelId="{631A8649-FEF8-4742-803C-75F5D3F7CD64}" srcId="{00AE18D2-673E-4168-A776-833908BEE222}" destId="{8CDCD22A-4260-4493-8086-5B97A7D747D2}" srcOrd="1" destOrd="0" parTransId="{70A35E99-DD30-492B-A173-F7F3DDC1F460}" sibTransId="{434F5B79-57B6-415D-8F13-2D65FCB13161}"/>
    <dgm:cxn modelId="{959992E0-402E-4FDD-9F92-8174E8DADED5}" srcId="{00AE18D2-673E-4168-A776-833908BEE222}" destId="{8D938BAD-C074-4870-8B60-9CCED088380C}" srcOrd="0" destOrd="0" parTransId="{8DF017E3-C545-4528-9D93-F3C7A38F816B}" sibTransId="{9E8E645D-200D-4EBF-A430-26DB1E6CCBAC}"/>
    <dgm:cxn modelId="{B909291C-8212-4716-9404-402FB29CE6D6}" type="presOf" srcId="{00AE18D2-673E-4168-A776-833908BEE222}" destId="{51C55348-4373-4E45-9CEA-F9CFD19993EE}" srcOrd="0" destOrd="0" presId="urn:microsoft.com/office/officeart/2005/8/layout/default"/>
    <dgm:cxn modelId="{33C4F891-F27C-4602-AB88-5244F1CE831B}" type="presOf" srcId="{5D0D38FC-282E-4C73-A20B-00C41528E87E}" destId="{545ECC2F-137A-43B2-AB09-6C7D51A90977}" srcOrd="0" destOrd="0" presId="urn:microsoft.com/office/officeart/2005/8/layout/default"/>
    <dgm:cxn modelId="{C08AC9C3-3CFD-4A65-9D5B-B0AFCE989B9F}" srcId="{00AE18D2-673E-4168-A776-833908BEE222}" destId="{5D0D38FC-282E-4C73-A20B-00C41528E87E}" srcOrd="2" destOrd="0" parTransId="{C4065A14-3739-44F2-979E-B9A11E8D12B5}" sibTransId="{2950BCD2-6DE4-4177-B023-B62D78A9616D}"/>
    <dgm:cxn modelId="{CE23FF61-3AE8-4D04-A795-596E5554213D}" type="presOf" srcId="{8D938BAD-C074-4870-8B60-9CCED088380C}" destId="{711C11E3-5EC6-44AD-914B-FC94B0A51300}" srcOrd="0" destOrd="0" presId="urn:microsoft.com/office/officeart/2005/8/layout/default"/>
    <dgm:cxn modelId="{967FFE61-C330-4EC7-A073-60CE89D97419}" type="presParOf" srcId="{51C55348-4373-4E45-9CEA-F9CFD19993EE}" destId="{711C11E3-5EC6-44AD-914B-FC94B0A51300}" srcOrd="0" destOrd="0" presId="urn:microsoft.com/office/officeart/2005/8/layout/default"/>
    <dgm:cxn modelId="{E813356B-FD64-4551-80D7-0EB49ADF4A3B}" type="presParOf" srcId="{51C55348-4373-4E45-9CEA-F9CFD19993EE}" destId="{039ED7CC-FC9E-4BB9-93D6-3F156F9037F2}" srcOrd="1" destOrd="0" presId="urn:microsoft.com/office/officeart/2005/8/layout/default"/>
    <dgm:cxn modelId="{DE4CD1C7-4BCE-4F19-8B23-DD06C6A33C35}" type="presParOf" srcId="{51C55348-4373-4E45-9CEA-F9CFD19993EE}" destId="{CCCB0E6B-A00C-4F57-89BD-5B072E493D00}" srcOrd="2" destOrd="0" presId="urn:microsoft.com/office/officeart/2005/8/layout/default"/>
    <dgm:cxn modelId="{65AD89C1-9DB6-418A-B477-12688F757407}" type="presParOf" srcId="{51C55348-4373-4E45-9CEA-F9CFD19993EE}" destId="{EDD9A710-0392-4A57-95CB-540BE4C9F94C}" srcOrd="3" destOrd="0" presId="urn:microsoft.com/office/officeart/2005/8/layout/default"/>
    <dgm:cxn modelId="{A06CD52E-A199-4D2F-BD13-9B2AEA352F55}" type="presParOf" srcId="{51C55348-4373-4E45-9CEA-F9CFD19993EE}" destId="{545ECC2F-137A-43B2-AB09-6C7D51A90977}"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CBDA1CB-7F10-44EA-BB3D-A44E0A9BC1F1}" type="doc">
      <dgm:prSet loTypeId="urn:diagrams.loki3.com/VaryingWidthList+Icon" loCatId="list" qsTypeId="urn:microsoft.com/office/officeart/2005/8/quickstyle/simple1" qsCatId="simple" csTypeId="urn:microsoft.com/office/officeart/2005/8/colors/colorful1" csCatId="colorful" phldr="1"/>
      <dgm:spPr/>
    </dgm:pt>
    <dgm:pt modelId="{805C5DD3-8FB5-4559-A22D-144385F0E649}">
      <dgm:prSet phldrT="[Text]" custT="1"/>
      <dgm:spPr/>
      <dgm:t>
        <a:bodyPr/>
        <a:lstStyle/>
        <a:p>
          <a:r>
            <a:rPr lang="en-US" sz="3200" dirty="0" smtClean="0">
              <a:solidFill>
                <a:schemeClr val="bg1"/>
              </a:solidFill>
              <a:effectLst/>
              <a:latin typeface="+mn-lt"/>
              <a:ea typeface="+mn-ea"/>
              <a:cs typeface="+mn-cs"/>
            </a:rPr>
            <a:t>Connection with the soul</a:t>
          </a:r>
          <a:endParaRPr lang="en-US" sz="3200" dirty="0">
            <a:solidFill>
              <a:schemeClr val="bg1"/>
            </a:solidFill>
          </a:endParaRPr>
        </a:p>
      </dgm:t>
    </dgm:pt>
    <dgm:pt modelId="{08677828-8DCE-4FFC-A7AC-1F9479DA1673}" type="parTrans" cxnId="{A7A9DEDB-5DBE-467D-B652-79DD9903B069}">
      <dgm:prSet/>
      <dgm:spPr/>
      <dgm:t>
        <a:bodyPr/>
        <a:lstStyle/>
        <a:p>
          <a:endParaRPr lang="en-US" sz="3200">
            <a:solidFill>
              <a:schemeClr val="bg1"/>
            </a:solidFill>
          </a:endParaRPr>
        </a:p>
      </dgm:t>
    </dgm:pt>
    <dgm:pt modelId="{6D929EA7-8325-4D7B-B717-CFD1A9BDAF75}" type="sibTrans" cxnId="{A7A9DEDB-5DBE-467D-B652-79DD9903B069}">
      <dgm:prSet/>
      <dgm:spPr/>
      <dgm:t>
        <a:bodyPr/>
        <a:lstStyle/>
        <a:p>
          <a:endParaRPr lang="en-US" sz="3200">
            <a:solidFill>
              <a:schemeClr val="bg1"/>
            </a:solidFill>
          </a:endParaRPr>
        </a:p>
      </dgm:t>
    </dgm:pt>
    <dgm:pt modelId="{47CFB88D-9EE8-43A2-A045-6D95C65F4FAC}">
      <dgm:prSet phldrT="[Text]" custT="1"/>
      <dgm:spPr/>
      <dgm:t>
        <a:bodyPr/>
        <a:lstStyle/>
        <a:p>
          <a:r>
            <a:rPr lang="en-US" sz="3200" dirty="0" smtClean="0">
              <a:solidFill>
                <a:schemeClr val="bg1"/>
              </a:solidFill>
              <a:effectLst/>
              <a:latin typeface="+mn-lt"/>
              <a:ea typeface="+mn-ea"/>
              <a:cs typeface="+mn-cs"/>
            </a:rPr>
            <a:t>Finding one’s self</a:t>
          </a:r>
          <a:endParaRPr lang="en-US" sz="3200" dirty="0">
            <a:solidFill>
              <a:schemeClr val="bg1"/>
            </a:solidFill>
          </a:endParaRPr>
        </a:p>
      </dgm:t>
    </dgm:pt>
    <dgm:pt modelId="{66ED5129-6D59-4681-A788-53FB28CBA2C6}" type="parTrans" cxnId="{C18ACDC9-844E-4067-9136-D72301887923}">
      <dgm:prSet/>
      <dgm:spPr/>
      <dgm:t>
        <a:bodyPr/>
        <a:lstStyle/>
        <a:p>
          <a:endParaRPr lang="en-US" sz="3200">
            <a:solidFill>
              <a:schemeClr val="bg1"/>
            </a:solidFill>
          </a:endParaRPr>
        </a:p>
      </dgm:t>
    </dgm:pt>
    <dgm:pt modelId="{5C15FA9A-6005-44F0-8533-65AF759925A4}" type="sibTrans" cxnId="{C18ACDC9-844E-4067-9136-D72301887923}">
      <dgm:prSet/>
      <dgm:spPr/>
      <dgm:t>
        <a:bodyPr/>
        <a:lstStyle/>
        <a:p>
          <a:endParaRPr lang="en-US" sz="3200">
            <a:solidFill>
              <a:schemeClr val="bg1"/>
            </a:solidFill>
          </a:endParaRPr>
        </a:p>
      </dgm:t>
    </dgm:pt>
    <dgm:pt modelId="{6934FF78-3E3A-4974-A80B-22F503A5FCE0}">
      <dgm:prSet phldrT="[Text]" custT="1"/>
      <dgm:spPr/>
      <dgm:t>
        <a:bodyPr/>
        <a:lstStyle/>
        <a:p>
          <a:r>
            <a:rPr lang="en-US" sz="3200" dirty="0" smtClean="0">
              <a:solidFill>
                <a:schemeClr val="bg1"/>
              </a:solidFill>
            </a:rPr>
            <a:t>Creating life from within</a:t>
          </a:r>
          <a:endParaRPr lang="en-US" sz="3200" dirty="0">
            <a:solidFill>
              <a:schemeClr val="bg1"/>
            </a:solidFill>
          </a:endParaRPr>
        </a:p>
      </dgm:t>
    </dgm:pt>
    <dgm:pt modelId="{331FECE1-8629-4AC5-927A-F1C1FC3DB474}" type="parTrans" cxnId="{76753CA1-A22B-43AD-A3A6-317D69BFF41D}">
      <dgm:prSet/>
      <dgm:spPr/>
      <dgm:t>
        <a:bodyPr/>
        <a:lstStyle/>
        <a:p>
          <a:endParaRPr lang="en-US" sz="3200">
            <a:solidFill>
              <a:schemeClr val="bg1"/>
            </a:solidFill>
          </a:endParaRPr>
        </a:p>
      </dgm:t>
    </dgm:pt>
    <dgm:pt modelId="{526A9268-699C-410F-97CB-E05F2BE0591D}" type="sibTrans" cxnId="{76753CA1-A22B-43AD-A3A6-317D69BFF41D}">
      <dgm:prSet/>
      <dgm:spPr/>
      <dgm:t>
        <a:bodyPr/>
        <a:lstStyle/>
        <a:p>
          <a:endParaRPr lang="en-US" sz="3200">
            <a:solidFill>
              <a:schemeClr val="bg1"/>
            </a:solidFill>
          </a:endParaRPr>
        </a:p>
      </dgm:t>
    </dgm:pt>
    <dgm:pt modelId="{A555464B-0FB9-4930-855A-C5A94FDCE66E}" type="pres">
      <dgm:prSet presAssocID="{9CBDA1CB-7F10-44EA-BB3D-A44E0A9BC1F1}" presName="Name0" presStyleCnt="0">
        <dgm:presLayoutVars>
          <dgm:resizeHandles/>
        </dgm:presLayoutVars>
      </dgm:prSet>
      <dgm:spPr/>
    </dgm:pt>
    <dgm:pt modelId="{380A55AE-0567-41E7-82B5-40533C4BF090}" type="pres">
      <dgm:prSet presAssocID="{805C5DD3-8FB5-4559-A22D-144385F0E649}" presName="text" presStyleLbl="node1" presStyleIdx="0" presStyleCnt="3" custScaleX="456654" custLinFactNeighborX="273" custLinFactNeighborY="-3029">
        <dgm:presLayoutVars>
          <dgm:bulletEnabled val="1"/>
        </dgm:presLayoutVars>
      </dgm:prSet>
      <dgm:spPr/>
      <dgm:t>
        <a:bodyPr/>
        <a:lstStyle/>
        <a:p>
          <a:endParaRPr lang="en-US"/>
        </a:p>
      </dgm:t>
    </dgm:pt>
    <dgm:pt modelId="{14C39603-9779-4FE5-B023-17228B7EC581}" type="pres">
      <dgm:prSet presAssocID="{6D929EA7-8325-4D7B-B717-CFD1A9BDAF75}" presName="space" presStyleCnt="0"/>
      <dgm:spPr/>
    </dgm:pt>
    <dgm:pt modelId="{51F6E930-6B94-4AE9-915D-364A64A444BB}" type="pres">
      <dgm:prSet presAssocID="{47CFB88D-9EE8-43A2-A045-6D95C65F4FAC}" presName="text" presStyleLbl="node1" presStyleIdx="1" presStyleCnt="3" custScaleX="481263">
        <dgm:presLayoutVars>
          <dgm:bulletEnabled val="1"/>
        </dgm:presLayoutVars>
      </dgm:prSet>
      <dgm:spPr/>
      <dgm:t>
        <a:bodyPr/>
        <a:lstStyle/>
        <a:p>
          <a:endParaRPr lang="en-US"/>
        </a:p>
      </dgm:t>
    </dgm:pt>
    <dgm:pt modelId="{F71EF30B-7D7E-4F08-B36D-8A0D39DC1779}" type="pres">
      <dgm:prSet presAssocID="{5C15FA9A-6005-44F0-8533-65AF759925A4}" presName="space" presStyleCnt="0"/>
      <dgm:spPr/>
    </dgm:pt>
    <dgm:pt modelId="{044E8613-90CD-464F-96B5-C7B0564B4074}" type="pres">
      <dgm:prSet presAssocID="{6934FF78-3E3A-4974-A80B-22F503A5FCE0}" presName="text" presStyleLbl="node1" presStyleIdx="2" presStyleCnt="3" custScaleX="1143000">
        <dgm:presLayoutVars>
          <dgm:bulletEnabled val="1"/>
        </dgm:presLayoutVars>
      </dgm:prSet>
      <dgm:spPr/>
      <dgm:t>
        <a:bodyPr/>
        <a:lstStyle/>
        <a:p>
          <a:endParaRPr lang="en-US"/>
        </a:p>
      </dgm:t>
    </dgm:pt>
  </dgm:ptLst>
  <dgm:cxnLst>
    <dgm:cxn modelId="{A7A9DEDB-5DBE-467D-B652-79DD9903B069}" srcId="{9CBDA1CB-7F10-44EA-BB3D-A44E0A9BC1F1}" destId="{805C5DD3-8FB5-4559-A22D-144385F0E649}" srcOrd="0" destOrd="0" parTransId="{08677828-8DCE-4FFC-A7AC-1F9479DA1673}" sibTransId="{6D929EA7-8325-4D7B-B717-CFD1A9BDAF75}"/>
    <dgm:cxn modelId="{21C83CBC-C454-4F77-A559-0A4D2D67670A}" type="presOf" srcId="{805C5DD3-8FB5-4559-A22D-144385F0E649}" destId="{380A55AE-0567-41E7-82B5-40533C4BF090}" srcOrd="0" destOrd="0" presId="urn:diagrams.loki3.com/VaryingWidthList+Icon"/>
    <dgm:cxn modelId="{F6E04461-7656-4D7B-8C55-B665FDB29310}" type="presOf" srcId="{9CBDA1CB-7F10-44EA-BB3D-A44E0A9BC1F1}" destId="{A555464B-0FB9-4930-855A-C5A94FDCE66E}" srcOrd="0" destOrd="0" presId="urn:diagrams.loki3.com/VaryingWidthList+Icon"/>
    <dgm:cxn modelId="{76753CA1-A22B-43AD-A3A6-317D69BFF41D}" srcId="{9CBDA1CB-7F10-44EA-BB3D-A44E0A9BC1F1}" destId="{6934FF78-3E3A-4974-A80B-22F503A5FCE0}" srcOrd="2" destOrd="0" parTransId="{331FECE1-8629-4AC5-927A-F1C1FC3DB474}" sibTransId="{526A9268-699C-410F-97CB-E05F2BE0591D}"/>
    <dgm:cxn modelId="{C18ACDC9-844E-4067-9136-D72301887923}" srcId="{9CBDA1CB-7F10-44EA-BB3D-A44E0A9BC1F1}" destId="{47CFB88D-9EE8-43A2-A045-6D95C65F4FAC}" srcOrd="1" destOrd="0" parTransId="{66ED5129-6D59-4681-A788-53FB28CBA2C6}" sibTransId="{5C15FA9A-6005-44F0-8533-65AF759925A4}"/>
    <dgm:cxn modelId="{9B3BE52C-2004-4EAD-BF9F-8D7BEC859900}" type="presOf" srcId="{6934FF78-3E3A-4974-A80B-22F503A5FCE0}" destId="{044E8613-90CD-464F-96B5-C7B0564B4074}" srcOrd="0" destOrd="0" presId="urn:diagrams.loki3.com/VaryingWidthList+Icon"/>
    <dgm:cxn modelId="{F0357BAA-A8AB-4B08-9518-BE7241BCE6C4}" type="presOf" srcId="{47CFB88D-9EE8-43A2-A045-6D95C65F4FAC}" destId="{51F6E930-6B94-4AE9-915D-364A64A444BB}" srcOrd="0" destOrd="0" presId="urn:diagrams.loki3.com/VaryingWidthList+Icon"/>
    <dgm:cxn modelId="{7A94CDA0-0B6B-4136-A0CF-547613C2EDE0}" type="presParOf" srcId="{A555464B-0FB9-4930-855A-C5A94FDCE66E}" destId="{380A55AE-0567-41E7-82B5-40533C4BF090}" srcOrd="0" destOrd="0" presId="urn:diagrams.loki3.com/VaryingWidthList+Icon"/>
    <dgm:cxn modelId="{688D7D9E-AB6A-4D11-833B-AA44F590A1FC}" type="presParOf" srcId="{A555464B-0FB9-4930-855A-C5A94FDCE66E}" destId="{14C39603-9779-4FE5-B023-17228B7EC581}" srcOrd="1" destOrd="0" presId="urn:diagrams.loki3.com/VaryingWidthList+Icon"/>
    <dgm:cxn modelId="{2F1CA9C9-3D7E-448B-A2F6-3E61D996EF43}" type="presParOf" srcId="{A555464B-0FB9-4930-855A-C5A94FDCE66E}" destId="{51F6E930-6B94-4AE9-915D-364A64A444BB}" srcOrd="2" destOrd="0" presId="urn:diagrams.loki3.com/VaryingWidthList+Icon"/>
    <dgm:cxn modelId="{A0546AAC-1041-433B-AECA-877421092CFC}" type="presParOf" srcId="{A555464B-0FB9-4930-855A-C5A94FDCE66E}" destId="{F71EF30B-7D7E-4F08-B36D-8A0D39DC1779}" srcOrd="3" destOrd="0" presId="urn:diagrams.loki3.com/VaryingWidthList+Icon"/>
    <dgm:cxn modelId="{AA80DDDA-45A6-42EC-9BF6-4C24CA02D056}" type="presParOf" srcId="{A555464B-0FB9-4930-855A-C5A94FDCE66E}" destId="{044E8613-90CD-464F-96B5-C7B0564B407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Bill was speaking with a coworker, Susan, about  his personal life problems </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He talked about the problems with his wife and daughter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smtClean="0">
              <a:solidFill>
                <a:schemeClr val="bg1"/>
              </a:solidFill>
              <a:effectLst/>
              <a:latin typeface="+mn-lt"/>
              <a:ea typeface="+mn-ea"/>
              <a:cs typeface="+mn-cs"/>
            </a:rPr>
            <a:t>Susan suggested he see a family and parenting life coach</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smtClean="0">
              <a:solidFill>
                <a:schemeClr val="bg1"/>
              </a:solidFill>
              <a:effectLst/>
              <a:latin typeface="+mn-lt"/>
              <a:ea typeface="+mn-ea"/>
              <a:cs typeface="+mn-cs"/>
            </a:rPr>
            <a:t>Bill agreed and said he would find the specialized life coach right away</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alpha val="9900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6A132935-CCE3-4B15-8D16-9E91F47A3F6A}" type="presOf" srcId="{181325FE-B485-4460-A2E5-76DC90EC1434}" destId="{A8C81E62-673C-47B8-BE83-FBDEF4F87162}" srcOrd="0" destOrd="0" presId="urn:microsoft.com/office/officeart/2008/layout/PictureAccentList"/>
    <dgm:cxn modelId="{D8AFE2DA-EA82-46CD-9AF9-F9BD754D6870}" type="presOf" srcId="{CFF21C87-3E94-49B9-A2DB-69D4BD3747EC}" destId="{D2982C0A-1F65-4923-99BC-CFA63435FD48}"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760C6723-2653-498F-AB7E-481626C36616}" type="presOf" srcId="{3FAF1F68-0AE9-4A2A-9CFE-583B9359D0CA}" destId="{54796DA8-267B-4C6E-B615-157312E52E6F}" srcOrd="0" destOrd="0" presId="urn:microsoft.com/office/officeart/2008/layout/PictureAccentList"/>
    <dgm:cxn modelId="{9A866715-3A1C-49D8-8F8B-487703A9F0D2}" type="presOf" srcId="{BC0324F0-DACA-4C29-A6D2-82694E2FD70F}" destId="{BBED3512-8F77-4C85-8195-77FB7F2D2A65}"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E7ADAAC0-4BBC-4E2F-9D73-4290B7B617D6}"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BE6EE900-DF20-41C7-9BD7-9A18DBC5A09B}" type="presParOf" srcId="{A8C81E62-673C-47B8-BE83-FBDEF4F87162}" destId="{AE2C6FF1-1FA7-4023-95AD-5DF16039A1D8}" srcOrd="0" destOrd="0" presId="urn:microsoft.com/office/officeart/2008/layout/PictureAccentList"/>
    <dgm:cxn modelId="{6AA5008D-E553-4F02-B3FE-71BF20BD472A}" type="presParOf" srcId="{AE2C6FF1-1FA7-4023-95AD-5DF16039A1D8}" destId="{10859436-170F-421A-AB99-366FCF9C09FB}" srcOrd="0" destOrd="0" presId="urn:microsoft.com/office/officeart/2008/layout/PictureAccentList"/>
    <dgm:cxn modelId="{04F1C534-26FD-49AC-AFCB-2426433B0443}" type="presParOf" srcId="{10859436-170F-421A-AB99-366FCF9C09FB}" destId="{459D425F-8305-45F1-B5C0-3395FDE6B1C6}" srcOrd="0" destOrd="0" presId="urn:microsoft.com/office/officeart/2008/layout/PictureAccentList"/>
    <dgm:cxn modelId="{362BF12D-C6EA-4B7B-B9A7-F257274214D7}" type="presParOf" srcId="{AE2C6FF1-1FA7-4023-95AD-5DF16039A1D8}" destId="{E05E1099-2072-4F20-90B1-EFE24F8E50F3}" srcOrd="1" destOrd="0" presId="urn:microsoft.com/office/officeart/2008/layout/PictureAccentList"/>
    <dgm:cxn modelId="{AC17C27F-56A2-4D07-B68D-02A223170DE2}" type="presParOf" srcId="{E05E1099-2072-4F20-90B1-EFE24F8E50F3}" destId="{6C8544D0-54C9-4D6C-B8C3-71DF56E4417E}" srcOrd="0" destOrd="0" presId="urn:microsoft.com/office/officeart/2008/layout/PictureAccentList"/>
    <dgm:cxn modelId="{6CFB5B00-B0BE-4FAD-A66F-7549AFEA5FEF}" type="presParOf" srcId="{6C8544D0-54C9-4D6C-B8C3-71DF56E4417E}" destId="{F766F400-10AA-4985-9780-61220982860E}" srcOrd="0" destOrd="0" presId="urn:microsoft.com/office/officeart/2008/layout/PictureAccentList"/>
    <dgm:cxn modelId="{EC1FFFB2-C179-4B44-B380-CC46143DB075}" type="presParOf" srcId="{6C8544D0-54C9-4D6C-B8C3-71DF56E4417E}" destId="{BBED3512-8F77-4C85-8195-77FB7F2D2A65}" srcOrd="1" destOrd="0" presId="urn:microsoft.com/office/officeart/2008/layout/PictureAccentList"/>
    <dgm:cxn modelId="{1627601D-9F81-4CB0-8873-748E1D9E074F}" type="presParOf" srcId="{E05E1099-2072-4F20-90B1-EFE24F8E50F3}" destId="{144AF5E4-30FE-4EEB-AF3A-92BA565F6505}" srcOrd="1" destOrd="0" presId="urn:microsoft.com/office/officeart/2008/layout/PictureAccentList"/>
    <dgm:cxn modelId="{846528AD-6F3E-46A9-AD22-5817C1B8EF2C}" type="presParOf" srcId="{144AF5E4-30FE-4EEB-AF3A-92BA565F6505}" destId="{45BBF6D2-BC6A-4AF9-AA7C-350AB2C7495D}" srcOrd="0" destOrd="0" presId="urn:microsoft.com/office/officeart/2008/layout/PictureAccentList"/>
    <dgm:cxn modelId="{E7C1469A-8E13-42BD-815A-06A9E8532952}" type="presParOf" srcId="{144AF5E4-30FE-4EEB-AF3A-92BA565F6505}" destId="{54796DA8-267B-4C6E-B615-157312E52E6F}" srcOrd="1" destOrd="0" presId="urn:microsoft.com/office/officeart/2008/layout/PictureAccentList"/>
    <dgm:cxn modelId="{9515FFBA-41BB-4D79-ADFD-FC29856F01C5}" type="presParOf" srcId="{E05E1099-2072-4F20-90B1-EFE24F8E50F3}" destId="{699420FE-F41F-4C32-99FE-233B4B7919B9}" srcOrd="2" destOrd="0" presId="urn:microsoft.com/office/officeart/2008/layout/PictureAccentList"/>
    <dgm:cxn modelId="{C748070E-393B-4D72-A482-ACD1EDEA41E6}" type="presParOf" srcId="{699420FE-F41F-4C32-99FE-233B4B7919B9}" destId="{E4B51F5A-5038-402B-9F58-0C2D81EF8CF8}" srcOrd="0" destOrd="0" presId="urn:microsoft.com/office/officeart/2008/layout/PictureAccentList"/>
    <dgm:cxn modelId="{E7D720AE-1503-415C-98A6-1A1E2C23E10E}"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F478F81-7902-4067-933F-AF546E29C31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B13B937-00CF-4F08-BA1F-C670786FA569}">
      <dgm:prSet phldrT="[Text]" custT="1"/>
      <dgm:spPr/>
      <dgm:t>
        <a:bodyPr/>
        <a:lstStyle/>
        <a:p>
          <a:r>
            <a:rPr lang="en-US" sz="3200" dirty="0" smtClean="0">
              <a:solidFill>
                <a:schemeClr val="bg1"/>
              </a:solidFill>
              <a:effectLst/>
              <a:latin typeface="+mn-lt"/>
              <a:ea typeface="+mn-ea"/>
              <a:cs typeface="+mn-cs"/>
            </a:rPr>
            <a:t>Weight or health problems</a:t>
          </a:r>
          <a:endParaRPr lang="en-US" sz="3200" dirty="0">
            <a:solidFill>
              <a:schemeClr val="bg1"/>
            </a:solidFill>
          </a:endParaRPr>
        </a:p>
      </dgm:t>
    </dgm:pt>
    <dgm:pt modelId="{181E46E8-5272-4D5B-87A3-033F4280ECB1}" type="parTrans" cxnId="{C62500A3-C614-4A68-B928-04AEFCB3FA98}">
      <dgm:prSet/>
      <dgm:spPr/>
      <dgm:t>
        <a:bodyPr/>
        <a:lstStyle/>
        <a:p>
          <a:endParaRPr lang="en-US" sz="3200">
            <a:solidFill>
              <a:schemeClr val="bg1"/>
            </a:solidFill>
          </a:endParaRPr>
        </a:p>
      </dgm:t>
    </dgm:pt>
    <dgm:pt modelId="{6E809792-6337-44D9-A91D-F72DC2788856}" type="sibTrans" cxnId="{C62500A3-C614-4A68-B928-04AEFCB3FA98}">
      <dgm:prSet/>
      <dgm:spPr/>
      <dgm:t>
        <a:bodyPr/>
        <a:lstStyle/>
        <a:p>
          <a:endParaRPr lang="en-US" sz="3200">
            <a:solidFill>
              <a:schemeClr val="bg1"/>
            </a:solidFill>
          </a:endParaRPr>
        </a:p>
      </dgm:t>
    </dgm:pt>
    <dgm:pt modelId="{A0261B75-F9F4-471E-951C-AF0DBD063221}">
      <dgm:prSet phldrT="[Text]" custT="1"/>
      <dgm:spPr/>
      <dgm:t>
        <a:bodyPr/>
        <a:lstStyle/>
        <a:p>
          <a:r>
            <a:rPr lang="en-US" sz="3200" dirty="0" smtClean="0">
              <a:solidFill>
                <a:schemeClr val="bg1"/>
              </a:solidFill>
              <a:effectLst/>
              <a:latin typeface="+mn-lt"/>
              <a:ea typeface="+mn-ea"/>
              <a:cs typeface="+mn-cs"/>
            </a:rPr>
            <a:t>Career advice</a:t>
          </a:r>
          <a:endParaRPr lang="en-US" sz="3200" dirty="0">
            <a:solidFill>
              <a:schemeClr val="bg1"/>
            </a:solidFill>
          </a:endParaRPr>
        </a:p>
      </dgm:t>
    </dgm:pt>
    <dgm:pt modelId="{F3ABC008-3EA4-4E0C-9A0D-C68EB8892B48}" type="parTrans" cxnId="{DA9EFEB9-5F82-4B5F-A1E0-7D4847F5C350}">
      <dgm:prSet/>
      <dgm:spPr/>
      <dgm:t>
        <a:bodyPr/>
        <a:lstStyle/>
        <a:p>
          <a:endParaRPr lang="en-US" sz="3200">
            <a:solidFill>
              <a:schemeClr val="bg1"/>
            </a:solidFill>
          </a:endParaRPr>
        </a:p>
      </dgm:t>
    </dgm:pt>
    <dgm:pt modelId="{2CDF8D5A-767F-4C54-A9D1-0248B1843607}" type="sibTrans" cxnId="{DA9EFEB9-5F82-4B5F-A1E0-7D4847F5C350}">
      <dgm:prSet/>
      <dgm:spPr/>
      <dgm:t>
        <a:bodyPr/>
        <a:lstStyle/>
        <a:p>
          <a:endParaRPr lang="en-US" sz="3200">
            <a:solidFill>
              <a:schemeClr val="bg1"/>
            </a:solidFill>
          </a:endParaRPr>
        </a:p>
      </dgm:t>
    </dgm:pt>
    <dgm:pt modelId="{2006778E-C71C-451B-9293-828FC2B009FC}">
      <dgm:prSet phldrT="[Text]" custT="1"/>
      <dgm:spPr/>
      <dgm:t>
        <a:bodyPr/>
        <a:lstStyle/>
        <a:p>
          <a:r>
            <a:rPr lang="en-US" sz="3200" dirty="0" smtClean="0">
              <a:solidFill>
                <a:schemeClr val="bg1"/>
              </a:solidFill>
              <a:effectLst/>
              <a:latin typeface="+mn-lt"/>
              <a:ea typeface="+mn-ea"/>
              <a:cs typeface="+mn-cs"/>
            </a:rPr>
            <a:t>Family problems </a:t>
          </a:r>
          <a:endParaRPr lang="en-US" sz="3200" dirty="0">
            <a:solidFill>
              <a:schemeClr val="bg1"/>
            </a:solidFill>
          </a:endParaRPr>
        </a:p>
      </dgm:t>
    </dgm:pt>
    <dgm:pt modelId="{A99E2DC1-377F-4C22-A0C6-EB8B26034D46}" type="parTrans" cxnId="{6F4A9C46-0C33-4321-A4E0-B3456DE936B7}">
      <dgm:prSet/>
      <dgm:spPr/>
      <dgm:t>
        <a:bodyPr/>
        <a:lstStyle/>
        <a:p>
          <a:endParaRPr lang="en-US" sz="3200">
            <a:solidFill>
              <a:schemeClr val="bg1"/>
            </a:solidFill>
          </a:endParaRPr>
        </a:p>
      </dgm:t>
    </dgm:pt>
    <dgm:pt modelId="{39283DB8-BF0A-49CE-89D6-93CBBC65B86E}" type="sibTrans" cxnId="{6F4A9C46-0C33-4321-A4E0-B3456DE936B7}">
      <dgm:prSet/>
      <dgm:spPr/>
      <dgm:t>
        <a:bodyPr/>
        <a:lstStyle/>
        <a:p>
          <a:endParaRPr lang="en-US" sz="3200">
            <a:solidFill>
              <a:schemeClr val="bg1"/>
            </a:solidFill>
          </a:endParaRPr>
        </a:p>
      </dgm:t>
    </dgm:pt>
    <dgm:pt modelId="{18F41DE8-8521-454C-948F-AE848EBEF851}" type="pres">
      <dgm:prSet presAssocID="{1F478F81-7902-4067-933F-AF546E29C31D}" presName="Name0" presStyleCnt="0">
        <dgm:presLayoutVars>
          <dgm:chMax val="7"/>
          <dgm:chPref val="7"/>
          <dgm:dir/>
        </dgm:presLayoutVars>
      </dgm:prSet>
      <dgm:spPr/>
      <dgm:t>
        <a:bodyPr/>
        <a:lstStyle/>
        <a:p>
          <a:endParaRPr lang="en-US"/>
        </a:p>
      </dgm:t>
    </dgm:pt>
    <dgm:pt modelId="{A0CE0EED-A6EC-4D2B-8397-DB72470A799A}" type="pres">
      <dgm:prSet presAssocID="{1F478F81-7902-4067-933F-AF546E29C31D}" presName="Name1" presStyleCnt="0"/>
      <dgm:spPr/>
    </dgm:pt>
    <dgm:pt modelId="{4E56C02F-E6AC-4BBC-91DC-19BB0C8DD87A}" type="pres">
      <dgm:prSet presAssocID="{1F478F81-7902-4067-933F-AF546E29C31D}" presName="cycle" presStyleCnt="0"/>
      <dgm:spPr/>
    </dgm:pt>
    <dgm:pt modelId="{DC8A2723-6C46-4C73-B774-25F586FA4BF7}" type="pres">
      <dgm:prSet presAssocID="{1F478F81-7902-4067-933F-AF546E29C31D}" presName="srcNode" presStyleLbl="node1" presStyleIdx="0" presStyleCnt="3"/>
      <dgm:spPr/>
    </dgm:pt>
    <dgm:pt modelId="{A45E4EBD-7650-43AA-80B4-195E0A595CC7}" type="pres">
      <dgm:prSet presAssocID="{1F478F81-7902-4067-933F-AF546E29C31D}" presName="conn" presStyleLbl="parChTrans1D2" presStyleIdx="0" presStyleCnt="1"/>
      <dgm:spPr/>
      <dgm:t>
        <a:bodyPr/>
        <a:lstStyle/>
        <a:p>
          <a:endParaRPr lang="en-US"/>
        </a:p>
      </dgm:t>
    </dgm:pt>
    <dgm:pt modelId="{A4D28978-48F1-4712-8F5F-0DCA40C426F4}" type="pres">
      <dgm:prSet presAssocID="{1F478F81-7902-4067-933F-AF546E29C31D}" presName="extraNode" presStyleLbl="node1" presStyleIdx="0" presStyleCnt="3"/>
      <dgm:spPr/>
    </dgm:pt>
    <dgm:pt modelId="{0176A2DF-10FF-4AAD-8D7F-51427AFD909A}" type="pres">
      <dgm:prSet presAssocID="{1F478F81-7902-4067-933F-AF546E29C31D}" presName="dstNode" presStyleLbl="node1" presStyleIdx="0" presStyleCnt="3"/>
      <dgm:spPr/>
    </dgm:pt>
    <dgm:pt modelId="{BBE0453C-A287-4090-A0CF-873655308294}" type="pres">
      <dgm:prSet presAssocID="{1B13B937-00CF-4F08-BA1F-C670786FA569}" presName="text_1" presStyleLbl="node1" presStyleIdx="0" presStyleCnt="3">
        <dgm:presLayoutVars>
          <dgm:bulletEnabled val="1"/>
        </dgm:presLayoutVars>
      </dgm:prSet>
      <dgm:spPr/>
      <dgm:t>
        <a:bodyPr/>
        <a:lstStyle/>
        <a:p>
          <a:endParaRPr lang="en-US"/>
        </a:p>
      </dgm:t>
    </dgm:pt>
    <dgm:pt modelId="{B03F5A31-6BC3-4298-9279-017379B8A4E8}" type="pres">
      <dgm:prSet presAssocID="{1B13B937-00CF-4F08-BA1F-C670786FA569}" presName="accent_1" presStyleCnt="0"/>
      <dgm:spPr/>
    </dgm:pt>
    <dgm:pt modelId="{2D0C6A3C-28C3-460D-9EEC-EC65F2F0C698}" type="pres">
      <dgm:prSet presAssocID="{1B13B937-00CF-4F08-BA1F-C670786FA569}" presName="accentRepeatNode" presStyleLbl="solidFgAcc1" presStyleIdx="0" presStyleCnt="3"/>
      <dgm:spPr/>
    </dgm:pt>
    <dgm:pt modelId="{71BB7936-1F34-465E-9DCE-881E2651ADF3}" type="pres">
      <dgm:prSet presAssocID="{A0261B75-F9F4-471E-951C-AF0DBD063221}" presName="text_2" presStyleLbl="node1" presStyleIdx="1" presStyleCnt="3">
        <dgm:presLayoutVars>
          <dgm:bulletEnabled val="1"/>
        </dgm:presLayoutVars>
      </dgm:prSet>
      <dgm:spPr/>
      <dgm:t>
        <a:bodyPr/>
        <a:lstStyle/>
        <a:p>
          <a:endParaRPr lang="en-US"/>
        </a:p>
      </dgm:t>
    </dgm:pt>
    <dgm:pt modelId="{5BF23EDD-4A9C-4F20-B0A6-978471ADE6C3}" type="pres">
      <dgm:prSet presAssocID="{A0261B75-F9F4-471E-951C-AF0DBD063221}" presName="accent_2" presStyleCnt="0"/>
      <dgm:spPr/>
    </dgm:pt>
    <dgm:pt modelId="{AA3E93D6-4656-46C7-ABC8-515CAA8AF108}" type="pres">
      <dgm:prSet presAssocID="{A0261B75-F9F4-471E-951C-AF0DBD063221}" presName="accentRepeatNode" presStyleLbl="solidFgAcc1" presStyleIdx="1" presStyleCnt="3"/>
      <dgm:spPr/>
    </dgm:pt>
    <dgm:pt modelId="{948F1B0B-2DF4-4A55-816D-C51D8B141C75}" type="pres">
      <dgm:prSet presAssocID="{2006778E-C71C-451B-9293-828FC2B009FC}" presName="text_3" presStyleLbl="node1" presStyleIdx="2" presStyleCnt="3">
        <dgm:presLayoutVars>
          <dgm:bulletEnabled val="1"/>
        </dgm:presLayoutVars>
      </dgm:prSet>
      <dgm:spPr/>
      <dgm:t>
        <a:bodyPr/>
        <a:lstStyle/>
        <a:p>
          <a:endParaRPr lang="en-US"/>
        </a:p>
      </dgm:t>
    </dgm:pt>
    <dgm:pt modelId="{C30A2FD4-A60C-4720-B752-5889D5B29826}" type="pres">
      <dgm:prSet presAssocID="{2006778E-C71C-451B-9293-828FC2B009FC}" presName="accent_3" presStyleCnt="0"/>
      <dgm:spPr/>
    </dgm:pt>
    <dgm:pt modelId="{EB1C22CD-A1B8-4182-840F-1FACE705F758}" type="pres">
      <dgm:prSet presAssocID="{2006778E-C71C-451B-9293-828FC2B009FC}" presName="accentRepeatNode" presStyleLbl="solidFgAcc1" presStyleIdx="2" presStyleCnt="3"/>
      <dgm:spPr/>
    </dgm:pt>
  </dgm:ptLst>
  <dgm:cxnLst>
    <dgm:cxn modelId="{E67463C9-5973-48C3-BD72-540407F11D8A}" type="presOf" srcId="{2006778E-C71C-451B-9293-828FC2B009FC}" destId="{948F1B0B-2DF4-4A55-816D-C51D8B141C75}" srcOrd="0" destOrd="0" presId="urn:microsoft.com/office/officeart/2008/layout/VerticalCurvedList"/>
    <dgm:cxn modelId="{01EB4097-B345-4648-B972-2778853F2EE1}" type="presOf" srcId="{1B13B937-00CF-4F08-BA1F-C670786FA569}" destId="{BBE0453C-A287-4090-A0CF-873655308294}" srcOrd="0" destOrd="0" presId="urn:microsoft.com/office/officeart/2008/layout/VerticalCurvedList"/>
    <dgm:cxn modelId="{C62500A3-C614-4A68-B928-04AEFCB3FA98}" srcId="{1F478F81-7902-4067-933F-AF546E29C31D}" destId="{1B13B937-00CF-4F08-BA1F-C670786FA569}" srcOrd="0" destOrd="0" parTransId="{181E46E8-5272-4D5B-87A3-033F4280ECB1}" sibTransId="{6E809792-6337-44D9-A91D-F72DC2788856}"/>
    <dgm:cxn modelId="{0445A79E-99CE-40F1-B8EE-EA2E419C0CCD}" type="presOf" srcId="{6E809792-6337-44D9-A91D-F72DC2788856}" destId="{A45E4EBD-7650-43AA-80B4-195E0A595CC7}" srcOrd="0" destOrd="0" presId="urn:microsoft.com/office/officeart/2008/layout/VerticalCurvedList"/>
    <dgm:cxn modelId="{6F4A9C46-0C33-4321-A4E0-B3456DE936B7}" srcId="{1F478F81-7902-4067-933F-AF546E29C31D}" destId="{2006778E-C71C-451B-9293-828FC2B009FC}" srcOrd="2" destOrd="0" parTransId="{A99E2DC1-377F-4C22-A0C6-EB8B26034D46}" sibTransId="{39283DB8-BF0A-49CE-89D6-93CBBC65B86E}"/>
    <dgm:cxn modelId="{DA9EFEB9-5F82-4B5F-A1E0-7D4847F5C350}" srcId="{1F478F81-7902-4067-933F-AF546E29C31D}" destId="{A0261B75-F9F4-471E-951C-AF0DBD063221}" srcOrd="1" destOrd="0" parTransId="{F3ABC008-3EA4-4E0C-9A0D-C68EB8892B48}" sibTransId="{2CDF8D5A-767F-4C54-A9D1-0248B1843607}"/>
    <dgm:cxn modelId="{CE649299-3D2E-4936-969C-7A3DB2264727}" type="presOf" srcId="{1F478F81-7902-4067-933F-AF546E29C31D}" destId="{18F41DE8-8521-454C-948F-AE848EBEF851}" srcOrd="0" destOrd="0" presId="urn:microsoft.com/office/officeart/2008/layout/VerticalCurvedList"/>
    <dgm:cxn modelId="{96A8FC4D-D207-422F-8A10-538D2DDA7D86}" type="presOf" srcId="{A0261B75-F9F4-471E-951C-AF0DBD063221}" destId="{71BB7936-1F34-465E-9DCE-881E2651ADF3}" srcOrd="0" destOrd="0" presId="urn:microsoft.com/office/officeart/2008/layout/VerticalCurvedList"/>
    <dgm:cxn modelId="{76DE7462-294E-42A2-9474-E6FE2A97D512}" type="presParOf" srcId="{18F41DE8-8521-454C-948F-AE848EBEF851}" destId="{A0CE0EED-A6EC-4D2B-8397-DB72470A799A}" srcOrd="0" destOrd="0" presId="urn:microsoft.com/office/officeart/2008/layout/VerticalCurvedList"/>
    <dgm:cxn modelId="{F13C9E3C-FBF4-41E6-91B2-23960830590E}" type="presParOf" srcId="{A0CE0EED-A6EC-4D2B-8397-DB72470A799A}" destId="{4E56C02F-E6AC-4BBC-91DC-19BB0C8DD87A}" srcOrd="0" destOrd="0" presId="urn:microsoft.com/office/officeart/2008/layout/VerticalCurvedList"/>
    <dgm:cxn modelId="{2A9153BD-DCF2-4040-93A4-ADE72DD71128}" type="presParOf" srcId="{4E56C02F-E6AC-4BBC-91DC-19BB0C8DD87A}" destId="{DC8A2723-6C46-4C73-B774-25F586FA4BF7}" srcOrd="0" destOrd="0" presId="urn:microsoft.com/office/officeart/2008/layout/VerticalCurvedList"/>
    <dgm:cxn modelId="{2B3E1E8B-BA40-4854-B885-60766FF2EA1E}" type="presParOf" srcId="{4E56C02F-E6AC-4BBC-91DC-19BB0C8DD87A}" destId="{A45E4EBD-7650-43AA-80B4-195E0A595CC7}" srcOrd="1" destOrd="0" presId="urn:microsoft.com/office/officeart/2008/layout/VerticalCurvedList"/>
    <dgm:cxn modelId="{12831EA3-4FEB-4BFF-9C55-B8D0DD141551}" type="presParOf" srcId="{4E56C02F-E6AC-4BBC-91DC-19BB0C8DD87A}" destId="{A4D28978-48F1-4712-8F5F-0DCA40C426F4}" srcOrd="2" destOrd="0" presId="urn:microsoft.com/office/officeart/2008/layout/VerticalCurvedList"/>
    <dgm:cxn modelId="{87D53F6F-7294-4D98-B33C-54BC1572A867}" type="presParOf" srcId="{4E56C02F-E6AC-4BBC-91DC-19BB0C8DD87A}" destId="{0176A2DF-10FF-4AAD-8D7F-51427AFD909A}" srcOrd="3" destOrd="0" presId="urn:microsoft.com/office/officeart/2008/layout/VerticalCurvedList"/>
    <dgm:cxn modelId="{17D3BB92-19B9-44AF-9A7C-7DBED9655A69}" type="presParOf" srcId="{A0CE0EED-A6EC-4D2B-8397-DB72470A799A}" destId="{BBE0453C-A287-4090-A0CF-873655308294}" srcOrd="1" destOrd="0" presId="urn:microsoft.com/office/officeart/2008/layout/VerticalCurvedList"/>
    <dgm:cxn modelId="{A2A34C02-B623-4968-B12C-AD025CF97180}" type="presParOf" srcId="{A0CE0EED-A6EC-4D2B-8397-DB72470A799A}" destId="{B03F5A31-6BC3-4298-9279-017379B8A4E8}" srcOrd="2" destOrd="0" presId="urn:microsoft.com/office/officeart/2008/layout/VerticalCurvedList"/>
    <dgm:cxn modelId="{98A9C43B-4E03-4D2B-A633-480323C91E5D}" type="presParOf" srcId="{B03F5A31-6BC3-4298-9279-017379B8A4E8}" destId="{2D0C6A3C-28C3-460D-9EEC-EC65F2F0C698}" srcOrd="0" destOrd="0" presId="urn:microsoft.com/office/officeart/2008/layout/VerticalCurvedList"/>
    <dgm:cxn modelId="{DF59C336-5BFD-4C40-9C25-6D8858727870}" type="presParOf" srcId="{A0CE0EED-A6EC-4D2B-8397-DB72470A799A}" destId="{71BB7936-1F34-465E-9DCE-881E2651ADF3}" srcOrd="3" destOrd="0" presId="urn:microsoft.com/office/officeart/2008/layout/VerticalCurvedList"/>
    <dgm:cxn modelId="{0012E361-3337-4260-8E1E-64911D4C2262}" type="presParOf" srcId="{A0CE0EED-A6EC-4D2B-8397-DB72470A799A}" destId="{5BF23EDD-4A9C-4F20-B0A6-978471ADE6C3}" srcOrd="4" destOrd="0" presId="urn:microsoft.com/office/officeart/2008/layout/VerticalCurvedList"/>
    <dgm:cxn modelId="{96B3C8EC-4DDD-44E0-92DF-7E77FEFB6A09}" type="presParOf" srcId="{5BF23EDD-4A9C-4F20-B0A6-978471ADE6C3}" destId="{AA3E93D6-4656-46C7-ABC8-515CAA8AF108}" srcOrd="0" destOrd="0" presId="urn:microsoft.com/office/officeart/2008/layout/VerticalCurvedList"/>
    <dgm:cxn modelId="{35621BE9-8657-4611-926D-D1DA443988D1}" type="presParOf" srcId="{A0CE0EED-A6EC-4D2B-8397-DB72470A799A}" destId="{948F1B0B-2DF4-4A55-816D-C51D8B141C75}" srcOrd="5" destOrd="0" presId="urn:microsoft.com/office/officeart/2008/layout/VerticalCurvedList"/>
    <dgm:cxn modelId="{E7770BC6-0D8C-411A-AD9C-0C454FE2A988}" type="presParOf" srcId="{A0CE0EED-A6EC-4D2B-8397-DB72470A799A}" destId="{C30A2FD4-A60C-4720-B752-5889D5B29826}" srcOrd="6" destOrd="0" presId="urn:microsoft.com/office/officeart/2008/layout/VerticalCurvedList"/>
    <dgm:cxn modelId="{96512793-2FF9-4CB7-AA11-C0A8A532734E}" type="presParOf" srcId="{C30A2FD4-A60C-4720-B752-5889D5B29826}" destId="{EB1C22CD-A1B8-4182-840F-1FACE705F75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F85401A-65E1-4772-A50F-A4C6D256189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3D878BF-AA70-4D34-9A22-061947CE18B1}">
      <dgm:prSet phldrT="[Text]" custT="1"/>
      <dgm:spPr/>
      <dgm:t>
        <a:bodyPr/>
        <a:lstStyle/>
        <a:p>
          <a:r>
            <a:rPr lang="en-US" sz="3600" dirty="0" smtClean="0">
              <a:solidFill>
                <a:schemeClr val="bg1"/>
              </a:solidFill>
              <a:effectLst/>
              <a:latin typeface="+mn-lt"/>
              <a:ea typeface="+mn-ea"/>
              <a:cs typeface="+mn-cs"/>
            </a:rPr>
            <a:t>Personal or professional </a:t>
          </a:r>
          <a:endParaRPr lang="en-US" sz="3600" dirty="0">
            <a:solidFill>
              <a:schemeClr val="bg1"/>
            </a:solidFill>
          </a:endParaRPr>
        </a:p>
      </dgm:t>
    </dgm:pt>
    <dgm:pt modelId="{E29B01FB-C97D-475D-99B7-EA0DAE01CE39}" type="parTrans" cxnId="{0A33973F-F27C-4627-A76F-DC635326D84F}">
      <dgm:prSet/>
      <dgm:spPr/>
      <dgm:t>
        <a:bodyPr/>
        <a:lstStyle/>
        <a:p>
          <a:endParaRPr lang="en-US" sz="3600">
            <a:solidFill>
              <a:schemeClr val="bg1"/>
            </a:solidFill>
          </a:endParaRPr>
        </a:p>
      </dgm:t>
    </dgm:pt>
    <dgm:pt modelId="{62C247BD-802B-4A7F-BA7A-83D4F8F7A4DC}" type="sibTrans" cxnId="{0A33973F-F27C-4627-A76F-DC635326D84F}">
      <dgm:prSet custT="1"/>
      <dgm:spPr/>
      <dgm:t>
        <a:bodyPr/>
        <a:lstStyle/>
        <a:p>
          <a:endParaRPr lang="en-US" sz="3600" dirty="0">
            <a:solidFill>
              <a:schemeClr val="bg1"/>
            </a:solidFill>
          </a:endParaRPr>
        </a:p>
      </dgm:t>
    </dgm:pt>
    <dgm:pt modelId="{BA8EBFC3-193F-47E1-A5EA-0B2E64184ACE}">
      <dgm:prSet phldrT="[Text]" custT="1"/>
      <dgm:spPr/>
      <dgm:t>
        <a:bodyPr/>
        <a:lstStyle/>
        <a:p>
          <a:r>
            <a:rPr lang="en-US" sz="3600" dirty="0" smtClean="0">
              <a:solidFill>
                <a:schemeClr val="bg1"/>
              </a:solidFill>
              <a:effectLst/>
              <a:latin typeface="+mn-lt"/>
              <a:ea typeface="+mn-ea"/>
              <a:cs typeface="+mn-cs"/>
            </a:rPr>
            <a:t>How a person sees themselves </a:t>
          </a:r>
          <a:endParaRPr lang="en-US" sz="3600" dirty="0">
            <a:solidFill>
              <a:schemeClr val="bg1"/>
            </a:solidFill>
          </a:endParaRPr>
        </a:p>
      </dgm:t>
    </dgm:pt>
    <dgm:pt modelId="{0356318E-737E-4AE6-A6A1-C60251C54F8E}" type="parTrans" cxnId="{FE34F4B2-D790-4E42-A329-95ACA5AA9889}">
      <dgm:prSet/>
      <dgm:spPr/>
      <dgm:t>
        <a:bodyPr/>
        <a:lstStyle/>
        <a:p>
          <a:endParaRPr lang="en-US" sz="3600">
            <a:solidFill>
              <a:schemeClr val="bg1"/>
            </a:solidFill>
          </a:endParaRPr>
        </a:p>
      </dgm:t>
    </dgm:pt>
    <dgm:pt modelId="{E0D0EA35-BA86-473A-8456-369E56AF2BD6}" type="sibTrans" cxnId="{FE34F4B2-D790-4E42-A329-95ACA5AA9889}">
      <dgm:prSet custT="1"/>
      <dgm:spPr/>
      <dgm:t>
        <a:bodyPr/>
        <a:lstStyle/>
        <a:p>
          <a:endParaRPr lang="en-US" sz="3600" dirty="0">
            <a:solidFill>
              <a:schemeClr val="bg1"/>
            </a:solidFill>
          </a:endParaRPr>
        </a:p>
      </dgm:t>
    </dgm:pt>
    <dgm:pt modelId="{73E71E0A-C65E-45B5-B0CC-3E72D0618526}">
      <dgm:prSet phldrT="[Text]" custT="1"/>
      <dgm:spPr/>
      <dgm:t>
        <a:bodyPr/>
        <a:lstStyle/>
        <a:p>
          <a:r>
            <a:rPr lang="en-US" sz="3600" dirty="0" smtClean="0">
              <a:solidFill>
                <a:schemeClr val="bg1"/>
              </a:solidFill>
              <a:effectLst/>
              <a:latin typeface="+mn-lt"/>
              <a:ea typeface="+mn-ea"/>
              <a:cs typeface="+mn-cs"/>
            </a:rPr>
            <a:t>How portrayed by others</a:t>
          </a:r>
          <a:endParaRPr lang="en-US" sz="3600" dirty="0">
            <a:solidFill>
              <a:schemeClr val="bg1"/>
            </a:solidFill>
          </a:endParaRPr>
        </a:p>
      </dgm:t>
    </dgm:pt>
    <dgm:pt modelId="{4D129792-28D0-446B-AA6A-A7A65F943EB6}" type="parTrans" cxnId="{71E5B3B0-655D-40EF-A1AA-BE558BA04605}">
      <dgm:prSet/>
      <dgm:spPr/>
      <dgm:t>
        <a:bodyPr/>
        <a:lstStyle/>
        <a:p>
          <a:endParaRPr lang="en-US" sz="3600">
            <a:solidFill>
              <a:schemeClr val="bg1"/>
            </a:solidFill>
          </a:endParaRPr>
        </a:p>
      </dgm:t>
    </dgm:pt>
    <dgm:pt modelId="{32F5F2EF-A7BB-4870-A806-3A3CA8406C85}" type="sibTrans" cxnId="{71E5B3B0-655D-40EF-A1AA-BE558BA04605}">
      <dgm:prSet/>
      <dgm:spPr/>
      <dgm:t>
        <a:bodyPr/>
        <a:lstStyle/>
        <a:p>
          <a:endParaRPr lang="en-US" sz="3600">
            <a:solidFill>
              <a:schemeClr val="bg1"/>
            </a:solidFill>
          </a:endParaRPr>
        </a:p>
      </dgm:t>
    </dgm:pt>
    <dgm:pt modelId="{140B12B6-915A-4710-BC86-6D4284EBAA9E}" type="pres">
      <dgm:prSet presAssocID="{EF85401A-65E1-4772-A50F-A4C6D2561897}" presName="outerComposite" presStyleCnt="0">
        <dgm:presLayoutVars>
          <dgm:chMax val="5"/>
          <dgm:dir/>
          <dgm:resizeHandles val="exact"/>
        </dgm:presLayoutVars>
      </dgm:prSet>
      <dgm:spPr/>
      <dgm:t>
        <a:bodyPr/>
        <a:lstStyle/>
        <a:p>
          <a:endParaRPr lang="en-US"/>
        </a:p>
      </dgm:t>
    </dgm:pt>
    <dgm:pt modelId="{C49D6A88-FADE-4347-A50C-1980BFB08FA0}" type="pres">
      <dgm:prSet presAssocID="{EF85401A-65E1-4772-A50F-A4C6D2561897}" presName="dummyMaxCanvas" presStyleCnt="0">
        <dgm:presLayoutVars/>
      </dgm:prSet>
      <dgm:spPr/>
    </dgm:pt>
    <dgm:pt modelId="{5CC50BF2-438F-4B3E-AD5E-918911DA4856}" type="pres">
      <dgm:prSet presAssocID="{EF85401A-65E1-4772-A50F-A4C6D2561897}" presName="ThreeNodes_1" presStyleLbl="node1" presStyleIdx="0" presStyleCnt="3">
        <dgm:presLayoutVars>
          <dgm:bulletEnabled val="1"/>
        </dgm:presLayoutVars>
      </dgm:prSet>
      <dgm:spPr/>
      <dgm:t>
        <a:bodyPr/>
        <a:lstStyle/>
        <a:p>
          <a:endParaRPr lang="en-US"/>
        </a:p>
      </dgm:t>
    </dgm:pt>
    <dgm:pt modelId="{05F70B6F-5B22-4937-A487-606037F43E9D}" type="pres">
      <dgm:prSet presAssocID="{EF85401A-65E1-4772-A50F-A4C6D2561897}" presName="ThreeNodes_2" presStyleLbl="node1" presStyleIdx="1" presStyleCnt="3">
        <dgm:presLayoutVars>
          <dgm:bulletEnabled val="1"/>
        </dgm:presLayoutVars>
      </dgm:prSet>
      <dgm:spPr/>
      <dgm:t>
        <a:bodyPr/>
        <a:lstStyle/>
        <a:p>
          <a:endParaRPr lang="en-US"/>
        </a:p>
      </dgm:t>
    </dgm:pt>
    <dgm:pt modelId="{35E1F70B-6AC9-402B-A726-DF1072B30194}" type="pres">
      <dgm:prSet presAssocID="{EF85401A-65E1-4772-A50F-A4C6D2561897}" presName="ThreeNodes_3" presStyleLbl="node1" presStyleIdx="2" presStyleCnt="3">
        <dgm:presLayoutVars>
          <dgm:bulletEnabled val="1"/>
        </dgm:presLayoutVars>
      </dgm:prSet>
      <dgm:spPr/>
      <dgm:t>
        <a:bodyPr/>
        <a:lstStyle/>
        <a:p>
          <a:endParaRPr lang="en-US"/>
        </a:p>
      </dgm:t>
    </dgm:pt>
    <dgm:pt modelId="{FFA16C53-BFED-4574-B6E5-851ECBA841B2}" type="pres">
      <dgm:prSet presAssocID="{EF85401A-65E1-4772-A50F-A4C6D2561897}" presName="ThreeConn_1-2" presStyleLbl="fgAccFollowNode1" presStyleIdx="0" presStyleCnt="2">
        <dgm:presLayoutVars>
          <dgm:bulletEnabled val="1"/>
        </dgm:presLayoutVars>
      </dgm:prSet>
      <dgm:spPr/>
      <dgm:t>
        <a:bodyPr/>
        <a:lstStyle/>
        <a:p>
          <a:endParaRPr lang="en-US"/>
        </a:p>
      </dgm:t>
    </dgm:pt>
    <dgm:pt modelId="{95383461-353E-4A95-B495-CD90413BB483}" type="pres">
      <dgm:prSet presAssocID="{EF85401A-65E1-4772-A50F-A4C6D2561897}" presName="ThreeConn_2-3" presStyleLbl="fgAccFollowNode1" presStyleIdx="1" presStyleCnt="2">
        <dgm:presLayoutVars>
          <dgm:bulletEnabled val="1"/>
        </dgm:presLayoutVars>
      </dgm:prSet>
      <dgm:spPr/>
      <dgm:t>
        <a:bodyPr/>
        <a:lstStyle/>
        <a:p>
          <a:endParaRPr lang="en-US"/>
        </a:p>
      </dgm:t>
    </dgm:pt>
    <dgm:pt modelId="{843C7F3D-D14A-4014-B16A-296F080FA6C9}" type="pres">
      <dgm:prSet presAssocID="{EF85401A-65E1-4772-A50F-A4C6D2561897}" presName="ThreeNodes_1_text" presStyleLbl="node1" presStyleIdx="2" presStyleCnt="3">
        <dgm:presLayoutVars>
          <dgm:bulletEnabled val="1"/>
        </dgm:presLayoutVars>
      </dgm:prSet>
      <dgm:spPr/>
      <dgm:t>
        <a:bodyPr/>
        <a:lstStyle/>
        <a:p>
          <a:endParaRPr lang="en-US"/>
        </a:p>
      </dgm:t>
    </dgm:pt>
    <dgm:pt modelId="{A59951F3-B892-4F43-A6CF-74B27CA7C0CE}" type="pres">
      <dgm:prSet presAssocID="{EF85401A-65E1-4772-A50F-A4C6D2561897}" presName="ThreeNodes_2_text" presStyleLbl="node1" presStyleIdx="2" presStyleCnt="3">
        <dgm:presLayoutVars>
          <dgm:bulletEnabled val="1"/>
        </dgm:presLayoutVars>
      </dgm:prSet>
      <dgm:spPr/>
      <dgm:t>
        <a:bodyPr/>
        <a:lstStyle/>
        <a:p>
          <a:endParaRPr lang="en-US"/>
        </a:p>
      </dgm:t>
    </dgm:pt>
    <dgm:pt modelId="{A3CD7F2D-93FA-48FF-848B-8038FFA542A5}" type="pres">
      <dgm:prSet presAssocID="{EF85401A-65E1-4772-A50F-A4C6D2561897}" presName="ThreeNodes_3_text" presStyleLbl="node1" presStyleIdx="2" presStyleCnt="3">
        <dgm:presLayoutVars>
          <dgm:bulletEnabled val="1"/>
        </dgm:presLayoutVars>
      </dgm:prSet>
      <dgm:spPr/>
      <dgm:t>
        <a:bodyPr/>
        <a:lstStyle/>
        <a:p>
          <a:endParaRPr lang="en-US"/>
        </a:p>
      </dgm:t>
    </dgm:pt>
  </dgm:ptLst>
  <dgm:cxnLst>
    <dgm:cxn modelId="{71E5B3B0-655D-40EF-A1AA-BE558BA04605}" srcId="{EF85401A-65E1-4772-A50F-A4C6D2561897}" destId="{73E71E0A-C65E-45B5-B0CC-3E72D0618526}" srcOrd="2" destOrd="0" parTransId="{4D129792-28D0-446B-AA6A-A7A65F943EB6}" sibTransId="{32F5F2EF-A7BB-4870-A806-3A3CA8406C85}"/>
    <dgm:cxn modelId="{F60D28ED-49DC-4E8B-9FE4-05F4B7BEDA8C}" type="presOf" srcId="{73E71E0A-C65E-45B5-B0CC-3E72D0618526}" destId="{A3CD7F2D-93FA-48FF-848B-8038FFA542A5}" srcOrd="1" destOrd="0" presId="urn:microsoft.com/office/officeart/2005/8/layout/vProcess5"/>
    <dgm:cxn modelId="{150A4842-0A3D-4196-BD2B-5A03DD5CB28B}" type="presOf" srcId="{E0D0EA35-BA86-473A-8456-369E56AF2BD6}" destId="{95383461-353E-4A95-B495-CD90413BB483}" srcOrd="0" destOrd="0" presId="urn:microsoft.com/office/officeart/2005/8/layout/vProcess5"/>
    <dgm:cxn modelId="{0A33973F-F27C-4627-A76F-DC635326D84F}" srcId="{EF85401A-65E1-4772-A50F-A4C6D2561897}" destId="{C3D878BF-AA70-4D34-9A22-061947CE18B1}" srcOrd="0" destOrd="0" parTransId="{E29B01FB-C97D-475D-99B7-EA0DAE01CE39}" sibTransId="{62C247BD-802B-4A7F-BA7A-83D4F8F7A4DC}"/>
    <dgm:cxn modelId="{75DE2F71-4A5C-4383-94FA-F874F3997F25}" type="presOf" srcId="{C3D878BF-AA70-4D34-9A22-061947CE18B1}" destId="{5CC50BF2-438F-4B3E-AD5E-918911DA4856}" srcOrd="0" destOrd="0" presId="urn:microsoft.com/office/officeart/2005/8/layout/vProcess5"/>
    <dgm:cxn modelId="{FE34F4B2-D790-4E42-A329-95ACA5AA9889}" srcId="{EF85401A-65E1-4772-A50F-A4C6D2561897}" destId="{BA8EBFC3-193F-47E1-A5EA-0B2E64184ACE}" srcOrd="1" destOrd="0" parTransId="{0356318E-737E-4AE6-A6A1-C60251C54F8E}" sibTransId="{E0D0EA35-BA86-473A-8456-369E56AF2BD6}"/>
    <dgm:cxn modelId="{95FF7555-4070-43C7-9AEF-66B387A7F316}" type="presOf" srcId="{73E71E0A-C65E-45B5-B0CC-3E72D0618526}" destId="{35E1F70B-6AC9-402B-A726-DF1072B30194}" srcOrd="0" destOrd="0" presId="urn:microsoft.com/office/officeart/2005/8/layout/vProcess5"/>
    <dgm:cxn modelId="{E359CBAC-0B3A-41FC-B35E-36B4238E1EC7}" type="presOf" srcId="{62C247BD-802B-4A7F-BA7A-83D4F8F7A4DC}" destId="{FFA16C53-BFED-4574-B6E5-851ECBA841B2}" srcOrd="0" destOrd="0" presId="urn:microsoft.com/office/officeart/2005/8/layout/vProcess5"/>
    <dgm:cxn modelId="{7D165521-AFAE-41AD-97F8-18CAA4E7E4DD}" type="presOf" srcId="{BA8EBFC3-193F-47E1-A5EA-0B2E64184ACE}" destId="{A59951F3-B892-4F43-A6CF-74B27CA7C0CE}" srcOrd="1" destOrd="0" presId="urn:microsoft.com/office/officeart/2005/8/layout/vProcess5"/>
    <dgm:cxn modelId="{60171BF0-3E1E-4C74-AE76-0DA6AC096AB8}" type="presOf" srcId="{EF85401A-65E1-4772-A50F-A4C6D2561897}" destId="{140B12B6-915A-4710-BC86-6D4284EBAA9E}" srcOrd="0" destOrd="0" presId="urn:microsoft.com/office/officeart/2005/8/layout/vProcess5"/>
    <dgm:cxn modelId="{87D0729F-1323-423D-8E81-1DF195A57181}" type="presOf" srcId="{C3D878BF-AA70-4D34-9A22-061947CE18B1}" destId="{843C7F3D-D14A-4014-B16A-296F080FA6C9}" srcOrd="1" destOrd="0" presId="urn:microsoft.com/office/officeart/2005/8/layout/vProcess5"/>
    <dgm:cxn modelId="{4A5C6111-7303-4057-91FC-BF5AF93B1410}" type="presOf" srcId="{BA8EBFC3-193F-47E1-A5EA-0B2E64184ACE}" destId="{05F70B6F-5B22-4937-A487-606037F43E9D}" srcOrd="0" destOrd="0" presId="urn:microsoft.com/office/officeart/2005/8/layout/vProcess5"/>
    <dgm:cxn modelId="{3CD5AED4-365F-4D3F-97FE-A3C0076493BB}" type="presParOf" srcId="{140B12B6-915A-4710-BC86-6D4284EBAA9E}" destId="{C49D6A88-FADE-4347-A50C-1980BFB08FA0}" srcOrd="0" destOrd="0" presId="urn:microsoft.com/office/officeart/2005/8/layout/vProcess5"/>
    <dgm:cxn modelId="{A229905E-E574-460B-A937-0F34346B037A}" type="presParOf" srcId="{140B12B6-915A-4710-BC86-6D4284EBAA9E}" destId="{5CC50BF2-438F-4B3E-AD5E-918911DA4856}" srcOrd="1" destOrd="0" presId="urn:microsoft.com/office/officeart/2005/8/layout/vProcess5"/>
    <dgm:cxn modelId="{41900834-3AD4-4210-8465-AB520F1E7017}" type="presParOf" srcId="{140B12B6-915A-4710-BC86-6D4284EBAA9E}" destId="{05F70B6F-5B22-4937-A487-606037F43E9D}" srcOrd="2" destOrd="0" presId="urn:microsoft.com/office/officeart/2005/8/layout/vProcess5"/>
    <dgm:cxn modelId="{386208A8-05AB-4196-B512-2CB5A7BF57A9}" type="presParOf" srcId="{140B12B6-915A-4710-BC86-6D4284EBAA9E}" destId="{35E1F70B-6AC9-402B-A726-DF1072B30194}" srcOrd="3" destOrd="0" presId="urn:microsoft.com/office/officeart/2005/8/layout/vProcess5"/>
    <dgm:cxn modelId="{78CA07C4-FE72-4793-A78B-E6C508F5E489}" type="presParOf" srcId="{140B12B6-915A-4710-BC86-6D4284EBAA9E}" destId="{FFA16C53-BFED-4574-B6E5-851ECBA841B2}" srcOrd="4" destOrd="0" presId="urn:microsoft.com/office/officeart/2005/8/layout/vProcess5"/>
    <dgm:cxn modelId="{A4F281C7-134C-4673-9176-6C55176AFC9C}" type="presParOf" srcId="{140B12B6-915A-4710-BC86-6D4284EBAA9E}" destId="{95383461-353E-4A95-B495-CD90413BB483}" srcOrd="5" destOrd="0" presId="urn:microsoft.com/office/officeart/2005/8/layout/vProcess5"/>
    <dgm:cxn modelId="{9B6E11B8-3588-4789-8E3A-48AF61CBE4EC}" type="presParOf" srcId="{140B12B6-915A-4710-BC86-6D4284EBAA9E}" destId="{843C7F3D-D14A-4014-B16A-296F080FA6C9}" srcOrd="6" destOrd="0" presId="urn:microsoft.com/office/officeart/2005/8/layout/vProcess5"/>
    <dgm:cxn modelId="{F94CF511-CAB3-49D5-9E6C-F28C20A6C666}" type="presParOf" srcId="{140B12B6-915A-4710-BC86-6D4284EBAA9E}" destId="{A59951F3-B892-4F43-A6CF-74B27CA7C0CE}" srcOrd="7" destOrd="0" presId="urn:microsoft.com/office/officeart/2005/8/layout/vProcess5"/>
    <dgm:cxn modelId="{7C4F38CC-E62A-49C9-A769-5177232A073F}" type="presParOf" srcId="{140B12B6-915A-4710-BC86-6D4284EBAA9E}" destId="{A3CD7F2D-93FA-48FF-848B-8038FFA542A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A0C4BA3-8367-4B8B-AE3A-518FC7787A31}" type="doc">
      <dgm:prSet loTypeId="urn:diagrams.loki3.com/VaryingWidthList+Icon" loCatId="list" qsTypeId="urn:microsoft.com/office/officeart/2005/8/quickstyle/simple1" qsCatId="simple" csTypeId="urn:microsoft.com/office/officeart/2005/8/colors/colorful2" csCatId="colorful" phldr="1"/>
      <dgm:spPr/>
    </dgm:pt>
    <dgm:pt modelId="{91C9F65D-7EBE-4C8D-ADAA-FD0BCD3FCF20}">
      <dgm:prSet phldrT="[Text]" custT="1"/>
      <dgm:spPr/>
      <dgm:t>
        <a:bodyPr/>
        <a:lstStyle/>
        <a:p>
          <a:r>
            <a:rPr lang="en-US" sz="3600" b="0" dirty="0" smtClean="0">
              <a:solidFill>
                <a:schemeClr val="bg1"/>
              </a:solidFill>
            </a:rPr>
            <a:t>Public speaking </a:t>
          </a:r>
          <a:endParaRPr lang="en-US" sz="3600" b="0" dirty="0">
            <a:solidFill>
              <a:schemeClr val="bg1"/>
            </a:solidFill>
          </a:endParaRPr>
        </a:p>
      </dgm:t>
    </dgm:pt>
    <dgm:pt modelId="{2EE863D6-D068-44B4-97E4-E0DBB1D86694}" type="parTrans" cxnId="{7366293D-5240-4C45-87F2-B81CC3439BB5}">
      <dgm:prSet/>
      <dgm:spPr/>
      <dgm:t>
        <a:bodyPr/>
        <a:lstStyle/>
        <a:p>
          <a:endParaRPr lang="en-US" sz="3600">
            <a:solidFill>
              <a:schemeClr val="bg1"/>
            </a:solidFill>
          </a:endParaRPr>
        </a:p>
      </dgm:t>
    </dgm:pt>
    <dgm:pt modelId="{E320D75C-4270-4258-A621-DAC364A480D2}" type="sibTrans" cxnId="{7366293D-5240-4C45-87F2-B81CC3439BB5}">
      <dgm:prSet/>
      <dgm:spPr/>
      <dgm:t>
        <a:bodyPr/>
        <a:lstStyle/>
        <a:p>
          <a:endParaRPr lang="en-US" sz="3600">
            <a:solidFill>
              <a:schemeClr val="bg1"/>
            </a:solidFill>
          </a:endParaRPr>
        </a:p>
      </dgm:t>
    </dgm:pt>
    <dgm:pt modelId="{F8C1DEF7-0EFD-4BB9-A3E8-FA8642E4C25F}">
      <dgm:prSet phldrT="[Text]" custT="1"/>
      <dgm:spPr/>
      <dgm:t>
        <a:bodyPr/>
        <a:lstStyle/>
        <a:p>
          <a:r>
            <a:rPr lang="en-US" sz="3600" dirty="0" smtClean="0">
              <a:solidFill>
                <a:schemeClr val="bg1"/>
              </a:solidFill>
              <a:effectLst/>
              <a:latin typeface="+mn-lt"/>
              <a:ea typeface="+mn-ea"/>
              <a:cs typeface="+mn-cs"/>
            </a:rPr>
            <a:t>Follow through with plans</a:t>
          </a:r>
          <a:endParaRPr lang="en-US" sz="3600" b="0" dirty="0">
            <a:solidFill>
              <a:schemeClr val="bg1"/>
            </a:solidFill>
          </a:endParaRPr>
        </a:p>
      </dgm:t>
    </dgm:pt>
    <dgm:pt modelId="{8D2F978C-AB14-4C10-A80C-1F24D1D61E3E}" type="parTrans" cxnId="{956F6F88-A815-4B41-B7AE-8512B8171063}">
      <dgm:prSet/>
      <dgm:spPr/>
      <dgm:t>
        <a:bodyPr/>
        <a:lstStyle/>
        <a:p>
          <a:endParaRPr lang="en-US" sz="3600">
            <a:solidFill>
              <a:schemeClr val="bg1"/>
            </a:solidFill>
          </a:endParaRPr>
        </a:p>
      </dgm:t>
    </dgm:pt>
    <dgm:pt modelId="{307C8423-DC09-4C97-90F6-A9AA896B7933}" type="sibTrans" cxnId="{956F6F88-A815-4B41-B7AE-8512B8171063}">
      <dgm:prSet/>
      <dgm:spPr/>
      <dgm:t>
        <a:bodyPr/>
        <a:lstStyle/>
        <a:p>
          <a:endParaRPr lang="en-US" sz="3600">
            <a:solidFill>
              <a:schemeClr val="bg1"/>
            </a:solidFill>
          </a:endParaRPr>
        </a:p>
      </dgm:t>
    </dgm:pt>
    <dgm:pt modelId="{35C71856-1117-4C9D-ACA7-D0606EF4022B}">
      <dgm:prSet phldrT="[Text]" custT="1"/>
      <dgm:spPr/>
      <dgm:t>
        <a:bodyPr/>
        <a:lstStyle/>
        <a:p>
          <a:r>
            <a:rPr lang="en-US" sz="3600" dirty="0" smtClean="0">
              <a:solidFill>
                <a:schemeClr val="bg1"/>
              </a:solidFill>
              <a:effectLst/>
              <a:latin typeface="+mn-lt"/>
              <a:ea typeface="+mn-ea"/>
              <a:cs typeface="+mn-cs"/>
            </a:rPr>
            <a:t>Inner creativity </a:t>
          </a:r>
          <a:endParaRPr lang="en-US" sz="3600" b="0" dirty="0">
            <a:solidFill>
              <a:schemeClr val="bg1"/>
            </a:solidFill>
          </a:endParaRPr>
        </a:p>
      </dgm:t>
    </dgm:pt>
    <dgm:pt modelId="{81BD3C94-DEA5-4ED1-864E-29C55AABFB95}" type="parTrans" cxnId="{77B02852-8FCF-41AF-B388-0755088033F8}">
      <dgm:prSet/>
      <dgm:spPr/>
      <dgm:t>
        <a:bodyPr/>
        <a:lstStyle/>
        <a:p>
          <a:endParaRPr lang="en-US" sz="3600">
            <a:solidFill>
              <a:schemeClr val="bg1"/>
            </a:solidFill>
          </a:endParaRPr>
        </a:p>
      </dgm:t>
    </dgm:pt>
    <dgm:pt modelId="{53280B7D-2F33-4213-85B8-DCC627704CA8}" type="sibTrans" cxnId="{77B02852-8FCF-41AF-B388-0755088033F8}">
      <dgm:prSet/>
      <dgm:spPr/>
      <dgm:t>
        <a:bodyPr/>
        <a:lstStyle/>
        <a:p>
          <a:endParaRPr lang="en-US" sz="3600">
            <a:solidFill>
              <a:schemeClr val="bg1"/>
            </a:solidFill>
          </a:endParaRPr>
        </a:p>
      </dgm:t>
    </dgm:pt>
    <dgm:pt modelId="{FE8068A0-832D-4CA5-B3C0-5893CDDF6D9A}" type="pres">
      <dgm:prSet presAssocID="{DA0C4BA3-8367-4B8B-AE3A-518FC7787A31}" presName="Name0" presStyleCnt="0">
        <dgm:presLayoutVars>
          <dgm:resizeHandles/>
        </dgm:presLayoutVars>
      </dgm:prSet>
      <dgm:spPr/>
    </dgm:pt>
    <dgm:pt modelId="{27782DB8-FDAB-4475-980A-70D4D1E56F6A}" type="pres">
      <dgm:prSet presAssocID="{91C9F65D-7EBE-4C8D-ADAA-FD0BCD3FCF20}" presName="text" presStyleLbl="node1" presStyleIdx="0" presStyleCnt="3" custScaleX="546543">
        <dgm:presLayoutVars>
          <dgm:bulletEnabled val="1"/>
        </dgm:presLayoutVars>
      </dgm:prSet>
      <dgm:spPr/>
      <dgm:t>
        <a:bodyPr/>
        <a:lstStyle/>
        <a:p>
          <a:endParaRPr lang="en-US"/>
        </a:p>
      </dgm:t>
    </dgm:pt>
    <dgm:pt modelId="{5788CC0A-F609-470E-A70C-3DF049EDD591}" type="pres">
      <dgm:prSet presAssocID="{E320D75C-4270-4258-A621-DAC364A480D2}" presName="space" presStyleCnt="0"/>
      <dgm:spPr/>
    </dgm:pt>
    <dgm:pt modelId="{B21D5A95-741E-43D8-8BD2-8046EC48DDE8}" type="pres">
      <dgm:prSet presAssocID="{F8C1DEF7-0EFD-4BB9-A3E8-FA8642E4C25F}" presName="text" presStyleLbl="node1" presStyleIdx="1" presStyleCnt="3" custScaleX="425302">
        <dgm:presLayoutVars>
          <dgm:bulletEnabled val="1"/>
        </dgm:presLayoutVars>
      </dgm:prSet>
      <dgm:spPr/>
      <dgm:t>
        <a:bodyPr/>
        <a:lstStyle/>
        <a:p>
          <a:endParaRPr lang="en-US"/>
        </a:p>
      </dgm:t>
    </dgm:pt>
    <dgm:pt modelId="{BCBF9160-6A76-42DE-992A-F20DC4B9C623}" type="pres">
      <dgm:prSet presAssocID="{307C8423-DC09-4C97-90F6-A9AA896B7933}" presName="space" presStyleCnt="0"/>
      <dgm:spPr/>
    </dgm:pt>
    <dgm:pt modelId="{5428F8BF-6375-4725-8B0A-91EC69A3EFFA}" type="pres">
      <dgm:prSet presAssocID="{35C71856-1117-4C9D-ACA7-D0606EF4022B}" presName="text" presStyleLbl="node1" presStyleIdx="2" presStyleCnt="3" custScaleX="988541">
        <dgm:presLayoutVars>
          <dgm:bulletEnabled val="1"/>
        </dgm:presLayoutVars>
      </dgm:prSet>
      <dgm:spPr/>
      <dgm:t>
        <a:bodyPr/>
        <a:lstStyle/>
        <a:p>
          <a:endParaRPr lang="en-US"/>
        </a:p>
      </dgm:t>
    </dgm:pt>
  </dgm:ptLst>
  <dgm:cxnLst>
    <dgm:cxn modelId="{CA61E0A5-899D-44B0-AB7F-0A0DAD88536F}" type="presOf" srcId="{91C9F65D-7EBE-4C8D-ADAA-FD0BCD3FCF20}" destId="{27782DB8-FDAB-4475-980A-70D4D1E56F6A}" srcOrd="0" destOrd="0" presId="urn:diagrams.loki3.com/VaryingWidthList+Icon"/>
    <dgm:cxn modelId="{956F6F88-A815-4B41-B7AE-8512B8171063}" srcId="{DA0C4BA3-8367-4B8B-AE3A-518FC7787A31}" destId="{F8C1DEF7-0EFD-4BB9-A3E8-FA8642E4C25F}" srcOrd="1" destOrd="0" parTransId="{8D2F978C-AB14-4C10-A80C-1F24D1D61E3E}" sibTransId="{307C8423-DC09-4C97-90F6-A9AA896B7933}"/>
    <dgm:cxn modelId="{7366293D-5240-4C45-87F2-B81CC3439BB5}" srcId="{DA0C4BA3-8367-4B8B-AE3A-518FC7787A31}" destId="{91C9F65D-7EBE-4C8D-ADAA-FD0BCD3FCF20}" srcOrd="0" destOrd="0" parTransId="{2EE863D6-D068-44B4-97E4-E0DBB1D86694}" sibTransId="{E320D75C-4270-4258-A621-DAC364A480D2}"/>
    <dgm:cxn modelId="{77B02852-8FCF-41AF-B388-0755088033F8}" srcId="{DA0C4BA3-8367-4B8B-AE3A-518FC7787A31}" destId="{35C71856-1117-4C9D-ACA7-D0606EF4022B}" srcOrd="2" destOrd="0" parTransId="{81BD3C94-DEA5-4ED1-864E-29C55AABFB95}" sibTransId="{53280B7D-2F33-4213-85B8-DCC627704CA8}"/>
    <dgm:cxn modelId="{8DEEEAA5-AF34-4E98-A36D-E9E60A7A3A72}" type="presOf" srcId="{DA0C4BA3-8367-4B8B-AE3A-518FC7787A31}" destId="{FE8068A0-832D-4CA5-B3C0-5893CDDF6D9A}" srcOrd="0" destOrd="0" presId="urn:diagrams.loki3.com/VaryingWidthList+Icon"/>
    <dgm:cxn modelId="{576F78E4-8076-4EFA-90F5-4838CCA62CFE}" type="presOf" srcId="{35C71856-1117-4C9D-ACA7-D0606EF4022B}" destId="{5428F8BF-6375-4725-8B0A-91EC69A3EFFA}" srcOrd="0" destOrd="0" presId="urn:diagrams.loki3.com/VaryingWidthList+Icon"/>
    <dgm:cxn modelId="{CFFA761B-B168-4CDE-9E81-0C4D8F7FD73F}" type="presOf" srcId="{F8C1DEF7-0EFD-4BB9-A3E8-FA8642E4C25F}" destId="{B21D5A95-741E-43D8-8BD2-8046EC48DDE8}" srcOrd="0" destOrd="0" presId="urn:diagrams.loki3.com/VaryingWidthList+Icon"/>
    <dgm:cxn modelId="{C04ACF57-4E92-4493-A67C-DF7195EFA269}" type="presParOf" srcId="{FE8068A0-832D-4CA5-B3C0-5893CDDF6D9A}" destId="{27782DB8-FDAB-4475-980A-70D4D1E56F6A}" srcOrd="0" destOrd="0" presId="urn:diagrams.loki3.com/VaryingWidthList+Icon"/>
    <dgm:cxn modelId="{D1199DA0-5244-4DA8-9339-BC9AF63F48B0}" type="presParOf" srcId="{FE8068A0-832D-4CA5-B3C0-5893CDDF6D9A}" destId="{5788CC0A-F609-470E-A70C-3DF049EDD591}" srcOrd="1" destOrd="0" presId="urn:diagrams.loki3.com/VaryingWidthList+Icon"/>
    <dgm:cxn modelId="{AC67F8BA-1210-4445-8695-DAE7B2A33CD4}" type="presParOf" srcId="{FE8068A0-832D-4CA5-B3C0-5893CDDF6D9A}" destId="{B21D5A95-741E-43D8-8BD2-8046EC48DDE8}" srcOrd="2" destOrd="0" presId="urn:diagrams.loki3.com/VaryingWidthList+Icon"/>
    <dgm:cxn modelId="{1E9ECB39-1A79-4D73-87AF-E1F012D3C744}" type="presParOf" srcId="{FE8068A0-832D-4CA5-B3C0-5893CDDF6D9A}" destId="{BCBF9160-6A76-42DE-992A-F20DC4B9C623}" srcOrd="3" destOrd="0" presId="urn:diagrams.loki3.com/VaryingWidthList+Icon"/>
    <dgm:cxn modelId="{E3C5E919-6892-4DF9-93DC-A0AADEFFBC2F}" type="presParOf" srcId="{FE8068A0-832D-4CA5-B3C0-5893CDDF6D9A}" destId="{5428F8BF-6375-4725-8B0A-91EC69A3EFF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42469C-E603-4BCD-9164-8BAC284F54AB}" type="doc">
      <dgm:prSet loTypeId="urn:diagrams.loki3.com/VaryingWidthList+Icon" loCatId="list" qsTypeId="urn:microsoft.com/office/officeart/2005/8/quickstyle/simple1" qsCatId="simple" csTypeId="urn:microsoft.com/office/officeart/2005/8/colors/colorful1" csCatId="colorful" phldr="1"/>
      <dgm:spPr/>
    </dgm:pt>
    <dgm:pt modelId="{FCC9B9B1-69EF-4F20-AE82-C21097001AF4}">
      <dgm:prSet phldrT="[Text]" custT="1"/>
      <dgm:spPr/>
      <dgm:t>
        <a:bodyPr/>
        <a:lstStyle/>
        <a:p>
          <a:r>
            <a:rPr lang="en-US" sz="3600" dirty="0" smtClean="0">
              <a:solidFill>
                <a:schemeClr val="bg1"/>
              </a:solidFill>
              <a:effectLst/>
              <a:latin typeface="+mn-lt"/>
              <a:ea typeface="+mn-ea"/>
              <a:cs typeface="+mn-cs"/>
            </a:rPr>
            <a:t>Stay focused</a:t>
          </a:r>
          <a:endParaRPr lang="en-US" sz="3600" dirty="0">
            <a:solidFill>
              <a:schemeClr val="bg1"/>
            </a:solidFill>
          </a:endParaRPr>
        </a:p>
      </dgm:t>
    </dgm:pt>
    <dgm:pt modelId="{AE5D6EE4-6A9C-4930-A2D4-7CD1778EBFF3}" type="parTrans" cxnId="{96788F7E-8F00-4B2A-BE60-725CEC759E6C}">
      <dgm:prSet/>
      <dgm:spPr/>
      <dgm:t>
        <a:bodyPr/>
        <a:lstStyle/>
        <a:p>
          <a:endParaRPr lang="en-US" sz="3600">
            <a:solidFill>
              <a:schemeClr val="bg1"/>
            </a:solidFill>
          </a:endParaRPr>
        </a:p>
      </dgm:t>
    </dgm:pt>
    <dgm:pt modelId="{CC9BF98C-56BC-4498-B39E-A68E0AC120A5}" type="sibTrans" cxnId="{96788F7E-8F00-4B2A-BE60-725CEC759E6C}">
      <dgm:prSet/>
      <dgm:spPr/>
      <dgm:t>
        <a:bodyPr/>
        <a:lstStyle/>
        <a:p>
          <a:endParaRPr lang="en-US" sz="3600">
            <a:solidFill>
              <a:schemeClr val="bg1"/>
            </a:solidFill>
          </a:endParaRPr>
        </a:p>
      </dgm:t>
    </dgm:pt>
    <dgm:pt modelId="{A3D0C640-5B80-44EE-9F95-548B39AFB0CE}">
      <dgm:prSet phldrT="[Text]" custT="1"/>
      <dgm:spPr/>
      <dgm:t>
        <a:bodyPr/>
        <a:lstStyle/>
        <a:p>
          <a:r>
            <a:rPr lang="en-US" sz="3600" dirty="0" smtClean="0">
              <a:solidFill>
                <a:schemeClr val="bg1"/>
              </a:solidFill>
            </a:rPr>
            <a:t>Realize options</a:t>
          </a:r>
          <a:endParaRPr lang="en-US" sz="3600" dirty="0">
            <a:solidFill>
              <a:schemeClr val="bg1"/>
            </a:solidFill>
          </a:endParaRPr>
        </a:p>
      </dgm:t>
    </dgm:pt>
    <dgm:pt modelId="{22E3A117-AD54-4C97-8E39-0447477D3088}" type="parTrans" cxnId="{C116CCDB-2495-4AA7-83F1-9AC5DBD8700C}">
      <dgm:prSet/>
      <dgm:spPr/>
      <dgm:t>
        <a:bodyPr/>
        <a:lstStyle/>
        <a:p>
          <a:endParaRPr lang="en-US" sz="3600">
            <a:solidFill>
              <a:schemeClr val="bg1"/>
            </a:solidFill>
          </a:endParaRPr>
        </a:p>
      </dgm:t>
    </dgm:pt>
    <dgm:pt modelId="{7BC9383F-107B-474F-A9E0-16E401CB0C50}" type="sibTrans" cxnId="{C116CCDB-2495-4AA7-83F1-9AC5DBD8700C}">
      <dgm:prSet/>
      <dgm:spPr/>
      <dgm:t>
        <a:bodyPr/>
        <a:lstStyle/>
        <a:p>
          <a:endParaRPr lang="en-US" sz="3600">
            <a:solidFill>
              <a:schemeClr val="bg1"/>
            </a:solidFill>
          </a:endParaRPr>
        </a:p>
      </dgm:t>
    </dgm:pt>
    <dgm:pt modelId="{6BB4F24D-6F8F-4544-8B9A-F1F6BABA7420}">
      <dgm:prSet phldrT="[Text]" custT="1"/>
      <dgm:spPr/>
      <dgm:t>
        <a:bodyPr/>
        <a:lstStyle/>
        <a:p>
          <a:r>
            <a:rPr lang="en-US" sz="3600" dirty="0" smtClean="0">
              <a:solidFill>
                <a:schemeClr val="bg1"/>
              </a:solidFill>
              <a:effectLst/>
              <a:latin typeface="+mn-lt"/>
              <a:ea typeface="+mn-ea"/>
              <a:cs typeface="+mn-cs"/>
            </a:rPr>
            <a:t>Remain calm</a:t>
          </a:r>
          <a:endParaRPr lang="en-US" sz="3600" dirty="0">
            <a:solidFill>
              <a:schemeClr val="bg1"/>
            </a:solidFill>
          </a:endParaRPr>
        </a:p>
      </dgm:t>
    </dgm:pt>
    <dgm:pt modelId="{8CD7F2A6-F4E1-4160-8C86-104BD02D024F}" type="parTrans" cxnId="{D603E7CA-467A-4D93-8354-4B9597402226}">
      <dgm:prSet/>
      <dgm:spPr/>
      <dgm:t>
        <a:bodyPr/>
        <a:lstStyle/>
        <a:p>
          <a:endParaRPr lang="en-US" sz="3600">
            <a:solidFill>
              <a:schemeClr val="bg1"/>
            </a:solidFill>
          </a:endParaRPr>
        </a:p>
      </dgm:t>
    </dgm:pt>
    <dgm:pt modelId="{7DCD00AD-9D34-4612-A69A-970346644B38}" type="sibTrans" cxnId="{D603E7CA-467A-4D93-8354-4B9597402226}">
      <dgm:prSet/>
      <dgm:spPr/>
      <dgm:t>
        <a:bodyPr/>
        <a:lstStyle/>
        <a:p>
          <a:endParaRPr lang="en-US" sz="3600">
            <a:solidFill>
              <a:schemeClr val="bg1"/>
            </a:solidFill>
          </a:endParaRPr>
        </a:p>
      </dgm:t>
    </dgm:pt>
    <dgm:pt modelId="{35B1F619-E3AE-4FF3-8706-B91687985AA3}" type="pres">
      <dgm:prSet presAssocID="{7042469C-E603-4BCD-9164-8BAC284F54AB}" presName="Name0" presStyleCnt="0">
        <dgm:presLayoutVars>
          <dgm:resizeHandles/>
        </dgm:presLayoutVars>
      </dgm:prSet>
      <dgm:spPr/>
    </dgm:pt>
    <dgm:pt modelId="{65EE422E-0390-41F6-BE50-B4484F8B00BC}" type="pres">
      <dgm:prSet presAssocID="{FCC9B9B1-69EF-4F20-AE82-C21097001AF4}" presName="text" presStyleLbl="node1" presStyleIdx="0" presStyleCnt="3" custScaleX="522514">
        <dgm:presLayoutVars>
          <dgm:bulletEnabled val="1"/>
        </dgm:presLayoutVars>
      </dgm:prSet>
      <dgm:spPr/>
      <dgm:t>
        <a:bodyPr/>
        <a:lstStyle/>
        <a:p>
          <a:endParaRPr lang="en-US"/>
        </a:p>
      </dgm:t>
    </dgm:pt>
    <dgm:pt modelId="{4DF8A3C2-DE96-4FA9-A511-638B6AF8E13E}" type="pres">
      <dgm:prSet presAssocID="{CC9BF98C-56BC-4498-B39E-A68E0AC120A5}" presName="space" presStyleCnt="0"/>
      <dgm:spPr/>
    </dgm:pt>
    <dgm:pt modelId="{E6696CCB-B21E-4E7E-B55A-B2C16794A064}" type="pres">
      <dgm:prSet presAssocID="{A3D0C640-5B80-44EE-9F95-548B39AFB0CE}" presName="text" presStyleLbl="node1" presStyleIdx="1" presStyleCnt="3" custScaleX="537882">
        <dgm:presLayoutVars>
          <dgm:bulletEnabled val="1"/>
        </dgm:presLayoutVars>
      </dgm:prSet>
      <dgm:spPr/>
      <dgm:t>
        <a:bodyPr/>
        <a:lstStyle/>
        <a:p>
          <a:endParaRPr lang="en-US"/>
        </a:p>
      </dgm:t>
    </dgm:pt>
    <dgm:pt modelId="{6C62CC12-499C-4D84-BFEB-44610C68A790}" type="pres">
      <dgm:prSet presAssocID="{7BC9383F-107B-474F-A9E0-16E401CB0C50}" presName="space" presStyleCnt="0"/>
      <dgm:spPr/>
    </dgm:pt>
    <dgm:pt modelId="{6AA049F8-F8A6-4743-A76A-C4E164DDA041}" type="pres">
      <dgm:prSet presAssocID="{6BB4F24D-6F8F-4544-8B9A-F1F6BABA7420}" presName="text" presStyleLbl="node1" presStyleIdx="2" presStyleCnt="3" custScaleX="1143000" custLinFactX="100000" custLinFactNeighborX="122807" custLinFactNeighborY="80915">
        <dgm:presLayoutVars>
          <dgm:bulletEnabled val="1"/>
        </dgm:presLayoutVars>
      </dgm:prSet>
      <dgm:spPr/>
      <dgm:t>
        <a:bodyPr/>
        <a:lstStyle/>
        <a:p>
          <a:endParaRPr lang="en-US"/>
        </a:p>
      </dgm:t>
    </dgm:pt>
  </dgm:ptLst>
  <dgm:cxnLst>
    <dgm:cxn modelId="{D603E7CA-467A-4D93-8354-4B9597402226}" srcId="{7042469C-E603-4BCD-9164-8BAC284F54AB}" destId="{6BB4F24D-6F8F-4544-8B9A-F1F6BABA7420}" srcOrd="2" destOrd="0" parTransId="{8CD7F2A6-F4E1-4160-8C86-104BD02D024F}" sibTransId="{7DCD00AD-9D34-4612-A69A-970346644B38}"/>
    <dgm:cxn modelId="{4BE3A6F7-CE72-4B70-BA90-AA671A5F2924}" type="presOf" srcId="{FCC9B9B1-69EF-4F20-AE82-C21097001AF4}" destId="{65EE422E-0390-41F6-BE50-B4484F8B00BC}" srcOrd="0" destOrd="0" presId="urn:diagrams.loki3.com/VaryingWidthList+Icon"/>
    <dgm:cxn modelId="{C116CCDB-2495-4AA7-83F1-9AC5DBD8700C}" srcId="{7042469C-E603-4BCD-9164-8BAC284F54AB}" destId="{A3D0C640-5B80-44EE-9F95-548B39AFB0CE}" srcOrd="1" destOrd="0" parTransId="{22E3A117-AD54-4C97-8E39-0447477D3088}" sibTransId="{7BC9383F-107B-474F-A9E0-16E401CB0C50}"/>
    <dgm:cxn modelId="{14DADDC9-BE3C-4009-8169-A47A6F3215A0}" type="presOf" srcId="{A3D0C640-5B80-44EE-9F95-548B39AFB0CE}" destId="{E6696CCB-B21E-4E7E-B55A-B2C16794A064}" srcOrd="0" destOrd="0" presId="urn:diagrams.loki3.com/VaryingWidthList+Icon"/>
    <dgm:cxn modelId="{96788F7E-8F00-4B2A-BE60-725CEC759E6C}" srcId="{7042469C-E603-4BCD-9164-8BAC284F54AB}" destId="{FCC9B9B1-69EF-4F20-AE82-C21097001AF4}" srcOrd="0" destOrd="0" parTransId="{AE5D6EE4-6A9C-4930-A2D4-7CD1778EBFF3}" sibTransId="{CC9BF98C-56BC-4498-B39E-A68E0AC120A5}"/>
    <dgm:cxn modelId="{693B261E-8E30-46AF-AE81-B427A9730904}" type="presOf" srcId="{7042469C-E603-4BCD-9164-8BAC284F54AB}" destId="{35B1F619-E3AE-4FF3-8706-B91687985AA3}" srcOrd="0" destOrd="0" presId="urn:diagrams.loki3.com/VaryingWidthList+Icon"/>
    <dgm:cxn modelId="{2EE1762D-FE04-4300-A285-279A1D6CBA3C}" type="presOf" srcId="{6BB4F24D-6F8F-4544-8B9A-F1F6BABA7420}" destId="{6AA049F8-F8A6-4743-A76A-C4E164DDA041}" srcOrd="0" destOrd="0" presId="urn:diagrams.loki3.com/VaryingWidthList+Icon"/>
    <dgm:cxn modelId="{F585FAB2-1D2C-4D25-8FDB-AD417D4EDFD7}" type="presParOf" srcId="{35B1F619-E3AE-4FF3-8706-B91687985AA3}" destId="{65EE422E-0390-41F6-BE50-B4484F8B00BC}" srcOrd="0" destOrd="0" presId="urn:diagrams.loki3.com/VaryingWidthList+Icon"/>
    <dgm:cxn modelId="{BDBD1E47-E601-43DD-9DB8-12BBA70D3FF7}" type="presParOf" srcId="{35B1F619-E3AE-4FF3-8706-B91687985AA3}" destId="{4DF8A3C2-DE96-4FA9-A511-638B6AF8E13E}" srcOrd="1" destOrd="0" presId="urn:diagrams.loki3.com/VaryingWidthList+Icon"/>
    <dgm:cxn modelId="{D10D6658-20D4-4BBE-92AA-8EE54B49187B}" type="presParOf" srcId="{35B1F619-E3AE-4FF3-8706-B91687985AA3}" destId="{E6696CCB-B21E-4E7E-B55A-B2C16794A064}" srcOrd="2" destOrd="0" presId="urn:diagrams.loki3.com/VaryingWidthList+Icon"/>
    <dgm:cxn modelId="{4D20B184-4AD6-4F0F-9118-B669AD4B6CBD}" type="presParOf" srcId="{35B1F619-E3AE-4FF3-8706-B91687985AA3}" destId="{6C62CC12-499C-4D84-BFEB-44610C68A790}" srcOrd="3" destOrd="0" presId="urn:diagrams.loki3.com/VaryingWidthList+Icon"/>
    <dgm:cxn modelId="{A2FE17B0-50AA-4365-ABEE-E10AC65A6EFF}" type="presParOf" srcId="{35B1F619-E3AE-4FF3-8706-B91687985AA3}" destId="{6AA049F8-F8A6-4743-A76A-C4E164DDA04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CE0DC29-A04B-434E-9F17-0392DB2816C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C0C199A-E917-4368-B743-6681FF4EE3A4}">
      <dgm:prSet phldrT="[Text]" custT="1"/>
      <dgm:spPr/>
      <dgm:t>
        <a:bodyPr/>
        <a:lstStyle/>
        <a:p>
          <a:pPr algn="l"/>
          <a:r>
            <a:rPr lang="en-US" sz="2800" dirty="0" smtClean="0">
              <a:solidFill>
                <a:schemeClr val="bg1"/>
              </a:solidFill>
              <a:effectLst/>
              <a:latin typeface="+mn-lt"/>
              <a:ea typeface="+mn-ea"/>
              <a:cs typeface="+mn-cs"/>
            </a:rPr>
            <a:t>Make goals for getting a promotion</a:t>
          </a:r>
          <a:endParaRPr lang="en-US" sz="2800" b="0" dirty="0">
            <a:solidFill>
              <a:schemeClr val="bg1"/>
            </a:solidFill>
          </a:endParaRPr>
        </a:p>
      </dgm:t>
    </dgm:pt>
    <dgm:pt modelId="{9F25089C-9CBB-4637-8268-BC33EC064B4C}" type="parTrans" cxnId="{858DD2EC-86A3-419A-AB0D-B015387AFD12}">
      <dgm:prSet/>
      <dgm:spPr/>
      <dgm:t>
        <a:bodyPr/>
        <a:lstStyle/>
        <a:p>
          <a:pPr algn="l"/>
          <a:endParaRPr lang="en-US" sz="2800" b="0">
            <a:solidFill>
              <a:schemeClr val="bg1"/>
            </a:solidFill>
          </a:endParaRPr>
        </a:p>
      </dgm:t>
    </dgm:pt>
    <dgm:pt modelId="{C3233C96-E5E1-4783-8D24-69D536F870E7}" type="sibTrans" cxnId="{858DD2EC-86A3-419A-AB0D-B015387AFD12}">
      <dgm:prSet/>
      <dgm:spPr/>
      <dgm:t>
        <a:bodyPr/>
        <a:lstStyle/>
        <a:p>
          <a:pPr algn="l"/>
          <a:endParaRPr lang="en-US" sz="2800" b="0">
            <a:solidFill>
              <a:schemeClr val="bg1"/>
            </a:solidFill>
          </a:endParaRPr>
        </a:p>
      </dgm:t>
    </dgm:pt>
    <dgm:pt modelId="{43E18422-2B64-429E-ABBD-656801752E8B}">
      <dgm:prSet phldrT="[Text]" custT="1"/>
      <dgm:spPr/>
      <dgm:t>
        <a:bodyPr/>
        <a:lstStyle/>
        <a:p>
          <a:pPr algn="l"/>
          <a:r>
            <a:rPr lang="en-US" sz="2800" dirty="0" smtClean="0">
              <a:solidFill>
                <a:schemeClr val="bg1"/>
              </a:solidFill>
              <a:effectLst/>
              <a:latin typeface="+mn-lt"/>
              <a:ea typeface="+mn-ea"/>
              <a:cs typeface="+mn-cs"/>
            </a:rPr>
            <a:t>Change careers, if desired</a:t>
          </a:r>
          <a:endParaRPr lang="en-US" sz="2800" b="0" dirty="0">
            <a:solidFill>
              <a:schemeClr val="bg1"/>
            </a:solidFill>
          </a:endParaRPr>
        </a:p>
      </dgm:t>
    </dgm:pt>
    <dgm:pt modelId="{8D3AB26C-E12A-4FAA-8D37-AA57E337FDF7}" type="parTrans" cxnId="{BD6BE4C0-0E7C-4340-A1B2-BE2A2D98F957}">
      <dgm:prSet/>
      <dgm:spPr/>
      <dgm:t>
        <a:bodyPr/>
        <a:lstStyle/>
        <a:p>
          <a:pPr algn="l"/>
          <a:endParaRPr lang="en-US" sz="2800" b="0">
            <a:solidFill>
              <a:schemeClr val="bg1"/>
            </a:solidFill>
          </a:endParaRPr>
        </a:p>
      </dgm:t>
    </dgm:pt>
    <dgm:pt modelId="{F5623781-C2F0-45E2-B6BB-C0C898BB3728}" type="sibTrans" cxnId="{BD6BE4C0-0E7C-4340-A1B2-BE2A2D98F957}">
      <dgm:prSet/>
      <dgm:spPr/>
      <dgm:t>
        <a:bodyPr/>
        <a:lstStyle/>
        <a:p>
          <a:pPr algn="l"/>
          <a:endParaRPr lang="en-US" sz="2800" b="0">
            <a:solidFill>
              <a:schemeClr val="bg1"/>
            </a:solidFill>
          </a:endParaRPr>
        </a:p>
      </dgm:t>
    </dgm:pt>
    <dgm:pt modelId="{3F0B1338-DC40-4369-B26E-44171D649FE1}">
      <dgm:prSet phldrT="[Text]" custT="1"/>
      <dgm:spPr/>
      <dgm:t>
        <a:bodyPr/>
        <a:lstStyle/>
        <a:p>
          <a:pPr algn="l"/>
          <a:r>
            <a:rPr lang="en-US" sz="2800" dirty="0" smtClean="0">
              <a:solidFill>
                <a:schemeClr val="bg1"/>
              </a:solidFill>
              <a:effectLst/>
              <a:latin typeface="+mn-lt"/>
              <a:ea typeface="+mn-ea"/>
              <a:cs typeface="+mn-cs"/>
            </a:rPr>
            <a:t>Create a work-life balance</a:t>
          </a:r>
          <a:endParaRPr lang="en-US" sz="2800" b="0" dirty="0">
            <a:solidFill>
              <a:schemeClr val="bg1"/>
            </a:solidFill>
          </a:endParaRPr>
        </a:p>
      </dgm:t>
    </dgm:pt>
    <dgm:pt modelId="{4CEA2A93-45FA-4D33-BF8F-D84B363BAF8A}" type="parTrans" cxnId="{EF0DF585-1156-4371-BE53-88051B68BE8C}">
      <dgm:prSet/>
      <dgm:spPr/>
      <dgm:t>
        <a:bodyPr/>
        <a:lstStyle/>
        <a:p>
          <a:pPr algn="l"/>
          <a:endParaRPr lang="en-US" sz="2800" b="0">
            <a:solidFill>
              <a:schemeClr val="bg1"/>
            </a:solidFill>
          </a:endParaRPr>
        </a:p>
      </dgm:t>
    </dgm:pt>
    <dgm:pt modelId="{06F7998D-C580-4B21-A183-2E66C182D56C}" type="sibTrans" cxnId="{EF0DF585-1156-4371-BE53-88051B68BE8C}">
      <dgm:prSet/>
      <dgm:spPr/>
      <dgm:t>
        <a:bodyPr/>
        <a:lstStyle/>
        <a:p>
          <a:pPr algn="l"/>
          <a:endParaRPr lang="en-US" sz="2800" b="0">
            <a:solidFill>
              <a:schemeClr val="bg1"/>
            </a:solidFill>
          </a:endParaRPr>
        </a:p>
      </dgm:t>
    </dgm:pt>
    <dgm:pt modelId="{FC4B30FC-B7A8-4DD8-8B46-2E0BBA72E1FA}" type="pres">
      <dgm:prSet presAssocID="{7CE0DC29-A04B-434E-9F17-0392DB2816C9}" presName="linear" presStyleCnt="0">
        <dgm:presLayoutVars>
          <dgm:dir/>
          <dgm:animLvl val="lvl"/>
          <dgm:resizeHandles val="exact"/>
        </dgm:presLayoutVars>
      </dgm:prSet>
      <dgm:spPr/>
      <dgm:t>
        <a:bodyPr/>
        <a:lstStyle/>
        <a:p>
          <a:endParaRPr lang="en-US"/>
        </a:p>
      </dgm:t>
    </dgm:pt>
    <dgm:pt modelId="{104E7C12-61C3-4511-9350-D22E9EEBC5CC}" type="pres">
      <dgm:prSet presAssocID="{CC0C199A-E917-4368-B743-6681FF4EE3A4}" presName="parentLin" presStyleCnt="0"/>
      <dgm:spPr/>
    </dgm:pt>
    <dgm:pt modelId="{810E0A58-A7DC-49C2-A2C8-8B0BB46D47AC}" type="pres">
      <dgm:prSet presAssocID="{CC0C199A-E917-4368-B743-6681FF4EE3A4}" presName="parentLeftMargin" presStyleLbl="node1" presStyleIdx="0" presStyleCnt="3"/>
      <dgm:spPr/>
      <dgm:t>
        <a:bodyPr/>
        <a:lstStyle/>
        <a:p>
          <a:endParaRPr lang="en-US"/>
        </a:p>
      </dgm:t>
    </dgm:pt>
    <dgm:pt modelId="{A41DEAFC-F7DF-4CE1-8314-4910E179DCA7}" type="pres">
      <dgm:prSet presAssocID="{CC0C199A-E917-4368-B743-6681FF4EE3A4}" presName="parentText" presStyleLbl="node1" presStyleIdx="0" presStyleCnt="3">
        <dgm:presLayoutVars>
          <dgm:chMax val="0"/>
          <dgm:bulletEnabled val="1"/>
        </dgm:presLayoutVars>
      </dgm:prSet>
      <dgm:spPr/>
      <dgm:t>
        <a:bodyPr/>
        <a:lstStyle/>
        <a:p>
          <a:endParaRPr lang="en-US"/>
        </a:p>
      </dgm:t>
    </dgm:pt>
    <dgm:pt modelId="{C662D17B-29DD-4511-9DCC-724202F8539B}" type="pres">
      <dgm:prSet presAssocID="{CC0C199A-E917-4368-B743-6681FF4EE3A4}" presName="negativeSpace" presStyleCnt="0"/>
      <dgm:spPr/>
    </dgm:pt>
    <dgm:pt modelId="{83C9B516-1D0A-40C1-98C2-801A19CC6E44}" type="pres">
      <dgm:prSet presAssocID="{CC0C199A-E917-4368-B743-6681FF4EE3A4}" presName="childText" presStyleLbl="conFgAcc1" presStyleIdx="0" presStyleCnt="3">
        <dgm:presLayoutVars>
          <dgm:bulletEnabled val="1"/>
        </dgm:presLayoutVars>
      </dgm:prSet>
      <dgm:spPr/>
    </dgm:pt>
    <dgm:pt modelId="{A752776E-3BD6-4671-A4E3-34D2AA352A8C}" type="pres">
      <dgm:prSet presAssocID="{C3233C96-E5E1-4783-8D24-69D536F870E7}" presName="spaceBetweenRectangles" presStyleCnt="0"/>
      <dgm:spPr/>
    </dgm:pt>
    <dgm:pt modelId="{C4B24200-EA99-4986-BF0D-2492A385FDBD}" type="pres">
      <dgm:prSet presAssocID="{43E18422-2B64-429E-ABBD-656801752E8B}" presName="parentLin" presStyleCnt="0"/>
      <dgm:spPr/>
    </dgm:pt>
    <dgm:pt modelId="{65C99CB2-A9EC-4AB7-A76E-14792D26C39B}" type="pres">
      <dgm:prSet presAssocID="{43E18422-2B64-429E-ABBD-656801752E8B}" presName="parentLeftMargin" presStyleLbl="node1" presStyleIdx="0" presStyleCnt="3"/>
      <dgm:spPr/>
      <dgm:t>
        <a:bodyPr/>
        <a:lstStyle/>
        <a:p>
          <a:endParaRPr lang="en-US"/>
        </a:p>
      </dgm:t>
    </dgm:pt>
    <dgm:pt modelId="{EE25381F-3243-4C20-B833-773A1C86BCEB}" type="pres">
      <dgm:prSet presAssocID="{43E18422-2B64-429E-ABBD-656801752E8B}" presName="parentText" presStyleLbl="node1" presStyleIdx="1" presStyleCnt="3">
        <dgm:presLayoutVars>
          <dgm:chMax val="0"/>
          <dgm:bulletEnabled val="1"/>
        </dgm:presLayoutVars>
      </dgm:prSet>
      <dgm:spPr/>
      <dgm:t>
        <a:bodyPr/>
        <a:lstStyle/>
        <a:p>
          <a:endParaRPr lang="en-US"/>
        </a:p>
      </dgm:t>
    </dgm:pt>
    <dgm:pt modelId="{9EA8CD86-1A12-414D-9C43-CEC1DA7C8823}" type="pres">
      <dgm:prSet presAssocID="{43E18422-2B64-429E-ABBD-656801752E8B}" presName="negativeSpace" presStyleCnt="0"/>
      <dgm:spPr/>
    </dgm:pt>
    <dgm:pt modelId="{26B292CF-3F4B-4850-8B62-64842EE4D148}" type="pres">
      <dgm:prSet presAssocID="{43E18422-2B64-429E-ABBD-656801752E8B}" presName="childText" presStyleLbl="conFgAcc1" presStyleIdx="1" presStyleCnt="3">
        <dgm:presLayoutVars>
          <dgm:bulletEnabled val="1"/>
        </dgm:presLayoutVars>
      </dgm:prSet>
      <dgm:spPr/>
    </dgm:pt>
    <dgm:pt modelId="{6D42BCA9-96F7-4613-807D-2DCDAC3850EE}" type="pres">
      <dgm:prSet presAssocID="{F5623781-C2F0-45E2-B6BB-C0C898BB3728}" presName="spaceBetweenRectangles" presStyleCnt="0"/>
      <dgm:spPr/>
    </dgm:pt>
    <dgm:pt modelId="{94871E2C-13EB-4BF8-A579-AF0A4FE218BD}" type="pres">
      <dgm:prSet presAssocID="{3F0B1338-DC40-4369-B26E-44171D649FE1}" presName="parentLin" presStyleCnt="0"/>
      <dgm:spPr/>
    </dgm:pt>
    <dgm:pt modelId="{2380B996-A656-4541-A1BF-CF86357EF71D}" type="pres">
      <dgm:prSet presAssocID="{3F0B1338-DC40-4369-B26E-44171D649FE1}" presName="parentLeftMargin" presStyleLbl="node1" presStyleIdx="1" presStyleCnt="3"/>
      <dgm:spPr/>
      <dgm:t>
        <a:bodyPr/>
        <a:lstStyle/>
        <a:p>
          <a:endParaRPr lang="en-US"/>
        </a:p>
      </dgm:t>
    </dgm:pt>
    <dgm:pt modelId="{286416CC-396B-45E1-9A1B-F65BF940C75A}" type="pres">
      <dgm:prSet presAssocID="{3F0B1338-DC40-4369-B26E-44171D649FE1}" presName="parentText" presStyleLbl="node1" presStyleIdx="2" presStyleCnt="3">
        <dgm:presLayoutVars>
          <dgm:chMax val="0"/>
          <dgm:bulletEnabled val="1"/>
        </dgm:presLayoutVars>
      </dgm:prSet>
      <dgm:spPr/>
      <dgm:t>
        <a:bodyPr/>
        <a:lstStyle/>
        <a:p>
          <a:endParaRPr lang="en-US"/>
        </a:p>
      </dgm:t>
    </dgm:pt>
    <dgm:pt modelId="{9D1D265D-4E9E-4121-AEDA-E7AADA8BDF13}" type="pres">
      <dgm:prSet presAssocID="{3F0B1338-DC40-4369-B26E-44171D649FE1}" presName="negativeSpace" presStyleCnt="0"/>
      <dgm:spPr/>
    </dgm:pt>
    <dgm:pt modelId="{1ACE1E49-4F47-4B9E-A195-05B9F8AB443A}" type="pres">
      <dgm:prSet presAssocID="{3F0B1338-DC40-4369-B26E-44171D649FE1}" presName="childText" presStyleLbl="conFgAcc1" presStyleIdx="2" presStyleCnt="3">
        <dgm:presLayoutVars>
          <dgm:bulletEnabled val="1"/>
        </dgm:presLayoutVars>
      </dgm:prSet>
      <dgm:spPr/>
    </dgm:pt>
  </dgm:ptLst>
  <dgm:cxnLst>
    <dgm:cxn modelId="{858DD2EC-86A3-419A-AB0D-B015387AFD12}" srcId="{7CE0DC29-A04B-434E-9F17-0392DB2816C9}" destId="{CC0C199A-E917-4368-B743-6681FF4EE3A4}" srcOrd="0" destOrd="0" parTransId="{9F25089C-9CBB-4637-8268-BC33EC064B4C}" sibTransId="{C3233C96-E5E1-4783-8D24-69D536F870E7}"/>
    <dgm:cxn modelId="{60B7FEFA-CC62-49CA-A31B-2E9C52CAFE72}" type="presOf" srcId="{CC0C199A-E917-4368-B743-6681FF4EE3A4}" destId="{810E0A58-A7DC-49C2-A2C8-8B0BB46D47AC}" srcOrd="0" destOrd="0" presId="urn:microsoft.com/office/officeart/2005/8/layout/list1"/>
    <dgm:cxn modelId="{A9167F18-42E7-4F9B-AF58-65174B39AFFB}" type="presOf" srcId="{7CE0DC29-A04B-434E-9F17-0392DB2816C9}" destId="{FC4B30FC-B7A8-4DD8-8B46-2E0BBA72E1FA}" srcOrd="0" destOrd="0" presId="urn:microsoft.com/office/officeart/2005/8/layout/list1"/>
    <dgm:cxn modelId="{7B203EDD-5197-4872-B89C-69D215AA1C37}" type="presOf" srcId="{43E18422-2B64-429E-ABBD-656801752E8B}" destId="{EE25381F-3243-4C20-B833-773A1C86BCEB}" srcOrd="1" destOrd="0" presId="urn:microsoft.com/office/officeart/2005/8/layout/list1"/>
    <dgm:cxn modelId="{34C4F738-CB87-4EC7-B318-60521A46D00F}" type="presOf" srcId="{43E18422-2B64-429E-ABBD-656801752E8B}" destId="{65C99CB2-A9EC-4AB7-A76E-14792D26C39B}" srcOrd="0" destOrd="0" presId="urn:microsoft.com/office/officeart/2005/8/layout/list1"/>
    <dgm:cxn modelId="{EF0DF585-1156-4371-BE53-88051B68BE8C}" srcId="{7CE0DC29-A04B-434E-9F17-0392DB2816C9}" destId="{3F0B1338-DC40-4369-B26E-44171D649FE1}" srcOrd="2" destOrd="0" parTransId="{4CEA2A93-45FA-4D33-BF8F-D84B363BAF8A}" sibTransId="{06F7998D-C580-4B21-A183-2E66C182D56C}"/>
    <dgm:cxn modelId="{F41350A5-7D60-4257-A37E-EFC5827509EA}" type="presOf" srcId="{CC0C199A-E917-4368-B743-6681FF4EE3A4}" destId="{A41DEAFC-F7DF-4CE1-8314-4910E179DCA7}" srcOrd="1" destOrd="0" presId="urn:microsoft.com/office/officeart/2005/8/layout/list1"/>
    <dgm:cxn modelId="{BD6BE4C0-0E7C-4340-A1B2-BE2A2D98F957}" srcId="{7CE0DC29-A04B-434E-9F17-0392DB2816C9}" destId="{43E18422-2B64-429E-ABBD-656801752E8B}" srcOrd="1" destOrd="0" parTransId="{8D3AB26C-E12A-4FAA-8D37-AA57E337FDF7}" sibTransId="{F5623781-C2F0-45E2-B6BB-C0C898BB3728}"/>
    <dgm:cxn modelId="{C1D47DD0-D668-4A5C-BD0D-A801C78867D9}" type="presOf" srcId="{3F0B1338-DC40-4369-B26E-44171D649FE1}" destId="{2380B996-A656-4541-A1BF-CF86357EF71D}" srcOrd="0" destOrd="0" presId="urn:microsoft.com/office/officeart/2005/8/layout/list1"/>
    <dgm:cxn modelId="{1D4C28DA-704C-451A-B788-696B621837BC}" type="presOf" srcId="{3F0B1338-DC40-4369-B26E-44171D649FE1}" destId="{286416CC-396B-45E1-9A1B-F65BF940C75A}" srcOrd="1" destOrd="0" presId="urn:microsoft.com/office/officeart/2005/8/layout/list1"/>
    <dgm:cxn modelId="{204A7C3E-DDF0-4F73-88AA-A3863A47B50F}" type="presParOf" srcId="{FC4B30FC-B7A8-4DD8-8B46-2E0BBA72E1FA}" destId="{104E7C12-61C3-4511-9350-D22E9EEBC5CC}" srcOrd="0" destOrd="0" presId="urn:microsoft.com/office/officeart/2005/8/layout/list1"/>
    <dgm:cxn modelId="{3B051F0D-B939-4023-A8C0-F2CB97862CE4}" type="presParOf" srcId="{104E7C12-61C3-4511-9350-D22E9EEBC5CC}" destId="{810E0A58-A7DC-49C2-A2C8-8B0BB46D47AC}" srcOrd="0" destOrd="0" presId="urn:microsoft.com/office/officeart/2005/8/layout/list1"/>
    <dgm:cxn modelId="{675306A3-6B96-45C2-8D28-7F1D039CBE0C}" type="presParOf" srcId="{104E7C12-61C3-4511-9350-D22E9EEBC5CC}" destId="{A41DEAFC-F7DF-4CE1-8314-4910E179DCA7}" srcOrd="1" destOrd="0" presId="urn:microsoft.com/office/officeart/2005/8/layout/list1"/>
    <dgm:cxn modelId="{5EA7C35B-6F79-4E67-8567-581A80AD9C3B}" type="presParOf" srcId="{FC4B30FC-B7A8-4DD8-8B46-2E0BBA72E1FA}" destId="{C662D17B-29DD-4511-9DCC-724202F8539B}" srcOrd="1" destOrd="0" presId="urn:microsoft.com/office/officeart/2005/8/layout/list1"/>
    <dgm:cxn modelId="{1621E2D0-2C36-42F2-88E4-704F27EEC283}" type="presParOf" srcId="{FC4B30FC-B7A8-4DD8-8B46-2E0BBA72E1FA}" destId="{83C9B516-1D0A-40C1-98C2-801A19CC6E44}" srcOrd="2" destOrd="0" presId="urn:microsoft.com/office/officeart/2005/8/layout/list1"/>
    <dgm:cxn modelId="{A81FB01F-0527-4635-9459-23230D0ED292}" type="presParOf" srcId="{FC4B30FC-B7A8-4DD8-8B46-2E0BBA72E1FA}" destId="{A752776E-3BD6-4671-A4E3-34D2AA352A8C}" srcOrd="3" destOrd="0" presId="urn:microsoft.com/office/officeart/2005/8/layout/list1"/>
    <dgm:cxn modelId="{FF1CE815-D6DE-4F64-BB54-21900A893EC1}" type="presParOf" srcId="{FC4B30FC-B7A8-4DD8-8B46-2E0BBA72E1FA}" destId="{C4B24200-EA99-4986-BF0D-2492A385FDBD}" srcOrd="4" destOrd="0" presId="urn:microsoft.com/office/officeart/2005/8/layout/list1"/>
    <dgm:cxn modelId="{078D527E-5381-4C09-8972-B3B1BBAB3B14}" type="presParOf" srcId="{C4B24200-EA99-4986-BF0D-2492A385FDBD}" destId="{65C99CB2-A9EC-4AB7-A76E-14792D26C39B}" srcOrd="0" destOrd="0" presId="urn:microsoft.com/office/officeart/2005/8/layout/list1"/>
    <dgm:cxn modelId="{D839DC31-6D88-4BBE-A14D-A67AE190FB5D}" type="presParOf" srcId="{C4B24200-EA99-4986-BF0D-2492A385FDBD}" destId="{EE25381F-3243-4C20-B833-773A1C86BCEB}" srcOrd="1" destOrd="0" presId="urn:microsoft.com/office/officeart/2005/8/layout/list1"/>
    <dgm:cxn modelId="{9BC97FE6-155D-4396-90BE-CF2AE0B15FDD}" type="presParOf" srcId="{FC4B30FC-B7A8-4DD8-8B46-2E0BBA72E1FA}" destId="{9EA8CD86-1A12-414D-9C43-CEC1DA7C8823}" srcOrd="5" destOrd="0" presId="urn:microsoft.com/office/officeart/2005/8/layout/list1"/>
    <dgm:cxn modelId="{E174DC6B-6EB4-4068-AC8D-B39EA51FAB29}" type="presParOf" srcId="{FC4B30FC-B7A8-4DD8-8B46-2E0BBA72E1FA}" destId="{26B292CF-3F4B-4850-8B62-64842EE4D148}" srcOrd="6" destOrd="0" presId="urn:microsoft.com/office/officeart/2005/8/layout/list1"/>
    <dgm:cxn modelId="{A8118EC2-3907-4BE4-99F8-CE58EA46D29A}" type="presParOf" srcId="{FC4B30FC-B7A8-4DD8-8B46-2E0BBA72E1FA}" destId="{6D42BCA9-96F7-4613-807D-2DCDAC3850EE}" srcOrd="7" destOrd="0" presId="urn:microsoft.com/office/officeart/2005/8/layout/list1"/>
    <dgm:cxn modelId="{A1D7207C-ECAE-4D99-87B9-01736546DDEC}" type="presParOf" srcId="{FC4B30FC-B7A8-4DD8-8B46-2E0BBA72E1FA}" destId="{94871E2C-13EB-4BF8-A579-AF0A4FE218BD}" srcOrd="8" destOrd="0" presId="urn:microsoft.com/office/officeart/2005/8/layout/list1"/>
    <dgm:cxn modelId="{DA4E3CA4-32A7-44DB-BAF9-76552C097A6C}" type="presParOf" srcId="{94871E2C-13EB-4BF8-A579-AF0A4FE218BD}" destId="{2380B996-A656-4541-A1BF-CF86357EF71D}" srcOrd="0" destOrd="0" presId="urn:microsoft.com/office/officeart/2005/8/layout/list1"/>
    <dgm:cxn modelId="{42DAC455-6C48-4FEF-B3F0-6F5FF3D19712}" type="presParOf" srcId="{94871E2C-13EB-4BF8-A579-AF0A4FE218BD}" destId="{286416CC-396B-45E1-9A1B-F65BF940C75A}" srcOrd="1" destOrd="0" presId="urn:microsoft.com/office/officeart/2005/8/layout/list1"/>
    <dgm:cxn modelId="{664BEDFE-84F7-4C78-84D2-B98293856E72}" type="presParOf" srcId="{FC4B30FC-B7A8-4DD8-8B46-2E0BBA72E1FA}" destId="{9D1D265D-4E9E-4121-AEDA-E7AADA8BDF13}" srcOrd="9" destOrd="0" presId="urn:microsoft.com/office/officeart/2005/8/layout/list1"/>
    <dgm:cxn modelId="{A7DE0CB7-C317-4B03-B4F5-6D736EE12EA3}" type="presParOf" srcId="{FC4B30FC-B7A8-4DD8-8B46-2E0BBA72E1FA}" destId="{1ACE1E49-4F47-4B9E-A195-05B9F8AB443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Cheryl wants to change careers, but is unsure how to address her anxieties and blocks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She discusses her problems with her friend, Darren</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custScaleY="117084" custLinFactNeighborX="0" custLinFactNeighborY="-75723">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1" custLinFactNeighborX="1347" custLinFactNeighborY="11430"/>
      <dgm:spPr>
        <a:solidFill>
          <a:schemeClr val="accent3"/>
        </a:solidFill>
      </dgm:spPr>
      <dgm:t>
        <a:bodyPr/>
        <a:lstStyle/>
        <a:p>
          <a:endParaRPr lang="en-US"/>
        </a:p>
      </dgm:t>
    </dgm:pt>
    <dgm:pt modelId="{BBED3512-8F77-4C85-8195-77FB7F2D2A65}" type="pres">
      <dgm:prSet presAssocID="{BC0324F0-DACA-4C29-A6D2-82694E2FD70F}" presName="childText" presStyleLbl="lnNode1" presStyleIdx="0" presStyleCnt="1" custLinFactNeighborX="0" custLinFactNeighborY="-92079">
        <dgm:presLayoutVars>
          <dgm:chMax val="0"/>
          <dgm:chPref val="0"/>
          <dgm:bulletEnabled val="1"/>
        </dgm:presLayoutVars>
      </dgm:prSet>
      <dgm:spPr/>
      <dgm:t>
        <a:bodyPr/>
        <a:lstStyle/>
        <a:p>
          <a:endParaRPr lang="en-US"/>
        </a:p>
      </dgm:t>
    </dgm:pt>
  </dgm:ptLst>
  <dgm:cxnLst>
    <dgm:cxn modelId="{81051375-F40A-4B20-A66A-7B93CB2606E4}" type="presOf" srcId="{181325FE-B485-4460-A2E5-76DC90EC1434}" destId="{A8C81E62-673C-47B8-BE83-FBDEF4F87162}"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ABD530F3-1E39-48E4-A3BA-5EEEEAB9386A}" type="presOf" srcId="{BC0324F0-DACA-4C29-A6D2-82694E2FD70F}" destId="{BBED3512-8F77-4C85-8195-77FB7F2D2A65}" srcOrd="0" destOrd="0" presId="urn:microsoft.com/office/officeart/2008/layout/PictureAccentList"/>
    <dgm:cxn modelId="{18ACCB92-04DA-4CE8-B274-4CCFC2617715}" type="presOf" srcId="{354AFA17-BFAE-436C-9203-E59117485D04}" destId="{459D425F-8305-45F1-B5C0-3395FDE6B1C6}" srcOrd="0" destOrd="0" presId="urn:microsoft.com/office/officeart/2008/layout/PictureAccentList"/>
    <dgm:cxn modelId="{60683267-BD38-45FD-8467-4E7EE8EAA526}" type="presParOf" srcId="{A8C81E62-673C-47B8-BE83-FBDEF4F87162}" destId="{AE2C6FF1-1FA7-4023-95AD-5DF16039A1D8}" srcOrd="0" destOrd="0" presId="urn:microsoft.com/office/officeart/2008/layout/PictureAccentList"/>
    <dgm:cxn modelId="{353F8BE0-852D-43E7-8E5E-970034A6D1AD}" type="presParOf" srcId="{AE2C6FF1-1FA7-4023-95AD-5DF16039A1D8}" destId="{10859436-170F-421A-AB99-366FCF9C09FB}" srcOrd="0" destOrd="0" presId="urn:microsoft.com/office/officeart/2008/layout/PictureAccentList"/>
    <dgm:cxn modelId="{A23AF4FD-7098-479B-9807-037D91E5181D}" type="presParOf" srcId="{10859436-170F-421A-AB99-366FCF9C09FB}" destId="{459D425F-8305-45F1-B5C0-3395FDE6B1C6}" srcOrd="0" destOrd="0" presId="urn:microsoft.com/office/officeart/2008/layout/PictureAccentList"/>
    <dgm:cxn modelId="{DBF3182C-5ACA-487E-A17B-D8DB4F073837}" type="presParOf" srcId="{AE2C6FF1-1FA7-4023-95AD-5DF16039A1D8}" destId="{E05E1099-2072-4F20-90B1-EFE24F8E50F3}" srcOrd="1" destOrd="0" presId="urn:microsoft.com/office/officeart/2008/layout/PictureAccentList"/>
    <dgm:cxn modelId="{CE7E79D8-ACD2-4AF5-A540-195DA9D3C6B9}" type="presParOf" srcId="{E05E1099-2072-4F20-90B1-EFE24F8E50F3}" destId="{6C8544D0-54C9-4D6C-B8C3-71DF56E4417E}" srcOrd="0" destOrd="0" presId="urn:microsoft.com/office/officeart/2008/layout/PictureAccentList"/>
    <dgm:cxn modelId="{39440146-B05A-455D-ADFD-BC37F180B199}" type="presParOf" srcId="{6C8544D0-54C9-4D6C-B8C3-71DF56E4417E}" destId="{F766F400-10AA-4985-9780-61220982860E}" srcOrd="0" destOrd="0" presId="urn:microsoft.com/office/officeart/2008/layout/PictureAccentList"/>
    <dgm:cxn modelId="{ABA9A0F4-D80E-4730-9653-BA6E30575212}" type="presParOf" srcId="{6C8544D0-54C9-4D6C-B8C3-71DF56E4417E}" destId="{BBED3512-8F77-4C85-8195-77FB7F2D2A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3B5CE089-BF7B-4A3F-8A88-C84CFCE6A42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37AD37AC-1FAE-46FD-9BA2-0CF55B64D091}">
      <dgm:prSet phldrT="[Text]" custT="1"/>
      <dgm:spPr/>
      <dgm:t>
        <a:bodyPr/>
        <a:lstStyle/>
        <a:p>
          <a:r>
            <a:rPr lang="en-US" sz="4000" dirty="0" smtClean="0">
              <a:solidFill>
                <a:schemeClr val="bg1"/>
              </a:solidFill>
              <a:effectLst/>
              <a:latin typeface="+mn-lt"/>
              <a:ea typeface="+mn-ea"/>
              <a:cs typeface="+mn-cs"/>
            </a:rPr>
            <a:t>Changes in income</a:t>
          </a:r>
          <a:endParaRPr lang="en-US" sz="4000" dirty="0">
            <a:solidFill>
              <a:schemeClr val="bg1"/>
            </a:solidFill>
          </a:endParaRPr>
        </a:p>
      </dgm:t>
    </dgm:pt>
    <dgm:pt modelId="{EA0F6977-BB70-482F-A8F5-ADB27B754700}" type="parTrans" cxnId="{76906622-2B12-43C7-AE8B-DB3B73FC1A8E}">
      <dgm:prSet/>
      <dgm:spPr/>
      <dgm:t>
        <a:bodyPr/>
        <a:lstStyle/>
        <a:p>
          <a:endParaRPr lang="en-US" sz="4000">
            <a:solidFill>
              <a:schemeClr val="bg1"/>
            </a:solidFill>
          </a:endParaRPr>
        </a:p>
      </dgm:t>
    </dgm:pt>
    <dgm:pt modelId="{9DB24129-FB1B-430E-8690-47480288F032}" type="sibTrans" cxnId="{76906622-2B12-43C7-AE8B-DB3B73FC1A8E}">
      <dgm:prSet/>
      <dgm:spPr/>
      <dgm:t>
        <a:bodyPr/>
        <a:lstStyle/>
        <a:p>
          <a:endParaRPr lang="en-US" sz="4000">
            <a:solidFill>
              <a:schemeClr val="bg1"/>
            </a:solidFill>
          </a:endParaRPr>
        </a:p>
      </dgm:t>
    </dgm:pt>
    <dgm:pt modelId="{28335D84-C17A-43FB-8540-01820C792D48}">
      <dgm:prSet phldrT="[Text]" custT="1"/>
      <dgm:spPr/>
      <dgm:t>
        <a:bodyPr/>
        <a:lstStyle/>
        <a:p>
          <a:r>
            <a:rPr lang="en-US" sz="4000" dirty="0" smtClean="0">
              <a:solidFill>
                <a:schemeClr val="bg1"/>
              </a:solidFill>
              <a:effectLst/>
              <a:latin typeface="+mn-lt"/>
              <a:ea typeface="+mn-ea"/>
              <a:cs typeface="+mn-cs"/>
            </a:rPr>
            <a:t>Scheduling time </a:t>
          </a:r>
          <a:endParaRPr lang="en-US" sz="4000" dirty="0">
            <a:solidFill>
              <a:schemeClr val="bg1"/>
            </a:solidFill>
          </a:endParaRPr>
        </a:p>
      </dgm:t>
    </dgm:pt>
    <dgm:pt modelId="{B1CCECB1-50CD-4CCC-96F3-A2E1C68F1483}" type="parTrans" cxnId="{2EDCEA49-E6B1-4F3C-909A-5CEF064ED9F6}">
      <dgm:prSet/>
      <dgm:spPr/>
      <dgm:t>
        <a:bodyPr/>
        <a:lstStyle/>
        <a:p>
          <a:endParaRPr lang="en-US" sz="4000">
            <a:solidFill>
              <a:schemeClr val="bg1"/>
            </a:solidFill>
          </a:endParaRPr>
        </a:p>
      </dgm:t>
    </dgm:pt>
    <dgm:pt modelId="{CA8A2BB7-3E17-4BC9-8DB6-BDD4758E7823}" type="sibTrans" cxnId="{2EDCEA49-E6B1-4F3C-909A-5CEF064ED9F6}">
      <dgm:prSet/>
      <dgm:spPr/>
      <dgm:t>
        <a:bodyPr/>
        <a:lstStyle/>
        <a:p>
          <a:endParaRPr lang="en-US" sz="4000">
            <a:solidFill>
              <a:schemeClr val="bg1"/>
            </a:solidFill>
          </a:endParaRPr>
        </a:p>
      </dgm:t>
    </dgm:pt>
    <dgm:pt modelId="{0804110C-82F5-41E2-B02F-11BC78F03E6D}">
      <dgm:prSet phldrT="[Text]" custT="1"/>
      <dgm:spPr/>
      <dgm:t>
        <a:bodyPr/>
        <a:lstStyle/>
        <a:p>
          <a:r>
            <a:rPr lang="en-US" sz="4000" dirty="0" smtClean="0">
              <a:solidFill>
                <a:schemeClr val="bg1"/>
              </a:solidFill>
              <a:effectLst/>
              <a:latin typeface="+mn-lt"/>
              <a:ea typeface="+mn-ea"/>
              <a:cs typeface="+mn-cs"/>
            </a:rPr>
            <a:t>Altering  lifestyle</a:t>
          </a:r>
          <a:endParaRPr lang="en-US" sz="4000" dirty="0">
            <a:solidFill>
              <a:schemeClr val="bg1"/>
            </a:solidFill>
          </a:endParaRPr>
        </a:p>
      </dgm:t>
    </dgm:pt>
    <dgm:pt modelId="{27FCA571-90B6-48D0-B18C-1858A0802018}" type="parTrans" cxnId="{914EB52F-F347-4AB0-B754-E4C06E7261C5}">
      <dgm:prSet/>
      <dgm:spPr/>
      <dgm:t>
        <a:bodyPr/>
        <a:lstStyle/>
        <a:p>
          <a:endParaRPr lang="en-US" sz="4000">
            <a:solidFill>
              <a:schemeClr val="bg1"/>
            </a:solidFill>
          </a:endParaRPr>
        </a:p>
      </dgm:t>
    </dgm:pt>
    <dgm:pt modelId="{DB822437-9FB5-4469-B23A-296FA3229BED}" type="sibTrans" cxnId="{914EB52F-F347-4AB0-B754-E4C06E7261C5}">
      <dgm:prSet/>
      <dgm:spPr/>
      <dgm:t>
        <a:bodyPr/>
        <a:lstStyle/>
        <a:p>
          <a:endParaRPr lang="en-US" sz="4000">
            <a:solidFill>
              <a:schemeClr val="bg1"/>
            </a:solidFill>
          </a:endParaRPr>
        </a:p>
      </dgm:t>
    </dgm:pt>
    <dgm:pt modelId="{7C3080AA-E2A3-4339-AB55-C7F048A1EF21}" type="pres">
      <dgm:prSet presAssocID="{3B5CE089-BF7B-4A3F-8A88-C84CFCE6A42D}" presName="diagram" presStyleCnt="0">
        <dgm:presLayoutVars>
          <dgm:dir/>
          <dgm:resizeHandles val="exact"/>
        </dgm:presLayoutVars>
      </dgm:prSet>
      <dgm:spPr/>
      <dgm:t>
        <a:bodyPr/>
        <a:lstStyle/>
        <a:p>
          <a:endParaRPr lang="en-US"/>
        </a:p>
      </dgm:t>
    </dgm:pt>
    <dgm:pt modelId="{646AB6DD-0F0D-4F56-B913-A199E06083E5}" type="pres">
      <dgm:prSet presAssocID="{37AD37AC-1FAE-46FD-9BA2-0CF55B64D091}" presName="node" presStyleLbl="node1" presStyleIdx="0" presStyleCnt="3">
        <dgm:presLayoutVars>
          <dgm:bulletEnabled val="1"/>
        </dgm:presLayoutVars>
      </dgm:prSet>
      <dgm:spPr/>
      <dgm:t>
        <a:bodyPr/>
        <a:lstStyle/>
        <a:p>
          <a:endParaRPr lang="en-US"/>
        </a:p>
      </dgm:t>
    </dgm:pt>
    <dgm:pt modelId="{FA0E62D0-AE97-428F-B045-F8F7CFDFBDC3}" type="pres">
      <dgm:prSet presAssocID="{9DB24129-FB1B-430E-8690-47480288F032}" presName="sibTrans" presStyleCnt="0"/>
      <dgm:spPr/>
    </dgm:pt>
    <dgm:pt modelId="{DFE92C96-BE65-4EE9-ADBE-D0FA416660CA}" type="pres">
      <dgm:prSet presAssocID="{28335D84-C17A-43FB-8540-01820C792D48}" presName="node" presStyleLbl="node1" presStyleIdx="1" presStyleCnt="3">
        <dgm:presLayoutVars>
          <dgm:bulletEnabled val="1"/>
        </dgm:presLayoutVars>
      </dgm:prSet>
      <dgm:spPr/>
      <dgm:t>
        <a:bodyPr/>
        <a:lstStyle/>
        <a:p>
          <a:endParaRPr lang="en-US"/>
        </a:p>
      </dgm:t>
    </dgm:pt>
    <dgm:pt modelId="{63558F7A-2EA0-4327-A716-8007CC8C5A81}" type="pres">
      <dgm:prSet presAssocID="{CA8A2BB7-3E17-4BC9-8DB6-BDD4758E7823}" presName="sibTrans" presStyleCnt="0"/>
      <dgm:spPr/>
    </dgm:pt>
    <dgm:pt modelId="{4C327745-A684-4F4F-A0DA-322637964833}" type="pres">
      <dgm:prSet presAssocID="{0804110C-82F5-41E2-B02F-11BC78F03E6D}" presName="node" presStyleLbl="node1" presStyleIdx="2" presStyleCnt="3">
        <dgm:presLayoutVars>
          <dgm:bulletEnabled val="1"/>
        </dgm:presLayoutVars>
      </dgm:prSet>
      <dgm:spPr/>
      <dgm:t>
        <a:bodyPr/>
        <a:lstStyle/>
        <a:p>
          <a:endParaRPr lang="en-US"/>
        </a:p>
      </dgm:t>
    </dgm:pt>
  </dgm:ptLst>
  <dgm:cxnLst>
    <dgm:cxn modelId="{76906622-2B12-43C7-AE8B-DB3B73FC1A8E}" srcId="{3B5CE089-BF7B-4A3F-8A88-C84CFCE6A42D}" destId="{37AD37AC-1FAE-46FD-9BA2-0CF55B64D091}" srcOrd="0" destOrd="0" parTransId="{EA0F6977-BB70-482F-A8F5-ADB27B754700}" sibTransId="{9DB24129-FB1B-430E-8690-47480288F032}"/>
    <dgm:cxn modelId="{3E45A2E6-7392-4021-97FD-05EB9BBAF5B0}" type="presOf" srcId="{37AD37AC-1FAE-46FD-9BA2-0CF55B64D091}" destId="{646AB6DD-0F0D-4F56-B913-A199E06083E5}" srcOrd="0" destOrd="0" presId="urn:microsoft.com/office/officeart/2005/8/layout/default"/>
    <dgm:cxn modelId="{2BAAD207-58B2-4901-A2D5-1C3798DFFDCC}" type="presOf" srcId="{28335D84-C17A-43FB-8540-01820C792D48}" destId="{DFE92C96-BE65-4EE9-ADBE-D0FA416660CA}" srcOrd="0" destOrd="0" presId="urn:microsoft.com/office/officeart/2005/8/layout/default"/>
    <dgm:cxn modelId="{3DEE0781-FA62-4A3A-908E-53839F997B76}" type="presOf" srcId="{3B5CE089-BF7B-4A3F-8A88-C84CFCE6A42D}" destId="{7C3080AA-E2A3-4339-AB55-C7F048A1EF21}" srcOrd="0" destOrd="0" presId="urn:microsoft.com/office/officeart/2005/8/layout/default"/>
    <dgm:cxn modelId="{2EDCEA49-E6B1-4F3C-909A-5CEF064ED9F6}" srcId="{3B5CE089-BF7B-4A3F-8A88-C84CFCE6A42D}" destId="{28335D84-C17A-43FB-8540-01820C792D48}" srcOrd="1" destOrd="0" parTransId="{B1CCECB1-50CD-4CCC-96F3-A2E1C68F1483}" sibTransId="{CA8A2BB7-3E17-4BC9-8DB6-BDD4758E7823}"/>
    <dgm:cxn modelId="{914EB52F-F347-4AB0-B754-E4C06E7261C5}" srcId="{3B5CE089-BF7B-4A3F-8A88-C84CFCE6A42D}" destId="{0804110C-82F5-41E2-B02F-11BC78F03E6D}" srcOrd="2" destOrd="0" parTransId="{27FCA571-90B6-48D0-B18C-1858A0802018}" sibTransId="{DB822437-9FB5-4469-B23A-296FA3229BED}"/>
    <dgm:cxn modelId="{DC07DC20-A025-4412-AD0F-C64A98055CCB}" type="presOf" srcId="{0804110C-82F5-41E2-B02F-11BC78F03E6D}" destId="{4C327745-A684-4F4F-A0DA-322637964833}" srcOrd="0" destOrd="0" presId="urn:microsoft.com/office/officeart/2005/8/layout/default"/>
    <dgm:cxn modelId="{F4827648-4110-48CF-97AB-D33540EC8707}" type="presParOf" srcId="{7C3080AA-E2A3-4339-AB55-C7F048A1EF21}" destId="{646AB6DD-0F0D-4F56-B913-A199E06083E5}" srcOrd="0" destOrd="0" presId="urn:microsoft.com/office/officeart/2005/8/layout/default"/>
    <dgm:cxn modelId="{660B1715-94C3-4DC4-8E61-7B1D54BA6C27}" type="presParOf" srcId="{7C3080AA-E2A3-4339-AB55-C7F048A1EF21}" destId="{FA0E62D0-AE97-428F-B045-F8F7CFDFBDC3}" srcOrd="1" destOrd="0" presId="urn:microsoft.com/office/officeart/2005/8/layout/default"/>
    <dgm:cxn modelId="{99865BEE-D1A5-4FE7-941B-19C15AFA896E}" type="presParOf" srcId="{7C3080AA-E2A3-4339-AB55-C7F048A1EF21}" destId="{DFE92C96-BE65-4EE9-ADBE-D0FA416660CA}" srcOrd="2" destOrd="0" presId="urn:microsoft.com/office/officeart/2005/8/layout/default"/>
    <dgm:cxn modelId="{0963A105-EB10-4513-819A-94BC35CC2236}" type="presParOf" srcId="{7C3080AA-E2A3-4339-AB55-C7F048A1EF21}" destId="{63558F7A-2EA0-4327-A716-8007CC8C5A81}" srcOrd="3" destOrd="0" presId="urn:microsoft.com/office/officeart/2005/8/layout/default"/>
    <dgm:cxn modelId="{CC0B80AC-7211-4EAB-B36F-D39CB0F0C366}" type="presParOf" srcId="{7C3080AA-E2A3-4339-AB55-C7F048A1EF21}" destId="{4C327745-A684-4F4F-A0DA-32263796483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A859478-1E5B-4C5B-898F-A220DDA522F6}"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4265BDB-510D-45B6-95A8-1E2407725E44}">
      <dgm:prSet phldrT="[Text]" custT="1"/>
      <dgm:spPr/>
      <dgm:t>
        <a:bodyPr/>
        <a:lstStyle/>
        <a:p>
          <a:r>
            <a:rPr lang="en-US" sz="3200" dirty="0" smtClean="0">
              <a:solidFill>
                <a:schemeClr val="bg1"/>
              </a:solidFill>
              <a:effectLst/>
              <a:latin typeface="+mn-lt"/>
              <a:ea typeface="+mn-ea"/>
              <a:cs typeface="+mn-cs"/>
            </a:rPr>
            <a:t>Excel in leadership or performance</a:t>
          </a:r>
          <a:endParaRPr lang="en-US" sz="3200" dirty="0">
            <a:solidFill>
              <a:schemeClr val="bg1"/>
            </a:solidFill>
          </a:endParaRPr>
        </a:p>
      </dgm:t>
    </dgm:pt>
    <dgm:pt modelId="{FA5C5AEC-879A-4C5C-B003-12DC60AF1C90}" type="parTrans" cxnId="{A95FC38C-09E1-495A-82D6-9F8661723A77}">
      <dgm:prSet/>
      <dgm:spPr/>
      <dgm:t>
        <a:bodyPr/>
        <a:lstStyle/>
        <a:p>
          <a:endParaRPr lang="en-US" sz="3200">
            <a:solidFill>
              <a:schemeClr val="bg1"/>
            </a:solidFill>
          </a:endParaRPr>
        </a:p>
      </dgm:t>
    </dgm:pt>
    <dgm:pt modelId="{F9C79481-C8D6-41A6-98AF-780E41970F1B}" type="sibTrans" cxnId="{A95FC38C-09E1-495A-82D6-9F8661723A77}">
      <dgm:prSet/>
      <dgm:spPr/>
      <dgm:t>
        <a:bodyPr/>
        <a:lstStyle/>
        <a:p>
          <a:endParaRPr lang="en-US" sz="3200">
            <a:solidFill>
              <a:schemeClr val="bg1"/>
            </a:solidFill>
          </a:endParaRPr>
        </a:p>
      </dgm:t>
    </dgm:pt>
    <dgm:pt modelId="{C3E2B498-78CB-41C7-A17D-9BE2DFF5A98C}">
      <dgm:prSet phldrT="[Text]" custT="1"/>
      <dgm:spPr/>
      <dgm:t>
        <a:bodyPr/>
        <a:lstStyle/>
        <a:p>
          <a:r>
            <a:rPr lang="en-US" sz="3200" dirty="0" smtClean="0">
              <a:solidFill>
                <a:schemeClr val="bg1"/>
              </a:solidFill>
            </a:rPr>
            <a:t>Leadership – managing employees</a:t>
          </a:r>
          <a:endParaRPr lang="en-US" sz="3200" dirty="0">
            <a:solidFill>
              <a:schemeClr val="bg1"/>
            </a:solidFill>
          </a:endParaRPr>
        </a:p>
      </dgm:t>
    </dgm:pt>
    <dgm:pt modelId="{EC3932C9-7675-460B-B3C6-EF21A6B8D1E3}" type="parTrans" cxnId="{EA2862A2-235D-4D2A-8316-03B4A5EDBCE1}">
      <dgm:prSet/>
      <dgm:spPr/>
      <dgm:t>
        <a:bodyPr/>
        <a:lstStyle/>
        <a:p>
          <a:endParaRPr lang="en-US" sz="3200">
            <a:solidFill>
              <a:schemeClr val="bg1"/>
            </a:solidFill>
          </a:endParaRPr>
        </a:p>
      </dgm:t>
    </dgm:pt>
    <dgm:pt modelId="{E9C44987-E199-4B05-8E08-24CCFA725A78}" type="sibTrans" cxnId="{EA2862A2-235D-4D2A-8316-03B4A5EDBCE1}">
      <dgm:prSet/>
      <dgm:spPr/>
      <dgm:t>
        <a:bodyPr/>
        <a:lstStyle/>
        <a:p>
          <a:endParaRPr lang="en-US" sz="3200">
            <a:solidFill>
              <a:schemeClr val="bg1"/>
            </a:solidFill>
          </a:endParaRPr>
        </a:p>
      </dgm:t>
    </dgm:pt>
    <dgm:pt modelId="{70EA3336-4369-4C30-A2EA-8B40D234AD0F}">
      <dgm:prSet phldrT="[Text]" custT="1"/>
      <dgm:spPr/>
      <dgm:t>
        <a:bodyPr/>
        <a:lstStyle/>
        <a:p>
          <a:r>
            <a:rPr lang="en-US" sz="3200" dirty="0" smtClean="0">
              <a:solidFill>
                <a:schemeClr val="bg1"/>
              </a:solidFill>
              <a:effectLst/>
              <a:latin typeface="+mn-lt"/>
              <a:ea typeface="+mn-ea"/>
              <a:cs typeface="+mn-cs"/>
            </a:rPr>
            <a:t>Performance - creating performance goals</a:t>
          </a:r>
          <a:endParaRPr lang="en-US" sz="3200" dirty="0">
            <a:solidFill>
              <a:schemeClr val="bg1"/>
            </a:solidFill>
          </a:endParaRPr>
        </a:p>
      </dgm:t>
    </dgm:pt>
    <dgm:pt modelId="{8418BFA8-07B7-47FE-8848-002E1E34A12D}" type="parTrans" cxnId="{68517B6B-152B-4331-898C-081DE3BDE45E}">
      <dgm:prSet/>
      <dgm:spPr/>
      <dgm:t>
        <a:bodyPr/>
        <a:lstStyle/>
        <a:p>
          <a:endParaRPr lang="en-US" sz="3200">
            <a:solidFill>
              <a:schemeClr val="bg1"/>
            </a:solidFill>
          </a:endParaRPr>
        </a:p>
      </dgm:t>
    </dgm:pt>
    <dgm:pt modelId="{1DFFD46B-B93A-402B-9FF1-A4D5E5F0B757}" type="sibTrans" cxnId="{68517B6B-152B-4331-898C-081DE3BDE45E}">
      <dgm:prSet/>
      <dgm:spPr/>
      <dgm:t>
        <a:bodyPr/>
        <a:lstStyle/>
        <a:p>
          <a:endParaRPr lang="en-US" sz="3200">
            <a:solidFill>
              <a:schemeClr val="bg1"/>
            </a:solidFill>
          </a:endParaRPr>
        </a:p>
      </dgm:t>
    </dgm:pt>
    <dgm:pt modelId="{BA5B9408-82F1-4AF7-B374-477732496D92}" type="pres">
      <dgm:prSet presAssocID="{DA859478-1E5B-4C5B-898F-A220DDA522F6}" presName="Name0" presStyleCnt="0">
        <dgm:presLayoutVars>
          <dgm:chMax val="7"/>
          <dgm:chPref val="7"/>
          <dgm:dir/>
        </dgm:presLayoutVars>
      </dgm:prSet>
      <dgm:spPr/>
      <dgm:t>
        <a:bodyPr/>
        <a:lstStyle/>
        <a:p>
          <a:endParaRPr lang="en-US"/>
        </a:p>
      </dgm:t>
    </dgm:pt>
    <dgm:pt modelId="{B23854CB-4780-4DC6-B345-F608FF733F82}" type="pres">
      <dgm:prSet presAssocID="{DA859478-1E5B-4C5B-898F-A220DDA522F6}" presName="Name1" presStyleCnt="0"/>
      <dgm:spPr/>
    </dgm:pt>
    <dgm:pt modelId="{818358F7-A5B3-4AE3-A72D-D4D260928229}" type="pres">
      <dgm:prSet presAssocID="{DA859478-1E5B-4C5B-898F-A220DDA522F6}" presName="cycle" presStyleCnt="0"/>
      <dgm:spPr/>
    </dgm:pt>
    <dgm:pt modelId="{261DF518-D3BB-4F0A-81EF-1061746A95AA}" type="pres">
      <dgm:prSet presAssocID="{DA859478-1E5B-4C5B-898F-A220DDA522F6}" presName="srcNode" presStyleLbl="node1" presStyleIdx="0" presStyleCnt="3"/>
      <dgm:spPr/>
    </dgm:pt>
    <dgm:pt modelId="{B85CAC37-FC19-4883-9EA3-0C7542CE4E29}" type="pres">
      <dgm:prSet presAssocID="{DA859478-1E5B-4C5B-898F-A220DDA522F6}" presName="conn" presStyleLbl="parChTrans1D2" presStyleIdx="0" presStyleCnt="1"/>
      <dgm:spPr/>
      <dgm:t>
        <a:bodyPr/>
        <a:lstStyle/>
        <a:p>
          <a:endParaRPr lang="en-US"/>
        </a:p>
      </dgm:t>
    </dgm:pt>
    <dgm:pt modelId="{4B253F42-6578-45BB-9A0E-C0226FF175F2}" type="pres">
      <dgm:prSet presAssocID="{DA859478-1E5B-4C5B-898F-A220DDA522F6}" presName="extraNode" presStyleLbl="node1" presStyleIdx="0" presStyleCnt="3"/>
      <dgm:spPr/>
    </dgm:pt>
    <dgm:pt modelId="{D3F7DA69-33C2-43B5-9FF8-E0860ACC6D4F}" type="pres">
      <dgm:prSet presAssocID="{DA859478-1E5B-4C5B-898F-A220DDA522F6}" presName="dstNode" presStyleLbl="node1" presStyleIdx="0" presStyleCnt="3"/>
      <dgm:spPr/>
    </dgm:pt>
    <dgm:pt modelId="{BB244852-7D29-4E6A-9113-BC6487A77232}" type="pres">
      <dgm:prSet presAssocID="{F4265BDB-510D-45B6-95A8-1E2407725E44}" presName="text_1" presStyleLbl="node1" presStyleIdx="0" presStyleCnt="3">
        <dgm:presLayoutVars>
          <dgm:bulletEnabled val="1"/>
        </dgm:presLayoutVars>
      </dgm:prSet>
      <dgm:spPr/>
      <dgm:t>
        <a:bodyPr/>
        <a:lstStyle/>
        <a:p>
          <a:endParaRPr lang="en-US"/>
        </a:p>
      </dgm:t>
    </dgm:pt>
    <dgm:pt modelId="{BFDB2DE9-7D2C-4444-8450-151914FB5DCA}" type="pres">
      <dgm:prSet presAssocID="{F4265BDB-510D-45B6-95A8-1E2407725E44}" presName="accent_1" presStyleCnt="0"/>
      <dgm:spPr/>
    </dgm:pt>
    <dgm:pt modelId="{D7756B47-4641-4C3E-8F08-C37760BABCF7}" type="pres">
      <dgm:prSet presAssocID="{F4265BDB-510D-45B6-95A8-1E2407725E44}" presName="accentRepeatNode" presStyleLbl="solidFgAcc1" presStyleIdx="0" presStyleCnt="3"/>
      <dgm:spPr/>
    </dgm:pt>
    <dgm:pt modelId="{087783E6-007A-43EF-A217-4DE3BB81D9BF}" type="pres">
      <dgm:prSet presAssocID="{C3E2B498-78CB-41C7-A17D-9BE2DFF5A98C}" presName="text_2" presStyleLbl="node1" presStyleIdx="1" presStyleCnt="3">
        <dgm:presLayoutVars>
          <dgm:bulletEnabled val="1"/>
        </dgm:presLayoutVars>
      </dgm:prSet>
      <dgm:spPr/>
      <dgm:t>
        <a:bodyPr/>
        <a:lstStyle/>
        <a:p>
          <a:endParaRPr lang="en-US"/>
        </a:p>
      </dgm:t>
    </dgm:pt>
    <dgm:pt modelId="{908FB0B4-2D01-4BA0-9373-CAD13CB9543A}" type="pres">
      <dgm:prSet presAssocID="{C3E2B498-78CB-41C7-A17D-9BE2DFF5A98C}" presName="accent_2" presStyleCnt="0"/>
      <dgm:spPr/>
    </dgm:pt>
    <dgm:pt modelId="{CA7C7030-C2E2-4758-BDC4-DB94D61D1B47}" type="pres">
      <dgm:prSet presAssocID="{C3E2B498-78CB-41C7-A17D-9BE2DFF5A98C}" presName="accentRepeatNode" presStyleLbl="solidFgAcc1" presStyleIdx="1" presStyleCnt="3"/>
      <dgm:spPr/>
    </dgm:pt>
    <dgm:pt modelId="{340D8A49-2901-44FB-97BD-6ED1FC94772A}" type="pres">
      <dgm:prSet presAssocID="{70EA3336-4369-4C30-A2EA-8B40D234AD0F}" presName="text_3" presStyleLbl="node1" presStyleIdx="2" presStyleCnt="3">
        <dgm:presLayoutVars>
          <dgm:bulletEnabled val="1"/>
        </dgm:presLayoutVars>
      </dgm:prSet>
      <dgm:spPr/>
      <dgm:t>
        <a:bodyPr/>
        <a:lstStyle/>
        <a:p>
          <a:endParaRPr lang="en-US"/>
        </a:p>
      </dgm:t>
    </dgm:pt>
    <dgm:pt modelId="{4AE7A38D-1658-422B-B978-FAA3EA8A06F8}" type="pres">
      <dgm:prSet presAssocID="{70EA3336-4369-4C30-A2EA-8B40D234AD0F}" presName="accent_3" presStyleCnt="0"/>
      <dgm:spPr/>
    </dgm:pt>
    <dgm:pt modelId="{59A07C9F-3A8A-4397-B86E-1CC15DC9F8A1}" type="pres">
      <dgm:prSet presAssocID="{70EA3336-4369-4C30-A2EA-8B40D234AD0F}" presName="accentRepeatNode" presStyleLbl="solidFgAcc1" presStyleIdx="2" presStyleCnt="3"/>
      <dgm:spPr/>
    </dgm:pt>
  </dgm:ptLst>
  <dgm:cxnLst>
    <dgm:cxn modelId="{9F5D2527-4424-4864-80C9-4EFACA83E5D9}" type="presOf" srcId="{F4265BDB-510D-45B6-95A8-1E2407725E44}" destId="{BB244852-7D29-4E6A-9113-BC6487A77232}" srcOrd="0" destOrd="0" presId="urn:microsoft.com/office/officeart/2008/layout/VerticalCurvedList"/>
    <dgm:cxn modelId="{3039B30A-E1D9-4DC1-813F-86C4AB9909AD}" type="presOf" srcId="{F9C79481-C8D6-41A6-98AF-780E41970F1B}" destId="{B85CAC37-FC19-4883-9EA3-0C7542CE4E29}" srcOrd="0" destOrd="0" presId="urn:microsoft.com/office/officeart/2008/layout/VerticalCurvedList"/>
    <dgm:cxn modelId="{EA2862A2-235D-4D2A-8316-03B4A5EDBCE1}" srcId="{DA859478-1E5B-4C5B-898F-A220DDA522F6}" destId="{C3E2B498-78CB-41C7-A17D-9BE2DFF5A98C}" srcOrd="1" destOrd="0" parTransId="{EC3932C9-7675-460B-B3C6-EF21A6B8D1E3}" sibTransId="{E9C44987-E199-4B05-8E08-24CCFA725A78}"/>
    <dgm:cxn modelId="{F75EFC10-ED4A-48D4-A7A7-D0836A67406C}" type="presOf" srcId="{70EA3336-4369-4C30-A2EA-8B40D234AD0F}" destId="{340D8A49-2901-44FB-97BD-6ED1FC94772A}" srcOrd="0" destOrd="0" presId="urn:microsoft.com/office/officeart/2008/layout/VerticalCurvedList"/>
    <dgm:cxn modelId="{A95FC38C-09E1-495A-82D6-9F8661723A77}" srcId="{DA859478-1E5B-4C5B-898F-A220DDA522F6}" destId="{F4265BDB-510D-45B6-95A8-1E2407725E44}" srcOrd="0" destOrd="0" parTransId="{FA5C5AEC-879A-4C5C-B003-12DC60AF1C90}" sibTransId="{F9C79481-C8D6-41A6-98AF-780E41970F1B}"/>
    <dgm:cxn modelId="{F6581791-C855-4266-8394-88B1C290CF7D}" type="presOf" srcId="{C3E2B498-78CB-41C7-A17D-9BE2DFF5A98C}" destId="{087783E6-007A-43EF-A217-4DE3BB81D9BF}" srcOrd="0" destOrd="0" presId="urn:microsoft.com/office/officeart/2008/layout/VerticalCurvedList"/>
    <dgm:cxn modelId="{6241B08C-8D85-476C-9557-A79B4FF7EC15}" type="presOf" srcId="{DA859478-1E5B-4C5B-898F-A220DDA522F6}" destId="{BA5B9408-82F1-4AF7-B374-477732496D92}" srcOrd="0" destOrd="0" presId="urn:microsoft.com/office/officeart/2008/layout/VerticalCurvedList"/>
    <dgm:cxn modelId="{68517B6B-152B-4331-898C-081DE3BDE45E}" srcId="{DA859478-1E5B-4C5B-898F-A220DDA522F6}" destId="{70EA3336-4369-4C30-A2EA-8B40D234AD0F}" srcOrd="2" destOrd="0" parTransId="{8418BFA8-07B7-47FE-8848-002E1E34A12D}" sibTransId="{1DFFD46B-B93A-402B-9FF1-A4D5E5F0B757}"/>
    <dgm:cxn modelId="{76B37807-DCBD-4BE7-A424-FB0A24AEB8BA}" type="presParOf" srcId="{BA5B9408-82F1-4AF7-B374-477732496D92}" destId="{B23854CB-4780-4DC6-B345-F608FF733F82}" srcOrd="0" destOrd="0" presId="urn:microsoft.com/office/officeart/2008/layout/VerticalCurvedList"/>
    <dgm:cxn modelId="{3E3A85ED-60E4-460B-AD9E-E95EAFA0F752}" type="presParOf" srcId="{B23854CB-4780-4DC6-B345-F608FF733F82}" destId="{818358F7-A5B3-4AE3-A72D-D4D260928229}" srcOrd="0" destOrd="0" presId="urn:microsoft.com/office/officeart/2008/layout/VerticalCurvedList"/>
    <dgm:cxn modelId="{CDB9EA3A-3A75-418B-AEA2-6CE603AB58BC}" type="presParOf" srcId="{818358F7-A5B3-4AE3-A72D-D4D260928229}" destId="{261DF518-D3BB-4F0A-81EF-1061746A95AA}" srcOrd="0" destOrd="0" presId="urn:microsoft.com/office/officeart/2008/layout/VerticalCurvedList"/>
    <dgm:cxn modelId="{33D60B7A-708C-4B40-B579-12BA14B1FCD4}" type="presParOf" srcId="{818358F7-A5B3-4AE3-A72D-D4D260928229}" destId="{B85CAC37-FC19-4883-9EA3-0C7542CE4E29}" srcOrd="1" destOrd="0" presId="urn:microsoft.com/office/officeart/2008/layout/VerticalCurvedList"/>
    <dgm:cxn modelId="{6F4A942F-F358-48EE-9103-EC87423524FC}" type="presParOf" srcId="{818358F7-A5B3-4AE3-A72D-D4D260928229}" destId="{4B253F42-6578-45BB-9A0E-C0226FF175F2}" srcOrd="2" destOrd="0" presId="urn:microsoft.com/office/officeart/2008/layout/VerticalCurvedList"/>
    <dgm:cxn modelId="{B71226D2-D9B7-4E5B-A474-3EE514FAFFDA}" type="presParOf" srcId="{818358F7-A5B3-4AE3-A72D-D4D260928229}" destId="{D3F7DA69-33C2-43B5-9FF8-E0860ACC6D4F}" srcOrd="3" destOrd="0" presId="urn:microsoft.com/office/officeart/2008/layout/VerticalCurvedList"/>
    <dgm:cxn modelId="{B5836122-1CDB-446C-A6A6-0D94D434105B}" type="presParOf" srcId="{B23854CB-4780-4DC6-B345-F608FF733F82}" destId="{BB244852-7D29-4E6A-9113-BC6487A77232}" srcOrd="1" destOrd="0" presId="urn:microsoft.com/office/officeart/2008/layout/VerticalCurvedList"/>
    <dgm:cxn modelId="{7FE8D220-E967-42EB-AC6A-2512ACE20B53}" type="presParOf" srcId="{B23854CB-4780-4DC6-B345-F608FF733F82}" destId="{BFDB2DE9-7D2C-4444-8450-151914FB5DCA}" srcOrd="2" destOrd="0" presId="urn:microsoft.com/office/officeart/2008/layout/VerticalCurvedList"/>
    <dgm:cxn modelId="{1833ABC2-5CB9-49F6-8BF4-B3FF9B8E3644}" type="presParOf" srcId="{BFDB2DE9-7D2C-4444-8450-151914FB5DCA}" destId="{D7756B47-4641-4C3E-8F08-C37760BABCF7}" srcOrd="0" destOrd="0" presId="urn:microsoft.com/office/officeart/2008/layout/VerticalCurvedList"/>
    <dgm:cxn modelId="{C2ADAB39-4CA3-4325-88F7-0A2F206E6278}" type="presParOf" srcId="{B23854CB-4780-4DC6-B345-F608FF733F82}" destId="{087783E6-007A-43EF-A217-4DE3BB81D9BF}" srcOrd="3" destOrd="0" presId="urn:microsoft.com/office/officeart/2008/layout/VerticalCurvedList"/>
    <dgm:cxn modelId="{3F821016-B6D0-4F4D-AC94-194CDA8B1354}" type="presParOf" srcId="{B23854CB-4780-4DC6-B345-F608FF733F82}" destId="{908FB0B4-2D01-4BA0-9373-CAD13CB9543A}" srcOrd="4" destOrd="0" presId="urn:microsoft.com/office/officeart/2008/layout/VerticalCurvedList"/>
    <dgm:cxn modelId="{FBD06A89-1E4B-4FA9-91A4-04D553FAA52F}" type="presParOf" srcId="{908FB0B4-2D01-4BA0-9373-CAD13CB9543A}" destId="{CA7C7030-C2E2-4758-BDC4-DB94D61D1B47}" srcOrd="0" destOrd="0" presId="urn:microsoft.com/office/officeart/2008/layout/VerticalCurvedList"/>
    <dgm:cxn modelId="{9A113F67-CA06-4F86-B059-32477058E8C8}" type="presParOf" srcId="{B23854CB-4780-4DC6-B345-F608FF733F82}" destId="{340D8A49-2901-44FB-97BD-6ED1FC94772A}" srcOrd="5" destOrd="0" presId="urn:microsoft.com/office/officeart/2008/layout/VerticalCurvedList"/>
    <dgm:cxn modelId="{FD8D0798-8ECF-4454-AF73-8A1D4B807256}" type="presParOf" srcId="{B23854CB-4780-4DC6-B345-F608FF733F82}" destId="{4AE7A38D-1658-422B-B978-FAA3EA8A06F8}" srcOrd="6" destOrd="0" presId="urn:microsoft.com/office/officeart/2008/layout/VerticalCurvedList"/>
    <dgm:cxn modelId="{434C53DA-F14F-4D9E-B5A1-E33C15677277}" type="presParOf" srcId="{4AE7A38D-1658-422B-B978-FAA3EA8A06F8}" destId="{59A07C9F-3A8A-4397-B86E-1CC15DC9F8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001BAB0-A789-43C8-BD21-B8D1E465945D}"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E86D4B1-12C5-46FC-B726-D6A4FB408E15}">
      <dgm:prSet phldrT="[Text]" custT="1"/>
      <dgm:spPr/>
      <dgm:t>
        <a:bodyPr/>
        <a:lstStyle/>
        <a:p>
          <a:pPr algn="l"/>
          <a:r>
            <a:rPr lang="en-US" sz="3200" dirty="0" smtClean="0">
              <a:solidFill>
                <a:schemeClr val="bg1"/>
              </a:solidFill>
              <a:effectLst/>
              <a:latin typeface="+mn-lt"/>
              <a:ea typeface="+mn-ea"/>
              <a:cs typeface="+mn-cs"/>
            </a:rPr>
            <a:t>Successful business practices</a:t>
          </a:r>
          <a:endParaRPr lang="en-US" sz="3200" dirty="0">
            <a:solidFill>
              <a:schemeClr val="bg1"/>
            </a:solidFill>
          </a:endParaRPr>
        </a:p>
      </dgm:t>
    </dgm:pt>
    <dgm:pt modelId="{D58E33BB-C588-46D4-9789-5E3402BE07F7}" type="parTrans" cxnId="{5E77D14F-DCE3-444E-8F86-D207273960CD}">
      <dgm:prSet/>
      <dgm:spPr/>
      <dgm:t>
        <a:bodyPr/>
        <a:lstStyle/>
        <a:p>
          <a:endParaRPr lang="en-US" sz="3200">
            <a:solidFill>
              <a:schemeClr val="bg1"/>
            </a:solidFill>
          </a:endParaRPr>
        </a:p>
      </dgm:t>
    </dgm:pt>
    <dgm:pt modelId="{16074650-4A78-431B-B4BA-799CB46EA7F8}" type="sibTrans" cxnId="{5E77D14F-DCE3-444E-8F86-D207273960CD}">
      <dgm:prSet/>
      <dgm:spPr/>
      <dgm:t>
        <a:bodyPr/>
        <a:lstStyle/>
        <a:p>
          <a:endParaRPr lang="en-US" sz="3200">
            <a:solidFill>
              <a:schemeClr val="bg1"/>
            </a:solidFill>
          </a:endParaRPr>
        </a:p>
      </dgm:t>
    </dgm:pt>
    <dgm:pt modelId="{B690F8F9-F189-4D5D-9111-3D2CFB88487E}">
      <dgm:prSet phldrT="[Text]" custT="1"/>
      <dgm:spPr/>
      <dgm:t>
        <a:bodyPr/>
        <a:lstStyle/>
        <a:p>
          <a:pPr algn="l"/>
          <a:r>
            <a:rPr lang="en-US" sz="3200" dirty="0" smtClean="0">
              <a:solidFill>
                <a:schemeClr val="bg1"/>
              </a:solidFill>
              <a:effectLst/>
              <a:latin typeface="+mn-lt"/>
              <a:ea typeface="+mn-ea"/>
              <a:cs typeface="+mn-cs"/>
            </a:rPr>
            <a:t>Effective work processes</a:t>
          </a:r>
          <a:endParaRPr lang="en-US" sz="3200" dirty="0">
            <a:solidFill>
              <a:schemeClr val="bg1"/>
            </a:solidFill>
          </a:endParaRPr>
        </a:p>
      </dgm:t>
    </dgm:pt>
    <dgm:pt modelId="{023EB38F-AEDE-4FB8-8A4C-E52A27DB39DC}" type="parTrans" cxnId="{28E8F0BC-AB92-49AC-B744-F8A6B3DE4E2F}">
      <dgm:prSet/>
      <dgm:spPr/>
      <dgm:t>
        <a:bodyPr/>
        <a:lstStyle/>
        <a:p>
          <a:endParaRPr lang="en-US" sz="3200">
            <a:solidFill>
              <a:schemeClr val="bg1"/>
            </a:solidFill>
          </a:endParaRPr>
        </a:p>
      </dgm:t>
    </dgm:pt>
    <dgm:pt modelId="{B6298F27-BBFB-4DDB-BC72-1542BB95D7E2}" type="sibTrans" cxnId="{28E8F0BC-AB92-49AC-B744-F8A6B3DE4E2F}">
      <dgm:prSet/>
      <dgm:spPr/>
      <dgm:t>
        <a:bodyPr/>
        <a:lstStyle/>
        <a:p>
          <a:endParaRPr lang="en-US" sz="3200">
            <a:solidFill>
              <a:schemeClr val="bg1"/>
            </a:solidFill>
          </a:endParaRPr>
        </a:p>
      </dgm:t>
    </dgm:pt>
    <dgm:pt modelId="{49C06F68-231B-4122-A230-F5629F115340}">
      <dgm:prSet phldrT="[Text]" custT="1"/>
      <dgm:spPr/>
      <dgm:t>
        <a:bodyPr/>
        <a:lstStyle/>
        <a:p>
          <a:pPr algn="l"/>
          <a:r>
            <a:rPr lang="en-US" sz="3200" dirty="0" smtClean="0">
              <a:solidFill>
                <a:schemeClr val="bg1"/>
              </a:solidFill>
              <a:effectLst/>
              <a:latin typeface="+mn-lt"/>
              <a:ea typeface="+mn-ea"/>
              <a:cs typeface="+mn-cs"/>
            </a:rPr>
            <a:t>Strategies for building successful teams</a:t>
          </a:r>
          <a:endParaRPr lang="en-US" sz="3200" dirty="0">
            <a:solidFill>
              <a:schemeClr val="bg1"/>
            </a:solidFill>
          </a:endParaRPr>
        </a:p>
      </dgm:t>
    </dgm:pt>
    <dgm:pt modelId="{1E643279-5354-4F3B-99DA-A3267428E808}" type="parTrans" cxnId="{1ADA238E-37AA-4743-8B72-9AF1261ABE48}">
      <dgm:prSet/>
      <dgm:spPr/>
      <dgm:t>
        <a:bodyPr/>
        <a:lstStyle/>
        <a:p>
          <a:endParaRPr lang="en-US" sz="3200">
            <a:solidFill>
              <a:schemeClr val="bg1"/>
            </a:solidFill>
          </a:endParaRPr>
        </a:p>
      </dgm:t>
    </dgm:pt>
    <dgm:pt modelId="{E6FD6AF1-D4A5-4881-99C2-2A1DC112E225}" type="sibTrans" cxnId="{1ADA238E-37AA-4743-8B72-9AF1261ABE48}">
      <dgm:prSet/>
      <dgm:spPr/>
      <dgm:t>
        <a:bodyPr/>
        <a:lstStyle/>
        <a:p>
          <a:endParaRPr lang="en-US" sz="3200">
            <a:solidFill>
              <a:schemeClr val="bg1"/>
            </a:solidFill>
          </a:endParaRPr>
        </a:p>
      </dgm:t>
    </dgm:pt>
    <dgm:pt modelId="{D77623A1-EE0A-47F3-A3BC-A3C516277DC2}" type="pres">
      <dgm:prSet presAssocID="{F001BAB0-A789-43C8-BD21-B8D1E465945D}" presName="Name0" presStyleCnt="0">
        <dgm:presLayoutVars>
          <dgm:dir/>
          <dgm:animLvl val="lvl"/>
          <dgm:resizeHandles/>
        </dgm:presLayoutVars>
      </dgm:prSet>
      <dgm:spPr/>
      <dgm:t>
        <a:bodyPr/>
        <a:lstStyle/>
        <a:p>
          <a:endParaRPr lang="en-US"/>
        </a:p>
      </dgm:t>
    </dgm:pt>
    <dgm:pt modelId="{30533BA1-CE77-4379-A8F0-743544B43D74}" type="pres">
      <dgm:prSet presAssocID="{4E86D4B1-12C5-46FC-B726-D6A4FB408E15}" presName="linNode" presStyleCnt="0"/>
      <dgm:spPr/>
    </dgm:pt>
    <dgm:pt modelId="{6CD731D3-EEBD-4F43-97AA-F3FB7CC41EFF}" type="pres">
      <dgm:prSet presAssocID="{4E86D4B1-12C5-46FC-B726-D6A4FB408E15}" presName="parentShp" presStyleLbl="node1" presStyleIdx="0" presStyleCnt="3" custScaleX="345228">
        <dgm:presLayoutVars>
          <dgm:bulletEnabled val="1"/>
        </dgm:presLayoutVars>
      </dgm:prSet>
      <dgm:spPr/>
      <dgm:t>
        <a:bodyPr/>
        <a:lstStyle/>
        <a:p>
          <a:endParaRPr lang="en-US"/>
        </a:p>
      </dgm:t>
    </dgm:pt>
    <dgm:pt modelId="{963F7113-8601-4577-AB4A-EA510452F7F5}" type="pres">
      <dgm:prSet presAssocID="{4E86D4B1-12C5-46FC-B726-D6A4FB408E15}" presName="childShp" presStyleLbl="bgAccFollowNode1" presStyleIdx="0" presStyleCnt="3">
        <dgm:presLayoutVars>
          <dgm:bulletEnabled val="1"/>
        </dgm:presLayoutVars>
      </dgm:prSet>
      <dgm:spPr/>
      <dgm:t>
        <a:bodyPr/>
        <a:lstStyle/>
        <a:p>
          <a:endParaRPr lang="en-US"/>
        </a:p>
      </dgm:t>
    </dgm:pt>
    <dgm:pt modelId="{7677DEC8-52E6-4AAB-8E23-92D4AF85166D}" type="pres">
      <dgm:prSet presAssocID="{16074650-4A78-431B-B4BA-799CB46EA7F8}" presName="spacing" presStyleCnt="0"/>
      <dgm:spPr/>
    </dgm:pt>
    <dgm:pt modelId="{5BE0D38B-8EB0-4CFC-8F9D-773F96AF74DC}" type="pres">
      <dgm:prSet presAssocID="{B690F8F9-F189-4D5D-9111-3D2CFB88487E}" presName="linNode" presStyleCnt="0"/>
      <dgm:spPr/>
    </dgm:pt>
    <dgm:pt modelId="{3AD96D8D-01BE-4294-9469-A2F487C6B6FE}" type="pres">
      <dgm:prSet presAssocID="{B690F8F9-F189-4D5D-9111-3D2CFB88487E}" presName="parentShp" presStyleLbl="node1" presStyleIdx="1" presStyleCnt="3" custScaleX="345228" custLinFactNeighborX="-1392" custLinFactNeighborY="-2248">
        <dgm:presLayoutVars>
          <dgm:bulletEnabled val="1"/>
        </dgm:presLayoutVars>
      </dgm:prSet>
      <dgm:spPr/>
      <dgm:t>
        <a:bodyPr/>
        <a:lstStyle/>
        <a:p>
          <a:endParaRPr lang="en-US"/>
        </a:p>
      </dgm:t>
    </dgm:pt>
    <dgm:pt modelId="{62786BFA-CA17-4DAD-98BB-654B1C8EF9EC}" type="pres">
      <dgm:prSet presAssocID="{B690F8F9-F189-4D5D-9111-3D2CFB88487E}" presName="childShp" presStyleLbl="bgAccFollowNode1" presStyleIdx="1" presStyleCnt="3">
        <dgm:presLayoutVars>
          <dgm:bulletEnabled val="1"/>
        </dgm:presLayoutVars>
      </dgm:prSet>
      <dgm:spPr/>
      <dgm:t>
        <a:bodyPr/>
        <a:lstStyle/>
        <a:p>
          <a:endParaRPr lang="en-US"/>
        </a:p>
      </dgm:t>
    </dgm:pt>
    <dgm:pt modelId="{6C1A6AC7-CFA8-4C16-A9AE-3C3B69A760CE}" type="pres">
      <dgm:prSet presAssocID="{B6298F27-BBFB-4DDB-BC72-1542BB95D7E2}" presName="spacing" presStyleCnt="0"/>
      <dgm:spPr/>
    </dgm:pt>
    <dgm:pt modelId="{F32C977F-936F-4C86-B64C-C028F2EF8E12}" type="pres">
      <dgm:prSet presAssocID="{49C06F68-231B-4122-A230-F5629F115340}" presName="linNode" presStyleCnt="0"/>
      <dgm:spPr/>
    </dgm:pt>
    <dgm:pt modelId="{992401B5-6A30-435A-8F43-CB14365CD111}" type="pres">
      <dgm:prSet presAssocID="{49C06F68-231B-4122-A230-F5629F115340}" presName="parentShp" presStyleLbl="node1" presStyleIdx="2" presStyleCnt="3" custScaleX="345228" custLinFactX="-100000" custLinFactNeighborX="-141882" custLinFactNeighborY="891">
        <dgm:presLayoutVars>
          <dgm:bulletEnabled val="1"/>
        </dgm:presLayoutVars>
      </dgm:prSet>
      <dgm:spPr/>
      <dgm:t>
        <a:bodyPr/>
        <a:lstStyle/>
        <a:p>
          <a:endParaRPr lang="en-US"/>
        </a:p>
      </dgm:t>
    </dgm:pt>
    <dgm:pt modelId="{F12F97A3-9695-4CD7-B196-A9DCC30FB450}" type="pres">
      <dgm:prSet presAssocID="{49C06F68-231B-4122-A230-F5629F115340}" presName="childShp" presStyleLbl="bgAccFollowNode1" presStyleIdx="2" presStyleCnt="3">
        <dgm:presLayoutVars>
          <dgm:bulletEnabled val="1"/>
        </dgm:presLayoutVars>
      </dgm:prSet>
      <dgm:spPr/>
    </dgm:pt>
  </dgm:ptLst>
  <dgm:cxnLst>
    <dgm:cxn modelId="{5E77D14F-DCE3-444E-8F86-D207273960CD}" srcId="{F001BAB0-A789-43C8-BD21-B8D1E465945D}" destId="{4E86D4B1-12C5-46FC-B726-D6A4FB408E15}" srcOrd="0" destOrd="0" parTransId="{D58E33BB-C588-46D4-9789-5E3402BE07F7}" sibTransId="{16074650-4A78-431B-B4BA-799CB46EA7F8}"/>
    <dgm:cxn modelId="{4B40239B-9EB6-4336-B3D8-4DA69014069D}" type="presOf" srcId="{4E86D4B1-12C5-46FC-B726-D6A4FB408E15}" destId="{6CD731D3-EEBD-4F43-97AA-F3FB7CC41EFF}" srcOrd="0" destOrd="0" presId="urn:microsoft.com/office/officeart/2005/8/layout/vList6"/>
    <dgm:cxn modelId="{C3E704B6-159E-41AE-BEA9-B3E205F034E5}" type="presOf" srcId="{F001BAB0-A789-43C8-BD21-B8D1E465945D}" destId="{D77623A1-EE0A-47F3-A3BC-A3C516277DC2}" srcOrd="0" destOrd="0" presId="urn:microsoft.com/office/officeart/2005/8/layout/vList6"/>
    <dgm:cxn modelId="{29CA504E-E254-481D-9A1B-2FC96FBCADC6}" type="presOf" srcId="{49C06F68-231B-4122-A230-F5629F115340}" destId="{992401B5-6A30-435A-8F43-CB14365CD111}" srcOrd="0" destOrd="0" presId="urn:microsoft.com/office/officeart/2005/8/layout/vList6"/>
    <dgm:cxn modelId="{B903ABC2-21EC-4743-A44B-D891BE98973A}" type="presOf" srcId="{B690F8F9-F189-4D5D-9111-3D2CFB88487E}" destId="{3AD96D8D-01BE-4294-9469-A2F487C6B6FE}" srcOrd="0" destOrd="0" presId="urn:microsoft.com/office/officeart/2005/8/layout/vList6"/>
    <dgm:cxn modelId="{28E8F0BC-AB92-49AC-B744-F8A6B3DE4E2F}" srcId="{F001BAB0-A789-43C8-BD21-B8D1E465945D}" destId="{B690F8F9-F189-4D5D-9111-3D2CFB88487E}" srcOrd="1" destOrd="0" parTransId="{023EB38F-AEDE-4FB8-8A4C-E52A27DB39DC}" sibTransId="{B6298F27-BBFB-4DDB-BC72-1542BB95D7E2}"/>
    <dgm:cxn modelId="{1ADA238E-37AA-4743-8B72-9AF1261ABE48}" srcId="{F001BAB0-A789-43C8-BD21-B8D1E465945D}" destId="{49C06F68-231B-4122-A230-F5629F115340}" srcOrd="2" destOrd="0" parTransId="{1E643279-5354-4F3B-99DA-A3267428E808}" sibTransId="{E6FD6AF1-D4A5-4881-99C2-2A1DC112E225}"/>
    <dgm:cxn modelId="{024C531B-7AA6-452A-9F26-B6C2B1CE94F6}" type="presParOf" srcId="{D77623A1-EE0A-47F3-A3BC-A3C516277DC2}" destId="{30533BA1-CE77-4379-A8F0-743544B43D74}" srcOrd="0" destOrd="0" presId="urn:microsoft.com/office/officeart/2005/8/layout/vList6"/>
    <dgm:cxn modelId="{07B26E28-7D2F-4F36-8F07-4E02C22F8AD3}" type="presParOf" srcId="{30533BA1-CE77-4379-A8F0-743544B43D74}" destId="{6CD731D3-EEBD-4F43-97AA-F3FB7CC41EFF}" srcOrd="0" destOrd="0" presId="urn:microsoft.com/office/officeart/2005/8/layout/vList6"/>
    <dgm:cxn modelId="{CDEF7510-9E3D-4488-B6D6-76109A7CE8C0}" type="presParOf" srcId="{30533BA1-CE77-4379-A8F0-743544B43D74}" destId="{963F7113-8601-4577-AB4A-EA510452F7F5}" srcOrd="1" destOrd="0" presId="urn:microsoft.com/office/officeart/2005/8/layout/vList6"/>
    <dgm:cxn modelId="{A2EAC2BD-3690-45B7-A86D-BA061858CB30}" type="presParOf" srcId="{D77623A1-EE0A-47F3-A3BC-A3C516277DC2}" destId="{7677DEC8-52E6-4AAB-8E23-92D4AF85166D}" srcOrd="1" destOrd="0" presId="urn:microsoft.com/office/officeart/2005/8/layout/vList6"/>
    <dgm:cxn modelId="{CAC73814-CC4D-4F69-8390-E0C20C875F8E}" type="presParOf" srcId="{D77623A1-EE0A-47F3-A3BC-A3C516277DC2}" destId="{5BE0D38B-8EB0-4CFC-8F9D-773F96AF74DC}" srcOrd="2" destOrd="0" presId="urn:microsoft.com/office/officeart/2005/8/layout/vList6"/>
    <dgm:cxn modelId="{D3EE189C-204B-4790-8D5E-24EF280E5B27}" type="presParOf" srcId="{5BE0D38B-8EB0-4CFC-8F9D-773F96AF74DC}" destId="{3AD96D8D-01BE-4294-9469-A2F487C6B6FE}" srcOrd="0" destOrd="0" presId="urn:microsoft.com/office/officeart/2005/8/layout/vList6"/>
    <dgm:cxn modelId="{F2C0885C-70B3-4CBE-A338-359B483325A5}" type="presParOf" srcId="{5BE0D38B-8EB0-4CFC-8F9D-773F96AF74DC}" destId="{62786BFA-CA17-4DAD-98BB-654B1C8EF9EC}" srcOrd="1" destOrd="0" presId="urn:microsoft.com/office/officeart/2005/8/layout/vList6"/>
    <dgm:cxn modelId="{8EDFC34B-E55D-4F7B-9C2B-EBFF9021FE1C}" type="presParOf" srcId="{D77623A1-EE0A-47F3-A3BC-A3C516277DC2}" destId="{6C1A6AC7-CFA8-4C16-A9AE-3C3B69A760CE}" srcOrd="3" destOrd="0" presId="urn:microsoft.com/office/officeart/2005/8/layout/vList6"/>
    <dgm:cxn modelId="{5CE3CA51-2AD2-46A4-B56B-B40957355167}" type="presParOf" srcId="{D77623A1-EE0A-47F3-A3BC-A3C516277DC2}" destId="{F32C977F-936F-4C86-B64C-C028F2EF8E12}" srcOrd="4" destOrd="0" presId="urn:microsoft.com/office/officeart/2005/8/layout/vList6"/>
    <dgm:cxn modelId="{FE18BA7B-22CA-448F-B43E-A2E6BE331D90}" type="presParOf" srcId="{F32C977F-936F-4C86-B64C-C028F2EF8E12}" destId="{992401B5-6A30-435A-8F43-CB14365CD111}" srcOrd="0" destOrd="0" presId="urn:microsoft.com/office/officeart/2005/8/layout/vList6"/>
    <dgm:cxn modelId="{D45BC683-5F25-473C-B343-58FE82F378C1}" type="presParOf" srcId="{F32C977F-936F-4C86-B64C-C028F2EF8E12}" destId="{F12F97A3-9695-4CD7-B196-A9DCC30FB45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529336BF-B74A-44C0-AA00-E437A6A2489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BE7E292-5EA5-404A-BF45-3CE9EC3FBCE7}">
      <dgm:prSet phldrT="[Text]" custT="1"/>
      <dgm:spPr/>
      <dgm:t>
        <a:bodyPr/>
        <a:lstStyle/>
        <a:p>
          <a:r>
            <a:rPr lang="en-US" sz="3200" dirty="0" smtClean="0">
              <a:solidFill>
                <a:schemeClr val="bg1"/>
              </a:solidFill>
              <a:effectLst/>
              <a:latin typeface="+mn-lt"/>
              <a:ea typeface="+mn-ea"/>
              <a:cs typeface="+mn-cs"/>
            </a:rPr>
            <a:t>Upper management</a:t>
          </a:r>
          <a:endParaRPr lang="en-US" sz="3200" dirty="0">
            <a:solidFill>
              <a:schemeClr val="bg1"/>
            </a:solidFill>
          </a:endParaRPr>
        </a:p>
      </dgm:t>
    </dgm:pt>
    <dgm:pt modelId="{C8C8E979-DA3E-4864-8EFF-39FB8E664D95}" type="parTrans" cxnId="{C54648C7-4110-42DB-A6BC-2B577CF71BFB}">
      <dgm:prSet/>
      <dgm:spPr/>
      <dgm:t>
        <a:bodyPr/>
        <a:lstStyle/>
        <a:p>
          <a:endParaRPr lang="en-US" sz="3200">
            <a:solidFill>
              <a:schemeClr val="bg1"/>
            </a:solidFill>
          </a:endParaRPr>
        </a:p>
      </dgm:t>
    </dgm:pt>
    <dgm:pt modelId="{DDF40828-850D-4005-A7EF-7289CCBC9437}" type="sibTrans" cxnId="{C54648C7-4110-42DB-A6BC-2B577CF71BFB}">
      <dgm:prSet/>
      <dgm:spPr/>
      <dgm:t>
        <a:bodyPr/>
        <a:lstStyle/>
        <a:p>
          <a:endParaRPr lang="en-US" sz="3200">
            <a:solidFill>
              <a:schemeClr val="bg1"/>
            </a:solidFill>
          </a:endParaRPr>
        </a:p>
      </dgm:t>
    </dgm:pt>
    <dgm:pt modelId="{8B14817E-719E-4B19-B6F3-D9882583692C}">
      <dgm:prSet phldrT="[Text]" custT="1"/>
      <dgm:spPr/>
      <dgm:t>
        <a:bodyPr/>
        <a:lstStyle/>
        <a:p>
          <a:r>
            <a:rPr lang="en-US" sz="3200" dirty="0" smtClean="0">
              <a:solidFill>
                <a:schemeClr val="bg1"/>
              </a:solidFill>
              <a:effectLst/>
              <a:latin typeface="+mn-lt"/>
              <a:ea typeface="+mn-ea"/>
              <a:cs typeface="+mn-cs"/>
            </a:rPr>
            <a:t>Performance strategies </a:t>
          </a:r>
          <a:endParaRPr lang="en-US" sz="3200" dirty="0">
            <a:solidFill>
              <a:schemeClr val="bg1"/>
            </a:solidFill>
          </a:endParaRPr>
        </a:p>
      </dgm:t>
    </dgm:pt>
    <dgm:pt modelId="{0AA984A9-3D63-4848-B4E3-F1F6511D3F6E}" type="parTrans" cxnId="{016FDEC9-F73A-4E2B-A479-90F4C3C2C2F2}">
      <dgm:prSet/>
      <dgm:spPr/>
      <dgm:t>
        <a:bodyPr/>
        <a:lstStyle/>
        <a:p>
          <a:endParaRPr lang="en-US" sz="3200">
            <a:solidFill>
              <a:schemeClr val="bg1"/>
            </a:solidFill>
          </a:endParaRPr>
        </a:p>
      </dgm:t>
    </dgm:pt>
    <dgm:pt modelId="{E7D0B015-0AFF-448B-8DBE-CEB4D735158B}" type="sibTrans" cxnId="{016FDEC9-F73A-4E2B-A479-90F4C3C2C2F2}">
      <dgm:prSet/>
      <dgm:spPr/>
      <dgm:t>
        <a:bodyPr/>
        <a:lstStyle/>
        <a:p>
          <a:endParaRPr lang="en-US" sz="3200">
            <a:solidFill>
              <a:schemeClr val="bg1"/>
            </a:solidFill>
          </a:endParaRPr>
        </a:p>
      </dgm:t>
    </dgm:pt>
    <dgm:pt modelId="{39963EDB-9EC1-41EE-AD6A-05B062B6828F}">
      <dgm:prSet phldrT="[Text]" custT="1"/>
      <dgm:spPr/>
      <dgm:t>
        <a:bodyPr/>
        <a:lstStyle/>
        <a:p>
          <a:r>
            <a:rPr lang="en-US" sz="3200" dirty="0" smtClean="0">
              <a:solidFill>
                <a:schemeClr val="bg1"/>
              </a:solidFill>
              <a:effectLst/>
              <a:latin typeface="+mn-lt"/>
              <a:ea typeface="+mn-ea"/>
              <a:cs typeface="+mn-cs"/>
            </a:rPr>
            <a:t>Methods of employee management</a:t>
          </a:r>
        </a:p>
      </dgm:t>
    </dgm:pt>
    <dgm:pt modelId="{B891641C-81C1-4911-8093-A529F13FAB93}" type="parTrans" cxnId="{70DA2F2E-09C3-4010-A7E6-9F38E9877980}">
      <dgm:prSet/>
      <dgm:spPr/>
      <dgm:t>
        <a:bodyPr/>
        <a:lstStyle/>
        <a:p>
          <a:endParaRPr lang="en-US" sz="3200">
            <a:solidFill>
              <a:schemeClr val="bg1"/>
            </a:solidFill>
          </a:endParaRPr>
        </a:p>
      </dgm:t>
    </dgm:pt>
    <dgm:pt modelId="{AD4A1D0E-3B1C-4633-B7D4-7BD629BD6A2C}" type="sibTrans" cxnId="{70DA2F2E-09C3-4010-A7E6-9F38E9877980}">
      <dgm:prSet/>
      <dgm:spPr/>
      <dgm:t>
        <a:bodyPr/>
        <a:lstStyle/>
        <a:p>
          <a:endParaRPr lang="en-US" sz="3200">
            <a:solidFill>
              <a:schemeClr val="bg1"/>
            </a:solidFill>
          </a:endParaRPr>
        </a:p>
      </dgm:t>
    </dgm:pt>
    <dgm:pt modelId="{8055EDD1-BF91-4B1D-A20F-3A0FF106BC04}" type="pres">
      <dgm:prSet presAssocID="{529336BF-B74A-44C0-AA00-E437A6A24895}" presName="linear" presStyleCnt="0">
        <dgm:presLayoutVars>
          <dgm:dir/>
          <dgm:animLvl val="lvl"/>
          <dgm:resizeHandles val="exact"/>
        </dgm:presLayoutVars>
      </dgm:prSet>
      <dgm:spPr/>
      <dgm:t>
        <a:bodyPr/>
        <a:lstStyle/>
        <a:p>
          <a:endParaRPr lang="en-US"/>
        </a:p>
      </dgm:t>
    </dgm:pt>
    <dgm:pt modelId="{F2A64073-4DFF-49CC-AA6E-ABBAABA44B5A}" type="pres">
      <dgm:prSet presAssocID="{6BE7E292-5EA5-404A-BF45-3CE9EC3FBCE7}" presName="parentLin" presStyleCnt="0"/>
      <dgm:spPr/>
    </dgm:pt>
    <dgm:pt modelId="{F4EF566A-6B25-483F-9DE3-C4F6A6175BB8}" type="pres">
      <dgm:prSet presAssocID="{6BE7E292-5EA5-404A-BF45-3CE9EC3FBCE7}" presName="parentLeftMargin" presStyleLbl="node1" presStyleIdx="0" presStyleCnt="3"/>
      <dgm:spPr/>
      <dgm:t>
        <a:bodyPr/>
        <a:lstStyle/>
        <a:p>
          <a:endParaRPr lang="en-US"/>
        </a:p>
      </dgm:t>
    </dgm:pt>
    <dgm:pt modelId="{8B8C4E6F-A1AA-41AD-9408-C020361EB232}" type="pres">
      <dgm:prSet presAssocID="{6BE7E292-5EA5-404A-BF45-3CE9EC3FBCE7}" presName="parentText" presStyleLbl="node1" presStyleIdx="0" presStyleCnt="3">
        <dgm:presLayoutVars>
          <dgm:chMax val="0"/>
          <dgm:bulletEnabled val="1"/>
        </dgm:presLayoutVars>
      </dgm:prSet>
      <dgm:spPr/>
      <dgm:t>
        <a:bodyPr/>
        <a:lstStyle/>
        <a:p>
          <a:endParaRPr lang="en-US"/>
        </a:p>
      </dgm:t>
    </dgm:pt>
    <dgm:pt modelId="{0E5BC645-DCF4-4015-B63B-CB26E451D1CB}" type="pres">
      <dgm:prSet presAssocID="{6BE7E292-5EA5-404A-BF45-3CE9EC3FBCE7}" presName="negativeSpace" presStyleCnt="0"/>
      <dgm:spPr/>
    </dgm:pt>
    <dgm:pt modelId="{21221771-18A8-46E6-B561-89A601D4A7EB}" type="pres">
      <dgm:prSet presAssocID="{6BE7E292-5EA5-404A-BF45-3CE9EC3FBCE7}" presName="childText" presStyleLbl="conFgAcc1" presStyleIdx="0" presStyleCnt="3">
        <dgm:presLayoutVars>
          <dgm:bulletEnabled val="1"/>
        </dgm:presLayoutVars>
      </dgm:prSet>
      <dgm:spPr/>
    </dgm:pt>
    <dgm:pt modelId="{65AA82E6-E6AE-465B-8499-3CD589B5727A}" type="pres">
      <dgm:prSet presAssocID="{DDF40828-850D-4005-A7EF-7289CCBC9437}" presName="spaceBetweenRectangles" presStyleCnt="0"/>
      <dgm:spPr/>
    </dgm:pt>
    <dgm:pt modelId="{3A84AAC1-4CBB-4DEE-A938-DEDB91604871}" type="pres">
      <dgm:prSet presAssocID="{8B14817E-719E-4B19-B6F3-D9882583692C}" presName="parentLin" presStyleCnt="0"/>
      <dgm:spPr/>
    </dgm:pt>
    <dgm:pt modelId="{FDEAAE0A-3C91-4BC1-ABF3-F20378C19914}" type="pres">
      <dgm:prSet presAssocID="{8B14817E-719E-4B19-B6F3-D9882583692C}" presName="parentLeftMargin" presStyleLbl="node1" presStyleIdx="0" presStyleCnt="3"/>
      <dgm:spPr/>
      <dgm:t>
        <a:bodyPr/>
        <a:lstStyle/>
        <a:p>
          <a:endParaRPr lang="en-US"/>
        </a:p>
      </dgm:t>
    </dgm:pt>
    <dgm:pt modelId="{26694A20-CDE4-4F62-BBA4-46B691595EA4}" type="pres">
      <dgm:prSet presAssocID="{8B14817E-719E-4B19-B6F3-D9882583692C}" presName="parentText" presStyleLbl="node1" presStyleIdx="1" presStyleCnt="3">
        <dgm:presLayoutVars>
          <dgm:chMax val="0"/>
          <dgm:bulletEnabled val="1"/>
        </dgm:presLayoutVars>
      </dgm:prSet>
      <dgm:spPr/>
      <dgm:t>
        <a:bodyPr/>
        <a:lstStyle/>
        <a:p>
          <a:endParaRPr lang="en-US"/>
        </a:p>
      </dgm:t>
    </dgm:pt>
    <dgm:pt modelId="{33452D2B-3F17-4630-9658-4FE502EF8652}" type="pres">
      <dgm:prSet presAssocID="{8B14817E-719E-4B19-B6F3-D9882583692C}" presName="negativeSpace" presStyleCnt="0"/>
      <dgm:spPr/>
    </dgm:pt>
    <dgm:pt modelId="{CF94F22C-FBF0-44AD-9904-44A1A472B633}" type="pres">
      <dgm:prSet presAssocID="{8B14817E-719E-4B19-B6F3-D9882583692C}" presName="childText" presStyleLbl="conFgAcc1" presStyleIdx="1" presStyleCnt="3">
        <dgm:presLayoutVars>
          <dgm:bulletEnabled val="1"/>
        </dgm:presLayoutVars>
      </dgm:prSet>
      <dgm:spPr/>
    </dgm:pt>
    <dgm:pt modelId="{F89486D3-17EF-417D-AB8F-2FF41352CA10}" type="pres">
      <dgm:prSet presAssocID="{E7D0B015-0AFF-448B-8DBE-CEB4D735158B}" presName="spaceBetweenRectangles" presStyleCnt="0"/>
      <dgm:spPr/>
    </dgm:pt>
    <dgm:pt modelId="{0501542C-EB64-4929-A5F0-5AC6F6673AA5}" type="pres">
      <dgm:prSet presAssocID="{39963EDB-9EC1-41EE-AD6A-05B062B6828F}" presName="parentLin" presStyleCnt="0"/>
      <dgm:spPr/>
    </dgm:pt>
    <dgm:pt modelId="{2C531E95-392A-4C50-AB38-3D08E8A6F33D}" type="pres">
      <dgm:prSet presAssocID="{39963EDB-9EC1-41EE-AD6A-05B062B6828F}" presName="parentLeftMargin" presStyleLbl="node1" presStyleIdx="1" presStyleCnt="3"/>
      <dgm:spPr/>
      <dgm:t>
        <a:bodyPr/>
        <a:lstStyle/>
        <a:p>
          <a:endParaRPr lang="en-US"/>
        </a:p>
      </dgm:t>
    </dgm:pt>
    <dgm:pt modelId="{4E3F511A-116D-495F-B0ED-7DAFFE81872D}" type="pres">
      <dgm:prSet presAssocID="{39963EDB-9EC1-41EE-AD6A-05B062B6828F}" presName="parentText" presStyleLbl="node1" presStyleIdx="2" presStyleCnt="3">
        <dgm:presLayoutVars>
          <dgm:chMax val="0"/>
          <dgm:bulletEnabled val="1"/>
        </dgm:presLayoutVars>
      </dgm:prSet>
      <dgm:spPr/>
      <dgm:t>
        <a:bodyPr/>
        <a:lstStyle/>
        <a:p>
          <a:endParaRPr lang="en-US"/>
        </a:p>
      </dgm:t>
    </dgm:pt>
    <dgm:pt modelId="{49A4419E-306E-4C8A-8C08-BFB4F723D7F1}" type="pres">
      <dgm:prSet presAssocID="{39963EDB-9EC1-41EE-AD6A-05B062B6828F}" presName="negativeSpace" presStyleCnt="0"/>
      <dgm:spPr/>
    </dgm:pt>
    <dgm:pt modelId="{8FC2A1ED-E3C9-463D-BCC5-452878C3CFB8}" type="pres">
      <dgm:prSet presAssocID="{39963EDB-9EC1-41EE-AD6A-05B062B6828F}" presName="childText" presStyleLbl="conFgAcc1" presStyleIdx="2" presStyleCnt="3">
        <dgm:presLayoutVars>
          <dgm:bulletEnabled val="1"/>
        </dgm:presLayoutVars>
      </dgm:prSet>
      <dgm:spPr/>
    </dgm:pt>
  </dgm:ptLst>
  <dgm:cxnLst>
    <dgm:cxn modelId="{5D4D7D29-8624-45E7-B120-5F1679E712FE}" type="presOf" srcId="{6BE7E292-5EA5-404A-BF45-3CE9EC3FBCE7}" destId="{8B8C4E6F-A1AA-41AD-9408-C020361EB232}" srcOrd="1" destOrd="0" presId="urn:microsoft.com/office/officeart/2005/8/layout/list1"/>
    <dgm:cxn modelId="{5BC39DEC-14D5-4991-A3A3-6BA02B1A7835}" type="presOf" srcId="{6BE7E292-5EA5-404A-BF45-3CE9EC3FBCE7}" destId="{F4EF566A-6B25-483F-9DE3-C4F6A6175BB8}" srcOrd="0" destOrd="0" presId="urn:microsoft.com/office/officeart/2005/8/layout/list1"/>
    <dgm:cxn modelId="{B2358A68-5677-423B-8D9F-2E944C34F780}" type="presOf" srcId="{39963EDB-9EC1-41EE-AD6A-05B062B6828F}" destId="{4E3F511A-116D-495F-B0ED-7DAFFE81872D}" srcOrd="1" destOrd="0" presId="urn:microsoft.com/office/officeart/2005/8/layout/list1"/>
    <dgm:cxn modelId="{70DA2F2E-09C3-4010-A7E6-9F38E9877980}" srcId="{529336BF-B74A-44C0-AA00-E437A6A24895}" destId="{39963EDB-9EC1-41EE-AD6A-05B062B6828F}" srcOrd="2" destOrd="0" parTransId="{B891641C-81C1-4911-8093-A529F13FAB93}" sibTransId="{AD4A1D0E-3B1C-4633-B7D4-7BD629BD6A2C}"/>
    <dgm:cxn modelId="{3252D0E6-329D-4A04-AAA2-C79B4DE6DD4D}" type="presOf" srcId="{529336BF-B74A-44C0-AA00-E437A6A24895}" destId="{8055EDD1-BF91-4B1D-A20F-3A0FF106BC04}" srcOrd="0" destOrd="0" presId="urn:microsoft.com/office/officeart/2005/8/layout/list1"/>
    <dgm:cxn modelId="{77ECC053-2079-4BED-BC43-2B19BC234787}" type="presOf" srcId="{8B14817E-719E-4B19-B6F3-D9882583692C}" destId="{FDEAAE0A-3C91-4BC1-ABF3-F20378C19914}" srcOrd="0" destOrd="0" presId="urn:microsoft.com/office/officeart/2005/8/layout/list1"/>
    <dgm:cxn modelId="{C54648C7-4110-42DB-A6BC-2B577CF71BFB}" srcId="{529336BF-B74A-44C0-AA00-E437A6A24895}" destId="{6BE7E292-5EA5-404A-BF45-3CE9EC3FBCE7}" srcOrd="0" destOrd="0" parTransId="{C8C8E979-DA3E-4864-8EFF-39FB8E664D95}" sibTransId="{DDF40828-850D-4005-A7EF-7289CCBC9437}"/>
    <dgm:cxn modelId="{CC664527-68E0-44E9-AB2D-3CA481829E5F}" type="presOf" srcId="{39963EDB-9EC1-41EE-AD6A-05B062B6828F}" destId="{2C531E95-392A-4C50-AB38-3D08E8A6F33D}" srcOrd="0" destOrd="0" presId="urn:microsoft.com/office/officeart/2005/8/layout/list1"/>
    <dgm:cxn modelId="{016FDEC9-F73A-4E2B-A479-90F4C3C2C2F2}" srcId="{529336BF-B74A-44C0-AA00-E437A6A24895}" destId="{8B14817E-719E-4B19-B6F3-D9882583692C}" srcOrd="1" destOrd="0" parTransId="{0AA984A9-3D63-4848-B4E3-F1F6511D3F6E}" sibTransId="{E7D0B015-0AFF-448B-8DBE-CEB4D735158B}"/>
    <dgm:cxn modelId="{BD46885C-2698-4E50-BE9D-FCC3DBB67B9A}" type="presOf" srcId="{8B14817E-719E-4B19-B6F3-D9882583692C}" destId="{26694A20-CDE4-4F62-BBA4-46B691595EA4}" srcOrd="1" destOrd="0" presId="urn:microsoft.com/office/officeart/2005/8/layout/list1"/>
    <dgm:cxn modelId="{84297C71-D3B4-4A40-813B-E31F03EC4410}" type="presParOf" srcId="{8055EDD1-BF91-4B1D-A20F-3A0FF106BC04}" destId="{F2A64073-4DFF-49CC-AA6E-ABBAABA44B5A}" srcOrd="0" destOrd="0" presId="urn:microsoft.com/office/officeart/2005/8/layout/list1"/>
    <dgm:cxn modelId="{C6BAFF00-C3EC-4A5D-A60D-56AF52D297E8}" type="presParOf" srcId="{F2A64073-4DFF-49CC-AA6E-ABBAABA44B5A}" destId="{F4EF566A-6B25-483F-9DE3-C4F6A6175BB8}" srcOrd="0" destOrd="0" presId="urn:microsoft.com/office/officeart/2005/8/layout/list1"/>
    <dgm:cxn modelId="{12168462-5409-4D7F-AAFF-A5C9B0C79074}" type="presParOf" srcId="{F2A64073-4DFF-49CC-AA6E-ABBAABA44B5A}" destId="{8B8C4E6F-A1AA-41AD-9408-C020361EB232}" srcOrd="1" destOrd="0" presId="urn:microsoft.com/office/officeart/2005/8/layout/list1"/>
    <dgm:cxn modelId="{B07BCC8B-1C8C-423E-8025-D4146F24368F}" type="presParOf" srcId="{8055EDD1-BF91-4B1D-A20F-3A0FF106BC04}" destId="{0E5BC645-DCF4-4015-B63B-CB26E451D1CB}" srcOrd="1" destOrd="0" presId="urn:microsoft.com/office/officeart/2005/8/layout/list1"/>
    <dgm:cxn modelId="{0ACC06BD-884E-450F-9322-07496E175750}" type="presParOf" srcId="{8055EDD1-BF91-4B1D-A20F-3A0FF106BC04}" destId="{21221771-18A8-46E6-B561-89A601D4A7EB}" srcOrd="2" destOrd="0" presId="urn:microsoft.com/office/officeart/2005/8/layout/list1"/>
    <dgm:cxn modelId="{7DFA88F3-0677-4E1E-A7A9-C15A00C29AE5}" type="presParOf" srcId="{8055EDD1-BF91-4B1D-A20F-3A0FF106BC04}" destId="{65AA82E6-E6AE-465B-8499-3CD589B5727A}" srcOrd="3" destOrd="0" presId="urn:microsoft.com/office/officeart/2005/8/layout/list1"/>
    <dgm:cxn modelId="{0D3679B2-FC47-4621-B2BE-DC21BEE9773B}" type="presParOf" srcId="{8055EDD1-BF91-4B1D-A20F-3A0FF106BC04}" destId="{3A84AAC1-4CBB-4DEE-A938-DEDB91604871}" srcOrd="4" destOrd="0" presId="urn:microsoft.com/office/officeart/2005/8/layout/list1"/>
    <dgm:cxn modelId="{1781FC04-A492-47DB-9EFA-183F34A8F7DA}" type="presParOf" srcId="{3A84AAC1-4CBB-4DEE-A938-DEDB91604871}" destId="{FDEAAE0A-3C91-4BC1-ABF3-F20378C19914}" srcOrd="0" destOrd="0" presId="urn:microsoft.com/office/officeart/2005/8/layout/list1"/>
    <dgm:cxn modelId="{C0DAE9D0-E294-43A2-BC4A-8C8B1DD293AF}" type="presParOf" srcId="{3A84AAC1-4CBB-4DEE-A938-DEDB91604871}" destId="{26694A20-CDE4-4F62-BBA4-46B691595EA4}" srcOrd="1" destOrd="0" presId="urn:microsoft.com/office/officeart/2005/8/layout/list1"/>
    <dgm:cxn modelId="{A1487BB8-3EA7-4ACC-BC6B-E1EC94FF4E90}" type="presParOf" srcId="{8055EDD1-BF91-4B1D-A20F-3A0FF106BC04}" destId="{33452D2B-3F17-4630-9658-4FE502EF8652}" srcOrd="5" destOrd="0" presId="urn:microsoft.com/office/officeart/2005/8/layout/list1"/>
    <dgm:cxn modelId="{46F71E87-8822-4CBE-BC97-80AECAC0B3FE}" type="presParOf" srcId="{8055EDD1-BF91-4B1D-A20F-3A0FF106BC04}" destId="{CF94F22C-FBF0-44AD-9904-44A1A472B633}" srcOrd="6" destOrd="0" presId="urn:microsoft.com/office/officeart/2005/8/layout/list1"/>
    <dgm:cxn modelId="{72E58087-DB70-4186-97D0-B93E5517E0BD}" type="presParOf" srcId="{8055EDD1-BF91-4B1D-A20F-3A0FF106BC04}" destId="{F89486D3-17EF-417D-AB8F-2FF41352CA10}" srcOrd="7" destOrd="0" presId="urn:microsoft.com/office/officeart/2005/8/layout/list1"/>
    <dgm:cxn modelId="{175B1A9C-83EF-451C-AA30-74BFCC5EC795}" type="presParOf" srcId="{8055EDD1-BF91-4B1D-A20F-3A0FF106BC04}" destId="{0501542C-EB64-4929-A5F0-5AC6F6673AA5}" srcOrd="8" destOrd="0" presId="urn:microsoft.com/office/officeart/2005/8/layout/list1"/>
    <dgm:cxn modelId="{808E3F1F-25F2-4845-8CD1-D9741816C3E0}" type="presParOf" srcId="{0501542C-EB64-4929-A5F0-5AC6F6673AA5}" destId="{2C531E95-392A-4C50-AB38-3D08E8A6F33D}" srcOrd="0" destOrd="0" presId="urn:microsoft.com/office/officeart/2005/8/layout/list1"/>
    <dgm:cxn modelId="{FC472182-6F83-4122-83E1-3EF29BD64279}" type="presParOf" srcId="{0501542C-EB64-4929-A5F0-5AC6F6673AA5}" destId="{4E3F511A-116D-495F-B0ED-7DAFFE81872D}" srcOrd="1" destOrd="0" presId="urn:microsoft.com/office/officeart/2005/8/layout/list1"/>
    <dgm:cxn modelId="{18D19DC2-8833-4CF1-A98B-1F271E506432}" type="presParOf" srcId="{8055EDD1-BF91-4B1D-A20F-3A0FF106BC04}" destId="{49A4419E-306E-4C8A-8C08-BFB4F723D7F1}" srcOrd="9" destOrd="0" presId="urn:microsoft.com/office/officeart/2005/8/layout/list1"/>
    <dgm:cxn modelId="{13CA389B-6921-4F13-BFE4-A1825EF64CA6}" type="presParOf" srcId="{8055EDD1-BF91-4B1D-A20F-3A0FF106BC04}" destId="{8FC2A1ED-E3C9-463D-BCC5-452878C3CFB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Mitch is meeting with Mary regarding recent changes in leadership and management</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He discussed how many members of management need additional training.</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smtClean="0">
              <a:solidFill>
                <a:schemeClr val="bg1"/>
              </a:solidFill>
              <a:effectLst/>
              <a:latin typeface="+mn-lt"/>
              <a:ea typeface="+mn-ea"/>
              <a:cs typeface="+mn-cs"/>
            </a:rPr>
            <a:t>Mary suggested leadership and performance life coach. Mitch suggested business or executive life coach.</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smtClean="0">
              <a:solidFill>
                <a:schemeClr val="bg1"/>
              </a:solidFill>
              <a:effectLst/>
              <a:latin typeface="+mn-lt"/>
              <a:ea typeface="+mn-ea"/>
              <a:cs typeface="+mn-cs"/>
            </a:rPr>
            <a:t>Mary said the leadership life coach would focus on the management members only.</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6EEC2008-0A7A-4DE4-90E3-B444D6E4A0E4}" type="presOf" srcId="{181325FE-B485-4460-A2E5-76DC90EC1434}" destId="{A8C81E62-673C-47B8-BE83-FBDEF4F87162}" srcOrd="0" destOrd="0" presId="urn:microsoft.com/office/officeart/2008/layout/PictureAccentList"/>
    <dgm:cxn modelId="{BB618DE3-9C50-4DAB-8E34-087DF63F8D11}"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95E3114F-F425-47BF-AEB9-4F56B8A5A3A3}" type="presOf" srcId="{BC0324F0-DACA-4C29-A6D2-82694E2FD70F}" destId="{BBED3512-8F77-4C85-8195-77FB7F2D2A65}" srcOrd="0" destOrd="0" presId="urn:microsoft.com/office/officeart/2008/layout/PictureAccentList"/>
    <dgm:cxn modelId="{F062A019-F959-4C85-84E6-32570E247BD4}" type="presOf" srcId="{354AFA17-BFAE-436C-9203-E59117485D04}" destId="{459D425F-8305-45F1-B5C0-3395FDE6B1C6}" srcOrd="0" destOrd="0" presId="urn:microsoft.com/office/officeart/2008/layout/PictureAccentList"/>
    <dgm:cxn modelId="{48ECC9BB-D13C-4898-98EE-CDCB12DA3E92}" type="presOf" srcId="{3FAF1F68-0AE9-4A2A-9CFE-583B9359D0CA}" destId="{54796DA8-267B-4C6E-B615-157312E52E6F}"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58BD2E68-EC45-47DC-A019-8DE0A72E06A8}" type="presParOf" srcId="{A8C81E62-673C-47B8-BE83-FBDEF4F87162}" destId="{AE2C6FF1-1FA7-4023-95AD-5DF16039A1D8}" srcOrd="0" destOrd="0" presId="urn:microsoft.com/office/officeart/2008/layout/PictureAccentList"/>
    <dgm:cxn modelId="{4919D0B3-DFAB-4162-8E2E-D29D76C16731}" type="presParOf" srcId="{AE2C6FF1-1FA7-4023-95AD-5DF16039A1D8}" destId="{10859436-170F-421A-AB99-366FCF9C09FB}" srcOrd="0" destOrd="0" presId="urn:microsoft.com/office/officeart/2008/layout/PictureAccentList"/>
    <dgm:cxn modelId="{C3685D93-FEEB-438A-91F9-D14AFF8D168F}" type="presParOf" srcId="{10859436-170F-421A-AB99-366FCF9C09FB}" destId="{459D425F-8305-45F1-B5C0-3395FDE6B1C6}" srcOrd="0" destOrd="0" presId="urn:microsoft.com/office/officeart/2008/layout/PictureAccentList"/>
    <dgm:cxn modelId="{DEDCB1A6-797E-456E-AE26-255F5663CB27}" type="presParOf" srcId="{AE2C6FF1-1FA7-4023-95AD-5DF16039A1D8}" destId="{E05E1099-2072-4F20-90B1-EFE24F8E50F3}" srcOrd="1" destOrd="0" presId="urn:microsoft.com/office/officeart/2008/layout/PictureAccentList"/>
    <dgm:cxn modelId="{33FF269A-FCD9-4145-A2E9-31A77F389583}" type="presParOf" srcId="{E05E1099-2072-4F20-90B1-EFE24F8E50F3}" destId="{6C8544D0-54C9-4D6C-B8C3-71DF56E4417E}" srcOrd="0" destOrd="0" presId="urn:microsoft.com/office/officeart/2008/layout/PictureAccentList"/>
    <dgm:cxn modelId="{5383D971-E69D-4C4B-AA81-3A0E278EEF46}" type="presParOf" srcId="{6C8544D0-54C9-4D6C-B8C3-71DF56E4417E}" destId="{F766F400-10AA-4985-9780-61220982860E}" srcOrd="0" destOrd="0" presId="urn:microsoft.com/office/officeart/2008/layout/PictureAccentList"/>
    <dgm:cxn modelId="{326B240F-37B1-4C2A-B104-084585A6C47E}" type="presParOf" srcId="{6C8544D0-54C9-4D6C-B8C3-71DF56E4417E}" destId="{BBED3512-8F77-4C85-8195-77FB7F2D2A65}" srcOrd="1" destOrd="0" presId="urn:microsoft.com/office/officeart/2008/layout/PictureAccentList"/>
    <dgm:cxn modelId="{AB0FB531-AB3A-464A-9A18-45A3C70CF4BD}" type="presParOf" srcId="{E05E1099-2072-4F20-90B1-EFE24F8E50F3}" destId="{144AF5E4-30FE-4EEB-AF3A-92BA565F6505}" srcOrd="1" destOrd="0" presId="urn:microsoft.com/office/officeart/2008/layout/PictureAccentList"/>
    <dgm:cxn modelId="{9CC1E3ED-3728-4DCD-84B5-3F9746925DD4}" type="presParOf" srcId="{144AF5E4-30FE-4EEB-AF3A-92BA565F6505}" destId="{45BBF6D2-BC6A-4AF9-AA7C-350AB2C7495D}" srcOrd="0" destOrd="0" presId="urn:microsoft.com/office/officeart/2008/layout/PictureAccentList"/>
    <dgm:cxn modelId="{E16F2F84-E485-416C-9222-7ED817F6E200}" type="presParOf" srcId="{144AF5E4-30FE-4EEB-AF3A-92BA565F6505}" destId="{54796DA8-267B-4C6E-B615-157312E52E6F}" srcOrd="1" destOrd="0" presId="urn:microsoft.com/office/officeart/2008/layout/PictureAccentList"/>
    <dgm:cxn modelId="{3E1C00DE-C3BD-4B4D-81F9-EF6CA43B5556}" type="presParOf" srcId="{E05E1099-2072-4F20-90B1-EFE24F8E50F3}" destId="{699420FE-F41F-4C32-99FE-233B4B7919B9}" srcOrd="2" destOrd="0" presId="urn:microsoft.com/office/officeart/2008/layout/PictureAccentList"/>
    <dgm:cxn modelId="{E50F369D-0FA6-4506-B58F-D690E2C2CF53}" type="presParOf" srcId="{699420FE-F41F-4C32-99FE-233B4B7919B9}" destId="{E4B51F5A-5038-402B-9F58-0C2D81EF8CF8}" srcOrd="0" destOrd="0" presId="urn:microsoft.com/office/officeart/2008/layout/PictureAccentList"/>
    <dgm:cxn modelId="{5EC0D57C-9D3D-455C-B3A5-95898A6E830F}"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F85A0F2-D5D2-4C0E-BA43-7803B845E2DA}" type="doc">
      <dgm:prSet loTypeId="urn:diagrams.loki3.com/VaryingWidthList+Icon" loCatId="list" qsTypeId="urn:microsoft.com/office/officeart/2005/8/quickstyle/simple1" qsCatId="simple" csTypeId="urn:microsoft.com/office/officeart/2005/8/colors/colorful1" csCatId="colorful" phldr="1"/>
      <dgm:spPr/>
    </dgm:pt>
    <dgm:pt modelId="{54FB70F9-1DD6-41AB-8973-C2FE53085AFB}">
      <dgm:prSet phldrT="[Text]" custT="1"/>
      <dgm:spPr/>
      <dgm:t>
        <a:bodyPr/>
        <a:lstStyle/>
        <a:p>
          <a:r>
            <a:rPr lang="en-US" sz="3200" dirty="0" smtClean="0">
              <a:solidFill>
                <a:schemeClr val="bg1"/>
              </a:solidFill>
              <a:effectLst/>
              <a:latin typeface="+mn-lt"/>
              <a:ea typeface="+mn-ea"/>
              <a:cs typeface="+mn-cs"/>
            </a:rPr>
            <a:t>Set goals</a:t>
          </a:r>
        </a:p>
      </dgm:t>
    </dgm:pt>
    <dgm:pt modelId="{105A81C6-3A7D-4751-9D85-A140A28297F9}" type="parTrans" cxnId="{8900263F-9437-4C8C-AA06-AAAE2AF2DC8E}">
      <dgm:prSet/>
      <dgm:spPr/>
      <dgm:t>
        <a:bodyPr/>
        <a:lstStyle/>
        <a:p>
          <a:endParaRPr lang="en-US" sz="3200">
            <a:solidFill>
              <a:schemeClr val="bg1"/>
            </a:solidFill>
          </a:endParaRPr>
        </a:p>
      </dgm:t>
    </dgm:pt>
    <dgm:pt modelId="{753F272C-D8DC-4954-B98E-ED1FFB73B0DA}" type="sibTrans" cxnId="{8900263F-9437-4C8C-AA06-AAAE2AF2DC8E}">
      <dgm:prSet/>
      <dgm:spPr/>
      <dgm:t>
        <a:bodyPr/>
        <a:lstStyle/>
        <a:p>
          <a:endParaRPr lang="en-US" sz="3200">
            <a:solidFill>
              <a:schemeClr val="bg1"/>
            </a:solidFill>
          </a:endParaRPr>
        </a:p>
      </dgm:t>
    </dgm:pt>
    <dgm:pt modelId="{3C898750-19D7-4DF4-B3DA-FF5FDD4F487C}">
      <dgm:prSet phldrT="[Text]" custT="1"/>
      <dgm:spPr/>
      <dgm:t>
        <a:bodyPr/>
        <a:lstStyle/>
        <a:p>
          <a:r>
            <a:rPr lang="en-US" sz="3200" dirty="0" smtClean="0">
              <a:solidFill>
                <a:schemeClr val="bg1"/>
              </a:solidFill>
              <a:effectLst/>
              <a:latin typeface="+mn-lt"/>
              <a:ea typeface="+mn-ea"/>
              <a:cs typeface="+mn-cs"/>
            </a:rPr>
            <a:t>Outline actions and processes</a:t>
          </a:r>
        </a:p>
      </dgm:t>
    </dgm:pt>
    <dgm:pt modelId="{3F8E981F-1DBE-4054-B442-7D9E84B4FB0D}" type="parTrans" cxnId="{1FA1FA4D-71A6-4DA0-B085-53FD8FA1F25E}">
      <dgm:prSet/>
      <dgm:spPr/>
      <dgm:t>
        <a:bodyPr/>
        <a:lstStyle/>
        <a:p>
          <a:endParaRPr lang="en-US" sz="3200">
            <a:solidFill>
              <a:schemeClr val="bg1"/>
            </a:solidFill>
          </a:endParaRPr>
        </a:p>
      </dgm:t>
    </dgm:pt>
    <dgm:pt modelId="{609B2C8B-4246-40F6-8248-258269B97F4C}" type="sibTrans" cxnId="{1FA1FA4D-71A6-4DA0-B085-53FD8FA1F25E}">
      <dgm:prSet/>
      <dgm:spPr/>
      <dgm:t>
        <a:bodyPr/>
        <a:lstStyle/>
        <a:p>
          <a:endParaRPr lang="en-US" sz="3200">
            <a:solidFill>
              <a:schemeClr val="bg1"/>
            </a:solidFill>
          </a:endParaRPr>
        </a:p>
      </dgm:t>
    </dgm:pt>
    <dgm:pt modelId="{86D6814A-D841-4D20-A4E2-62D451FB01C7}">
      <dgm:prSet phldrT="[Text]" custT="1"/>
      <dgm:spPr/>
      <dgm:t>
        <a:bodyPr/>
        <a:lstStyle/>
        <a:p>
          <a:r>
            <a:rPr lang="en-US" sz="3200" dirty="0" smtClean="0">
              <a:solidFill>
                <a:schemeClr val="bg1"/>
              </a:solidFill>
              <a:effectLst/>
              <a:latin typeface="+mn-lt"/>
              <a:ea typeface="+mn-ea"/>
              <a:cs typeface="+mn-cs"/>
            </a:rPr>
            <a:t>Set timelines and deadlines</a:t>
          </a:r>
        </a:p>
      </dgm:t>
    </dgm:pt>
    <dgm:pt modelId="{9ABB551F-1AE4-45B1-B4EC-6DBDF5613011}" type="parTrans" cxnId="{AF19BA74-A947-4F12-9135-72DDF795520F}">
      <dgm:prSet/>
      <dgm:spPr/>
      <dgm:t>
        <a:bodyPr/>
        <a:lstStyle/>
        <a:p>
          <a:endParaRPr lang="en-US" sz="3200">
            <a:solidFill>
              <a:schemeClr val="bg1"/>
            </a:solidFill>
          </a:endParaRPr>
        </a:p>
      </dgm:t>
    </dgm:pt>
    <dgm:pt modelId="{D491F6C0-642F-445D-A2B5-550A2734D3AD}" type="sibTrans" cxnId="{AF19BA74-A947-4F12-9135-72DDF795520F}">
      <dgm:prSet/>
      <dgm:spPr/>
      <dgm:t>
        <a:bodyPr/>
        <a:lstStyle/>
        <a:p>
          <a:endParaRPr lang="en-US" sz="3200">
            <a:solidFill>
              <a:schemeClr val="bg1"/>
            </a:solidFill>
          </a:endParaRPr>
        </a:p>
      </dgm:t>
    </dgm:pt>
    <dgm:pt modelId="{FD9FFDD2-AFED-4B78-8466-6737FE1C0143}" type="pres">
      <dgm:prSet presAssocID="{4F85A0F2-D5D2-4C0E-BA43-7803B845E2DA}" presName="Name0" presStyleCnt="0">
        <dgm:presLayoutVars>
          <dgm:resizeHandles/>
        </dgm:presLayoutVars>
      </dgm:prSet>
      <dgm:spPr/>
    </dgm:pt>
    <dgm:pt modelId="{8C419996-BCC7-4721-8E64-9230DB200623}" type="pres">
      <dgm:prSet presAssocID="{54FB70F9-1DD6-41AB-8973-C2FE53085AFB}" presName="text" presStyleLbl="node1" presStyleIdx="0" presStyleCnt="3" custScaleX="812800">
        <dgm:presLayoutVars>
          <dgm:bulletEnabled val="1"/>
        </dgm:presLayoutVars>
      </dgm:prSet>
      <dgm:spPr/>
      <dgm:t>
        <a:bodyPr/>
        <a:lstStyle/>
        <a:p>
          <a:endParaRPr lang="en-US"/>
        </a:p>
      </dgm:t>
    </dgm:pt>
    <dgm:pt modelId="{89B4C3C6-93BE-42F8-BDE5-B8D7ABB6FE91}" type="pres">
      <dgm:prSet presAssocID="{753F272C-D8DC-4954-B98E-ED1FFB73B0DA}" presName="space" presStyleCnt="0"/>
      <dgm:spPr/>
    </dgm:pt>
    <dgm:pt modelId="{E6F7CF45-8853-4690-9FF8-03D758EAD3B8}" type="pres">
      <dgm:prSet presAssocID="{3C898750-19D7-4DF4-B3DA-FF5FDD4F487C}" presName="text" presStyleLbl="node1" presStyleIdx="1" presStyleCnt="3" custScaleX="1143000">
        <dgm:presLayoutVars>
          <dgm:bulletEnabled val="1"/>
        </dgm:presLayoutVars>
      </dgm:prSet>
      <dgm:spPr/>
      <dgm:t>
        <a:bodyPr/>
        <a:lstStyle/>
        <a:p>
          <a:endParaRPr lang="en-US"/>
        </a:p>
      </dgm:t>
    </dgm:pt>
    <dgm:pt modelId="{392AA1C0-FD20-4EC3-AE00-6B9464B13C2E}" type="pres">
      <dgm:prSet presAssocID="{609B2C8B-4246-40F6-8248-258269B97F4C}" presName="space" presStyleCnt="0"/>
      <dgm:spPr/>
    </dgm:pt>
    <dgm:pt modelId="{E68FCA6E-1295-4834-9BB8-2CE762836549}" type="pres">
      <dgm:prSet presAssocID="{86D6814A-D841-4D20-A4E2-62D451FB01C7}" presName="text" presStyleLbl="node1" presStyleIdx="2" presStyleCnt="3" custScaleX="522514" custLinFactY="4270" custLinFactNeighborX="-2271" custLinFactNeighborY="100000">
        <dgm:presLayoutVars>
          <dgm:bulletEnabled val="1"/>
        </dgm:presLayoutVars>
      </dgm:prSet>
      <dgm:spPr/>
      <dgm:t>
        <a:bodyPr/>
        <a:lstStyle/>
        <a:p>
          <a:endParaRPr lang="en-US"/>
        </a:p>
      </dgm:t>
    </dgm:pt>
  </dgm:ptLst>
  <dgm:cxnLst>
    <dgm:cxn modelId="{AF19BA74-A947-4F12-9135-72DDF795520F}" srcId="{4F85A0F2-D5D2-4C0E-BA43-7803B845E2DA}" destId="{86D6814A-D841-4D20-A4E2-62D451FB01C7}" srcOrd="2" destOrd="0" parTransId="{9ABB551F-1AE4-45B1-B4EC-6DBDF5613011}" sibTransId="{D491F6C0-642F-445D-A2B5-550A2734D3AD}"/>
    <dgm:cxn modelId="{24C44B3F-1978-462D-9670-8E3E73D80F7C}" type="presOf" srcId="{4F85A0F2-D5D2-4C0E-BA43-7803B845E2DA}" destId="{FD9FFDD2-AFED-4B78-8466-6737FE1C0143}" srcOrd="0" destOrd="0" presId="urn:diagrams.loki3.com/VaryingWidthList+Icon"/>
    <dgm:cxn modelId="{D4D1A808-FE94-4A0D-AD59-5B538D96137F}" type="presOf" srcId="{54FB70F9-1DD6-41AB-8973-C2FE53085AFB}" destId="{8C419996-BCC7-4721-8E64-9230DB200623}" srcOrd="0" destOrd="0" presId="urn:diagrams.loki3.com/VaryingWidthList+Icon"/>
    <dgm:cxn modelId="{8900263F-9437-4C8C-AA06-AAAE2AF2DC8E}" srcId="{4F85A0F2-D5D2-4C0E-BA43-7803B845E2DA}" destId="{54FB70F9-1DD6-41AB-8973-C2FE53085AFB}" srcOrd="0" destOrd="0" parTransId="{105A81C6-3A7D-4751-9D85-A140A28297F9}" sibTransId="{753F272C-D8DC-4954-B98E-ED1FFB73B0DA}"/>
    <dgm:cxn modelId="{9B1E0A22-0A9D-4F91-9056-E8B8803AA545}" type="presOf" srcId="{3C898750-19D7-4DF4-B3DA-FF5FDD4F487C}" destId="{E6F7CF45-8853-4690-9FF8-03D758EAD3B8}" srcOrd="0" destOrd="0" presId="urn:diagrams.loki3.com/VaryingWidthList+Icon"/>
    <dgm:cxn modelId="{1FA1FA4D-71A6-4DA0-B085-53FD8FA1F25E}" srcId="{4F85A0F2-D5D2-4C0E-BA43-7803B845E2DA}" destId="{3C898750-19D7-4DF4-B3DA-FF5FDD4F487C}" srcOrd="1" destOrd="0" parTransId="{3F8E981F-1DBE-4054-B442-7D9E84B4FB0D}" sibTransId="{609B2C8B-4246-40F6-8248-258269B97F4C}"/>
    <dgm:cxn modelId="{AE92A1F4-EC25-4F0C-A519-C82AA5517B2B}" type="presOf" srcId="{86D6814A-D841-4D20-A4E2-62D451FB01C7}" destId="{E68FCA6E-1295-4834-9BB8-2CE762836549}" srcOrd="0" destOrd="0" presId="urn:diagrams.loki3.com/VaryingWidthList+Icon"/>
    <dgm:cxn modelId="{83CB81E2-3205-4B15-8C01-69C9F9B30471}" type="presParOf" srcId="{FD9FFDD2-AFED-4B78-8466-6737FE1C0143}" destId="{8C419996-BCC7-4721-8E64-9230DB200623}" srcOrd="0" destOrd="0" presId="urn:diagrams.loki3.com/VaryingWidthList+Icon"/>
    <dgm:cxn modelId="{F27C2418-560D-43C8-8501-AF9DCA3CAF07}" type="presParOf" srcId="{FD9FFDD2-AFED-4B78-8466-6737FE1C0143}" destId="{89B4C3C6-93BE-42F8-BDE5-B8D7ABB6FE91}" srcOrd="1" destOrd="0" presId="urn:diagrams.loki3.com/VaryingWidthList+Icon"/>
    <dgm:cxn modelId="{90DB150A-0793-456D-B3F7-21A53BA3D710}" type="presParOf" srcId="{FD9FFDD2-AFED-4B78-8466-6737FE1C0143}" destId="{E6F7CF45-8853-4690-9FF8-03D758EAD3B8}" srcOrd="2" destOrd="0" presId="urn:diagrams.loki3.com/VaryingWidthList+Icon"/>
    <dgm:cxn modelId="{832D8A9A-1ADF-4EA2-B2D5-4E28DE698E3E}" type="presParOf" srcId="{FD9FFDD2-AFED-4B78-8466-6737FE1C0143}" destId="{392AA1C0-FD20-4EC3-AE00-6B9464B13C2E}" srcOrd="3" destOrd="0" presId="urn:diagrams.loki3.com/VaryingWidthList+Icon"/>
    <dgm:cxn modelId="{36C9DF09-0F2D-4AD1-AAF0-07C1012A65CF}" type="presParOf" srcId="{FD9FFDD2-AFED-4B78-8466-6737FE1C0143}" destId="{E68FCA6E-1295-4834-9BB8-2CE76283654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5CB16E21-1EF6-49A2-A9D3-C0A9201A32C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9567887-2C52-4201-9F42-CA7446166A6D}">
      <dgm:prSet phldrT="[Text]" custT="1"/>
      <dgm:spPr/>
      <dgm:t>
        <a:bodyPr/>
        <a:lstStyle/>
        <a:p>
          <a:r>
            <a:rPr lang="en-US" sz="3200" dirty="0" smtClean="0">
              <a:solidFill>
                <a:schemeClr val="bg1"/>
              </a:solidFill>
              <a:effectLst/>
              <a:latin typeface="+mn-lt"/>
              <a:ea typeface="+mn-ea"/>
              <a:cs typeface="+mn-cs"/>
            </a:rPr>
            <a:t>Identify steps to achieve goals</a:t>
          </a:r>
          <a:endParaRPr lang="en-US" sz="3200" dirty="0">
            <a:solidFill>
              <a:schemeClr val="bg1"/>
            </a:solidFill>
          </a:endParaRPr>
        </a:p>
      </dgm:t>
    </dgm:pt>
    <dgm:pt modelId="{427A401E-2227-4B66-9D2E-A573F9EB2598}" type="parTrans" cxnId="{EBA2EDB1-AB05-44C4-ABE8-E2CDDE1C95C6}">
      <dgm:prSet/>
      <dgm:spPr/>
      <dgm:t>
        <a:bodyPr/>
        <a:lstStyle/>
        <a:p>
          <a:endParaRPr lang="en-US" sz="3200">
            <a:solidFill>
              <a:schemeClr val="bg1"/>
            </a:solidFill>
          </a:endParaRPr>
        </a:p>
      </dgm:t>
    </dgm:pt>
    <dgm:pt modelId="{CF4B1BE1-C2CA-4B60-80CC-25084409A7CE}" type="sibTrans" cxnId="{EBA2EDB1-AB05-44C4-ABE8-E2CDDE1C95C6}">
      <dgm:prSet custT="1"/>
      <dgm:spPr/>
      <dgm:t>
        <a:bodyPr/>
        <a:lstStyle/>
        <a:p>
          <a:endParaRPr lang="en-US" sz="3200" dirty="0">
            <a:solidFill>
              <a:schemeClr val="bg1"/>
            </a:solidFill>
          </a:endParaRPr>
        </a:p>
      </dgm:t>
    </dgm:pt>
    <dgm:pt modelId="{0BEB70EC-235C-49AA-BB8E-AB4EBC5AFF47}">
      <dgm:prSet phldrT="[Text]" custT="1"/>
      <dgm:spPr/>
      <dgm:t>
        <a:bodyPr/>
        <a:lstStyle/>
        <a:p>
          <a:r>
            <a:rPr lang="en-US" sz="3200" dirty="0" smtClean="0">
              <a:solidFill>
                <a:schemeClr val="bg1"/>
              </a:solidFill>
              <a:effectLst/>
              <a:latin typeface="+mn-lt"/>
              <a:ea typeface="+mn-ea"/>
              <a:cs typeface="+mn-cs"/>
            </a:rPr>
            <a:t>Game plan should be flexible </a:t>
          </a:r>
          <a:endParaRPr lang="en-US" sz="3200" dirty="0">
            <a:solidFill>
              <a:schemeClr val="bg1"/>
            </a:solidFill>
          </a:endParaRPr>
        </a:p>
      </dgm:t>
    </dgm:pt>
    <dgm:pt modelId="{1B53F17B-9FD2-4C72-AB9E-D088FCDFF355}" type="parTrans" cxnId="{4BD2DE57-AF38-41C7-AB3D-B7843F38D81B}">
      <dgm:prSet/>
      <dgm:spPr/>
      <dgm:t>
        <a:bodyPr/>
        <a:lstStyle/>
        <a:p>
          <a:endParaRPr lang="en-US" sz="3200">
            <a:solidFill>
              <a:schemeClr val="bg1"/>
            </a:solidFill>
          </a:endParaRPr>
        </a:p>
      </dgm:t>
    </dgm:pt>
    <dgm:pt modelId="{3B2BD61F-69AE-49CA-9E6B-C404A2063651}" type="sibTrans" cxnId="{4BD2DE57-AF38-41C7-AB3D-B7843F38D81B}">
      <dgm:prSet custT="1"/>
      <dgm:spPr/>
      <dgm:t>
        <a:bodyPr/>
        <a:lstStyle/>
        <a:p>
          <a:endParaRPr lang="en-US" sz="3200" dirty="0">
            <a:solidFill>
              <a:schemeClr val="bg1"/>
            </a:solidFill>
          </a:endParaRPr>
        </a:p>
      </dgm:t>
    </dgm:pt>
    <dgm:pt modelId="{7D06B328-18E0-445C-AE2B-0054627FA0C6}">
      <dgm:prSet phldrT="[Text]" custT="1"/>
      <dgm:spPr/>
      <dgm:t>
        <a:bodyPr/>
        <a:lstStyle/>
        <a:p>
          <a:pPr algn="l"/>
          <a:r>
            <a:rPr lang="en-US" sz="3200" dirty="0" smtClean="0">
              <a:solidFill>
                <a:schemeClr val="bg1"/>
              </a:solidFill>
              <a:effectLst/>
              <a:latin typeface="+mn-lt"/>
              <a:ea typeface="+mn-ea"/>
              <a:cs typeface="+mn-cs"/>
            </a:rPr>
            <a:t>Pursue transformation</a:t>
          </a:r>
          <a:endParaRPr lang="en-US" sz="3200" dirty="0">
            <a:solidFill>
              <a:schemeClr val="bg1"/>
            </a:solidFill>
          </a:endParaRPr>
        </a:p>
      </dgm:t>
    </dgm:pt>
    <dgm:pt modelId="{93AA3417-8154-4FAB-BCE0-6A7E068089BA}" type="parTrans" cxnId="{762E31EA-26AB-4662-962D-98F0B1E1D088}">
      <dgm:prSet/>
      <dgm:spPr/>
      <dgm:t>
        <a:bodyPr/>
        <a:lstStyle/>
        <a:p>
          <a:endParaRPr lang="en-US" sz="3200">
            <a:solidFill>
              <a:schemeClr val="bg1"/>
            </a:solidFill>
          </a:endParaRPr>
        </a:p>
      </dgm:t>
    </dgm:pt>
    <dgm:pt modelId="{E763563D-9F24-44D4-99EB-65D38C818EF1}" type="sibTrans" cxnId="{762E31EA-26AB-4662-962D-98F0B1E1D088}">
      <dgm:prSet/>
      <dgm:spPr/>
      <dgm:t>
        <a:bodyPr/>
        <a:lstStyle/>
        <a:p>
          <a:endParaRPr lang="en-US" sz="3200">
            <a:solidFill>
              <a:schemeClr val="bg1"/>
            </a:solidFill>
          </a:endParaRPr>
        </a:p>
      </dgm:t>
    </dgm:pt>
    <dgm:pt modelId="{49EABB05-8D85-46D2-A90A-EFB205E443BD}" type="pres">
      <dgm:prSet presAssocID="{5CB16E21-1EF6-49A2-A9D3-C0A9201A32CF}" presName="outerComposite" presStyleCnt="0">
        <dgm:presLayoutVars>
          <dgm:chMax val="5"/>
          <dgm:dir/>
          <dgm:resizeHandles val="exact"/>
        </dgm:presLayoutVars>
      </dgm:prSet>
      <dgm:spPr/>
      <dgm:t>
        <a:bodyPr/>
        <a:lstStyle/>
        <a:p>
          <a:endParaRPr lang="en-US"/>
        </a:p>
      </dgm:t>
    </dgm:pt>
    <dgm:pt modelId="{D674726C-BDA8-47E7-9A04-78E908ECFD6D}" type="pres">
      <dgm:prSet presAssocID="{5CB16E21-1EF6-49A2-A9D3-C0A9201A32CF}" presName="dummyMaxCanvas" presStyleCnt="0">
        <dgm:presLayoutVars/>
      </dgm:prSet>
      <dgm:spPr/>
    </dgm:pt>
    <dgm:pt modelId="{38FAD0BB-00BF-49E8-B824-09F8A401E04D}" type="pres">
      <dgm:prSet presAssocID="{5CB16E21-1EF6-49A2-A9D3-C0A9201A32CF}" presName="ThreeNodes_1" presStyleLbl="node1" presStyleIdx="0" presStyleCnt="3" custScaleX="117647" custLinFactNeighborX="8824" custLinFactNeighborY="5612">
        <dgm:presLayoutVars>
          <dgm:bulletEnabled val="1"/>
        </dgm:presLayoutVars>
      </dgm:prSet>
      <dgm:spPr/>
      <dgm:t>
        <a:bodyPr/>
        <a:lstStyle/>
        <a:p>
          <a:endParaRPr lang="en-US"/>
        </a:p>
      </dgm:t>
    </dgm:pt>
    <dgm:pt modelId="{27DDEE8C-4FAC-4299-94C9-B4C4DB16B97C}" type="pres">
      <dgm:prSet presAssocID="{5CB16E21-1EF6-49A2-A9D3-C0A9201A32CF}" presName="ThreeNodes_2" presStyleLbl="node1" presStyleIdx="1" presStyleCnt="3" custScaleX="117647" custLinFactNeighborX="-2179" custLinFactNeighborY="1187">
        <dgm:presLayoutVars>
          <dgm:bulletEnabled val="1"/>
        </dgm:presLayoutVars>
      </dgm:prSet>
      <dgm:spPr/>
      <dgm:t>
        <a:bodyPr/>
        <a:lstStyle/>
        <a:p>
          <a:endParaRPr lang="en-US"/>
        </a:p>
      </dgm:t>
    </dgm:pt>
    <dgm:pt modelId="{2D1F6CC8-FA4E-42A8-9A84-42B61AA0D23A}" type="pres">
      <dgm:prSet presAssocID="{5CB16E21-1EF6-49A2-A9D3-C0A9201A32CF}" presName="ThreeNodes_3" presStyleLbl="node1" presStyleIdx="2" presStyleCnt="3" custScaleX="117647" custLinFactNeighborX="-8824" custLinFactNeighborY="2373">
        <dgm:presLayoutVars>
          <dgm:bulletEnabled val="1"/>
        </dgm:presLayoutVars>
      </dgm:prSet>
      <dgm:spPr/>
      <dgm:t>
        <a:bodyPr/>
        <a:lstStyle/>
        <a:p>
          <a:endParaRPr lang="en-US"/>
        </a:p>
      </dgm:t>
    </dgm:pt>
    <dgm:pt modelId="{D5A850DA-9D77-4DB5-B333-17A984B2D1B7}" type="pres">
      <dgm:prSet presAssocID="{5CB16E21-1EF6-49A2-A9D3-C0A9201A32CF}" presName="ThreeConn_1-2" presStyleLbl="fgAccFollowNode1" presStyleIdx="0" presStyleCnt="2">
        <dgm:presLayoutVars>
          <dgm:bulletEnabled val="1"/>
        </dgm:presLayoutVars>
      </dgm:prSet>
      <dgm:spPr/>
      <dgm:t>
        <a:bodyPr/>
        <a:lstStyle/>
        <a:p>
          <a:endParaRPr lang="en-US"/>
        </a:p>
      </dgm:t>
    </dgm:pt>
    <dgm:pt modelId="{8ED30B68-33B4-436C-A7D8-D0DD9EEE05CF}" type="pres">
      <dgm:prSet presAssocID="{5CB16E21-1EF6-49A2-A9D3-C0A9201A32CF}" presName="ThreeConn_2-3" presStyleLbl="fgAccFollowNode1" presStyleIdx="1" presStyleCnt="2">
        <dgm:presLayoutVars>
          <dgm:bulletEnabled val="1"/>
        </dgm:presLayoutVars>
      </dgm:prSet>
      <dgm:spPr/>
      <dgm:t>
        <a:bodyPr/>
        <a:lstStyle/>
        <a:p>
          <a:endParaRPr lang="en-US"/>
        </a:p>
      </dgm:t>
    </dgm:pt>
    <dgm:pt modelId="{F5B2579A-8823-4083-9ED1-B71BA07EE7F0}" type="pres">
      <dgm:prSet presAssocID="{5CB16E21-1EF6-49A2-A9D3-C0A9201A32CF}" presName="ThreeNodes_1_text" presStyleLbl="node1" presStyleIdx="2" presStyleCnt="3">
        <dgm:presLayoutVars>
          <dgm:bulletEnabled val="1"/>
        </dgm:presLayoutVars>
      </dgm:prSet>
      <dgm:spPr/>
      <dgm:t>
        <a:bodyPr/>
        <a:lstStyle/>
        <a:p>
          <a:endParaRPr lang="en-US"/>
        </a:p>
      </dgm:t>
    </dgm:pt>
    <dgm:pt modelId="{ABA1FDDF-7699-46C7-8BD5-72B9099738CA}" type="pres">
      <dgm:prSet presAssocID="{5CB16E21-1EF6-49A2-A9D3-C0A9201A32CF}" presName="ThreeNodes_2_text" presStyleLbl="node1" presStyleIdx="2" presStyleCnt="3">
        <dgm:presLayoutVars>
          <dgm:bulletEnabled val="1"/>
        </dgm:presLayoutVars>
      </dgm:prSet>
      <dgm:spPr/>
      <dgm:t>
        <a:bodyPr/>
        <a:lstStyle/>
        <a:p>
          <a:endParaRPr lang="en-US"/>
        </a:p>
      </dgm:t>
    </dgm:pt>
    <dgm:pt modelId="{0AF28F29-8A52-4521-820F-87A77681B287}" type="pres">
      <dgm:prSet presAssocID="{5CB16E21-1EF6-49A2-A9D3-C0A9201A32CF}" presName="ThreeNodes_3_text" presStyleLbl="node1" presStyleIdx="2" presStyleCnt="3">
        <dgm:presLayoutVars>
          <dgm:bulletEnabled val="1"/>
        </dgm:presLayoutVars>
      </dgm:prSet>
      <dgm:spPr/>
      <dgm:t>
        <a:bodyPr/>
        <a:lstStyle/>
        <a:p>
          <a:endParaRPr lang="en-US"/>
        </a:p>
      </dgm:t>
    </dgm:pt>
  </dgm:ptLst>
  <dgm:cxnLst>
    <dgm:cxn modelId="{C39D541E-79AA-4D2E-8489-63B15E6008FC}" type="presOf" srcId="{CF4B1BE1-C2CA-4B60-80CC-25084409A7CE}" destId="{D5A850DA-9D77-4DB5-B333-17A984B2D1B7}" srcOrd="0" destOrd="0" presId="urn:microsoft.com/office/officeart/2005/8/layout/vProcess5"/>
    <dgm:cxn modelId="{F0EC70DC-11E2-4C4A-812A-468797F57707}" type="presOf" srcId="{5CB16E21-1EF6-49A2-A9D3-C0A9201A32CF}" destId="{49EABB05-8D85-46D2-A90A-EFB205E443BD}" srcOrd="0" destOrd="0" presId="urn:microsoft.com/office/officeart/2005/8/layout/vProcess5"/>
    <dgm:cxn modelId="{4BD2DE57-AF38-41C7-AB3D-B7843F38D81B}" srcId="{5CB16E21-1EF6-49A2-A9D3-C0A9201A32CF}" destId="{0BEB70EC-235C-49AA-BB8E-AB4EBC5AFF47}" srcOrd="1" destOrd="0" parTransId="{1B53F17B-9FD2-4C72-AB9E-D088FCDFF355}" sibTransId="{3B2BD61F-69AE-49CA-9E6B-C404A2063651}"/>
    <dgm:cxn modelId="{2834261F-7760-49FD-91CB-86D3FC2FAA79}" type="presOf" srcId="{3B2BD61F-69AE-49CA-9E6B-C404A2063651}" destId="{8ED30B68-33B4-436C-A7D8-D0DD9EEE05CF}" srcOrd="0" destOrd="0" presId="urn:microsoft.com/office/officeart/2005/8/layout/vProcess5"/>
    <dgm:cxn modelId="{EBA2EDB1-AB05-44C4-ABE8-E2CDDE1C95C6}" srcId="{5CB16E21-1EF6-49A2-A9D3-C0A9201A32CF}" destId="{C9567887-2C52-4201-9F42-CA7446166A6D}" srcOrd="0" destOrd="0" parTransId="{427A401E-2227-4B66-9D2E-A573F9EB2598}" sibTransId="{CF4B1BE1-C2CA-4B60-80CC-25084409A7CE}"/>
    <dgm:cxn modelId="{762E31EA-26AB-4662-962D-98F0B1E1D088}" srcId="{5CB16E21-1EF6-49A2-A9D3-C0A9201A32CF}" destId="{7D06B328-18E0-445C-AE2B-0054627FA0C6}" srcOrd="2" destOrd="0" parTransId="{93AA3417-8154-4FAB-BCE0-6A7E068089BA}" sibTransId="{E763563D-9F24-44D4-99EB-65D38C818EF1}"/>
    <dgm:cxn modelId="{8C9E87DD-4AF6-4B91-9742-5B1CD540FE1B}" type="presOf" srcId="{C9567887-2C52-4201-9F42-CA7446166A6D}" destId="{38FAD0BB-00BF-49E8-B824-09F8A401E04D}" srcOrd="0" destOrd="0" presId="urn:microsoft.com/office/officeart/2005/8/layout/vProcess5"/>
    <dgm:cxn modelId="{4A021FEE-F407-46E6-91BE-8A136936B12B}" type="presOf" srcId="{7D06B328-18E0-445C-AE2B-0054627FA0C6}" destId="{0AF28F29-8A52-4521-820F-87A77681B287}" srcOrd="1" destOrd="0" presId="urn:microsoft.com/office/officeart/2005/8/layout/vProcess5"/>
    <dgm:cxn modelId="{8BFBE5CF-1092-4448-BDA3-9C8E04D05FC2}" type="presOf" srcId="{C9567887-2C52-4201-9F42-CA7446166A6D}" destId="{F5B2579A-8823-4083-9ED1-B71BA07EE7F0}" srcOrd="1" destOrd="0" presId="urn:microsoft.com/office/officeart/2005/8/layout/vProcess5"/>
    <dgm:cxn modelId="{265611C5-896A-4BDE-AE0C-1196319102D1}" type="presOf" srcId="{7D06B328-18E0-445C-AE2B-0054627FA0C6}" destId="{2D1F6CC8-FA4E-42A8-9A84-42B61AA0D23A}" srcOrd="0" destOrd="0" presId="urn:microsoft.com/office/officeart/2005/8/layout/vProcess5"/>
    <dgm:cxn modelId="{1E4F96DD-D722-4668-927E-2838CB0D189C}" type="presOf" srcId="{0BEB70EC-235C-49AA-BB8E-AB4EBC5AFF47}" destId="{ABA1FDDF-7699-46C7-8BD5-72B9099738CA}" srcOrd="1" destOrd="0" presId="urn:microsoft.com/office/officeart/2005/8/layout/vProcess5"/>
    <dgm:cxn modelId="{1B8009C1-62E7-4258-AE66-243AEFD98619}" type="presOf" srcId="{0BEB70EC-235C-49AA-BB8E-AB4EBC5AFF47}" destId="{27DDEE8C-4FAC-4299-94C9-B4C4DB16B97C}" srcOrd="0" destOrd="0" presId="urn:microsoft.com/office/officeart/2005/8/layout/vProcess5"/>
    <dgm:cxn modelId="{5819486B-AC37-46FC-9B77-E419A41B9956}" type="presParOf" srcId="{49EABB05-8D85-46D2-A90A-EFB205E443BD}" destId="{D674726C-BDA8-47E7-9A04-78E908ECFD6D}" srcOrd="0" destOrd="0" presId="urn:microsoft.com/office/officeart/2005/8/layout/vProcess5"/>
    <dgm:cxn modelId="{D0D6D56C-4D8B-45A6-A288-FBA7B1E5D40A}" type="presParOf" srcId="{49EABB05-8D85-46D2-A90A-EFB205E443BD}" destId="{38FAD0BB-00BF-49E8-B824-09F8A401E04D}" srcOrd="1" destOrd="0" presId="urn:microsoft.com/office/officeart/2005/8/layout/vProcess5"/>
    <dgm:cxn modelId="{7E9FA041-AB87-412A-935C-1A9F5BD8C7E0}" type="presParOf" srcId="{49EABB05-8D85-46D2-A90A-EFB205E443BD}" destId="{27DDEE8C-4FAC-4299-94C9-B4C4DB16B97C}" srcOrd="2" destOrd="0" presId="urn:microsoft.com/office/officeart/2005/8/layout/vProcess5"/>
    <dgm:cxn modelId="{E9CBB8CF-14F6-4522-A9FA-03996720D466}" type="presParOf" srcId="{49EABB05-8D85-46D2-A90A-EFB205E443BD}" destId="{2D1F6CC8-FA4E-42A8-9A84-42B61AA0D23A}" srcOrd="3" destOrd="0" presId="urn:microsoft.com/office/officeart/2005/8/layout/vProcess5"/>
    <dgm:cxn modelId="{9B4155AC-FAC1-4551-84C6-9886CD2ACBE5}" type="presParOf" srcId="{49EABB05-8D85-46D2-A90A-EFB205E443BD}" destId="{D5A850DA-9D77-4DB5-B333-17A984B2D1B7}" srcOrd="4" destOrd="0" presId="urn:microsoft.com/office/officeart/2005/8/layout/vProcess5"/>
    <dgm:cxn modelId="{AC105E38-C55C-40E4-A1A1-83A3EE588F0D}" type="presParOf" srcId="{49EABB05-8D85-46D2-A90A-EFB205E443BD}" destId="{8ED30B68-33B4-436C-A7D8-D0DD9EEE05CF}" srcOrd="5" destOrd="0" presId="urn:microsoft.com/office/officeart/2005/8/layout/vProcess5"/>
    <dgm:cxn modelId="{9347D69C-C83A-4F46-89FC-003D511B8F35}" type="presParOf" srcId="{49EABB05-8D85-46D2-A90A-EFB205E443BD}" destId="{F5B2579A-8823-4083-9ED1-B71BA07EE7F0}" srcOrd="6" destOrd="0" presId="urn:microsoft.com/office/officeart/2005/8/layout/vProcess5"/>
    <dgm:cxn modelId="{B7FF273A-FC8A-4BB3-9FE4-02DD5B38D1A4}" type="presParOf" srcId="{49EABB05-8D85-46D2-A90A-EFB205E443BD}" destId="{ABA1FDDF-7699-46C7-8BD5-72B9099738CA}" srcOrd="7" destOrd="0" presId="urn:microsoft.com/office/officeart/2005/8/layout/vProcess5"/>
    <dgm:cxn modelId="{D062CCAE-6058-434B-B68C-7608DE24C9DA}" type="presParOf" srcId="{49EABB05-8D85-46D2-A90A-EFB205E443BD}" destId="{0AF28F29-8A52-4521-820F-87A77681B28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7E6D186-8C68-4366-8146-4DDBD154C83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F5A4388-F2AE-4DBC-B2D1-E90AC2FFC056}">
      <dgm:prSet phldrT="[Text]" custT="1"/>
      <dgm:spPr/>
      <dgm:t>
        <a:bodyPr/>
        <a:lstStyle/>
        <a:p>
          <a:r>
            <a:rPr lang="en-US" sz="3200" dirty="0" smtClean="0">
              <a:effectLst/>
              <a:latin typeface="Calibri" panose="020F0502020204030204" pitchFamily="34" charset="0"/>
              <a:ea typeface="Times New Roman" panose="02020603050405020304" pitchFamily="18" charset="0"/>
              <a:cs typeface="Times New Roman" panose="02020603050405020304" pitchFamily="18" charset="0"/>
            </a:rPr>
            <a:t>Role play</a:t>
          </a:r>
          <a:endParaRPr lang="en-US" sz="3200" dirty="0">
            <a:solidFill>
              <a:schemeClr val="bg1"/>
            </a:solidFill>
          </a:endParaRPr>
        </a:p>
      </dgm:t>
    </dgm:pt>
    <dgm:pt modelId="{89E6554C-0D30-4CA5-B781-0F7EEB944310}" type="parTrans" cxnId="{00DF0743-4ADC-4405-B49E-B44D798471B4}">
      <dgm:prSet/>
      <dgm:spPr/>
      <dgm:t>
        <a:bodyPr/>
        <a:lstStyle/>
        <a:p>
          <a:endParaRPr lang="en-US" sz="3200">
            <a:solidFill>
              <a:schemeClr val="bg1"/>
            </a:solidFill>
          </a:endParaRPr>
        </a:p>
      </dgm:t>
    </dgm:pt>
    <dgm:pt modelId="{ADE7F0BA-28EA-4F28-B23A-F02D67109F6B}" type="sibTrans" cxnId="{00DF0743-4ADC-4405-B49E-B44D798471B4}">
      <dgm:prSet/>
      <dgm:spPr/>
      <dgm:t>
        <a:bodyPr/>
        <a:lstStyle/>
        <a:p>
          <a:endParaRPr lang="en-US" sz="3200">
            <a:solidFill>
              <a:schemeClr val="bg1"/>
            </a:solidFill>
          </a:endParaRPr>
        </a:p>
      </dgm:t>
    </dgm:pt>
    <dgm:pt modelId="{6B3BAC00-73B1-4ADA-ABE4-11AA4015FCBC}">
      <dgm:prSet phldrT="[Text]" custT="1"/>
      <dgm:spPr/>
      <dgm:t>
        <a:bodyPr/>
        <a:lstStyle/>
        <a:p>
          <a:r>
            <a:rPr lang="en-US" sz="3200" dirty="0" smtClean="0">
              <a:effectLst/>
              <a:latin typeface="Calibri" panose="020F0502020204030204" pitchFamily="34" charset="0"/>
              <a:ea typeface="Times New Roman" panose="02020603050405020304" pitchFamily="18" charset="0"/>
              <a:cs typeface="Times New Roman" panose="02020603050405020304" pitchFamily="18" charset="0"/>
            </a:rPr>
            <a:t>Create a script</a:t>
          </a:r>
          <a:endParaRPr lang="en-US" sz="3200" dirty="0">
            <a:solidFill>
              <a:schemeClr val="bg1"/>
            </a:solidFill>
          </a:endParaRPr>
        </a:p>
      </dgm:t>
    </dgm:pt>
    <dgm:pt modelId="{BAAC073D-A532-4331-907B-FC0856B5F759}" type="parTrans" cxnId="{F2B7D6FC-37E2-4BA1-A0CC-B8CF898C4A3F}">
      <dgm:prSet/>
      <dgm:spPr/>
      <dgm:t>
        <a:bodyPr/>
        <a:lstStyle/>
        <a:p>
          <a:endParaRPr lang="en-US" sz="3200">
            <a:solidFill>
              <a:schemeClr val="bg1"/>
            </a:solidFill>
          </a:endParaRPr>
        </a:p>
      </dgm:t>
    </dgm:pt>
    <dgm:pt modelId="{A972F03F-B336-4D22-A051-BF206380EBD2}" type="sibTrans" cxnId="{F2B7D6FC-37E2-4BA1-A0CC-B8CF898C4A3F}">
      <dgm:prSet/>
      <dgm:spPr/>
      <dgm:t>
        <a:bodyPr/>
        <a:lstStyle/>
        <a:p>
          <a:endParaRPr lang="en-US" sz="3200">
            <a:solidFill>
              <a:schemeClr val="bg1"/>
            </a:solidFill>
          </a:endParaRPr>
        </a:p>
      </dgm:t>
    </dgm:pt>
    <dgm:pt modelId="{48FD1F41-60A1-4F22-89A9-57F0D4BC4BB5}">
      <dgm:prSet phldrT="[Text]" custT="1"/>
      <dgm:spPr/>
      <dgm:t>
        <a:bodyPr/>
        <a:lstStyle/>
        <a:p>
          <a:r>
            <a:rPr lang="en-US" sz="3200" dirty="0" smtClean="0">
              <a:solidFill>
                <a:schemeClr val="bg1"/>
              </a:solidFill>
              <a:effectLst/>
              <a:latin typeface="+mn-lt"/>
              <a:ea typeface="+mn-ea"/>
              <a:cs typeface="+mn-cs"/>
            </a:rPr>
            <a:t>Quizzes or evaluations</a:t>
          </a:r>
        </a:p>
      </dgm:t>
    </dgm:pt>
    <dgm:pt modelId="{2C8776D0-DA7D-4C58-BF33-DA203D80474F}" type="parTrans" cxnId="{11FF5914-B03D-467E-8282-0375E6D99503}">
      <dgm:prSet/>
      <dgm:spPr/>
      <dgm:t>
        <a:bodyPr/>
        <a:lstStyle/>
        <a:p>
          <a:endParaRPr lang="en-US" sz="3200">
            <a:solidFill>
              <a:schemeClr val="bg1"/>
            </a:solidFill>
          </a:endParaRPr>
        </a:p>
      </dgm:t>
    </dgm:pt>
    <dgm:pt modelId="{68D1CDE0-135D-4FFD-B20D-CC8ADE26A167}" type="sibTrans" cxnId="{11FF5914-B03D-467E-8282-0375E6D99503}">
      <dgm:prSet/>
      <dgm:spPr/>
      <dgm:t>
        <a:bodyPr/>
        <a:lstStyle/>
        <a:p>
          <a:endParaRPr lang="en-US" sz="3200">
            <a:solidFill>
              <a:schemeClr val="bg1"/>
            </a:solidFill>
          </a:endParaRPr>
        </a:p>
      </dgm:t>
    </dgm:pt>
    <dgm:pt modelId="{C8F1C04F-3345-43B4-8837-16135EBF443C}" type="pres">
      <dgm:prSet presAssocID="{77E6D186-8C68-4366-8146-4DDBD154C830}" presName="diagram" presStyleCnt="0">
        <dgm:presLayoutVars>
          <dgm:dir/>
          <dgm:resizeHandles val="exact"/>
        </dgm:presLayoutVars>
      </dgm:prSet>
      <dgm:spPr/>
      <dgm:t>
        <a:bodyPr/>
        <a:lstStyle/>
        <a:p>
          <a:endParaRPr lang="en-US"/>
        </a:p>
      </dgm:t>
    </dgm:pt>
    <dgm:pt modelId="{D936C6EA-F5B0-4994-A150-7FAC70EB971F}" type="pres">
      <dgm:prSet presAssocID="{7F5A4388-F2AE-4DBC-B2D1-E90AC2FFC056}" presName="node" presStyleLbl="node1" presStyleIdx="0" presStyleCnt="3">
        <dgm:presLayoutVars>
          <dgm:bulletEnabled val="1"/>
        </dgm:presLayoutVars>
      </dgm:prSet>
      <dgm:spPr/>
      <dgm:t>
        <a:bodyPr/>
        <a:lstStyle/>
        <a:p>
          <a:endParaRPr lang="en-US"/>
        </a:p>
      </dgm:t>
    </dgm:pt>
    <dgm:pt modelId="{E248EE60-4775-4348-B545-D688643FCFB8}" type="pres">
      <dgm:prSet presAssocID="{ADE7F0BA-28EA-4F28-B23A-F02D67109F6B}" presName="sibTrans" presStyleCnt="0"/>
      <dgm:spPr/>
    </dgm:pt>
    <dgm:pt modelId="{FD2FCFAE-425A-48BE-B46B-92FADE0C8407}" type="pres">
      <dgm:prSet presAssocID="{6B3BAC00-73B1-4ADA-ABE4-11AA4015FCBC}" presName="node" presStyleLbl="node1" presStyleIdx="1" presStyleCnt="3">
        <dgm:presLayoutVars>
          <dgm:bulletEnabled val="1"/>
        </dgm:presLayoutVars>
      </dgm:prSet>
      <dgm:spPr/>
      <dgm:t>
        <a:bodyPr/>
        <a:lstStyle/>
        <a:p>
          <a:endParaRPr lang="en-US"/>
        </a:p>
      </dgm:t>
    </dgm:pt>
    <dgm:pt modelId="{A099E726-1569-4F80-915D-CE25C7863C89}" type="pres">
      <dgm:prSet presAssocID="{A972F03F-B336-4D22-A051-BF206380EBD2}" presName="sibTrans" presStyleCnt="0"/>
      <dgm:spPr/>
    </dgm:pt>
    <dgm:pt modelId="{F2937209-7746-4828-B9DC-71CAA3D9E8AB}" type="pres">
      <dgm:prSet presAssocID="{48FD1F41-60A1-4F22-89A9-57F0D4BC4BB5}" presName="node" presStyleLbl="node1" presStyleIdx="2" presStyleCnt="3">
        <dgm:presLayoutVars>
          <dgm:bulletEnabled val="1"/>
        </dgm:presLayoutVars>
      </dgm:prSet>
      <dgm:spPr/>
      <dgm:t>
        <a:bodyPr/>
        <a:lstStyle/>
        <a:p>
          <a:endParaRPr lang="en-US"/>
        </a:p>
      </dgm:t>
    </dgm:pt>
  </dgm:ptLst>
  <dgm:cxnLst>
    <dgm:cxn modelId="{166C3D24-C526-4F21-A449-553602C63C1D}" type="presOf" srcId="{77E6D186-8C68-4366-8146-4DDBD154C830}" destId="{C8F1C04F-3345-43B4-8837-16135EBF443C}" srcOrd="0" destOrd="0" presId="urn:microsoft.com/office/officeart/2005/8/layout/default"/>
    <dgm:cxn modelId="{11FF5914-B03D-467E-8282-0375E6D99503}" srcId="{77E6D186-8C68-4366-8146-4DDBD154C830}" destId="{48FD1F41-60A1-4F22-89A9-57F0D4BC4BB5}" srcOrd="2" destOrd="0" parTransId="{2C8776D0-DA7D-4C58-BF33-DA203D80474F}" sibTransId="{68D1CDE0-135D-4FFD-B20D-CC8ADE26A167}"/>
    <dgm:cxn modelId="{F2B7D6FC-37E2-4BA1-A0CC-B8CF898C4A3F}" srcId="{77E6D186-8C68-4366-8146-4DDBD154C830}" destId="{6B3BAC00-73B1-4ADA-ABE4-11AA4015FCBC}" srcOrd="1" destOrd="0" parTransId="{BAAC073D-A532-4331-907B-FC0856B5F759}" sibTransId="{A972F03F-B336-4D22-A051-BF206380EBD2}"/>
    <dgm:cxn modelId="{00DF0743-4ADC-4405-B49E-B44D798471B4}" srcId="{77E6D186-8C68-4366-8146-4DDBD154C830}" destId="{7F5A4388-F2AE-4DBC-B2D1-E90AC2FFC056}" srcOrd="0" destOrd="0" parTransId="{89E6554C-0D30-4CA5-B781-0F7EEB944310}" sibTransId="{ADE7F0BA-28EA-4F28-B23A-F02D67109F6B}"/>
    <dgm:cxn modelId="{14EE6918-0F2A-4E71-A864-74658CAC6130}" type="presOf" srcId="{48FD1F41-60A1-4F22-89A9-57F0D4BC4BB5}" destId="{F2937209-7746-4828-B9DC-71CAA3D9E8AB}" srcOrd="0" destOrd="0" presId="urn:microsoft.com/office/officeart/2005/8/layout/default"/>
    <dgm:cxn modelId="{DA310CF8-7CE7-4A7E-AA4F-D884C278C728}" type="presOf" srcId="{6B3BAC00-73B1-4ADA-ABE4-11AA4015FCBC}" destId="{FD2FCFAE-425A-48BE-B46B-92FADE0C8407}" srcOrd="0" destOrd="0" presId="urn:microsoft.com/office/officeart/2005/8/layout/default"/>
    <dgm:cxn modelId="{8E9021BA-6B8C-4C41-9F50-97256325BD6F}" type="presOf" srcId="{7F5A4388-F2AE-4DBC-B2D1-E90AC2FFC056}" destId="{D936C6EA-F5B0-4994-A150-7FAC70EB971F}" srcOrd="0" destOrd="0" presId="urn:microsoft.com/office/officeart/2005/8/layout/default"/>
    <dgm:cxn modelId="{9B26CE84-2F7F-4FDD-8FA0-9F5796EA8869}" type="presParOf" srcId="{C8F1C04F-3345-43B4-8837-16135EBF443C}" destId="{D936C6EA-F5B0-4994-A150-7FAC70EB971F}" srcOrd="0" destOrd="0" presId="urn:microsoft.com/office/officeart/2005/8/layout/default"/>
    <dgm:cxn modelId="{1AC555D9-7870-4944-9CC5-4258ADDBEB07}" type="presParOf" srcId="{C8F1C04F-3345-43B4-8837-16135EBF443C}" destId="{E248EE60-4775-4348-B545-D688643FCFB8}" srcOrd="1" destOrd="0" presId="urn:microsoft.com/office/officeart/2005/8/layout/default"/>
    <dgm:cxn modelId="{E0B5A3B6-53C9-48F8-B449-5658E9C2EA6B}" type="presParOf" srcId="{C8F1C04F-3345-43B4-8837-16135EBF443C}" destId="{FD2FCFAE-425A-48BE-B46B-92FADE0C8407}" srcOrd="2" destOrd="0" presId="urn:microsoft.com/office/officeart/2005/8/layout/default"/>
    <dgm:cxn modelId="{33E3D4A4-150B-4B4E-8092-492473492A4D}" type="presParOf" srcId="{C8F1C04F-3345-43B4-8837-16135EBF443C}" destId="{A099E726-1569-4F80-915D-CE25C7863C89}" srcOrd="3" destOrd="0" presId="urn:microsoft.com/office/officeart/2005/8/layout/default"/>
    <dgm:cxn modelId="{EF12555E-4233-4CD5-9E1F-94F09D6D6CD1}" type="presParOf" srcId="{C8F1C04F-3345-43B4-8837-16135EBF443C}" destId="{F2937209-7746-4828-B9DC-71CAA3D9E8A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D30213-3E8C-4E44-AB8F-42E69A55A25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B24E0933-1F90-4629-8A24-50A4713E3207}">
      <dgm:prSet phldrT="[Text]" custT="1"/>
      <dgm:spPr/>
      <dgm:t>
        <a:bodyPr/>
        <a:lstStyle/>
        <a:p>
          <a:pPr algn="l"/>
          <a:r>
            <a:rPr lang="en-US" sz="3200" dirty="0" smtClean="0">
              <a:solidFill>
                <a:schemeClr val="bg1"/>
              </a:solidFill>
              <a:effectLst/>
              <a:latin typeface="+mn-lt"/>
              <a:ea typeface="+mn-ea"/>
              <a:cs typeface="+mn-cs"/>
            </a:rPr>
            <a:t>Separate professional life</a:t>
          </a:r>
          <a:endParaRPr lang="en-US" sz="3200" dirty="0">
            <a:solidFill>
              <a:schemeClr val="bg1"/>
            </a:solidFill>
          </a:endParaRPr>
        </a:p>
      </dgm:t>
    </dgm:pt>
    <dgm:pt modelId="{C45D223F-0D75-4C3D-9985-D258499B8E9A}" type="parTrans" cxnId="{E3340AD6-BDEA-4AA4-8D95-44693E64F323}">
      <dgm:prSet/>
      <dgm:spPr/>
      <dgm:t>
        <a:bodyPr/>
        <a:lstStyle/>
        <a:p>
          <a:pPr algn="l"/>
          <a:endParaRPr lang="en-US" sz="3200">
            <a:solidFill>
              <a:schemeClr val="bg1"/>
            </a:solidFill>
          </a:endParaRPr>
        </a:p>
      </dgm:t>
    </dgm:pt>
    <dgm:pt modelId="{2346CFF8-1863-4531-B84A-C5C7EF244C5D}" type="sibTrans" cxnId="{E3340AD6-BDEA-4AA4-8D95-44693E64F323}">
      <dgm:prSet/>
      <dgm:spPr/>
      <dgm:t>
        <a:bodyPr/>
        <a:lstStyle/>
        <a:p>
          <a:pPr algn="l"/>
          <a:endParaRPr lang="en-US" sz="3200">
            <a:solidFill>
              <a:schemeClr val="bg1"/>
            </a:solidFill>
          </a:endParaRPr>
        </a:p>
      </dgm:t>
    </dgm:pt>
    <dgm:pt modelId="{8AEB40C7-C45C-45E1-AEDC-ECDA0EB8288D}">
      <dgm:prSet phldrT="[Text]" custT="1"/>
      <dgm:spPr/>
      <dgm:t>
        <a:bodyPr/>
        <a:lstStyle/>
        <a:p>
          <a:pPr algn="l"/>
          <a:r>
            <a:rPr lang="en-US" sz="3200" dirty="0" smtClean="0">
              <a:solidFill>
                <a:schemeClr val="bg1"/>
              </a:solidFill>
              <a:effectLst/>
              <a:latin typeface="+mn-lt"/>
              <a:ea typeface="+mn-ea"/>
              <a:cs typeface="+mn-cs"/>
            </a:rPr>
            <a:t>Create a plan of action </a:t>
          </a:r>
          <a:endParaRPr lang="en-US" sz="3200" dirty="0">
            <a:solidFill>
              <a:schemeClr val="bg1"/>
            </a:solidFill>
          </a:endParaRPr>
        </a:p>
      </dgm:t>
    </dgm:pt>
    <dgm:pt modelId="{A05057F2-6AAC-4F07-B4DC-5460A44BDA45}" type="parTrans" cxnId="{D5154293-3962-4304-8710-2EEF77DDB649}">
      <dgm:prSet/>
      <dgm:spPr/>
      <dgm:t>
        <a:bodyPr/>
        <a:lstStyle/>
        <a:p>
          <a:pPr algn="l"/>
          <a:endParaRPr lang="en-US" sz="3200">
            <a:solidFill>
              <a:schemeClr val="bg1"/>
            </a:solidFill>
          </a:endParaRPr>
        </a:p>
      </dgm:t>
    </dgm:pt>
    <dgm:pt modelId="{68D4E1AD-1D5F-428C-8056-582FB7EE720F}" type="sibTrans" cxnId="{D5154293-3962-4304-8710-2EEF77DDB649}">
      <dgm:prSet/>
      <dgm:spPr/>
      <dgm:t>
        <a:bodyPr/>
        <a:lstStyle/>
        <a:p>
          <a:pPr algn="l"/>
          <a:endParaRPr lang="en-US" sz="3200">
            <a:solidFill>
              <a:schemeClr val="bg1"/>
            </a:solidFill>
          </a:endParaRPr>
        </a:p>
      </dgm:t>
    </dgm:pt>
    <dgm:pt modelId="{2DD572CD-57DB-4D31-9C6E-18EB48E7B79F}">
      <dgm:prSet phldrT="[Text]" custT="1"/>
      <dgm:spPr/>
      <dgm:t>
        <a:bodyPr/>
        <a:lstStyle/>
        <a:p>
          <a:pPr algn="l"/>
          <a:r>
            <a:rPr lang="en-US" sz="3200" dirty="0" smtClean="0">
              <a:solidFill>
                <a:schemeClr val="bg1"/>
              </a:solidFill>
              <a:effectLst/>
              <a:latin typeface="+mn-lt"/>
              <a:ea typeface="+mn-ea"/>
              <a:cs typeface="+mn-cs"/>
            </a:rPr>
            <a:t>Separate personal life</a:t>
          </a:r>
          <a:endParaRPr lang="en-US" sz="3200" dirty="0">
            <a:solidFill>
              <a:schemeClr val="bg1"/>
            </a:solidFill>
          </a:endParaRPr>
        </a:p>
      </dgm:t>
    </dgm:pt>
    <dgm:pt modelId="{28BC7B6B-7BF6-46B4-AC5F-C5A9A24065D0}" type="parTrans" cxnId="{E70951AB-4ED3-449D-B65F-F4953972CFD8}">
      <dgm:prSet/>
      <dgm:spPr/>
      <dgm:t>
        <a:bodyPr/>
        <a:lstStyle/>
        <a:p>
          <a:pPr algn="l"/>
          <a:endParaRPr lang="en-US" sz="3200">
            <a:solidFill>
              <a:schemeClr val="bg1"/>
            </a:solidFill>
          </a:endParaRPr>
        </a:p>
      </dgm:t>
    </dgm:pt>
    <dgm:pt modelId="{37877A1B-3804-4552-9A99-38F32E44716C}" type="sibTrans" cxnId="{E70951AB-4ED3-449D-B65F-F4953972CFD8}">
      <dgm:prSet/>
      <dgm:spPr/>
      <dgm:t>
        <a:bodyPr/>
        <a:lstStyle/>
        <a:p>
          <a:pPr algn="l"/>
          <a:endParaRPr lang="en-US" sz="3200">
            <a:solidFill>
              <a:schemeClr val="bg1"/>
            </a:solidFill>
          </a:endParaRPr>
        </a:p>
      </dgm:t>
    </dgm:pt>
    <dgm:pt modelId="{598EA6BC-EEC4-4920-990F-0DBCB52E9982}" type="pres">
      <dgm:prSet presAssocID="{B7D30213-3E8C-4E44-AB8F-42E69A55A25B}" presName="Name0" presStyleCnt="0">
        <dgm:presLayoutVars>
          <dgm:dir/>
          <dgm:animLvl val="lvl"/>
          <dgm:resizeHandles/>
        </dgm:presLayoutVars>
      </dgm:prSet>
      <dgm:spPr/>
      <dgm:t>
        <a:bodyPr/>
        <a:lstStyle/>
        <a:p>
          <a:endParaRPr lang="en-US"/>
        </a:p>
      </dgm:t>
    </dgm:pt>
    <dgm:pt modelId="{C87DF3AF-7A0D-4473-8705-895B0F34EECA}" type="pres">
      <dgm:prSet presAssocID="{B24E0933-1F90-4629-8A24-50A4713E3207}" presName="linNode" presStyleCnt="0"/>
      <dgm:spPr/>
    </dgm:pt>
    <dgm:pt modelId="{E8DF2528-5558-4D7D-869F-411DAC4ACD65}" type="pres">
      <dgm:prSet presAssocID="{B24E0933-1F90-4629-8A24-50A4713E3207}" presName="parentShp" presStyleLbl="node1" presStyleIdx="0" presStyleCnt="3" custScaleX="313844">
        <dgm:presLayoutVars>
          <dgm:bulletEnabled val="1"/>
        </dgm:presLayoutVars>
      </dgm:prSet>
      <dgm:spPr/>
      <dgm:t>
        <a:bodyPr/>
        <a:lstStyle/>
        <a:p>
          <a:endParaRPr lang="en-US"/>
        </a:p>
      </dgm:t>
    </dgm:pt>
    <dgm:pt modelId="{9DF8EF38-10C5-4798-B9E4-A5505D9E2FBC}" type="pres">
      <dgm:prSet presAssocID="{B24E0933-1F90-4629-8A24-50A4713E3207}" presName="childShp" presStyleLbl="bgAccFollowNode1" presStyleIdx="0" presStyleCnt="3">
        <dgm:presLayoutVars>
          <dgm:bulletEnabled val="1"/>
        </dgm:presLayoutVars>
      </dgm:prSet>
      <dgm:spPr/>
      <dgm:t>
        <a:bodyPr/>
        <a:lstStyle/>
        <a:p>
          <a:endParaRPr lang="en-US"/>
        </a:p>
      </dgm:t>
    </dgm:pt>
    <dgm:pt modelId="{3B682927-A841-41F9-A888-CA5610143B11}" type="pres">
      <dgm:prSet presAssocID="{2346CFF8-1863-4531-B84A-C5C7EF244C5D}" presName="spacing" presStyleCnt="0"/>
      <dgm:spPr/>
    </dgm:pt>
    <dgm:pt modelId="{E85E1A0D-2F29-494F-B297-F861E66CA224}" type="pres">
      <dgm:prSet presAssocID="{2DD572CD-57DB-4D31-9C6E-18EB48E7B79F}" presName="linNode" presStyleCnt="0"/>
      <dgm:spPr/>
    </dgm:pt>
    <dgm:pt modelId="{51FF8990-660D-42E7-AC37-1F5B9AC6A7F7}" type="pres">
      <dgm:prSet presAssocID="{2DD572CD-57DB-4D31-9C6E-18EB48E7B79F}" presName="parentShp" presStyleLbl="node1" presStyleIdx="1" presStyleCnt="3" custScaleX="313844">
        <dgm:presLayoutVars>
          <dgm:bulletEnabled val="1"/>
        </dgm:presLayoutVars>
      </dgm:prSet>
      <dgm:spPr/>
      <dgm:t>
        <a:bodyPr/>
        <a:lstStyle/>
        <a:p>
          <a:endParaRPr lang="en-US"/>
        </a:p>
      </dgm:t>
    </dgm:pt>
    <dgm:pt modelId="{C5E2B2E1-D401-4CDD-912C-5A1AFBA9AF9C}" type="pres">
      <dgm:prSet presAssocID="{2DD572CD-57DB-4D31-9C6E-18EB48E7B79F}" presName="childShp" presStyleLbl="bgAccFollowNode1" presStyleIdx="1" presStyleCnt="3">
        <dgm:presLayoutVars>
          <dgm:bulletEnabled val="1"/>
        </dgm:presLayoutVars>
      </dgm:prSet>
      <dgm:spPr/>
    </dgm:pt>
    <dgm:pt modelId="{9F1FD828-2003-44F3-A892-734DA742D62C}" type="pres">
      <dgm:prSet presAssocID="{37877A1B-3804-4552-9A99-38F32E44716C}" presName="spacing" presStyleCnt="0"/>
      <dgm:spPr/>
    </dgm:pt>
    <dgm:pt modelId="{1920B97A-79EC-450D-95F1-EC04981212EB}" type="pres">
      <dgm:prSet presAssocID="{8AEB40C7-C45C-45E1-AEDC-ECDA0EB8288D}" presName="linNode" presStyleCnt="0"/>
      <dgm:spPr/>
    </dgm:pt>
    <dgm:pt modelId="{D5A06ABB-1E14-4366-A498-59E76887CB41}" type="pres">
      <dgm:prSet presAssocID="{8AEB40C7-C45C-45E1-AEDC-ECDA0EB8288D}" presName="parentShp" presStyleLbl="node1" presStyleIdx="2" presStyleCnt="3" custScaleX="313844">
        <dgm:presLayoutVars>
          <dgm:bulletEnabled val="1"/>
        </dgm:presLayoutVars>
      </dgm:prSet>
      <dgm:spPr/>
      <dgm:t>
        <a:bodyPr/>
        <a:lstStyle/>
        <a:p>
          <a:endParaRPr lang="en-US"/>
        </a:p>
      </dgm:t>
    </dgm:pt>
    <dgm:pt modelId="{97F88984-4A2F-4BE9-8DCA-370737D8CC16}" type="pres">
      <dgm:prSet presAssocID="{8AEB40C7-C45C-45E1-AEDC-ECDA0EB8288D}" presName="childShp" presStyleLbl="bgAccFollowNode1" presStyleIdx="2" presStyleCnt="3">
        <dgm:presLayoutVars>
          <dgm:bulletEnabled val="1"/>
        </dgm:presLayoutVars>
      </dgm:prSet>
      <dgm:spPr/>
    </dgm:pt>
  </dgm:ptLst>
  <dgm:cxnLst>
    <dgm:cxn modelId="{E70951AB-4ED3-449D-B65F-F4953972CFD8}" srcId="{B7D30213-3E8C-4E44-AB8F-42E69A55A25B}" destId="{2DD572CD-57DB-4D31-9C6E-18EB48E7B79F}" srcOrd="1" destOrd="0" parTransId="{28BC7B6B-7BF6-46B4-AC5F-C5A9A24065D0}" sibTransId="{37877A1B-3804-4552-9A99-38F32E44716C}"/>
    <dgm:cxn modelId="{E3340AD6-BDEA-4AA4-8D95-44693E64F323}" srcId="{B7D30213-3E8C-4E44-AB8F-42E69A55A25B}" destId="{B24E0933-1F90-4629-8A24-50A4713E3207}" srcOrd="0" destOrd="0" parTransId="{C45D223F-0D75-4C3D-9985-D258499B8E9A}" sibTransId="{2346CFF8-1863-4531-B84A-C5C7EF244C5D}"/>
    <dgm:cxn modelId="{7F523E40-334D-4880-B829-0BE51EBF2043}" type="presOf" srcId="{2DD572CD-57DB-4D31-9C6E-18EB48E7B79F}" destId="{51FF8990-660D-42E7-AC37-1F5B9AC6A7F7}" srcOrd="0" destOrd="0" presId="urn:microsoft.com/office/officeart/2005/8/layout/vList6"/>
    <dgm:cxn modelId="{F1D7357F-C5FD-4262-A4A8-5A0EB7ED5250}" type="presOf" srcId="{B7D30213-3E8C-4E44-AB8F-42E69A55A25B}" destId="{598EA6BC-EEC4-4920-990F-0DBCB52E9982}" srcOrd="0" destOrd="0" presId="urn:microsoft.com/office/officeart/2005/8/layout/vList6"/>
    <dgm:cxn modelId="{D5154293-3962-4304-8710-2EEF77DDB649}" srcId="{B7D30213-3E8C-4E44-AB8F-42E69A55A25B}" destId="{8AEB40C7-C45C-45E1-AEDC-ECDA0EB8288D}" srcOrd="2" destOrd="0" parTransId="{A05057F2-6AAC-4F07-B4DC-5460A44BDA45}" sibTransId="{68D4E1AD-1D5F-428C-8056-582FB7EE720F}"/>
    <dgm:cxn modelId="{AEC2590A-CC7F-447D-B518-930CB46BC9A2}" type="presOf" srcId="{B24E0933-1F90-4629-8A24-50A4713E3207}" destId="{E8DF2528-5558-4D7D-869F-411DAC4ACD65}" srcOrd="0" destOrd="0" presId="urn:microsoft.com/office/officeart/2005/8/layout/vList6"/>
    <dgm:cxn modelId="{C8C24AEE-0310-4B9F-BB95-EBEAA1CCD3D6}" type="presOf" srcId="{8AEB40C7-C45C-45E1-AEDC-ECDA0EB8288D}" destId="{D5A06ABB-1E14-4366-A498-59E76887CB41}" srcOrd="0" destOrd="0" presId="urn:microsoft.com/office/officeart/2005/8/layout/vList6"/>
    <dgm:cxn modelId="{24CF4738-3BC9-4DB6-BBC7-85B096A6253E}" type="presParOf" srcId="{598EA6BC-EEC4-4920-990F-0DBCB52E9982}" destId="{C87DF3AF-7A0D-4473-8705-895B0F34EECA}" srcOrd="0" destOrd="0" presId="urn:microsoft.com/office/officeart/2005/8/layout/vList6"/>
    <dgm:cxn modelId="{ACF0E503-D278-4692-9290-645B92D9C965}" type="presParOf" srcId="{C87DF3AF-7A0D-4473-8705-895B0F34EECA}" destId="{E8DF2528-5558-4D7D-869F-411DAC4ACD65}" srcOrd="0" destOrd="0" presId="urn:microsoft.com/office/officeart/2005/8/layout/vList6"/>
    <dgm:cxn modelId="{342EF625-562C-4083-A3E8-1365942DA78A}" type="presParOf" srcId="{C87DF3AF-7A0D-4473-8705-895B0F34EECA}" destId="{9DF8EF38-10C5-4798-B9E4-A5505D9E2FBC}" srcOrd="1" destOrd="0" presId="urn:microsoft.com/office/officeart/2005/8/layout/vList6"/>
    <dgm:cxn modelId="{4D597EB0-7846-4B06-AF8A-AC55044F4FAE}" type="presParOf" srcId="{598EA6BC-EEC4-4920-990F-0DBCB52E9982}" destId="{3B682927-A841-41F9-A888-CA5610143B11}" srcOrd="1" destOrd="0" presId="urn:microsoft.com/office/officeart/2005/8/layout/vList6"/>
    <dgm:cxn modelId="{FDD2C20D-54B9-4A44-9C79-5C94F198D8A0}" type="presParOf" srcId="{598EA6BC-EEC4-4920-990F-0DBCB52E9982}" destId="{E85E1A0D-2F29-494F-B297-F861E66CA224}" srcOrd="2" destOrd="0" presId="urn:microsoft.com/office/officeart/2005/8/layout/vList6"/>
    <dgm:cxn modelId="{FEFFD3A5-34FA-48EC-94EF-B57029BA008D}" type="presParOf" srcId="{E85E1A0D-2F29-494F-B297-F861E66CA224}" destId="{51FF8990-660D-42E7-AC37-1F5B9AC6A7F7}" srcOrd="0" destOrd="0" presId="urn:microsoft.com/office/officeart/2005/8/layout/vList6"/>
    <dgm:cxn modelId="{AB24A565-6937-414E-8EC3-291E999D348F}" type="presParOf" srcId="{E85E1A0D-2F29-494F-B297-F861E66CA224}" destId="{C5E2B2E1-D401-4CDD-912C-5A1AFBA9AF9C}" srcOrd="1" destOrd="0" presId="urn:microsoft.com/office/officeart/2005/8/layout/vList6"/>
    <dgm:cxn modelId="{F579E549-2C05-4E0C-B741-67A0C8AFA893}" type="presParOf" srcId="{598EA6BC-EEC4-4920-990F-0DBCB52E9982}" destId="{9F1FD828-2003-44F3-A892-734DA742D62C}" srcOrd="3" destOrd="0" presId="urn:microsoft.com/office/officeart/2005/8/layout/vList6"/>
    <dgm:cxn modelId="{5E8F0F3A-5E7B-4C11-9F1B-60DE230D7550}" type="presParOf" srcId="{598EA6BC-EEC4-4920-990F-0DBCB52E9982}" destId="{1920B97A-79EC-450D-95F1-EC04981212EB}" srcOrd="4" destOrd="0" presId="urn:microsoft.com/office/officeart/2005/8/layout/vList6"/>
    <dgm:cxn modelId="{38F93172-728F-4082-8355-7DF84C0007EB}" type="presParOf" srcId="{1920B97A-79EC-450D-95F1-EC04981212EB}" destId="{D5A06ABB-1E14-4366-A498-59E76887CB41}" srcOrd="0" destOrd="0" presId="urn:microsoft.com/office/officeart/2005/8/layout/vList6"/>
    <dgm:cxn modelId="{EC511C46-3010-4502-BA37-C744EDF5ADFD}" type="presParOf" srcId="{1920B97A-79EC-450D-95F1-EC04981212EB}" destId="{97F88984-4A2F-4BE9-8DCA-370737D8CC1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30C7549-82E9-4201-A789-EF03EA70AE69}"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902FDF81-0EB8-4BE4-A2A4-B455AD36E97E}">
      <dgm:prSet phldrT="[Text]" custT="1"/>
      <dgm:spPr/>
      <dgm:t>
        <a:bodyPr/>
        <a:lstStyle/>
        <a:p>
          <a:r>
            <a:rPr lang="en-US" sz="3200" dirty="0" smtClean="0">
              <a:solidFill>
                <a:schemeClr val="bg1"/>
              </a:solidFill>
              <a:effectLst/>
              <a:latin typeface="+mn-lt"/>
              <a:ea typeface="+mn-ea"/>
              <a:cs typeface="+mn-cs"/>
            </a:rPr>
            <a:t>Establish check points </a:t>
          </a:r>
          <a:endParaRPr lang="en-US" sz="3200" dirty="0">
            <a:solidFill>
              <a:schemeClr val="bg1"/>
            </a:solidFill>
          </a:endParaRPr>
        </a:p>
      </dgm:t>
    </dgm:pt>
    <dgm:pt modelId="{81AB17FF-460F-4091-97A5-9D2F88CA275D}" type="parTrans" cxnId="{271C109E-C02B-4659-BB73-B7A5CC20A283}">
      <dgm:prSet/>
      <dgm:spPr/>
      <dgm:t>
        <a:bodyPr/>
        <a:lstStyle/>
        <a:p>
          <a:endParaRPr lang="en-US" sz="3200">
            <a:solidFill>
              <a:schemeClr val="bg1"/>
            </a:solidFill>
          </a:endParaRPr>
        </a:p>
      </dgm:t>
    </dgm:pt>
    <dgm:pt modelId="{5AC72A3E-52E3-4B0C-A672-097394D36174}" type="sibTrans" cxnId="{271C109E-C02B-4659-BB73-B7A5CC20A283}">
      <dgm:prSet/>
      <dgm:spPr/>
      <dgm:t>
        <a:bodyPr/>
        <a:lstStyle/>
        <a:p>
          <a:endParaRPr lang="en-US" sz="3200">
            <a:solidFill>
              <a:schemeClr val="bg1"/>
            </a:solidFill>
          </a:endParaRPr>
        </a:p>
      </dgm:t>
    </dgm:pt>
    <dgm:pt modelId="{578B05B5-2BDE-49AA-BB36-D755C67652E3}">
      <dgm:prSet phldrT="[Text]" custT="1"/>
      <dgm:spPr/>
      <dgm:t>
        <a:bodyPr/>
        <a:lstStyle/>
        <a:p>
          <a:r>
            <a:rPr lang="en-US" sz="3200" dirty="0" smtClean="0">
              <a:solidFill>
                <a:schemeClr val="bg1"/>
              </a:solidFill>
              <a:effectLst/>
              <a:latin typeface="+mn-lt"/>
              <a:ea typeface="+mn-ea"/>
              <a:cs typeface="+mn-cs"/>
            </a:rPr>
            <a:t>Alter strategy, if necessary</a:t>
          </a:r>
          <a:endParaRPr lang="en-US" sz="3200" dirty="0">
            <a:solidFill>
              <a:schemeClr val="bg1"/>
            </a:solidFill>
          </a:endParaRPr>
        </a:p>
      </dgm:t>
    </dgm:pt>
    <dgm:pt modelId="{A29F2E5E-BDA7-4841-84E6-5D3E8B1BBAF9}" type="parTrans" cxnId="{0C9DCDD2-91F4-4818-8BC6-18DC7C5F03C9}">
      <dgm:prSet/>
      <dgm:spPr/>
      <dgm:t>
        <a:bodyPr/>
        <a:lstStyle/>
        <a:p>
          <a:endParaRPr lang="en-US" sz="3200">
            <a:solidFill>
              <a:schemeClr val="bg1"/>
            </a:solidFill>
          </a:endParaRPr>
        </a:p>
      </dgm:t>
    </dgm:pt>
    <dgm:pt modelId="{B90388A1-A4C3-4424-B8EC-A4D5EEE706EA}" type="sibTrans" cxnId="{0C9DCDD2-91F4-4818-8BC6-18DC7C5F03C9}">
      <dgm:prSet/>
      <dgm:spPr/>
      <dgm:t>
        <a:bodyPr/>
        <a:lstStyle/>
        <a:p>
          <a:endParaRPr lang="en-US" sz="3200">
            <a:solidFill>
              <a:schemeClr val="bg1"/>
            </a:solidFill>
          </a:endParaRPr>
        </a:p>
      </dgm:t>
    </dgm:pt>
    <dgm:pt modelId="{C0537131-8391-49B7-90BE-D5808D8C1206}">
      <dgm:prSet phldrT="[Text]" custT="1"/>
      <dgm:spPr/>
      <dgm:t>
        <a:bodyPr/>
        <a:lstStyle/>
        <a:p>
          <a:r>
            <a:rPr lang="en-US" sz="3200" dirty="0" smtClean="0">
              <a:solidFill>
                <a:schemeClr val="bg1"/>
              </a:solidFill>
              <a:effectLst/>
              <a:latin typeface="+mn-lt"/>
              <a:ea typeface="+mn-ea"/>
              <a:cs typeface="+mn-cs"/>
            </a:rPr>
            <a:t>Determine  types of assessments </a:t>
          </a:r>
          <a:endParaRPr lang="en-US" sz="3200" dirty="0">
            <a:solidFill>
              <a:schemeClr val="bg1"/>
            </a:solidFill>
          </a:endParaRPr>
        </a:p>
      </dgm:t>
    </dgm:pt>
    <dgm:pt modelId="{D16BD628-32A9-4E02-A393-FCE41076AB90}" type="parTrans" cxnId="{FDCAAE9C-A0F5-4187-952B-997648D4DAA0}">
      <dgm:prSet/>
      <dgm:spPr/>
      <dgm:t>
        <a:bodyPr/>
        <a:lstStyle/>
        <a:p>
          <a:endParaRPr lang="en-US" sz="3200">
            <a:solidFill>
              <a:schemeClr val="bg1"/>
            </a:solidFill>
          </a:endParaRPr>
        </a:p>
      </dgm:t>
    </dgm:pt>
    <dgm:pt modelId="{808B7612-3F99-4087-A195-A1A3232255FB}" type="sibTrans" cxnId="{FDCAAE9C-A0F5-4187-952B-997648D4DAA0}">
      <dgm:prSet/>
      <dgm:spPr/>
      <dgm:t>
        <a:bodyPr/>
        <a:lstStyle/>
        <a:p>
          <a:endParaRPr lang="en-US" sz="3200">
            <a:solidFill>
              <a:schemeClr val="bg1"/>
            </a:solidFill>
          </a:endParaRPr>
        </a:p>
      </dgm:t>
    </dgm:pt>
    <dgm:pt modelId="{ED7B2089-7D42-4C3E-B902-5039654F400F}" type="pres">
      <dgm:prSet presAssocID="{E30C7549-82E9-4201-A789-EF03EA70AE69}" presName="Name0" presStyleCnt="0">
        <dgm:presLayoutVars>
          <dgm:dir/>
          <dgm:resizeHandles val="exact"/>
        </dgm:presLayoutVars>
      </dgm:prSet>
      <dgm:spPr/>
      <dgm:t>
        <a:bodyPr/>
        <a:lstStyle/>
        <a:p>
          <a:endParaRPr lang="en-US"/>
        </a:p>
      </dgm:t>
    </dgm:pt>
    <dgm:pt modelId="{497481FC-A1E8-4FBE-9E6B-98D8253953D1}" type="pres">
      <dgm:prSet presAssocID="{902FDF81-0EB8-4BE4-A2A4-B455AD36E97E}" presName="node" presStyleLbl="node1" presStyleIdx="0" presStyleCnt="3">
        <dgm:presLayoutVars>
          <dgm:bulletEnabled val="1"/>
        </dgm:presLayoutVars>
      </dgm:prSet>
      <dgm:spPr/>
      <dgm:t>
        <a:bodyPr/>
        <a:lstStyle/>
        <a:p>
          <a:endParaRPr lang="en-US"/>
        </a:p>
      </dgm:t>
    </dgm:pt>
    <dgm:pt modelId="{18BD79B2-A393-4D60-9198-A93D0460807E}" type="pres">
      <dgm:prSet presAssocID="{5AC72A3E-52E3-4B0C-A672-097394D36174}" presName="sibTrans" presStyleCnt="0"/>
      <dgm:spPr/>
    </dgm:pt>
    <dgm:pt modelId="{87E73655-24B8-4591-9C6F-AB0DAC94CCE7}" type="pres">
      <dgm:prSet presAssocID="{C0537131-8391-49B7-90BE-D5808D8C1206}" presName="node" presStyleLbl="node1" presStyleIdx="1" presStyleCnt="3">
        <dgm:presLayoutVars>
          <dgm:bulletEnabled val="1"/>
        </dgm:presLayoutVars>
      </dgm:prSet>
      <dgm:spPr/>
      <dgm:t>
        <a:bodyPr/>
        <a:lstStyle/>
        <a:p>
          <a:endParaRPr lang="en-US"/>
        </a:p>
      </dgm:t>
    </dgm:pt>
    <dgm:pt modelId="{6EAAA4E4-6F00-456E-9575-17577CA3C509}" type="pres">
      <dgm:prSet presAssocID="{808B7612-3F99-4087-A195-A1A3232255FB}" presName="sibTrans" presStyleCnt="0"/>
      <dgm:spPr/>
    </dgm:pt>
    <dgm:pt modelId="{FC85AE27-AC0F-4F3F-82B1-B4BE8BCA4465}" type="pres">
      <dgm:prSet presAssocID="{578B05B5-2BDE-49AA-BB36-D755C67652E3}" presName="node" presStyleLbl="node1" presStyleIdx="2" presStyleCnt="3">
        <dgm:presLayoutVars>
          <dgm:bulletEnabled val="1"/>
        </dgm:presLayoutVars>
      </dgm:prSet>
      <dgm:spPr/>
      <dgm:t>
        <a:bodyPr/>
        <a:lstStyle/>
        <a:p>
          <a:endParaRPr lang="en-US"/>
        </a:p>
      </dgm:t>
    </dgm:pt>
  </dgm:ptLst>
  <dgm:cxnLst>
    <dgm:cxn modelId="{FDCAAE9C-A0F5-4187-952B-997648D4DAA0}" srcId="{E30C7549-82E9-4201-A789-EF03EA70AE69}" destId="{C0537131-8391-49B7-90BE-D5808D8C1206}" srcOrd="1" destOrd="0" parTransId="{D16BD628-32A9-4E02-A393-FCE41076AB90}" sibTransId="{808B7612-3F99-4087-A195-A1A3232255FB}"/>
    <dgm:cxn modelId="{D77D1326-5C94-4ABB-8267-437F88C9948C}" type="presOf" srcId="{C0537131-8391-49B7-90BE-D5808D8C1206}" destId="{87E73655-24B8-4591-9C6F-AB0DAC94CCE7}" srcOrd="0" destOrd="0" presId="urn:microsoft.com/office/officeart/2005/8/layout/hList6"/>
    <dgm:cxn modelId="{F34546F2-360B-4E1E-BD59-3209BB603C71}" type="presOf" srcId="{578B05B5-2BDE-49AA-BB36-D755C67652E3}" destId="{FC85AE27-AC0F-4F3F-82B1-B4BE8BCA4465}" srcOrd="0" destOrd="0" presId="urn:microsoft.com/office/officeart/2005/8/layout/hList6"/>
    <dgm:cxn modelId="{75D239A0-19D2-4A6E-A812-1D86305F2647}" type="presOf" srcId="{902FDF81-0EB8-4BE4-A2A4-B455AD36E97E}" destId="{497481FC-A1E8-4FBE-9E6B-98D8253953D1}" srcOrd="0" destOrd="0" presId="urn:microsoft.com/office/officeart/2005/8/layout/hList6"/>
    <dgm:cxn modelId="{82036172-E904-43BB-836F-C0503B50CC49}" type="presOf" srcId="{E30C7549-82E9-4201-A789-EF03EA70AE69}" destId="{ED7B2089-7D42-4C3E-B902-5039654F400F}" srcOrd="0" destOrd="0" presId="urn:microsoft.com/office/officeart/2005/8/layout/hList6"/>
    <dgm:cxn modelId="{0C9DCDD2-91F4-4818-8BC6-18DC7C5F03C9}" srcId="{E30C7549-82E9-4201-A789-EF03EA70AE69}" destId="{578B05B5-2BDE-49AA-BB36-D755C67652E3}" srcOrd="2" destOrd="0" parTransId="{A29F2E5E-BDA7-4841-84E6-5D3E8B1BBAF9}" sibTransId="{B90388A1-A4C3-4424-B8EC-A4D5EEE706EA}"/>
    <dgm:cxn modelId="{271C109E-C02B-4659-BB73-B7A5CC20A283}" srcId="{E30C7549-82E9-4201-A789-EF03EA70AE69}" destId="{902FDF81-0EB8-4BE4-A2A4-B455AD36E97E}" srcOrd="0" destOrd="0" parTransId="{81AB17FF-460F-4091-97A5-9D2F88CA275D}" sibTransId="{5AC72A3E-52E3-4B0C-A672-097394D36174}"/>
    <dgm:cxn modelId="{5B21AC63-20EA-4E0C-8B8D-397B410A5C67}" type="presParOf" srcId="{ED7B2089-7D42-4C3E-B902-5039654F400F}" destId="{497481FC-A1E8-4FBE-9E6B-98D8253953D1}" srcOrd="0" destOrd="0" presId="urn:microsoft.com/office/officeart/2005/8/layout/hList6"/>
    <dgm:cxn modelId="{60681F58-2EEF-4BF3-8B1A-A220457BC0C3}" type="presParOf" srcId="{ED7B2089-7D42-4C3E-B902-5039654F400F}" destId="{18BD79B2-A393-4D60-9198-A93D0460807E}" srcOrd="1" destOrd="0" presId="urn:microsoft.com/office/officeart/2005/8/layout/hList6"/>
    <dgm:cxn modelId="{578CEBDA-E14A-483A-96CF-B52468CC40B0}" type="presParOf" srcId="{ED7B2089-7D42-4C3E-B902-5039654F400F}" destId="{87E73655-24B8-4591-9C6F-AB0DAC94CCE7}" srcOrd="2" destOrd="0" presId="urn:microsoft.com/office/officeart/2005/8/layout/hList6"/>
    <dgm:cxn modelId="{2803B759-72EA-4B0C-9A94-E3C4EA3475A8}" type="presParOf" srcId="{ED7B2089-7D42-4C3E-B902-5039654F400F}" destId="{6EAAA4E4-6F00-456E-9575-17577CA3C509}" srcOrd="3" destOrd="0" presId="urn:microsoft.com/office/officeart/2005/8/layout/hList6"/>
    <dgm:cxn modelId="{9C51F9D9-F377-4FF8-95EA-3E58C1AE115A}" type="presParOf" srcId="{ED7B2089-7D42-4C3E-B902-5039654F400F}" destId="{FC85AE27-AC0F-4F3F-82B1-B4BE8BCA446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Jerry has been seeing his employee life coach for a few months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He has made great progress, but wants to obtain a job in the marketing department </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Paul and Jerry came up with a game plan for Jerry</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Before his job interview, Jerry role plays with Paul to practice his interview skills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D9DD961B-58D5-4AA4-AF72-617273E80CC5}" type="presOf" srcId="{3FAF1F68-0AE9-4A2A-9CFE-583B9359D0CA}" destId="{54796DA8-267B-4C6E-B615-157312E52E6F}" srcOrd="0" destOrd="0" presId="urn:microsoft.com/office/officeart/2008/layout/PictureAccentList"/>
    <dgm:cxn modelId="{4A7F5792-BD28-4260-BE5F-5B535B3F999F}"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6854428F-CCC3-4CB3-A078-CE4D3860A4AC}" type="presOf" srcId="{181325FE-B485-4460-A2E5-76DC90EC1434}" destId="{A8C81E62-673C-47B8-BE83-FBDEF4F87162}" srcOrd="0" destOrd="0" presId="urn:microsoft.com/office/officeart/2008/layout/PictureAccentList"/>
    <dgm:cxn modelId="{AD33BE79-BBD4-42E4-984E-1D27C0064514}"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B06CDFF-FDA4-4C86-B106-89E059940615}"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8C45C2E3-BEDD-486E-AECA-F9CD9FFDE0DD}" type="presParOf" srcId="{A8C81E62-673C-47B8-BE83-FBDEF4F87162}" destId="{AE2C6FF1-1FA7-4023-95AD-5DF16039A1D8}" srcOrd="0" destOrd="0" presId="urn:microsoft.com/office/officeart/2008/layout/PictureAccentList"/>
    <dgm:cxn modelId="{D13DE047-BF76-440E-BAAF-91B2CBECC7DE}" type="presParOf" srcId="{AE2C6FF1-1FA7-4023-95AD-5DF16039A1D8}" destId="{10859436-170F-421A-AB99-366FCF9C09FB}" srcOrd="0" destOrd="0" presId="urn:microsoft.com/office/officeart/2008/layout/PictureAccentList"/>
    <dgm:cxn modelId="{7407A0E0-D319-4DBE-8149-94722A92A78C}" type="presParOf" srcId="{10859436-170F-421A-AB99-366FCF9C09FB}" destId="{459D425F-8305-45F1-B5C0-3395FDE6B1C6}" srcOrd="0" destOrd="0" presId="urn:microsoft.com/office/officeart/2008/layout/PictureAccentList"/>
    <dgm:cxn modelId="{57AB841C-16AF-459F-BE83-B4175DF01B32}" type="presParOf" srcId="{AE2C6FF1-1FA7-4023-95AD-5DF16039A1D8}" destId="{E05E1099-2072-4F20-90B1-EFE24F8E50F3}" srcOrd="1" destOrd="0" presId="urn:microsoft.com/office/officeart/2008/layout/PictureAccentList"/>
    <dgm:cxn modelId="{BEAFD9AE-FE33-487D-8AB9-8AC56CBAF229}" type="presParOf" srcId="{E05E1099-2072-4F20-90B1-EFE24F8E50F3}" destId="{6C8544D0-54C9-4D6C-B8C3-71DF56E4417E}" srcOrd="0" destOrd="0" presId="urn:microsoft.com/office/officeart/2008/layout/PictureAccentList"/>
    <dgm:cxn modelId="{A3B60C16-828D-472B-8A0E-EAD86DE8EB41}" type="presParOf" srcId="{6C8544D0-54C9-4D6C-B8C3-71DF56E4417E}" destId="{F766F400-10AA-4985-9780-61220982860E}" srcOrd="0" destOrd="0" presId="urn:microsoft.com/office/officeart/2008/layout/PictureAccentList"/>
    <dgm:cxn modelId="{AF7DC1EF-E75B-462A-ABE2-AAF943D606BE}" type="presParOf" srcId="{6C8544D0-54C9-4D6C-B8C3-71DF56E4417E}" destId="{BBED3512-8F77-4C85-8195-77FB7F2D2A65}" srcOrd="1" destOrd="0" presId="urn:microsoft.com/office/officeart/2008/layout/PictureAccentList"/>
    <dgm:cxn modelId="{48BA9524-70BB-49C9-ACE6-12F36D0122CA}" type="presParOf" srcId="{E05E1099-2072-4F20-90B1-EFE24F8E50F3}" destId="{144AF5E4-30FE-4EEB-AF3A-92BA565F6505}" srcOrd="1" destOrd="0" presId="urn:microsoft.com/office/officeart/2008/layout/PictureAccentList"/>
    <dgm:cxn modelId="{F9B818DB-3C63-43E2-900B-0404E5C0EA5F}" type="presParOf" srcId="{144AF5E4-30FE-4EEB-AF3A-92BA565F6505}" destId="{45BBF6D2-BC6A-4AF9-AA7C-350AB2C7495D}" srcOrd="0" destOrd="0" presId="urn:microsoft.com/office/officeart/2008/layout/PictureAccentList"/>
    <dgm:cxn modelId="{2176910D-DCD0-4101-A75F-121130C36E7E}" type="presParOf" srcId="{144AF5E4-30FE-4EEB-AF3A-92BA565F6505}" destId="{54796DA8-267B-4C6E-B615-157312E52E6F}" srcOrd="1" destOrd="0" presId="urn:microsoft.com/office/officeart/2008/layout/PictureAccentList"/>
    <dgm:cxn modelId="{CD34F9D8-D7DC-4867-81EF-63BF39D32D60}" type="presParOf" srcId="{E05E1099-2072-4F20-90B1-EFE24F8E50F3}" destId="{699420FE-F41F-4C32-99FE-233B4B7919B9}" srcOrd="2" destOrd="0" presId="urn:microsoft.com/office/officeart/2008/layout/PictureAccentList"/>
    <dgm:cxn modelId="{2885C13B-7F76-4805-A328-13FA0389FFB5}" type="presParOf" srcId="{699420FE-F41F-4C32-99FE-233B4B7919B9}" destId="{E4B51F5A-5038-402B-9F58-0C2D81EF8CF8}" srcOrd="0" destOrd="0" presId="urn:microsoft.com/office/officeart/2008/layout/PictureAccentList"/>
    <dgm:cxn modelId="{545BB55B-65CE-4AA1-8B02-0B62203233D7}"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5F56F43-404D-451E-8E1A-444EEE7FB5E8}"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897AF600-A3FF-4144-8BE6-09AFB28235C6}">
      <dgm:prSet phldrT="[Text]"/>
      <dgm:spPr/>
      <dgm:t>
        <a:bodyPr/>
        <a:lstStyle/>
        <a:p>
          <a:r>
            <a:rPr lang="en-US" b="1" dirty="0" smtClean="0"/>
            <a:t>Anupam Kher</a:t>
          </a:r>
          <a:endParaRPr lang="en-US" dirty="0">
            <a:solidFill>
              <a:schemeClr val="tx1"/>
            </a:solidFill>
          </a:endParaRPr>
        </a:p>
      </dgm:t>
    </dgm:pt>
    <dgm:pt modelId="{BA9C114B-C625-416D-A51B-DE4A1C0A5836}" type="parTrans" cxnId="{7F0CEEC2-CFC0-4BA2-A381-6D59B0FFB6D0}">
      <dgm:prSet/>
      <dgm:spPr/>
      <dgm:t>
        <a:bodyPr/>
        <a:lstStyle/>
        <a:p>
          <a:endParaRPr lang="en-US">
            <a:solidFill>
              <a:schemeClr val="bg1"/>
            </a:solidFill>
          </a:endParaRPr>
        </a:p>
      </dgm:t>
    </dgm:pt>
    <dgm:pt modelId="{B6CCEC17-7D59-4FA1-B305-64AFD9FDCD2B}" type="sibTrans" cxnId="{7F0CEEC2-CFC0-4BA2-A381-6D59B0FFB6D0}">
      <dgm:prSet/>
      <dgm:spPr/>
      <dgm:t>
        <a:bodyPr/>
        <a:lstStyle/>
        <a:p>
          <a:endParaRPr lang="en-US">
            <a:solidFill>
              <a:schemeClr val="bg1"/>
            </a:solidFill>
          </a:endParaRPr>
        </a:p>
      </dgm:t>
    </dgm:pt>
    <dgm:pt modelId="{01E0A78C-775E-4A24-A39A-120E109443A1}">
      <dgm:prSet phldrT="[Text]"/>
      <dgm:spPr/>
      <dgm:t>
        <a:bodyPr/>
        <a:lstStyle/>
        <a:p>
          <a:r>
            <a:rPr lang="en-US" dirty="0" smtClean="0"/>
            <a:t>I wrote a book on life coaching, because my life became my own reference point on how to live.</a:t>
          </a:r>
          <a:endParaRPr lang="en-US" dirty="0">
            <a:solidFill>
              <a:schemeClr val="bg1"/>
            </a:solidFill>
          </a:endParaRPr>
        </a:p>
      </dgm:t>
    </dgm:pt>
    <dgm:pt modelId="{8DC8FBFA-1A31-4BC1-8769-2892A465E672}" type="parTrans" cxnId="{D303A81B-F676-45FB-A4FD-301AEF69319A}">
      <dgm:prSet/>
      <dgm:spPr/>
      <dgm:t>
        <a:bodyPr/>
        <a:lstStyle/>
        <a:p>
          <a:endParaRPr lang="en-US">
            <a:solidFill>
              <a:schemeClr val="bg1"/>
            </a:solidFill>
          </a:endParaRPr>
        </a:p>
      </dgm:t>
    </dgm:pt>
    <dgm:pt modelId="{E1F77AC9-B170-4606-9237-3D870D65F0D5}" type="sibTrans" cxnId="{D303A81B-F676-45FB-A4FD-301AEF69319A}">
      <dgm:prSet/>
      <dgm:spPr/>
      <dgm:t>
        <a:bodyPr/>
        <a:lstStyle/>
        <a:p>
          <a:endParaRPr lang="en-US">
            <a:solidFill>
              <a:schemeClr val="bg1"/>
            </a:solidFill>
          </a:endParaRPr>
        </a:p>
      </dgm:t>
    </dgm:pt>
    <dgm:pt modelId="{756086EC-D6E1-470E-BD85-2A93B976D4BA}">
      <dgm:prSet phldrT="[Text]"/>
      <dgm:spPr/>
      <dgm:t>
        <a:bodyPr/>
        <a:lstStyle/>
        <a:p>
          <a:r>
            <a:rPr lang="en-US" b="1" dirty="0" smtClean="0"/>
            <a:t>James Broughton</a:t>
          </a:r>
          <a:endParaRPr lang="en-US" dirty="0">
            <a:solidFill>
              <a:schemeClr val="tx1"/>
            </a:solidFill>
          </a:endParaRPr>
        </a:p>
      </dgm:t>
    </dgm:pt>
    <dgm:pt modelId="{40256F1D-0AA6-4F06-BBA7-22F27556E24B}" type="parTrans" cxnId="{64FAD702-CDE2-4B41-AB86-F6BE6F42E316}">
      <dgm:prSet/>
      <dgm:spPr/>
      <dgm:t>
        <a:bodyPr/>
        <a:lstStyle/>
        <a:p>
          <a:endParaRPr lang="en-US">
            <a:solidFill>
              <a:schemeClr val="bg1"/>
            </a:solidFill>
          </a:endParaRPr>
        </a:p>
      </dgm:t>
    </dgm:pt>
    <dgm:pt modelId="{F3CA058C-E2E0-4BE4-B30D-14165C682E48}" type="sibTrans" cxnId="{64FAD702-CDE2-4B41-AB86-F6BE6F42E316}">
      <dgm:prSet/>
      <dgm:spPr/>
      <dgm:t>
        <a:bodyPr/>
        <a:lstStyle/>
        <a:p>
          <a:endParaRPr lang="en-US">
            <a:solidFill>
              <a:schemeClr val="bg1"/>
            </a:solidFill>
          </a:endParaRPr>
        </a:p>
      </dgm:t>
    </dgm:pt>
    <dgm:pt modelId="{7881863A-E3FB-4D48-BA6B-4FB7A17426DA}">
      <dgm:prSet phldrT="[Text]"/>
      <dgm:spPr/>
      <dgm:t>
        <a:bodyPr/>
        <a:lstStyle/>
        <a:p>
          <a:r>
            <a:rPr lang="en-US" dirty="0" smtClean="0"/>
            <a:t>Trusting your individual uniqueness challenges you to lay yourself open.</a:t>
          </a:r>
          <a:endParaRPr lang="en-US" dirty="0">
            <a:solidFill>
              <a:schemeClr val="bg1"/>
            </a:solidFill>
          </a:endParaRPr>
        </a:p>
      </dgm:t>
    </dgm:pt>
    <dgm:pt modelId="{A73B84D1-8F15-4433-876B-693B0DBEB2C4}" type="parTrans" cxnId="{AADFD4F6-4E29-4A5E-B037-05FD1D62D4FF}">
      <dgm:prSet/>
      <dgm:spPr/>
      <dgm:t>
        <a:bodyPr/>
        <a:lstStyle/>
        <a:p>
          <a:endParaRPr lang="en-US">
            <a:solidFill>
              <a:schemeClr val="bg1"/>
            </a:solidFill>
          </a:endParaRPr>
        </a:p>
      </dgm:t>
    </dgm:pt>
    <dgm:pt modelId="{E6BF5E3C-CB38-496C-A99D-FFA63382DE3F}" type="sibTrans" cxnId="{AADFD4F6-4E29-4A5E-B037-05FD1D62D4FF}">
      <dgm:prSet/>
      <dgm:spPr/>
      <dgm:t>
        <a:bodyPr/>
        <a:lstStyle/>
        <a:p>
          <a:endParaRPr lang="en-US">
            <a:solidFill>
              <a:schemeClr val="bg1"/>
            </a:solidFill>
          </a:endParaRPr>
        </a:p>
      </dgm:t>
    </dgm:pt>
    <dgm:pt modelId="{97954B48-6917-4887-AE18-76928DC68134}" type="pres">
      <dgm:prSet presAssocID="{E5F56F43-404D-451E-8E1A-444EEE7FB5E8}" presName="Name0" presStyleCnt="0">
        <dgm:presLayoutVars>
          <dgm:dir/>
          <dgm:animLvl val="lvl"/>
          <dgm:resizeHandles val="exact"/>
        </dgm:presLayoutVars>
      </dgm:prSet>
      <dgm:spPr/>
      <dgm:t>
        <a:bodyPr/>
        <a:lstStyle/>
        <a:p>
          <a:endParaRPr lang="en-US"/>
        </a:p>
      </dgm:t>
    </dgm:pt>
    <dgm:pt modelId="{6A848739-3F33-4A77-9905-BDA17124052D}" type="pres">
      <dgm:prSet presAssocID="{897AF600-A3FF-4144-8BE6-09AFB28235C6}" presName="linNode" presStyleCnt="0"/>
      <dgm:spPr/>
    </dgm:pt>
    <dgm:pt modelId="{57AFBE58-5B38-46AF-BFEE-02951D2DD26E}" type="pres">
      <dgm:prSet presAssocID="{897AF600-A3FF-4144-8BE6-09AFB28235C6}" presName="parTx" presStyleLbl="revTx" presStyleIdx="0" presStyleCnt="2">
        <dgm:presLayoutVars>
          <dgm:chMax val="1"/>
          <dgm:bulletEnabled val="1"/>
        </dgm:presLayoutVars>
      </dgm:prSet>
      <dgm:spPr/>
      <dgm:t>
        <a:bodyPr/>
        <a:lstStyle/>
        <a:p>
          <a:endParaRPr lang="en-US"/>
        </a:p>
      </dgm:t>
    </dgm:pt>
    <dgm:pt modelId="{C33156B3-5170-49CD-91A1-BBF702382408}" type="pres">
      <dgm:prSet presAssocID="{897AF600-A3FF-4144-8BE6-09AFB28235C6}" presName="bracket" presStyleLbl="parChTrans1D1" presStyleIdx="0" presStyleCnt="2"/>
      <dgm:spPr/>
    </dgm:pt>
    <dgm:pt modelId="{AF41E0C8-8643-4C6A-9219-BBB198BBD1E0}" type="pres">
      <dgm:prSet presAssocID="{897AF600-A3FF-4144-8BE6-09AFB28235C6}" presName="spH" presStyleCnt="0"/>
      <dgm:spPr/>
    </dgm:pt>
    <dgm:pt modelId="{B0E1E2AF-6FE3-4DFE-9516-7DFD913FA49F}" type="pres">
      <dgm:prSet presAssocID="{897AF600-A3FF-4144-8BE6-09AFB28235C6}" presName="desTx" presStyleLbl="node1" presStyleIdx="0" presStyleCnt="2">
        <dgm:presLayoutVars>
          <dgm:bulletEnabled val="1"/>
        </dgm:presLayoutVars>
      </dgm:prSet>
      <dgm:spPr/>
      <dgm:t>
        <a:bodyPr/>
        <a:lstStyle/>
        <a:p>
          <a:endParaRPr lang="en-US"/>
        </a:p>
      </dgm:t>
    </dgm:pt>
    <dgm:pt modelId="{45E085A7-9A0A-4B7F-B7E8-E80EC0F77F79}" type="pres">
      <dgm:prSet presAssocID="{B6CCEC17-7D59-4FA1-B305-64AFD9FDCD2B}" presName="spV" presStyleCnt="0"/>
      <dgm:spPr/>
    </dgm:pt>
    <dgm:pt modelId="{259C6FC5-5C34-44E5-8970-E2266F89FE5C}" type="pres">
      <dgm:prSet presAssocID="{756086EC-D6E1-470E-BD85-2A93B976D4BA}" presName="linNode" presStyleCnt="0"/>
      <dgm:spPr/>
    </dgm:pt>
    <dgm:pt modelId="{F5108CCA-E229-40B0-848D-543F2896450D}" type="pres">
      <dgm:prSet presAssocID="{756086EC-D6E1-470E-BD85-2A93B976D4BA}" presName="parTx" presStyleLbl="revTx" presStyleIdx="1" presStyleCnt="2">
        <dgm:presLayoutVars>
          <dgm:chMax val="1"/>
          <dgm:bulletEnabled val="1"/>
        </dgm:presLayoutVars>
      </dgm:prSet>
      <dgm:spPr/>
      <dgm:t>
        <a:bodyPr/>
        <a:lstStyle/>
        <a:p>
          <a:endParaRPr lang="en-US"/>
        </a:p>
      </dgm:t>
    </dgm:pt>
    <dgm:pt modelId="{AFD716C4-3EE8-4148-867C-5BFFB5B7F52C}" type="pres">
      <dgm:prSet presAssocID="{756086EC-D6E1-470E-BD85-2A93B976D4BA}" presName="bracket" presStyleLbl="parChTrans1D1" presStyleIdx="1" presStyleCnt="2"/>
      <dgm:spPr/>
    </dgm:pt>
    <dgm:pt modelId="{FF37E715-2B45-4E45-ACF6-193E2FB2BC4E}" type="pres">
      <dgm:prSet presAssocID="{756086EC-D6E1-470E-BD85-2A93B976D4BA}" presName="spH" presStyleCnt="0"/>
      <dgm:spPr/>
    </dgm:pt>
    <dgm:pt modelId="{8BEBE54E-39FD-4C69-BB98-6C874A649471}" type="pres">
      <dgm:prSet presAssocID="{756086EC-D6E1-470E-BD85-2A93B976D4BA}" presName="desTx" presStyleLbl="node1" presStyleIdx="1" presStyleCnt="2">
        <dgm:presLayoutVars>
          <dgm:bulletEnabled val="1"/>
        </dgm:presLayoutVars>
      </dgm:prSet>
      <dgm:spPr/>
      <dgm:t>
        <a:bodyPr/>
        <a:lstStyle/>
        <a:p>
          <a:endParaRPr lang="en-US"/>
        </a:p>
      </dgm:t>
    </dgm:pt>
  </dgm:ptLst>
  <dgm:cxnLst>
    <dgm:cxn modelId="{D98BE58E-3E26-480D-B998-1D875EBAD599}" type="presOf" srcId="{756086EC-D6E1-470E-BD85-2A93B976D4BA}" destId="{F5108CCA-E229-40B0-848D-543F2896450D}" srcOrd="0" destOrd="0" presId="urn:diagrams.loki3.com/BracketList+Icon"/>
    <dgm:cxn modelId="{A014A400-9977-4695-A0D1-D9F4489D2CB3}" type="presOf" srcId="{E5F56F43-404D-451E-8E1A-444EEE7FB5E8}" destId="{97954B48-6917-4887-AE18-76928DC68134}" srcOrd="0" destOrd="0" presId="urn:diagrams.loki3.com/BracketList+Icon"/>
    <dgm:cxn modelId="{6F5C1319-D749-4547-A1EF-52B8E873F76D}" type="presOf" srcId="{897AF600-A3FF-4144-8BE6-09AFB28235C6}" destId="{57AFBE58-5B38-46AF-BFEE-02951D2DD26E}" srcOrd="0" destOrd="0" presId="urn:diagrams.loki3.com/BracketList+Icon"/>
    <dgm:cxn modelId="{3C3B627D-DEC2-4EB8-822C-5E3DAD3C6D66}" type="presOf" srcId="{7881863A-E3FB-4D48-BA6B-4FB7A17426DA}" destId="{8BEBE54E-39FD-4C69-BB98-6C874A649471}" srcOrd="0" destOrd="0" presId="urn:diagrams.loki3.com/BracketList+Icon"/>
    <dgm:cxn modelId="{64FAD702-CDE2-4B41-AB86-F6BE6F42E316}" srcId="{E5F56F43-404D-451E-8E1A-444EEE7FB5E8}" destId="{756086EC-D6E1-470E-BD85-2A93B976D4BA}" srcOrd="1" destOrd="0" parTransId="{40256F1D-0AA6-4F06-BBA7-22F27556E24B}" sibTransId="{F3CA058C-E2E0-4BE4-B30D-14165C682E48}"/>
    <dgm:cxn modelId="{D303A81B-F676-45FB-A4FD-301AEF69319A}" srcId="{897AF600-A3FF-4144-8BE6-09AFB28235C6}" destId="{01E0A78C-775E-4A24-A39A-120E109443A1}" srcOrd="0" destOrd="0" parTransId="{8DC8FBFA-1A31-4BC1-8769-2892A465E672}" sibTransId="{E1F77AC9-B170-4606-9237-3D870D65F0D5}"/>
    <dgm:cxn modelId="{7F0CEEC2-CFC0-4BA2-A381-6D59B0FFB6D0}" srcId="{E5F56F43-404D-451E-8E1A-444EEE7FB5E8}" destId="{897AF600-A3FF-4144-8BE6-09AFB28235C6}" srcOrd="0" destOrd="0" parTransId="{BA9C114B-C625-416D-A51B-DE4A1C0A5836}" sibTransId="{B6CCEC17-7D59-4FA1-B305-64AFD9FDCD2B}"/>
    <dgm:cxn modelId="{BED52D9A-8C00-4492-91C9-BEFC79BA929B}" type="presOf" srcId="{01E0A78C-775E-4A24-A39A-120E109443A1}" destId="{B0E1E2AF-6FE3-4DFE-9516-7DFD913FA49F}" srcOrd="0" destOrd="0" presId="urn:diagrams.loki3.com/BracketList+Icon"/>
    <dgm:cxn modelId="{AADFD4F6-4E29-4A5E-B037-05FD1D62D4FF}" srcId="{756086EC-D6E1-470E-BD85-2A93B976D4BA}" destId="{7881863A-E3FB-4D48-BA6B-4FB7A17426DA}" srcOrd="0" destOrd="0" parTransId="{A73B84D1-8F15-4433-876B-693B0DBEB2C4}" sibTransId="{E6BF5E3C-CB38-496C-A99D-FFA63382DE3F}"/>
    <dgm:cxn modelId="{6BC6C895-ED1B-428D-BAFC-B8CC4962BC16}" type="presParOf" srcId="{97954B48-6917-4887-AE18-76928DC68134}" destId="{6A848739-3F33-4A77-9905-BDA17124052D}" srcOrd="0" destOrd="0" presId="urn:diagrams.loki3.com/BracketList+Icon"/>
    <dgm:cxn modelId="{C1B4D2B1-98D2-4903-B0FF-B5822608D788}" type="presParOf" srcId="{6A848739-3F33-4A77-9905-BDA17124052D}" destId="{57AFBE58-5B38-46AF-BFEE-02951D2DD26E}" srcOrd="0" destOrd="0" presId="urn:diagrams.loki3.com/BracketList+Icon"/>
    <dgm:cxn modelId="{1D3D432E-D45E-488D-890A-001E81D190A4}" type="presParOf" srcId="{6A848739-3F33-4A77-9905-BDA17124052D}" destId="{C33156B3-5170-49CD-91A1-BBF702382408}" srcOrd="1" destOrd="0" presId="urn:diagrams.loki3.com/BracketList+Icon"/>
    <dgm:cxn modelId="{F1B6128E-5583-469F-9BB9-C1C2A6B536E1}" type="presParOf" srcId="{6A848739-3F33-4A77-9905-BDA17124052D}" destId="{AF41E0C8-8643-4C6A-9219-BBB198BBD1E0}" srcOrd="2" destOrd="0" presId="urn:diagrams.loki3.com/BracketList+Icon"/>
    <dgm:cxn modelId="{42A0EF65-275D-4FA5-BF27-16C6C130AC81}" type="presParOf" srcId="{6A848739-3F33-4A77-9905-BDA17124052D}" destId="{B0E1E2AF-6FE3-4DFE-9516-7DFD913FA49F}" srcOrd="3" destOrd="0" presId="urn:diagrams.loki3.com/BracketList+Icon"/>
    <dgm:cxn modelId="{0940F708-7156-4305-98E9-2826690CD8DF}" type="presParOf" srcId="{97954B48-6917-4887-AE18-76928DC68134}" destId="{45E085A7-9A0A-4B7F-B7E8-E80EC0F77F79}" srcOrd="1" destOrd="0" presId="urn:diagrams.loki3.com/BracketList+Icon"/>
    <dgm:cxn modelId="{A47B436F-D21A-4F65-974A-7F2FAEB05513}" type="presParOf" srcId="{97954B48-6917-4887-AE18-76928DC68134}" destId="{259C6FC5-5C34-44E5-8970-E2266F89FE5C}" srcOrd="2" destOrd="0" presId="urn:diagrams.loki3.com/BracketList+Icon"/>
    <dgm:cxn modelId="{587C822E-73EC-4845-8398-C9C0C8C75F43}" type="presParOf" srcId="{259C6FC5-5C34-44E5-8970-E2266F89FE5C}" destId="{F5108CCA-E229-40B0-848D-543F2896450D}" srcOrd="0" destOrd="0" presId="urn:diagrams.loki3.com/BracketList+Icon"/>
    <dgm:cxn modelId="{3182928A-4ADD-42C7-B4A4-E7AED25838B8}" type="presParOf" srcId="{259C6FC5-5C34-44E5-8970-E2266F89FE5C}" destId="{AFD716C4-3EE8-4148-867C-5BFFB5B7F52C}" srcOrd="1" destOrd="0" presId="urn:diagrams.loki3.com/BracketList+Icon"/>
    <dgm:cxn modelId="{8A4A6E73-A57F-445E-BB6F-CC14735204A8}" type="presParOf" srcId="{259C6FC5-5C34-44E5-8970-E2266F89FE5C}" destId="{FF37E715-2B45-4E45-ACF6-193E2FB2BC4E}" srcOrd="2" destOrd="0" presId="urn:diagrams.loki3.com/BracketList+Icon"/>
    <dgm:cxn modelId="{97C94580-D1C1-42F9-9D82-C02EE8CD6438}" type="presParOf" srcId="{259C6FC5-5C34-44E5-8970-E2266F89FE5C}" destId="{8BEBE54E-39FD-4C69-BB98-6C874A649471}"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Jenny was struggling with problems in different areas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She spends too much time at work and not in her personal life.</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smtClean="0">
              <a:solidFill>
                <a:schemeClr val="bg1"/>
              </a:solidFill>
              <a:effectLst/>
              <a:latin typeface="+mn-lt"/>
              <a:ea typeface="+mn-ea"/>
              <a:cs typeface="+mn-cs"/>
            </a:rPr>
            <a:t>She talks with her friend, Kayla.</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smtClean="0">
              <a:solidFill>
                <a:schemeClr val="bg1"/>
              </a:solidFill>
              <a:effectLst/>
              <a:latin typeface="+mn-lt"/>
              <a:ea typeface="+mn-ea"/>
              <a:cs typeface="+mn-cs"/>
            </a:rPr>
            <a:t>Kayla suggests that Jenny see a life coach to help her prioritize her life.</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22B34D87-71A3-4026-BAC6-E509682AF28F}" srcId="{354AFA17-BFAE-436C-9203-E59117485D04}" destId="{CFF21C87-3E94-49B9-A2DB-69D4BD3747EC}" srcOrd="2" destOrd="0" parTransId="{02D4CC65-5B02-428B-A5FA-5C1AA0B14DC8}" sibTransId="{44353E48-BA08-43CF-819A-FAD7B22F11C3}"/>
    <dgm:cxn modelId="{3207089A-7C6B-4E7B-9BB9-FA612FC5FA04}" type="presOf" srcId="{CFF21C87-3E94-49B9-A2DB-69D4BD3747EC}" destId="{D2982C0A-1F65-4923-99BC-CFA63435FD48}" srcOrd="0" destOrd="0" presId="urn:microsoft.com/office/officeart/2008/layout/PictureAccentList"/>
    <dgm:cxn modelId="{ECE209FC-C246-4BC5-8B34-6560AB3727E4}" type="presOf" srcId="{BC0324F0-DACA-4C29-A6D2-82694E2FD70F}" destId="{BBED3512-8F77-4C85-8195-77FB7F2D2A65}" srcOrd="0" destOrd="0" presId="urn:microsoft.com/office/officeart/2008/layout/PictureAccentList"/>
    <dgm:cxn modelId="{37B06789-74B3-4FF0-ADE7-956EB5826BFB}" type="presOf" srcId="{354AFA17-BFAE-436C-9203-E59117485D04}" destId="{459D425F-8305-45F1-B5C0-3395FDE6B1C6}" srcOrd="0" destOrd="0" presId="urn:microsoft.com/office/officeart/2008/layout/PictureAccentList"/>
    <dgm:cxn modelId="{9B94651C-A650-44FD-AC80-1C89A9E70C41}" type="presOf" srcId="{181325FE-B485-4460-A2E5-76DC90EC1434}" destId="{A8C81E62-673C-47B8-BE83-FBDEF4F87162}"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373821B-340B-49A1-BA2D-F307E0EFE16F}"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27E8AF76-1FD3-448B-80F5-BC4F311BEC8F}" type="presParOf" srcId="{A8C81E62-673C-47B8-BE83-FBDEF4F87162}" destId="{AE2C6FF1-1FA7-4023-95AD-5DF16039A1D8}" srcOrd="0" destOrd="0" presId="urn:microsoft.com/office/officeart/2008/layout/PictureAccentList"/>
    <dgm:cxn modelId="{DDA4E996-7463-44A3-B11F-7F5C9CCE6117}" type="presParOf" srcId="{AE2C6FF1-1FA7-4023-95AD-5DF16039A1D8}" destId="{10859436-170F-421A-AB99-366FCF9C09FB}" srcOrd="0" destOrd="0" presId="urn:microsoft.com/office/officeart/2008/layout/PictureAccentList"/>
    <dgm:cxn modelId="{43813DF0-6762-4627-9B5C-F01AE7EB52A3}" type="presParOf" srcId="{10859436-170F-421A-AB99-366FCF9C09FB}" destId="{459D425F-8305-45F1-B5C0-3395FDE6B1C6}" srcOrd="0" destOrd="0" presId="urn:microsoft.com/office/officeart/2008/layout/PictureAccentList"/>
    <dgm:cxn modelId="{25C4C450-8CE4-4EB2-BB64-27CF0D777C0A}" type="presParOf" srcId="{AE2C6FF1-1FA7-4023-95AD-5DF16039A1D8}" destId="{E05E1099-2072-4F20-90B1-EFE24F8E50F3}" srcOrd="1" destOrd="0" presId="urn:microsoft.com/office/officeart/2008/layout/PictureAccentList"/>
    <dgm:cxn modelId="{0A9D58B5-4C5C-4E91-B72F-5BA32C6095E2}" type="presParOf" srcId="{E05E1099-2072-4F20-90B1-EFE24F8E50F3}" destId="{6C8544D0-54C9-4D6C-B8C3-71DF56E4417E}" srcOrd="0" destOrd="0" presId="urn:microsoft.com/office/officeart/2008/layout/PictureAccentList"/>
    <dgm:cxn modelId="{60420E44-710F-4B0A-96B6-ABB99439B122}" type="presParOf" srcId="{6C8544D0-54C9-4D6C-B8C3-71DF56E4417E}" destId="{F766F400-10AA-4985-9780-61220982860E}" srcOrd="0" destOrd="0" presId="urn:microsoft.com/office/officeart/2008/layout/PictureAccentList"/>
    <dgm:cxn modelId="{E1E42E59-F5CF-42A6-9A28-79D9942A1F51}" type="presParOf" srcId="{6C8544D0-54C9-4D6C-B8C3-71DF56E4417E}" destId="{BBED3512-8F77-4C85-8195-77FB7F2D2A65}" srcOrd="1" destOrd="0" presId="urn:microsoft.com/office/officeart/2008/layout/PictureAccentList"/>
    <dgm:cxn modelId="{932044A2-7E13-4B6A-B4EA-F44F66348E32}" type="presParOf" srcId="{E05E1099-2072-4F20-90B1-EFE24F8E50F3}" destId="{144AF5E4-30FE-4EEB-AF3A-92BA565F6505}" srcOrd="1" destOrd="0" presId="urn:microsoft.com/office/officeart/2008/layout/PictureAccentList"/>
    <dgm:cxn modelId="{BAEA4C68-1325-4B98-A99E-A521A42E72EB}" type="presParOf" srcId="{144AF5E4-30FE-4EEB-AF3A-92BA565F6505}" destId="{45BBF6D2-BC6A-4AF9-AA7C-350AB2C7495D}" srcOrd="0" destOrd="0" presId="urn:microsoft.com/office/officeart/2008/layout/PictureAccentList"/>
    <dgm:cxn modelId="{501221C9-AC4A-4911-B1EF-CA060856AC5D}" type="presParOf" srcId="{144AF5E4-30FE-4EEB-AF3A-92BA565F6505}" destId="{54796DA8-267B-4C6E-B615-157312E52E6F}" srcOrd="1" destOrd="0" presId="urn:microsoft.com/office/officeart/2008/layout/PictureAccentList"/>
    <dgm:cxn modelId="{9831287D-E877-40FA-9632-4EBD8738FC76}" type="presParOf" srcId="{E05E1099-2072-4F20-90B1-EFE24F8E50F3}" destId="{699420FE-F41F-4C32-99FE-233B4B7919B9}" srcOrd="2" destOrd="0" presId="urn:microsoft.com/office/officeart/2008/layout/PictureAccentList"/>
    <dgm:cxn modelId="{8C14ABFD-A199-4AE4-9461-A6278002B545}" type="presParOf" srcId="{699420FE-F41F-4C32-99FE-233B4B7919B9}" destId="{E4B51F5A-5038-402B-9F58-0C2D81EF8CF8}" srcOrd="0" destOrd="0" presId="urn:microsoft.com/office/officeart/2008/layout/PictureAccentList"/>
    <dgm:cxn modelId="{C498EB89-4F26-4EC3-A262-7454DBFC1B16}"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6E123A9-BF48-4981-80DC-B0C7E365526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E4433C77-F684-410D-ACCE-E76506DF3BD1}">
      <dgm:prSet phldrT="[Text]" custT="1"/>
      <dgm:spPr/>
      <dgm:t>
        <a:bodyPr/>
        <a:lstStyle/>
        <a:p>
          <a:r>
            <a:rPr lang="en-US" sz="3200" dirty="0" smtClean="0">
              <a:solidFill>
                <a:schemeClr val="bg1"/>
              </a:solidFill>
              <a:effectLst/>
              <a:latin typeface="+mn-lt"/>
              <a:ea typeface="+mn-ea"/>
              <a:cs typeface="+mn-cs"/>
            </a:rPr>
            <a:t>Setting goals creates confidence</a:t>
          </a:r>
          <a:endParaRPr lang="en-US" sz="3200" b="0" dirty="0">
            <a:solidFill>
              <a:schemeClr val="bg1"/>
            </a:solidFill>
          </a:endParaRPr>
        </a:p>
      </dgm:t>
    </dgm:pt>
    <dgm:pt modelId="{672E1971-3E71-41A9-8624-9B06B23482B3}" type="parTrans" cxnId="{A51EE52D-1DE1-4BBA-B4F6-184991350719}">
      <dgm:prSet/>
      <dgm:spPr/>
      <dgm:t>
        <a:bodyPr/>
        <a:lstStyle/>
        <a:p>
          <a:endParaRPr lang="en-US" sz="3200">
            <a:solidFill>
              <a:schemeClr val="bg1"/>
            </a:solidFill>
          </a:endParaRPr>
        </a:p>
      </dgm:t>
    </dgm:pt>
    <dgm:pt modelId="{294DA63A-C2FF-4EF1-85A1-DC5B64E8715A}" type="sibTrans" cxnId="{A51EE52D-1DE1-4BBA-B4F6-184991350719}">
      <dgm:prSet/>
      <dgm:spPr/>
      <dgm:t>
        <a:bodyPr/>
        <a:lstStyle/>
        <a:p>
          <a:endParaRPr lang="en-US" sz="3200">
            <a:solidFill>
              <a:schemeClr val="bg1"/>
            </a:solidFill>
          </a:endParaRPr>
        </a:p>
      </dgm:t>
    </dgm:pt>
    <dgm:pt modelId="{0B3EC2D2-6279-47BC-B721-7786605DC048}">
      <dgm:prSet phldrT="[Text]" custT="1"/>
      <dgm:spPr/>
      <dgm:t>
        <a:bodyPr/>
        <a:lstStyle/>
        <a:p>
          <a:r>
            <a:rPr lang="en-US" sz="3200" dirty="0" smtClean="0">
              <a:solidFill>
                <a:schemeClr val="bg1"/>
              </a:solidFill>
              <a:effectLst/>
              <a:latin typeface="+mn-lt"/>
              <a:ea typeface="+mn-ea"/>
              <a:cs typeface="+mn-cs"/>
            </a:rPr>
            <a:t>Establish what target to achieve</a:t>
          </a:r>
          <a:endParaRPr lang="en-US" sz="3200" b="0" dirty="0">
            <a:solidFill>
              <a:schemeClr val="bg1"/>
            </a:solidFill>
          </a:endParaRPr>
        </a:p>
      </dgm:t>
    </dgm:pt>
    <dgm:pt modelId="{2E951413-D03B-4C1B-B280-9D059D903746}" type="parTrans" cxnId="{F00BE343-CAA8-4FAB-96A8-5CD89ED77E31}">
      <dgm:prSet/>
      <dgm:spPr/>
      <dgm:t>
        <a:bodyPr/>
        <a:lstStyle/>
        <a:p>
          <a:endParaRPr lang="en-US" sz="3200">
            <a:solidFill>
              <a:schemeClr val="bg1"/>
            </a:solidFill>
          </a:endParaRPr>
        </a:p>
      </dgm:t>
    </dgm:pt>
    <dgm:pt modelId="{702763B1-AB4B-477A-ADBC-500D3962029D}" type="sibTrans" cxnId="{F00BE343-CAA8-4FAB-96A8-5CD89ED77E31}">
      <dgm:prSet/>
      <dgm:spPr/>
      <dgm:t>
        <a:bodyPr/>
        <a:lstStyle/>
        <a:p>
          <a:endParaRPr lang="en-US" sz="3200">
            <a:solidFill>
              <a:schemeClr val="bg1"/>
            </a:solidFill>
          </a:endParaRPr>
        </a:p>
      </dgm:t>
    </dgm:pt>
    <dgm:pt modelId="{DCABEAA5-3513-4F05-96E5-50AFACC30E41}">
      <dgm:prSet phldrT="[Text]" custT="1"/>
      <dgm:spPr/>
      <dgm:t>
        <a:bodyPr/>
        <a:lstStyle/>
        <a:p>
          <a:r>
            <a:rPr lang="en-US" sz="3200" dirty="0" smtClean="0">
              <a:solidFill>
                <a:schemeClr val="bg1"/>
              </a:solidFill>
              <a:effectLst/>
              <a:latin typeface="+mn-lt"/>
              <a:ea typeface="+mn-ea"/>
              <a:cs typeface="+mn-cs"/>
            </a:rPr>
            <a:t>Establish guideline or plan to follow </a:t>
          </a:r>
          <a:endParaRPr lang="en-US" sz="3200" b="0" dirty="0">
            <a:solidFill>
              <a:schemeClr val="bg1"/>
            </a:solidFill>
          </a:endParaRPr>
        </a:p>
      </dgm:t>
    </dgm:pt>
    <dgm:pt modelId="{2C4F52D3-B4EA-4C0B-AB9C-4B60D5E1CED6}" type="parTrans" cxnId="{85C405B5-4D13-44DA-8F8F-99AAE22DC230}">
      <dgm:prSet/>
      <dgm:spPr/>
      <dgm:t>
        <a:bodyPr/>
        <a:lstStyle/>
        <a:p>
          <a:endParaRPr lang="en-US" sz="3200">
            <a:solidFill>
              <a:schemeClr val="bg1"/>
            </a:solidFill>
          </a:endParaRPr>
        </a:p>
      </dgm:t>
    </dgm:pt>
    <dgm:pt modelId="{373A7AFD-BE1A-450D-930D-412087181C49}" type="sibTrans" cxnId="{85C405B5-4D13-44DA-8F8F-99AAE22DC230}">
      <dgm:prSet/>
      <dgm:spPr/>
      <dgm:t>
        <a:bodyPr/>
        <a:lstStyle/>
        <a:p>
          <a:endParaRPr lang="en-US" sz="3200">
            <a:solidFill>
              <a:schemeClr val="bg1"/>
            </a:solidFill>
          </a:endParaRPr>
        </a:p>
      </dgm:t>
    </dgm:pt>
    <dgm:pt modelId="{E9A2C6F0-7639-4913-9449-DDA05569EBC6}" type="pres">
      <dgm:prSet presAssocID="{E6E123A9-BF48-4981-80DC-B0C7E3655269}" presName="Name0" presStyleCnt="0">
        <dgm:presLayoutVars>
          <dgm:chMax val="7"/>
          <dgm:chPref val="7"/>
          <dgm:dir/>
        </dgm:presLayoutVars>
      </dgm:prSet>
      <dgm:spPr/>
      <dgm:t>
        <a:bodyPr/>
        <a:lstStyle/>
        <a:p>
          <a:endParaRPr lang="en-US"/>
        </a:p>
      </dgm:t>
    </dgm:pt>
    <dgm:pt modelId="{E2E0DF46-AE35-41D6-AD48-4618CC9F83B5}" type="pres">
      <dgm:prSet presAssocID="{E6E123A9-BF48-4981-80DC-B0C7E3655269}" presName="Name1" presStyleCnt="0"/>
      <dgm:spPr/>
    </dgm:pt>
    <dgm:pt modelId="{660FCDEE-6F17-478E-A5CF-854D90B55500}" type="pres">
      <dgm:prSet presAssocID="{E6E123A9-BF48-4981-80DC-B0C7E3655269}" presName="cycle" presStyleCnt="0"/>
      <dgm:spPr/>
    </dgm:pt>
    <dgm:pt modelId="{9B3F8B6C-C76D-4CA6-87CA-3D2DFEE503E6}" type="pres">
      <dgm:prSet presAssocID="{E6E123A9-BF48-4981-80DC-B0C7E3655269}" presName="srcNode" presStyleLbl="node1" presStyleIdx="0" presStyleCnt="3"/>
      <dgm:spPr/>
    </dgm:pt>
    <dgm:pt modelId="{0C7C9355-BA7C-49BF-8AA9-88DB7738BCC3}" type="pres">
      <dgm:prSet presAssocID="{E6E123A9-BF48-4981-80DC-B0C7E3655269}" presName="conn" presStyleLbl="parChTrans1D2" presStyleIdx="0" presStyleCnt="1"/>
      <dgm:spPr/>
      <dgm:t>
        <a:bodyPr/>
        <a:lstStyle/>
        <a:p>
          <a:endParaRPr lang="en-US"/>
        </a:p>
      </dgm:t>
    </dgm:pt>
    <dgm:pt modelId="{F4C965FC-19C0-4671-BA97-76718FB28337}" type="pres">
      <dgm:prSet presAssocID="{E6E123A9-BF48-4981-80DC-B0C7E3655269}" presName="extraNode" presStyleLbl="node1" presStyleIdx="0" presStyleCnt="3"/>
      <dgm:spPr/>
    </dgm:pt>
    <dgm:pt modelId="{66B97C5D-3C8A-4732-8B5B-D068C947E220}" type="pres">
      <dgm:prSet presAssocID="{E6E123A9-BF48-4981-80DC-B0C7E3655269}" presName="dstNode" presStyleLbl="node1" presStyleIdx="0" presStyleCnt="3"/>
      <dgm:spPr/>
    </dgm:pt>
    <dgm:pt modelId="{B8445C25-5FAD-4BC5-B7EF-86786708131A}" type="pres">
      <dgm:prSet presAssocID="{E4433C77-F684-410D-ACCE-E76506DF3BD1}" presName="text_1" presStyleLbl="node1" presStyleIdx="0" presStyleCnt="3">
        <dgm:presLayoutVars>
          <dgm:bulletEnabled val="1"/>
        </dgm:presLayoutVars>
      </dgm:prSet>
      <dgm:spPr/>
      <dgm:t>
        <a:bodyPr/>
        <a:lstStyle/>
        <a:p>
          <a:endParaRPr lang="en-US"/>
        </a:p>
      </dgm:t>
    </dgm:pt>
    <dgm:pt modelId="{DB50A87D-3DAB-4471-A8A5-68994EFB1199}" type="pres">
      <dgm:prSet presAssocID="{E4433C77-F684-410D-ACCE-E76506DF3BD1}" presName="accent_1" presStyleCnt="0"/>
      <dgm:spPr/>
    </dgm:pt>
    <dgm:pt modelId="{072941CF-DF74-4415-9EA0-207AF53B0374}" type="pres">
      <dgm:prSet presAssocID="{E4433C77-F684-410D-ACCE-E76506DF3BD1}" presName="accentRepeatNode" presStyleLbl="solidFgAcc1" presStyleIdx="0" presStyleCnt="3"/>
      <dgm:spPr/>
    </dgm:pt>
    <dgm:pt modelId="{7F02968A-8655-4E30-9866-CFC62DAF7A71}" type="pres">
      <dgm:prSet presAssocID="{0B3EC2D2-6279-47BC-B721-7786605DC048}" presName="text_2" presStyleLbl="node1" presStyleIdx="1" presStyleCnt="3">
        <dgm:presLayoutVars>
          <dgm:bulletEnabled val="1"/>
        </dgm:presLayoutVars>
      </dgm:prSet>
      <dgm:spPr/>
      <dgm:t>
        <a:bodyPr/>
        <a:lstStyle/>
        <a:p>
          <a:endParaRPr lang="en-US"/>
        </a:p>
      </dgm:t>
    </dgm:pt>
    <dgm:pt modelId="{510CFC00-344D-492F-AB84-9B5C897321B7}" type="pres">
      <dgm:prSet presAssocID="{0B3EC2D2-6279-47BC-B721-7786605DC048}" presName="accent_2" presStyleCnt="0"/>
      <dgm:spPr/>
    </dgm:pt>
    <dgm:pt modelId="{F9C922BE-CCC9-49DB-8308-A91F6D8D70B0}" type="pres">
      <dgm:prSet presAssocID="{0B3EC2D2-6279-47BC-B721-7786605DC048}" presName="accentRepeatNode" presStyleLbl="solidFgAcc1" presStyleIdx="1" presStyleCnt="3"/>
      <dgm:spPr/>
    </dgm:pt>
    <dgm:pt modelId="{A83A9B7C-741F-4436-B3AF-62811F3E7D85}" type="pres">
      <dgm:prSet presAssocID="{DCABEAA5-3513-4F05-96E5-50AFACC30E41}" presName="text_3" presStyleLbl="node1" presStyleIdx="2" presStyleCnt="3">
        <dgm:presLayoutVars>
          <dgm:bulletEnabled val="1"/>
        </dgm:presLayoutVars>
      </dgm:prSet>
      <dgm:spPr/>
      <dgm:t>
        <a:bodyPr/>
        <a:lstStyle/>
        <a:p>
          <a:endParaRPr lang="en-US"/>
        </a:p>
      </dgm:t>
    </dgm:pt>
    <dgm:pt modelId="{63378F25-5C48-4017-BDBB-5A36C861841E}" type="pres">
      <dgm:prSet presAssocID="{DCABEAA5-3513-4F05-96E5-50AFACC30E41}" presName="accent_3" presStyleCnt="0"/>
      <dgm:spPr/>
    </dgm:pt>
    <dgm:pt modelId="{BB06C917-CF05-4DC3-A0DE-D31732D96A6B}" type="pres">
      <dgm:prSet presAssocID="{DCABEAA5-3513-4F05-96E5-50AFACC30E41}" presName="accentRepeatNode" presStyleLbl="solidFgAcc1" presStyleIdx="2" presStyleCnt="3"/>
      <dgm:spPr/>
    </dgm:pt>
  </dgm:ptLst>
  <dgm:cxnLst>
    <dgm:cxn modelId="{74E7B191-76C6-4408-8EC2-1C8683EDE213}" type="presOf" srcId="{E4433C77-F684-410D-ACCE-E76506DF3BD1}" destId="{B8445C25-5FAD-4BC5-B7EF-86786708131A}" srcOrd="0" destOrd="0" presId="urn:microsoft.com/office/officeart/2008/layout/VerticalCurvedList"/>
    <dgm:cxn modelId="{8607D035-57CF-4D66-B187-020164F9FB5B}" type="presOf" srcId="{294DA63A-C2FF-4EF1-85A1-DC5B64E8715A}" destId="{0C7C9355-BA7C-49BF-8AA9-88DB7738BCC3}" srcOrd="0" destOrd="0" presId="urn:microsoft.com/office/officeart/2008/layout/VerticalCurvedList"/>
    <dgm:cxn modelId="{32C440BB-F45C-4D5F-8E27-46966326CB7F}" type="presOf" srcId="{0B3EC2D2-6279-47BC-B721-7786605DC048}" destId="{7F02968A-8655-4E30-9866-CFC62DAF7A71}" srcOrd="0" destOrd="0" presId="urn:microsoft.com/office/officeart/2008/layout/VerticalCurvedList"/>
    <dgm:cxn modelId="{F00BE343-CAA8-4FAB-96A8-5CD89ED77E31}" srcId="{E6E123A9-BF48-4981-80DC-B0C7E3655269}" destId="{0B3EC2D2-6279-47BC-B721-7786605DC048}" srcOrd="1" destOrd="0" parTransId="{2E951413-D03B-4C1B-B280-9D059D903746}" sibTransId="{702763B1-AB4B-477A-ADBC-500D3962029D}"/>
    <dgm:cxn modelId="{314FDCE7-82E8-404B-A569-47482AB7A042}" type="presOf" srcId="{DCABEAA5-3513-4F05-96E5-50AFACC30E41}" destId="{A83A9B7C-741F-4436-B3AF-62811F3E7D85}" srcOrd="0" destOrd="0" presId="urn:microsoft.com/office/officeart/2008/layout/VerticalCurvedList"/>
    <dgm:cxn modelId="{85C405B5-4D13-44DA-8F8F-99AAE22DC230}" srcId="{E6E123A9-BF48-4981-80DC-B0C7E3655269}" destId="{DCABEAA5-3513-4F05-96E5-50AFACC30E41}" srcOrd="2" destOrd="0" parTransId="{2C4F52D3-B4EA-4C0B-AB9C-4B60D5E1CED6}" sibTransId="{373A7AFD-BE1A-450D-930D-412087181C49}"/>
    <dgm:cxn modelId="{A51EE52D-1DE1-4BBA-B4F6-184991350719}" srcId="{E6E123A9-BF48-4981-80DC-B0C7E3655269}" destId="{E4433C77-F684-410D-ACCE-E76506DF3BD1}" srcOrd="0" destOrd="0" parTransId="{672E1971-3E71-41A9-8624-9B06B23482B3}" sibTransId="{294DA63A-C2FF-4EF1-85A1-DC5B64E8715A}"/>
    <dgm:cxn modelId="{496C8915-9776-402F-8D87-D6C7DD3C3EC1}" type="presOf" srcId="{E6E123A9-BF48-4981-80DC-B0C7E3655269}" destId="{E9A2C6F0-7639-4913-9449-DDA05569EBC6}" srcOrd="0" destOrd="0" presId="urn:microsoft.com/office/officeart/2008/layout/VerticalCurvedList"/>
    <dgm:cxn modelId="{5798195A-484B-4206-8802-2BBB833E92E4}" type="presParOf" srcId="{E9A2C6F0-7639-4913-9449-DDA05569EBC6}" destId="{E2E0DF46-AE35-41D6-AD48-4618CC9F83B5}" srcOrd="0" destOrd="0" presId="urn:microsoft.com/office/officeart/2008/layout/VerticalCurvedList"/>
    <dgm:cxn modelId="{739C948B-2C6B-48B4-9575-20AB6D6FE30E}" type="presParOf" srcId="{E2E0DF46-AE35-41D6-AD48-4618CC9F83B5}" destId="{660FCDEE-6F17-478E-A5CF-854D90B55500}" srcOrd="0" destOrd="0" presId="urn:microsoft.com/office/officeart/2008/layout/VerticalCurvedList"/>
    <dgm:cxn modelId="{01CB3E0A-BE21-49BA-9E67-F5DEBA5835F7}" type="presParOf" srcId="{660FCDEE-6F17-478E-A5CF-854D90B55500}" destId="{9B3F8B6C-C76D-4CA6-87CA-3D2DFEE503E6}" srcOrd="0" destOrd="0" presId="urn:microsoft.com/office/officeart/2008/layout/VerticalCurvedList"/>
    <dgm:cxn modelId="{5A808F66-B857-41A1-9457-759B9A694AF8}" type="presParOf" srcId="{660FCDEE-6F17-478E-A5CF-854D90B55500}" destId="{0C7C9355-BA7C-49BF-8AA9-88DB7738BCC3}" srcOrd="1" destOrd="0" presId="urn:microsoft.com/office/officeart/2008/layout/VerticalCurvedList"/>
    <dgm:cxn modelId="{7DF14FD5-BE91-4577-BF03-1D0D54118D5F}" type="presParOf" srcId="{660FCDEE-6F17-478E-A5CF-854D90B55500}" destId="{F4C965FC-19C0-4671-BA97-76718FB28337}" srcOrd="2" destOrd="0" presId="urn:microsoft.com/office/officeart/2008/layout/VerticalCurvedList"/>
    <dgm:cxn modelId="{2285F247-A974-40C1-BDC9-AC14C72FB5AE}" type="presParOf" srcId="{660FCDEE-6F17-478E-A5CF-854D90B55500}" destId="{66B97C5D-3C8A-4732-8B5B-D068C947E220}" srcOrd="3" destOrd="0" presId="urn:microsoft.com/office/officeart/2008/layout/VerticalCurvedList"/>
    <dgm:cxn modelId="{87CA56E2-70BA-4209-9DD1-DCAC275B04A5}" type="presParOf" srcId="{E2E0DF46-AE35-41D6-AD48-4618CC9F83B5}" destId="{B8445C25-5FAD-4BC5-B7EF-86786708131A}" srcOrd="1" destOrd="0" presId="urn:microsoft.com/office/officeart/2008/layout/VerticalCurvedList"/>
    <dgm:cxn modelId="{4970EF56-963B-479B-A213-3F568F8FD0B2}" type="presParOf" srcId="{E2E0DF46-AE35-41D6-AD48-4618CC9F83B5}" destId="{DB50A87D-3DAB-4471-A8A5-68994EFB1199}" srcOrd="2" destOrd="0" presId="urn:microsoft.com/office/officeart/2008/layout/VerticalCurvedList"/>
    <dgm:cxn modelId="{64EC4A1A-6B83-4FDB-A0AB-57F78D200C70}" type="presParOf" srcId="{DB50A87D-3DAB-4471-A8A5-68994EFB1199}" destId="{072941CF-DF74-4415-9EA0-207AF53B0374}" srcOrd="0" destOrd="0" presId="urn:microsoft.com/office/officeart/2008/layout/VerticalCurvedList"/>
    <dgm:cxn modelId="{5A3E8267-82A5-4CA6-9F79-190DF7A5232F}" type="presParOf" srcId="{E2E0DF46-AE35-41D6-AD48-4618CC9F83B5}" destId="{7F02968A-8655-4E30-9866-CFC62DAF7A71}" srcOrd="3" destOrd="0" presId="urn:microsoft.com/office/officeart/2008/layout/VerticalCurvedList"/>
    <dgm:cxn modelId="{FE147FB3-1616-49D0-B78F-D14B55B4FF3D}" type="presParOf" srcId="{E2E0DF46-AE35-41D6-AD48-4618CC9F83B5}" destId="{510CFC00-344D-492F-AB84-9B5C897321B7}" srcOrd="4" destOrd="0" presId="urn:microsoft.com/office/officeart/2008/layout/VerticalCurvedList"/>
    <dgm:cxn modelId="{6494A08D-5832-4E6B-B8EE-0D4566B1D9B2}" type="presParOf" srcId="{510CFC00-344D-492F-AB84-9B5C897321B7}" destId="{F9C922BE-CCC9-49DB-8308-A91F6D8D70B0}" srcOrd="0" destOrd="0" presId="urn:microsoft.com/office/officeart/2008/layout/VerticalCurvedList"/>
    <dgm:cxn modelId="{BCE899D5-A685-42DA-AFD8-3D27A646FBFB}" type="presParOf" srcId="{E2E0DF46-AE35-41D6-AD48-4618CC9F83B5}" destId="{A83A9B7C-741F-4436-B3AF-62811F3E7D85}" srcOrd="5" destOrd="0" presId="urn:microsoft.com/office/officeart/2008/layout/VerticalCurvedList"/>
    <dgm:cxn modelId="{CC7D24A0-658D-43BE-8B88-F12332C20A6B}" type="presParOf" srcId="{E2E0DF46-AE35-41D6-AD48-4618CC9F83B5}" destId="{63378F25-5C48-4017-BDBB-5A36C861841E}" srcOrd="6" destOrd="0" presId="urn:microsoft.com/office/officeart/2008/layout/VerticalCurvedList"/>
    <dgm:cxn modelId="{756319A8-C45A-40F4-AFC1-AA86551C3399}" type="presParOf" srcId="{63378F25-5C48-4017-BDBB-5A36C861841E}" destId="{BB06C917-CF05-4DC3-A0DE-D31732D96A6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133EBB-FDEF-4812-AEFB-9948FD04E8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B18C383-7263-44F7-BBB1-46542ED9EE94}">
      <dgm:prSet phldrT="[Text]" custT="1"/>
      <dgm:spPr/>
      <dgm:t>
        <a:bodyPr/>
        <a:lstStyle/>
        <a:p>
          <a:pPr algn="ctr"/>
          <a:r>
            <a:rPr lang="en-US" sz="3200" dirty="0" smtClean="0">
              <a:solidFill>
                <a:schemeClr val="bg1"/>
              </a:solidFill>
              <a:effectLst/>
              <a:latin typeface="+mn-lt"/>
              <a:ea typeface="+mn-ea"/>
              <a:cs typeface="+mn-cs"/>
            </a:rPr>
            <a:t>Avoid</a:t>
          </a:r>
          <a:endParaRPr lang="en-US" sz="3200" dirty="0">
            <a:solidFill>
              <a:schemeClr val="bg1"/>
            </a:solidFill>
          </a:endParaRPr>
        </a:p>
      </dgm:t>
    </dgm:pt>
    <dgm:pt modelId="{AA13CFDA-52AA-434D-99CB-517866D9C7FA}" type="parTrans" cxnId="{278A1484-34DB-4F2D-A7AC-D2FEA334CB5F}">
      <dgm:prSet/>
      <dgm:spPr/>
      <dgm:t>
        <a:bodyPr/>
        <a:lstStyle/>
        <a:p>
          <a:endParaRPr lang="en-US" sz="3200">
            <a:solidFill>
              <a:schemeClr val="bg1"/>
            </a:solidFill>
          </a:endParaRPr>
        </a:p>
      </dgm:t>
    </dgm:pt>
    <dgm:pt modelId="{BED15EA0-918A-45E8-960F-42747AB0A79D}" type="sibTrans" cxnId="{278A1484-34DB-4F2D-A7AC-D2FEA334CB5F}">
      <dgm:prSet/>
      <dgm:spPr/>
      <dgm:t>
        <a:bodyPr/>
        <a:lstStyle/>
        <a:p>
          <a:endParaRPr lang="en-US" sz="3200">
            <a:solidFill>
              <a:schemeClr val="bg1"/>
            </a:solidFill>
          </a:endParaRPr>
        </a:p>
      </dgm:t>
    </dgm:pt>
    <dgm:pt modelId="{AEA406DA-BD97-42E0-B831-29AA25B543A4}">
      <dgm:prSet phldrT="[Text]" custT="1"/>
      <dgm:spPr/>
      <dgm:t>
        <a:bodyPr/>
        <a:lstStyle/>
        <a:p>
          <a:pPr algn="ctr"/>
          <a:r>
            <a:rPr lang="en-US" sz="3200" dirty="0" smtClean="0">
              <a:solidFill>
                <a:schemeClr val="bg1"/>
              </a:solidFill>
              <a:effectLst/>
              <a:latin typeface="+mn-lt"/>
              <a:ea typeface="+mn-ea"/>
              <a:cs typeface="+mn-cs"/>
            </a:rPr>
            <a:t>Adapt</a:t>
          </a:r>
          <a:endParaRPr lang="en-US" sz="3200" dirty="0">
            <a:solidFill>
              <a:schemeClr val="bg1"/>
            </a:solidFill>
          </a:endParaRPr>
        </a:p>
      </dgm:t>
    </dgm:pt>
    <dgm:pt modelId="{51AE278D-926F-41E7-B39F-5A434305A635}" type="parTrans" cxnId="{487F539D-1E60-4FBC-94DF-B4DC5C1765CD}">
      <dgm:prSet/>
      <dgm:spPr/>
      <dgm:t>
        <a:bodyPr/>
        <a:lstStyle/>
        <a:p>
          <a:endParaRPr lang="en-US" sz="3200">
            <a:solidFill>
              <a:schemeClr val="bg1"/>
            </a:solidFill>
          </a:endParaRPr>
        </a:p>
      </dgm:t>
    </dgm:pt>
    <dgm:pt modelId="{3BC8D952-B43E-4BB1-9B75-3FD25B46C8EA}" type="sibTrans" cxnId="{487F539D-1E60-4FBC-94DF-B4DC5C1765CD}">
      <dgm:prSet/>
      <dgm:spPr/>
      <dgm:t>
        <a:bodyPr/>
        <a:lstStyle/>
        <a:p>
          <a:endParaRPr lang="en-US" sz="3200">
            <a:solidFill>
              <a:schemeClr val="bg1"/>
            </a:solidFill>
          </a:endParaRPr>
        </a:p>
      </dgm:t>
    </dgm:pt>
    <dgm:pt modelId="{6059A4F6-B905-478C-84DC-5DDD6198586E}">
      <dgm:prSet phldrT="[Text]" custT="1"/>
      <dgm:spPr/>
      <dgm:t>
        <a:bodyPr/>
        <a:lstStyle/>
        <a:p>
          <a:pPr algn="ctr"/>
          <a:r>
            <a:rPr lang="en-US" sz="3200" dirty="0" smtClean="0">
              <a:solidFill>
                <a:schemeClr val="bg1"/>
              </a:solidFill>
              <a:effectLst/>
              <a:latin typeface="+mn-lt"/>
              <a:ea typeface="+mn-ea"/>
              <a:cs typeface="+mn-cs"/>
            </a:rPr>
            <a:t>Alter</a:t>
          </a:r>
          <a:endParaRPr lang="en-US" sz="3200" dirty="0">
            <a:solidFill>
              <a:schemeClr val="bg1"/>
            </a:solidFill>
          </a:endParaRPr>
        </a:p>
      </dgm:t>
    </dgm:pt>
    <dgm:pt modelId="{AB924967-5137-4C9E-8CA3-F00AD3AEF6A3}" type="parTrans" cxnId="{19397F9B-717D-45CD-BA5D-21FAA2B0FBDD}">
      <dgm:prSet/>
      <dgm:spPr/>
      <dgm:t>
        <a:bodyPr/>
        <a:lstStyle/>
        <a:p>
          <a:endParaRPr lang="en-US" sz="3200">
            <a:solidFill>
              <a:schemeClr val="bg1"/>
            </a:solidFill>
          </a:endParaRPr>
        </a:p>
      </dgm:t>
    </dgm:pt>
    <dgm:pt modelId="{152F942D-0265-442B-8430-C88F850497FB}" type="sibTrans" cxnId="{19397F9B-717D-45CD-BA5D-21FAA2B0FBDD}">
      <dgm:prSet/>
      <dgm:spPr/>
      <dgm:t>
        <a:bodyPr/>
        <a:lstStyle/>
        <a:p>
          <a:endParaRPr lang="en-US" sz="3200">
            <a:solidFill>
              <a:schemeClr val="bg1"/>
            </a:solidFill>
          </a:endParaRPr>
        </a:p>
      </dgm:t>
    </dgm:pt>
    <dgm:pt modelId="{5F7DB59E-7F45-42BD-B283-6F59F1C91823}">
      <dgm:prSet custT="1"/>
      <dgm:spPr/>
      <dgm:t>
        <a:bodyPr/>
        <a:lstStyle/>
        <a:p>
          <a:pPr algn="ctr"/>
          <a:r>
            <a:rPr lang="en-US" sz="3200" dirty="0" smtClean="0"/>
            <a:t>Accept</a:t>
          </a:r>
          <a:endParaRPr lang="en-US" sz="3200" dirty="0"/>
        </a:p>
      </dgm:t>
    </dgm:pt>
    <dgm:pt modelId="{A391330B-8DA0-427B-9043-459508DE78D5}" type="parTrans" cxnId="{0D494D8B-395D-410B-A415-A704777E874A}">
      <dgm:prSet/>
      <dgm:spPr/>
      <dgm:t>
        <a:bodyPr/>
        <a:lstStyle/>
        <a:p>
          <a:endParaRPr lang="en-US"/>
        </a:p>
      </dgm:t>
    </dgm:pt>
    <dgm:pt modelId="{72F404C8-5478-456C-A0BE-950C52184953}" type="sibTrans" cxnId="{0D494D8B-395D-410B-A415-A704777E874A}">
      <dgm:prSet/>
      <dgm:spPr/>
      <dgm:t>
        <a:bodyPr/>
        <a:lstStyle/>
        <a:p>
          <a:endParaRPr lang="en-US"/>
        </a:p>
      </dgm:t>
    </dgm:pt>
    <dgm:pt modelId="{36F1796D-0DEC-4143-BED1-A703A3403F12}" type="pres">
      <dgm:prSet presAssocID="{F5133EBB-FDEF-4812-AEFB-9948FD04E893}" presName="linear" presStyleCnt="0">
        <dgm:presLayoutVars>
          <dgm:animLvl val="lvl"/>
          <dgm:resizeHandles val="exact"/>
        </dgm:presLayoutVars>
      </dgm:prSet>
      <dgm:spPr/>
      <dgm:t>
        <a:bodyPr/>
        <a:lstStyle/>
        <a:p>
          <a:endParaRPr lang="en-US"/>
        </a:p>
      </dgm:t>
    </dgm:pt>
    <dgm:pt modelId="{BE76FEF5-9769-4969-8F7E-ACFF954803A7}" type="pres">
      <dgm:prSet presAssocID="{3B18C383-7263-44F7-BBB1-46542ED9EE94}" presName="parentText" presStyleLbl="node1" presStyleIdx="0" presStyleCnt="4">
        <dgm:presLayoutVars>
          <dgm:chMax val="0"/>
          <dgm:bulletEnabled val="1"/>
        </dgm:presLayoutVars>
      </dgm:prSet>
      <dgm:spPr/>
      <dgm:t>
        <a:bodyPr/>
        <a:lstStyle/>
        <a:p>
          <a:endParaRPr lang="en-US"/>
        </a:p>
      </dgm:t>
    </dgm:pt>
    <dgm:pt modelId="{819CF91B-5B34-4F12-9168-F2EBA3547B66}" type="pres">
      <dgm:prSet presAssocID="{BED15EA0-918A-45E8-960F-42747AB0A79D}" presName="spacer" presStyleCnt="0"/>
      <dgm:spPr/>
    </dgm:pt>
    <dgm:pt modelId="{5CC769FF-839C-4CA2-964B-2F57DD9AD6E1}" type="pres">
      <dgm:prSet presAssocID="{6059A4F6-B905-478C-84DC-5DDD6198586E}" presName="parentText" presStyleLbl="node1" presStyleIdx="1" presStyleCnt="4" custLinFactNeighborX="119" custLinFactNeighborY="-69149">
        <dgm:presLayoutVars>
          <dgm:chMax val="0"/>
          <dgm:bulletEnabled val="1"/>
        </dgm:presLayoutVars>
      </dgm:prSet>
      <dgm:spPr/>
      <dgm:t>
        <a:bodyPr/>
        <a:lstStyle/>
        <a:p>
          <a:endParaRPr lang="en-US"/>
        </a:p>
      </dgm:t>
    </dgm:pt>
    <dgm:pt modelId="{1F679954-8FB5-42E1-90DE-852AAB6F2FFE}" type="pres">
      <dgm:prSet presAssocID="{152F942D-0265-442B-8430-C88F850497FB}" presName="spacer" presStyleCnt="0"/>
      <dgm:spPr/>
    </dgm:pt>
    <dgm:pt modelId="{84E7B904-49C2-4E9A-B565-FF805AACCA46}" type="pres">
      <dgm:prSet presAssocID="{AEA406DA-BD97-42E0-B831-29AA25B543A4}" presName="parentText" presStyleLbl="node1" presStyleIdx="2" presStyleCnt="4" custLinFactY="-5107" custLinFactNeighborY="-100000">
        <dgm:presLayoutVars>
          <dgm:chMax val="0"/>
          <dgm:bulletEnabled val="1"/>
        </dgm:presLayoutVars>
      </dgm:prSet>
      <dgm:spPr/>
      <dgm:t>
        <a:bodyPr/>
        <a:lstStyle/>
        <a:p>
          <a:endParaRPr lang="en-US"/>
        </a:p>
      </dgm:t>
    </dgm:pt>
    <dgm:pt modelId="{DCA688D4-5DCB-4A42-A03C-675CFB57A33E}" type="pres">
      <dgm:prSet presAssocID="{3BC8D952-B43E-4BB1-9B75-3FD25B46C8EA}" presName="spacer" presStyleCnt="0"/>
      <dgm:spPr/>
    </dgm:pt>
    <dgm:pt modelId="{AB138621-BCB6-4E65-B9C3-3BF53249C722}" type="pres">
      <dgm:prSet presAssocID="{5F7DB59E-7F45-42BD-B283-6F59F1C91823}" presName="parentText" presStyleLbl="node1" presStyleIdx="3" presStyleCnt="4" custLinFactY="-14959" custLinFactNeighborY="-100000">
        <dgm:presLayoutVars>
          <dgm:chMax val="0"/>
          <dgm:bulletEnabled val="1"/>
        </dgm:presLayoutVars>
      </dgm:prSet>
      <dgm:spPr/>
      <dgm:t>
        <a:bodyPr/>
        <a:lstStyle/>
        <a:p>
          <a:endParaRPr lang="en-US"/>
        </a:p>
      </dgm:t>
    </dgm:pt>
  </dgm:ptLst>
  <dgm:cxnLst>
    <dgm:cxn modelId="{A03EF5C1-774B-48A5-AE68-46824298ABA8}" type="presOf" srcId="{AEA406DA-BD97-42E0-B831-29AA25B543A4}" destId="{84E7B904-49C2-4E9A-B565-FF805AACCA46}" srcOrd="0" destOrd="0" presId="urn:microsoft.com/office/officeart/2005/8/layout/vList2"/>
    <dgm:cxn modelId="{487F539D-1E60-4FBC-94DF-B4DC5C1765CD}" srcId="{F5133EBB-FDEF-4812-AEFB-9948FD04E893}" destId="{AEA406DA-BD97-42E0-B831-29AA25B543A4}" srcOrd="2" destOrd="0" parTransId="{51AE278D-926F-41E7-B39F-5A434305A635}" sibTransId="{3BC8D952-B43E-4BB1-9B75-3FD25B46C8EA}"/>
    <dgm:cxn modelId="{054C196B-6FE4-47AF-AB2B-87AF68FC8404}" type="presOf" srcId="{5F7DB59E-7F45-42BD-B283-6F59F1C91823}" destId="{AB138621-BCB6-4E65-B9C3-3BF53249C722}" srcOrd="0" destOrd="0" presId="urn:microsoft.com/office/officeart/2005/8/layout/vList2"/>
    <dgm:cxn modelId="{0D494D8B-395D-410B-A415-A704777E874A}" srcId="{F5133EBB-FDEF-4812-AEFB-9948FD04E893}" destId="{5F7DB59E-7F45-42BD-B283-6F59F1C91823}" srcOrd="3" destOrd="0" parTransId="{A391330B-8DA0-427B-9043-459508DE78D5}" sibTransId="{72F404C8-5478-456C-A0BE-950C52184953}"/>
    <dgm:cxn modelId="{9BA3075E-AA60-4B14-BFC2-D9C3D472C3AF}" type="presOf" srcId="{6059A4F6-B905-478C-84DC-5DDD6198586E}" destId="{5CC769FF-839C-4CA2-964B-2F57DD9AD6E1}" srcOrd="0" destOrd="0" presId="urn:microsoft.com/office/officeart/2005/8/layout/vList2"/>
    <dgm:cxn modelId="{A2525C00-7B67-451E-ABD3-3E2CBDE16178}" type="presOf" srcId="{F5133EBB-FDEF-4812-AEFB-9948FD04E893}" destId="{36F1796D-0DEC-4143-BED1-A703A3403F12}" srcOrd="0" destOrd="0" presId="urn:microsoft.com/office/officeart/2005/8/layout/vList2"/>
    <dgm:cxn modelId="{19397F9B-717D-45CD-BA5D-21FAA2B0FBDD}" srcId="{F5133EBB-FDEF-4812-AEFB-9948FD04E893}" destId="{6059A4F6-B905-478C-84DC-5DDD6198586E}" srcOrd="1" destOrd="0" parTransId="{AB924967-5137-4C9E-8CA3-F00AD3AEF6A3}" sibTransId="{152F942D-0265-442B-8430-C88F850497FB}"/>
    <dgm:cxn modelId="{4728A229-E28A-4949-83EC-7CB9A9182116}" type="presOf" srcId="{3B18C383-7263-44F7-BBB1-46542ED9EE94}" destId="{BE76FEF5-9769-4969-8F7E-ACFF954803A7}" srcOrd="0" destOrd="0" presId="urn:microsoft.com/office/officeart/2005/8/layout/vList2"/>
    <dgm:cxn modelId="{278A1484-34DB-4F2D-A7AC-D2FEA334CB5F}" srcId="{F5133EBB-FDEF-4812-AEFB-9948FD04E893}" destId="{3B18C383-7263-44F7-BBB1-46542ED9EE94}" srcOrd="0" destOrd="0" parTransId="{AA13CFDA-52AA-434D-99CB-517866D9C7FA}" sibTransId="{BED15EA0-918A-45E8-960F-42747AB0A79D}"/>
    <dgm:cxn modelId="{6C28FE8D-E1B1-45B9-AF6D-1496E81E6665}" type="presParOf" srcId="{36F1796D-0DEC-4143-BED1-A703A3403F12}" destId="{BE76FEF5-9769-4969-8F7E-ACFF954803A7}" srcOrd="0" destOrd="0" presId="urn:microsoft.com/office/officeart/2005/8/layout/vList2"/>
    <dgm:cxn modelId="{C11B3FA6-659E-4C5E-B541-794ED2743406}" type="presParOf" srcId="{36F1796D-0DEC-4143-BED1-A703A3403F12}" destId="{819CF91B-5B34-4F12-9168-F2EBA3547B66}" srcOrd="1" destOrd="0" presId="urn:microsoft.com/office/officeart/2005/8/layout/vList2"/>
    <dgm:cxn modelId="{84141FAF-F490-4472-BE17-C81F7E848E89}" type="presParOf" srcId="{36F1796D-0DEC-4143-BED1-A703A3403F12}" destId="{5CC769FF-839C-4CA2-964B-2F57DD9AD6E1}" srcOrd="2" destOrd="0" presId="urn:microsoft.com/office/officeart/2005/8/layout/vList2"/>
    <dgm:cxn modelId="{D9B51FD0-7B82-491F-B571-32FF465BB451}" type="presParOf" srcId="{36F1796D-0DEC-4143-BED1-A703A3403F12}" destId="{1F679954-8FB5-42E1-90DE-852AAB6F2FFE}" srcOrd="3" destOrd="0" presId="urn:microsoft.com/office/officeart/2005/8/layout/vList2"/>
    <dgm:cxn modelId="{BCB564AC-6058-4AB3-B7FB-73D11E55F6B4}" type="presParOf" srcId="{36F1796D-0DEC-4143-BED1-A703A3403F12}" destId="{84E7B904-49C2-4E9A-B565-FF805AACCA46}" srcOrd="4" destOrd="0" presId="urn:microsoft.com/office/officeart/2005/8/layout/vList2"/>
    <dgm:cxn modelId="{572D1981-9B4A-426E-ABE3-DD611171607E}" type="presParOf" srcId="{36F1796D-0DEC-4143-BED1-A703A3403F12}" destId="{DCA688D4-5DCB-4A42-A03C-675CFB57A33E}" srcOrd="5" destOrd="0" presId="urn:microsoft.com/office/officeart/2005/8/layout/vList2"/>
    <dgm:cxn modelId="{3663619A-DA40-4259-9CB1-7F93942613B7}" type="presParOf" srcId="{36F1796D-0DEC-4143-BED1-A703A3403F12}" destId="{AB138621-BCB6-4E65-B9C3-3BF53249C72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A78175E-15B9-48C3-8FE9-C051498400D2}"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C29CA598-28EB-46AD-932E-DEC2C9340B56}">
      <dgm:prSet phldrT="[Text]" custT="1"/>
      <dgm:spPr/>
      <dgm:t>
        <a:bodyPr/>
        <a:lstStyle/>
        <a:p>
          <a:pPr algn="l"/>
          <a:r>
            <a:rPr lang="en-US" sz="3200" dirty="0" smtClean="0">
              <a:solidFill>
                <a:schemeClr val="tx1"/>
              </a:solidFill>
              <a:effectLst/>
              <a:latin typeface="+mn-lt"/>
              <a:ea typeface="+mn-ea"/>
              <a:cs typeface="+mn-cs"/>
            </a:rPr>
            <a:t>Goals are more definite &amp; long-term</a:t>
          </a:r>
          <a:endParaRPr lang="en-US" sz="3200" b="0" dirty="0"/>
        </a:p>
      </dgm:t>
    </dgm:pt>
    <dgm:pt modelId="{F7A97EE6-763C-46EB-8965-70F63A18D4B1}" type="parTrans" cxnId="{467AD865-B145-4D30-B9BC-B6D58F5E6E19}">
      <dgm:prSet/>
      <dgm:spPr/>
      <dgm:t>
        <a:bodyPr/>
        <a:lstStyle/>
        <a:p>
          <a:endParaRPr lang="en-US" sz="3200"/>
        </a:p>
      </dgm:t>
    </dgm:pt>
    <dgm:pt modelId="{A20C2895-0E2B-4B67-A2BE-B64AA7414445}" type="sibTrans" cxnId="{467AD865-B145-4D30-B9BC-B6D58F5E6E19}">
      <dgm:prSet/>
      <dgm:spPr/>
      <dgm:t>
        <a:bodyPr/>
        <a:lstStyle/>
        <a:p>
          <a:endParaRPr lang="en-US" sz="3200"/>
        </a:p>
      </dgm:t>
    </dgm:pt>
    <dgm:pt modelId="{3AA66E30-0C7E-49C5-B773-645EFD0C63DE}">
      <dgm:prSet phldrT="[Text]" custT="1"/>
      <dgm:spPr/>
      <dgm:t>
        <a:bodyPr/>
        <a:lstStyle/>
        <a:p>
          <a:pPr algn="l"/>
          <a:r>
            <a:rPr lang="en-US" sz="3200" dirty="0" smtClean="0">
              <a:solidFill>
                <a:schemeClr val="tx1"/>
              </a:solidFill>
              <a:effectLst/>
              <a:latin typeface="+mn-lt"/>
              <a:ea typeface="+mn-ea"/>
              <a:cs typeface="+mn-cs"/>
            </a:rPr>
            <a:t>Morale and emotional support</a:t>
          </a:r>
          <a:endParaRPr lang="en-US" sz="3200" b="0" dirty="0"/>
        </a:p>
      </dgm:t>
    </dgm:pt>
    <dgm:pt modelId="{CD79A752-50D1-4D40-A879-B15A4CD4ED5E}" type="parTrans" cxnId="{C920090B-CA5C-4F6C-B35A-C3777AAB62E8}">
      <dgm:prSet/>
      <dgm:spPr/>
      <dgm:t>
        <a:bodyPr/>
        <a:lstStyle/>
        <a:p>
          <a:endParaRPr lang="en-US" sz="3200"/>
        </a:p>
      </dgm:t>
    </dgm:pt>
    <dgm:pt modelId="{7136EC61-FB2F-4D1F-AA40-A952CE18C8B2}" type="sibTrans" cxnId="{C920090B-CA5C-4F6C-B35A-C3777AAB62E8}">
      <dgm:prSet/>
      <dgm:spPr/>
      <dgm:t>
        <a:bodyPr/>
        <a:lstStyle/>
        <a:p>
          <a:endParaRPr lang="en-US" sz="3200"/>
        </a:p>
      </dgm:t>
    </dgm:pt>
    <dgm:pt modelId="{28AE4FA6-1682-4A77-BDAB-808C94585219}">
      <dgm:prSet phldrT="[Text]" custT="1"/>
      <dgm:spPr/>
      <dgm:t>
        <a:bodyPr/>
        <a:lstStyle/>
        <a:p>
          <a:pPr algn="l"/>
          <a:r>
            <a:rPr lang="en-US" sz="3200" dirty="0" smtClean="0">
              <a:solidFill>
                <a:schemeClr val="tx1"/>
              </a:solidFill>
              <a:effectLst/>
              <a:latin typeface="+mn-lt"/>
              <a:ea typeface="+mn-ea"/>
              <a:cs typeface="+mn-cs"/>
            </a:rPr>
            <a:t>Assistance when stuck </a:t>
          </a:r>
          <a:endParaRPr lang="en-US" sz="3200" b="0" dirty="0"/>
        </a:p>
      </dgm:t>
    </dgm:pt>
    <dgm:pt modelId="{2748B653-6598-4863-A4FF-2B51634F8B6C}" type="parTrans" cxnId="{1908501D-6241-4FA5-9620-9E4B67B8011D}">
      <dgm:prSet/>
      <dgm:spPr/>
      <dgm:t>
        <a:bodyPr/>
        <a:lstStyle/>
        <a:p>
          <a:endParaRPr lang="en-US" sz="3200"/>
        </a:p>
      </dgm:t>
    </dgm:pt>
    <dgm:pt modelId="{CDA50D58-B372-49FB-9367-705D29C50EE7}" type="sibTrans" cxnId="{1908501D-6241-4FA5-9620-9E4B67B8011D}">
      <dgm:prSet/>
      <dgm:spPr/>
      <dgm:t>
        <a:bodyPr/>
        <a:lstStyle/>
        <a:p>
          <a:endParaRPr lang="en-US" sz="3200"/>
        </a:p>
      </dgm:t>
    </dgm:pt>
    <dgm:pt modelId="{38415CA4-C091-4381-BD83-B1157CEA0448}" type="pres">
      <dgm:prSet presAssocID="{8A78175E-15B9-48C3-8FE9-C051498400D2}" presName="Name0" presStyleCnt="0">
        <dgm:presLayoutVars>
          <dgm:chMax val="7"/>
          <dgm:dir/>
          <dgm:animLvl val="lvl"/>
          <dgm:resizeHandles val="exact"/>
        </dgm:presLayoutVars>
      </dgm:prSet>
      <dgm:spPr/>
      <dgm:t>
        <a:bodyPr/>
        <a:lstStyle/>
        <a:p>
          <a:endParaRPr lang="en-US"/>
        </a:p>
      </dgm:t>
    </dgm:pt>
    <dgm:pt modelId="{FD7AC32D-83EB-4272-AB63-0A0575CEE804}" type="pres">
      <dgm:prSet presAssocID="{C29CA598-28EB-46AD-932E-DEC2C9340B56}" presName="circle1" presStyleLbl="node1" presStyleIdx="0" presStyleCnt="3"/>
      <dgm:spPr/>
    </dgm:pt>
    <dgm:pt modelId="{2F30D3B3-473E-494D-893B-44BBB922A232}" type="pres">
      <dgm:prSet presAssocID="{C29CA598-28EB-46AD-932E-DEC2C9340B56}" presName="space" presStyleCnt="0"/>
      <dgm:spPr/>
    </dgm:pt>
    <dgm:pt modelId="{A548A939-E93C-4F5E-B044-CB8B9E12BE9E}" type="pres">
      <dgm:prSet presAssocID="{C29CA598-28EB-46AD-932E-DEC2C9340B56}" presName="rect1" presStyleLbl="alignAcc1" presStyleIdx="0" presStyleCnt="3" custLinFactNeighborX="91"/>
      <dgm:spPr/>
      <dgm:t>
        <a:bodyPr/>
        <a:lstStyle/>
        <a:p>
          <a:endParaRPr lang="en-US"/>
        </a:p>
      </dgm:t>
    </dgm:pt>
    <dgm:pt modelId="{FCC36827-61A6-4C69-BF3D-AA6226890CD6}" type="pres">
      <dgm:prSet presAssocID="{3AA66E30-0C7E-49C5-B773-645EFD0C63DE}" presName="vertSpace2" presStyleLbl="node1" presStyleIdx="0" presStyleCnt="3"/>
      <dgm:spPr/>
    </dgm:pt>
    <dgm:pt modelId="{D2BE661D-0AB9-400E-931E-76E1F90AC171}" type="pres">
      <dgm:prSet presAssocID="{3AA66E30-0C7E-49C5-B773-645EFD0C63DE}" presName="circle2" presStyleLbl="node1" presStyleIdx="1" presStyleCnt="3"/>
      <dgm:spPr/>
    </dgm:pt>
    <dgm:pt modelId="{816258F5-1E0B-4FB7-ABBA-A8E438690550}" type="pres">
      <dgm:prSet presAssocID="{3AA66E30-0C7E-49C5-B773-645EFD0C63DE}" presName="rect2" presStyleLbl="alignAcc1" presStyleIdx="1" presStyleCnt="3"/>
      <dgm:spPr/>
      <dgm:t>
        <a:bodyPr/>
        <a:lstStyle/>
        <a:p>
          <a:endParaRPr lang="en-US"/>
        </a:p>
      </dgm:t>
    </dgm:pt>
    <dgm:pt modelId="{4A2D696C-00B6-4D5D-976F-08A85E9D0750}" type="pres">
      <dgm:prSet presAssocID="{28AE4FA6-1682-4A77-BDAB-808C94585219}" presName="vertSpace3" presStyleLbl="node1" presStyleIdx="1" presStyleCnt="3"/>
      <dgm:spPr/>
    </dgm:pt>
    <dgm:pt modelId="{1F576CEE-676C-4B36-964D-B6B3E3DF25D5}" type="pres">
      <dgm:prSet presAssocID="{28AE4FA6-1682-4A77-BDAB-808C94585219}" presName="circle3" presStyleLbl="node1" presStyleIdx="2" presStyleCnt="3"/>
      <dgm:spPr/>
    </dgm:pt>
    <dgm:pt modelId="{7BCD31EC-824D-44A6-A53A-C83883700059}" type="pres">
      <dgm:prSet presAssocID="{28AE4FA6-1682-4A77-BDAB-808C94585219}" presName="rect3" presStyleLbl="alignAcc1" presStyleIdx="2" presStyleCnt="3"/>
      <dgm:spPr/>
      <dgm:t>
        <a:bodyPr/>
        <a:lstStyle/>
        <a:p>
          <a:endParaRPr lang="en-US"/>
        </a:p>
      </dgm:t>
    </dgm:pt>
    <dgm:pt modelId="{50D6F355-016F-4AEC-910C-CFD327192D10}" type="pres">
      <dgm:prSet presAssocID="{C29CA598-28EB-46AD-932E-DEC2C9340B56}" presName="rect1ParTxNoCh" presStyleLbl="alignAcc1" presStyleIdx="2" presStyleCnt="3">
        <dgm:presLayoutVars>
          <dgm:chMax val="1"/>
          <dgm:bulletEnabled val="1"/>
        </dgm:presLayoutVars>
      </dgm:prSet>
      <dgm:spPr/>
      <dgm:t>
        <a:bodyPr/>
        <a:lstStyle/>
        <a:p>
          <a:endParaRPr lang="en-US"/>
        </a:p>
      </dgm:t>
    </dgm:pt>
    <dgm:pt modelId="{47ED5EB1-7E24-481E-91BD-775CC1FF028A}" type="pres">
      <dgm:prSet presAssocID="{3AA66E30-0C7E-49C5-B773-645EFD0C63DE}" presName="rect2ParTxNoCh" presStyleLbl="alignAcc1" presStyleIdx="2" presStyleCnt="3">
        <dgm:presLayoutVars>
          <dgm:chMax val="1"/>
          <dgm:bulletEnabled val="1"/>
        </dgm:presLayoutVars>
      </dgm:prSet>
      <dgm:spPr/>
      <dgm:t>
        <a:bodyPr/>
        <a:lstStyle/>
        <a:p>
          <a:endParaRPr lang="en-US"/>
        </a:p>
      </dgm:t>
    </dgm:pt>
    <dgm:pt modelId="{30576A65-A178-43E2-A75B-3D0CAD545CDA}" type="pres">
      <dgm:prSet presAssocID="{28AE4FA6-1682-4A77-BDAB-808C94585219}" presName="rect3ParTxNoCh" presStyleLbl="alignAcc1" presStyleIdx="2" presStyleCnt="3">
        <dgm:presLayoutVars>
          <dgm:chMax val="1"/>
          <dgm:bulletEnabled val="1"/>
        </dgm:presLayoutVars>
      </dgm:prSet>
      <dgm:spPr/>
      <dgm:t>
        <a:bodyPr/>
        <a:lstStyle/>
        <a:p>
          <a:endParaRPr lang="en-US"/>
        </a:p>
      </dgm:t>
    </dgm:pt>
  </dgm:ptLst>
  <dgm:cxnLst>
    <dgm:cxn modelId="{1908501D-6241-4FA5-9620-9E4B67B8011D}" srcId="{8A78175E-15B9-48C3-8FE9-C051498400D2}" destId="{28AE4FA6-1682-4A77-BDAB-808C94585219}" srcOrd="2" destOrd="0" parTransId="{2748B653-6598-4863-A4FF-2B51634F8B6C}" sibTransId="{CDA50D58-B372-49FB-9367-705D29C50EE7}"/>
    <dgm:cxn modelId="{8487CF51-74DE-4E90-8B02-F69415DA67BE}" type="presOf" srcId="{3AA66E30-0C7E-49C5-B773-645EFD0C63DE}" destId="{47ED5EB1-7E24-481E-91BD-775CC1FF028A}" srcOrd="1" destOrd="0" presId="urn:microsoft.com/office/officeart/2005/8/layout/target3"/>
    <dgm:cxn modelId="{C920090B-CA5C-4F6C-B35A-C3777AAB62E8}" srcId="{8A78175E-15B9-48C3-8FE9-C051498400D2}" destId="{3AA66E30-0C7E-49C5-B773-645EFD0C63DE}" srcOrd="1" destOrd="0" parTransId="{CD79A752-50D1-4D40-A879-B15A4CD4ED5E}" sibTransId="{7136EC61-FB2F-4D1F-AA40-A952CE18C8B2}"/>
    <dgm:cxn modelId="{E3B1FCA9-F396-4800-B51E-A5E8CDF8C7A8}" type="presOf" srcId="{28AE4FA6-1682-4A77-BDAB-808C94585219}" destId="{7BCD31EC-824D-44A6-A53A-C83883700059}" srcOrd="0" destOrd="0" presId="urn:microsoft.com/office/officeart/2005/8/layout/target3"/>
    <dgm:cxn modelId="{508E46C2-BD96-4875-9392-488C2213BA6A}" type="presOf" srcId="{C29CA598-28EB-46AD-932E-DEC2C9340B56}" destId="{50D6F355-016F-4AEC-910C-CFD327192D10}" srcOrd="1" destOrd="0" presId="urn:microsoft.com/office/officeart/2005/8/layout/target3"/>
    <dgm:cxn modelId="{2936DABA-C7F9-4716-A0FF-B240319CC444}" type="presOf" srcId="{28AE4FA6-1682-4A77-BDAB-808C94585219}" destId="{30576A65-A178-43E2-A75B-3D0CAD545CDA}" srcOrd="1" destOrd="0" presId="urn:microsoft.com/office/officeart/2005/8/layout/target3"/>
    <dgm:cxn modelId="{467AD865-B145-4D30-B9BC-B6D58F5E6E19}" srcId="{8A78175E-15B9-48C3-8FE9-C051498400D2}" destId="{C29CA598-28EB-46AD-932E-DEC2C9340B56}" srcOrd="0" destOrd="0" parTransId="{F7A97EE6-763C-46EB-8965-70F63A18D4B1}" sibTransId="{A20C2895-0E2B-4B67-A2BE-B64AA7414445}"/>
    <dgm:cxn modelId="{F732478F-DFF8-40BF-A74E-0BF7625541E3}" type="presOf" srcId="{C29CA598-28EB-46AD-932E-DEC2C9340B56}" destId="{A548A939-E93C-4F5E-B044-CB8B9E12BE9E}" srcOrd="0" destOrd="0" presId="urn:microsoft.com/office/officeart/2005/8/layout/target3"/>
    <dgm:cxn modelId="{1B9E3519-CFEA-4CE9-92D8-DAB543C68080}" type="presOf" srcId="{3AA66E30-0C7E-49C5-B773-645EFD0C63DE}" destId="{816258F5-1E0B-4FB7-ABBA-A8E438690550}" srcOrd="0" destOrd="0" presId="urn:microsoft.com/office/officeart/2005/8/layout/target3"/>
    <dgm:cxn modelId="{97FBA0B2-2FE0-402A-BB18-228526BD537F}" type="presOf" srcId="{8A78175E-15B9-48C3-8FE9-C051498400D2}" destId="{38415CA4-C091-4381-BD83-B1157CEA0448}" srcOrd="0" destOrd="0" presId="urn:microsoft.com/office/officeart/2005/8/layout/target3"/>
    <dgm:cxn modelId="{A957C17B-C304-4F58-B8E2-F21BC261D76F}" type="presParOf" srcId="{38415CA4-C091-4381-BD83-B1157CEA0448}" destId="{FD7AC32D-83EB-4272-AB63-0A0575CEE804}" srcOrd="0" destOrd="0" presId="urn:microsoft.com/office/officeart/2005/8/layout/target3"/>
    <dgm:cxn modelId="{AFCF8693-B4CE-426B-B79A-79E7C1828EE0}" type="presParOf" srcId="{38415CA4-C091-4381-BD83-B1157CEA0448}" destId="{2F30D3B3-473E-494D-893B-44BBB922A232}" srcOrd="1" destOrd="0" presId="urn:microsoft.com/office/officeart/2005/8/layout/target3"/>
    <dgm:cxn modelId="{C23F9523-7608-4011-A58E-FFEFA6743FCA}" type="presParOf" srcId="{38415CA4-C091-4381-BD83-B1157CEA0448}" destId="{A548A939-E93C-4F5E-B044-CB8B9E12BE9E}" srcOrd="2" destOrd="0" presId="urn:microsoft.com/office/officeart/2005/8/layout/target3"/>
    <dgm:cxn modelId="{5C96F338-091D-467A-8AC2-2A9948E40A1F}" type="presParOf" srcId="{38415CA4-C091-4381-BD83-B1157CEA0448}" destId="{FCC36827-61A6-4C69-BF3D-AA6226890CD6}" srcOrd="3" destOrd="0" presId="urn:microsoft.com/office/officeart/2005/8/layout/target3"/>
    <dgm:cxn modelId="{90CCC952-7FF8-4100-93F5-D80D4140234F}" type="presParOf" srcId="{38415CA4-C091-4381-BD83-B1157CEA0448}" destId="{D2BE661D-0AB9-400E-931E-76E1F90AC171}" srcOrd="4" destOrd="0" presId="urn:microsoft.com/office/officeart/2005/8/layout/target3"/>
    <dgm:cxn modelId="{5C19A1A1-399C-46AC-B2D5-CE925B1169DE}" type="presParOf" srcId="{38415CA4-C091-4381-BD83-B1157CEA0448}" destId="{816258F5-1E0B-4FB7-ABBA-A8E438690550}" srcOrd="5" destOrd="0" presId="urn:microsoft.com/office/officeart/2005/8/layout/target3"/>
    <dgm:cxn modelId="{1A88B7FA-F35B-4B54-8996-5C3EB112ABF0}" type="presParOf" srcId="{38415CA4-C091-4381-BD83-B1157CEA0448}" destId="{4A2D696C-00B6-4D5D-976F-08A85E9D0750}" srcOrd="6" destOrd="0" presId="urn:microsoft.com/office/officeart/2005/8/layout/target3"/>
    <dgm:cxn modelId="{28A6FDE0-4EB6-48DE-A096-2BFB45A60A5E}" type="presParOf" srcId="{38415CA4-C091-4381-BD83-B1157CEA0448}" destId="{1F576CEE-676C-4B36-964D-B6B3E3DF25D5}" srcOrd="7" destOrd="0" presId="urn:microsoft.com/office/officeart/2005/8/layout/target3"/>
    <dgm:cxn modelId="{9D538287-6630-4640-AE30-2D8F62DD1312}" type="presParOf" srcId="{38415CA4-C091-4381-BD83-B1157CEA0448}" destId="{7BCD31EC-824D-44A6-A53A-C83883700059}" srcOrd="8" destOrd="0" presId="urn:microsoft.com/office/officeart/2005/8/layout/target3"/>
    <dgm:cxn modelId="{A89EAAEE-736A-4CFE-8F8C-F29F855B0680}" type="presParOf" srcId="{38415CA4-C091-4381-BD83-B1157CEA0448}" destId="{50D6F355-016F-4AEC-910C-CFD327192D10}" srcOrd="9" destOrd="0" presId="urn:microsoft.com/office/officeart/2005/8/layout/target3"/>
    <dgm:cxn modelId="{25601474-257A-4600-B0FD-3505CA421131}" type="presParOf" srcId="{38415CA4-C091-4381-BD83-B1157CEA0448}" destId="{47ED5EB1-7E24-481E-91BD-775CC1FF028A}" srcOrd="10" destOrd="0" presId="urn:microsoft.com/office/officeart/2005/8/layout/target3"/>
    <dgm:cxn modelId="{647FE4CA-5102-44A9-ACEB-7AA867D5C624}" type="presParOf" srcId="{38415CA4-C091-4381-BD83-B1157CEA0448}" destId="{30576A65-A178-43E2-A75B-3D0CAD545C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6F4B2-EA52-482F-9F49-A0B1000A19C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Determine life coaching purpose</a:t>
          </a:r>
          <a:endParaRPr lang="en-US" sz="2800" kern="1200" dirty="0">
            <a:solidFill>
              <a:schemeClr val="bg1"/>
            </a:solidFill>
          </a:endParaRPr>
        </a:p>
      </dsp:txBody>
      <dsp:txXfrm rot="5400000">
        <a:off x="1005" y="905192"/>
        <a:ext cx="2611933" cy="2715577"/>
      </dsp:txXfrm>
    </dsp:sp>
    <dsp:sp modelId="{9ED92483-6750-42B9-85D6-60ADCA5CF551}">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Know tools and techniques</a:t>
          </a:r>
          <a:endParaRPr lang="en-US" sz="2800" kern="1200" dirty="0">
            <a:solidFill>
              <a:schemeClr val="bg1"/>
            </a:solidFill>
          </a:endParaRPr>
        </a:p>
      </dsp:txBody>
      <dsp:txXfrm rot="5400000">
        <a:off x="2808833" y="905192"/>
        <a:ext cx="2611933" cy="2715577"/>
      </dsp:txXfrm>
    </dsp:sp>
    <dsp:sp modelId="{81E25804-1A4A-4A93-82D7-0BE245E3388F}">
      <dsp:nvSpPr>
        <dsp:cNvPr id="0" name=""/>
        <dsp:cNvSpPr/>
      </dsp:nvSpPr>
      <dsp:spPr>
        <a:xfrm rot="16200000">
          <a:off x="4660651"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rPr>
            <a:t>Outline session</a:t>
          </a:r>
          <a:endParaRPr lang="en-US" sz="2800" kern="1200" dirty="0">
            <a:solidFill>
              <a:schemeClr val="bg1"/>
            </a:solidFill>
          </a:endParaRPr>
        </a:p>
      </dsp:txBody>
      <dsp:txXfrm rot="5400000">
        <a:off x="5617666"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F1A6F-CB14-4194-82DE-39A179840EFE}">
      <dsp:nvSpPr>
        <dsp:cNvPr id="0" name=""/>
        <dsp:cNvSpPr/>
      </dsp:nvSpPr>
      <dsp:spPr>
        <a:xfrm rot="16200000">
          <a:off x="-957014"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Take small steps</a:t>
          </a:r>
        </a:p>
        <a:p>
          <a:pPr lvl="0" algn="ctr" defTabSz="1244600">
            <a:lnSpc>
              <a:spcPct val="90000"/>
            </a:lnSpc>
            <a:spcBef>
              <a:spcPct val="0"/>
            </a:spcBef>
            <a:spcAft>
              <a:spcPct val="35000"/>
            </a:spcAft>
          </a:pPr>
          <a:endParaRPr lang="en-US" sz="2800" kern="1200" dirty="0">
            <a:solidFill>
              <a:schemeClr val="bg1"/>
            </a:solidFill>
          </a:endParaRPr>
        </a:p>
      </dsp:txBody>
      <dsp:txXfrm rot="5400000">
        <a:off x="1" y="905192"/>
        <a:ext cx="2611933" cy="2715577"/>
      </dsp:txXfrm>
    </dsp:sp>
    <dsp:sp modelId="{04E67A88-1A89-44FF-85E7-6AFBC456140B}">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Reward yourself</a:t>
          </a:r>
        </a:p>
        <a:p>
          <a:pPr lvl="0" algn="ctr" defTabSz="1244600">
            <a:lnSpc>
              <a:spcPct val="90000"/>
            </a:lnSpc>
            <a:spcBef>
              <a:spcPct val="0"/>
            </a:spcBef>
            <a:spcAft>
              <a:spcPct val="35000"/>
            </a:spcAft>
          </a:pPr>
          <a:endParaRPr lang="en-US" sz="2800" kern="1200" dirty="0">
            <a:solidFill>
              <a:schemeClr val="bg1"/>
            </a:solidFill>
          </a:endParaRPr>
        </a:p>
      </dsp:txBody>
      <dsp:txXfrm rot="5400000">
        <a:off x="2808833" y="905192"/>
        <a:ext cx="2611933" cy="2715577"/>
      </dsp:txXfrm>
    </dsp:sp>
    <dsp:sp modelId="{17153AA2-7C48-4EC5-A266-ED1D1195465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Don’t be afraid to ask for help</a:t>
          </a:r>
        </a:p>
        <a:p>
          <a:pPr lvl="0" algn="ctr" defTabSz="1244600">
            <a:lnSpc>
              <a:spcPct val="90000"/>
            </a:lnSpc>
            <a:spcBef>
              <a:spcPct val="0"/>
            </a:spcBef>
            <a:spcAft>
              <a:spcPct val="35000"/>
            </a:spcAft>
          </a:pPr>
          <a:endParaRPr lang="en-US" sz="2800" kern="1200" dirty="0">
            <a:solidFill>
              <a:schemeClr val="bg1"/>
            </a:solidFill>
          </a:endParaRPr>
        </a:p>
      </dsp:txBody>
      <dsp:txXfrm rot="5400000">
        <a:off x="5616662" y="905192"/>
        <a:ext cx="2611933"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Zack has recently decided to enlist the help of a life coach</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He meets with Carrie to begin discussing what Zack wants to accomplish.</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Carrie decides to set up a game plan with Zack. </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Zack thanks Carrie for helping him reach goals.</a:t>
          </a:r>
          <a:endParaRPr lang="en-US" sz="2400" kern="1200" dirty="0">
            <a:solidFill>
              <a:schemeClr val="bg1"/>
            </a:solidFill>
          </a:endParaRPr>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DDF42-8364-4B4D-899A-EFA155076C2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Major decisions</a:t>
          </a:r>
          <a:endParaRPr lang="en-US" sz="3200" b="0" kern="1200" dirty="0">
            <a:solidFill>
              <a:schemeClr val="bg1"/>
            </a:solidFill>
          </a:endParaRPr>
        </a:p>
      </dsp:txBody>
      <dsp:txXfrm>
        <a:off x="460905" y="1047"/>
        <a:ext cx="3479899" cy="2087939"/>
      </dsp:txXfrm>
    </dsp:sp>
    <dsp:sp modelId="{C1FF78A5-E1B1-423B-8809-F939A8916E6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Minor decisions</a:t>
          </a:r>
          <a:endParaRPr lang="en-US" sz="3200" b="0" kern="1200" dirty="0">
            <a:solidFill>
              <a:schemeClr val="bg1"/>
            </a:solidFill>
          </a:endParaRPr>
        </a:p>
      </dsp:txBody>
      <dsp:txXfrm>
        <a:off x="4288794" y="1047"/>
        <a:ext cx="3479899" cy="2087939"/>
      </dsp:txXfrm>
    </dsp:sp>
    <dsp:sp modelId="{0F80DFA1-3009-49F1-BDCA-52DB6A5D39C4}">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rPr>
            <a:t>Scared decision will be wrong</a:t>
          </a:r>
          <a:endParaRPr lang="en-US" sz="3200" b="0" kern="1200" dirty="0">
            <a:solidFill>
              <a:schemeClr val="bg1"/>
            </a:solidFill>
          </a:endParaRPr>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A9B43-88EF-4F3C-8229-E31522FB4297}">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F17031-FD6D-4978-BB7A-8AF7EF145C1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solidFill>
                <a:schemeClr val="bg1"/>
              </a:solidFill>
            </a:rPr>
            <a:t>Personal 		</a:t>
          </a:r>
        </a:p>
      </dsp:txBody>
      <dsp:txXfrm>
        <a:off x="460476" y="90417"/>
        <a:ext cx="5662728" cy="905688"/>
      </dsp:txXfrm>
    </dsp:sp>
    <dsp:sp modelId="{B419CD86-7548-48DB-95B9-F302EDD85847}">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4105C2-E1D0-4318-985F-91707BCE4442}">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Professional</a:t>
          </a:r>
          <a:endParaRPr lang="en-US" sz="3200" b="0" kern="1200" dirty="0">
            <a:solidFill>
              <a:schemeClr val="bg1"/>
            </a:solidFill>
          </a:endParaRPr>
        </a:p>
      </dsp:txBody>
      <dsp:txXfrm>
        <a:off x="460476" y="1632657"/>
        <a:ext cx="5662728" cy="905688"/>
      </dsp:txXfrm>
    </dsp:sp>
    <dsp:sp modelId="{F376282E-D381-42D3-AB07-3251A9F6E3E1}">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B14EC-E25B-40AD-A15C-C1E390BB6E5F}">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solidFill>
                <a:schemeClr val="bg1"/>
              </a:solidFill>
            </a:rPr>
            <a:t>Feel more empowered</a:t>
          </a:r>
          <a:endParaRPr lang="en-US" sz="3200" b="0" kern="1200" dirty="0">
            <a:solidFill>
              <a:schemeClr val="bg1"/>
            </a:solidFill>
          </a:endParaRPr>
        </a:p>
      </dsp:txBody>
      <dsp:txXfrm>
        <a:off x="460476" y="3174897"/>
        <a:ext cx="5662728" cy="90568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E422E-0390-41F6-BE50-B4484F8B00BC}">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Stay focused</a:t>
          </a:r>
          <a:endParaRPr lang="en-US" sz="3600" kern="1200" dirty="0">
            <a:solidFill>
              <a:schemeClr val="bg1"/>
            </a:solidFill>
          </a:endParaRPr>
        </a:p>
      </dsp:txBody>
      <dsp:txXfrm>
        <a:off x="0" y="2209"/>
        <a:ext cx="8229600" cy="1458562"/>
      </dsp:txXfrm>
    </dsp:sp>
    <dsp:sp modelId="{E6696CCB-B21E-4E7E-B55A-B2C16794A064}">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rPr>
            <a:t>Realize options</a:t>
          </a:r>
          <a:endParaRPr lang="en-US" sz="3600" kern="1200" dirty="0">
            <a:solidFill>
              <a:schemeClr val="bg1"/>
            </a:solidFill>
          </a:endParaRPr>
        </a:p>
      </dsp:txBody>
      <dsp:txXfrm>
        <a:off x="0" y="1533700"/>
        <a:ext cx="8229600" cy="1458562"/>
      </dsp:txXfrm>
    </dsp:sp>
    <dsp:sp modelId="{6AA049F8-F8A6-4743-A76A-C4E164DDA041}">
      <dsp:nvSpPr>
        <dsp:cNvPr id="0" name=""/>
        <dsp:cNvSpPr/>
      </dsp:nvSpPr>
      <dsp:spPr>
        <a:xfrm>
          <a:off x="0" y="306740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Remain calm</a:t>
          </a:r>
          <a:endParaRPr lang="en-US" sz="3600" kern="1200" dirty="0">
            <a:solidFill>
              <a:schemeClr val="bg1"/>
            </a:solidFill>
          </a:endParaRPr>
        </a:p>
      </dsp:txBody>
      <dsp:txXfrm>
        <a:off x="0" y="3067400"/>
        <a:ext cx="8229600" cy="145856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8EF38-10C5-4798-B9E4-A5505D9E2FBC}">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DF2528-5558-4D7D-869F-411DAC4ACD65}">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Separate professional life</a:t>
          </a:r>
          <a:endParaRPr lang="en-US" sz="3200" kern="1200" dirty="0">
            <a:solidFill>
              <a:schemeClr val="bg1"/>
            </a:solidFill>
          </a:endParaRPr>
        </a:p>
      </dsp:txBody>
      <dsp:txXfrm>
        <a:off x="75826" y="69044"/>
        <a:ext cx="5421008" cy="1276275"/>
      </dsp:txXfrm>
    </dsp:sp>
    <dsp:sp modelId="{C5E2B2E1-D401-4CDD-912C-5A1AFBA9AF9C}">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FF8990-660D-42E7-AC37-1F5B9AC6A7F7}">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Separate personal life</a:t>
          </a:r>
          <a:endParaRPr lang="en-US" sz="3200" kern="1200" dirty="0">
            <a:solidFill>
              <a:schemeClr val="bg1"/>
            </a:solidFill>
          </a:endParaRPr>
        </a:p>
      </dsp:txBody>
      <dsp:txXfrm>
        <a:off x="75826" y="1624843"/>
        <a:ext cx="5421008" cy="1276275"/>
      </dsp:txXfrm>
    </dsp:sp>
    <dsp:sp modelId="{97F88984-4A2F-4BE9-8DCA-370737D8CC16}">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A06ABB-1E14-4366-A498-59E76887CB41}">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Create a plan of action </a:t>
          </a:r>
          <a:endParaRPr lang="en-US" sz="3200" kern="1200" dirty="0">
            <a:solidFill>
              <a:schemeClr val="bg1"/>
            </a:solidFill>
          </a:endParaRPr>
        </a:p>
      </dsp:txBody>
      <dsp:txXfrm>
        <a:off x="75826" y="3180643"/>
        <a:ext cx="5421008"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4580" y="1689"/>
          <a:ext cx="7456767" cy="1015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Jenny was struggling with problems in different areas</a:t>
          </a:r>
          <a:endParaRPr lang="en-US" sz="2400" kern="1200" dirty="0">
            <a:solidFill>
              <a:schemeClr val="bg1"/>
            </a:solidFill>
          </a:endParaRPr>
        </a:p>
      </dsp:txBody>
      <dsp:txXfrm>
        <a:off x="424332" y="31441"/>
        <a:ext cx="7397263" cy="956316"/>
      </dsp:txXfrm>
    </dsp:sp>
    <dsp:sp modelId="{F766F400-10AA-4985-9780-61220982860E}">
      <dsp:nvSpPr>
        <dsp:cNvPr id="0" name=""/>
        <dsp:cNvSpPr/>
      </dsp:nvSpPr>
      <dsp:spPr>
        <a:xfrm>
          <a:off x="394580" y="1200357"/>
          <a:ext cx="1015820" cy="1015820"/>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1350" y="1200357"/>
          <a:ext cx="6379997" cy="101582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She spends too much time at work and not in her personal life.</a:t>
          </a:r>
          <a:endParaRPr lang="en-US" sz="2400" kern="1200" dirty="0">
            <a:solidFill>
              <a:schemeClr val="bg1"/>
            </a:solidFill>
          </a:endParaRPr>
        </a:p>
      </dsp:txBody>
      <dsp:txXfrm>
        <a:off x="1520947" y="1249954"/>
        <a:ext cx="6280803" cy="916626"/>
      </dsp:txXfrm>
    </dsp:sp>
    <dsp:sp modelId="{45BBF6D2-BC6A-4AF9-AA7C-350AB2C7495D}">
      <dsp:nvSpPr>
        <dsp:cNvPr id="0" name=""/>
        <dsp:cNvSpPr/>
      </dsp:nvSpPr>
      <dsp:spPr>
        <a:xfrm>
          <a:off x="394580" y="2338076"/>
          <a:ext cx="1015820" cy="1015820"/>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1350" y="2338076"/>
          <a:ext cx="6379997" cy="101582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She talks with her friend, Kayla.</a:t>
          </a:r>
          <a:endParaRPr lang="en-US" sz="2400" kern="1200" dirty="0">
            <a:solidFill>
              <a:schemeClr val="bg1"/>
            </a:solidFill>
          </a:endParaRPr>
        </a:p>
      </dsp:txBody>
      <dsp:txXfrm>
        <a:off x="1520947" y="2387673"/>
        <a:ext cx="6280803" cy="916626"/>
      </dsp:txXfrm>
    </dsp:sp>
    <dsp:sp modelId="{E4B51F5A-5038-402B-9F58-0C2D81EF8CF8}">
      <dsp:nvSpPr>
        <dsp:cNvPr id="0" name=""/>
        <dsp:cNvSpPr/>
      </dsp:nvSpPr>
      <dsp:spPr>
        <a:xfrm>
          <a:off x="394580" y="3475795"/>
          <a:ext cx="1015820" cy="1015820"/>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1350" y="3475795"/>
          <a:ext cx="6379997" cy="1015820"/>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Kayla suggests that Jenny see a life coach to help her prioritize her life.</a:t>
          </a:r>
          <a:endParaRPr lang="en-US" sz="2400" kern="1200" dirty="0">
            <a:solidFill>
              <a:schemeClr val="bg1"/>
            </a:solidFill>
          </a:endParaRPr>
        </a:p>
      </dsp:txBody>
      <dsp:txXfrm>
        <a:off x="1520947" y="3525392"/>
        <a:ext cx="6280803" cy="9166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C9355-BA7C-49BF-8AA9-88DB7738BCC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445C25-5FAD-4BC5-B7EF-8678670813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Setting goals creates confidence</a:t>
          </a:r>
          <a:endParaRPr lang="en-US" sz="3200" b="0" kern="1200" dirty="0">
            <a:solidFill>
              <a:schemeClr val="bg1"/>
            </a:solidFill>
          </a:endParaRPr>
        </a:p>
      </dsp:txBody>
      <dsp:txXfrm>
        <a:off x="628203" y="452596"/>
        <a:ext cx="7538938" cy="905192"/>
      </dsp:txXfrm>
    </dsp:sp>
    <dsp:sp modelId="{072941CF-DF74-4415-9EA0-207AF53B037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02968A-8655-4E30-9866-CFC62DAF7A71}">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Establish what target to achieve</a:t>
          </a:r>
          <a:endParaRPr lang="en-US" sz="3200" b="0" kern="1200" dirty="0">
            <a:solidFill>
              <a:schemeClr val="bg1"/>
            </a:solidFill>
          </a:endParaRPr>
        </a:p>
      </dsp:txBody>
      <dsp:txXfrm>
        <a:off x="957241" y="1810385"/>
        <a:ext cx="7209900" cy="905192"/>
      </dsp:txXfrm>
    </dsp:sp>
    <dsp:sp modelId="{F9C922BE-CCC9-49DB-8308-A91F6D8D70B0}">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83A9B7C-741F-4436-B3AF-62811F3E7D8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Establish guideline or plan to follow </a:t>
          </a:r>
          <a:endParaRPr lang="en-US" sz="3200" b="0" kern="1200" dirty="0">
            <a:solidFill>
              <a:schemeClr val="bg1"/>
            </a:solidFill>
          </a:endParaRPr>
        </a:p>
      </dsp:txBody>
      <dsp:txXfrm>
        <a:off x="628203" y="3168174"/>
        <a:ext cx="7538938" cy="905192"/>
      </dsp:txXfrm>
    </dsp:sp>
    <dsp:sp modelId="{BB06C917-CF05-4DC3-A0DE-D31732D96A6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6FEF5-9769-4969-8F7E-ACFF954803A7}">
      <dsp:nvSpPr>
        <dsp:cNvPr id="0" name=""/>
        <dsp:cNvSpPr/>
      </dsp:nvSpPr>
      <dsp:spPr>
        <a:xfrm>
          <a:off x="0" y="7941"/>
          <a:ext cx="8229600" cy="10108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Avoid</a:t>
          </a:r>
          <a:endParaRPr lang="en-US" sz="3200" kern="1200" dirty="0">
            <a:solidFill>
              <a:schemeClr val="bg1"/>
            </a:solidFill>
          </a:endParaRPr>
        </a:p>
      </dsp:txBody>
      <dsp:txXfrm>
        <a:off x="49347" y="57288"/>
        <a:ext cx="8130906" cy="912186"/>
      </dsp:txXfrm>
    </dsp:sp>
    <dsp:sp modelId="{5CC769FF-839C-4CA2-964B-2F57DD9AD6E1}">
      <dsp:nvSpPr>
        <dsp:cNvPr id="0" name=""/>
        <dsp:cNvSpPr/>
      </dsp:nvSpPr>
      <dsp:spPr>
        <a:xfrm>
          <a:off x="0" y="1066800"/>
          <a:ext cx="8229600" cy="1010880"/>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Alter</a:t>
          </a:r>
          <a:endParaRPr lang="en-US" sz="3200" kern="1200" dirty="0">
            <a:solidFill>
              <a:schemeClr val="bg1"/>
            </a:solidFill>
          </a:endParaRPr>
        </a:p>
      </dsp:txBody>
      <dsp:txXfrm>
        <a:off x="49347" y="1116147"/>
        <a:ext cx="8130906" cy="912186"/>
      </dsp:txXfrm>
    </dsp:sp>
    <dsp:sp modelId="{84E7B904-49C2-4E9A-B565-FF805AACCA46}">
      <dsp:nvSpPr>
        <dsp:cNvPr id="0" name=""/>
        <dsp:cNvSpPr/>
      </dsp:nvSpPr>
      <dsp:spPr>
        <a:xfrm>
          <a:off x="0" y="2133595"/>
          <a:ext cx="8229600" cy="101088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Adapt</a:t>
          </a:r>
          <a:endParaRPr lang="en-US" sz="3200" kern="1200" dirty="0">
            <a:solidFill>
              <a:schemeClr val="bg1"/>
            </a:solidFill>
          </a:endParaRPr>
        </a:p>
      </dsp:txBody>
      <dsp:txXfrm>
        <a:off x="49347" y="2182942"/>
        <a:ext cx="8130906" cy="912186"/>
      </dsp:txXfrm>
    </dsp:sp>
    <dsp:sp modelId="{AB138621-BCB6-4E65-B9C3-3BF53249C722}">
      <dsp:nvSpPr>
        <dsp:cNvPr id="0" name=""/>
        <dsp:cNvSpPr/>
      </dsp:nvSpPr>
      <dsp:spPr>
        <a:xfrm>
          <a:off x="0" y="3200403"/>
          <a:ext cx="8229600" cy="10108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Accept</a:t>
          </a:r>
          <a:endParaRPr lang="en-US" sz="3200" kern="1200" dirty="0"/>
        </a:p>
      </dsp:txBody>
      <dsp:txXfrm>
        <a:off x="49347" y="3249750"/>
        <a:ext cx="8130906" cy="9121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AC32D-83EB-4272-AB63-0A0575CEE804}">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8A939-E93C-4F5E-B044-CB8B9E12BE9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Goals are more definite &amp; long-term</a:t>
          </a:r>
          <a:endParaRPr lang="en-US" sz="3200" b="0" kern="1200" dirty="0"/>
        </a:p>
      </dsp:txBody>
      <dsp:txXfrm>
        <a:off x="2262981" y="0"/>
        <a:ext cx="5966618" cy="1357791"/>
      </dsp:txXfrm>
    </dsp:sp>
    <dsp:sp modelId="{D2BE661D-0AB9-400E-931E-76E1F90AC171}">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6258F5-1E0B-4FB7-ABBA-A8E438690550}">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Morale and emotional support</a:t>
          </a:r>
          <a:endParaRPr lang="en-US" sz="3200" b="0" kern="1200" dirty="0"/>
        </a:p>
      </dsp:txBody>
      <dsp:txXfrm>
        <a:off x="2262981" y="1357791"/>
        <a:ext cx="5966618" cy="1357787"/>
      </dsp:txXfrm>
    </dsp:sp>
    <dsp:sp modelId="{1F576CEE-676C-4B36-964D-B6B3E3DF25D5}">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CD31EC-824D-44A6-A53A-C8388370005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Assistance when stuck </a:t>
          </a:r>
          <a:endParaRPr lang="en-US" sz="3200" b="0" kern="1200" dirty="0"/>
        </a:p>
      </dsp:txBody>
      <dsp:txXfrm>
        <a:off x="2262981" y="2715579"/>
        <a:ext cx="5966618" cy="135778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9/22/2015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Life coaching is a growing industry that transcends typical counseling, therapy, and even mentoring. The goal of life coaching is to address personal goals, aspirations and relationships and how they work in a person’s life.  The key is to discover which obstacles the client can overcome and which paths will lead them to their own success.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200797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some people, a performance target can seem intimidating to set and aim for.  But setting a performance target to aim for is similar to establishing a long term goal to work on.  Once a person has determined they will set a ‘goal’ for themselves to complete, they begin to feel more confident and ready to begin the work.  One of the first steps a life coach can help with is to establish what performance target, or goal, the client wants to establish. Maybe they want to save more money over a course of several months or maybe they want to change careers by the end of the year.  Once the client establishes their target, the life coach can help them work out some sort of guideline or plan to follow to help them reach it.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377236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Stress happens to everyone.  Unfortunately, not everyone can handle stress and pressure effectively.  It’s no surprise that many people need help from someone, such as a life coach, to find tools and techniques to handle their stress and pressures.  A life coach can help the client examine their life and help understand why they could be feeling this way and what is in their control to change the situation.  Then, the life coach can help the client explore their current stress levels and even work to determine the client’s stress threshold and identify specific stress triggers.</a:t>
            </a:r>
          </a:p>
          <a:p>
            <a:endParaRPr lang="en-US" sz="1200" kern="1200" dirty="0" smtClean="0">
              <a:solidFill>
                <a:schemeClr val="tx1"/>
              </a:solidFill>
              <a:effectLst/>
              <a:latin typeface="+mn-lt"/>
              <a:ea typeface="+mn-ea"/>
              <a:cs typeface="+mn-cs"/>
            </a:endParaRPr>
          </a:p>
          <a:p>
            <a:pPr marL="0" marR="0">
              <a:lnSpc>
                <a:spcPct val="115000"/>
              </a:lnSpc>
              <a:spcBef>
                <a:spcPts val="0"/>
              </a:spcBef>
              <a:spcAft>
                <a:spcPts val="1000"/>
              </a:spcAft>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The four A’s of coping with stress: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Avoid</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Alter</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Adapt</a:t>
            </a:r>
          </a:p>
          <a:p>
            <a:pPr marL="171450" indent="-171450">
              <a:buFont typeface="Arial" panose="020B0604020202020204" pitchFamily="34" charset="0"/>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    Accept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2614335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Some of the first steps a client takes with their life coach is to decide what they want in life and establish some form of goal or target.  Once they decide what they want and what they want to work toward, the life coach can help the client begin to develop and maintain a vision to carry with them.  This vision can make the client’s wants and goals become more definite and more long-term.  While a life coach cannot make the client work toward their goal or tell them what to do to get there, they can offer the client morale and emotional support, assistance when they are stuck or even a simple confidence booster when the client begins to fall behind.  Again, the point of the life coach is not to do the work for the client, but to give the client what they need to succeed on their own and enjoy their own glory.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90191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any person, their own worst enemy is a lack of motivation.  Everyone has dreams and goals they want to achieve, but without enough motivation, these dreams and goals will never be reached.  Many of us lack our own self-motivation and can find it difficult to remain on track toward our targets.  With the help of a life coach, a client can learn tools for self-motivation and stay focused on what they want.  When the client begins to lose this motivation and feel as though they are off track, they can consult with their life coach for support and help finding their way again.</a:t>
            </a:r>
          </a:p>
          <a:p>
            <a:endParaRPr lang="en-US" sz="1200" kern="1200" dirty="0" smtClean="0">
              <a:solidFill>
                <a:schemeClr val="tx1"/>
              </a:solidFill>
              <a:effectLst/>
              <a:latin typeface="+mn-lt"/>
              <a:ea typeface="+mn-ea"/>
              <a:cs typeface="+mn-cs"/>
            </a:endParaRPr>
          </a:p>
          <a:p>
            <a:pPr marL="0" marR="0">
              <a:lnSpc>
                <a:spcPct val="115000"/>
              </a:lnSpc>
              <a:spcBef>
                <a:spcPts val="0"/>
              </a:spcBef>
              <a:spcAft>
                <a:spcPts val="1000"/>
              </a:spcAft>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Tips for staying motivated:</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Take small steps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Make reasonable, obtainable goals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Reward yourself</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Don’t be afraid to ask for help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040010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Zack has recently decided to enlist the help of a life coach.  He meets with Carrie and they begin to discuss what Zack is seeking to accomplish.  Zack has determined he wants to learn better communication skills so that he can progress at work, but he suffers from anxiety when speaking in front of others.  Carrie decides to set up a game plan with Zack to help him take one step at a time to learn better communication.  She starts by having him attend seminars and events, and then offers various public speaking classes, all while asking Zack to document his progress in a journal or log book.  She helps him stay motivated by telling him to take the plan one step at a time and by praising him after each step is completed.  Several weeks later, Zack had finished his courses and seminars and was ready to give large presentations at his company.  He thanked Carrie for helping him reach his goal and allowing him to gain his much needed skills.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3575255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1226979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Like any other venture we take on, life coaching can present with many different challenges.  Clients may not be able to commit to someone else’s plans or rules, while some people are unwilling or unable to participate.  Others may see life coaching as a cure all, and become disappointed when it does not work out.  Whatever the challenges, it is up to the client and the life coach to work together to get past them and move forward.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09620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of the biggest challenges any person can face when seeking help or change is the ability to fully commit.  Whether it is for work or for their personal life, many people want to change and can even make a plan of action, but will have the most trouble sticking to it until the end.  But a life coach is someone who can help the client stay on track and help remain committed to the changes or goals they want.  The life coach can offer support and strategies to encourage commitment with the client, which can also encourage motivation and build a sense of drive.  It is important that the life coach ensure that the client find their meaning and purpose in their plan to change or take action because this can help them feel confident and motivated to see it all the way through.  When they feel personally connected to their actions, they are more willing to stay focused and put in the needed hard work.</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076041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a client does not show a lack of commitment, the other major challenge they can face is procrastination.  After all, many clients do see their goals or targets as long-term and can feel as though they do not have to do anything at the moment.  But this can lead to less and less actions and even a complete stop at some point in the plan.  The client must be aware that discipline is a necessary ‘evil’ in order to get something they want.  One of the most common ways to help avoid procrastination is for the client and the life coach set particular steps or small goals to achieve in a set amount of time.  These mini-processes can help the client stay focused on the big picture and hopefully avoid any form procrastination or hesitation.  By knowing they should follow some sort of timeline with structured events and deadlines, the client is more likely to keep moving forward with self-discipline and self-control – and staying away from any procrastination pitfalls.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3185540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Determine the purpose of life coaching</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Define benefits of life coaching</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Know the tools and techniques for life coaching</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Outline a life coaching session</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Know the different areas of life coaching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2411598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Poor communication skills are a problem that can affect any relationship and any growing process.  Poor communication between the life coach and the client can cause stress and tension for both parties.  After all, the life coach cannot help the client if they cannot communicate what they are wanting; and the client cannot work with the life coach if they cannot understand what they are being told.  For both parties, it is important that they are actively working towards better communication during every step of the process, such as by providing feedback and offering opinions and advice.  When the team practices good communication skills regularly, they will be able to tell when poor communication skills are getting in the way and stop them early on.</a:t>
            </a:r>
          </a:p>
          <a:p>
            <a:endParaRPr lang="en-US" sz="1200" kern="1200" dirty="0" smtClean="0">
              <a:solidFill>
                <a:schemeClr val="tx1"/>
              </a:solidFill>
              <a:effectLst/>
              <a:latin typeface="+mn-lt"/>
              <a:ea typeface="+mn-ea"/>
              <a:cs typeface="+mn-cs"/>
            </a:endParaRPr>
          </a:p>
          <a:p>
            <a:pPr marL="0" marR="0">
              <a:lnSpc>
                <a:spcPct val="115000"/>
              </a:lnSpc>
              <a:spcBef>
                <a:spcPts val="0"/>
              </a:spcBef>
              <a:spcAft>
                <a:spcPts val="1000"/>
              </a:spcAft>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Tips for good communication:</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Speak clearly when talking</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Repeat back what you’ve heard </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Encourage feedback</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Ask questions when needed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2824826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of the most difficult challenges of life coaching- more difficult than procrastination and a lack of commitment - is the client’s lack of direction.  When a client presents a life coach with a lack of direction, it can leave the life coach stumped as to where to aim them from here.  A life coach is supposed to help the client work toward a major goal and create timelines on how to achieve what they want, but if the client does not have a sense of direction as to where they want to go, it can stop the whole process in its tracks.  In the beginning, the life coach should assess the client and better identify their personal values, beliefs and needs, as well as any professional or vocational skills.  From this, the life coach can form a tentative perspective as to what the client wants to achieve and what they can begin to work toward.  Of course the life coach will need a large amount of input from the client in order to build this sense of direction, so it is important to allow the client to speak about themselves and encourage them to share their thoughts and opinions openly.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2077995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Tai is working with her newest client, Jamie, who set up a game plan to become more organized in his professional life.  However, lately Tai has noticed that Jamie has not been meeting the milestones on his timelines and has not been communicating with her about how he is doing.  At their next session, Tai confronted Jamie and told him she is concerned that he will not meet his goals if he does not correct the problems he is showing.  Jamie admitted that he had been procrastinating and was not adamant about getting his projects completed. Tai worked with Jamie to redefine his goals and re-establish a form of direction to remind him what he wants to achieve.  She told him if he does not turn his attitude around now, he would not ever reach his goals.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671635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Once a client has decided to obtain a life coach and begin the coaching process, they need to attend a coaching session, which can be tailored to their needs and desires.  Since coaching can be done in person, over the phone, or even through email the planning process can be more flexible and clients are more likely to attend the session if they have several options available.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726734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Before the client attends their session, they must build some sort of an action plan.  The purpose of an action plan is to identify key areas of the client’s progress and timelines, such as recent achievements, challenges or general questions.  The action plan should discuss any key points or progress from previous weeks or time since the last coaching session and identify what the client wants to discuss during the current session.  The client typically develops this action plan before the scheduled session and sends it to the life coach in advance for review.</a:t>
            </a:r>
          </a:p>
          <a:p>
            <a:endParaRPr lang="en-US" sz="1200" kern="1200" dirty="0" smtClean="0">
              <a:solidFill>
                <a:schemeClr val="tx1"/>
              </a:solidFill>
              <a:effectLst/>
              <a:latin typeface="+mn-lt"/>
              <a:ea typeface="+mn-ea"/>
              <a:cs typeface="+mn-cs"/>
            </a:endParaRPr>
          </a:p>
          <a:p>
            <a:pPr marL="0" marR="0">
              <a:lnSpc>
                <a:spcPct val="115000"/>
              </a:lnSpc>
              <a:spcBef>
                <a:spcPts val="0"/>
              </a:spcBef>
              <a:spcAft>
                <a:spcPts val="1000"/>
              </a:spcAft>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Steps of an action plan:   </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Discussing accomplishments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Identifying challenges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Tracking client progress</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Creating goals or targets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5304736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 is important to ask questions during your coaching sessions.  Not only does it establish good communication skills, but asking questions also helps identify what the client would like to be coached on during the session as well as determine any recent problems or challenges that may have come up.  Questions should be asked by both the client as well as the life coach and should provoke answers other than simple “yes” or “no”.  The client then has a chance to gain perspective from another point of view and can better identify where an issue may be coming from or how it can be resolved.  The life coach can ask a series of questions to find out how the client is progressing toward their target and help identify any obstacles in their path, while helping them develop a new or improved strategy.</a:t>
            </a:r>
            <a:endParaRPr lang="en-US" dirty="0" smtClean="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176935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Once the client has a defined action plan and has begun to ask thoughtful questions for their coaching session, the next step is for the life coach and the client to work together and determine what goals the client wants to achieve before the next session and how they plan to do it.  In this segment, the client should have an idea of what they want to achieve, also known as overcome.  This is the time for setting some sort of ‘mini goal’ or short-term target.  The life coach can better help the client establish this by determining exactly what the client wants in the long run and what steps or processes will need to be done to reach that point.  Together, the client and life coach can create an action plan and timeline on what the client will need to do or accomplish.  The life coach must ensure that the action plan is realistic and achievable while the client must be willing to practice self-discipline in order to follow through with the action plan.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353479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By the end of the coaching session, the client and life coach have developed a tentative action plan and identified any challenging areas as well as positive outcomes.  From this point, the client and the life coach should wrap up the session and begin to determine what to do in the near future.  This timeline is created for in-between sessions, which is typically a week or two.  The client should outline what they want to accomplish before the next session, creating some form on mini-goal or target.  The life coach can help the client determine a plan of action and advise the client on strategies they can use to achieve their goals.</a:t>
            </a:r>
          </a:p>
          <a:p>
            <a:endParaRPr lang="en-US" sz="1200" kern="1200" dirty="0" smtClean="0">
              <a:solidFill>
                <a:schemeClr val="tx1"/>
              </a:solidFill>
              <a:effectLst/>
              <a:latin typeface="+mn-lt"/>
              <a:ea typeface="+mn-ea"/>
              <a:cs typeface="+mn-cs"/>
            </a:endParaRPr>
          </a:p>
          <a:p>
            <a:pPr marL="0" marR="0">
              <a:lnSpc>
                <a:spcPct val="115000"/>
              </a:lnSpc>
              <a:spcBef>
                <a:spcPts val="0"/>
              </a:spcBef>
              <a:spcAft>
                <a:spcPts val="1000"/>
              </a:spcAft>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Timelines should include:</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What the client wants to accomplish</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What challenges the client expects to face</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What sort of timeline the client will follow</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31244854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Jason is a life coach that recently started working with his client, Fiona, who has been experiencing anxiety since she lost her job.  Their first scheduled session is set for two weeks from now, so Jason instructs Fiona to create a potential action plan she wants to follow to help her re-identify herself and establish a new career.  He tells her to send it to him a few days before their session so he can review it.  Jason also told Fiona that during their session, she should ask lots of questions and determine a more final action plan for achieving what she wants.  Finally, Jason tells her that before the session ends, they will create a timeline together to help her obtain her goals and stay on track between sessions.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19148169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Life coaching is a profession that is designed to offer guidance and boost confidence in individuals to help them make empowered decisions and reach their goals.  The life coach must possess a variety of skills in order to help their client, such as good listening and communication skills, organization skills and the ability to offer guidance and direction.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3075103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Many people often mistake a life coach for a mental health professional, such as a psychiatrist or a therapist.  This misconception often lead people to believe they do not need a life coach since they feel as though nothing is wrong with their mental health.  However, a life coach is designed to help improve a person’s professional and personal life by working with them to achieve their goals.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179720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Great listening skills are important for life coaching skills, but listening with curiosity goes deeper and portrays an actual interest in what the client is saying.  Listening with curiosity is considered a vital tool in any coaching dialogue or team (coach and client) discussion.  When we listen to other normally, there is usually a sense of impatient and lack of attention while we try to determine what we want to say or input into the conversation once the other person has stopped speaking.  Sometimes we focus so much on what our answer will be that we do not give our full attention to the question in the first place.  This thought process can hinder the dialogue or conversation between people and can negatively affect communication skills.  Instead, whether the coach or the client, take a valid interest in the other person and devote your attention to them while they speak.  Life coaches shouldn’t do all of the talking, but be able to pace the conversation and keep the client focused on the topic if needed.  They will be more willing to open up if they feel you are genuinely curious in what they have to say.</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364247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Listening with curiosity may be the first step in being a great life coach, but it doesn’t end there.  The life coach or the client may be genuinely curious as to what the other person has to say and may want to be involved, but the information means nothing if it is not taken in when it was heard.  The information should not - as the old saying goes – “Go in one ear and out the other”.  The listener should not only be listening to the other person, but they should be taking in and registering what the other person is saying – actually hearing the words, recognizing gestures and feeling emotions.  For life coaches, this includes being able to listen to the client and not only listening to the words they say, but what they are trying to get across with their words.  The client may sound happy when they talk about their job, but then they change their tone when discussing their job duties.  The life coach may need to pace and steer the conversation so they client does not wander off topic when talking.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3811413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Reflective listening is a common tool used when two people are having a conversation.  Reflective listening involves actively listening to a person and then reflecting or ‘mirroring’ back what you heard.  This not only helps with obtaining clarity, but also shows the other person that you were listening and are hearing what they are saying.  It also allows the other person to hear what was said to them and can portray to them what they are putting out there – and if it was what they meant to say or not.  In life coaching, it is always important to clarify and reflect what the other person is saying because it is not uncommon to mishear or misunderstand what a person is trying to get across and derail any target or goal plan.</a:t>
            </a:r>
          </a:p>
          <a:p>
            <a:endParaRPr lang="en-US" sz="1200" kern="1200" dirty="0" smtClean="0">
              <a:solidFill>
                <a:schemeClr val="tx1"/>
              </a:solidFill>
              <a:effectLst/>
              <a:latin typeface="+mn-lt"/>
              <a:ea typeface="+mn-ea"/>
              <a:cs typeface="+mn-cs"/>
            </a:endParaRPr>
          </a:p>
          <a:p>
            <a:r>
              <a:rPr lang="en-US" dirty="0" smtClean="0"/>
              <a:t>Methods of reflecting:</a:t>
            </a:r>
          </a:p>
          <a:p>
            <a:r>
              <a:rPr lang="en-US" dirty="0" smtClean="0"/>
              <a:t>•	Paraphrasing</a:t>
            </a:r>
          </a:p>
          <a:p>
            <a:r>
              <a:rPr lang="en-US" dirty="0" smtClean="0"/>
              <a:t>•	Summarizing</a:t>
            </a:r>
          </a:p>
          <a:p>
            <a:r>
              <a:rPr lang="en-US" dirty="0" smtClean="0"/>
              <a:t>•	Repeating words or phrases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9312422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 matter how well we listen or how well we reflect and mirror information, there are chances that something will be missed or unclear.  That is why it is important to utilize asking questions and use them to further explore the conversation.  The use of active listening and using questions further creates a more productive dialogue between the life coach and the client.  Life coaches should use open ended questions with their client in order to draw out more structured answers other than ‘yes’ or ‘no’.  These types of questions allow the client to search within themselves and create a more thoughtful and personalized answers.  Also, when the client is able to bring out these answers for themselves, they feel more empowered and confident about what they share and will be more willing to participate since they provided the answers themselves instead of blindly taking it from someone else.  From these questions and answers, the life coach can better offer various forms of feedback as well as guidance and help with their development and growth.</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2328442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Wanda is meeting with her life coach, Adam, for one of their scheduled sessions.  During their meeting, Wanda began to describe a lot of the problems she was having staying committed to her business classes and wanted to give up on her degree plan.  Adam made sure he listened intently to what Wanda was saying, but still asked a few questions periodically to ensure he heard her correctly.  Adam asked her several questions that made her identify why she felt that way and what she would do if she did quit at this point.  Wanda shared some of the anxieties she was having but expressed she wasn’t sure how to keep going when everything was against her.  However, Adam told Wanda that he believed in her and believed she could overcome her anxieties.  Together, they made an action plan for her to complete before next week’s session, hoping that accomplishing this small step will help her feel more confident when she returns.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4036846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good life coach will implement several different tools and techniques in order to assist their clients.  The key is to focus their attention on the client and the client’s needs. This can include using tools such as flexible sessions, assessments, and self-tracking tools.  Using a variety of tools and techniques can help the client become more successful during their sessions and improve their self-awareness and confidence.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40948904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key to every client-life coach relationship is the use of establishing goals and creating targets.  A great life coach will help their clients track their progress by using goal tracking.  Often times a goal requires many steps to be completed in order to accomplished, so a life coach can help the client visualize their progress and feel confident about reaching their end goal or target.  Goal tracking can be done in a variety of ways, such as journaling or writing, electronic tracking or even one-on-one meetings to have discussions and progress meetings.  Clients will feel more empowered when they are able to track their goals and check off each step as they accomplish them.  They will be more confident in themselves as they are able to track their own goal progress and determine what steps they would need to take in the future.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35193455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Journaling is a therapeutic tool that can be helpful in many areas in life.  In life coaching, it can be helpful for the client to track his progress and document any kind of ideas, opinions, or feelings they may have during the process.  Journaling is most commonly used as a relief tool, meaning the client can be free to record any stress or anxiety they may have without a fear of being judged.  It allows them to vent any frustrations they could be experiencing and identify things they want to change in their lives.  For the life coach, journaling can be a great tool to use in order to help see how the client is moving along and how they are feeling along the way.  Although some journaling may be private, establish a journal that can be shared between the two of you, so that the life coach can not only monitor the client’s progress, but ensure that both of you are on the same ‘page’.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3593379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a client begins a life coaching journey, they not only need to track their goals, but they need to assess their progress along the way.  A life coach will utilize a number of various types of assessments and forms that the coach or the client can use to help assess how they are doing and determine any strong or weak areas.  Typically, forms and assessments should be used from the beginning to the end of your time with your client.  They can be done in a number of forms, such as paper or written assessments, formal evaluations, discussions, or even some form of electronic tracking, such as on a blog or mobile application.  Whichever tool or assessment is used can depend on the client and what methods they best respond to.  After all, the purpose of these tools is to help the client recognize and progress toward their goals by seeing how far they have come already, and giving them the confidence to keep moving forward.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15052711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Most people don’t like homework!  But it can be a useful tool for times when the life coach and client are not in a meeting, such as between sessions.  Homework assignments and action items are a great tool to not only exercise the client’s mind, but also hold them accountable for their own progress.  Creating that accountability helps your clients commit more to the process and allows them to reach their goals more quickly.   It allows the client to be more in control of their own progress and how they eventually reach their goals.  Common homework assignments and action items include tools such as journaling, conducting research, and even creating some sort of visual progression, such as a chart or graph.  The life coach must ensure that they are offering feedback on the client’s homework or action items in order to let them know what is working for them and what may not be.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106180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Life coaching is about encouraging and empowering the client in their personal and professional life.  One of the biggest problems many people face is a difficulty to make life decisions.  Some maybe minor, such as deciding to join a gym or repaint your house, while other decisions can be major, such as a decision to start a business or change careers.  People have different reasons for being afraid to make decisions, whether they are scared the decision will be the wrong one or that they may let themselves or someone else down with whatever they choose.  While life coaches are not intended to make the decisions for the client, they are meant to guide the client and inform them about their choices and the pros and cons of their decisions – which enables the client to work toward making their own choices.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108817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James is a new life coach and has signed up with his first client Clark.  Rebecca is mentoring James to make sure he is successful in helping his first client.  Clark has come to James to get help with his career and personal relationships. His client would like to find a career path that he enjoys.  He doesn’t currently like his job, but he is lost on what he should be doing.  Clark also wants to get his life together so that he can eventually settle down with someone and get married.   He wants a family and he needs help identifying his goals.  Rebecca suggests to James that Clark uses a journal and conduct personal research on job areas he would enjoy.   She also suggests that James offer Clark feedback on his goals and offer him plenty of support and encouragement.  James is sure with Rebecca’s suggestions that he can help Clark meet his goals.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1934542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Many life coaches are certified in general coaching and can assist a wide variety of cases.  However, some life coaches choose to practice in a specialized area of coaching.  Also known as a niche, life coaching specialties work with clients that have particular needs and who will need specific skills and tools from their life coach.</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14859390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Relationship life coaching is an area of life coaching that specializes in helping people in relationships.  Relationship life coaches have experience and training in relationship dynamics, which include dating relationships, romantic relationships, family relationships and even forms of business or professional relationships.  They typically work with both parties to create goals, further understand current problems or situations, grieve if a loss has occurred, and even work toward progressing the relationship to a deeper, more fulfilling level.  Some of the key aspects they address include conflict resolution, communication skills and general coping skills.  Essentially, the goal of relationship and dating life coaching discover what each party wants from the relationship, and then determine how to make these joint goals and ambitions a reality for everyone.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9753044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soon as it is determined that an employee will be terminated, the manager should also notify the company’s network administrator or director of information technology to remove the employee from the entire system.  The employee’s access to the company systems, such as the company network, computer files, telephones, and even any form of building entry, such as a key code or badge.  The IT department can enable the employee’s accounts to be re-routed to another system, such as the manager’s accounts, so that any current information regarding projects or clients is not lost.  The manager will need to discuss with the IT department exactly which areas the employee worked in so that they are able to delete the employee from all systems and not leave any of their information active in the system.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26114177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Family and parenting life coaching is an area of life coaching that specializes in relationships between parents and family members.  Parental life coaching is a popular tool for new and veteran parents because it helps develop tools for parenting children and utilizes communication tools, encouraging a child’s growth and even learning effective discipline methods.  A family life coach is similar to a parenting life coach, but does not focus on parent-child relationships alone.  Family life coaching can be between one or several family members and utilizes some of the same tools as parental life coaching.  Again, life coaching is not a form of therapy for medical help, but is designed to encourage and empower the people involved to set obtain goals in their own lives, which in turn can benefit those around them.</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7617794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Spiritual life coaching is an area of life coaching that aims to connect the client back to their inner selves and reconnect with their soul.  Spiritual life coaches believe that a person can become ‘lost’ in the world around them and lose their meaning in their life.  These life coaches work to help the client to focus on themselves for a change and think about what they are about and who they are.  They ask the client to create their life from within, rather than from what’s on the outside.  There is an emphasis on personal choices and working to gain what the client wants out of life – and then seizing it!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Some people believe that you have to have a religious background to benefit from spiritual coaching, but that’s not the case.  Spiritual life coaching focuses on a person’s inner spirit and what makes them feel alive.  The emphasis is on the client, not their religious beliefs.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12951777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Bill was speaking with a coworker, Susan, about some of the problems he was having in his life.  He talked about the problems he was having with his wife and his teenage daughter and how it was causing problems in their family relationship.  Bill also noted that it was beginning to affect his work life and his health, so he didn’t know where to turn.  Susan suggested that he should see a life coach, but was unsure about what specialty he should seek.  Bill suggested that he did not need a dating or spiritual counselor, since that did not seem to fit his current problems.  Susan suggested a health and fitness life coach, but Bill said he wanted to address the bigger problem first.  Finally, Susan suggested he see a family and parenting life coach, since they would be able to help him in many different areas at one.  Bill agreed that it was a great idea and said he would find the specialized life coach right away.</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25795422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  matter what area a client may need help in, deciding to hire a life coach can be a difficult decision in itself.  Luckily, a life coach can be trained and certified in a large number of specialized areas.  The client may not be aware of what specific area of life they need help with, so they will turn to the life coach for assistance and guidance as to what they need to address first.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15362428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General life coaching is also known as personal life coaching or simply life coaching.  It is an area of life coaching that covers a broad spectrum of clients before crossing into a specialized area, such as a relationship life coach or a career life coach.  General life coaching tends to focus on the client’s goals in life and determine what the client can do to reach them.  The goals can include a variety of problems, such as weight or health problems, career advice, family problems or even building more confidence in themselves.  Clients of all ages, backgrounds and even careers can benefit from some form of general life coaching.</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6143817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Image coaching is a specialized area of life coaching that focuses on ‘transforming’ the client and their image.  In many cases, image life coaching focuses on a person’s professional image, such when they change careers.  However, image coaching can be on a personal or professional level.  In personal situations, image life coaching can help a person determine who they want to be and if they are happy with how they see themselves and how other people see them.  The client will learn ways to transform their appearance and how they portray themselves.  In professional instances, the client has changed a job title or even their whole career and wants to redefine how they are portrayed by others in the business world.  For instance, a client may have been in retail for many years and has now decided to take a career in culinary skills – so they want to redefine their image as a chef rather than a retail person.  An image life coach can help the client address their new decision and encourage them to feel confident and empowered by their choices.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4291716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Life coaches can be a great tool in many areas, especially for getting assistance with organizing and prioritizing a client’s projects and deadlines.  For some clients, they are unable to organize and prioritize the different aspects of their life, including work and personal business.  When they cannot get these affairs in order, deadlines and timelines are often missed or projects are forgotten altogether.  A life coach can help the client take a look at everything happening in their lives and determine what is most important to accomplish and what they want to work in or out of their schedules.  It also helps the client to feel less overwhelmed with their schedule and feel more empowered to tackle what they need to get done in their own timeframe.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9125284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Communication life coaching and creativity life coaching are similar fields of life coaching in that they focus on the client’s ability to express themselves and be confident about who they are with other people.  The life coach can help the client overcome many forms of blocks a person may have when it comes to expressing themselves, such a fear of public speaking or an inability to follow through with plans.  While communication coaching can help with outer expression and connecting with others, creativity life coaching helps the client tap into their inner creativity and find new ways of overcoming their personal blocks and be more open.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4412566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Career life coaching is similar to image life coaching, but solely focuses on the client’s current or future career.  Career life coaching specializes in creating work strategies that can help the client either find a fulfilling job/career or help the client be more content with the job/career they have at the moment.  This field of life coaching can help clients make goals for getting a promotion, changing careers if desired, or creating a work-life balance.  Many clients may need help determining if they want to stay in their current career or if they want to make some sort of change.  The life coach should use thought-provoking questions to make the client think about what they do or don’t want in their careers and assess if they are ready to move forward to the next step.</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12289631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Cheryl has decided that she wants to change careers, but is unsure how to address her anxieties and blocks that come with that.  She discusses her problems with her friend, Darren.  She tells Darren that she wants to change careers, but is unsure where to start.  Darren tells Cheryl that he recently got help from a life coach that really helped him find out what he wanted out of life.  Darren told her that his life coach was a general life coach, but she should seek help from a specialized life coach.  Cheryl didn’t think a general life coach or an image life coach would be a good fit, but Darren suggested she should seek a career life coach.  Cheryl agreed that it was a good idea and made plans to sign up with her life coach as soon as possible.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26968332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Life coaches specialize in every kind of client in almost every kind of situation.  While some general life coaches can handle a variety of problems and situations, many life coaches practice some form of specialty that focuses on particular areas of interests.  They can specialize in business situations, such as career transitions or small businesses, or in personal situations such as anxiety problems or marriage advice.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18610326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Retirement can be an important time in any person’s life and many people spend the majority of their careers preparing for it.  Some people employ the use of a retirement life coach to help them prepare.  A retirement life coach can begin working with someone before or after their retirement and can help a person determine if retirement is the best option for them (at the time) and offer support for creating a future plan for retirement.  Also, a retirement life coach can assist clients with the various types of changes that can accompany a person’s retirement, such as changes in income, scheduling their time and even altering their lifestyle.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41648964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Leadership and performance life coaching is a specialized area of life coaching that focuses on a person’s ability to excel in leadership or another area of performance.  Although this category of life coaching can be utilized for personal and professional areas, it is most often used in professional instances.  Leadership life coaching works with the client and helps them gain skills in different forms of leadership positions and learn success strategies of good leadership and managing employees.  Performance life coaching is a similar field in that the life coach helps the client work on their current performance in a particular field, such as creating performance goals, planning career or personal ventures, and determining an end target.</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21474223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Business life coaching is an important area of life coaching for individuals or groups that want to open some form of business or company and need advice or support to do so.  Clients can either be new business owners or currently running/operating a business.  A business life coach can assist clients with launching the business from the beginning and offer advice, support and encouragement when needed.  Once a business has been established, the life coach can be utilized to learn and develop successful business practices, effective work processes, and strategies for building successful employee teams.  The client can determine how long they want to keep a business life coach on staff, but many clients incorporate their life coach into some role within the company for long-term collaborations.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9209144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Executive life coaching is an advanced area of life coaching that primarily works with companies and upper management.  Executive life coaching is an area of life coaching that is utilized by managers, team leaders and other executives in order to improve various areas of upper management, such as improving leadership skills, performance strategies and different methods of employee management.  Executive life coaches know that the performance of management can affect the entire corporate team, so these types of life coaches are made available to members of management to offer advice, support and encouragement when needed.  Many executive life coaches are hired as third party by the company, but can also be hired as a full employee of the company as well.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10234869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Mitch is meeting with a fellow manager, Mary, regarding some recent changes in leadership and management.  He discussed with her how many members of management need additional training, but didn’t want to create a panic or anxieties among the team.  Mary suggested that the company utilize a leadership and performance life coach first.  Mary told Mitch that the life coach can meet with every member of management and allow each of them to get the individual attention they need to learn leadership skills and gain confidence.  Mitch asked her if a business or executive life coach would be a better option, since they deal with business affairs as well.  Mary said the leadership life coach would be a better choice since she can focus on the management members, instead of addressing the entire company.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933542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Life coaching can be a great tool to help someone learn to feel more confident, more empowered and capable of handling various decisions and situations.  When employees take these skills they learned and apply them to their workplace, they find they perform better, work better with others, and feel more confident to branch out and create more business goals.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2200591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Every person will come across some form of urgent or high risk situation in their life.  For some people, they need help finding out how to cope with these situations and how to overcome them.  These types of situations can cause a large amount of anxiety and can put a lot of pressure on a purpose – which usually makes them shut down and avoid facing the problem. For a life coach, the goal is to help the client focus on the problem at hand and make them realize the options they have at their disposal – but can very quickly use.  The focus goes back to making key decisions and prioritizing different aspects.  A life coach can help the client recognize an urgent or high risk situation while giving them the tools to address the situation and remain calm while working through them.</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41993436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of the most important tools anyone can have when preparing to make a change is to create some form of a game plan.  After all, a well thought out plan can be the difference between success and failure.  The game plan serves as a blueprint for how the employee wants to create, progress toward and achieve their goals. By planning out goals and targets ahead of time, the employee is better able to create a ‘vision’ to focus on, foresee any problems that may get in the way, and be more overall prepared when putting their game plan into action.</a:t>
            </a:r>
          </a:p>
          <a:p>
            <a:endParaRPr lang="en-US" sz="1200" kern="1200" dirty="0" smtClean="0">
              <a:solidFill>
                <a:schemeClr val="tx1"/>
              </a:solidFill>
              <a:effectLst/>
              <a:latin typeface="+mn-lt"/>
              <a:ea typeface="+mn-ea"/>
              <a:cs typeface="+mn-cs"/>
            </a:endParaRPr>
          </a:p>
          <a:p>
            <a:pPr marL="0" marR="0">
              <a:lnSpc>
                <a:spcPct val="115000"/>
              </a:lnSpc>
              <a:spcBef>
                <a:spcPts val="0"/>
              </a:spcBef>
              <a:spcAft>
                <a:spcPts val="1000"/>
              </a:spcAft>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Parts of a game plan:</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Setting goals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Outlining actions and processes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Setting timelines and deadlines</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Include important people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3753265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Many employees can get off to a great start when wanting to make a change at work, but they often forget to link their game plan to their own goals or target.  They will often make one or the other – but forget to incorporate them together.  Once an employee has outlined their game plan, they can start identifying the steps they need to take in order to achieve these goals.  The game plan should outline stepping stones the employee can take to meet their goals, but should include some flexibility in case one of these stepping stones are missed or need to be redone.  At this point, the employee should have their goals or end target in sight and link their game plan to their goals in order to get the transformation process underway.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1570585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method of coaching that is often overlooked is the act of doing drills and exercises to keep employees sharp and on their toes.  When employees realize they need to accomplish something or set a goal, there are actions they need to take in order to achieve them.  Common drill tools include role playing, scripting and even progress quizzes –all are designed to allow the employee to gain practice or skill in a particular area.  Performing drills are a great way to hone an employee’s skills and lets them feel more prepared when it’s time to put hat skill to the test.  After all, practice makes perfect- and an employee can never have too much help when reaching for their goals.</a:t>
            </a:r>
          </a:p>
          <a:p>
            <a:endParaRPr lang="en-US" sz="1200" kern="1200" dirty="0" smtClean="0">
              <a:solidFill>
                <a:schemeClr val="tx1"/>
              </a:solidFill>
              <a:effectLst/>
              <a:latin typeface="+mn-lt"/>
              <a:ea typeface="+mn-ea"/>
              <a:cs typeface="+mn-cs"/>
            </a:endParaRPr>
          </a:p>
          <a:p>
            <a:pPr marL="0" marR="0">
              <a:lnSpc>
                <a:spcPct val="115000"/>
              </a:lnSpc>
              <a:spcBef>
                <a:spcPts val="0"/>
              </a:spcBef>
              <a:spcAft>
                <a:spcPts val="1000"/>
              </a:spcAft>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Common drill practices:</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Role play a particular scenario</a:t>
            </a:r>
          </a:p>
          <a:p>
            <a:pPr marL="342900" marR="0" lvl="0" indent="-342900">
              <a:lnSpc>
                <a:spcPct val="115000"/>
              </a:lnSpc>
              <a:spcBef>
                <a:spcPts val="0"/>
              </a:spcBef>
              <a:spcAft>
                <a:spcPts val="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Create a script of what to say/don’t say</a:t>
            </a:r>
          </a:p>
          <a:p>
            <a:pPr marL="342900" marR="0" lvl="0" indent="-342900">
              <a:lnSpc>
                <a:spcPct val="115000"/>
              </a:lnSpc>
              <a:spcBef>
                <a:spcPts val="0"/>
              </a:spcBef>
              <a:spcAft>
                <a:spcPts val="1000"/>
              </a:spcAft>
              <a:buFont typeface="Symbol" panose="05050102010706020507" pitchFamily="18" charset="2"/>
              <a:buChar char=""/>
            </a:pPr>
            <a:r>
              <a:rPr lang="en-US" sz="1200" dirty="0" smtClean="0">
                <a:effectLst/>
                <a:latin typeface="Calibri" panose="020F0502020204030204" pitchFamily="34" charset="0"/>
                <a:ea typeface="Times New Roman" panose="02020603050405020304" pitchFamily="18" charset="0"/>
                <a:cs typeface="Times New Roman" panose="02020603050405020304" pitchFamily="18" charset="0"/>
              </a:rPr>
              <a:t>Uses quizzes or evaluations to test a particular skill area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9161136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After an employee has created their action plan and begun to work toward their goals, it is always a good idea to establish check points to assess their progress.  At what point the assessment occurs can vary by each employee – each person will progress at different rates.  The manager or employee life coach should determine what types of assessments are necessary and how often they will be conducted since they will know what will work best for the employee.  After each assessment, the employee and the manager or life coach can determine if the employee is making good progress or if they are falling behind in some way and need to change/alter their strategy and game plan.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28178080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Jerry has been seeing his employee life coach, Paul, for a few months now.  He has really made a lot of progress in his personal life but is now wanting to progress further in his current career at a local retail company.  Jerry wants to obtain a job in the marketing department at his company instead of staying on the sales floor.  He talks to Paul, and together they come up with a game plan for Jerry.  They outline the steps they need in order for Jerry to meet his goals.  Jerry takes the necessary classes he needs to get his degree for marketing and learn better communication skills.  Before his job interview, Jerry role plays with Paul to practice his interview skills.  Jerry feels like he is finally on track to complete his professional goal and wished him luck before his interview.</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36001465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Although this workshop is coming to a close, we hope that your journey to learn life coaching skills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14669695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1000"/>
              </a:spcBef>
              <a:spcAft>
                <a:spcPts val="600"/>
              </a:spcAft>
            </a:pPr>
            <a:r>
              <a:rPr lang="en-US" sz="1300" b="1" dirty="0" smtClean="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Words from the Wise</a:t>
            </a:r>
          </a:p>
          <a:p>
            <a:pPr marL="0" marR="0">
              <a:lnSpc>
                <a:spcPct val="115000"/>
              </a:lnSpc>
              <a:spcBef>
                <a:spcPts val="0"/>
              </a:spcBef>
              <a:spcAft>
                <a:spcPts val="0"/>
              </a:spcAft>
            </a:pPr>
            <a:endParaRPr lang="en-US" sz="1200" b="1" dirty="0" smtClean="0">
              <a:effectLst/>
              <a:latin typeface="Calibri" panose="020F0502020204030204" pitchFamily="34" charset="0"/>
              <a:ea typeface="Times New Roman" panose="02020603050405020304" pitchFamily="18" charset="0"/>
              <a:cs typeface="Helvetica Neue"/>
            </a:endParaRPr>
          </a:p>
          <a:p>
            <a:pPr marL="0" marR="0">
              <a:lnSpc>
                <a:spcPct val="115000"/>
              </a:lnSpc>
              <a:spcBef>
                <a:spcPts val="0"/>
              </a:spcBef>
              <a:spcAft>
                <a:spcPts val="0"/>
              </a:spcAft>
            </a:pPr>
            <a:r>
              <a:rPr lang="en-US" sz="1200" b="1" dirty="0" smtClean="0">
                <a:effectLst/>
                <a:latin typeface="Calibri" panose="020F0502020204030204" pitchFamily="34" charset="0"/>
                <a:ea typeface="Times New Roman" panose="02020603050405020304" pitchFamily="18" charset="0"/>
                <a:cs typeface="Helvetica Neue"/>
              </a:rPr>
              <a:t>Hannah Kearney</a:t>
            </a:r>
            <a:r>
              <a:rPr lang="en-US" sz="1200" b="1" i="1" dirty="0" smtClean="0">
                <a:effectLst/>
                <a:latin typeface="Calibri" panose="020F0502020204030204" pitchFamily="34" charset="0"/>
                <a:ea typeface="Times New Roman" panose="02020603050405020304" pitchFamily="18" charset="0"/>
                <a:cs typeface="Calibri" panose="020F0502020204030204" pitchFamily="34" charset="0"/>
              </a:rPr>
              <a:t>:</a:t>
            </a:r>
            <a:r>
              <a:rPr lang="en-US" sz="1200" i="1" dirty="0" smtClean="0">
                <a:effectLst/>
                <a:latin typeface="Calibri" panose="020F0502020204030204" pitchFamily="34" charset="0"/>
                <a:ea typeface="Times New Roman" panose="02020603050405020304" pitchFamily="18" charset="0"/>
                <a:cs typeface="Calibri" panose="020F0502020204030204" pitchFamily="34" charset="0"/>
              </a:rPr>
              <a:t> </a:t>
            </a:r>
            <a:r>
              <a:rPr lang="en-US" sz="1200" i="1"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Sometimes the best coaching advice you can get is simple acknowledgement that there's nothing else you could have done</a:t>
            </a:r>
            <a:r>
              <a:rPr lang="en-US" sz="1200" i="1" dirty="0" smtClean="0">
                <a:effectLst/>
                <a:latin typeface="Calibri" panose="020F0502020204030204" pitchFamily="34" charset="0"/>
                <a:ea typeface="Times New Roman" panose="02020603050405020304" pitchFamily="18" charset="0"/>
                <a:cs typeface="Calibri" panose="020F0502020204030204" pitchFamily="34" charset="0"/>
              </a:rPr>
              <a:t>.</a:t>
            </a:r>
            <a:r>
              <a:rPr lang="en-US" sz="1200" dirty="0" smtClean="0">
                <a:effectLst/>
                <a:latin typeface="Calibri" panose="020F0502020204030204" pitchFamily="34" charset="0"/>
                <a:ea typeface="Times New Roman" panose="02020603050405020304" pitchFamily="18" charset="0"/>
                <a:cs typeface="Helvetica Neue"/>
              </a:rPr>
              <a:t>	</a:t>
            </a: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smtClean="0">
                <a:effectLst/>
                <a:latin typeface="Calibri" panose="020F0502020204030204" pitchFamily="34" charset="0"/>
                <a:ea typeface="Times New Roman" panose="02020603050405020304" pitchFamily="18" charset="0"/>
                <a:cs typeface="Helvetica Neue"/>
              </a:rPr>
              <a:t> </a:t>
            </a: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smtClean="0">
                <a:effectLst/>
                <a:latin typeface="Calibri" panose="020F0502020204030204" pitchFamily="34" charset="0"/>
                <a:ea typeface="Times New Roman" panose="02020603050405020304" pitchFamily="18" charset="0"/>
                <a:cs typeface="Calibri" panose="020F0502020204030204" pitchFamily="34" charset="0"/>
              </a:rPr>
              <a:t>Anupam Kher:</a:t>
            </a:r>
            <a:r>
              <a:rPr lang="en-US" sz="1200" i="1" dirty="0" smtClean="0">
                <a:effectLst/>
                <a:latin typeface="Calibri" panose="020F0502020204030204" pitchFamily="34" charset="0"/>
                <a:ea typeface="Times New Roman" panose="02020603050405020304" pitchFamily="18" charset="0"/>
                <a:cs typeface="Helvetica Neue"/>
              </a:rPr>
              <a:t> I wrote a book on life coaching, because my life became my own reference point on how to live.</a:t>
            </a: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457200">
              <a:lnSpc>
                <a:spcPct val="115000"/>
              </a:lnSpc>
              <a:spcBef>
                <a:spcPts val="0"/>
              </a:spcBef>
              <a:spcAft>
                <a:spcPts val="0"/>
              </a:spcAft>
            </a:pPr>
            <a:r>
              <a:rPr lang="en-US" sz="1200" dirty="0" smtClean="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smtClean="0">
                <a:effectLst/>
                <a:latin typeface="Calibri" panose="020F0502020204030204" pitchFamily="34" charset="0"/>
                <a:ea typeface="Times New Roman" panose="02020603050405020304" pitchFamily="18" charset="0"/>
                <a:cs typeface="Helvetica Neue"/>
              </a:rPr>
              <a:t>James Broughton:</a:t>
            </a:r>
            <a:r>
              <a:rPr lang="en-US" sz="1200" i="1" dirty="0" smtClean="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 </a:t>
            </a:r>
            <a:r>
              <a:rPr lang="en-US" sz="1200" i="1" dirty="0" smtClean="0">
                <a:effectLst/>
                <a:latin typeface="Calibri" panose="020F0502020204030204" pitchFamily="34" charset="0"/>
                <a:ea typeface="Times New Roman" panose="02020603050405020304" pitchFamily="18" charset="0"/>
                <a:cs typeface="Times" panose="02020603050405020304" pitchFamily="18" charset="0"/>
              </a:rPr>
              <a:t>Trusting your individual uniqueness challenges you to lay yourself open</a:t>
            </a:r>
            <a:r>
              <a:rPr lang="en-US" sz="1200" i="1" dirty="0" smtClean="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a:t>
            </a: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400" dirty="0" smtClean="0">
                <a:effectLst/>
                <a:latin typeface="Helvetica Neue"/>
                <a:ea typeface="Times New Roman" panose="02020603050405020304" pitchFamily="18" charset="0"/>
                <a:cs typeface="Helvetica Neue"/>
              </a:rPr>
              <a:t> </a:t>
            </a: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smtClean="0">
                <a:effectLst/>
                <a:latin typeface="Calibri" panose="020F0502020204030204" pitchFamily="34" charset="0"/>
                <a:ea typeface="Times New Roman" panose="02020603050405020304" pitchFamily="18" charset="0"/>
                <a:cs typeface="Helvetica Neue"/>
              </a:rPr>
              <a:t>Edmund Hillary:</a:t>
            </a:r>
            <a:r>
              <a:rPr lang="en-US" sz="1200" i="1" dirty="0" smtClean="0">
                <a:effectLst/>
                <a:latin typeface="Calibri" panose="020F0502020204030204" pitchFamily="34" charset="0"/>
                <a:ea typeface="Times New Roman" panose="02020603050405020304" pitchFamily="18" charset="0"/>
                <a:cs typeface="Helvetica Neue"/>
              </a:rPr>
              <a:t> </a:t>
            </a:r>
            <a:r>
              <a:rPr lang="en-US" sz="1200" i="1" dirty="0" smtClean="0">
                <a:effectLst/>
                <a:latin typeface="Calibri" panose="020F0502020204030204" pitchFamily="34" charset="0"/>
                <a:ea typeface="Times New Roman" panose="02020603050405020304" pitchFamily="18" charset="0"/>
                <a:cs typeface="Times" panose="02020603050405020304" pitchFamily="18" charset="0"/>
              </a:rPr>
              <a:t>I think it all comes down to motivation.  If you really want to do something, you will work hard for it</a:t>
            </a:r>
            <a:r>
              <a:rPr lang="en-US" sz="1200" i="1" dirty="0" smtClean="0">
                <a:effectLst/>
                <a:latin typeface="Calibri" panose="020F0502020204030204" pitchFamily="34" charset="0"/>
                <a:ea typeface="Times New Roman" panose="02020603050405020304" pitchFamily="18" charset="0"/>
                <a:cs typeface="Helvetica Neue"/>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4037634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 is important to have a healthy balance between our professional and personal lives – one area should never overpower the other.  But, with many people, finding the right balance that works for them is the hard part.  Some people find they spend too much time in this personal life and ‘blow off’ their work responsibilities.  Others are just the opposite in that they spend too much time at work and forget to pay attention to their personal lives outside of the office.  Life coaches know this is generally defined as a life balance - a balance between major aspects in our lives.  When client feel their life balance is outweighed by one area or another, they seek help from a life coach for ways to make things more even.  A life coach can use a variety of tools to help the client create organization in their life and ultimately create a plan of action to help them sort out their own life balance and what works best for them.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4265309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Jenny was struggling with problems in different areas of her life.  She knows that she spends too much time at work and doesn’t pay enough attention to her personal life and is having trouble prioritizing the different projects she has to handle.  She is beginning to feel overwhelmed, so she talks with her friend, Kayla, and tells her how she is feeling.  Kayla suggests that Jenny should see a life coach in the area and let them help her.  Kayla explained that they would be able to help Jenny prioritize the different areas of her life, help her create a better life balance and can make her feel better about herself.  Jenny liked the idea and said she would sign up with a life coach right away.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397038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Since many individuals are not aware of what a life coach is or does, they are also not aware of the benefits a life coach has to offer.  Life coaches help clients achieve their goals in both their professional and personal life, so the client can benefit from better organization, improved decision skills and even boosted confidence.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169901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6" name="Picture 5" descr="C:\Users\Darren\Desktop\New Photos\s04082.png"/>
          <p:cNvPicPr>
            <a:picLocks noChangeAspect="1"/>
          </p:cNvPicPr>
          <p:nvPr userDrawn="1"/>
        </p:nvPicPr>
        <p:blipFill rotWithShape="1">
          <a:blip r:embed="rId2">
            <a:extLst>
              <a:ext uri="{28A0092B-C50C-407E-A947-70E740481C1C}">
                <a14:useLocalDpi xmlns:a14="http://schemas.microsoft.com/office/drawing/2010/main" val="0"/>
              </a:ext>
            </a:extLst>
          </a:blip>
          <a:srcRect l="6854" t="26265" r="2932" b="39331"/>
          <a:stretch/>
        </p:blipFill>
        <p:spPr bwMode="auto">
          <a:xfrm>
            <a:off x="4859676" y="5715000"/>
            <a:ext cx="4253501" cy="1068513"/>
          </a:xfrm>
          <a:prstGeom prst="rect">
            <a:avLst/>
          </a:prstGeom>
          <a:noFill/>
          <a:ln>
            <a:noFill/>
          </a:ln>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9/22/2015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152400" y="1628800"/>
            <a:ext cx="8653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R="640080" algn="r">
              <a:lnSpc>
                <a:spcPct val="150000"/>
              </a:lnSpc>
            </a:pPr>
            <a:r>
              <a:rPr lang="en-US" sz="4000" b="1" dirty="0">
                <a:solidFill>
                  <a:srgbClr val="0F243E"/>
                </a:solidFill>
              </a:rPr>
              <a:t>Life Coaching </a:t>
            </a:r>
            <a:r>
              <a:rPr lang="en-US" sz="4000" b="1" dirty="0" smtClean="0">
                <a:solidFill>
                  <a:srgbClr val="0F243E"/>
                </a:solidFill>
              </a:rPr>
              <a:t>Essentials</a:t>
            </a:r>
          </a:p>
          <a:p>
            <a:pPr marR="640080" algn="r">
              <a:lnSpc>
                <a:spcPct val="150000"/>
              </a:lnSpc>
            </a:pPr>
            <a:endParaRPr lang="en-US" sz="4000" dirty="0"/>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4" name="Picture 3" descr="C:\Users\Darren\Desktop\New Photos\s04082.png"/>
          <p:cNvPicPr>
            <a:picLocks noChangeAspect="1"/>
          </p:cNvPicPr>
          <p:nvPr/>
        </p:nvPicPr>
        <p:blipFill rotWithShape="1">
          <a:blip r:embed="rId2">
            <a:extLst>
              <a:ext uri="{28A0092B-C50C-407E-A947-70E740481C1C}">
                <a14:useLocalDpi xmlns:a14="http://schemas.microsoft.com/office/drawing/2010/main" val="0"/>
              </a:ext>
            </a:extLst>
          </a:blip>
          <a:srcRect l="6854" t="26265" r="2932" b="39331"/>
          <a:stretch/>
        </p:blipFill>
        <p:spPr bwMode="auto">
          <a:xfrm>
            <a:off x="4859676" y="5715000"/>
            <a:ext cx="4253501" cy="1068513"/>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408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 Life </a:t>
            </a:r>
            <a:r>
              <a:rPr lang="en-US" sz="1800" dirty="0">
                <a:latin typeface="Calibri" panose="020F0502020204030204" pitchFamily="34" charset="0"/>
                <a:ea typeface="Times New Roman" panose="02020603050405020304" pitchFamily="18" charset="0"/>
                <a:cs typeface="Times New Roman" panose="02020603050405020304" pitchFamily="18" charset="0"/>
              </a:rPr>
              <a:t>coaching is designed to make clients feel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Empowered.</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Stupid.</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Selfish.</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Lazy.</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coaching is a field of therapy designed to empower, encourage and support their clients into becoming more confident and assured in their life.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one reason a person may need a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trouble making decisions.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recently changed jobs.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anxieties.</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 may need a life coach for a variety of reasons in either their professional or personal lives.  A life coach can help a client solve dilemmas or problems, offer advice or support on decisions and can help the client become more confident and empowered about what they want.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24446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Business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coaches can be hired ________________.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After a full background check.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a third party employee.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 a tax deduction.</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Only once a year.</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Business life coaches are used by different type of clients in the business field that may seek help, such as a small business.  In any case, a business life coach can either be hired as a third party, or contract, employee or can be hired onto the company itself as a private employee.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Business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can be used by which of the following?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Small businesses.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Corporations.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Family-owned businesses.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Business life coaches are used by business owners that seek help and support for their business.  These clients can include small business owners, large corporations, non-profit foundations, and even simple family owned businesses.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502942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406752"/>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Executive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is typically used by whom?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Unemployed clients.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Entry level employees.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Management members.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Newly hired employees.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Executive life coaching is a form of life coaching that addresses high levels of leadership and coaches about executive business skills.  Executive life coaches are most likely used in large corporations and businesses</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One </a:t>
            </a:r>
            <a:r>
              <a:rPr lang="en-US" sz="1600" dirty="0">
                <a:latin typeface="Calibri" panose="020F0502020204030204" pitchFamily="34" charset="0"/>
                <a:ea typeface="Times New Roman" panose="02020603050405020304" pitchFamily="18" charset="0"/>
                <a:cs typeface="Times New Roman" panose="02020603050405020304" pitchFamily="18" charset="0"/>
              </a:rPr>
              <a:t>topic covered by executive life coaching is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management.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Personal image.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Retirement counseling.</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Interview skills.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Executive life coaching is life coaching for high levels of leadership and executive.  Typical topics covered in this area include leadership growth, business practices and tools and employee selection and management.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25488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dirty="0">
                <a:latin typeface="Calibri" panose="020F0502020204030204" pitchFamily="34" charset="0"/>
                <a:ea typeface="Times New Roman" panose="02020603050405020304" pitchFamily="18" charset="0"/>
                <a:cs typeface="Times New Roman" panose="02020603050405020304" pitchFamily="18" charset="0"/>
              </a:rPr>
              <a:t>type of life coach does Mary suggest for the company?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An image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general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career life coach.</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leadership life coach.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Mary is speaking with Mitch about ways to improve the management team, she suggests that the company use a leadership life coach to work with everyone.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Mitch </a:t>
            </a:r>
            <a:r>
              <a:rPr lang="en-US" dirty="0">
                <a:latin typeface="Calibri" panose="020F0502020204030204" pitchFamily="34" charset="0"/>
                <a:ea typeface="Times New Roman" panose="02020603050405020304" pitchFamily="18" charset="0"/>
                <a:cs typeface="Times New Roman" panose="02020603050405020304" pitchFamily="18" charset="0"/>
              </a:rPr>
              <a:t>is discussing what situation with Mary?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for more office supplies.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need for changes in leadership.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to hire more people.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to reduce the current budget.</a:t>
            </a:r>
          </a:p>
          <a:p>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Mitch speaks with Mary about the need for changes in the management and leadership of the department.  He is looking for effective ways to improve management skills without causing a panic or upset employees.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23961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sz="3200" dirty="0" smtClean="0"/>
              <a:t>Module Eleven: </a:t>
            </a:r>
            <a:r>
              <a:rPr lang="en-US" sz="3200" dirty="0"/>
              <a:t>Apply What You Learned to the Workplace</a:t>
            </a:r>
            <a:endParaRPr lang="en-US" sz="3200" dirty="0" smtClean="0"/>
          </a:p>
        </p:txBody>
      </p:sp>
      <p:sp>
        <p:nvSpPr>
          <p:cNvPr id="55299" name="Content Placeholder 2"/>
          <p:cNvSpPr>
            <a:spLocks noGrp="1"/>
          </p:cNvSpPr>
          <p:nvPr>
            <p:ph idx="1"/>
          </p:nvPr>
        </p:nvSpPr>
        <p:spPr/>
        <p:txBody>
          <a:bodyPr>
            <a:normAutofit/>
          </a:bodyPr>
          <a:lstStyle/>
          <a:p>
            <a:r>
              <a:rPr lang="en-US" dirty="0"/>
              <a:t>Life coaching can be a great tool to help someone learn to feel more confident, more empowered and capable of handling various decisions and situations.  </a:t>
            </a:r>
            <a:endParaRPr lang="en-US" dirty="0" smtClean="0"/>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For success, attitude is equally as important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as ability.</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dirty="0">
                <a:latin typeface="Cambria" panose="02040503050406030204" pitchFamily="18" charset="0"/>
                <a:ea typeface="Times New Roman" panose="02020603050405020304" pitchFamily="18" charset="0"/>
              </a:rPr>
              <a:t/>
            </a: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Walter Scott</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Have a Game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967427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Link Game Plan and Goals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277978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Do Drills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397102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Progress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64532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484445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98102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73529" y="1417638"/>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sz="1600" dirty="0">
                <a:latin typeface="Calibri" panose="020F0502020204030204" pitchFamily="34" charset="0"/>
                <a:ea typeface="Times New Roman" panose="02020603050405020304" pitchFamily="18" charset="0"/>
                <a:cs typeface="Times New Roman" panose="02020603050405020304" pitchFamily="18" charset="0"/>
              </a:rPr>
              <a:t>is one part of an employee game plan?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evaluations.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Assigned tasks.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schedules.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Potential goals.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employee game plan should include several aspects of what the employee wants to achieve and how they can accomplish them.  The game plan starts by addressing the employee’s potential goals and desired achievements.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2.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should be included in a game plan?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Homework assignments.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Timelines.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duties.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employee game plan should include several aspects of what the employee wants to achieve and how they can accomplish them.  The game plan should include the employee’s potential goals, tentative timelines and processes, and if the employee will need some sort of </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assistance.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2952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What </a:t>
            </a:r>
            <a:r>
              <a:rPr lang="en-US" sz="1600" dirty="0">
                <a:latin typeface="Calibri" panose="020F0502020204030204" pitchFamily="34" charset="0"/>
                <a:ea typeface="Times New Roman" panose="02020603050405020304" pitchFamily="18" charset="0"/>
                <a:cs typeface="Times New Roman" panose="02020603050405020304" pitchFamily="18" charset="0"/>
              </a:rPr>
              <a:t>can happen if a client does not prioritize their projects or duties?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find they have more free time.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can miss deadlines.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get more work done.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have more energy.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If a client is unable to prioritize their projects and responsibilities, they are often overwhelmed with everything on their to-do list.  This can lead to client becoming unaware that something is due or needs to be completed, causing them to miss the deadline altogether.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One </a:t>
            </a:r>
            <a:r>
              <a:rPr lang="en-US" sz="1600" dirty="0">
                <a:latin typeface="Calibri" panose="020F0502020204030204" pitchFamily="34" charset="0"/>
                <a:ea typeface="Times New Roman" panose="02020603050405020304" pitchFamily="18" charset="0"/>
                <a:cs typeface="Times New Roman" panose="02020603050405020304" pitchFamily="18" charset="0"/>
              </a:rPr>
              <a:t>benefit of prioritizing a client’s projects and timelines is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become bored easily.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can have their coworkers finish their duties.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are able to take on more work.</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feel less overwhelmed.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is able to take time to prioritize and time the number of duties and projects that they have, they will feel less overwhelmed by it all because they have outlined what needs to be done and when.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33385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The </a:t>
            </a:r>
            <a:r>
              <a:rPr lang="en-US" dirty="0">
                <a:latin typeface="Calibri" panose="020F0502020204030204" pitchFamily="34" charset="0"/>
                <a:ea typeface="Times New Roman" panose="02020603050405020304" pitchFamily="18" charset="0"/>
                <a:cs typeface="Times New Roman" panose="02020603050405020304" pitchFamily="18" charset="0"/>
              </a:rPr>
              <a:t>game plan and goals should always be what?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Flexible.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Fast-paced.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Easy.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an employee begins to build their game plan and goals, it is important that they remain flexible in form, since some areas or processes may need to be changed or altered at some point during the plan.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The </a:t>
            </a:r>
            <a:r>
              <a:rPr lang="en-US" dirty="0">
                <a:latin typeface="Calibri" panose="020F0502020204030204" pitchFamily="34" charset="0"/>
                <a:ea typeface="Times New Roman" panose="02020603050405020304" pitchFamily="18" charset="0"/>
                <a:cs typeface="Times New Roman" panose="02020603050405020304" pitchFamily="18" charset="0"/>
              </a:rPr>
              <a:t>linked game plan should outline what?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management flow chart.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job duties.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Processes to follow.</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Potential salaries.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game plan is linked to the employee’s goals, the processes or actions that will be taken should be outlined in the plan.  This outline plan should also include alternate plans or processes in case the original plan does not work out.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185963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Performing </a:t>
            </a:r>
            <a:r>
              <a:rPr lang="en-US" sz="1600" dirty="0">
                <a:latin typeface="Calibri" panose="020F0502020204030204" pitchFamily="34" charset="0"/>
                <a:ea typeface="Times New Roman" panose="02020603050405020304" pitchFamily="18" charset="0"/>
                <a:cs typeface="Times New Roman" panose="02020603050405020304" pitchFamily="18" charset="0"/>
              </a:rPr>
              <a:t>drills allows the employee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Prevent boredom.</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Hone their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more fatigued.</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Earn more money.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Since practice can make perfect, performing drills can help an employee improve their current skills or talents and lead to learning new ones.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6. One </a:t>
            </a:r>
            <a:r>
              <a:rPr lang="en-US" sz="1600" dirty="0">
                <a:latin typeface="Calibri" panose="020F0502020204030204" pitchFamily="34" charset="0"/>
                <a:ea typeface="Times New Roman" panose="02020603050405020304" pitchFamily="18" charset="0"/>
                <a:cs typeface="Times New Roman" panose="02020603050405020304" pitchFamily="18" charset="0"/>
              </a:rPr>
              <a:t>form of a drill is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Role playing a situation.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Read silently.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with a coworker.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Researching other jobs areas.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different types of drills and exercises an employee can do.  Common examples include creating a script or outline or role playing a particular situation or event.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360688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It </a:t>
            </a:r>
            <a:r>
              <a:rPr lang="en-US" sz="1600" dirty="0">
                <a:latin typeface="Calibri" panose="020F0502020204030204" pitchFamily="34" charset="0"/>
                <a:ea typeface="Times New Roman" panose="02020603050405020304" pitchFamily="18" charset="0"/>
                <a:cs typeface="Times New Roman" panose="02020603050405020304" pitchFamily="18" charset="0"/>
              </a:rPr>
              <a:t>is important that employee assessments are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Strict.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Universal.</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Extensive.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Individualized.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creating forms of employee assessments, it is important that they are personalized or individualized to the employee, since every employee will learn and grow differently.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Assessments </a:t>
            </a:r>
            <a:r>
              <a:rPr lang="en-US" sz="1600" dirty="0">
                <a:latin typeface="Calibri" panose="020F0502020204030204" pitchFamily="34" charset="0"/>
                <a:ea typeface="Times New Roman" panose="02020603050405020304" pitchFamily="18" charset="0"/>
                <a:cs typeface="Times New Roman" panose="02020603050405020304" pitchFamily="18" charset="0"/>
              </a:rPr>
              <a:t>area great tool for documenting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Company spending.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job duties.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progress.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Management skills.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Assessments and forms are a great tool more management to use in order to track employee growth and progress.  Using a variety of assessment tools, the manager can show how far they have come and how close they may be to their goals.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99532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dirty="0">
                <a:latin typeface="Calibri" panose="020F0502020204030204" pitchFamily="34" charset="0"/>
                <a:ea typeface="Times New Roman" panose="02020603050405020304" pitchFamily="18" charset="0"/>
                <a:cs typeface="Times New Roman" panose="02020603050405020304" pitchFamily="18" charset="0"/>
              </a:rPr>
              <a:t>part of the company does Jerry want to transfer to?</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accounting department.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marketing department.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Upper management.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IT department.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Jerry is currently working on the sales floor of his company, but he expresses that he would like to work in the company’s marketing department instead.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dirty="0">
                <a:latin typeface="Calibri" panose="020F0502020204030204" pitchFamily="34" charset="0"/>
                <a:ea typeface="Times New Roman" panose="02020603050405020304" pitchFamily="18" charset="0"/>
                <a:cs typeface="Times New Roman" panose="02020603050405020304" pitchFamily="18" charset="0"/>
              </a:rPr>
              <a:t>is one thing Paul suggests for Jerry to do?</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communication classes.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companies.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Go back to school.</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Select another department to work in.</a:t>
            </a:r>
          </a:p>
          <a:p>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Paul and Jerry are discussing how Jerry can reach his goal, Paul suggests that Jerry take some form of communication class to learn better communication skills.  He also helps Jerry prepare for his interview by role playing the situation with him.</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42465600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None/>
              <a:defRPr/>
            </a:pPr>
            <a:r>
              <a:rPr lang="en-US" sz="2800" dirty="0"/>
              <a:t>Although this workshop is coming to a close, we hope that your journey to learn life coaching skills is just beginning. </a:t>
            </a:r>
            <a:endParaRPr lang="en-US" sz="2800" dirty="0" smtClean="0"/>
          </a:p>
          <a:p>
            <a:pPr eaLnBrk="1" fontAlgn="auto" hangingPunct="1">
              <a:spcAft>
                <a:spcPts val="0"/>
              </a:spcAft>
              <a:buFont typeface="Arial" pitchFamily="34" charset="0"/>
              <a:buNone/>
              <a:defRPr/>
            </a:pPr>
            <a:r>
              <a:rPr lang="en-US" sz="2800" dirty="0" smtClean="0"/>
              <a:t>Please </a:t>
            </a:r>
            <a:r>
              <a:rPr lang="en-US" sz="2800" dirty="0"/>
              <a:t>take a moment to review and update your action plan. This will be a key tool to guide your progress in the days, weeks, months, and years to </a:t>
            </a:r>
            <a:r>
              <a:rPr lang="en-US" sz="2800" dirty="0" smtClean="0"/>
              <a:t>come</a:t>
            </a:r>
            <a:endParaRPr lang="en-US" sz="3000" dirty="0" smtClean="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panose="02040503050406030204" pitchFamily="18" charset="0"/>
                <a:ea typeface="Times New Roman" panose="02020603050405020304" pitchFamily="18" charset="0"/>
              </a:rPr>
              <a:t>If you choose, the challenges can make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you stronger.</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dirty="0">
                <a:latin typeface="Cambria" panose="02040503050406030204" pitchFamily="18" charset="0"/>
                <a:ea typeface="Times New Roman" panose="02020603050405020304" pitchFamily="18" charset="0"/>
              </a:rPr>
              <a:t/>
            </a: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Ralph Marston</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494340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Urgent </a:t>
            </a:r>
            <a:r>
              <a:rPr lang="en-US" sz="1600" dirty="0">
                <a:latin typeface="Calibri" panose="020F0502020204030204" pitchFamily="34" charset="0"/>
                <a:ea typeface="Times New Roman" panose="02020603050405020304" pitchFamily="18" charset="0"/>
                <a:cs typeface="Times New Roman" panose="02020603050405020304" pitchFamily="18" charset="0"/>
              </a:rPr>
              <a:t>situations are also classified as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Panic attacks.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Stress episodes.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risk situations.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Meltdowns.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Urgent situations in a client’s life are times of stress and anxiety that have to be dealt with right away.  They are also known as high risk situations because the high stress can cause the client to make risky, hasty decisions.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6. Urgent </a:t>
            </a:r>
            <a:r>
              <a:rPr lang="en-US" sz="1600" dirty="0">
                <a:latin typeface="Calibri" panose="020F0502020204030204" pitchFamily="34" charset="0"/>
                <a:ea typeface="Times New Roman" panose="02020603050405020304" pitchFamily="18" charset="0"/>
                <a:cs typeface="Times New Roman" panose="02020603050405020304" pitchFamily="18" charset="0"/>
              </a:rPr>
              <a:t>situations have a risk of causing what in clients?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Calm.</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Anxiety.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Boredom.</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Confidence.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risk situations will almost always cause high levels of stress, tension and anxiety in clients.  Clients often have trouble making decisions in these types of conditions.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7518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412195"/>
            <a:ext cx="8229600" cy="49530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7. A </a:t>
            </a:r>
            <a:r>
              <a:rPr lang="en-US" sz="1800" dirty="0">
                <a:latin typeface="Calibri" panose="020F0502020204030204" pitchFamily="34" charset="0"/>
                <a:ea typeface="Times New Roman" panose="02020603050405020304" pitchFamily="18" charset="0"/>
                <a:cs typeface="Times New Roman" panose="02020603050405020304" pitchFamily="18" charset="0"/>
              </a:rPr>
              <a:t>balance between major aspects of life is known as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cooking pot.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timeline.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puzzle.</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balance.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balance is known as the balance between the major aspects of life, which normally include one’s personal life and work or career</a:t>
            </a:r>
            <a:r>
              <a:rPr lang="en-US" sz="18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8. One </a:t>
            </a:r>
            <a:r>
              <a:rPr lang="en-US" sz="1800" dirty="0">
                <a:latin typeface="Calibri" panose="020F0502020204030204" pitchFamily="34" charset="0"/>
                <a:ea typeface="Times New Roman" panose="02020603050405020304" pitchFamily="18" charset="0"/>
                <a:cs typeface="Times New Roman" panose="02020603050405020304" pitchFamily="18" charset="0"/>
              </a:rPr>
              <a:t>way to correct a lack of balance is to do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Become more organized.</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Stop trying to finish projects.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Work less hours.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Change jobs.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way a client can correct a lack of balance in their life is to become better organized.  Better organization allows the client to better handle the various parts of their personal life as well as their professional life.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6618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dirty="0">
                <a:latin typeface="Calibri" panose="020F0502020204030204" pitchFamily="34" charset="0"/>
                <a:ea typeface="Times New Roman" panose="02020603050405020304" pitchFamily="18" charset="0"/>
                <a:cs typeface="Times New Roman" panose="02020603050405020304" pitchFamily="18" charset="0"/>
              </a:rPr>
              <a:t>is one problem Jenny was struggling with?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fighting with her husband.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lack of work ethic.</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life balance.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retire.</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Jenny admits that she spends too much time at work and not enough time on her personal life, which is causing her to have a lack of life balance.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dirty="0">
                <a:latin typeface="Calibri" panose="020F0502020204030204" pitchFamily="34" charset="0"/>
                <a:ea typeface="Times New Roman" panose="02020603050405020304" pitchFamily="18" charset="0"/>
                <a:cs typeface="Times New Roman" panose="02020603050405020304" pitchFamily="18" charset="0"/>
              </a:rPr>
              <a:t>is one method Kayla suggested Jenny use to solve her problem?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jobs.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Hire a life coach.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Talk to their manager.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 divorced.</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listening to Jenny’s problems, Kayla suggested that she hire a life coach.  Kayla said the life coach would be able to help Jenny create a better life-work balance and prioritize the different areas of her life.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2940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Autofit/>
          </a:bodyPr>
          <a:lstStyle/>
          <a:p>
            <a:r>
              <a:rPr lang="en-US" sz="3600" dirty="0"/>
              <a:t>Module Three: The Benefits of Life Coaching</a:t>
            </a:r>
            <a:endParaRPr lang="en-US" sz="3600" dirty="0" smtClean="0"/>
          </a:p>
        </p:txBody>
      </p:sp>
      <p:sp>
        <p:nvSpPr>
          <p:cNvPr id="14339" name="Content Placeholder 2"/>
          <p:cNvSpPr>
            <a:spLocks noGrp="1"/>
          </p:cNvSpPr>
          <p:nvPr>
            <p:ph idx="1"/>
          </p:nvPr>
        </p:nvSpPr>
        <p:spPr/>
        <p:txBody>
          <a:bodyPr>
            <a:normAutofit/>
          </a:bodyPr>
          <a:lstStyle/>
          <a:p>
            <a:r>
              <a:rPr lang="en-US" dirty="0"/>
              <a:t>Since many individuals are not aware of what a life coach is or does, they are also not aware of the benefits a life coach has to offer.  Life coaches help clients achieve their goals in both their professional and personal </a:t>
            </a:r>
            <a:r>
              <a:rPr lang="en-US" dirty="0" smtClean="0"/>
              <a:t>life...</a:t>
            </a:r>
            <a:endParaRPr lang="en-US" dirty="0"/>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You have to have the guidance to lead you in the direction until you can do it yourself.</a:t>
            </a:r>
            <a:endParaRPr lang="en-US" sz="1600" dirty="0">
              <a:latin typeface="Calibri" panose="020F0502020204030204" pitchFamily="34" charset="0"/>
              <a:ea typeface="Times New Roman" panose="02020603050405020304" pitchFamily="18" charset="0"/>
            </a:endParaRPr>
          </a:p>
          <a:p>
            <a:pPr algn="ctr">
              <a:spcBef>
                <a:spcPts val="0"/>
              </a:spcBef>
              <a:spcAft>
                <a:spcPts val="1000"/>
              </a:spcAft>
            </a:pPr>
            <a:r>
              <a:rPr lang="en-US" sz="2000" b="1" i="1" dirty="0">
                <a:latin typeface="Cambria" panose="02040503050406030204" pitchFamily="18" charset="0"/>
                <a:ea typeface="Times New Roman" panose="02020603050405020304" pitchFamily="18" charset="0"/>
              </a:rPr>
              <a:t>Tina Yothers</a:t>
            </a:r>
            <a:endParaRPr lang="en-US" sz="16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Set Performance Targets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43030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r>
              <a:rPr lang="en-US" dirty="0"/>
              <a:t>Cope with Pressure and </a:t>
            </a:r>
            <a:r>
              <a:rPr lang="en-US" dirty="0" smtClean="0"/>
              <a:t>Stress</a:t>
            </a:r>
            <a:br>
              <a:rPr lang="en-US" dirty="0" smtClean="0"/>
            </a:b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73475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 and Maintain Vision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1614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Tips for Maintaining Motivation </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219199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r>
              <a:rPr lang="en-US" sz="3600" dirty="0" smtClean="0"/>
              <a:t>The </a:t>
            </a:r>
            <a:r>
              <a:rPr lang="en-US" sz="3600" dirty="0"/>
              <a:t>goal of life coaching is to address personal goals, aspirations and relationships and how they work in </a:t>
            </a:r>
            <a:r>
              <a:rPr lang="en-US" sz="3600" dirty="0" smtClean="0"/>
              <a:t>a person’s </a:t>
            </a:r>
            <a:r>
              <a:rPr lang="en-US" sz="3600" dirty="0"/>
              <a:t>life.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cs typeface="Georgia" panose="02040502050405020303" pitchFamily="18" charset="0"/>
              </a:rPr>
              <a:t>Coaching is about human interaction and getting to know your players.</a:t>
            </a:r>
            <a:endParaRPr lang="en-US" sz="1400" dirty="0">
              <a:latin typeface="Calibri" panose="020F0502020204030204" pitchFamily="34" charset="0"/>
              <a:ea typeface="Times New Roman" panose="02020603050405020304" pitchFamily="18" charset="0"/>
            </a:endParaRPr>
          </a:p>
          <a:p>
            <a:r>
              <a:rPr lang="en-US" b="1" i="1" dirty="0">
                <a:latin typeface="Cambria" panose="02040503050406030204" pitchFamily="18" charset="0"/>
                <a:ea typeface="Times New Roman" panose="02020603050405020304" pitchFamily="18" charset="0"/>
              </a:rPr>
              <a:t>	              Bill Parcells</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642280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62643" y="1219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 A </a:t>
            </a:r>
            <a:r>
              <a:rPr lang="en-US" sz="1600" dirty="0">
                <a:latin typeface="Calibri" panose="020F0502020204030204" pitchFamily="34" charset="0"/>
                <a:ea typeface="Times New Roman" panose="02020603050405020304" pitchFamily="18" charset="0"/>
                <a:cs typeface="Times New Roman" panose="02020603050405020304" pitchFamily="18" charset="0"/>
              </a:rPr>
              <a:t>performance target is also known as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pain.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goal.</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dilemma.</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chore.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performance target is another term for a goal, ambition or desire.  Life coaches use these terms to help clients define and determine what they want to achieve.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2. One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first steps to establish a performance target is to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Determine the steps to reach it.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Outline an action plan.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Determine what the client wants.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Create milestones.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establishing a performance target, the client is essentially establishing the end result of what they are aiming for.  So, the client must first determine what they want or want to achieve.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532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is not considered one of the four “As” of coping with stress?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Affect.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Avoid.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Adapt.</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Accept.</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four A’s of coping with stress and pressure include Avoid, Accept, Adapt and Alter.  Affect is not one of them.</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One </a:t>
            </a:r>
            <a:r>
              <a:rPr lang="en-US" sz="1600" dirty="0">
                <a:latin typeface="Calibri" panose="020F0502020204030204" pitchFamily="34" charset="0"/>
                <a:ea typeface="Times New Roman" panose="02020603050405020304" pitchFamily="18" charset="0"/>
                <a:cs typeface="Times New Roman" panose="02020603050405020304" pitchFamily="18" charset="0"/>
              </a:rPr>
              <a:t>factor of coping with pressure is to determine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work schedule.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likes and dislikes.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range of emotions.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client’s pressure threshold.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learning to cope with stress and pressure, the client and life coach must determine the client’s pressure or stress threshold.  From this point, the team can determine what the client is capable of handling with help, and at what point they are in over their heads.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2387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5. Developing </a:t>
            </a:r>
            <a:r>
              <a:rPr lang="en-US" dirty="0">
                <a:latin typeface="Calibri" panose="020F0502020204030204" pitchFamily="34" charset="0"/>
                <a:ea typeface="Times New Roman" panose="02020603050405020304" pitchFamily="18" charset="0"/>
                <a:cs typeface="Times New Roman" panose="02020603050405020304" pitchFamily="18" charset="0"/>
              </a:rPr>
              <a:t>a vision helps a client’s desires 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laboring.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Become more definite.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boring.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confusing.</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creates a vision to maintain all the way through, it makes their goals and desires more concrete and definite, which can keep them motivated to finish.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dirty="0">
                <a:latin typeface="Calibri" panose="020F0502020204030204" pitchFamily="34" charset="0"/>
                <a:ea typeface="Times New Roman" panose="02020603050405020304" pitchFamily="18" charset="0"/>
                <a:cs typeface="Times New Roman" panose="02020603050405020304" pitchFamily="18" charset="0"/>
              </a:rPr>
              <a:t>can a life coach do to help a client’s vision?</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Offer support.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vision itself.</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Tell the client how to complete their vision.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 the process for the client.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 a client has established some sort of vision, the life coach’s main purpose is to offer advice and support when needed for guidance.  They do not create the vision for the client or tell them what to do in the process.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994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is a tool for staying motivated?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Try to finish the job quickly.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Create fewer, larger steps.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Make a lengthy process to follow.</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small steps.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helping a client stay motivated in their goals, one tip is to create small steps, also known as milestones, for the client to reach a little at a time.  This can make the goal feel less overwhelming and will help the client stay motivated to finish.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Maintaining </a:t>
            </a:r>
            <a:r>
              <a:rPr lang="en-US" sz="1600" dirty="0">
                <a:latin typeface="Calibri" panose="020F0502020204030204" pitchFamily="34" charset="0"/>
                <a:ea typeface="Times New Roman" panose="02020603050405020304" pitchFamily="18" charset="0"/>
                <a:cs typeface="Times New Roman" panose="02020603050405020304" pitchFamily="18" charset="0"/>
              </a:rPr>
              <a:t>motivation can help a client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bored faster.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Give in if they want.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Stay focused.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distracted.</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the client is able to stay motivated throughout a task, their attention and focus remains on that task.  They do not let distractions take them away from their goal, so they are able to better maintain motivation until the end.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8759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sz="1600" dirty="0">
                <a:latin typeface="Calibri" panose="020F0502020204030204" pitchFamily="34" charset="0"/>
                <a:ea typeface="Times New Roman" panose="02020603050405020304" pitchFamily="18" charset="0"/>
                <a:cs typeface="Times New Roman" panose="02020603050405020304" pitchFamily="18" charset="0"/>
              </a:rPr>
              <a:t>was something Zack needed help to accomplish?</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Becoming more focused at work.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Gaining better communication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Learning to make better decisions.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careers.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Zack knows he wants to learn better communication skills because he wants to progress at work.  However, he has a fear of public speaking.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600" dirty="0">
                <a:latin typeface="Calibri" panose="020F0502020204030204" pitchFamily="34" charset="0"/>
                <a:ea typeface="Times New Roman" panose="02020603050405020304" pitchFamily="18" charset="0"/>
                <a:cs typeface="Times New Roman" panose="02020603050405020304" pitchFamily="18" charset="0"/>
              </a:rPr>
              <a:t>did Carrie suggest Zack do to help his goal?</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to his manager.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Volunteer more.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Write essays as homework.</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Attend seminars.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Zack’s life coach, Carries suggests that Zack accomplish several things to improve his communication, such as attending seminars and speeches, as well as take communication classes.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9689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6781800" cy="1143000"/>
          </a:xfrm>
        </p:spPr>
        <p:txBody>
          <a:bodyPr>
            <a:noAutofit/>
          </a:bodyPr>
          <a:lstStyle/>
          <a:p>
            <a:r>
              <a:rPr lang="en-US" sz="3600" dirty="0"/>
              <a:t>Module Four: Life Coaching Challenges</a:t>
            </a:r>
            <a:endParaRPr lang="en-US" sz="3600" dirty="0" smtClean="0"/>
          </a:p>
        </p:txBody>
      </p:sp>
      <p:sp>
        <p:nvSpPr>
          <p:cNvPr id="18435" name="Content Placeholder 2"/>
          <p:cNvSpPr>
            <a:spLocks noGrp="1"/>
          </p:cNvSpPr>
          <p:nvPr>
            <p:ph idx="1"/>
          </p:nvPr>
        </p:nvSpPr>
        <p:spPr/>
        <p:txBody>
          <a:bodyPr>
            <a:normAutofit/>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Like any other venture we take on, life coaching can present with many different challenges</a:t>
            </a: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r>
              <a:rPr lang="en-US" dirty="0">
                <a:latin typeface="Calibri" panose="020F0502020204030204" pitchFamily="34" charset="0"/>
                <a:ea typeface="Times New Roman" panose="02020603050405020304" pitchFamily="18" charset="0"/>
                <a:cs typeface="Times New Roman" panose="02020603050405020304" pitchFamily="18" charset="0"/>
              </a:rPr>
              <a:t>Whatever the challenges, it is up to the client and the life coach to work together to get past them and move </a:t>
            </a:r>
            <a:r>
              <a:rPr lang="en-US" dirty="0" smtClean="0">
                <a:latin typeface="Calibri" panose="020F0502020204030204" pitchFamily="34" charset="0"/>
                <a:ea typeface="Times New Roman" panose="02020603050405020304" pitchFamily="18" charset="0"/>
                <a:cs typeface="Times New Roman" panose="02020603050405020304" pitchFamily="18" charset="0"/>
              </a:rPr>
              <a:t>forward.</a:t>
            </a:r>
            <a:endParaRPr lang="en-US" dirty="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Everything negative – the pressure, the challenges – is just an opportunity to rise.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Kobe Bryant</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marL="0" marR="0">
              <a:lnSpc>
                <a:spcPct val="115000"/>
              </a:lnSpc>
              <a:spcBef>
                <a:spcPts val="1000"/>
              </a:spcBef>
              <a:spcAft>
                <a:spcPts val="600"/>
              </a:spcAft>
            </a:pPr>
            <a:r>
              <a:rPr lang="en-US" dirty="0">
                <a:solidFill>
                  <a:srgbClr val="000000"/>
                </a:solidFill>
                <a:ea typeface="Times New Roman" panose="02020603050405020304" pitchFamily="18" charset="0"/>
                <a:cs typeface="Times New Roman" panose="02020603050405020304" pitchFamily="18" charset="0"/>
              </a:rPr>
              <a:t>Lack of Commitment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182761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Procrastination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366478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Poor Communication Skills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536437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925638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marL="0" marR="0">
              <a:lnSpc>
                <a:spcPct val="115000"/>
              </a:lnSpc>
              <a:spcBef>
                <a:spcPts val="1000"/>
              </a:spcBef>
              <a:spcAft>
                <a:spcPts val="600"/>
              </a:spcAft>
            </a:pPr>
            <a:r>
              <a:rPr lang="en-US" dirty="0">
                <a:solidFill>
                  <a:srgbClr val="000000"/>
                </a:solidFill>
                <a:ea typeface="Times New Roman" panose="02020603050405020304" pitchFamily="18" charset="0"/>
                <a:cs typeface="Times New Roman" panose="02020603050405020304" pitchFamily="18" charset="0"/>
              </a:rPr>
              <a:t>Lack of Direction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809409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709763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 One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biggest challenges people face when starting life coaching?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sense of boredom.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Too much excitement.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their schedule.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commitment.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of the biggest challenges a person faces when starting life coaching is the lack of commitment.  Many clients seek a life coach for help and commit to some sort of plan, but then lack the commitment to complete the work and follow through with the care plan.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2. It </a:t>
            </a:r>
            <a:r>
              <a:rPr lang="en-US" sz="1600" dirty="0">
                <a:latin typeface="Calibri" panose="020F0502020204030204" pitchFamily="34" charset="0"/>
                <a:ea typeface="Times New Roman" panose="02020603050405020304" pitchFamily="18" charset="0"/>
                <a:cs typeface="Times New Roman" panose="02020603050405020304" pitchFamily="18" charset="0"/>
              </a:rPr>
              <a:t>is important that a client do what in order to stay committed?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Find a work buddy to help.</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Find meaning in their vision.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 their life coach for constant assistance.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 everything by themselves.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order for a client to stay committed to their plan and vision, they must first find meaning in it.  If the client is unable to do this, and view the plan as meaningless, they will not stay committed long enough to see it through.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2822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can cause procrastination?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self-discipline.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Excess energy.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Goal rewards.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Positive feedback.</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Procrastination can be a problem for anyone, and one of the biggest causes of procrastination is a lack of self-discipline.  A lack of self-discipline can prevent a client from completing the tasks they need to in order to reach their goal, which allows them to procrastinate getting it done.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One </a:t>
            </a:r>
            <a:r>
              <a:rPr lang="en-US" sz="1600" dirty="0">
                <a:latin typeface="Calibri" panose="020F0502020204030204" pitchFamily="34" charset="0"/>
                <a:ea typeface="Times New Roman" panose="02020603050405020304" pitchFamily="18" charset="0"/>
                <a:cs typeface="Times New Roman" panose="02020603050405020304" pitchFamily="18" charset="0"/>
              </a:rPr>
              <a:t>way to avoid procrastination is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Punish themselves when they procrastinate.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 everything at once.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Create a realistic timeline.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Quit if the client gets behind.</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Procrastination can be had to avoid, but one tip to help is to create a realistic timeline that the client is able to easily commit to and follow.  When the timeline and processes are realistic, the client can feel more empowered to complete them, instead of putting them off for later.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6055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5.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one tip for improving communication skills?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Talk louder.</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Encourage feedback.</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Dominate a conversation.</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Speak less.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ways to improve communication skills.  Some tips include active listening, repeating what you hear (mirroring) and even offering and encouraging </a:t>
            </a:r>
            <a:r>
              <a:rPr lang="en-US" sz="18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feedback.</a:t>
            </a:r>
            <a:endParaRPr lang="en-US" sz="1800" dirty="0" smtClean="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6. Poor </a:t>
            </a:r>
            <a:r>
              <a:rPr lang="en-US" sz="1800" dirty="0">
                <a:latin typeface="Calibri" panose="020F0502020204030204" pitchFamily="34" charset="0"/>
                <a:ea typeface="Times New Roman" panose="02020603050405020304" pitchFamily="18" charset="0"/>
                <a:cs typeface="Times New Roman" panose="02020603050405020304" pitchFamily="18" charset="0"/>
              </a:rPr>
              <a:t>communication skills can cause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Tension.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Stress.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Anxiety.</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Poor communication skills can cause a lot of problems between two people.  Some problems can include increased tension, stress or anxiety as well as misconception and misunderstandings.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2266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A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 cannot help a client succeed if the client does not have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developed game plan.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sense of direction.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Large amounts of free time.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Money.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 life coach is meant to help and support the client on their journey.  However, if the client does not have a sense of the direction they want to go, the life coach does not know how to help them move forward and cannot help them succeed.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A </a:t>
            </a:r>
            <a:r>
              <a:rPr lang="en-US" sz="1600" dirty="0">
                <a:latin typeface="Calibri" panose="020F0502020204030204" pitchFamily="34" charset="0"/>
                <a:ea typeface="Times New Roman" panose="02020603050405020304" pitchFamily="18" charset="0"/>
                <a:cs typeface="Times New Roman" panose="02020603050405020304" pitchFamily="18" charset="0"/>
              </a:rPr>
              <a:t>client can establish his direction by doing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Determining what he wants to achieve.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Asking his coworkers for advice.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Flipping a coin.</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Asking the life coach what his direction should be.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 needs to establish his direction before beginning work with a life coach.  One want to find this direction is to determine and identify what he wants to achieve or gain.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668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Tai </a:t>
            </a:r>
            <a:r>
              <a:rPr lang="en-US" dirty="0">
                <a:latin typeface="Calibri" panose="020F0502020204030204" pitchFamily="34" charset="0"/>
                <a:ea typeface="Times New Roman" panose="02020603050405020304" pitchFamily="18" charset="0"/>
                <a:cs typeface="Times New Roman" panose="02020603050405020304" pitchFamily="18" charset="0"/>
              </a:rPr>
              <a:t>notices that Jamie has not been doing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Sticking to a study major.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Coming to their scheduled sessions.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Meeting his milestones.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Showing up for work.</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Tai is Jamie’s life coach and has noticed that he has not been meeting his set milestones nor has he been communicating with her about his </a:t>
            </a: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progress.</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Jamie </a:t>
            </a:r>
            <a:r>
              <a:rPr lang="en-US" dirty="0">
                <a:latin typeface="Calibri" panose="020F0502020204030204" pitchFamily="34" charset="0"/>
                <a:ea typeface="Times New Roman" panose="02020603050405020304" pitchFamily="18" charset="0"/>
                <a:cs typeface="Times New Roman" panose="02020603050405020304" pitchFamily="18" charset="0"/>
              </a:rPr>
              <a:t>admits that he has done what that causes him to not meet his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Changed his mind.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Moved to a new town.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Working more.</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Tai asks Jamie about his recent absences, he admits that he has procrastinated and has not focused on his projects and goals.  From here, Tai works with Jamie to re-establish his priorities and get back on track.</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61667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457200"/>
            <a:ext cx="6934200" cy="1143000"/>
          </a:xfrm>
        </p:spPr>
        <p:txBody>
          <a:bodyPr>
            <a:noAutofit/>
          </a:bodyPr>
          <a:lstStyle/>
          <a:p>
            <a:r>
              <a:rPr lang="en-US" sz="3200" dirty="0"/>
              <a:t>Module Five: Basic Structure of a Coaching Session</a:t>
            </a:r>
            <a:br>
              <a:rPr lang="en-US" sz="3200" dirty="0"/>
            </a:br>
            <a:endParaRPr lang="en-US" sz="3200" dirty="0" smtClean="0"/>
          </a:p>
        </p:txBody>
      </p:sp>
      <p:sp>
        <p:nvSpPr>
          <p:cNvPr id="23555" name="Content Placeholder 2"/>
          <p:cNvSpPr>
            <a:spLocks noGrp="1"/>
          </p:cNvSpPr>
          <p:nvPr>
            <p:ph idx="1"/>
          </p:nvPr>
        </p:nvSpPr>
        <p:spPr/>
        <p:txBody>
          <a:bodyPr>
            <a:normAutofit/>
          </a:bodyPr>
          <a:lstStyle/>
          <a:p>
            <a:r>
              <a:rPr lang="en-US" dirty="0" smtClean="0"/>
              <a:t>Since </a:t>
            </a:r>
            <a:r>
              <a:rPr lang="en-US" dirty="0"/>
              <a:t>coaching can be done in person, over the phone, or even through </a:t>
            </a:r>
            <a:r>
              <a:rPr lang="en-US" dirty="0" smtClean="0"/>
              <a:t>email, </a:t>
            </a:r>
            <a:r>
              <a:rPr lang="en-US" dirty="0"/>
              <a:t>the planning process can be more flexible and clients are more likely to </a:t>
            </a:r>
            <a:r>
              <a:rPr lang="en-US" dirty="0" smtClean="0"/>
              <a:t>attend the </a:t>
            </a:r>
            <a:r>
              <a:rPr lang="en-US" dirty="0"/>
              <a:t>session if they have several options </a:t>
            </a:r>
            <a:r>
              <a:rPr lang="en-US" dirty="0" smtClean="0"/>
              <a:t>available.</a:t>
            </a:r>
            <a:endParaRPr lang="en-US" dirty="0"/>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We need diversity of thought in the world to face the new challenges.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Tim Berners-Lee</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600" dirty="0" smtClean="0"/>
              <a:t>Develop </a:t>
            </a:r>
            <a:r>
              <a:rPr lang="en-US" sz="3600" dirty="0"/>
              <a:t>an Action Plan</a:t>
            </a:r>
            <a:endParaRPr lang="en-US" sz="3600"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192349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Ask </a:t>
            </a:r>
            <a:r>
              <a:rPr lang="en-US" dirty="0" smtClean="0"/>
              <a:t>Questions</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65810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8600" y="0"/>
            <a:ext cx="7620000" cy="1782762"/>
          </a:xfrm>
        </p:spPr>
        <p:txBody>
          <a:bodyPr>
            <a:noAutofit/>
          </a:bodyPr>
          <a:lstStyle/>
          <a:p>
            <a:r>
              <a:rPr lang="en-US" sz="3200" dirty="0" smtClean="0"/>
              <a:t>Module Two: </a:t>
            </a:r>
            <a:r>
              <a:rPr lang="en-US" sz="3200" dirty="0"/>
              <a:t>Why You Need a Life Coach?</a:t>
            </a:r>
            <a:endParaRPr lang="en-US" sz="3200" dirty="0" smtClean="0"/>
          </a:p>
        </p:txBody>
      </p:sp>
      <p:sp>
        <p:nvSpPr>
          <p:cNvPr id="10243" name="Content Placeholder 2"/>
          <p:cNvSpPr>
            <a:spLocks noGrp="1"/>
          </p:cNvSpPr>
          <p:nvPr>
            <p:ph idx="1"/>
          </p:nvPr>
        </p:nvSpPr>
        <p:spPr>
          <a:xfrm>
            <a:off x="408214" y="1782762"/>
            <a:ext cx="6400800" cy="4525963"/>
          </a:xfrm>
        </p:spPr>
        <p:txBody>
          <a:bodyPr>
            <a:normAutofit/>
          </a:bodyPr>
          <a:lstStyle/>
          <a:p>
            <a:r>
              <a:rPr lang="en-US" dirty="0"/>
              <a:t>Many people often mistake a life coach for a mental health professional, such as a </a:t>
            </a:r>
            <a:r>
              <a:rPr lang="en-US" dirty="0" smtClean="0"/>
              <a:t>psychiatrist </a:t>
            </a:r>
            <a:r>
              <a:rPr lang="en-US" dirty="0"/>
              <a:t>or a </a:t>
            </a:r>
            <a:r>
              <a:rPr lang="en-US" dirty="0" smtClean="0"/>
              <a:t>therapist...However</a:t>
            </a:r>
            <a:r>
              <a:rPr lang="en-US" dirty="0"/>
              <a:t>, a life coach is designed to help improve a person’s professional and personal life by working with them to achieve their </a:t>
            </a:r>
            <a:r>
              <a:rPr lang="en-US" dirty="0" smtClean="0"/>
              <a:t>goals.</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A man’s pride can be his downfall.  He needs to learn when to turn to others for support and guidance.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Bear Grylls</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600" dirty="0"/>
              <a:t>Overcome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01418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r>
              <a:rPr lang="en-US" dirty="0"/>
              <a:t>Set a Timeline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99293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656889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 An </a:t>
            </a:r>
            <a:r>
              <a:rPr lang="en-US" sz="1600" dirty="0">
                <a:latin typeface="Calibri" panose="020F0502020204030204" pitchFamily="34" charset="0"/>
                <a:ea typeface="Times New Roman" panose="02020603050405020304" pitchFamily="18" charset="0"/>
                <a:cs typeface="Times New Roman" panose="02020603050405020304" pitchFamily="18" charset="0"/>
              </a:rPr>
              <a:t>action plan is formed at what point?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At any time.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During the coaching session.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After the session ends.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Before the session takes place.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action plan for a coaching session is designed to act as a road map for the session and includes information to be discussed and planned on</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2. The </a:t>
            </a:r>
            <a:r>
              <a:rPr lang="en-US" sz="1600" dirty="0">
                <a:latin typeface="Calibri" panose="020F0502020204030204" pitchFamily="34" charset="0"/>
                <a:ea typeface="Times New Roman" panose="02020603050405020304" pitchFamily="18" charset="0"/>
                <a:cs typeface="Times New Roman" panose="02020603050405020304" pitchFamily="18" charset="0"/>
              </a:rPr>
              <a:t>action plan should include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Recent achievements.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Forms of progress.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Any recent problems.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action plan for a coaching session acts as a guide or outline for the session.  It should include topics such as the client’s recent achievements, any recent challenges or problems they’ve faced, any form of progress made and what they hope to achieve in the near future.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69627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764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What </a:t>
            </a:r>
            <a:r>
              <a:rPr lang="en-US" dirty="0">
                <a:latin typeface="Calibri" panose="020F0502020204030204" pitchFamily="34" charset="0"/>
                <a:ea typeface="Times New Roman" panose="02020603050405020304" pitchFamily="18" charset="0"/>
                <a:cs typeface="Times New Roman" panose="02020603050405020304" pitchFamily="18" charset="0"/>
              </a:rPr>
              <a:t>type of questions should be used in coaching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Rhetorical questions.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Simple questions.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Essay questions.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 are the best type of questions to use in a coaching session because they require more than simple word answers and require the client to think about their response before saying anything.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The </a:t>
            </a:r>
            <a:r>
              <a:rPr lang="en-US" dirty="0">
                <a:latin typeface="Calibri" panose="020F0502020204030204" pitchFamily="34" charset="0"/>
                <a:ea typeface="Times New Roman" panose="02020603050405020304" pitchFamily="18" charset="0"/>
                <a:cs typeface="Times New Roman" panose="02020603050405020304" pitchFamily="18" charset="0"/>
              </a:rPr>
              <a:t>client can ask questions in order to obtain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Biased advice.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different point of view.</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 therapy time.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Names of good books to read.</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is able to ask various questions in a coaching session they are not only able to gain different points of view on a subject, but they can also gain perspective, support and advice from an unbiased source.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6458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5. The </a:t>
            </a:r>
            <a:r>
              <a:rPr lang="en-US" dirty="0">
                <a:latin typeface="Calibri" panose="020F0502020204030204" pitchFamily="34" charset="0"/>
                <a:ea typeface="Times New Roman" panose="02020603050405020304" pitchFamily="18" charset="0"/>
                <a:cs typeface="Times New Roman" panose="02020603050405020304" pitchFamily="18" charset="0"/>
              </a:rPr>
              <a:t>“overcome” segment of the session is designed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when the client will start coaching.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appointment times for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how the life coach will create the client’s goal outline.</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Determine what the client wants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“overcome” segment of a coaching session is designed to address what the client wants to achieve and how they will find a way to get there, or overcome</a:t>
            </a: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When </a:t>
            </a:r>
            <a:r>
              <a:rPr lang="en-US" dirty="0">
                <a:latin typeface="Calibri" panose="020F0502020204030204" pitchFamily="34" charset="0"/>
                <a:ea typeface="Times New Roman" panose="02020603050405020304" pitchFamily="18" charset="0"/>
                <a:cs typeface="Times New Roman" panose="02020603050405020304" pitchFamily="18" charset="0"/>
              </a:rPr>
              <a:t>creating future goals, it is important that they are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Challenging.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Lengthy.</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Realistic.</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Easy.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and life coaches are creating goals in their session, it is important the goals are realistic and achievable.  If they are not, the client will not have faith that they can complete them and will give up.</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2073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7.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should be included in a timeline?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Client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Deadlines.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Possible challenges.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creating and setting a timeline for the client, it is important that it includes many key aspects, such as the goals the client wants to reach, the challenges they may face, and even any important deadlines they may have to face.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8. How </a:t>
            </a:r>
            <a:r>
              <a:rPr lang="en-US" dirty="0">
                <a:latin typeface="Calibri" panose="020F0502020204030204" pitchFamily="34" charset="0"/>
                <a:ea typeface="Times New Roman" panose="02020603050405020304" pitchFamily="18" charset="0"/>
                <a:cs typeface="Times New Roman" panose="02020603050405020304" pitchFamily="18" charset="0"/>
              </a:rPr>
              <a:t>much time is typically set between coaching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Two weeks.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week.</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One month.</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Two months.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most life coaching sessions, clients and life coaches meet once a week for a review and planning.  If needed, sessions can be held more frequently or less frequently, depending on the client and life coach.</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34658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a:t>
            </a:r>
            <a:r>
              <a:rPr lang="en-US" dirty="0" smtClean="0">
                <a:latin typeface="Calibri" panose="020F0502020204030204" pitchFamily="34" charset="0"/>
                <a:ea typeface="Times New Roman" panose="02020603050405020304" pitchFamily="18" charset="0"/>
                <a:cs typeface="Times New Roman" panose="02020603050405020304" pitchFamily="18" charset="0"/>
              </a:rPr>
              <a:t>. Why </a:t>
            </a:r>
            <a:r>
              <a:rPr lang="en-US" dirty="0">
                <a:latin typeface="Calibri" panose="020F0502020204030204" pitchFamily="34" charset="0"/>
                <a:ea typeface="Times New Roman" panose="02020603050405020304" pitchFamily="18" charset="0"/>
                <a:cs typeface="Times New Roman" panose="02020603050405020304" pitchFamily="18" charset="0"/>
              </a:rPr>
              <a:t>was Fiona seeing a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fighting with her friends.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move to a new city.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wants to be promoted in her company.</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was recently fired from her job.</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Fiona has decided to start seeing a life coach because she has recently lost her job and is having trouble with her identity and future career options</a:t>
            </a: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dirty="0">
                <a:latin typeface="Calibri" panose="020F0502020204030204" pitchFamily="34" charset="0"/>
                <a:ea typeface="Times New Roman" panose="02020603050405020304" pitchFamily="18" charset="0"/>
                <a:cs typeface="Times New Roman" panose="02020603050405020304" pitchFamily="18" charset="0"/>
              </a:rPr>
              <a:t>does Jason tell Fiona to do before their first coaching session?</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Send him a session action plan.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a down payment.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Choose a meeting place.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a concrete list of goals.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Jason helps Fiona prepare for their first coaching session by telling her what to expect.  He also instructs her to create a session game plan and then send it to him for review before the coaching session takes place.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03954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0500" y="424543"/>
            <a:ext cx="6934200" cy="1143000"/>
          </a:xfrm>
        </p:spPr>
        <p:txBody>
          <a:bodyPr>
            <a:normAutofit fontScale="90000"/>
          </a:bodyPr>
          <a:lstStyle/>
          <a:p>
            <a:r>
              <a:rPr lang="en-US" dirty="0"/>
              <a:t>Module Six: Essential Skills for Successful Coaching</a:t>
            </a:r>
            <a:br>
              <a:rPr lang="en-US" dirty="0"/>
            </a:br>
            <a:endParaRPr lang="en-US" dirty="0" smtClean="0"/>
          </a:p>
        </p:txBody>
      </p:sp>
      <p:sp>
        <p:nvSpPr>
          <p:cNvPr id="28675" name="Content Placeholder 2"/>
          <p:cNvSpPr>
            <a:spLocks noGrp="1"/>
          </p:cNvSpPr>
          <p:nvPr>
            <p:ph idx="1"/>
          </p:nvPr>
        </p:nvSpPr>
        <p:spPr/>
        <p:txBody>
          <a:bodyPr>
            <a:normAutofit/>
          </a:bodyPr>
          <a:lstStyle/>
          <a:p>
            <a:r>
              <a:rPr lang="en-US" dirty="0" smtClean="0"/>
              <a:t>The </a:t>
            </a:r>
            <a:r>
              <a:rPr lang="en-US" dirty="0"/>
              <a:t>life coach must possess a variety of skills in order to help their client, such as good listening and communication skills, organization skills and the ability to offer guidance and </a:t>
            </a:r>
            <a:r>
              <a:rPr lang="en-US" dirty="0" smtClean="0"/>
              <a:t>direction.</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Success consists of going from failure to failure without a loss of enthusiasm.</a:t>
            </a:r>
            <a:endParaRPr lang="en-US" sz="1400" dirty="0">
              <a:latin typeface="Calibri" panose="020F0502020204030204" pitchFamily="34" charset="0"/>
              <a:ea typeface="Times New Roman" panose="02020603050405020304" pitchFamily="18" charset="0"/>
            </a:endParaRPr>
          </a:p>
          <a:p>
            <a:r>
              <a:rPr lang="en-US" b="1" i="1" dirty="0">
                <a:latin typeface="Cambria" panose="02040503050406030204" pitchFamily="18" charset="0"/>
                <a:ea typeface="Times New Roman" panose="02020603050405020304" pitchFamily="18" charset="0"/>
              </a:rPr>
              <a:t>Winston Churchill</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Listen with </a:t>
            </a:r>
            <a:r>
              <a:rPr lang="en-US" dirty="0" smtClean="0"/>
              <a:t>Curiosity</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754854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Difficulty Making Life Decisions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971862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Take in What You </a:t>
            </a:r>
            <a:r>
              <a:rPr lang="en-US" dirty="0" smtClean="0"/>
              <a:t>Hear</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295820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Reflect with Accuracy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381643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4000" dirty="0"/>
              <a:t>Questioning for Exploration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147385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185566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 Listening </a:t>
            </a:r>
            <a:r>
              <a:rPr lang="en-US" dirty="0">
                <a:latin typeface="Calibri" panose="020F0502020204030204" pitchFamily="34" charset="0"/>
                <a:ea typeface="Times New Roman" panose="02020603050405020304" pitchFamily="18" charset="0"/>
                <a:cs typeface="Times New Roman" panose="02020603050405020304" pitchFamily="18" charset="0"/>
              </a:rPr>
              <a:t>with curiosity means to do what while listening to someone?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a valid interest.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Repeat what they say.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them to repeat what they said.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Write everything down.</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Listening with curiosity is a communication tool in which the listener takes a valid interest in what the other person is saying, which helps them to absorb and take in more information.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dirty="0">
                <a:latin typeface="Calibri" panose="020F0502020204030204" pitchFamily="34" charset="0"/>
                <a:ea typeface="Times New Roman" panose="02020603050405020304" pitchFamily="18" charset="0"/>
                <a:cs typeface="Times New Roman" panose="02020603050405020304" pitchFamily="18" charset="0"/>
              </a:rPr>
              <a:t>can prevent us from listening to others?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 excitement.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valid interest in their story.</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attention.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tone of voice.</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we are trying to listen to others and hear what they have to say, many things can prevent us from doing that, such as a lack of attention, a lack of interest or even simple environmental distractions, such as other people.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9382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When </a:t>
            </a:r>
            <a:r>
              <a:rPr lang="en-US" sz="1600" dirty="0">
                <a:latin typeface="Calibri" panose="020F0502020204030204" pitchFamily="34" charset="0"/>
                <a:ea typeface="Times New Roman" panose="02020603050405020304" pitchFamily="18" charset="0"/>
                <a:cs typeface="Times New Roman" panose="02020603050405020304" pitchFamily="18" charset="0"/>
              </a:rPr>
              <a:t>listening to someone, the person should be doing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Looking away from the person.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Writing everything down.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Preparing what they will say next.</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Registering the information.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one person is listening to another, the listening should be actively listening to what is being said as well as registering the information in their head.  As they register the information, they are able to repeat back phrases or seek clarification.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The </a:t>
            </a:r>
            <a:r>
              <a:rPr lang="en-US" sz="1600" dirty="0">
                <a:latin typeface="Calibri" panose="020F0502020204030204" pitchFamily="34" charset="0"/>
                <a:ea typeface="Times New Roman" panose="02020603050405020304" pitchFamily="18" charset="0"/>
                <a:cs typeface="Times New Roman" panose="02020603050405020304" pitchFamily="18" charset="0"/>
              </a:rPr>
              <a:t>listener should look for what in a person’s words?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Grammar use.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Various tones.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Syntax choice.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Mispronunciation.</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listener should not only be registering the information they are listening to, but they should also be looking for non-verbal cues, such as hand gestures or voice tones that can affect what is being said.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2000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a form of reflecting?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Paraphrasing.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Verbatim.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Speed talking.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Whisper chain.</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Reflective listening is a process of repeating back information that you get while listening to someone.  Common forms of reflecting include paraphrasing, mirroring and summarizing</a:t>
            </a: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6. Reflecting </a:t>
            </a:r>
            <a:r>
              <a:rPr lang="en-US" dirty="0">
                <a:latin typeface="Calibri" panose="020F0502020204030204" pitchFamily="34" charset="0"/>
                <a:ea typeface="Times New Roman" panose="02020603050405020304" pitchFamily="18" charset="0"/>
                <a:cs typeface="Times New Roman" panose="02020603050405020304" pitchFamily="18" charset="0"/>
              </a:rPr>
              <a:t>helps to achieve what in a conversation?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upper hand.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Volume.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spotlight.</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Clarity.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Reflective listening can be helpful in a conversation to gain clarity when information is unclear or confusing.  By reflecting back what was heard, the speaker can confirm if that is what they said or not.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685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Open-ended </a:t>
            </a:r>
            <a:r>
              <a:rPr lang="en-US" sz="1600" dirty="0">
                <a:latin typeface="Calibri" panose="020F0502020204030204" pitchFamily="34" charset="0"/>
                <a:ea typeface="Times New Roman" panose="02020603050405020304" pitchFamily="18" charset="0"/>
                <a:cs typeface="Times New Roman" panose="02020603050405020304" pitchFamily="18" charset="0"/>
              </a:rPr>
              <a:t>questions allow the client to do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Provide thoughtful answers.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Stall their answers.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Speak quickly.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Divert the attention from them.</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 require more than one-two word answers.  They require the client to really think about their answers and how the answer affects them before answering the question.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By </a:t>
            </a:r>
            <a:r>
              <a:rPr lang="en-US" sz="1600" dirty="0">
                <a:latin typeface="Calibri" panose="020F0502020204030204" pitchFamily="34" charset="0"/>
                <a:ea typeface="Times New Roman" panose="02020603050405020304" pitchFamily="18" charset="0"/>
                <a:cs typeface="Times New Roman" panose="02020603050405020304" pitchFamily="18" charset="0"/>
              </a:rPr>
              <a:t>asking exploring questions, life coaches can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Shorten the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Provide feedback.</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Move onto another topic faster.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Tell the client why they are wrong.</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the life coach is able to ask exploring questions, they are able to learn more from the client and will have more information to provide better feedback for them.</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7980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8768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sz="1600" dirty="0">
                <a:latin typeface="Calibri" panose="020F0502020204030204" pitchFamily="34" charset="0"/>
                <a:ea typeface="Times New Roman" panose="02020603050405020304" pitchFamily="18" charset="0"/>
                <a:cs typeface="Times New Roman" panose="02020603050405020304" pitchFamily="18" charset="0"/>
              </a:rPr>
              <a:t>was something Wanda was having trouble with?</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Her spouse.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 coworkers.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Her business classes.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Her manager.</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Wanda was speaking with her life coach bout some of the problems she was experiencing, such as troubles wither business class and her desire to quite her degree plan</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10. Adam </a:t>
            </a:r>
            <a:r>
              <a:rPr lang="en-US" sz="1600" dirty="0">
                <a:latin typeface="Calibri" panose="020F0502020204030204" pitchFamily="34" charset="0"/>
                <a:ea typeface="Times New Roman" panose="02020603050405020304" pitchFamily="18" charset="0"/>
                <a:cs typeface="Times New Roman" panose="02020603050405020304" pitchFamily="18" charset="0"/>
              </a:rPr>
              <a:t>told Wanda to do what before ending their coaching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Create an action plan for their next session.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Pay her overdue balance.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to her manager.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Work less hours.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meeting with Wanda today and discussing some of her current issues, Adam told Wanda to create an action plan for their next session, which allows her to plan what she’ll want to discuss at that time.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63823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74638"/>
            <a:ext cx="7086600" cy="1143000"/>
          </a:xfrm>
        </p:spPr>
        <p:txBody>
          <a:bodyPr>
            <a:noAutofit/>
          </a:bodyPr>
          <a:lstStyle/>
          <a:p>
            <a:r>
              <a:rPr lang="en-US" sz="3200" dirty="0"/>
              <a:t>Module Seven: Life Coaching Tools and Techniques</a:t>
            </a:r>
            <a:endParaRPr lang="en-US" sz="3200" dirty="0" smtClean="0"/>
          </a:p>
        </p:txBody>
      </p:sp>
      <p:sp>
        <p:nvSpPr>
          <p:cNvPr id="34819" name="Content Placeholder 2"/>
          <p:cNvSpPr>
            <a:spLocks noGrp="1"/>
          </p:cNvSpPr>
          <p:nvPr>
            <p:ph idx="1"/>
          </p:nvPr>
        </p:nvSpPr>
        <p:spPr/>
        <p:txBody>
          <a:bodyPr>
            <a:normAutofit/>
          </a:bodyPr>
          <a:lstStyle/>
          <a:p>
            <a:r>
              <a:rPr lang="en-US" dirty="0"/>
              <a:t>A good life coach will implement several different tools and techniques in order to assist their </a:t>
            </a:r>
            <a:r>
              <a:rPr lang="en-US" dirty="0" smtClean="0"/>
              <a:t>clients. This </a:t>
            </a:r>
            <a:r>
              <a:rPr lang="en-US" dirty="0"/>
              <a:t>can include using tools such as flexible sessions, assessments, and self-tracking tools.  </a:t>
            </a:r>
            <a:endParaRPr lang="en-US" dirty="0" smtClean="0"/>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Action is the foundational key to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all success.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Pablo Picasso</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Prioritizing Projects and Timelines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33501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Goal Tracking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488943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US" dirty="0"/>
              <a:t>Journaling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681047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Life Coaching Assessments and Forms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02150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z="4000" dirty="0"/>
              <a:t>Homework Assignments and Action Items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940195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065748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is the first step completed in life coaching?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Outlining necessary actions.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Establishing goals or targets.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Creating a game plan.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Creating milestones.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step to accomplish in life coaching is to establish client goals and targets.  The team cannot move forward without know what it is the client wants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2. Tracking </a:t>
            </a:r>
            <a:r>
              <a:rPr lang="en-US" dirty="0">
                <a:latin typeface="Calibri" panose="020F0502020204030204" pitchFamily="34" charset="0"/>
                <a:ea typeface="Times New Roman" panose="02020603050405020304" pitchFamily="18" charset="0"/>
                <a:cs typeface="Times New Roman" panose="02020603050405020304" pitchFamily="18" charset="0"/>
              </a:rPr>
              <a:t>their own goals allows the client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overwhelmed.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Reduce idle time.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Feel more empowered.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Enhance creativity.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the coaching process, the client will be held responsible for tracking a portion of their own progress and accomplishments.  This allows the client to feel more empowered and in charge of their own achievements and progress.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8062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sz="3600" dirty="0" smtClean="0">
                <a:latin typeface="Calibri" panose="020F0502020204030204" pitchFamily="34" charset="0"/>
                <a:ea typeface="Times New Roman" panose="02020603050405020304" pitchFamily="18" charset="0"/>
                <a:cs typeface="Times New Roman" panose="02020603050405020304" pitchFamily="18" charset="0"/>
              </a:rPr>
              <a:t>3. Journaling </a:t>
            </a:r>
            <a:r>
              <a:rPr lang="en-US" sz="3600" dirty="0">
                <a:latin typeface="Calibri" panose="020F0502020204030204" pitchFamily="34" charset="0"/>
                <a:ea typeface="Times New Roman" panose="02020603050405020304" pitchFamily="18" charset="0"/>
                <a:cs typeface="Times New Roman" panose="02020603050405020304" pitchFamily="18" charset="0"/>
              </a:rPr>
              <a:t>is a tool commonly used for what?</a:t>
            </a:r>
          </a:p>
          <a:p>
            <a:pPr marL="342900" lvl="0">
              <a:lnSpc>
                <a:spcPct val="115000"/>
              </a:lnSpc>
              <a:spcBef>
                <a:spcPts val="0"/>
              </a:spcBef>
              <a:spcAft>
                <a:spcPts val="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Therapeutic relief.</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Client evaluations.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Tracking devices.</a:t>
            </a:r>
          </a:p>
          <a:p>
            <a:pPr marL="342900"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Event recordings.</a:t>
            </a:r>
          </a:p>
          <a:p>
            <a:pPr marL="457200" marR="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many fields, journaling has always been a tool for therapeutic relief by allowing the user to freely record any form of emotions, ideas, opinions, anxieties or current situations on their own time and at their own pace.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smtClean="0">
                <a:latin typeface="Calibri" panose="020F0502020204030204" pitchFamily="34" charset="0"/>
                <a:ea typeface="Times New Roman" panose="02020603050405020304" pitchFamily="18" charset="0"/>
                <a:cs typeface="Times New Roman" panose="02020603050405020304" pitchFamily="18" charset="0"/>
              </a:rPr>
              <a:t>4. Journaling </a:t>
            </a:r>
            <a:r>
              <a:rPr lang="en-US" sz="3600" dirty="0">
                <a:latin typeface="Calibri" panose="020F0502020204030204" pitchFamily="34" charset="0"/>
                <a:ea typeface="Times New Roman" panose="02020603050405020304" pitchFamily="18" charset="0"/>
                <a:cs typeface="Times New Roman" panose="02020603050405020304" pitchFamily="18" charset="0"/>
              </a:rPr>
              <a:t>allows the client to freely record what?</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Emotions.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Stress or anxieties.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Thoughts and ideas.</a:t>
            </a:r>
          </a:p>
          <a:p>
            <a:pPr marL="342900" lvl="0">
              <a:lnSpc>
                <a:spcPct val="115000"/>
              </a:lnSpc>
              <a:spcBef>
                <a:spcPts val="0"/>
              </a:spcBef>
              <a:spcAft>
                <a:spcPts val="100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utilizes a journal, they are free to record anything they want, including any current events or situations, emotions or feelings, problems, stresses, anxieties or fears.</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57638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Assessments </a:t>
            </a:r>
            <a:r>
              <a:rPr lang="en-US" sz="1600" dirty="0">
                <a:latin typeface="Calibri" panose="020F0502020204030204" pitchFamily="34" charset="0"/>
                <a:ea typeface="Times New Roman" panose="02020603050405020304" pitchFamily="18" charset="0"/>
                <a:cs typeface="Times New Roman" panose="02020603050405020304" pitchFamily="18" charset="0"/>
              </a:rPr>
              <a:t>allow life coaches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Apply a grade to the client’s work.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Track client progress.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Increase their rates.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Test the client’s intelligence.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life coach can use a variety of assessments that can allow them to track a client’s process.  Based on the assessment results, the life coach can determine what they need to work on with the client and if they need to recover any information.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sz="1600" dirty="0">
                <a:latin typeface="Calibri" panose="020F0502020204030204" pitchFamily="34" charset="0"/>
                <a:ea typeface="Times New Roman" panose="02020603050405020304" pitchFamily="18" charset="0"/>
                <a:cs typeface="Times New Roman" panose="02020603050405020304" pitchFamily="18" charset="0"/>
              </a:rPr>
              <a:t>is one form of a client assessment?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open discussion.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Homework assignment.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Suggested reading lists.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Action plans.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forms of assessments a life coach can use with clients.  Common assessments include quizzes, evaluations, surveys, and even simple discussions between the life coach and the client.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071693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is a form of a homework assignment?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Calling the life coach at home.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Skipping a coaching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Client journaling.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Taking a vacation.</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Homework assignments are tools used by the life coaches for the client to complete between sessions.  Common homework tools include journaling, essays or articles, conducting research and even assigned reading or watching videos.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Action </a:t>
            </a:r>
            <a:r>
              <a:rPr lang="en-US" sz="1600" dirty="0">
                <a:latin typeface="Calibri" panose="020F0502020204030204" pitchFamily="34" charset="0"/>
                <a:ea typeface="Times New Roman" panose="02020603050405020304" pitchFamily="18" charset="0"/>
                <a:cs typeface="Times New Roman" panose="02020603050405020304" pitchFamily="18" charset="0"/>
              </a:rPr>
              <a:t>items allow the client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overwhelmed.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Procrastinate.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Find something to do.</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 accountable.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life coach assigns action items for a client to complete, the life coach is giving a chance for the client to be accountable for their own learning.  These action items will take self-discipline and self-awareness for the client to complete on their own.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87682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62643" y="1219200"/>
            <a:ext cx="8382000" cy="44196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James </a:t>
            </a:r>
            <a:r>
              <a:rPr lang="en-US" sz="1800" dirty="0">
                <a:latin typeface="Calibri" panose="020F0502020204030204" pitchFamily="34" charset="0"/>
                <a:ea typeface="Times New Roman" panose="02020603050405020304" pitchFamily="18" charset="0"/>
                <a:cs typeface="Times New Roman" panose="02020603050405020304" pitchFamily="18" charset="0"/>
              </a:rPr>
              <a:t>is helping Clark with what type of problem?</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Personal relationship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Problems with his children.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Problems with a coworker.</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Personal problems within himself.</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Clark has come to James seeking helps with not only his current and future career paths, but also problems with his current personal relationship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Rebecca </a:t>
            </a:r>
            <a:r>
              <a:rPr lang="en-US" sz="1800" dirty="0">
                <a:latin typeface="Calibri" panose="020F0502020204030204" pitchFamily="34" charset="0"/>
                <a:ea typeface="Times New Roman" panose="02020603050405020304" pitchFamily="18" charset="0"/>
                <a:cs typeface="Times New Roman" panose="02020603050405020304" pitchFamily="18" charset="0"/>
              </a:rPr>
              <a:t>suggests using what type of coaching tool?</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Go on job interviews.</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Conduct personal research.</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Attend seminars.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Create a timeline.</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Rebecca is working with James and his life coach client, Clark.  She suggests for James to help Clark with his career problems by instructing him to keep a journal and conduct personal research in the career field he would be interested in, as well as offer plenty of support and encouragement.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6023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Urgent Situations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90768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76200" y="457200"/>
            <a:ext cx="7467600" cy="1143000"/>
          </a:xfrm>
        </p:spPr>
        <p:txBody>
          <a:bodyPr>
            <a:noAutofit/>
          </a:bodyPr>
          <a:lstStyle/>
          <a:p>
            <a:pPr>
              <a:lnSpc>
                <a:spcPct val="115000"/>
              </a:lnSpc>
              <a:spcBef>
                <a:spcPts val="2400"/>
              </a:spcBef>
              <a:spcAft>
                <a:spcPts val="1200"/>
              </a:spcAft>
            </a:pPr>
            <a:r>
              <a:rPr lang="en-US" sz="3200" dirty="0"/>
              <a:t>Module </a:t>
            </a:r>
            <a:r>
              <a:rPr lang="en-US" sz="3200" dirty="0" smtClean="0"/>
              <a:t>Eight: </a:t>
            </a:r>
            <a:r>
              <a:rPr lang="en-US" sz="3200" dirty="0"/>
              <a:t>Life Coaching Specialized Areas (I)</a:t>
            </a:r>
            <a:endParaRPr lang="en-US" sz="3200" kern="0" dirty="0">
              <a:solidFill>
                <a:srgbClr val="000000"/>
              </a:solidFill>
              <a:latin typeface="Cambria" panose="02040503050406030204" pitchFamily="18" charset="0"/>
              <a:ea typeface="MS Gothic" panose="020B0609070205080204" pitchFamily="49" charset="-128"/>
              <a:cs typeface="Times New Roman" panose="02020603050405020304" pitchFamily="18" charset="0"/>
            </a:endParaRPr>
          </a:p>
        </p:txBody>
      </p:sp>
      <p:sp>
        <p:nvSpPr>
          <p:cNvPr id="39939" name="Content Placeholder 2"/>
          <p:cNvSpPr>
            <a:spLocks noGrp="1"/>
          </p:cNvSpPr>
          <p:nvPr>
            <p:ph idx="1"/>
          </p:nvPr>
        </p:nvSpPr>
        <p:spPr/>
        <p:txBody>
          <a:bodyPr>
            <a:normAutofit/>
          </a:bodyPr>
          <a:lstStyle/>
          <a:p>
            <a:r>
              <a:rPr lang="en-US" dirty="0"/>
              <a:t>Many life coaches are certified in general coaching and can assist a wide variety of cases.  However, some life coaches choose to practice in a specialized area of coaching.  </a:t>
            </a:r>
            <a:endParaRPr lang="en-US" dirty="0" smtClean="0"/>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Our ability to handle life’s challenges is a measure of our strength of character.</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dirty="0">
                <a:latin typeface="Cambria" panose="02040503050406030204" pitchFamily="18" charset="0"/>
                <a:ea typeface="Times New Roman" panose="02020603050405020304" pitchFamily="18" charset="0"/>
              </a:rPr>
              <a:t/>
            </a: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Les Brown</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a:t>Relationship and Dating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721285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Health and Fitness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391129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Family and Parenting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08894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a:bodyPr>
          <a:lstStyle/>
          <a:p>
            <a:r>
              <a:rPr lang="en-US" dirty="0"/>
              <a:t>Spiritual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814974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3705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789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 Relationship </a:t>
            </a:r>
            <a:r>
              <a:rPr lang="en-US" sz="1800" dirty="0">
                <a:latin typeface="Calibri" panose="020F0502020204030204" pitchFamily="34" charset="0"/>
                <a:ea typeface="Times New Roman" panose="02020603050405020304" pitchFamily="18" charset="0"/>
                <a:cs typeface="Times New Roman" panose="02020603050405020304" pitchFamily="18" charset="0"/>
              </a:rPr>
              <a:t>life coaching emphasizes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skills.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Romantic relationships.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client’s image.</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Better work ethics.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Relationship life coaching is an area that emphasizes the need for communication skills, which can help build stronger and better relationships among people.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2. Dating </a:t>
            </a:r>
            <a:r>
              <a:rPr lang="en-US" sz="1800" dirty="0">
                <a:latin typeface="Calibri" panose="020F0502020204030204" pitchFamily="34" charset="0"/>
                <a:ea typeface="Times New Roman" panose="02020603050405020304" pitchFamily="18" charset="0"/>
                <a:cs typeface="Times New Roman" panose="02020603050405020304" pitchFamily="18" charset="0"/>
              </a:rPr>
              <a:t>life coaching focuses on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Becoming more attractive.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Creating a better work environment.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Deepening romantic relationships.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Improving a client’s image.</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Dating life coaching is a specialty area that focuses on deepening a current romantic relationship, whether it is through dating techniques or strengthening romantic bonds.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72769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304800" y="1335995"/>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would be addressed in health and fitness life coaching?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careers.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Losing weight.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Improving job skills.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Building better relationships.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Health and fitness coaching is meant to focus on the health and well-being of the clients and can address problems such as losing weight, quitting habits (such as smoking), or exercise routines.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In </a:t>
            </a:r>
            <a:r>
              <a:rPr lang="en-US" sz="1600" dirty="0">
                <a:latin typeface="Calibri" panose="020F0502020204030204" pitchFamily="34" charset="0"/>
                <a:ea typeface="Times New Roman" panose="02020603050405020304" pitchFamily="18" charset="0"/>
                <a:cs typeface="Times New Roman" panose="02020603050405020304" pitchFamily="18" charset="0"/>
              </a:rPr>
              <a:t>health and fitness life coaching, the life coach will not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Offer support for the client’s health choices.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Give advice on various exercise methods.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Offer to be an accountability buddy for the client.</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Tell the client what to do regarding their health.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a health and fitness life coach is available to help a client become healthy and gain fitness, they are not the one to tell the client what they have to do, such as going on a diet or adopting an exercise regimen.  The life coach cannot make the client do any action in particular, but can offer advice and support for the client to choose their own health path.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1531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Parenting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can be available to whom?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New parents.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Guardians.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Experienced parents.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Parental life coaching is an area of life coaching that focuses on relationships between parents and children.  This area of life coaching is available to new parents, experienced or veteran parents, and any person assigned as a guardian over children.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6. Family </a:t>
            </a:r>
            <a:r>
              <a:rPr lang="en-US" sz="1600" dirty="0">
                <a:latin typeface="Calibri" panose="020F0502020204030204" pitchFamily="34" charset="0"/>
                <a:ea typeface="Times New Roman" panose="02020603050405020304" pitchFamily="18" charset="0"/>
                <a:cs typeface="Times New Roman" panose="02020603050405020304" pitchFamily="18" charset="0"/>
              </a:rPr>
              <a:t>coaching can be done between ____________.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Only one to two family members.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Several family members.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Parents and children only.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Outside friends.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Family life coaching is exactly what the name implies – it is life coaching available to any members of a family.  It is often performed between several family members at a time and can include any form of family relationships</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21809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It’s </a:t>
            </a:r>
            <a:r>
              <a:rPr lang="en-US" sz="1600" dirty="0">
                <a:latin typeface="Calibri" panose="020F0502020204030204" pitchFamily="34" charset="0"/>
                <a:ea typeface="Times New Roman" panose="02020603050405020304" pitchFamily="18" charset="0"/>
                <a:cs typeface="Times New Roman" panose="02020603050405020304" pitchFamily="18" charset="0"/>
              </a:rPr>
              <a:t>a common misbelief that spiritual life coaching is based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Personal beliefs.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Inner peace.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Client choice.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Religion.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people make the mistake that spiritual life coaching must be based on some sort of religion.  However, spiritual life coaching is based on the client’s spiritual selves, rather than any form of deity or mythology.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Spiritual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client’s inner being.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religious preferences.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choice of deity.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choice of worship.</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Spiritual life coaching focuses on the client’s own spiritual well-being and the balance of their inner being.  Spiritual coaching focuses almost exclusively on the client and does not expand much into the other areas of their life.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064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Lack of Balance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925997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sz="1600" dirty="0">
                <a:latin typeface="Calibri" panose="020F0502020204030204" pitchFamily="34" charset="0"/>
                <a:ea typeface="Times New Roman" panose="02020603050405020304" pitchFamily="18" charset="0"/>
                <a:cs typeface="Times New Roman" panose="02020603050405020304" pitchFamily="18" charset="0"/>
              </a:rPr>
              <a:t>was one problem Bill was currently facing?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one of his coworkers.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his manager.</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Problems with his daughter.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his mother-in-law.</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Bill was speaking with Susan, he told her about the problems he was having, including fighting with his wife and daughter, which was creating problems at work.</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600" dirty="0">
                <a:latin typeface="Calibri" panose="020F0502020204030204" pitchFamily="34" charset="0"/>
                <a:ea typeface="Times New Roman" panose="02020603050405020304" pitchFamily="18" charset="0"/>
                <a:cs typeface="Times New Roman" panose="02020603050405020304" pitchFamily="18" charset="0"/>
              </a:rPr>
              <a:t>type of life coach did Susan suggest Bill go see?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Image life coach.</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Family life coach.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Health and fitness life coach.</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General life coach.</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listening to Bill’s different problems and situations, Susan suggested Bill should see a family life coach since she feels this type of coach can address a large majority of his problems.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655806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78971" y="152400"/>
            <a:ext cx="6781800" cy="1143000"/>
          </a:xfrm>
        </p:spPr>
        <p:txBody>
          <a:bodyPr>
            <a:noAutofit/>
          </a:bodyPr>
          <a:lstStyle/>
          <a:p>
            <a:r>
              <a:rPr lang="en-US" sz="3200" dirty="0"/>
              <a:t>Module Nine: Life Coaching Specialized Areas (II)</a:t>
            </a:r>
          </a:p>
        </p:txBody>
      </p:sp>
      <p:sp>
        <p:nvSpPr>
          <p:cNvPr id="45059" name="Content Placeholder 2"/>
          <p:cNvSpPr>
            <a:spLocks noGrp="1"/>
          </p:cNvSpPr>
          <p:nvPr>
            <p:ph idx="1"/>
          </p:nvPr>
        </p:nvSpPr>
        <p:spPr/>
        <p:txBody>
          <a:bodyPr>
            <a:normAutofit/>
          </a:bodyPr>
          <a:lstStyle/>
          <a:p>
            <a:r>
              <a:rPr lang="en-US" dirty="0" smtClean="0"/>
              <a:t>The </a:t>
            </a:r>
            <a:r>
              <a:rPr lang="en-US" dirty="0"/>
              <a:t>client may not be aware of what specific area of life they need help with, so they will turn to the life coach for </a:t>
            </a:r>
            <a:r>
              <a:rPr lang="en-US" dirty="0" smtClean="0"/>
              <a:t>assistance </a:t>
            </a:r>
            <a:r>
              <a:rPr lang="en-US" dirty="0"/>
              <a:t>and guidance as to what they need to address </a:t>
            </a:r>
            <a:r>
              <a:rPr lang="en-US" dirty="0" smtClean="0"/>
              <a:t>first.</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You have to motivate yourself with challenges.  That’s how you know you’re still alive.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dirty="0">
                <a:latin typeface="Cambria" panose="02040503050406030204" pitchFamily="18" charset="0"/>
                <a:ea typeface="Times New Roman" panose="02020603050405020304" pitchFamily="18" charset="0"/>
              </a:rPr>
              <a:t/>
            </a: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Jerry Seinfeld</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General Life </a:t>
            </a:r>
            <a:r>
              <a:rPr lang="en-US" dirty="0" smtClean="0"/>
              <a:t>Coaching </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310758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Image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97067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a:t>Communication and Creativity </a:t>
            </a:r>
            <a:r>
              <a:rPr lang="en-US" dirty="0" smtClean="0"/>
              <a:t>Coaching</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054563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Career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325770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701245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1731489" y="5410200"/>
            <a:ext cx="6955311" cy="1023203"/>
            <a:chOff x="1478394" y="3501057"/>
            <a:chExt cx="6357405" cy="1023203"/>
          </a:xfrm>
        </p:grpSpPr>
        <p:sp>
          <p:nvSpPr>
            <p:cNvPr id="5" name="Rounded Rectangle 4"/>
            <p:cNvSpPr/>
            <p:nvPr/>
          </p:nvSpPr>
          <p:spPr>
            <a:xfrm>
              <a:off x="1478394" y="3501057"/>
              <a:ext cx="6357405"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Rounded Rectangle 4"/>
            <p:cNvSpPr/>
            <p:nvPr/>
          </p:nvSpPr>
          <p:spPr>
            <a:xfrm>
              <a:off x="1478394" y="3551014"/>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r>
                <a:rPr lang="en-US" sz="2400" dirty="0">
                  <a:solidFill>
                    <a:schemeClr val="bg1"/>
                  </a:solidFill>
                </a:rPr>
                <a:t>Cheryl agreed that it was a good idea and made plans to sign up </a:t>
              </a:r>
              <a:r>
                <a:rPr lang="en-US" sz="2400" dirty="0" smtClean="0">
                  <a:solidFill>
                    <a:schemeClr val="bg1"/>
                  </a:solidFill>
                </a:rPr>
                <a:t>with a </a:t>
              </a:r>
              <a:r>
                <a:rPr lang="en-US" sz="2400" dirty="0">
                  <a:solidFill>
                    <a:schemeClr val="bg1"/>
                  </a:solidFill>
                </a:rPr>
                <a:t>life coach</a:t>
              </a:r>
            </a:p>
          </p:txBody>
        </p:sp>
      </p:grpSp>
      <p:grpSp>
        <p:nvGrpSpPr>
          <p:cNvPr id="7" name="Group 6"/>
          <p:cNvGrpSpPr/>
          <p:nvPr/>
        </p:nvGrpSpPr>
        <p:grpSpPr>
          <a:xfrm>
            <a:off x="1676400" y="4191000"/>
            <a:ext cx="7010400" cy="1023203"/>
            <a:chOff x="1478394" y="2355069"/>
            <a:chExt cx="6357405" cy="1023203"/>
          </a:xfrm>
        </p:grpSpPr>
        <p:sp>
          <p:nvSpPr>
            <p:cNvPr id="8" name="Rounded Rectangle 7"/>
            <p:cNvSpPr/>
            <p:nvPr/>
          </p:nvSpPr>
          <p:spPr>
            <a:xfrm>
              <a:off x="1478394" y="2355069"/>
              <a:ext cx="6357405" cy="1023203"/>
            </a:xfrm>
            <a:prstGeom prst="roundRect">
              <a:avLst>
                <a:gd name="adj" fmla="val 1667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ounded Rectangle 4"/>
            <p:cNvSpPr/>
            <p:nvPr/>
          </p:nvSpPr>
          <p:spPr>
            <a:xfrm>
              <a:off x="1528352" y="2405027"/>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defTabSz="933450">
                <a:lnSpc>
                  <a:spcPct val="90000"/>
                </a:lnSpc>
                <a:spcAft>
                  <a:spcPct val="35000"/>
                </a:spcAft>
              </a:pPr>
              <a:r>
                <a:rPr lang="en-US" sz="2400" dirty="0">
                  <a:solidFill>
                    <a:schemeClr val="bg1"/>
                  </a:solidFill>
                </a:rPr>
                <a:t>Darren tells Cheryl </a:t>
              </a:r>
              <a:r>
                <a:rPr lang="en-US" sz="2400" dirty="0" smtClean="0">
                  <a:solidFill>
                    <a:schemeClr val="bg1"/>
                  </a:solidFill>
                </a:rPr>
                <a:t>about a </a:t>
              </a:r>
              <a:r>
                <a:rPr lang="en-US" sz="2400" dirty="0">
                  <a:solidFill>
                    <a:schemeClr val="bg1"/>
                  </a:solidFill>
                </a:rPr>
                <a:t>life coach that really helped </a:t>
              </a:r>
              <a:r>
                <a:rPr lang="en-US" sz="2400" dirty="0" smtClean="0">
                  <a:solidFill>
                    <a:schemeClr val="bg1"/>
                  </a:solidFill>
                </a:rPr>
                <a:t>him</a:t>
              </a:r>
              <a:endParaRPr lang="en-US" sz="2400" kern="1200" dirty="0">
                <a:solidFill>
                  <a:schemeClr val="bg1"/>
                </a:solidFill>
              </a:endParaRPr>
            </a:p>
          </p:txBody>
        </p:sp>
      </p:grpSp>
      <p:grpSp>
        <p:nvGrpSpPr>
          <p:cNvPr id="10" name="Group 9"/>
          <p:cNvGrpSpPr/>
          <p:nvPr/>
        </p:nvGrpSpPr>
        <p:grpSpPr>
          <a:xfrm>
            <a:off x="407287" y="3044270"/>
            <a:ext cx="1192913" cy="994330"/>
            <a:chOff x="1159375" y="1474847"/>
            <a:chExt cx="7030219" cy="1131490"/>
          </a:xfrm>
        </p:grpSpPr>
        <p:sp>
          <p:nvSpPr>
            <p:cNvPr id="11" name="Rounded Rectangle 10"/>
            <p:cNvSpPr/>
            <p:nvPr/>
          </p:nvSpPr>
          <p:spPr>
            <a:xfrm>
              <a:off x="1159375" y="1474847"/>
              <a:ext cx="7030219" cy="1131490"/>
            </a:xfrm>
            <a:prstGeom prst="roundRect">
              <a:avLst>
                <a:gd name="adj" fmla="val 1667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ounded Rectangle 4"/>
            <p:cNvSpPr/>
            <p:nvPr/>
          </p:nvSpPr>
          <p:spPr>
            <a:xfrm>
              <a:off x="1254625" y="1474847"/>
              <a:ext cx="6919729" cy="1021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endParaRPr lang="en-US" sz="3600" kern="1200" dirty="0"/>
            </a:p>
          </p:txBody>
        </p:sp>
      </p:grpSp>
      <p:sp>
        <p:nvSpPr>
          <p:cNvPr id="13" name="Rounded Rectangle 12"/>
          <p:cNvSpPr/>
          <p:nvPr/>
        </p:nvSpPr>
        <p:spPr>
          <a:xfrm>
            <a:off x="518160" y="5410200"/>
            <a:ext cx="1143000"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 General </a:t>
            </a:r>
            <a:r>
              <a:rPr lang="en-US" dirty="0">
                <a:latin typeface="Calibri" panose="020F0502020204030204" pitchFamily="34" charset="0"/>
                <a:ea typeface="Times New Roman" panose="02020603050405020304" pitchFamily="18" charset="0"/>
                <a:cs typeface="Times New Roman" panose="02020603050405020304" pitchFamily="18" charset="0"/>
              </a:rPr>
              <a:t>life coaching is also known as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Bland life coaching.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Personal life coaching.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Image life coaching.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People life coaching.</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General life coaching is an area of life coaching that covers a wide range of problems without going into a specialized area.  It is also known as personal life coaching or even simple life coaching.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2. General </a:t>
            </a:r>
            <a:r>
              <a:rPr lang="en-US" dirty="0">
                <a:latin typeface="Calibri" panose="020F0502020204030204" pitchFamily="34" charset="0"/>
                <a:ea typeface="Times New Roman" panose="02020603050405020304" pitchFamily="18" charset="0"/>
                <a:cs typeface="Times New Roman" panose="02020603050405020304" pitchFamily="18" charset="0"/>
              </a:rPr>
              <a:t>life coaching is available to 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Working clients.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Clients that pay ahead of time.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Clients of all ages.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Disabled clients.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General life coaching covers a wide variety of general problems and situations.  Therefore, general life coaching is usually open to clients of all ages, backgrounds and problems.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523279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Image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client’s professional image.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wardrobe choices.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ability to perform on command.</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physical appearance.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Image life coaching is a special area that focuses on a client’s outward image or appearance.  In most cases, image coaching focuses on the client’s professional or career </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image.</a:t>
            </a:r>
            <a:endParaRPr lang="en-US" sz="1600" dirty="0" smtClean="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Image life coaching is typically done at what point?</a:t>
            </a:r>
          </a:p>
          <a:p>
            <a:pPr marL="342900" lvl="0">
              <a:lnSpc>
                <a:spcPct val="115000"/>
              </a:lnSpc>
              <a:spcBef>
                <a:spcPts val="0"/>
              </a:spcBef>
              <a:spcAft>
                <a:spcPts val="0"/>
              </a:spcAft>
              <a:buFont typeface="+mj-lt"/>
              <a:buAutoNum type="alphaLcParenR"/>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When </a:t>
            </a:r>
            <a:r>
              <a:rPr lang="en-US" sz="1600" dirty="0">
                <a:latin typeface="Calibri" panose="020F0502020204030204" pitchFamily="34" charset="0"/>
                <a:ea typeface="Times New Roman" panose="02020603050405020304" pitchFamily="18" charset="0"/>
                <a:cs typeface="Times New Roman" panose="02020603050405020304" pitchFamily="18" charset="0"/>
              </a:rPr>
              <a:t>the client retires.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Before a client begins a new segment in their life.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When the client enters the workforce.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a major life change.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 large number of cases, image coaching occurs after the client has made some sort of major life change, such as change careers, begin a new business or learn new skills.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5400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Communication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emphasizes what aspect?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Self-expression.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Connecting with others.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Correct grammar usage.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Gender roles.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life coaching is a specialized area that emphasizes the ability to connect with other people and build relationships using forms of communication.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6. Creativity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focuses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Forms of communication.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Enhancing artistic skills.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masterpieces.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Expressing ourselves to others.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Creativity life coaching is a specialized area that focuses on the client’s creativity skills and how we express ourselves to other people.  This can include expression through speech, gestures, writing and forms of art.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057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7295910"/>
              </p:ext>
            </p:extLst>
          </p:nvPr>
        </p:nvGraphicFramePr>
        <p:xfrm>
          <a:off x="457199" y="1632857"/>
          <a:ext cx="8245929" cy="4493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2954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Career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Professional growth.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openings.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salaries.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Career life coaching is an area of life coaching that focuses on a client’s professional growth and how they perform in their current or future careers.  It can cover job skills, interview skills, conducting research and determining abilities and talents</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Career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can address which of the following?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Gaining a promotion.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a work balance.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jobs.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Career life coaching can cover many different aspects of professional growth, such as enhancing job skills, working toward a promotion, changing careers or even working to create a life-work balance.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2762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Why </a:t>
            </a:r>
            <a:r>
              <a:rPr lang="en-US" sz="1800" dirty="0">
                <a:latin typeface="Calibri" panose="020F0502020204030204" pitchFamily="34" charset="0"/>
                <a:ea typeface="Times New Roman" panose="02020603050405020304" pitchFamily="18" charset="0"/>
                <a:cs typeface="Times New Roman" panose="02020603050405020304" pitchFamily="18" charset="0"/>
              </a:rPr>
              <a:t>did Cheryl decide that she needed to see a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was fighting with her manager.</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wanted to change careers.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had trouble making friends.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wanted to go back to school.</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Cheryl knew she wanted to change careers, but had anxieties about making the change.  She eventually decided to see a life coach about her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800" dirty="0">
                <a:latin typeface="Calibri" panose="020F0502020204030204" pitchFamily="34" charset="0"/>
                <a:ea typeface="Times New Roman" panose="02020603050405020304" pitchFamily="18" charset="0"/>
                <a:cs typeface="Times New Roman" panose="02020603050405020304" pitchFamily="18" charset="0"/>
              </a:rPr>
              <a:t>type of life coach did Darren say that he saw before?</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general life coach.</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image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family life coach.</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career life coach.</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Darren told Cheryl that he had seen a general life coach before when he was having problems and suggested for her to see one as well.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719586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90500" y="152400"/>
            <a:ext cx="6934200" cy="1143000"/>
          </a:xfrm>
        </p:spPr>
        <p:txBody>
          <a:bodyPr>
            <a:noAutofit/>
          </a:bodyPr>
          <a:lstStyle/>
          <a:p>
            <a:r>
              <a:rPr lang="en-US" sz="3200" dirty="0"/>
              <a:t>Module Ten: Life Coaching Specialized Areas (III)</a:t>
            </a:r>
            <a:endParaRPr lang="en-US" sz="3200" dirty="0" smtClean="0"/>
          </a:p>
        </p:txBody>
      </p:sp>
      <p:sp>
        <p:nvSpPr>
          <p:cNvPr id="50179" name="Content Placeholder 2"/>
          <p:cNvSpPr>
            <a:spLocks noGrp="1"/>
          </p:cNvSpPr>
          <p:nvPr>
            <p:ph idx="1"/>
          </p:nvPr>
        </p:nvSpPr>
        <p:spPr/>
        <p:txBody>
          <a:bodyPr>
            <a:normAutofit/>
          </a:bodyPr>
          <a:lstStyle/>
          <a:p>
            <a:r>
              <a:rPr lang="en-US" dirty="0"/>
              <a:t>Life coaches specialize in every kind of client in almost every kind of situation. </a:t>
            </a:r>
            <a:r>
              <a:rPr lang="en-US" dirty="0" smtClean="0"/>
              <a:t>They </a:t>
            </a:r>
            <a:r>
              <a:rPr lang="en-US" dirty="0"/>
              <a:t>can specialize in business situations, such as career transitions or small businesses, or in personal situations such as anxiety problems or marriage </a:t>
            </a:r>
            <a:r>
              <a:rPr lang="en-US" dirty="0" smtClean="0"/>
              <a:t>advice.</a:t>
            </a:r>
            <a:endParaRPr lang="en-US" dirty="0"/>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Success is the progressive realization of predetermined, worthwhile personal goals.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Paul J. Meyer</a:t>
            </a:r>
            <a:endParaRPr lang="en-US" sz="1400" dirty="0">
              <a:latin typeface="Calibri" panose="020F0502020204030204" pitchFamily="34"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t>Retirement </a:t>
            </a:r>
            <a:r>
              <a:rPr lang="en-US" dirty="0" smtClean="0"/>
              <a:t>Coaching</a:t>
            </a:r>
            <a:br>
              <a:rPr lang="en-US" dirty="0" smtClean="0"/>
            </a:br>
            <a:endParaRPr lang="en-US" dirty="0">
              <a:solidFill>
                <a:srgbClr val="000000"/>
              </a:solidFill>
              <a:ea typeface="MS Gothic" panose="020B0609070205080204" pitchFamily="49" charset="-128"/>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9676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Leadership and Performance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338532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Business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249763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a:bodyPr>
          <a:lstStyle/>
          <a:p>
            <a:r>
              <a:rPr lang="en-US" dirty="0"/>
              <a:t>Executive </a:t>
            </a:r>
            <a:r>
              <a:rPr lang="en-US" dirty="0" smtClean="0"/>
              <a:t>Coaching</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35489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51484929"/>
              </p:ext>
            </p:extLst>
          </p:nvPr>
        </p:nvGraphicFramePr>
        <p:xfrm>
          <a:off x="457200" y="1417638"/>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When </a:t>
            </a:r>
            <a:r>
              <a:rPr lang="en-US" dirty="0">
                <a:latin typeface="Calibri" panose="020F0502020204030204" pitchFamily="34" charset="0"/>
                <a:ea typeface="Times New Roman" panose="02020603050405020304" pitchFamily="18" charset="0"/>
                <a:cs typeface="Times New Roman" panose="02020603050405020304" pitchFamily="18" charset="0"/>
              </a:rPr>
              <a:t>can retirement life coaching begin?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a person has retired.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When a person starts working.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a person retires.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any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Retirement life coaching is available to individuals who want to prepare for and thrive during retirement.  This type of life coaching can actually occur at any time, including before, during or after official retirement.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dirty="0">
                <a:latin typeface="Calibri" panose="020F0502020204030204" pitchFamily="34" charset="0"/>
                <a:ea typeface="Times New Roman" panose="02020603050405020304" pitchFamily="18" charset="0"/>
                <a:cs typeface="Times New Roman" panose="02020603050405020304" pitchFamily="18" charset="0"/>
              </a:rPr>
              <a:t>is one thing retirement life coaching can help with?</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Preparing to enter retirement.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money before retirement.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convince your spouse to retire.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Opening a savings account.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Retirement life coaching can help with a number of issues related to retirement, such as general preparation, changes in income or social circles, money management and even changes in schedules and activities.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214504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Leadership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emphasizes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communications.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building relationships.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Skills in professional leadership.</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building a professional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Leadership life coaching is a specialized area that focuses on the skills and abilities for professional leadership growth and development.  This can include team leaders, managers and even executive can CEOs of companies</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Performance </a:t>
            </a:r>
            <a:r>
              <a:rPr lang="en-US" sz="1600" dirty="0">
                <a:latin typeface="Calibri" panose="020F0502020204030204" pitchFamily="34" charset="0"/>
                <a:ea typeface="Times New Roman" panose="02020603050405020304" pitchFamily="18" charset="0"/>
                <a:cs typeface="Times New Roman" panose="02020603050405020304" pitchFamily="18" charset="0"/>
              </a:rPr>
              <a:t>life coaching focuses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Building business partnerships.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Improving particular job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Improving communication skills.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a professional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Performance life coaching is a specialized area that focuses on developing or improving particular skills or talents.  While this area of life coaching can be for personal or professional use, it is more often used for improving job skills and abilities.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6328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18734</TotalTime>
  <Words>17016</Words>
  <Application>Microsoft Office PowerPoint</Application>
  <PresentationFormat>On-screen Show (4:3)</PresentationFormat>
  <Paragraphs>1117</Paragraphs>
  <Slides>115</Slides>
  <Notes>66</Notes>
  <HiddenSlides>0</HiddenSlides>
  <MMClips>0</MMClips>
  <ScaleCrop>false</ScaleCrop>
  <HeadingPairs>
    <vt:vector size="4" baseType="variant">
      <vt:variant>
        <vt:lpstr>Theme</vt:lpstr>
      </vt:variant>
      <vt:variant>
        <vt:i4>1</vt:i4>
      </vt:variant>
      <vt:variant>
        <vt:lpstr>Slide Titles</vt:lpstr>
      </vt:variant>
      <vt:variant>
        <vt:i4>115</vt:i4>
      </vt:variant>
    </vt:vector>
  </HeadingPairs>
  <TitlesOfParts>
    <vt:vector size="116" baseType="lpstr">
      <vt:lpstr>PowerPoint Slides</vt:lpstr>
      <vt:lpstr>PowerPoint Presentation</vt:lpstr>
      <vt:lpstr>Module One: Getting Started</vt:lpstr>
      <vt:lpstr>Workshop Objectives</vt:lpstr>
      <vt:lpstr>Module Two: Why You Need a Life Coach?</vt:lpstr>
      <vt:lpstr>Difficulty Making Life Decisions</vt:lpstr>
      <vt:lpstr>Prioritizing Projects and Timelines</vt:lpstr>
      <vt:lpstr>Urgent Situations</vt:lpstr>
      <vt:lpstr>Lack of Balance</vt:lpstr>
      <vt:lpstr>Case Study</vt:lpstr>
      <vt:lpstr>Module Two: Review Questions</vt:lpstr>
      <vt:lpstr>Module Two: Review Questions</vt:lpstr>
      <vt:lpstr>Module Two: Review Questions</vt:lpstr>
      <vt:lpstr>Module Two: Review Questions</vt:lpstr>
      <vt:lpstr>Module Two: Review Questions</vt:lpstr>
      <vt:lpstr>Module Three: The Benefits of Life Coaching</vt:lpstr>
      <vt:lpstr>Set Performance Targets</vt:lpstr>
      <vt:lpstr>Cope with Pressure and Stress </vt:lpstr>
      <vt:lpstr>Develop and Maintain Vision</vt:lpstr>
      <vt:lpstr>Tips for Maintaining Motivation </vt:lpstr>
      <vt:lpstr>Case Study</vt:lpstr>
      <vt:lpstr>Module Three: Review Questions</vt:lpstr>
      <vt:lpstr>Module Three: Review Questions</vt:lpstr>
      <vt:lpstr>Module Three: Review Questions</vt:lpstr>
      <vt:lpstr>Module Three: Review Questions</vt:lpstr>
      <vt:lpstr>Module Three: Review Questions</vt:lpstr>
      <vt:lpstr>Module Four: Life Coaching Challenges</vt:lpstr>
      <vt:lpstr>Lack of Commitment</vt:lpstr>
      <vt:lpstr>Procrastination</vt:lpstr>
      <vt:lpstr>Poor Communication Skills</vt:lpstr>
      <vt:lpstr>Lack of Direction</vt:lpstr>
      <vt:lpstr>Case Study</vt:lpstr>
      <vt:lpstr>Module Four: Review Questions</vt:lpstr>
      <vt:lpstr>Module Four: Review Questions</vt:lpstr>
      <vt:lpstr>Module Four: Review Questions</vt:lpstr>
      <vt:lpstr>Module Four: Review Questions</vt:lpstr>
      <vt:lpstr>Module Four: Review Questions</vt:lpstr>
      <vt:lpstr>Module Five: Basic Structure of a Coaching Session </vt:lpstr>
      <vt:lpstr>Develop an Action Plan</vt:lpstr>
      <vt:lpstr>Ask Questions</vt:lpstr>
      <vt:lpstr>Overcome</vt:lpstr>
      <vt:lpstr>Set a Timeline</vt:lpstr>
      <vt:lpstr>Case Study</vt:lpstr>
      <vt:lpstr>Module Five: Review Questions</vt:lpstr>
      <vt:lpstr>Module Five: Review Questions</vt:lpstr>
      <vt:lpstr>Module Five: Review Questions</vt:lpstr>
      <vt:lpstr>Module Five: Review Questions</vt:lpstr>
      <vt:lpstr>Module Five: Review Questions</vt:lpstr>
      <vt:lpstr>Module Six: Essential Skills for Successful Coaching </vt:lpstr>
      <vt:lpstr>Listen with Curiosity</vt:lpstr>
      <vt:lpstr>Take in What You Hear</vt:lpstr>
      <vt:lpstr>Reflect with Accuracy</vt:lpstr>
      <vt:lpstr>Questioning for Exploration</vt:lpstr>
      <vt:lpstr>Case Study</vt:lpstr>
      <vt:lpstr>Module Six: Review Questions</vt:lpstr>
      <vt:lpstr>Module Six: Review Questions</vt:lpstr>
      <vt:lpstr>Module Six: Review Questions</vt:lpstr>
      <vt:lpstr>Module Six: Review Questions</vt:lpstr>
      <vt:lpstr>Module Six: Review Questions</vt:lpstr>
      <vt:lpstr>Module Seven: Life Coaching Tools and Techniques</vt:lpstr>
      <vt:lpstr>Goal Tracking</vt:lpstr>
      <vt:lpstr>Journaling</vt:lpstr>
      <vt:lpstr>Life Coaching Assessments and Forms</vt:lpstr>
      <vt:lpstr>Homework Assignments and Action Items</vt:lpstr>
      <vt:lpstr>Case Study</vt:lpstr>
      <vt:lpstr>Module Seven: Review Questions</vt:lpstr>
      <vt:lpstr>Module Seven: Review Questions</vt:lpstr>
      <vt:lpstr>Module Seven: Review Questions</vt:lpstr>
      <vt:lpstr>Module Seven: Review Questions</vt:lpstr>
      <vt:lpstr>Module Seven: Review Questions</vt:lpstr>
      <vt:lpstr>Module Eight: Life Coaching Specialized Areas (I)</vt:lpstr>
      <vt:lpstr>Relationship and Dating Coaching</vt:lpstr>
      <vt:lpstr>Health and Fitness Coaching</vt:lpstr>
      <vt:lpstr>Family and Parenting Coaching</vt:lpstr>
      <vt:lpstr>Spiritual Coaching</vt:lpstr>
      <vt:lpstr>Case Study</vt:lpstr>
      <vt:lpstr>Module Eight: Review Questions</vt:lpstr>
      <vt:lpstr>Module Eight: Review Questions</vt:lpstr>
      <vt:lpstr>Module Eight: Review Questions</vt:lpstr>
      <vt:lpstr>Module Eight: Review Questions</vt:lpstr>
      <vt:lpstr>Module Eight: Review Questions</vt:lpstr>
      <vt:lpstr>Module Nine: Life Coaching Specialized Areas (II)</vt:lpstr>
      <vt:lpstr>General Life Coaching </vt:lpstr>
      <vt:lpstr>Image Coaching</vt:lpstr>
      <vt:lpstr>Communication and Creativity Coaching</vt:lpstr>
      <vt:lpstr>Career Coaching</vt:lpstr>
      <vt:lpstr>Case Study</vt:lpstr>
      <vt:lpstr>Module Nine: Review Questions</vt:lpstr>
      <vt:lpstr>Module Nine: Review Questions</vt:lpstr>
      <vt:lpstr>Module Nine: Review Questions</vt:lpstr>
      <vt:lpstr>Module Nine: Review Questions</vt:lpstr>
      <vt:lpstr>Module Nine: Review Questions</vt:lpstr>
      <vt:lpstr>Module Ten: Life Coaching Specialized Areas (III)</vt:lpstr>
      <vt:lpstr>Retirement Coaching </vt:lpstr>
      <vt:lpstr>Leadership and Performance Coaching</vt:lpstr>
      <vt:lpstr>Business Coaching</vt:lpstr>
      <vt:lpstr>Executive Coaching</vt:lpstr>
      <vt:lpstr>Case Study</vt:lpstr>
      <vt:lpstr>Module Ten: Review Questions</vt:lpstr>
      <vt:lpstr>Module Ten: Review Questions</vt:lpstr>
      <vt:lpstr>Module Ten: Review Questions</vt:lpstr>
      <vt:lpstr>Module Ten: Review Questions</vt:lpstr>
      <vt:lpstr>Module Ten: Review Questions</vt:lpstr>
      <vt:lpstr>Module Eleven: Apply What You Learned to the Workplace</vt:lpstr>
      <vt:lpstr>Have a Game Plan</vt:lpstr>
      <vt:lpstr>Link Game Plan and Goals</vt:lpstr>
      <vt:lpstr>Do Drills</vt:lpstr>
      <vt:lpstr>Assess Progress</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526</cp:revision>
  <dcterms:created xsi:type="dcterms:W3CDTF">2009-05-11T22:15:13Z</dcterms:created>
  <dcterms:modified xsi:type="dcterms:W3CDTF">2015-09-22T16:28:38Z</dcterms:modified>
</cp:coreProperties>
</file>