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5.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6.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8.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1.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2.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3.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4.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7.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8.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9.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40.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3.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4.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5.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6.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9.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50.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51.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52.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55.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56.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57.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58.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61.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62.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63.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64.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67.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68.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69.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70.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2">
  <p:sldMasterIdLst>
    <p:sldMasterId id="2147483648" r:id="rId1"/>
  </p:sldMasterIdLst>
  <p:notesMasterIdLst>
    <p:notesMasterId r:id="rId126"/>
  </p:notesMasterIdLst>
  <p:sldIdLst>
    <p:sldId id="536" r:id="rId2"/>
    <p:sldId id="537" r:id="rId3"/>
    <p:sldId id="538" r:id="rId4"/>
    <p:sldId id="539" r:id="rId5"/>
    <p:sldId id="540" r:id="rId6"/>
    <p:sldId id="541" r:id="rId7"/>
    <p:sldId id="322" r:id="rId8"/>
    <p:sldId id="323" r:id="rId9"/>
    <p:sldId id="324" r:id="rId10"/>
    <p:sldId id="327" r:id="rId11"/>
    <p:sldId id="330" r:id="rId12"/>
    <p:sldId id="329" r:id="rId13"/>
    <p:sldId id="417" r:id="rId14"/>
    <p:sldId id="418" r:id="rId15"/>
    <p:sldId id="419" r:id="rId16"/>
    <p:sldId id="476" r:id="rId17"/>
    <p:sldId id="477" r:id="rId18"/>
    <p:sldId id="478" r:id="rId19"/>
    <p:sldId id="479" r:id="rId20"/>
    <p:sldId id="480" r:id="rId21"/>
    <p:sldId id="331" r:id="rId22"/>
    <p:sldId id="334" r:id="rId23"/>
    <p:sldId id="333" r:id="rId24"/>
    <p:sldId id="426" r:id="rId25"/>
    <p:sldId id="424" r:id="rId26"/>
    <p:sldId id="526" r:id="rId27"/>
    <p:sldId id="481" r:id="rId28"/>
    <p:sldId id="482" r:id="rId29"/>
    <p:sldId id="483" r:id="rId30"/>
    <p:sldId id="484" r:id="rId31"/>
    <p:sldId id="485" r:id="rId32"/>
    <p:sldId id="335" r:id="rId33"/>
    <p:sldId id="336" r:id="rId34"/>
    <p:sldId id="337" r:id="rId35"/>
    <p:sldId id="431" r:id="rId36"/>
    <p:sldId id="339" r:id="rId37"/>
    <p:sldId id="527" r:id="rId38"/>
    <p:sldId id="486" r:id="rId39"/>
    <p:sldId id="487" r:id="rId40"/>
    <p:sldId id="488" r:id="rId41"/>
    <p:sldId id="489" r:id="rId42"/>
    <p:sldId id="490" r:id="rId43"/>
    <p:sldId id="340" r:id="rId44"/>
    <p:sldId id="341" r:id="rId45"/>
    <p:sldId id="344" r:id="rId46"/>
    <p:sldId id="437" r:id="rId47"/>
    <p:sldId id="438" r:id="rId48"/>
    <p:sldId id="528" r:id="rId49"/>
    <p:sldId id="491" r:id="rId50"/>
    <p:sldId id="492" r:id="rId51"/>
    <p:sldId id="493" r:id="rId52"/>
    <p:sldId id="494" r:id="rId53"/>
    <p:sldId id="495" r:id="rId54"/>
    <p:sldId id="345" r:id="rId55"/>
    <p:sldId id="346" r:id="rId56"/>
    <p:sldId id="349" r:id="rId57"/>
    <p:sldId id="348" r:id="rId58"/>
    <p:sldId id="443" r:id="rId59"/>
    <p:sldId id="529" r:id="rId60"/>
    <p:sldId id="496" r:id="rId61"/>
    <p:sldId id="497" r:id="rId62"/>
    <p:sldId id="498" r:id="rId63"/>
    <p:sldId id="499" r:id="rId64"/>
    <p:sldId id="500" r:id="rId65"/>
    <p:sldId id="351" r:id="rId66"/>
    <p:sldId id="352" r:id="rId67"/>
    <p:sldId id="355" r:id="rId68"/>
    <p:sldId id="449" r:id="rId69"/>
    <p:sldId id="354" r:id="rId70"/>
    <p:sldId id="530" r:id="rId71"/>
    <p:sldId id="501" r:id="rId72"/>
    <p:sldId id="502" r:id="rId73"/>
    <p:sldId id="503" r:id="rId74"/>
    <p:sldId id="504" r:id="rId75"/>
    <p:sldId id="505" r:id="rId76"/>
    <p:sldId id="356" r:id="rId77"/>
    <p:sldId id="360" r:id="rId78"/>
    <p:sldId id="359" r:id="rId79"/>
    <p:sldId id="455" r:id="rId80"/>
    <p:sldId id="358" r:id="rId81"/>
    <p:sldId id="531" r:id="rId82"/>
    <p:sldId id="506" r:id="rId83"/>
    <p:sldId id="507" r:id="rId84"/>
    <p:sldId id="508" r:id="rId85"/>
    <p:sldId id="509" r:id="rId86"/>
    <p:sldId id="510" r:id="rId87"/>
    <p:sldId id="361" r:id="rId88"/>
    <p:sldId id="365" r:id="rId89"/>
    <p:sldId id="364" r:id="rId90"/>
    <p:sldId id="461" r:id="rId91"/>
    <p:sldId id="363" r:id="rId92"/>
    <p:sldId id="532" r:id="rId93"/>
    <p:sldId id="511" r:id="rId94"/>
    <p:sldId id="512" r:id="rId95"/>
    <p:sldId id="513" r:id="rId96"/>
    <p:sldId id="514" r:id="rId97"/>
    <p:sldId id="515" r:id="rId98"/>
    <p:sldId id="366" r:id="rId99"/>
    <p:sldId id="370" r:id="rId100"/>
    <p:sldId id="369" r:id="rId101"/>
    <p:sldId id="466" r:id="rId102"/>
    <p:sldId id="368" r:id="rId103"/>
    <p:sldId id="533" r:id="rId104"/>
    <p:sldId id="516" r:id="rId105"/>
    <p:sldId id="517" r:id="rId106"/>
    <p:sldId id="518" r:id="rId107"/>
    <p:sldId id="519" r:id="rId108"/>
    <p:sldId id="520" r:id="rId109"/>
    <p:sldId id="371" r:id="rId110"/>
    <p:sldId id="376" r:id="rId111"/>
    <p:sldId id="375" r:id="rId112"/>
    <p:sldId id="373" r:id="rId113"/>
    <p:sldId id="535" r:id="rId114"/>
    <p:sldId id="534" r:id="rId115"/>
    <p:sldId id="521" r:id="rId116"/>
    <p:sldId id="522" r:id="rId117"/>
    <p:sldId id="523" r:id="rId118"/>
    <p:sldId id="524" r:id="rId119"/>
    <p:sldId id="525" r:id="rId120"/>
    <p:sldId id="319" r:id="rId121"/>
    <p:sldId id="320" r:id="rId122"/>
    <p:sldId id="542" r:id="rId123"/>
    <p:sldId id="543" r:id="rId124"/>
    <p:sldId id="544" r:id="rId12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58" autoAdjust="0"/>
    <p:restoredTop sz="30275" autoAdjust="0"/>
  </p:normalViewPr>
  <p:slideViewPr>
    <p:cSldViewPr>
      <p:cViewPr varScale="1">
        <p:scale>
          <a:sx n="46" d="100"/>
          <a:sy n="46" d="100"/>
        </p:scale>
        <p:origin x="619" y="3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microsoft.com/office/2015/10/relationships/revisionInfo" Target="revisionInfo.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A78175E-15B9-48C3-8FE9-C051498400D2}"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C29CA598-28EB-46AD-932E-DEC2C9340B56}">
      <dgm:prSet phldrT="[Text]" custT="1"/>
      <dgm:spPr/>
      <dgm:t>
        <a:bodyPr/>
        <a:lstStyle/>
        <a:p>
          <a:pPr algn="l"/>
          <a:r>
            <a:rPr lang="en-US" sz="3200" dirty="0">
              <a:solidFill>
                <a:schemeClr val="tx1"/>
              </a:solidFill>
              <a:effectLst/>
              <a:latin typeface="+mn-lt"/>
              <a:ea typeface="+mn-ea"/>
              <a:cs typeface="+mn-cs"/>
            </a:rPr>
            <a:t>Goals are more definite &amp; long-term</a:t>
          </a:r>
          <a:endParaRPr lang="en-US" sz="3200" b="0" dirty="0"/>
        </a:p>
      </dgm:t>
    </dgm:pt>
    <dgm:pt modelId="{F7A97EE6-763C-46EB-8965-70F63A18D4B1}" type="parTrans" cxnId="{467AD865-B145-4D30-B9BC-B6D58F5E6E19}">
      <dgm:prSet/>
      <dgm:spPr/>
      <dgm:t>
        <a:bodyPr/>
        <a:lstStyle/>
        <a:p>
          <a:endParaRPr lang="en-US" sz="3200"/>
        </a:p>
      </dgm:t>
    </dgm:pt>
    <dgm:pt modelId="{A20C2895-0E2B-4B67-A2BE-B64AA7414445}" type="sibTrans" cxnId="{467AD865-B145-4D30-B9BC-B6D58F5E6E19}">
      <dgm:prSet/>
      <dgm:spPr/>
      <dgm:t>
        <a:bodyPr/>
        <a:lstStyle/>
        <a:p>
          <a:endParaRPr lang="en-US" sz="3200"/>
        </a:p>
      </dgm:t>
    </dgm:pt>
    <dgm:pt modelId="{3AA66E30-0C7E-49C5-B773-645EFD0C63DE}">
      <dgm:prSet phldrT="[Text]" custT="1"/>
      <dgm:spPr/>
      <dgm:t>
        <a:bodyPr/>
        <a:lstStyle/>
        <a:p>
          <a:pPr algn="l"/>
          <a:r>
            <a:rPr lang="en-US" sz="3200" dirty="0">
              <a:solidFill>
                <a:schemeClr val="tx1"/>
              </a:solidFill>
              <a:effectLst/>
              <a:latin typeface="+mn-lt"/>
              <a:ea typeface="+mn-ea"/>
              <a:cs typeface="+mn-cs"/>
            </a:rPr>
            <a:t>Morale and emotional support</a:t>
          </a:r>
          <a:endParaRPr lang="en-US" sz="3200" b="0" dirty="0"/>
        </a:p>
      </dgm:t>
    </dgm:pt>
    <dgm:pt modelId="{CD79A752-50D1-4D40-A879-B15A4CD4ED5E}" type="parTrans" cxnId="{C920090B-CA5C-4F6C-B35A-C3777AAB62E8}">
      <dgm:prSet/>
      <dgm:spPr/>
      <dgm:t>
        <a:bodyPr/>
        <a:lstStyle/>
        <a:p>
          <a:endParaRPr lang="en-US" sz="3200"/>
        </a:p>
      </dgm:t>
    </dgm:pt>
    <dgm:pt modelId="{7136EC61-FB2F-4D1F-AA40-A952CE18C8B2}" type="sibTrans" cxnId="{C920090B-CA5C-4F6C-B35A-C3777AAB62E8}">
      <dgm:prSet/>
      <dgm:spPr/>
      <dgm:t>
        <a:bodyPr/>
        <a:lstStyle/>
        <a:p>
          <a:endParaRPr lang="en-US" sz="3200"/>
        </a:p>
      </dgm:t>
    </dgm:pt>
    <dgm:pt modelId="{28AE4FA6-1682-4A77-BDAB-808C94585219}">
      <dgm:prSet phldrT="[Text]" custT="1"/>
      <dgm:spPr/>
      <dgm:t>
        <a:bodyPr/>
        <a:lstStyle/>
        <a:p>
          <a:pPr algn="l"/>
          <a:r>
            <a:rPr lang="en-US" sz="3200" dirty="0">
              <a:solidFill>
                <a:schemeClr val="tx1"/>
              </a:solidFill>
              <a:effectLst/>
              <a:latin typeface="+mn-lt"/>
              <a:ea typeface="+mn-ea"/>
              <a:cs typeface="+mn-cs"/>
            </a:rPr>
            <a:t>Assistance when stuck </a:t>
          </a:r>
          <a:endParaRPr lang="en-US" sz="3200" b="0" dirty="0"/>
        </a:p>
      </dgm:t>
    </dgm:pt>
    <dgm:pt modelId="{2748B653-6598-4863-A4FF-2B51634F8B6C}" type="parTrans" cxnId="{1908501D-6241-4FA5-9620-9E4B67B8011D}">
      <dgm:prSet/>
      <dgm:spPr/>
      <dgm:t>
        <a:bodyPr/>
        <a:lstStyle/>
        <a:p>
          <a:endParaRPr lang="en-US" sz="3200"/>
        </a:p>
      </dgm:t>
    </dgm:pt>
    <dgm:pt modelId="{CDA50D58-B372-49FB-9367-705D29C50EE7}" type="sibTrans" cxnId="{1908501D-6241-4FA5-9620-9E4B67B8011D}">
      <dgm:prSet/>
      <dgm:spPr/>
      <dgm:t>
        <a:bodyPr/>
        <a:lstStyle/>
        <a:p>
          <a:endParaRPr lang="en-US" sz="3200"/>
        </a:p>
      </dgm:t>
    </dgm:pt>
    <dgm:pt modelId="{38415CA4-C091-4381-BD83-B1157CEA0448}" type="pres">
      <dgm:prSet presAssocID="{8A78175E-15B9-48C3-8FE9-C051498400D2}" presName="Name0" presStyleCnt="0">
        <dgm:presLayoutVars>
          <dgm:chMax val="7"/>
          <dgm:dir/>
          <dgm:animLvl val="lvl"/>
          <dgm:resizeHandles val="exact"/>
        </dgm:presLayoutVars>
      </dgm:prSet>
      <dgm:spPr/>
    </dgm:pt>
    <dgm:pt modelId="{FD7AC32D-83EB-4272-AB63-0A0575CEE804}" type="pres">
      <dgm:prSet presAssocID="{C29CA598-28EB-46AD-932E-DEC2C9340B56}" presName="circle1" presStyleLbl="node1" presStyleIdx="0" presStyleCnt="3"/>
      <dgm:spPr/>
    </dgm:pt>
    <dgm:pt modelId="{2F30D3B3-473E-494D-893B-44BBB922A232}" type="pres">
      <dgm:prSet presAssocID="{C29CA598-28EB-46AD-932E-DEC2C9340B56}" presName="space" presStyleCnt="0"/>
      <dgm:spPr/>
    </dgm:pt>
    <dgm:pt modelId="{A548A939-E93C-4F5E-B044-CB8B9E12BE9E}" type="pres">
      <dgm:prSet presAssocID="{C29CA598-28EB-46AD-932E-DEC2C9340B56}" presName="rect1" presStyleLbl="alignAcc1" presStyleIdx="0" presStyleCnt="3" custLinFactNeighborX="91"/>
      <dgm:spPr/>
    </dgm:pt>
    <dgm:pt modelId="{FCC36827-61A6-4C69-BF3D-AA6226890CD6}" type="pres">
      <dgm:prSet presAssocID="{3AA66E30-0C7E-49C5-B773-645EFD0C63DE}" presName="vertSpace2" presStyleLbl="node1" presStyleIdx="0" presStyleCnt="3"/>
      <dgm:spPr/>
    </dgm:pt>
    <dgm:pt modelId="{D2BE661D-0AB9-400E-931E-76E1F90AC171}" type="pres">
      <dgm:prSet presAssocID="{3AA66E30-0C7E-49C5-B773-645EFD0C63DE}" presName="circle2" presStyleLbl="node1" presStyleIdx="1" presStyleCnt="3"/>
      <dgm:spPr/>
    </dgm:pt>
    <dgm:pt modelId="{816258F5-1E0B-4FB7-ABBA-A8E438690550}" type="pres">
      <dgm:prSet presAssocID="{3AA66E30-0C7E-49C5-B773-645EFD0C63DE}" presName="rect2" presStyleLbl="alignAcc1" presStyleIdx="1" presStyleCnt="3"/>
      <dgm:spPr/>
    </dgm:pt>
    <dgm:pt modelId="{4A2D696C-00B6-4D5D-976F-08A85E9D0750}" type="pres">
      <dgm:prSet presAssocID="{28AE4FA6-1682-4A77-BDAB-808C94585219}" presName="vertSpace3" presStyleLbl="node1" presStyleIdx="1" presStyleCnt="3"/>
      <dgm:spPr/>
    </dgm:pt>
    <dgm:pt modelId="{1F576CEE-676C-4B36-964D-B6B3E3DF25D5}" type="pres">
      <dgm:prSet presAssocID="{28AE4FA6-1682-4A77-BDAB-808C94585219}" presName="circle3" presStyleLbl="node1" presStyleIdx="2" presStyleCnt="3"/>
      <dgm:spPr/>
    </dgm:pt>
    <dgm:pt modelId="{7BCD31EC-824D-44A6-A53A-C83883700059}" type="pres">
      <dgm:prSet presAssocID="{28AE4FA6-1682-4A77-BDAB-808C94585219}" presName="rect3" presStyleLbl="alignAcc1" presStyleIdx="2" presStyleCnt="3"/>
      <dgm:spPr/>
    </dgm:pt>
    <dgm:pt modelId="{50D6F355-016F-4AEC-910C-CFD327192D10}" type="pres">
      <dgm:prSet presAssocID="{C29CA598-28EB-46AD-932E-DEC2C9340B56}" presName="rect1ParTxNoCh" presStyleLbl="alignAcc1" presStyleIdx="2" presStyleCnt="3">
        <dgm:presLayoutVars>
          <dgm:chMax val="1"/>
          <dgm:bulletEnabled val="1"/>
        </dgm:presLayoutVars>
      </dgm:prSet>
      <dgm:spPr/>
    </dgm:pt>
    <dgm:pt modelId="{47ED5EB1-7E24-481E-91BD-775CC1FF028A}" type="pres">
      <dgm:prSet presAssocID="{3AA66E30-0C7E-49C5-B773-645EFD0C63DE}" presName="rect2ParTxNoCh" presStyleLbl="alignAcc1" presStyleIdx="2" presStyleCnt="3">
        <dgm:presLayoutVars>
          <dgm:chMax val="1"/>
          <dgm:bulletEnabled val="1"/>
        </dgm:presLayoutVars>
      </dgm:prSet>
      <dgm:spPr/>
    </dgm:pt>
    <dgm:pt modelId="{30576A65-A178-43E2-A75B-3D0CAD545CDA}" type="pres">
      <dgm:prSet presAssocID="{28AE4FA6-1682-4A77-BDAB-808C94585219}" presName="rect3ParTxNoCh" presStyleLbl="alignAcc1" presStyleIdx="2" presStyleCnt="3">
        <dgm:presLayoutVars>
          <dgm:chMax val="1"/>
          <dgm:bulletEnabled val="1"/>
        </dgm:presLayoutVars>
      </dgm:prSet>
      <dgm:spPr/>
    </dgm:pt>
  </dgm:ptLst>
  <dgm:cxnLst>
    <dgm:cxn modelId="{C920090B-CA5C-4F6C-B35A-C3777AAB62E8}" srcId="{8A78175E-15B9-48C3-8FE9-C051498400D2}" destId="{3AA66E30-0C7E-49C5-B773-645EFD0C63DE}" srcOrd="1" destOrd="0" parTransId="{CD79A752-50D1-4D40-A879-B15A4CD4ED5E}" sibTransId="{7136EC61-FB2F-4D1F-AA40-A952CE18C8B2}"/>
    <dgm:cxn modelId="{1B9E3519-CFEA-4CE9-92D8-DAB543C68080}" type="presOf" srcId="{3AA66E30-0C7E-49C5-B773-645EFD0C63DE}" destId="{816258F5-1E0B-4FB7-ABBA-A8E438690550}" srcOrd="0" destOrd="0" presId="urn:microsoft.com/office/officeart/2005/8/layout/target3"/>
    <dgm:cxn modelId="{1908501D-6241-4FA5-9620-9E4B67B8011D}" srcId="{8A78175E-15B9-48C3-8FE9-C051498400D2}" destId="{28AE4FA6-1682-4A77-BDAB-808C94585219}" srcOrd="2" destOrd="0" parTransId="{2748B653-6598-4863-A4FF-2B51634F8B6C}" sibTransId="{CDA50D58-B372-49FB-9367-705D29C50EE7}"/>
    <dgm:cxn modelId="{467AD865-B145-4D30-B9BC-B6D58F5E6E19}" srcId="{8A78175E-15B9-48C3-8FE9-C051498400D2}" destId="{C29CA598-28EB-46AD-932E-DEC2C9340B56}" srcOrd="0" destOrd="0" parTransId="{F7A97EE6-763C-46EB-8965-70F63A18D4B1}" sibTransId="{A20C2895-0E2B-4B67-A2BE-B64AA7414445}"/>
    <dgm:cxn modelId="{8487CF51-74DE-4E90-8B02-F69415DA67BE}" type="presOf" srcId="{3AA66E30-0C7E-49C5-B773-645EFD0C63DE}" destId="{47ED5EB1-7E24-481E-91BD-775CC1FF028A}" srcOrd="1" destOrd="0" presId="urn:microsoft.com/office/officeart/2005/8/layout/target3"/>
    <dgm:cxn modelId="{F732478F-DFF8-40BF-A74E-0BF7625541E3}" type="presOf" srcId="{C29CA598-28EB-46AD-932E-DEC2C9340B56}" destId="{A548A939-E93C-4F5E-B044-CB8B9E12BE9E}" srcOrd="0" destOrd="0" presId="urn:microsoft.com/office/officeart/2005/8/layout/target3"/>
    <dgm:cxn modelId="{E3B1FCA9-F396-4800-B51E-A5E8CDF8C7A8}" type="presOf" srcId="{28AE4FA6-1682-4A77-BDAB-808C94585219}" destId="{7BCD31EC-824D-44A6-A53A-C83883700059}" srcOrd="0" destOrd="0" presId="urn:microsoft.com/office/officeart/2005/8/layout/target3"/>
    <dgm:cxn modelId="{97FBA0B2-2FE0-402A-BB18-228526BD537F}" type="presOf" srcId="{8A78175E-15B9-48C3-8FE9-C051498400D2}" destId="{38415CA4-C091-4381-BD83-B1157CEA0448}" srcOrd="0" destOrd="0" presId="urn:microsoft.com/office/officeart/2005/8/layout/target3"/>
    <dgm:cxn modelId="{2936DABA-C7F9-4716-A0FF-B240319CC444}" type="presOf" srcId="{28AE4FA6-1682-4A77-BDAB-808C94585219}" destId="{30576A65-A178-43E2-A75B-3D0CAD545CDA}" srcOrd="1" destOrd="0" presId="urn:microsoft.com/office/officeart/2005/8/layout/target3"/>
    <dgm:cxn modelId="{508E46C2-BD96-4875-9392-488C2213BA6A}" type="presOf" srcId="{C29CA598-28EB-46AD-932E-DEC2C9340B56}" destId="{50D6F355-016F-4AEC-910C-CFD327192D10}" srcOrd="1" destOrd="0" presId="urn:microsoft.com/office/officeart/2005/8/layout/target3"/>
    <dgm:cxn modelId="{A957C17B-C304-4F58-B8E2-F21BC261D76F}" type="presParOf" srcId="{38415CA4-C091-4381-BD83-B1157CEA0448}" destId="{FD7AC32D-83EB-4272-AB63-0A0575CEE804}" srcOrd="0" destOrd="0" presId="urn:microsoft.com/office/officeart/2005/8/layout/target3"/>
    <dgm:cxn modelId="{AFCF8693-B4CE-426B-B79A-79E7C1828EE0}" type="presParOf" srcId="{38415CA4-C091-4381-BD83-B1157CEA0448}" destId="{2F30D3B3-473E-494D-893B-44BBB922A232}" srcOrd="1" destOrd="0" presId="urn:microsoft.com/office/officeart/2005/8/layout/target3"/>
    <dgm:cxn modelId="{C23F9523-7608-4011-A58E-FFEFA6743FCA}" type="presParOf" srcId="{38415CA4-C091-4381-BD83-B1157CEA0448}" destId="{A548A939-E93C-4F5E-B044-CB8B9E12BE9E}" srcOrd="2" destOrd="0" presId="urn:microsoft.com/office/officeart/2005/8/layout/target3"/>
    <dgm:cxn modelId="{5C96F338-091D-467A-8AC2-2A9948E40A1F}" type="presParOf" srcId="{38415CA4-C091-4381-BD83-B1157CEA0448}" destId="{FCC36827-61A6-4C69-BF3D-AA6226890CD6}" srcOrd="3" destOrd="0" presId="urn:microsoft.com/office/officeart/2005/8/layout/target3"/>
    <dgm:cxn modelId="{90CCC952-7FF8-4100-93F5-D80D4140234F}" type="presParOf" srcId="{38415CA4-C091-4381-BD83-B1157CEA0448}" destId="{D2BE661D-0AB9-400E-931E-76E1F90AC171}" srcOrd="4" destOrd="0" presId="urn:microsoft.com/office/officeart/2005/8/layout/target3"/>
    <dgm:cxn modelId="{5C19A1A1-399C-46AC-B2D5-CE925B1169DE}" type="presParOf" srcId="{38415CA4-C091-4381-BD83-B1157CEA0448}" destId="{816258F5-1E0B-4FB7-ABBA-A8E438690550}" srcOrd="5" destOrd="0" presId="urn:microsoft.com/office/officeart/2005/8/layout/target3"/>
    <dgm:cxn modelId="{1A88B7FA-F35B-4B54-8996-5C3EB112ABF0}" type="presParOf" srcId="{38415CA4-C091-4381-BD83-B1157CEA0448}" destId="{4A2D696C-00B6-4D5D-976F-08A85E9D0750}" srcOrd="6" destOrd="0" presId="urn:microsoft.com/office/officeart/2005/8/layout/target3"/>
    <dgm:cxn modelId="{28A6FDE0-4EB6-48DE-A096-2BFB45A60A5E}" type="presParOf" srcId="{38415CA4-C091-4381-BD83-B1157CEA0448}" destId="{1F576CEE-676C-4B36-964D-B6B3E3DF25D5}" srcOrd="7" destOrd="0" presId="urn:microsoft.com/office/officeart/2005/8/layout/target3"/>
    <dgm:cxn modelId="{9D538287-6630-4640-AE30-2D8F62DD1312}" type="presParOf" srcId="{38415CA4-C091-4381-BD83-B1157CEA0448}" destId="{7BCD31EC-824D-44A6-A53A-C83883700059}" srcOrd="8" destOrd="0" presId="urn:microsoft.com/office/officeart/2005/8/layout/target3"/>
    <dgm:cxn modelId="{A89EAAEE-736A-4CFE-8F8C-F29F855B0680}" type="presParOf" srcId="{38415CA4-C091-4381-BD83-B1157CEA0448}" destId="{50D6F355-016F-4AEC-910C-CFD327192D10}" srcOrd="9" destOrd="0" presId="urn:microsoft.com/office/officeart/2005/8/layout/target3"/>
    <dgm:cxn modelId="{25601474-257A-4600-B0FD-3505CA421131}" type="presParOf" srcId="{38415CA4-C091-4381-BD83-B1157CEA0448}" destId="{47ED5EB1-7E24-481E-91BD-775CC1FF028A}" srcOrd="10" destOrd="0" presId="urn:microsoft.com/office/officeart/2005/8/layout/target3"/>
    <dgm:cxn modelId="{647FE4CA-5102-44A9-ACEB-7AA867D5C624}" type="presParOf" srcId="{38415CA4-C091-4381-BD83-B1157CEA0448}" destId="{30576A65-A178-43E2-A75B-3D0CAD545CDA}"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0D7CF2E-67E4-48CE-8D30-5C89F54E8930}"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1BE2DB89-064C-4839-9E7B-9DDB2A1AA1FB}">
      <dgm:prSet phldrT="[Text]" custT="1"/>
      <dgm:spPr/>
      <dgm:t>
        <a:bodyPr/>
        <a:lstStyle/>
        <a:p>
          <a:r>
            <a:rPr lang="en-US" sz="2800" dirty="0">
              <a:solidFill>
                <a:schemeClr val="bg1"/>
              </a:solidFill>
              <a:effectLst/>
              <a:latin typeface="+mn-lt"/>
              <a:ea typeface="+mn-ea"/>
              <a:cs typeface="+mn-cs"/>
            </a:rPr>
            <a:t>Take small steps</a:t>
          </a:r>
        </a:p>
        <a:p>
          <a:endParaRPr lang="en-US" sz="2800" dirty="0">
            <a:solidFill>
              <a:schemeClr val="bg1"/>
            </a:solidFill>
          </a:endParaRPr>
        </a:p>
      </dgm:t>
    </dgm:pt>
    <dgm:pt modelId="{A7876654-3144-41F5-8FDF-A7C939D7D5A3}" type="parTrans" cxnId="{A36295C5-5B70-4C14-AE70-7ACDA86C1CAE}">
      <dgm:prSet/>
      <dgm:spPr/>
      <dgm:t>
        <a:bodyPr/>
        <a:lstStyle/>
        <a:p>
          <a:endParaRPr lang="en-US" sz="2800">
            <a:solidFill>
              <a:schemeClr val="bg1"/>
            </a:solidFill>
          </a:endParaRPr>
        </a:p>
      </dgm:t>
    </dgm:pt>
    <dgm:pt modelId="{8813F544-0984-4411-A395-B5978BECD027}" type="sibTrans" cxnId="{A36295C5-5B70-4C14-AE70-7ACDA86C1CAE}">
      <dgm:prSet/>
      <dgm:spPr/>
      <dgm:t>
        <a:bodyPr/>
        <a:lstStyle/>
        <a:p>
          <a:endParaRPr lang="en-US" sz="2800">
            <a:solidFill>
              <a:schemeClr val="bg1"/>
            </a:solidFill>
          </a:endParaRPr>
        </a:p>
      </dgm:t>
    </dgm:pt>
    <dgm:pt modelId="{A2C8BE6D-31E1-486F-9304-59B785395455}">
      <dgm:prSet phldrT="[Text]" custT="1"/>
      <dgm:spPr/>
      <dgm:t>
        <a:bodyPr/>
        <a:lstStyle/>
        <a:p>
          <a:r>
            <a:rPr lang="en-US" sz="2800" dirty="0">
              <a:solidFill>
                <a:schemeClr val="bg1"/>
              </a:solidFill>
              <a:effectLst/>
              <a:latin typeface="+mn-lt"/>
              <a:ea typeface="+mn-ea"/>
              <a:cs typeface="+mn-cs"/>
            </a:rPr>
            <a:t>Reward yourself</a:t>
          </a:r>
        </a:p>
        <a:p>
          <a:endParaRPr lang="en-US" sz="2800" dirty="0">
            <a:solidFill>
              <a:schemeClr val="bg1"/>
            </a:solidFill>
          </a:endParaRPr>
        </a:p>
      </dgm:t>
    </dgm:pt>
    <dgm:pt modelId="{A0FFFFCB-BD38-451A-82B2-5162F2FEADD6}" type="parTrans" cxnId="{1F8FDDD6-F111-486D-9856-D738E8F3EE65}">
      <dgm:prSet/>
      <dgm:spPr/>
      <dgm:t>
        <a:bodyPr/>
        <a:lstStyle/>
        <a:p>
          <a:endParaRPr lang="en-US" sz="2800">
            <a:solidFill>
              <a:schemeClr val="bg1"/>
            </a:solidFill>
          </a:endParaRPr>
        </a:p>
      </dgm:t>
    </dgm:pt>
    <dgm:pt modelId="{BB8D2641-9C4A-44F9-95C0-FAD1F065021A}" type="sibTrans" cxnId="{1F8FDDD6-F111-486D-9856-D738E8F3EE65}">
      <dgm:prSet/>
      <dgm:spPr/>
      <dgm:t>
        <a:bodyPr/>
        <a:lstStyle/>
        <a:p>
          <a:endParaRPr lang="en-US" sz="2800">
            <a:solidFill>
              <a:schemeClr val="bg1"/>
            </a:solidFill>
          </a:endParaRPr>
        </a:p>
      </dgm:t>
    </dgm:pt>
    <dgm:pt modelId="{BE787784-88E8-4EB4-81E4-2CBE3C5E39CF}">
      <dgm:prSet phldrT="[Text]" custT="1"/>
      <dgm:spPr/>
      <dgm:t>
        <a:bodyPr/>
        <a:lstStyle/>
        <a:p>
          <a:r>
            <a:rPr lang="en-US" sz="2800" dirty="0">
              <a:solidFill>
                <a:schemeClr val="bg1"/>
              </a:solidFill>
              <a:effectLst/>
              <a:latin typeface="+mn-lt"/>
              <a:ea typeface="+mn-ea"/>
              <a:cs typeface="+mn-cs"/>
            </a:rPr>
            <a:t>Don’t be afraid to ask for help</a:t>
          </a:r>
        </a:p>
        <a:p>
          <a:endParaRPr lang="en-US" sz="2800" dirty="0">
            <a:solidFill>
              <a:schemeClr val="bg1"/>
            </a:solidFill>
          </a:endParaRPr>
        </a:p>
      </dgm:t>
    </dgm:pt>
    <dgm:pt modelId="{254819BC-35F7-4156-8121-628D7E48FDF7}" type="parTrans" cxnId="{7A86CAF7-34CA-4C27-B6F3-6086D9BA1B9C}">
      <dgm:prSet/>
      <dgm:spPr/>
      <dgm:t>
        <a:bodyPr/>
        <a:lstStyle/>
        <a:p>
          <a:endParaRPr lang="en-US" sz="2800">
            <a:solidFill>
              <a:schemeClr val="bg1"/>
            </a:solidFill>
          </a:endParaRPr>
        </a:p>
      </dgm:t>
    </dgm:pt>
    <dgm:pt modelId="{A84264F3-028C-405A-9B69-1B2C807C0BF3}" type="sibTrans" cxnId="{7A86CAF7-34CA-4C27-B6F3-6086D9BA1B9C}">
      <dgm:prSet/>
      <dgm:spPr/>
      <dgm:t>
        <a:bodyPr/>
        <a:lstStyle/>
        <a:p>
          <a:endParaRPr lang="en-US" sz="2800">
            <a:solidFill>
              <a:schemeClr val="bg1"/>
            </a:solidFill>
          </a:endParaRPr>
        </a:p>
      </dgm:t>
    </dgm:pt>
    <dgm:pt modelId="{1BF42D29-4310-4A6F-AA50-B80B5CB62482}" type="pres">
      <dgm:prSet presAssocID="{E0D7CF2E-67E4-48CE-8D30-5C89F54E8930}" presName="Name0" presStyleCnt="0">
        <dgm:presLayoutVars>
          <dgm:dir/>
          <dgm:resizeHandles val="exact"/>
        </dgm:presLayoutVars>
      </dgm:prSet>
      <dgm:spPr/>
    </dgm:pt>
    <dgm:pt modelId="{C37F1A6F-CB14-4194-82DE-39A179840EFE}" type="pres">
      <dgm:prSet presAssocID="{1BE2DB89-064C-4839-9E7B-9DDB2A1AA1FB}" presName="node" presStyleLbl="node1" presStyleIdx="0" presStyleCnt="3" custLinFactNeighborX="-513" custLinFactNeighborY="1684">
        <dgm:presLayoutVars>
          <dgm:bulletEnabled val="1"/>
        </dgm:presLayoutVars>
      </dgm:prSet>
      <dgm:spPr/>
    </dgm:pt>
    <dgm:pt modelId="{FE449050-9CD0-4810-AEB4-7F2959D99011}" type="pres">
      <dgm:prSet presAssocID="{8813F544-0984-4411-A395-B5978BECD027}" presName="sibTrans" presStyleCnt="0"/>
      <dgm:spPr/>
    </dgm:pt>
    <dgm:pt modelId="{04E67A88-1A89-44FF-85E7-6AFBC456140B}" type="pres">
      <dgm:prSet presAssocID="{A2C8BE6D-31E1-486F-9304-59B785395455}" presName="node" presStyleLbl="node1" presStyleIdx="1" presStyleCnt="3">
        <dgm:presLayoutVars>
          <dgm:bulletEnabled val="1"/>
        </dgm:presLayoutVars>
      </dgm:prSet>
      <dgm:spPr/>
    </dgm:pt>
    <dgm:pt modelId="{83FBF4E8-9F32-4AC8-80F3-1B88FFE89A8F}" type="pres">
      <dgm:prSet presAssocID="{BB8D2641-9C4A-44F9-95C0-FAD1F065021A}" presName="sibTrans" presStyleCnt="0"/>
      <dgm:spPr/>
    </dgm:pt>
    <dgm:pt modelId="{17153AA2-7C48-4EC5-A266-ED1D11954658}" type="pres">
      <dgm:prSet presAssocID="{BE787784-88E8-4EB4-81E4-2CBE3C5E39CF}" presName="node" presStyleLbl="node1" presStyleIdx="2" presStyleCnt="3">
        <dgm:presLayoutVars>
          <dgm:bulletEnabled val="1"/>
        </dgm:presLayoutVars>
      </dgm:prSet>
      <dgm:spPr/>
    </dgm:pt>
  </dgm:ptLst>
  <dgm:cxnLst>
    <dgm:cxn modelId="{39A9A42D-01F7-43FD-B5C5-AFEFCDE5FFB6}" type="presOf" srcId="{1BE2DB89-064C-4839-9E7B-9DDB2A1AA1FB}" destId="{C37F1A6F-CB14-4194-82DE-39A179840EFE}" srcOrd="0" destOrd="0" presId="urn:microsoft.com/office/officeart/2005/8/layout/hList6"/>
    <dgm:cxn modelId="{B4042130-812F-4DB9-AFD3-AC0535434374}" type="presOf" srcId="{A2C8BE6D-31E1-486F-9304-59B785395455}" destId="{04E67A88-1A89-44FF-85E7-6AFBC456140B}" srcOrd="0" destOrd="0" presId="urn:microsoft.com/office/officeart/2005/8/layout/hList6"/>
    <dgm:cxn modelId="{67A2E58F-BA89-4EC8-8907-D6AFD7D5081C}" type="presOf" srcId="{BE787784-88E8-4EB4-81E4-2CBE3C5E39CF}" destId="{17153AA2-7C48-4EC5-A266-ED1D11954658}" srcOrd="0" destOrd="0" presId="urn:microsoft.com/office/officeart/2005/8/layout/hList6"/>
    <dgm:cxn modelId="{E503E395-3FE4-42E3-A5E2-9ECDA84E3CED}" type="presOf" srcId="{E0D7CF2E-67E4-48CE-8D30-5C89F54E8930}" destId="{1BF42D29-4310-4A6F-AA50-B80B5CB62482}" srcOrd="0" destOrd="0" presId="urn:microsoft.com/office/officeart/2005/8/layout/hList6"/>
    <dgm:cxn modelId="{A36295C5-5B70-4C14-AE70-7ACDA86C1CAE}" srcId="{E0D7CF2E-67E4-48CE-8D30-5C89F54E8930}" destId="{1BE2DB89-064C-4839-9E7B-9DDB2A1AA1FB}" srcOrd="0" destOrd="0" parTransId="{A7876654-3144-41F5-8FDF-A7C939D7D5A3}" sibTransId="{8813F544-0984-4411-A395-B5978BECD027}"/>
    <dgm:cxn modelId="{1F8FDDD6-F111-486D-9856-D738E8F3EE65}" srcId="{E0D7CF2E-67E4-48CE-8D30-5C89F54E8930}" destId="{A2C8BE6D-31E1-486F-9304-59B785395455}" srcOrd="1" destOrd="0" parTransId="{A0FFFFCB-BD38-451A-82B2-5162F2FEADD6}" sibTransId="{BB8D2641-9C4A-44F9-95C0-FAD1F065021A}"/>
    <dgm:cxn modelId="{7A86CAF7-34CA-4C27-B6F3-6086D9BA1B9C}" srcId="{E0D7CF2E-67E4-48CE-8D30-5C89F54E8930}" destId="{BE787784-88E8-4EB4-81E4-2CBE3C5E39CF}" srcOrd="2" destOrd="0" parTransId="{254819BC-35F7-4156-8121-628D7E48FDF7}" sibTransId="{A84264F3-028C-405A-9B69-1B2C807C0BF3}"/>
    <dgm:cxn modelId="{33FF8D4A-C6FA-4DDB-921A-02731FF9C475}" type="presParOf" srcId="{1BF42D29-4310-4A6F-AA50-B80B5CB62482}" destId="{C37F1A6F-CB14-4194-82DE-39A179840EFE}" srcOrd="0" destOrd="0" presId="urn:microsoft.com/office/officeart/2005/8/layout/hList6"/>
    <dgm:cxn modelId="{11DE25D0-FD7D-45BC-98EB-4DD0A1C7B0E2}" type="presParOf" srcId="{1BF42D29-4310-4A6F-AA50-B80B5CB62482}" destId="{FE449050-9CD0-4810-AEB4-7F2959D99011}" srcOrd="1" destOrd="0" presId="urn:microsoft.com/office/officeart/2005/8/layout/hList6"/>
    <dgm:cxn modelId="{95B744FB-FFB8-4BE2-A8D0-865B0CC27DE9}" type="presParOf" srcId="{1BF42D29-4310-4A6F-AA50-B80B5CB62482}" destId="{04E67A88-1A89-44FF-85E7-6AFBC456140B}" srcOrd="2" destOrd="0" presId="urn:microsoft.com/office/officeart/2005/8/layout/hList6"/>
    <dgm:cxn modelId="{C8CFA8CE-60CC-4166-952D-FA6A8B9E6FC0}" type="presParOf" srcId="{1BF42D29-4310-4A6F-AA50-B80B5CB62482}" destId="{83FBF4E8-9F32-4AC8-80F3-1B88FFE89A8F}" srcOrd="3" destOrd="0" presId="urn:microsoft.com/office/officeart/2005/8/layout/hList6"/>
    <dgm:cxn modelId="{5F5D5462-4FB6-4223-ABA9-C2670883E76C}" type="presParOf" srcId="{1BF42D29-4310-4A6F-AA50-B80B5CB62482}" destId="{17153AA2-7C48-4EC5-A266-ED1D11954658}"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354AFA17-BFAE-436C-9203-E59117485D04}">
      <dgm:prSet phldrT="[Text]" custT="1"/>
      <dgm:spPr/>
      <dgm:t>
        <a:bodyPr/>
        <a:lstStyle/>
        <a:p>
          <a:r>
            <a:rPr lang="en-US" sz="2400" dirty="0">
              <a:solidFill>
                <a:schemeClr val="bg1"/>
              </a:solidFill>
              <a:effectLst/>
              <a:latin typeface="+mn-lt"/>
              <a:ea typeface="+mn-ea"/>
              <a:cs typeface="+mn-cs"/>
            </a:rPr>
            <a:t>Zack has recently decided to enlist the help of a life coach</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r>
            <a:rPr lang="en-US" sz="2400" dirty="0">
              <a:solidFill>
                <a:schemeClr val="bg1"/>
              </a:solidFill>
              <a:effectLst/>
              <a:latin typeface="+mn-lt"/>
              <a:ea typeface="+mn-ea"/>
              <a:cs typeface="+mn-cs"/>
            </a:rPr>
            <a:t>He meets with Carrie to begin discussing what Zack wants to accomplish.</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r>
            <a:rPr lang="en-US" sz="2400" dirty="0">
              <a:solidFill>
                <a:schemeClr val="bg1"/>
              </a:solidFill>
              <a:effectLst/>
              <a:latin typeface="+mn-lt"/>
              <a:ea typeface="+mn-ea"/>
              <a:cs typeface="+mn-cs"/>
            </a:rPr>
            <a:t>Carrie decides to set up a game plan with Zack. </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r>
            <a:rPr lang="en-US" sz="2400" dirty="0">
              <a:solidFill>
                <a:schemeClr val="bg1"/>
              </a:solidFill>
              <a:effectLst/>
              <a:latin typeface="+mn-lt"/>
              <a:ea typeface="+mn-ea"/>
              <a:cs typeface="+mn-cs"/>
            </a:rPr>
            <a:t>Zack thanks Carrie for helping him reach goals.</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2">
            <a:hueOff val="0"/>
            <a:satOff val="0"/>
            <a:lumOff val="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2">
            <a:hueOff val="2340759"/>
            <a:satOff val="-2919"/>
            <a:lumOff val="686"/>
          </a:schemeClr>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2">
            <a:hueOff val="4681519"/>
            <a:satOff val="-5839"/>
            <a:lumOff val="1373"/>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567F0B6E-C669-4959-9E78-A5DD5ABD0EFE}" type="presOf" srcId="{354AFA17-BFAE-436C-9203-E59117485D04}" destId="{459D425F-8305-45F1-B5C0-3395FDE6B1C6}" srcOrd="0" destOrd="0" presId="urn:microsoft.com/office/officeart/2008/layout/PictureAccentList"/>
    <dgm:cxn modelId="{535F2E51-E068-4A3E-907F-6104C7DF35D5}" type="presOf" srcId="{3FAF1F68-0AE9-4A2A-9CFE-583B9359D0CA}" destId="{54796DA8-267B-4C6E-B615-157312E52E6F}" srcOrd="0" destOrd="0" presId="urn:microsoft.com/office/officeart/2008/layout/PictureAccentList"/>
    <dgm:cxn modelId="{F191B053-5DBD-4831-BFF7-AE911271C2F7}" type="presOf" srcId="{BC0324F0-DACA-4C29-A6D2-82694E2FD70F}" destId="{BBED3512-8F77-4C85-8195-77FB7F2D2A65}" srcOrd="0" destOrd="0" presId="urn:microsoft.com/office/officeart/2008/layout/PictureAccentList"/>
    <dgm:cxn modelId="{511E527E-A765-4953-AB50-2C9DBFE71B47}" type="presOf" srcId="{181325FE-B485-4460-A2E5-76DC90EC1434}" destId="{A8C81E62-673C-47B8-BE83-FBDEF4F87162}"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443AADA0-782C-41F3-A945-BC9A95978F5E}" type="presOf" srcId="{CFF21C87-3E94-49B9-A2DB-69D4BD3747EC}" destId="{D2982C0A-1F65-4923-99BC-CFA63435FD48}"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96B920FD-449D-4AEB-9ED2-A8F9FB6E0856}" srcId="{181325FE-B485-4460-A2E5-76DC90EC1434}" destId="{354AFA17-BFAE-436C-9203-E59117485D04}" srcOrd="0" destOrd="0" parTransId="{D9CF2FCB-6F6F-47F8-B588-226CCCC03AA6}" sibTransId="{97C7D16C-0B02-42AF-A3BF-2BFBF27243CE}"/>
    <dgm:cxn modelId="{4501F7E5-CA4E-4CF4-BB59-6F8B439FA56D}" type="presParOf" srcId="{A8C81E62-673C-47B8-BE83-FBDEF4F87162}" destId="{AE2C6FF1-1FA7-4023-95AD-5DF16039A1D8}" srcOrd="0" destOrd="0" presId="urn:microsoft.com/office/officeart/2008/layout/PictureAccentList"/>
    <dgm:cxn modelId="{E3EE7A6D-D416-41AE-B992-16BE4028762C}" type="presParOf" srcId="{AE2C6FF1-1FA7-4023-95AD-5DF16039A1D8}" destId="{10859436-170F-421A-AB99-366FCF9C09FB}" srcOrd="0" destOrd="0" presId="urn:microsoft.com/office/officeart/2008/layout/PictureAccentList"/>
    <dgm:cxn modelId="{850F78D7-8E63-46A4-B6E6-8DB893555429}" type="presParOf" srcId="{10859436-170F-421A-AB99-366FCF9C09FB}" destId="{459D425F-8305-45F1-B5C0-3395FDE6B1C6}" srcOrd="0" destOrd="0" presId="urn:microsoft.com/office/officeart/2008/layout/PictureAccentList"/>
    <dgm:cxn modelId="{BBDB7125-A8C4-415E-AB6F-BCDD6B9AC50B}" type="presParOf" srcId="{AE2C6FF1-1FA7-4023-95AD-5DF16039A1D8}" destId="{E05E1099-2072-4F20-90B1-EFE24F8E50F3}" srcOrd="1" destOrd="0" presId="urn:microsoft.com/office/officeart/2008/layout/PictureAccentList"/>
    <dgm:cxn modelId="{4A2345B9-FCDA-48ED-8BBE-75EF07012B83}" type="presParOf" srcId="{E05E1099-2072-4F20-90B1-EFE24F8E50F3}" destId="{6C8544D0-54C9-4D6C-B8C3-71DF56E4417E}" srcOrd="0" destOrd="0" presId="urn:microsoft.com/office/officeart/2008/layout/PictureAccentList"/>
    <dgm:cxn modelId="{40444F5D-FB97-4E88-8CF8-7E8B6291B7DF}" type="presParOf" srcId="{6C8544D0-54C9-4D6C-B8C3-71DF56E4417E}" destId="{F766F400-10AA-4985-9780-61220982860E}" srcOrd="0" destOrd="0" presId="urn:microsoft.com/office/officeart/2008/layout/PictureAccentList"/>
    <dgm:cxn modelId="{18D8030C-EEF8-4625-80E2-953AA517BEB3}" type="presParOf" srcId="{6C8544D0-54C9-4D6C-B8C3-71DF56E4417E}" destId="{BBED3512-8F77-4C85-8195-77FB7F2D2A65}" srcOrd="1" destOrd="0" presId="urn:microsoft.com/office/officeart/2008/layout/PictureAccentList"/>
    <dgm:cxn modelId="{AF5A19AB-66CA-464D-A2D2-344DD26B5969}" type="presParOf" srcId="{E05E1099-2072-4F20-90B1-EFE24F8E50F3}" destId="{144AF5E4-30FE-4EEB-AF3A-92BA565F6505}" srcOrd="1" destOrd="0" presId="urn:microsoft.com/office/officeart/2008/layout/PictureAccentList"/>
    <dgm:cxn modelId="{0EAF187A-A4CF-4467-9219-CEA828274222}" type="presParOf" srcId="{144AF5E4-30FE-4EEB-AF3A-92BA565F6505}" destId="{45BBF6D2-BC6A-4AF9-AA7C-350AB2C7495D}" srcOrd="0" destOrd="0" presId="urn:microsoft.com/office/officeart/2008/layout/PictureAccentList"/>
    <dgm:cxn modelId="{912F1A51-7FA7-4A81-8CAC-EAE2E74ED2F7}" type="presParOf" srcId="{144AF5E4-30FE-4EEB-AF3A-92BA565F6505}" destId="{54796DA8-267B-4C6E-B615-157312E52E6F}" srcOrd="1" destOrd="0" presId="urn:microsoft.com/office/officeart/2008/layout/PictureAccentList"/>
    <dgm:cxn modelId="{2FB4774D-B560-4FA5-BCC0-9664C679DFDB}" type="presParOf" srcId="{E05E1099-2072-4F20-90B1-EFE24F8E50F3}" destId="{699420FE-F41F-4C32-99FE-233B4B7919B9}" srcOrd="2" destOrd="0" presId="urn:microsoft.com/office/officeart/2008/layout/PictureAccentList"/>
    <dgm:cxn modelId="{9F7E86FA-076D-4C49-9FEB-0D8718D29E7B}" type="presParOf" srcId="{699420FE-F41F-4C32-99FE-233B4B7919B9}" destId="{E4B51F5A-5038-402B-9F58-0C2D81EF8CF8}" srcOrd="0" destOrd="0" presId="urn:microsoft.com/office/officeart/2008/layout/PictureAccentList"/>
    <dgm:cxn modelId="{07C90FE4-A99B-4D07-8D56-D3F0D5A10982}"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1E2131B-2794-46A2-8FF5-CFB98EB6DA62}"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52CAA69E-1B18-498C-823A-AAF16402BB3E}">
      <dgm:prSet phldrT="[Text]" custT="1"/>
      <dgm:spPr/>
      <dgm:t>
        <a:bodyPr/>
        <a:lstStyle/>
        <a:p>
          <a:r>
            <a:rPr lang="en-US" sz="3600" dirty="0">
              <a:solidFill>
                <a:schemeClr val="bg1"/>
              </a:solidFill>
              <a:effectLst/>
              <a:latin typeface="+mn-lt"/>
              <a:ea typeface="+mn-ea"/>
              <a:cs typeface="+mn-cs"/>
            </a:rPr>
            <a:t>Help client find meaning &amp; purpose </a:t>
          </a:r>
          <a:endParaRPr lang="en-US" sz="3600" dirty="0">
            <a:solidFill>
              <a:schemeClr val="bg1"/>
            </a:solidFill>
          </a:endParaRPr>
        </a:p>
      </dgm:t>
    </dgm:pt>
    <dgm:pt modelId="{7E3DD724-314A-4AD1-805F-5648F305FE17}" type="parTrans" cxnId="{9D114D30-FFD2-4394-AE21-E88754694E50}">
      <dgm:prSet/>
      <dgm:spPr/>
      <dgm:t>
        <a:bodyPr/>
        <a:lstStyle/>
        <a:p>
          <a:endParaRPr lang="en-US" sz="3600">
            <a:solidFill>
              <a:schemeClr val="bg1"/>
            </a:solidFill>
          </a:endParaRPr>
        </a:p>
      </dgm:t>
    </dgm:pt>
    <dgm:pt modelId="{01BF0B24-BC22-4760-847C-E19AE462AA21}" type="sibTrans" cxnId="{9D114D30-FFD2-4394-AE21-E88754694E50}">
      <dgm:prSet/>
      <dgm:spPr/>
      <dgm:t>
        <a:bodyPr/>
        <a:lstStyle/>
        <a:p>
          <a:endParaRPr lang="en-US" sz="3600">
            <a:solidFill>
              <a:schemeClr val="bg1"/>
            </a:solidFill>
          </a:endParaRPr>
        </a:p>
      </dgm:t>
    </dgm:pt>
    <dgm:pt modelId="{87A9F1B2-A23E-46F3-B1FE-CB74F9DC7825}">
      <dgm:prSet phldrT="[Text]" custT="1"/>
      <dgm:spPr/>
      <dgm:t>
        <a:bodyPr/>
        <a:lstStyle/>
        <a:p>
          <a:r>
            <a:rPr lang="en-US" sz="3600" dirty="0">
              <a:solidFill>
                <a:schemeClr val="bg1"/>
              </a:solidFill>
              <a:effectLst/>
              <a:latin typeface="+mn-lt"/>
              <a:ea typeface="+mn-ea"/>
              <a:cs typeface="+mn-cs"/>
            </a:rPr>
            <a:t>Provide support</a:t>
          </a:r>
          <a:endParaRPr lang="en-US" sz="3600" dirty="0">
            <a:solidFill>
              <a:schemeClr val="bg1"/>
            </a:solidFill>
          </a:endParaRPr>
        </a:p>
      </dgm:t>
    </dgm:pt>
    <dgm:pt modelId="{C8979626-F802-4C1B-A1A1-583BBF46CCB3}" type="parTrans" cxnId="{B0C6B323-E5B9-4111-B66D-BCF3CB96CB89}">
      <dgm:prSet/>
      <dgm:spPr/>
      <dgm:t>
        <a:bodyPr/>
        <a:lstStyle/>
        <a:p>
          <a:endParaRPr lang="en-US" sz="3600">
            <a:solidFill>
              <a:schemeClr val="bg1"/>
            </a:solidFill>
          </a:endParaRPr>
        </a:p>
      </dgm:t>
    </dgm:pt>
    <dgm:pt modelId="{5CDAC602-7C15-4AF6-8C0B-820B5A28A6D5}" type="sibTrans" cxnId="{B0C6B323-E5B9-4111-B66D-BCF3CB96CB89}">
      <dgm:prSet/>
      <dgm:spPr/>
      <dgm:t>
        <a:bodyPr/>
        <a:lstStyle/>
        <a:p>
          <a:endParaRPr lang="en-US" sz="3600">
            <a:solidFill>
              <a:schemeClr val="bg1"/>
            </a:solidFill>
          </a:endParaRPr>
        </a:p>
      </dgm:t>
    </dgm:pt>
    <dgm:pt modelId="{B3907C3D-72E0-41D3-8250-0867F8EF6910}">
      <dgm:prSet phldrT="[Text]" custT="1"/>
      <dgm:spPr/>
      <dgm:t>
        <a:bodyPr/>
        <a:lstStyle/>
        <a:p>
          <a:r>
            <a:rPr lang="en-US" sz="3600" dirty="0">
              <a:solidFill>
                <a:schemeClr val="bg1"/>
              </a:solidFill>
              <a:effectLst/>
              <a:latin typeface="+mn-lt"/>
              <a:ea typeface="+mn-ea"/>
              <a:cs typeface="+mn-cs"/>
            </a:rPr>
            <a:t>Provide strategies</a:t>
          </a:r>
          <a:endParaRPr lang="en-US" sz="3600" dirty="0">
            <a:solidFill>
              <a:schemeClr val="bg1"/>
            </a:solidFill>
          </a:endParaRPr>
        </a:p>
      </dgm:t>
    </dgm:pt>
    <dgm:pt modelId="{DF444C8E-771C-4E4F-B4BB-E575B09D0AF2}" type="parTrans" cxnId="{38B866F9-B730-485E-857A-D322262F5842}">
      <dgm:prSet/>
      <dgm:spPr/>
      <dgm:t>
        <a:bodyPr/>
        <a:lstStyle/>
        <a:p>
          <a:endParaRPr lang="en-US" sz="3600">
            <a:solidFill>
              <a:schemeClr val="bg1"/>
            </a:solidFill>
          </a:endParaRPr>
        </a:p>
      </dgm:t>
    </dgm:pt>
    <dgm:pt modelId="{4882E8E2-7170-4431-B03E-7C8240CC2329}" type="sibTrans" cxnId="{38B866F9-B730-485E-857A-D322262F5842}">
      <dgm:prSet/>
      <dgm:spPr/>
      <dgm:t>
        <a:bodyPr/>
        <a:lstStyle/>
        <a:p>
          <a:endParaRPr lang="en-US" sz="3600">
            <a:solidFill>
              <a:schemeClr val="bg1"/>
            </a:solidFill>
          </a:endParaRPr>
        </a:p>
      </dgm:t>
    </dgm:pt>
    <dgm:pt modelId="{01B0F78E-9E58-47FD-ABDA-23E03A8E694E}" type="pres">
      <dgm:prSet presAssocID="{D1E2131B-2794-46A2-8FF5-CFB98EB6DA62}" presName="diagram" presStyleCnt="0">
        <dgm:presLayoutVars>
          <dgm:dir/>
          <dgm:resizeHandles val="exact"/>
        </dgm:presLayoutVars>
      </dgm:prSet>
      <dgm:spPr/>
    </dgm:pt>
    <dgm:pt modelId="{387635FA-4F99-47A3-BE18-3056450401D7}" type="pres">
      <dgm:prSet presAssocID="{52CAA69E-1B18-498C-823A-AAF16402BB3E}" presName="node" presStyleLbl="node1" presStyleIdx="0" presStyleCnt="3" custLinFactNeighborX="-106" custLinFactNeighborY="-50">
        <dgm:presLayoutVars>
          <dgm:bulletEnabled val="1"/>
        </dgm:presLayoutVars>
      </dgm:prSet>
      <dgm:spPr/>
    </dgm:pt>
    <dgm:pt modelId="{F473C538-2D6D-41EF-B885-12F56C431871}" type="pres">
      <dgm:prSet presAssocID="{01BF0B24-BC22-4760-847C-E19AE462AA21}" presName="sibTrans" presStyleCnt="0"/>
      <dgm:spPr/>
    </dgm:pt>
    <dgm:pt modelId="{4206CA3D-6424-4944-B2B5-EC983AC0F2D3}" type="pres">
      <dgm:prSet presAssocID="{87A9F1B2-A23E-46F3-B1FE-CB74F9DC7825}" presName="node" presStyleLbl="node1" presStyleIdx="1" presStyleCnt="3">
        <dgm:presLayoutVars>
          <dgm:bulletEnabled val="1"/>
        </dgm:presLayoutVars>
      </dgm:prSet>
      <dgm:spPr/>
    </dgm:pt>
    <dgm:pt modelId="{67223915-E9DE-4A13-9B33-EEDCF6B1CC23}" type="pres">
      <dgm:prSet presAssocID="{5CDAC602-7C15-4AF6-8C0B-820B5A28A6D5}" presName="sibTrans" presStyleCnt="0"/>
      <dgm:spPr/>
    </dgm:pt>
    <dgm:pt modelId="{E919FF38-5FB2-4A7E-A81D-CEF31F8D46CB}" type="pres">
      <dgm:prSet presAssocID="{B3907C3D-72E0-41D3-8250-0867F8EF6910}" presName="node" presStyleLbl="node1" presStyleIdx="2" presStyleCnt="3">
        <dgm:presLayoutVars>
          <dgm:bulletEnabled val="1"/>
        </dgm:presLayoutVars>
      </dgm:prSet>
      <dgm:spPr/>
    </dgm:pt>
  </dgm:ptLst>
  <dgm:cxnLst>
    <dgm:cxn modelId="{1C6E5A0E-F3FA-4CF2-9803-B0243A2AD0A3}" type="presOf" srcId="{87A9F1B2-A23E-46F3-B1FE-CB74F9DC7825}" destId="{4206CA3D-6424-4944-B2B5-EC983AC0F2D3}" srcOrd="0" destOrd="0" presId="urn:microsoft.com/office/officeart/2005/8/layout/default"/>
    <dgm:cxn modelId="{B0C6B323-E5B9-4111-B66D-BCF3CB96CB89}" srcId="{D1E2131B-2794-46A2-8FF5-CFB98EB6DA62}" destId="{87A9F1B2-A23E-46F3-B1FE-CB74F9DC7825}" srcOrd="1" destOrd="0" parTransId="{C8979626-F802-4C1B-A1A1-583BBF46CCB3}" sibTransId="{5CDAC602-7C15-4AF6-8C0B-820B5A28A6D5}"/>
    <dgm:cxn modelId="{9D114D30-FFD2-4394-AE21-E88754694E50}" srcId="{D1E2131B-2794-46A2-8FF5-CFB98EB6DA62}" destId="{52CAA69E-1B18-498C-823A-AAF16402BB3E}" srcOrd="0" destOrd="0" parTransId="{7E3DD724-314A-4AD1-805F-5648F305FE17}" sibTransId="{01BF0B24-BC22-4760-847C-E19AE462AA21}"/>
    <dgm:cxn modelId="{12EEBC9F-FA27-4A0C-8D5D-0F533F581346}" type="presOf" srcId="{D1E2131B-2794-46A2-8FF5-CFB98EB6DA62}" destId="{01B0F78E-9E58-47FD-ABDA-23E03A8E694E}" srcOrd="0" destOrd="0" presId="urn:microsoft.com/office/officeart/2005/8/layout/default"/>
    <dgm:cxn modelId="{9CA906E3-EC8E-4A32-BF24-B4EB6DC78DB0}" type="presOf" srcId="{B3907C3D-72E0-41D3-8250-0867F8EF6910}" destId="{E919FF38-5FB2-4A7E-A81D-CEF31F8D46CB}" srcOrd="0" destOrd="0" presId="urn:microsoft.com/office/officeart/2005/8/layout/default"/>
    <dgm:cxn modelId="{86A8ABE6-9ABE-4D66-BD3D-87D7EFEAF601}" type="presOf" srcId="{52CAA69E-1B18-498C-823A-AAF16402BB3E}" destId="{387635FA-4F99-47A3-BE18-3056450401D7}" srcOrd="0" destOrd="0" presId="urn:microsoft.com/office/officeart/2005/8/layout/default"/>
    <dgm:cxn modelId="{38B866F9-B730-485E-857A-D322262F5842}" srcId="{D1E2131B-2794-46A2-8FF5-CFB98EB6DA62}" destId="{B3907C3D-72E0-41D3-8250-0867F8EF6910}" srcOrd="2" destOrd="0" parTransId="{DF444C8E-771C-4E4F-B4BB-E575B09D0AF2}" sibTransId="{4882E8E2-7170-4431-B03E-7C8240CC2329}"/>
    <dgm:cxn modelId="{55EBD80A-CC59-4795-9BC7-95AC73C893F8}" type="presParOf" srcId="{01B0F78E-9E58-47FD-ABDA-23E03A8E694E}" destId="{387635FA-4F99-47A3-BE18-3056450401D7}" srcOrd="0" destOrd="0" presId="urn:microsoft.com/office/officeart/2005/8/layout/default"/>
    <dgm:cxn modelId="{6DA20B8F-7114-49A9-8EDB-0BDB7D9CBE4D}" type="presParOf" srcId="{01B0F78E-9E58-47FD-ABDA-23E03A8E694E}" destId="{F473C538-2D6D-41EF-B885-12F56C431871}" srcOrd="1" destOrd="0" presId="urn:microsoft.com/office/officeart/2005/8/layout/default"/>
    <dgm:cxn modelId="{605E37B4-50E9-422A-8C5A-4CCA3E69E618}" type="presParOf" srcId="{01B0F78E-9E58-47FD-ABDA-23E03A8E694E}" destId="{4206CA3D-6424-4944-B2B5-EC983AC0F2D3}" srcOrd="2" destOrd="0" presId="urn:microsoft.com/office/officeart/2005/8/layout/default"/>
    <dgm:cxn modelId="{4AE090C7-420D-48C9-9B77-082AA87F7493}" type="presParOf" srcId="{01B0F78E-9E58-47FD-ABDA-23E03A8E694E}" destId="{67223915-E9DE-4A13-9B33-EEDCF6B1CC23}" srcOrd="3" destOrd="0" presId="urn:microsoft.com/office/officeart/2005/8/layout/default"/>
    <dgm:cxn modelId="{BFC3133D-A091-4031-8343-78C9602C24F5}" type="presParOf" srcId="{01B0F78E-9E58-47FD-ABDA-23E03A8E694E}" destId="{E919FF38-5FB2-4A7E-A81D-CEF31F8D46CB}"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8D8F128-E0A5-47A2-B2F4-FD35CAFE499D}"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FF540C4F-9144-4522-9616-A41133117EE9}">
      <dgm:prSet phldrT="[Text]" custT="1"/>
      <dgm:spPr/>
      <dgm:t>
        <a:bodyPr/>
        <a:lstStyle/>
        <a:p>
          <a:pPr algn="ctr"/>
          <a:r>
            <a:rPr lang="en-US" sz="3200" dirty="0">
              <a:solidFill>
                <a:schemeClr val="bg1"/>
              </a:solidFill>
              <a:effectLst/>
              <a:latin typeface="+mn-lt"/>
              <a:ea typeface="+mn-ea"/>
              <a:cs typeface="+mn-cs"/>
            </a:rPr>
            <a:t>Discipline is necessary </a:t>
          </a:r>
          <a:endParaRPr lang="en-US" sz="3200" dirty="0">
            <a:solidFill>
              <a:schemeClr val="bg1"/>
            </a:solidFill>
          </a:endParaRPr>
        </a:p>
      </dgm:t>
    </dgm:pt>
    <dgm:pt modelId="{9E153A19-1E6A-48CE-AA17-BF8D9681CE06}" type="parTrans" cxnId="{67F1DCD9-1CBD-42AD-9F55-48F96F2DF690}">
      <dgm:prSet/>
      <dgm:spPr/>
      <dgm:t>
        <a:bodyPr/>
        <a:lstStyle/>
        <a:p>
          <a:pPr algn="ctr"/>
          <a:endParaRPr lang="en-US" sz="3200">
            <a:solidFill>
              <a:schemeClr val="bg1"/>
            </a:solidFill>
          </a:endParaRPr>
        </a:p>
      </dgm:t>
    </dgm:pt>
    <dgm:pt modelId="{3EB4196A-0DA8-4B95-80D8-BB635FF41C41}" type="sibTrans" cxnId="{67F1DCD9-1CBD-42AD-9F55-48F96F2DF690}">
      <dgm:prSet/>
      <dgm:spPr/>
      <dgm:t>
        <a:bodyPr/>
        <a:lstStyle/>
        <a:p>
          <a:pPr algn="ctr"/>
          <a:endParaRPr lang="en-US" sz="3200">
            <a:solidFill>
              <a:schemeClr val="bg1"/>
            </a:solidFill>
          </a:endParaRPr>
        </a:p>
      </dgm:t>
    </dgm:pt>
    <dgm:pt modelId="{018E3319-E792-4A26-BBF3-3B1989752006}">
      <dgm:prSet phldrT="[Text]" custT="1"/>
      <dgm:spPr/>
      <dgm:t>
        <a:bodyPr/>
        <a:lstStyle/>
        <a:p>
          <a:pPr algn="ctr"/>
          <a:r>
            <a:rPr lang="en-US" sz="3200" dirty="0">
              <a:solidFill>
                <a:schemeClr val="bg1"/>
              </a:solidFill>
              <a:effectLst/>
              <a:latin typeface="+mn-lt"/>
              <a:ea typeface="+mn-ea"/>
              <a:cs typeface="+mn-cs"/>
            </a:rPr>
            <a:t>Set small goals to achieve within a set timeline</a:t>
          </a:r>
          <a:endParaRPr lang="en-US" sz="3200" dirty="0">
            <a:solidFill>
              <a:schemeClr val="bg1"/>
            </a:solidFill>
          </a:endParaRPr>
        </a:p>
      </dgm:t>
    </dgm:pt>
    <dgm:pt modelId="{15F39EF5-DB6B-4329-8DF8-45423101265A}" type="parTrans" cxnId="{574D8D54-B7AF-4879-8728-F35E63AC497E}">
      <dgm:prSet/>
      <dgm:spPr/>
      <dgm:t>
        <a:bodyPr/>
        <a:lstStyle/>
        <a:p>
          <a:pPr algn="ctr"/>
          <a:endParaRPr lang="en-US" sz="3200">
            <a:solidFill>
              <a:schemeClr val="bg1"/>
            </a:solidFill>
          </a:endParaRPr>
        </a:p>
      </dgm:t>
    </dgm:pt>
    <dgm:pt modelId="{538A29C4-18CD-47D5-95B6-BD515332FBBA}" type="sibTrans" cxnId="{574D8D54-B7AF-4879-8728-F35E63AC497E}">
      <dgm:prSet/>
      <dgm:spPr/>
      <dgm:t>
        <a:bodyPr/>
        <a:lstStyle/>
        <a:p>
          <a:pPr algn="ctr"/>
          <a:endParaRPr lang="en-US" sz="3200">
            <a:solidFill>
              <a:schemeClr val="bg1"/>
            </a:solidFill>
          </a:endParaRPr>
        </a:p>
      </dgm:t>
    </dgm:pt>
    <dgm:pt modelId="{1BEE2B6C-E10A-4B97-8640-F7487BDE1205}">
      <dgm:prSet phldrT="[Text]" custT="1"/>
      <dgm:spPr/>
      <dgm:t>
        <a:bodyPr/>
        <a:lstStyle/>
        <a:p>
          <a:pPr algn="ctr"/>
          <a:r>
            <a:rPr lang="en-US" sz="3200" dirty="0">
              <a:solidFill>
                <a:schemeClr val="bg1"/>
              </a:solidFill>
              <a:effectLst/>
              <a:latin typeface="+mn-lt"/>
              <a:ea typeface="+mn-ea"/>
              <a:cs typeface="+mn-cs"/>
            </a:rPr>
            <a:t>Client focus on big picture </a:t>
          </a:r>
          <a:endParaRPr lang="en-US" sz="3200" dirty="0">
            <a:solidFill>
              <a:schemeClr val="bg1"/>
            </a:solidFill>
          </a:endParaRPr>
        </a:p>
      </dgm:t>
    </dgm:pt>
    <dgm:pt modelId="{757E76CD-DF69-49FA-A373-5A957921AEF7}" type="parTrans" cxnId="{21FEE73A-4503-4D6B-A512-6040D3EEBE6D}">
      <dgm:prSet/>
      <dgm:spPr/>
      <dgm:t>
        <a:bodyPr/>
        <a:lstStyle/>
        <a:p>
          <a:pPr algn="ctr"/>
          <a:endParaRPr lang="en-US" sz="3200">
            <a:solidFill>
              <a:schemeClr val="bg1"/>
            </a:solidFill>
          </a:endParaRPr>
        </a:p>
      </dgm:t>
    </dgm:pt>
    <dgm:pt modelId="{8C7C4FB9-6041-4C99-85BF-F1D824343A24}" type="sibTrans" cxnId="{21FEE73A-4503-4D6B-A512-6040D3EEBE6D}">
      <dgm:prSet/>
      <dgm:spPr/>
      <dgm:t>
        <a:bodyPr/>
        <a:lstStyle/>
        <a:p>
          <a:pPr algn="ctr"/>
          <a:endParaRPr lang="en-US" sz="3200">
            <a:solidFill>
              <a:schemeClr val="bg1"/>
            </a:solidFill>
          </a:endParaRPr>
        </a:p>
      </dgm:t>
    </dgm:pt>
    <dgm:pt modelId="{F0571D68-C21D-4369-84D8-D5C4917CFC5F}" type="pres">
      <dgm:prSet presAssocID="{98D8F128-E0A5-47A2-B2F4-FD35CAFE499D}" presName="linear" presStyleCnt="0">
        <dgm:presLayoutVars>
          <dgm:dir/>
          <dgm:animLvl val="lvl"/>
          <dgm:resizeHandles val="exact"/>
        </dgm:presLayoutVars>
      </dgm:prSet>
      <dgm:spPr/>
    </dgm:pt>
    <dgm:pt modelId="{E8AE3001-F969-4E3A-AE3A-19739ABE9AFC}" type="pres">
      <dgm:prSet presAssocID="{FF540C4F-9144-4522-9616-A41133117EE9}" presName="parentLin" presStyleCnt="0"/>
      <dgm:spPr/>
    </dgm:pt>
    <dgm:pt modelId="{ABB59186-3DD3-44AD-951F-F59969302D6F}" type="pres">
      <dgm:prSet presAssocID="{FF540C4F-9144-4522-9616-A41133117EE9}" presName="parentLeftMargin" presStyleLbl="node1" presStyleIdx="0" presStyleCnt="3"/>
      <dgm:spPr/>
    </dgm:pt>
    <dgm:pt modelId="{CC074202-2BC6-4222-88F7-E0FDE2E8ADB4}" type="pres">
      <dgm:prSet presAssocID="{FF540C4F-9144-4522-9616-A41133117EE9}" presName="parentText" presStyleLbl="node1" presStyleIdx="0" presStyleCnt="3">
        <dgm:presLayoutVars>
          <dgm:chMax val="0"/>
          <dgm:bulletEnabled val="1"/>
        </dgm:presLayoutVars>
      </dgm:prSet>
      <dgm:spPr/>
    </dgm:pt>
    <dgm:pt modelId="{5E8CBD93-938B-4A2C-BEE7-8E123FE23AF9}" type="pres">
      <dgm:prSet presAssocID="{FF540C4F-9144-4522-9616-A41133117EE9}" presName="negativeSpace" presStyleCnt="0"/>
      <dgm:spPr/>
    </dgm:pt>
    <dgm:pt modelId="{1795A8FB-8FD0-417F-ADE5-6EFC88FDD665}" type="pres">
      <dgm:prSet presAssocID="{FF540C4F-9144-4522-9616-A41133117EE9}" presName="childText" presStyleLbl="conFgAcc1" presStyleIdx="0" presStyleCnt="3">
        <dgm:presLayoutVars>
          <dgm:bulletEnabled val="1"/>
        </dgm:presLayoutVars>
      </dgm:prSet>
      <dgm:spPr/>
    </dgm:pt>
    <dgm:pt modelId="{2C8FE307-FF2C-4AA3-8CF3-3B0ECEF6AA77}" type="pres">
      <dgm:prSet presAssocID="{3EB4196A-0DA8-4B95-80D8-BB635FF41C41}" presName="spaceBetweenRectangles" presStyleCnt="0"/>
      <dgm:spPr/>
    </dgm:pt>
    <dgm:pt modelId="{577FBE32-ADAB-452F-AAD7-1E88991A927C}" type="pres">
      <dgm:prSet presAssocID="{018E3319-E792-4A26-BBF3-3B1989752006}" presName="parentLin" presStyleCnt="0"/>
      <dgm:spPr/>
    </dgm:pt>
    <dgm:pt modelId="{0F4AEB8C-FF42-4ECB-9EC5-EAEFE3BA2F43}" type="pres">
      <dgm:prSet presAssocID="{018E3319-E792-4A26-BBF3-3B1989752006}" presName="parentLeftMargin" presStyleLbl="node1" presStyleIdx="0" presStyleCnt="3"/>
      <dgm:spPr/>
    </dgm:pt>
    <dgm:pt modelId="{71446557-7253-468E-B85A-B1E46A858B72}" type="pres">
      <dgm:prSet presAssocID="{018E3319-E792-4A26-BBF3-3B1989752006}" presName="parentText" presStyleLbl="node1" presStyleIdx="1" presStyleCnt="3">
        <dgm:presLayoutVars>
          <dgm:chMax val="0"/>
          <dgm:bulletEnabled val="1"/>
        </dgm:presLayoutVars>
      </dgm:prSet>
      <dgm:spPr/>
    </dgm:pt>
    <dgm:pt modelId="{A3DE8C14-A407-417F-99F3-67D33E6EB128}" type="pres">
      <dgm:prSet presAssocID="{018E3319-E792-4A26-BBF3-3B1989752006}" presName="negativeSpace" presStyleCnt="0"/>
      <dgm:spPr/>
    </dgm:pt>
    <dgm:pt modelId="{12C99C30-9395-4477-AD36-C522C3714E6D}" type="pres">
      <dgm:prSet presAssocID="{018E3319-E792-4A26-BBF3-3B1989752006}" presName="childText" presStyleLbl="conFgAcc1" presStyleIdx="1" presStyleCnt="3">
        <dgm:presLayoutVars>
          <dgm:bulletEnabled val="1"/>
        </dgm:presLayoutVars>
      </dgm:prSet>
      <dgm:spPr/>
    </dgm:pt>
    <dgm:pt modelId="{93072E22-8B83-42EE-BF87-7734F5CD3C5C}" type="pres">
      <dgm:prSet presAssocID="{538A29C4-18CD-47D5-95B6-BD515332FBBA}" presName="spaceBetweenRectangles" presStyleCnt="0"/>
      <dgm:spPr/>
    </dgm:pt>
    <dgm:pt modelId="{27C73A63-32B7-4484-9BF5-6828B4D20D34}" type="pres">
      <dgm:prSet presAssocID="{1BEE2B6C-E10A-4B97-8640-F7487BDE1205}" presName="parentLin" presStyleCnt="0"/>
      <dgm:spPr/>
    </dgm:pt>
    <dgm:pt modelId="{66FEC9D3-872B-4FFD-B9B7-0371E7827DF1}" type="pres">
      <dgm:prSet presAssocID="{1BEE2B6C-E10A-4B97-8640-F7487BDE1205}" presName="parentLeftMargin" presStyleLbl="node1" presStyleIdx="1" presStyleCnt="3"/>
      <dgm:spPr/>
    </dgm:pt>
    <dgm:pt modelId="{B5AB7A75-C416-4D89-9C91-9FDD5DE918D5}" type="pres">
      <dgm:prSet presAssocID="{1BEE2B6C-E10A-4B97-8640-F7487BDE1205}" presName="parentText" presStyleLbl="node1" presStyleIdx="2" presStyleCnt="3">
        <dgm:presLayoutVars>
          <dgm:chMax val="0"/>
          <dgm:bulletEnabled val="1"/>
        </dgm:presLayoutVars>
      </dgm:prSet>
      <dgm:spPr/>
    </dgm:pt>
    <dgm:pt modelId="{12A7A866-EE58-4DCC-8661-52CBB5413715}" type="pres">
      <dgm:prSet presAssocID="{1BEE2B6C-E10A-4B97-8640-F7487BDE1205}" presName="negativeSpace" presStyleCnt="0"/>
      <dgm:spPr/>
    </dgm:pt>
    <dgm:pt modelId="{D2783706-0666-44CB-B050-FEE2A714E6EB}" type="pres">
      <dgm:prSet presAssocID="{1BEE2B6C-E10A-4B97-8640-F7487BDE1205}" presName="childText" presStyleLbl="conFgAcc1" presStyleIdx="2" presStyleCnt="3">
        <dgm:presLayoutVars>
          <dgm:bulletEnabled val="1"/>
        </dgm:presLayoutVars>
      </dgm:prSet>
      <dgm:spPr/>
    </dgm:pt>
  </dgm:ptLst>
  <dgm:cxnLst>
    <dgm:cxn modelId="{A43E2222-EA02-4BF5-90A3-87D5D9C5A7FB}" type="presOf" srcId="{1BEE2B6C-E10A-4B97-8640-F7487BDE1205}" destId="{66FEC9D3-872B-4FFD-B9B7-0371E7827DF1}" srcOrd="0" destOrd="0" presId="urn:microsoft.com/office/officeart/2005/8/layout/list1"/>
    <dgm:cxn modelId="{21FEE73A-4503-4D6B-A512-6040D3EEBE6D}" srcId="{98D8F128-E0A5-47A2-B2F4-FD35CAFE499D}" destId="{1BEE2B6C-E10A-4B97-8640-F7487BDE1205}" srcOrd="2" destOrd="0" parTransId="{757E76CD-DF69-49FA-A373-5A957921AEF7}" sibTransId="{8C7C4FB9-6041-4C99-85BF-F1D824343A24}"/>
    <dgm:cxn modelId="{F8864C70-1596-455F-A43A-C5B35DF9DD76}" type="presOf" srcId="{018E3319-E792-4A26-BBF3-3B1989752006}" destId="{71446557-7253-468E-B85A-B1E46A858B72}" srcOrd="1" destOrd="0" presId="urn:microsoft.com/office/officeart/2005/8/layout/list1"/>
    <dgm:cxn modelId="{574D8D54-B7AF-4879-8728-F35E63AC497E}" srcId="{98D8F128-E0A5-47A2-B2F4-FD35CAFE499D}" destId="{018E3319-E792-4A26-BBF3-3B1989752006}" srcOrd="1" destOrd="0" parTransId="{15F39EF5-DB6B-4329-8DF8-45423101265A}" sibTransId="{538A29C4-18CD-47D5-95B6-BD515332FBBA}"/>
    <dgm:cxn modelId="{E0096959-D495-4D70-B2EE-218E9A7CD60D}" type="presOf" srcId="{1BEE2B6C-E10A-4B97-8640-F7487BDE1205}" destId="{B5AB7A75-C416-4D89-9C91-9FDD5DE918D5}" srcOrd="1" destOrd="0" presId="urn:microsoft.com/office/officeart/2005/8/layout/list1"/>
    <dgm:cxn modelId="{9E034EC7-26EF-4FD1-94CB-A56A90BDEA59}" type="presOf" srcId="{98D8F128-E0A5-47A2-B2F4-FD35CAFE499D}" destId="{F0571D68-C21D-4369-84D8-D5C4917CFC5F}" srcOrd="0" destOrd="0" presId="urn:microsoft.com/office/officeart/2005/8/layout/list1"/>
    <dgm:cxn modelId="{67F1DCD9-1CBD-42AD-9F55-48F96F2DF690}" srcId="{98D8F128-E0A5-47A2-B2F4-FD35CAFE499D}" destId="{FF540C4F-9144-4522-9616-A41133117EE9}" srcOrd="0" destOrd="0" parTransId="{9E153A19-1E6A-48CE-AA17-BF8D9681CE06}" sibTransId="{3EB4196A-0DA8-4B95-80D8-BB635FF41C41}"/>
    <dgm:cxn modelId="{AFC1E9DC-0F9C-4736-80E8-DDE363EE7E19}" type="presOf" srcId="{FF540C4F-9144-4522-9616-A41133117EE9}" destId="{CC074202-2BC6-4222-88F7-E0FDE2E8ADB4}" srcOrd="1" destOrd="0" presId="urn:microsoft.com/office/officeart/2005/8/layout/list1"/>
    <dgm:cxn modelId="{7916E2E6-5002-466E-AFE6-8E8BBE185FF5}" type="presOf" srcId="{018E3319-E792-4A26-BBF3-3B1989752006}" destId="{0F4AEB8C-FF42-4ECB-9EC5-EAEFE3BA2F43}" srcOrd="0" destOrd="0" presId="urn:microsoft.com/office/officeart/2005/8/layout/list1"/>
    <dgm:cxn modelId="{14FDE9E8-B132-4886-864D-BBF568412338}" type="presOf" srcId="{FF540C4F-9144-4522-9616-A41133117EE9}" destId="{ABB59186-3DD3-44AD-951F-F59969302D6F}" srcOrd="0" destOrd="0" presId="urn:microsoft.com/office/officeart/2005/8/layout/list1"/>
    <dgm:cxn modelId="{7106F81E-91D9-4F37-9BEF-C7052486322F}" type="presParOf" srcId="{F0571D68-C21D-4369-84D8-D5C4917CFC5F}" destId="{E8AE3001-F969-4E3A-AE3A-19739ABE9AFC}" srcOrd="0" destOrd="0" presId="urn:microsoft.com/office/officeart/2005/8/layout/list1"/>
    <dgm:cxn modelId="{181F2331-74AB-45B3-B55C-7B673B4B8AA6}" type="presParOf" srcId="{E8AE3001-F969-4E3A-AE3A-19739ABE9AFC}" destId="{ABB59186-3DD3-44AD-951F-F59969302D6F}" srcOrd="0" destOrd="0" presId="urn:microsoft.com/office/officeart/2005/8/layout/list1"/>
    <dgm:cxn modelId="{80DBFCCE-B866-411B-8F39-14C06DBCA0F4}" type="presParOf" srcId="{E8AE3001-F969-4E3A-AE3A-19739ABE9AFC}" destId="{CC074202-2BC6-4222-88F7-E0FDE2E8ADB4}" srcOrd="1" destOrd="0" presId="urn:microsoft.com/office/officeart/2005/8/layout/list1"/>
    <dgm:cxn modelId="{E88B8145-26C6-4A4F-8025-A92F739D986B}" type="presParOf" srcId="{F0571D68-C21D-4369-84D8-D5C4917CFC5F}" destId="{5E8CBD93-938B-4A2C-BEE7-8E123FE23AF9}" srcOrd="1" destOrd="0" presId="urn:microsoft.com/office/officeart/2005/8/layout/list1"/>
    <dgm:cxn modelId="{BD5DAAA5-565F-4EB8-816E-276E1A239DF9}" type="presParOf" srcId="{F0571D68-C21D-4369-84D8-D5C4917CFC5F}" destId="{1795A8FB-8FD0-417F-ADE5-6EFC88FDD665}" srcOrd="2" destOrd="0" presId="urn:microsoft.com/office/officeart/2005/8/layout/list1"/>
    <dgm:cxn modelId="{64A922DA-AEDA-462B-A4CE-5716EA54F384}" type="presParOf" srcId="{F0571D68-C21D-4369-84D8-D5C4917CFC5F}" destId="{2C8FE307-FF2C-4AA3-8CF3-3B0ECEF6AA77}" srcOrd="3" destOrd="0" presId="urn:microsoft.com/office/officeart/2005/8/layout/list1"/>
    <dgm:cxn modelId="{6C1D6FF9-B22B-4090-8DAF-6842292703F1}" type="presParOf" srcId="{F0571D68-C21D-4369-84D8-D5C4917CFC5F}" destId="{577FBE32-ADAB-452F-AAD7-1E88991A927C}" srcOrd="4" destOrd="0" presId="urn:microsoft.com/office/officeart/2005/8/layout/list1"/>
    <dgm:cxn modelId="{EFC8FC7E-4C7B-4E06-ABAF-44D864DF2426}" type="presParOf" srcId="{577FBE32-ADAB-452F-AAD7-1E88991A927C}" destId="{0F4AEB8C-FF42-4ECB-9EC5-EAEFE3BA2F43}" srcOrd="0" destOrd="0" presId="urn:microsoft.com/office/officeart/2005/8/layout/list1"/>
    <dgm:cxn modelId="{25ADB1D5-431C-4CFC-8E33-5249239BEF54}" type="presParOf" srcId="{577FBE32-ADAB-452F-AAD7-1E88991A927C}" destId="{71446557-7253-468E-B85A-B1E46A858B72}" srcOrd="1" destOrd="0" presId="urn:microsoft.com/office/officeart/2005/8/layout/list1"/>
    <dgm:cxn modelId="{8375E780-C0CD-4F37-A73D-2DD5596D97C3}" type="presParOf" srcId="{F0571D68-C21D-4369-84D8-D5C4917CFC5F}" destId="{A3DE8C14-A407-417F-99F3-67D33E6EB128}" srcOrd="5" destOrd="0" presId="urn:microsoft.com/office/officeart/2005/8/layout/list1"/>
    <dgm:cxn modelId="{7BF594D6-A5D6-482C-B5EB-C4D3694CDF94}" type="presParOf" srcId="{F0571D68-C21D-4369-84D8-D5C4917CFC5F}" destId="{12C99C30-9395-4477-AD36-C522C3714E6D}" srcOrd="6" destOrd="0" presId="urn:microsoft.com/office/officeart/2005/8/layout/list1"/>
    <dgm:cxn modelId="{1833C6D6-75DC-4467-80CA-EA42BD014688}" type="presParOf" srcId="{F0571D68-C21D-4369-84D8-D5C4917CFC5F}" destId="{93072E22-8B83-42EE-BF87-7734F5CD3C5C}" srcOrd="7" destOrd="0" presId="urn:microsoft.com/office/officeart/2005/8/layout/list1"/>
    <dgm:cxn modelId="{44CF071B-CE29-45B7-A759-44BB420C475C}" type="presParOf" srcId="{F0571D68-C21D-4369-84D8-D5C4917CFC5F}" destId="{27C73A63-32B7-4484-9BF5-6828B4D20D34}" srcOrd="8" destOrd="0" presId="urn:microsoft.com/office/officeart/2005/8/layout/list1"/>
    <dgm:cxn modelId="{B2DEF938-2073-4D6C-9FD4-CBD546B6A706}" type="presParOf" srcId="{27C73A63-32B7-4484-9BF5-6828B4D20D34}" destId="{66FEC9D3-872B-4FFD-B9B7-0371E7827DF1}" srcOrd="0" destOrd="0" presId="urn:microsoft.com/office/officeart/2005/8/layout/list1"/>
    <dgm:cxn modelId="{DE3C7434-0EBA-45A2-97C3-C5C6968A502D}" type="presParOf" srcId="{27C73A63-32B7-4484-9BF5-6828B4D20D34}" destId="{B5AB7A75-C416-4D89-9C91-9FDD5DE918D5}" srcOrd="1" destOrd="0" presId="urn:microsoft.com/office/officeart/2005/8/layout/list1"/>
    <dgm:cxn modelId="{B2A02737-A578-42EA-858B-45D85E6F3DF1}" type="presParOf" srcId="{F0571D68-C21D-4369-84D8-D5C4917CFC5F}" destId="{12A7A866-EE58-4DCC-8661-52CBB5413715}" srcOrd="9" destOrd="0" presId="urn:microsoft.com/office/officeart/2005/8/layout/list1"/>
    <dgm:cxn modelId="{BBEC257B-30AB-4D06-9102-4340706D0B86}" type="presParOf" srcId="{F0571D68-C21D-4369-84D8-D5C4917CFC5F}" destId="{D2783706-0666-44CB-B050-FEE2A714E6EB}"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4A952AD-87F5-49DB-8796-560F688DCB13}" type="doc">
      <dgm:prSet loTypeId="urn:diagrams.loki3.com/VaryingWidthList+Icon" loCatId="list" qsTypeId="urn:microsoft.com/office/officeart/2005/8/quickstyle/simple1" qsCatId="simple" csTypeId="urn:microsoft.com/office/officeart/2005/8/colors/colorful3" csCatId="colorful" phldr="1"/>
      <dgm:spPr/>
    </dgm:pt>
    <dgm:pt modelId="{256FEC01-575A-40F3-A25A-23559C2848DD}">
      <dgm:prSet phldrT="[Text]" custT="1"/>
      <dgm:spPr/>
      <dgm:t>
        <a:bodyPr/>
        <a:lstStyle/>
        <a:p>
          <a:r>
            <a:rPr lang="en-US" sz="3200" dirty="0">
              <a:solidFill>
                <a:schemeClr val="bg1"/>
              </a:solidFill>
              <a:effectLst/>
              <a:latin typeface="+mn-lt"/>
              <a:ea typeface="+mn-ea"/>
              <a:cs typeface="+mn-cs"/>
            </a:rPr>
            <a:t>Speak clearly</a:t>
          </a:r>
          <a:endParaRPr lang="en-US" sz="3200" dirty="0">
            <a:solidFill>
              <a:schemeClr val="bg1"/>
            </a:solidFill>
          </a:endParaRPr>
        </a:p>
      </dgm:t>
    </dgm:pt>
    <dgm:pt modelId="{EA770C83-EC60-4A9D-8095-B22F07447146}" type="parTrans" cxnId="{D1E8BB8F-355C-4D8C-BFB5-4A292E4BE96F}">
      <dgm:prSet/>
      <dgm:spPr/>
      <dgm:t>
        <a:bodyPr/>
        <a:lstStyle/>
        <a:p>
          <a:endParaRPr lang="en-US" sz="3200">
            <a:solidFill>
              <a:schemeClr val="bg1"/>
            </a:solidFill>
          </a:endParaRPr>
        </a:p>
      </dgm:t>
    </dgm:pt>
    <dgm:pt modelId="{800C9EC0-3615-42D3-A00D-251E983D43E8}" type="sibTrans" cxnId="{D1E8BB8F-355C-4D8C-BFB5-4A292E4BE96F}">
      <dgm:prSet/>
      <dgm:spPr/>
      <dgm:t>
        <a:bodyPr/>
        <a:lstStyle/>
        <a:p>
          <a:endParaRPr lang="en-US" sz="3200">
            <a:solidFill>
              <a:schemeClr val="bg1"/>
            </a:solidFill>
          </a:endParaRPr>
        </a:p>
      </dgm:t>
    </dgm:pt>
    <dgm:pt modelId="{22C4CA20-59D0-43CE-A9B3-47DA7529E982}">
      <dgm:prSet phldrT="[Text]" custT="1"/>
      <dgm:spPr/>
      <dgm:t>
        <a:bodyPr/>
        <a:lstStyle/>
        <a:p>
          <a:r>
            <a:rPr lang="en-US" sz="3200" dirty="0">
              <a:solidFill>
                <a:schemeClr val="bg1"/>
              </a:solidFill>
              <a:effectLst/>
              <a:latin typeface="+mn-lt"/>
              <a:ea typeface="+mn-ea"/>
              <a:cs typeface="+mn-cs"/>
            </a:rPr>
            <a:t>Repeat back what you’ve heard </a:t>
          </a:r>
        </a:p>
      </dgm:t>
    </dgm:pt>
    <dgm:pt modelId="{ABB44089-A314-4B3E-A072-6941E4A49C19}" type="parTrans" cxnId="{6816258A-EE9B-40A8-BAF5-DB7B1FD9F869}">
      <dgm:prSet/>
      <dgm:spPr/>
      <dgm:t>
        <a:bodyPr/>
        <a:lstStyle/>
        <a:p>
          <a:endParaRPr lang="en-US" sz="3200">
            <a:solidFill>
              <a:schemeClr val="bg1"/>
            </a:solidFill>
          </a:endParaRPr>
        </a:p>
      </dgm:t>
    </dgm:pt>
    <dgm:pt modelId="{D3E71210-2D5C-447C-98BA-4CEAF0B304A7}" type="sibTrans" cxnId="{6816258A-EE9B-40A8-BAF5-DB7B1FD9F869}">
      <dgm:prSet/>
      <dgm:spPr/>
      <dgm:t>
        <a:bodyPr/>
        <a:lstStyle/>
        <a:p>
          <a:endParaRPr lang="en-US" sz="3200">
            <a:solidFill>
              <a:schemeClr val="bg1"/>
            </a:solidFill>
          </a:endParaRPr>
        </a:p>
      </dgm:t>
    </dgm:pt>
    <dgm:pt modelId="{E1DC65D0-C7A9-4244-8DC7-4FA0F975517F}">
      <dgm:prSet phldrT="[Text]" custT="1"/>
      <dgm:spPr/>
      <dgm:t>
        <a:bodyPr/>
        <a:lstStyle/>
        <a:p>
          <a:r>
            <a:rPr lang="en-US" sz="3200" dirty="0">
              <a:solidFill>
                <a:schemeClr val="bg1"/>
              </a:solidFill>
              <a:effectLst/>
              <a:latin typeface="+mn-lt"/>
              <a:ea typeface="+mn-ea"/>
              <a:cs typeface="+mn-cs"/>
            </a:rPr>
            <a:t>Encourage feedback</a:t>
          </a:r>
        </a:p>
      </dgm:t>
    </dgm:pt>
    <dgm:pt modelId="{8B4A6C1D-4C7E-46F5-AA4E-CC90FB55ED54}" type="parTrans" cxnId="{0B305B09-7098-4468-A796-A099DB4A11CC}">
      <dgm:prSet/>
      <dgm:spPr/>
      <dgm:t>
        <a:bodyPr/>
        <a:lstStyle/>
        <a:p>
          <a:endParaRPr lang="en-US" sz="3200">
            <a:solidFill>
              <a:schemeClr val="bg1"/>
            </a:solidFill>
          </a:endParaRPr>
        </a:p>
      </dgm:t>
    </dgm:pt>
    <dgm:pt modelId="{64F4E4B9-3B35-4ACC-BDE5-35136AE7B6E4}" type="sibTrans" cxnId="{0B305B09-7098-4468-A796-A099DB4A11CC}">
      <dgm:prSet/>
      <dgm:spPr/>
      <dgm:t>
        <a:bodyPr/>
        <a:lstStyle/>
        <a:p>
          <a:endParaRPr lang="en-US" sz="3200">
            <a:solidFill>
              <a:schemeClr val="bg1"/>
            </a:solidFill>
          </a:endParaRPr>
        </a:p>
      </dgm:t>
    </dgm:pt>
    <dgm:pt modelId="{F9E170D1-BFCA-41E9-A836-892E766DE99C}" type="pres">
      <dgm:prSet presAssocID="{64A952AD-87F5-49DB-8796-560F688DCB13}" presName="Name0" presStyleCnt="0">
        <dgm:presLayoutVars>
          <dgm:resizeHandles/>
        </dgm:presLayoutVars>
      </dgm:prSet>
      <dgm:spPr/>
    </dgm:pt>
    <dgm:pt modelId="{CF6A7AC1-9E2F-4F80-9274-07CF157DBD9E}" type="pres">
      <dgm:prSet presAssocID="{256FEC01-575A-40F3-A25A-23559C2848DD}" presName="text" presStyleLbl="node1" presStyleIdx="0" presStyleCnt="3" custScaleX="653143">
        <dgm:presLayoutVars>
          <dgm:bulletEnabled val="1"/>
        </dgm:presLayoutVars>
      </dgm:prSet>
      <dgm:spPr/>
    </dgm:pt>
    <dgm:pt modelId="{6A2F8FAC-1290-40AF-BA02-1A4B05D561A5}" type="pres">
      <dgm:prSet presAssocID="{800C9EC0-3615-42D3-A00D-251E983D43E8}" presName="space" presStyleCnt="0"/>
      <dgm:spPr/>
    </dgm:pt>
    <dgm:pt modelId="{1486B3DB-434C-419C-B42B-BB80B59B470E}" type="pres">
      <dgm:prSet presAssocID="{22C4CA20-59D0-43CE-A9B3-47DA7529E982}" presName="text" presStyleLbl="node1" presStyleIdx="1" presStyleCnt="3" custScaleX="415636">
        <dgm:presLayoutVars>
          <dgm:bulletEnabled val="1"/>
        </dgm:presLayoutVars>
      </dgm:prSet>
      <dgm:spPr/>
    </dgm:pt>
    <dgm:pt modelId="{E14ECFC6-E3CD-4140-85F3-CF78027ADC82}" type="pres">
      <dgm:prSet presAssocID="{D3E71210-2D5C-447C-98BA-4CEAF0B304A7}" presName="space" presStyleCnt="0"/>
      <dgm:spPr/>
    </dgm:pt>
    <dgm:pt modelId="{CC4531DB-414F-4790-8CC2-A47CBDA23819}" type="pres">
      <dgm:prSet presAssocID="{E1DC65D0-C7A9-4244-8DC7-4FA0F975517F}" presName="text" presStyleLbl="node1" presStyleIdx="2" presStyleCnt="3" custScaleX="435428">
        <dgm:presLayoutVars>
          <dgm:bulletEnabled val="1"/>
        </dgm:presLayoutVars>
      </dgm:prSet>
      <dgm:spPr/>
    </dgm:pt>
  </dgm:ptLst>
  <dgm:cxnLst>
    <dgm:cxn modelId="{0B305B09-7098-4468-A796-A099DB4A11CC}" srcId="{64A952AD-87F5-49DB-8796-560F688DCB13}" destId="{E1DC65D0-C7A9-4244-8DC7-4FA0F975517F}" srcOrd="2" destOrd="0" parTransId="{8B4A6C1D-4C7E-46F5-AA4E-CC90FB55ED54}" sibTransId="{64F4E4B9-3B35-4ACC-BDE5-35136AE7B6E4}"/>
    <dgm:cxn modelId="{05AD7609-3C40-4968-BE49-7691AC1D7308}" type="presOf" srcId="{256FEC01-575A-40F3-A25A-23559C2848DD}" destId="{CF6A7AC1-9E2F-4F80-9274-07CF157DBD9E}" srcOrd="0" destOrd="0" presId="urn:diagrams.loki3.com/VaryingWidthList+Icon"/>
    <dgm:cxn modelId="{8CC54817-EBB5-4699-AC48-A12494EAD11C}" type="presOf" srcId="{E1DC65D0-C7A9-4244-8DC7-4FA0F975517F}" destId="{CC4531DB-414F-4790-8CC2-A47CBDA23819}" srcOrd="0" destOrd="0" presId="urn:diagrams.loki3.com/VaryingWidthList+Icon"/>
    <dgm:cxn modelId="{CAA2465F-6E9B-40E4-97BB-57AB5D6781B7}" type="presOf" srcId="{64A952AD-87F5-49DB-8796-560F688DCB13}" destId="{F9E170D1-BFCA-41E9-A836-892E766DE99C}" srcOrd="0" destOrd="0" presId="urn:diagrams.loki3.com/VaryingWidthList+Icon"/>
    <dgm:cxn modelId="{434A4055-B2F0-447C-A6D7-CD291390684F}" type="presOf" srcId="{22C4CA20-59D0-43CE-A9B3-47DA7529E982}" destId="{1486B3DB-434C-419C-B42B-BB80B59B470E}" srcOrd="0" destOrd="0" presId="urn:diagrams.loki3.com/VaryingWidthList+Icon"/>
    <dgm:cxn modelId="{6816258A-EE9B-40A8-BAF5-DB7B1FD9F869}" srcId="{64A952AD-87F5-49DB-8796-560F688DCB13}" destId="{22C4CA20-59D0-43CE-A9B3-47DA7529E982}" srcOrd="1" destOrd="0" parTransId="{ABB44089-A314-4B3E-A072-6941E4A49C19}" sibTransId="{D3E71210-2D5C-447C-98BA-4CEAF0B304A7}"/>
    <dgm:cxn modelId="{D1E8BB8F-355C-4D8C-BFB5-4A292E4BE96F}" srcId="{64A952AD-87F5-49DB-8796-560F688DCB13}" destId="{256FEC01-575A-40F3-A25A-23559C2848DD}" srcOrd="0" destOrd="0" parTransId="{EA770C83-EC60-4A9D-8095-B22F07447146}" sibTransId="{800C9EC0-3615-42D3-A00D-251E983D43E8}"/>
    <dgm:cxn modelId="{0D049EF1-7232-4135-8444-1B8FA9362222}" type="presParOf" srcId="{F9E170D1-BFCA-41E9-A836-892E766DE99C}" destId="{CF6A7AC1-9E2F-4F80-9274-07CF157DBD9E}" srcOrd="0" destOrd="0" presId="urn:diagrams.loki3.com/VaryingWidthList+Icon"/>
    <dgm:cxn modelId="{C994403A-B304-4F24-8D18-770E4BBDF68B}" type="presParOf" srcId="{F9E170D1-BFCA-41E9-A836-892E766DE99C}" destId="{6A2F8FAC-1290-40AF-BA02-1A4B05D561A5}" srcOrd="1" destOrd="0" presId="urn:diagrams.loki3.com/VaryingWidthList+Icon"/>
    <dgm:cxn modelId="{0FE73949-FBBC-44C7-BC79-B6E8810863B8}" type="presParOf" srcId="{F9E170D1-BFCA-41E9-A836-892E766DE99C}" destId="{1486B3DB-434C-419C-B42B-BB80B59B470E}" srcOrd="2" destOrd="0" presId="urn:diagrams.loki3.com/VaryingWidthList+Icon"/>
    <dgm:cxn modelId="{AD5DB0C0-72F8-45A6-9314-8451B09A950C}" type="presParOf" srcId="{F9E170D1-BFCA-41E9-A836-892E766DE99C}" destId="{E14ECFC6-E3CD-4140-85F3-CF78027ADC82}" srcOrd="3" destOrd="0" presId="urn:diagrams.loki3.com/VaryingWidthList+Icon"/>
    <dgm:cxn modelId="{765D5807-17AE-4C9E-A0B5-DA455C583C73}" type="presParOf" srcId="{F9E170D1-BFCA-41E9-A836-892E766DE99C}" destId="{CC4531DB-414F-4790-8CC2-A47CBDA23819}"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6B3C8D6-11CA-4165-9EB6-04D718C9C7A5}" type="doc">
      <dgm:prSet loTypeId="urn:microsoft.com/office/officeart/2005/8/layout/target3" loCatId="list" qsTypeId="urn:microsoft.com/office/officeart/2005/8/quickstyle/simple1" qsCatId="simple" csTypeId="urn:microsoft.com/office/officeart/2005/8/colors/colorful3" csCatId="colorful" phldr="1"/>
      <dgm:spPr/>
      <dgm:t>
        <a:bodyPr/>
        <a:lstStyle/>
        <a:p>
          <a:endParaRPr lang="en-US"/>
        </a:p>
      </dgm:t>
    </dgm:pt>
    <dgm:pt modelId="{5FC5433A-52DA-4C46-8EF1-C30FB6604EA9}">
      <dgm:prSet phldrT="[Text]" custT="1"/>
      <dgm:spPr/>
      <dgm:t>
        <a:bodyPr/>
        <a:lstStyle/>
        <a:p>
          <a:pPr algn="l"/>
          <a:r>
            <a:rPr lang="en-US" sz="2800" dirty="0">
              <a:solidFill>
                <a:schemeClr val="tx1"/>
              </a:solidFill>
              <a:effectLst/>
              <a:latin typeface="+mn-lt"/>
              <a:ea typeface="+mn-ea"/>
              <a:cs typeface="+mn-cs"/>
            </a:rPr>
            <a:t>Identify personal values</a:t>
          </a:r>
          <a:endParaRPr lang="en-US" sz="2800" dirty="0"/>
        </a:p>
      </dgm:t>
    </dgm:pt>
    <dgm:pt modelId="{990EA713-3BCB-4381-8CFB-3F3B9168B2AF}" type="parTrans" cxnId="{FBF47262-D890-477B-A67B-0586DDA0DAF6}">
      <dgm:prSet/>
      <dgm:spPr/>
      <dgm:t>
        <a:bodyPr/>
        <a:lstStyle/>
        <a:p>
          <a:endParaRPr lang="en-US" sz="2800"/>
        </a:p>
      </dgm:t>
    </dgm:pt>
    <dgm:pt modelId="{33B7BEE7-4F14-4B52-A043-40BB86E2E025}" type="sibTrans" cxnId="{FBF47262-D890-477B-A67B-0586DDA0DAF6}">
      <dgm:prSet/>
      <dgm:spPr/>
      <dgm:t>
        <a:bodyPr/>
        <a:lstStyle/>
        <a:p>
          <a:endParaRPr lang="en-US" sz="2800"/>
        </a:p>
      </dgm:t>
    </dgm:pt>
    <dgm:pt modelId="{629A1B5C-6BA8-41AA-8B99-D37D71B57674}">
      <dgm:prSet phldrT="[Text]" custT="1"/>
      <dgm:spPr/>
      <dgm:t>
        <a:bodyPr/>
        <a:lstStyle/>
        <a:p>
          <a:pPr algn="l"/>
          <a:r>
            <a:rPr lang="en-US" sz="2800" dirty="0">
              <a:solidFill>
                <a:schemeClr val="tx1"/>
              </a:solidFill>
              <a:effectLst/>
              <a:latin typeface="+mn-lt"/>
              <a:ea typeface="+mn-ea"/>
              <a:cs typeface="+mn-cs"/>
            </a:rPr>
            <a:t>Assess client beliefs and needs</a:t>
          </a:r>
          <a:endParaRPr lang="en-US" sz="2800" dirty="0"/>
        </a:p>
      </dgm:t>
    </dgm:pt>
    <dgm:pt modelId="{DB75726F-5FF0-4167-8C9F-3806A5C9715B}" type="parTrans" cxnId="{3C8F0D32-0F98-40DD-A670-BF5742D4106D}">
      <dgm:prSet/>
      <dgm:spPr/>
      <dgm:t>
        <a:bodyPr/>
        <a:lstStyle/>
        <a:p>
          <a:endParaRPr lang="en-US" sz="2800"/>
        </a:p>
      </dgm:t>
    </dgm:pt>
    <dgm:pt modelId="{A9F2BBEC-F120-44AF-A25E-ECBF14243098}" type="sibTrans" cxnId="{3C8F0D32-0F98-40DD-A670-BF5742D4106D}">
      <dgm:prSet/>
      <dgm:spPr/>
      <dgm:t>
        <a:bodyPr/>
        <a:lstStyle/>
        <a:p>
          <a:endParaRPr lang="en-US" sz="2800"/>
        </a:p>
      </dgm:t>
    </dgm:pt>
    <dgm:pt modelId="{E7575869-1B26-48D7-B002-D94B08F707BC}">
      <dgm:prSet phldrT="[Text]" custT="1"/>
      <dgm:spPr/>
      <dgm:t>
        <a:bodyPr/>
        <a:lstStyle/>
        <a:p>
          <a:pPr algn="l"/>
          <a:r>
            <a:rPr lang="en-US" sz="2800" dirty="0">
              <a:solidFill>
                <a:schemeClr val="tx1"/>
              </a:solidFill>
              <a:effectLst/>
              <a:latin typeface="+mn-lt"/>
              <a:ea typeface="+mn-ea"/>
              <a:cs typeface="+mn-cs"/>
            </a:rPr>
            <a:t>Assess any professional or vocational skills</a:t>
          </a:r>
          <a:endParaRPr lang="en-US" sz="2800" dirty="0"/>
        </a:p>
      </dgm:t>
    </dgm:pt>
    <dgm:pt modelId="{0434EDFB-66C4-472E-B327-552D730F22D2}" type="parTrans" cxnId="{5796BB76-AB94-4850-AE64-B74CFFD9FDF9}">
      <dgm:prSet/>
      <dgm:spPr/>
      <dgm:t>
        <a:bodyPr/>
        <a:lstStyle/>
        <a:p>
          <a:endParaRPr lang="en-US" sz="2800"/>
        </a:p>
      </dgm:t>
    </dgm:pt>
    <dgm:pt modelId="{BFE8EE3B-1D1E-4252-9777-5A21BE527624}" type="sibTrans" cxnId="{5796BB76-AB94-4850-AE64-B74CFFD9FDF9}">
      <dgm:prSet/>
      <dgm:spPr/>
      <dgm:t>
        <a:bodyPr/>
        <a:lstStyle/>
        <a:p>
          <a:endParaRPr lang="en-US" sz="2800"/>
        </a:p>
      </dgm:t>
    </dgm:pt>
    <dgm:pt modelId="{9702E672-6095-40D3-BC29-89636FE4A1A6}" type="pres">
      <dgm:prSet presAssocID="{16B3C8D6-11CA-4165-9EB6-04D718C9C7A5}" presName="Name0" presStyleCnt="0">
        <dgm:presLayoutVars>
          <dgm:chMax val="7"/>
          <dgm:dir/>
          <dgm:animLvl val="lvl"/>
          <dgm:resizeHandles val="exact"/>
        </dgm:presLayoutVars>
      </dgm:prSet>
      <dgm:spPr/>
    </dgm:pt>
    <dgm:pt modelId="{55E73B1E-974D-4666-AE12-D55FB76FA2AA}" type="pres">
      <dgm:prSet presAssocID="{5FC5433A-52DA-4C46-8EF1-C30FB6604EA9}" presName="circle1" presStyleLbl="node1" presStyleIdx="0" presStyleCnt="3"/>
      <dgm:spPr/>
    </dgm:pt>
    <dgm:pt modelId="{9403482E-0E41-4D64-8AEA-A126BEBC03C1}" type="pres">
      <dgm:prSet presAssocID="{5FC5433A-52DA-4C46-8EF1-C30FB6604EA9}" presName="space" presStyleCnt="0"/>
      <dgm:spPr/>
    </dgm:pt>
    <dgm:pt modelId="{BFDBC7EB-507D-49D6-879F-310628A6F60E}" type="pres">
      <dgm:prSet presAssocID="{5FC5433A-52DA-4C46-8EF1-C30FB6604EA9}" presName="rect1" presStyleLbl="alignAcc1" presStyleIdx="0" presStyleCnt="3"/>
      <dgm:spPr/>
    </dgm:pt>
    <dgm:pt modelId="{CEC96C46-086D-4C64-9ED8-7B183B65E6BF}" type="pres">
      <dgm:prSet presAssocID="{629A1B5C-6BA8-41AA-8B99-D37D71B57674}" presName="vertSpace2" presStyleLbl="node1" presStyleIdx="0" presStyleCnt="3"/>
      <dgm:spPr/>
    </dgm:pt>
    <dgm:pt modelId="{DB70F8CE-71C7-46AB-806A-95E9438463B9}" type="pres">
      <dgm:prSet presAssocID="{629A1B5C-6BA8-41AA-8B99-D37D71B57674}" presName="circle2" presStyleLbl="node1" presStyleIdx="1" presStyleCnt="3"/>
      <dgm:spPr/>
    </dgm:pt>
    <dgm:pt modelId="{6FCDE8C3-8435-4166-966D-63C8FEEAF919}" type="pres">
      <dgm:prSet presAssocID="{629A1B5C-6BA8-41AA-8B99-D37D71B57674}" presName="rect2" presStyleLbl="alignAcc1" presStyleIdx="1" presStyleCnt="3" custLinFactNeighborX="0" custLinFactNeighborY="469"/>
      <dgm:spPr/>
    </dgm:pt>
    <dgm:pt modelId="{5CEFFA66-C151-4177-A6CB-80E317406100}" type="pres">
      <dgm:prSet presAssocID="{E7575869-1B26-48D7-B002-D94B08F707BC}" presName="vertSpace3" presStyleLbl="node1" presStyleIdx="1" presStyleCnt="3"/>
      <dgm:spPr/>
    </dgm:pt>
    <dgm:pt modelId="{4CA76D34-5004-4FC4-A2EA-582386185F19}" type="pres">
      <dgm:prSet presAssocID="{E7575869-1B26-48D7-B002-D94B08F707BC}" presName="circle3" presStyleLbl="node1" presStyleIdx="2" presStyleCnt="3"/>
      <dgm:spPr/>
    </dgm:pt>
    <dgm:pt modelId="{B6DD0159-DAF0-4655-A8CD-CA40EA0D7EA7}" type="pres">
      <dgm:prSet presAssocID="{E7575869-1B26-48D7-B002-D94B08F707BC}" presName="rect3" presStyleLbl="alignAcc1" presStyleIdx="2" presStyleCnt="3"/>
      <dgm:spPr/>
    </dgm:pt>
    <dgm:pt modelId="{3FAD8D2F-94FC-4579-99DA-8FDE3CACD6BF}" type="pres">
      <dgm:prSet presAssocID="{5FC5433A-52DA-4C46-8EF1-C30FB6604EA9}" presName="rect1ParTxNoCh" presStyleLbl="alignAcc1" presStyleIdx="2" presStyleCnt="3">
        <dgm:presLayoutVars>
          <dgm:chMax val="1"/>
          <dgm:bulletEnabled val="1"/>
        </dgm:presLayoutVars>
      </dgm:prSet>
      <dgm:spPr/>
    </dgm:pt>
    <dgm:pt modelId="{71AB2B45-F892-4C76-97F4-F229902078C0}" type="pres">
      <dgm:prSet presAssocID="{629A1B5C-6BA8-41AA-8B99-D37D71B57674}" presName="rect2ParTxNoCh" presStyleLbl="alignAcc1" presStyleIdx="2" presStyleCnt="3">
        <dgm:presLayoutVars>
          <dgm:chMax val="1"/>
          <dgm:bulletEnabled val="1"/>
        </dgm:presLayoutVars>
      </dgm:prSet>
      <dgm:spPr/>
    </dgm:pt>
    <dgm:pt modelId="{04C0E697-2AD7-454B-9B37-F95ADA3D6D22}" type="pres">
      <dgm:prSet presAssocID="{E7575869-1B26-48D7-B002-D94B08F707BC}" presName="rect3ParTxNoCh" presStyleLbl="alignAcc1" presStyleIdx="2" presStyleCnt="3">
        <dgm:presLayoutVars>
          <dgm:chMax val="1"/>
          <dgm:bulletEnabled val="1"/>
        </dgm:presLayoutVars>
      </dgm:prSet>
      <dgm:spPr/>
    </dgm:pt>
  </dgm:ptLst>
  <dgm:cxnLst>
    <dgm:cxn modelId="{422C5106-BFCF-4E6D-AD72-80259BEA8D14}" type="presOf" srcId="{629A1B5C-6BA8-41AA-8B99-D37D71B57674}" destId="{6FCDE8C3-8435-4166-966D-63C8FEEAF919}" srcOrd="0" destOrd="0" presId="urn:microsoft.com/office/officeart/2005/8/layout/target3"/>
    <dgm:cxn modelId="{3C8F0D32-0F98-40DD-A670-BF5742D4106D}" srcId="{16B3C8D6-11CA-4165-9EB6-04D718C9C7A5}" destId="{629A1B5C-6BA8-41AA-8B99-D37D71B57674}" srcOrd="1" destOrd="0" parTransId="{DB75726F-5FF0-4167-8C9F-3806A5C9715B}" sibTransId="{A9F2BBEC-F120-44AF-A25E-ECBF14243098}"/>
    <dgm:cxn modelId="{FBF47262-D890-477B-A67B-0586DDA0DAF6}" srcId="{16B3C8D6-11CA-4165-9EB6-04D718C9C7A5}" destId="{5FC5433A-52DA-4C46-8EF1-C30FB6604EA9}" srcOrd="0" destOrd="0" parTransId="{990EA713-3BCB-4381-8CFB-3F3B9168B2AF}" sibTransId="{33B7BEE7-4F14-4B52-A043-40BB86E2E025}"/>
    <dgm:cxn modelId="{2CDC274F-875A-4969-BE36-588CDBAE43BD}" type="presOf" srcId="{629A1B5C-6BA8-41AA-8B99-D37D71B57674}" destId="{71AB2B45-F892-4C76-97F4-F229902078C0}" srcOrd="1" destOrd="0" presId="urn:microsoft.com/office/officeart/2005/8/layout/target3"/>
    <dgm:cxn modelId="{5796BB76-AB94-4850-AE64-B74CFFD9FDF9}" srcId="{16B3C8D6-11CA-4165-9EB6-04D718C9C7A5}" destId="{E7575869-1B26-48D7-B002-D94B08F707BC}" srcOrd="2" destOrd="0" parTransId="{0434EDFB-66C4-472E-B327-552D730F22D2}" sibTransId="{BFE8EE3B-1D1E-4252-9777-5A21BE527624}"/>
    <dgm:cxn modelId="{6C3C3A59-9013-4D8B-84E9-8BD3919262CE}" type="presOf" srcId="{E7575869-1B26-48D7-B002-D94B08F707BC}" destId="{B6DD0159-DAF0-4655-A8CD-CA40EA0D7EA7}" srcOrd="0" destOrd="0" presId="urn:microsoft.com/office/officeart/2005/8/layout/target3"/>
    <dgm:cxn modelId="{8733E293-1BF3-4725-8239-E8DFF06DA4FA}" type="presOf" srcId="{16B3C8D6-11CA-4165-9EB6-04D718C9C7A5}" destId="{9702E672-6095-40D3-BC29-89636FE4A1A6}" srcOrd="0" destOrd="0" presId="urn:microsoft.com/office/officeart/2005/8/layout/target3"/>
    <dgm:cxn modelId="{E71157A4-E2E9-4573-AB96-D644329B43B3}" type="presOf" srcId="{5FC5433A-52DA-4C46-8EF1-C30FB6604EA9}" destId="{BFDBC7EB-507D-49D6-879F-310628A6F60E}" srcOrd="0" destOrd="0" presId="urn:microsoft.com/office/officeart/2005/8/layout/target3"/>
    <dgm:cxn modelId="{B25907B8-851F-4375-A987-E7AA9A82A7D3}" type="presOf" srcId="{E7575869-1B26-48D7-B002-D94B08F707BC}" destId="{04C0E697-2AD7-454B-9B37-F95ADA3D6D22}" srcOrd="1" destOrd="0" presId="urn:microsoft.com/office/officeart/2005/8/layout/target3"/>
    <dgm:cxn modelId="{3BF32ABF-C774-4897-9ADC-0460137B55E7}" type="presOf" srcId="{5FC5433A-52DA-4C46-8EF1-C30FB6604EA9}" destId="{3FAD8D2F-94FC-4579-99DA-8FDE3CACD6BF}" srcOrd="1" destOrd="0" presId="urn:microsoft.com/office/officeart/2005/8/layout/target3"/>
    <dgm:cxn modelId="{40273FFA-9170-4C36-A0BF-6C55F8BFB286}" type="presParOf" srcId="{9702E672-6095-40D3-BC29-89636FE4A1A6}" destId="{55E73B1E-974D-4666-AE12-D55FB76FA2AA}" srcOrd="0" destOrd="0" presId="urn:microsoft.com/office/officeart/2005/8/layout/target3"/>
    <dgm:cxn modelId="{DBF2E414-6E7C-4CBB-AA52-0E46D1EE294F}" type="presParOf" srcId="{9702E672-6095-40D3-BC29-89636FE4A1A6}" destId="{9403482E-0E41-4D64-8AEA-A126BEBC03C1}" srcOrd="1" destOrd="0" presId="urn:microsoft.com/office/officeart/2005/8/layout/target3"/>
    <dgm:cxn modelId="{3949A628-FA9A-46E2-8D2A-27D596A6C773}" type="presParOf" srcId="{9702E672-6095-40D3-BC29-89636FE4A1A6}" destId="{BFDBC7EB-507D-49D6-879F-310628A6F60E}" srcOrd="2" destOrd="0" presId="urn:microsoft.com/office/officeart/2005/8/layout/target3"/>
    <dgm:cxn modelId="{C1AD40EF-11A9-4902-93A5-0C3541C53556}" type="presParOf" srcId="{9702E672-6095-40D3-BC29-89636FE4A1A6}" destId="{CEC96C46-086D-4C64-9ED8-7B183B65E6BF}" srcOrd="3" destOrd="0" presId="urn:microsoft.com/office/officeart/2005/8/layout/target3"/>
    <dgm:cxn modelId="{B825C4AF-4858-4A7F-82C4-5EB70671910B}" type="presParOf" srcId="{9702E672-6095-40D3-BC29-89636FE4A1A6}" destId="{DB70F8CE-71C7-46AB-806A-95E9438463B9}" srcOrd="4" destOrd="0" presId="urn:microsoft.com/office/officeart/2005/8/layout/target3"/>
    <dgm:cxn modelId="{A1D7524F-E00E-4874-ABDC-3C05D4C96885}" type="presParOf" srcId="{9702E672-6095-40D3-BC29-89636FE4A1A6}" destId="{6FCDE8C3-8435-4166-966D-63C8FEEAF919}" srcOrd="5" destOrd="0" presId="urn:microsoft.com/office/officeart/2005/8/layout/target3"/>
    <dgm:cxn modelId="{80D2405F-C203-4BAB-961F-84A6CCED2EFA}" type="presParOf" srcId="{9702E672-6095-40D3-BC29-89636FE4A1A6}" destId="{5CEFFA66-C151-4177-A6CB-80E317406100}" srcOrd="6" destOrd="0" presId="urn:microsoft.com/office/officeart/2005/8/layout/target3"/>
    <dgm:cxn modelId="{F1EA6C3B-BB40-4053-9A97-527D9856A3CD}" type="presParOf" srcId="{9702E672-6095-40D3-BC29-89636FE4A1A6}" destId="{4CA76D34-5004-4FC4-A2EA-582386185F19}" srcOrd="7" destOrd="0" presId="urn:microsoft.com/office/officeart/2005/8/layout/target3"/>
    <dgm:cxn modelId="{B03B5E66-98C1-46A5-9D9A-083DE4914F05}" type="presParOf" srcId="{9702E672-6095-40D3-BC29-89636FE4A1A6}" destId="{B6DD0159-DAF0-4655-A8CD-CA40EA0D7EA7}" srcOrd="8" destOrd="0" presId="urn:microsoft.com/office/officeart/2005/8/layout/target3"/>
    <dgm:cxn modelId="{CCC69722-6164-498A-A3FF-D15EEE609C6A}" type="presParOf" srcId="{9702E672-6095-40D3-BC29-89636FE4A1A6}" destId="{3FAD8D2F-94FC-4579-99DA-8FDE3CACD6BF}" srcOrd="9" destOrd="0" presId="urn:microsoft.com/office/officeart/2005/8/layout/target3"/>
    <dgm:cxn modelId="{A2666109-B12C-4086-8288-0D416EA8D6DB}" type="presParOf" srcId="{9702E672-6095-40D3-BC29-89636FE4A1A6}" destId="{71AB2B45-F892-4C76-97F4-F229902078C0}" srcOrd="10" destOrd="0" presId="urn:microsoft.com/office/officeart/2005/8/layout/target3"/>
    <dgm:cxn modelId="{0967BFBA-EF35-4D36-ACD7-56C385029BDF}" type="presParOf" srcId="{9702E672-6095-40D3-BC29-89636FE4A1A6}" destId="{04C0E697-2AD7-454B-9B37-F95ADA3D6D22}"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354AFA17-BFAE-436C-9203-E59117485D04}">
      <dgm:prSet phldrT="[Text]" custT="1"/>
      <dgm:spPr/>
      <dgm:t>
        <a:bodyPr/>
        <a:lstStyle/>
        <a:p>
          <a:r>
            <a:rPr lang="en-US" sz="2400" dirty="0">
              <a:solidFill>
                <a:schemeClr val="bg1"/>
              </a:solidFill>
              <a:effectLst/>
              <a:latin typeface="+mn-lt"/>
              <a:ea typeface="+mn-ea"/>
              <a:cs typeface="+mn-cs"/>
            </a:rPr>
            <a:t>Tai is working with Jamie to set up a game plan to become more organized</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pPr algn="l"/>
          <a:r>
            <a:rPr lang="en-US" sz="2400" dirty="0">
              <a:solidFill>
                <a:schemeClr val="bg1"/>
              </a:solidFill>
              <a:effectLst/>
              <a:latin typeface="+mn-lt"/>
              <a:ea typeface="+mn-ea"/>
              <a:cs typeface="+mn-cs"/>
            </a:rPr>
            <a:t>Tai has noticed Jamie has not been meeting the milestones.</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pPr algn="l"/>
          <a:r>
            <a:rPr lang="en-US" sz="2400" dirty="0">
              <a:solidFill>
                <a:schemeClr val="bg1"/>
              </a:solidFill>
              <a:effectLst/>
              <a:latin typeface="+mn-lt"/>
              <a:ea typeface="+mn-ea"/>
              <a:cs typeface="+mn-cs"/>
            </a:rPr>
            <a:t>Tai confronted Jamie and told him she is concerned.</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pPr algn="l"/>
          <a:r>
            <a:rPr lang="en-US" sz="2400" dirty="0">
              <a:solidFill>
                <a:schemeClr val="bg1"/>
              </a:solidFill>
              <a:effectLst/>
              <a:latin typeface="+mn-lt"/>
              <a:ea typeface="+mn-ea"/>
              <a:cs typeface="+mn-cs"/>
            </a:rPr>
            <a:t>Jamie admitted that he had been procrastinating. </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3">
            <a:hueOff val="0"/>
            <a:satOff val="0"/>
            <a:lumOff val="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3">
            <a:hueOff val="5625132"/>
            <a:satOff val="-8440"/>
            <a:lumOff val="-1373"/>
          </a:schemeClr>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3">
            <a:hueOff val="11250264"/>
            <a:satOff val="-16880"/>
            <a:lumOff val="-2745"/>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0B6EF83D-0B11-4F26-9003-D009761B76F9}" type="presOf" srcId="{354AFA17-BFAE-436C-9203-E59117485D04}" destId="{459D425F-8305-45F1-B5C0-3395FDE6B1C6}"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DA261188-F4A9-4C2E-9B45-FA6027495294}" type="presOf" srcId="{181325FE-B485-4460-A2E5-76DC90EC1434}" destId="{A8C81E62-673C-47B8-BE83-FBDEF4F87162}" srcOrd="0" destOrd="0" presId="urn:microsoft.com/office/officeart/2008/layout/PictureAccentList"/>
    <dgm:cxn modelId="{99DE408D-6496-400B-BC71-82481F804801}" type="presOf" srcId="{BC0324F0-DACA-4C29-A6D2-82694E2FD70F}" destId="{BBED3512-8F77-4C85-8195-77FB7F2D2A65}" srcOrd="0" destOrd="0" presId="urn:microsoft.com/office/officeart/2008/layout/PictureAccentList"/>
    <dgm:cxn modelId="{1B6B8391-64B2-441A-8D81-F0FB3E311C71}" type="presOf" srcId="{3FAF1F68-0AE9-4A2A-9CFE-583B9359D0CA}" destId="{54796DA8-267B-4C6E-B615-157312E52E6F}" srcOrd="0" destOrd="0" presId="urn:microsoft.com/office/officeart/2008/layout/PictureAccentList"/>
    <dgm:cxn modelId="{B403CE95-2E45-46B1-86D7-62093AC481E1}" type="presOf" srcId="{CFF21C87-3E94-49B9-A2DB-69D4BD3747EC}" destId="{D2982C0A-1F65-4923-99BC-CFA63435FD48}"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96B920FD-449D-4AEB-9ED2-A8F9FB6E0856}" srcId="{181325FE-B485-4460-A2E5-76DC90EC1434}" destId="{354AFA17-BFAE-436C-9203-E59117485D04}" srcOrd="0" destOrd="0" parTransId="{D9CF2FCB-6F6F-47F8-B588-226CCCC03AA6}" sibTransId="{97C7D16C-0B02-42AF-A3BF-2BFBF27243CE}"/>
    <dgm:cxn modelId="{30BD64E3-3CC1-4C23-B3F0-F9D041778907}" type="presParOf" srcId="{A8C81E62-673C-47B8-BE83-FBDEF4F87162}" destId="{AE2C6FF1-1FA7-4023-95AD-5DF16039A1D8}" srcOrd="0" destOrd="0" presId="urn:microsoft.com/office/officeart/2008/layout/PictureAccentList"/>
    <dgm:cxn modelId="{F765B110-6023-44E4-9A0B-4A01BD3B84B9}" type="presParOf" srcId="{AE2C6FF1-1FA7-4023-95AD-5DF16039A1D8}" destId="{10859436-170F-421A-AB99-366FCF9C09FB}" srcOrd="0" destOrd="0" presId="urn:microsoft.com/office/officeart/2008/layout/PictureAccentList"/>
    <dgm:cxn modelId="{A4239991-0958-4D21-9AC5-8A9A1208239A}" type="presParOf" srcId="{10859436-170F-421A-AB99-366FCF9C09FB}" destId="{459D425F-8305-45F1-B5C0-3395FDE6B1C6}" srcOrd="0" destOrd="0" presId="urn:microsoft.com/office/officeart/2008/layout/PictureAccentList"/>
    <dgm:cxn modelId="{7A1CDE44-922D-4A0B-8D86-890A6BFDC8BE}" type="presParOf" srcId="{AE2C6FF1-1FA7-4023-95AD-5DF16039A1D8}" destId="{E05E1099-2072-4F20-90B1-EFE24F8E50F3}" srcOrd="1" destOrd="0" presId="urn:microsoft.com/office/officeart/2008/layout/PictureAccentList"/>
    <dgm:cxn modelId="{6422C889-9F49-4401-B4F8-313272EE9FBC}" type="presParOf" srcId="{E05E1099-2072-4F20-90B1-EFE24F8E50F3}" destId="{6C8544D0-54C9-4D6C-B8C3-71DF56E4417E}" srcOrd="0" destOrd="0" presId="urn:microsoft.com/office/officeart/2008/layout/PictureAccentList"/>
    <dgm:cxn modelId="{7280CD49-1E62-4693-A7BD-2E7F0F397645}" type="presParOf" srcId="{6C8544D0-54C9-4D6C-B8C3-71DF56E4417E}" destId="{F766F400-10AA-4985-9780-61220982860E}" srcOrd="0" destOrd="0" presId="urn:microsoft.com/office/officeart/2008/layout/PictureAccentList"/>
    <dgm:cxn modelId="{BA375A2C-323B-4D65-840D-949BB0699ABB}" type="presParOf" srcId="{6C8544D0-54C9-4D6C-B8C3-71DF56E4417E}" destId="{BBED3512-8F77-4C85-8195-77FB7F2D2A65}" srcOrd="1" destOrd="0" presId="urn:microsoft.com/office/officeart/2008/layout/PictureAccentList"/>
    <dgm:cxn modelId="{07B77BCA-C2BE-43AE-8BFA-A357D2355175}" type="presParOf" srcId="{E05E1099-2072-4F20-90B1-EFE24F8E50F3}" destId="{144AF5E4-30FE-4EEB-AF3A-92BA565F6505}" srcOrd="1" destOrd="0" presId="urn:microsoft.com/office/officeart/2008/layout/PictureAccentList"/>
    <dgm:cxn modelId="{B369A15B-2605-48EF-9165-94593FBEE750}" type="presParOf" srcId="{144AF5E4-30FE-4EEB-AF3A-92BA565F6505}" destId="{45BBF6D2-BC6A-4AF9-AA7C-350AB2C7495D}" srcOrd="0" destOrd="0" presId="urn:microsoft.com/office/officeart/2008/layout/PictureAccentList"/>
    <dgm:cxn modelId="{B1850B25-F1BD-4767-A5AD-C81BA64179BB}" type="presParOf" srcId="{144AF5E4-30FE-4EEB-AF3A-92BA565F6505}" destId="{54796DA8-267B-4C6E-B615-157312E52E6F}" srcOrd="1" destOrd="0" presId="urn:microsoft.com/office/officeart/2008/layout/PictureAccentList"/>
    <dgm:cxn modelId="{7BD21B92-5F77-48B3-B222-613FA7F16CAA}" type="presParOf" srcId="{E05E1099-2072-4F20-90B1-EFE24F8E50F3}" destId="{699420FE-F41F-4C32-99FE-233B4B7919B9}" srcOrd="2" destOrd="0" presId="urn:microsoft.com/office/officeart/2008/layout/PictureAccentList"/>
    <dgm:cxn modelId="{FA3C5353-6F57-4608-98E3-045731F963EA}" type="presParOf" srcId="{699420FE-F41F-4C32-99FE-233B4B7919B9}" destId="{E4B51F5A-5038-402B-9F58-0C2D81EF8CF8}" srcOrd="0" destOrd="0" presId="urn:microsoft.com/office/officeart/2008/layout/PictureAccentList"/>
    <dgm:cxn modelId="{F5969085-C6F3-4124-AA13-443DA777FADD}"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978F733-8E4E-4671-9E0D-6376F14ED7F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65B1EB00-54C7-49F3-BF7C-FE6F3BE277B8}">
      <dgm:prSet phldrT="[Text]" custT="1"/>
      <dgm:spPr/>
      <dgm:t>
        <a:bodyPr/>
        <a:lstStyle/>
        <a:p>
          <a:r>
            <a:rPr lang="en-US" sz="2800" dirty="0">
              <a:solidFill>
                <a:schemeClr val="bg1"/>
              </a:solidFill>
              <a:effectLst/>
              <a:latin typeface="+mn-lt"/>
              <a:ea typeface="+mn-ea"/>
              <a:cs typeface="+mn-cs"/>
            </a:rPr>
            <a:t>Discuss accomplishments</a:t>
          </a:r>
        </a:p>
      </dgm:t>
    </dgm:pt>
    <dgm:pt modelId="{3F835FBB-A111-43BE-ACE6-FDEE3913D638}" type="parTrans" cxnId="{DED53E83-44BF-49F5-8074-BE3F89E861A4}">
      <dgm:prSet/>
      <dgm:spPr/>
      <dgm:t>
        <a:bodyPr/>
        <a:lstStyle/>
        <a:p>
          <a:endParaRPr lang="en-US" sz="2800" b="0">
            <a:solidFill>
              <a:schemeClr val="bg1"/>
            </a:solidFill>
          </a:endParaRPr>
        </a:p>
      </dgm:t>
    </dgm:pt>
    <dgm:pt modelId="{48F6ACF9-5188-44AD-91F5-59606454E210}" type="sibTrans" cxnId="{DED53E83-44BF-49F5-8074-BE3F89E861A4}">
      <dgm:prSet/>
      <dgm:spPr/>
      <dgm:t>
        <a:bodyPr/>
        <a:lstStyle/>
        <a:p>
          <a:endParaRPr lang="en-US" sz="2800" b="0">
            <a:solidFill>
              <a:schemeClr val="bg1"/>
            </a:solidFill>
          </a:endParaRPr>
        </a:p>
      </dgm:t>
    </dgm:pt>
    <dgm:pt modelId="{4CB5C161-FC27-4E79-ADBB-999A0D6224C8}">
      <dgm:prSet phldrT="[Text]" custT="1"/>
      <dgm:spPr/>
      <dgm:t>
        <a:bodyPr/>
        <a:lstStyle/>
        <a:p>
          <a:r>
            <a:rPr lang="en-US" sz="2800" dirty="0">
              <a:solidFill>
                <a:schemeClr val="bg1"/>
              </a:solidFill>
              <a:effectLst/>
              <a:latin typeface="+mn-lt"/>
              <a:ea typeface="+mn-ea"/>
              <a:cs typeface="+mn-cs"/>
            </a:rPr>
            <a:t>Identify challenges</a:t>
          </a:r>
        </a:p>
      </dgm:t>
    </dgm:pt>
    <dgm:pt modelId="{895E15BF-33D5-4E41-A998-3BC9DB64362D}" type="parTrans" cxnId="{418BFB8A-3C32-450D-B2DB-436ABDE1319C}">
      <dgm:prSet/>
      <dgm:spPr/>
      <dgm:t>
        <a:bodyPr/>
        <a:lstStyle/>
        <a:p>
          <a:endParaRPr lang="en-US" sz="2800" b="0">
            <a:solidFill>
              <a:schemeClr val="bg1"/>
            </a:solidFill>
          </a:endParaRPr>
        </a:p>
      </dgm:t>
    </dgm:pt>
    <dgm:pt modelId="{FC6112D7-A418-42FC-B72E-6B46FC93F594}" type="sibTrans" cxnId="{418BFB8A-3C32-450D-B2DB-436ABDE1319C}">
      <dgm:prSet/>
      <dgm:spPr/>
      <dgm:t>
        <a:bodyPr/>
        <a:lstStyle/>
        <a:p>
          <a:endParaRPr lang="en-US" sz="2800" b="0">
            <a:solidFill>
              <a:schemeClr val="bg1"/>
            </a:solidFill>
          </a:endParaRPr>
        </a:p>
      </dgm:t>
    </dgm:pt>
    <dgm:pt modelId="{51FA1D35-B1A6-4677-A29A-BC414108BC4F}">
      <dgm:prSet phldrT="[Text]" custT="1"/>
      <dgm:spPr/>
      <dgm:t>
        <a:bodyPr/>
        <a:lstStyle/>
        <a:p>
          <a:r>
            <a:rPr lang="en-US" sz="2800" dirty="0">
              <a:solidFill>
                <a:schemeClr val="bg1"/>
              </a:solidFill>
              <a:effectLst/>
              <a:latin typeface="+mn-lt"/>
              <a:ea typeface="+mn-ea"/>
              <a:cs typeface="+mn-cs"/>
            </a:rPr>
            <a:t>Track client progress</a:t>
          </a:r>
        </a:p>
      </dgm:t>
    </dgm:pt>
    <dgm:pt modelId="{3332FE08-7D17-4E02-AAD8-07B0F378A601}" type="parTrans" cxnId="{9BE76574-3308-4F33-BF2A-DDE02E15C387}">
      <dgm:prSet/>
      <dgm:spPr/>
      <dgm:t>
        <a:bodyPr/>
        <a:lstStyle/>
        <a:p>
          <a:endParaRPr lang="en-US" sz="2800" b="0">
            <a:solidFill>
              <a:schemeClr val="bg1"/>
            </a:solidFill>
          </a:endParaRPr>
        </a:p>
      </dgm:t>
    </dgm:pt>
    <dgm:pt modelId="{1BB6F48B-AB87-4D26-8BD8-957BE2E5FB35}" type="sibTrans" cxnId="{9BE76574-3308-4F33-BF2A-DDE02E15C387}">
      <dgm:prSet/>
      <dgm:spPr/>
      <dgm:t>
        <a:bodyPr/>
        <a:lstStyle/>
        <a:p>
          <a:endParaRPr lang="en-US" sz="2800" b="0">
            <a:solidFill>
              <a:schemeClr val="bg1"/>
            </a:solidFill>
          </a:endParaRPr>
        </a:p>
      </dgm:t>
    </dgm:pt>
    <dgm:pt modelId="{381B382F-8AB1-4F4D-86AF-781DFDF66AAC}" type="pres">
      <dgm:prSet presAssocID="{C978F733-8E4E-4671-9E0D-6376F14ED7F0}" presName="diagram" presStyleCnt="0">
        <dgm:presLayoutVars>
          <dgm:dir/>
          <dgm:resizeHandles val="exact"/>
        </dgm:presLayoutVars>
      </dgm:prSet>
      <dgm:spPr/>
    </dgm:pt>
    <dgm:pt modelId="{1F1B0320-173C-48D1-90A5-A6BA1F0B6EFE}" type="pres">
      <dgm:prSet presAssocID="{65B1EB00-54C7-49F3-BF7C-FE6F3BE277B8}" presName="node" presStyleLbl="node1" presStyleIdx="0" presStyleCnt="3">
        <dgm:presLayoutVars>
          <dgm:bulletEnabled val="1"/>
        </dgm:presLayoutVars>
      </dgm:prSet>
      <dgm:spPr/>
    </dgm:pt>
    <dgm:pt modelId="{21F20333-3845-4A28-A973-8EC271CB8BB1}" type="pres">
      <dgm:prSet presAssocID="{48F6ACF9-5188-44AD-91F5-59606454E210}" presName="sibTrans" presStyleCnt="0"/>
      <dgm:spPr/>
    </dgm:pt>
    <dgm:pt modelId="{D54FC1E5-2757-4BE8-9BFC-84FFD17341D2}" type="pres">
      <dgm:prSet presAssocID="{4CB5C161-FC27-4E79-ADBB-999A0D6224C8}" presName="node" presStyleLbl="node1" presStyleIdx="1" presStyleCnt="3">
        <dgm:presLayoutVars>
          <dgm:bulletEnabled val="1"/>
        </dgm:presLayoutVars>
      </dgm:prSet>
      <dgm:spPr/>
    </dgm:pt>
    <dgm:pt modelId="{5746DB4F-853D-487E-BA30-9EDD87F769EC}" type="pres">
      <dgm:prSet presAssocID="{FC6112D7-A418-42FC-B72E-6B46FC93F594}" presName="sibTrans" presStyleCnt="0"/>
      <dgm:spPr/>
    </dgm:pt>
    <dgm:pt modelId="{3D7E7F00-D406-4546-B7AC-8BD12816619F}" type="pres">
      <dgm:prSet presAssocID="{51FA1D35-B1A6-4677-A29A-BC414108BC4F}" presName="node" presStyleLbl="node1" presStyleIdx="2" presStyleCnt="3">
        <dgm:presLayoutVars>
          <dgm:bulletEnabled val="1"/>
        </dgm:presLayoutVars>
      </dgm:prSet>
      <dgm:spPr/>
    </dgm:pt>
  </dgm:ptLst>
  <dgm:cxnLst>
    <dgm:cxn modelId="{27E36D0B-280D-40F2-9FB0-8B6875FCF4DB}" type="presOf" srcId="{4CB5C161-FC27-4E79-ADBB-999A0D6224C8}" destId="{D54FC1E5-2757-4BE8-9BFC-84FFD17341D2}" srcOrd="0" destOrd="0" presId="urn:microsoft.com/office/officeart/2005/8/layout/default"/>
    <dgm:cxn modelId="{5750EE69-76E6-44DD-8EF1-4EC177ECD3C0}" type="presOf" srcId="{65B1EB00-54C7-49F3-BF7C-FE6F3BE277B8}" destId="{1F1B0320-173C-48D1-90A5-A6BA1F0B6EFE}" srcOrd="0" destOrd="0" presId="urn:microsoft.com/office/officeart/2005/8/layout/default"/>
    <dgm:cxn modelId="{9BE76574-3308-4F33-BF2A-DDE02E15C387}" srcId="{C978F733-8E4E-4671-9E0D-6376F14ED7F0}" destId="{51FA1D35-B1A6-4677-A29A-BC414108BC4F}" srcOrd="2" destOrd="0" parTransId="{3332FE08-7D17-4E02-AAD8-07B0F378A601}" sibTransId="{1BB6F48B-AB87-4D26-8BD8-957BE2E5FB35}"/>
    <dgm:cxn modelId="{DED53E83-44BF-49F5-8074-BE3F89E861A4}" srcId="{C978F733-8E4E-4671-9E0D-6376F14ED7F0}" destId="{65B1EB00-54C7-49F3-BF7C-FE6F3BE277B8}" srcOrd="0" destOrd="0" parTransId="{3F835FBB-A111-43BE-ACE6-FDEE3913D638}" sibTransId="{48F6ACF9-5188-44AD-91F5-59606454E210}"/>
    <dgm:cxn modelId="{7BBB5787-64FB-4C0F-B5B2-3A00AE6415FB}" type="presOf" srcId="{C978F733-8E4E-4671-9E0D-6376F14ED7F0}" destId="{381B382F-8AB1-4F4D-86AF-781DFDF66AAC}" srcOrd="0" destOrd="0" presId="urn:microsoft.com/office/officeart/2005/8/layout/default"/>
    <dgm:cxn modelId="{418BFB8A-3C32-450D-B2DB-436ABDE1319C}" srcId="{C978F733-8E4E-4671-9E0D-6376F14ED7F0}" destId="{4CB5C161-FC27-4E79-ADBB-999A0D6224C8}" srcOrd="1" destOrd="0" parTransId="{895E15BF-33D5-4E41-A998-3BC9DB64362D}" sibTransId="{FC6112D7-A418-42FC-B72E-6B46FC93F594}"/>
    <dgm:cxn modelId="{B907A2DA-ACBB-4D97-8753-A481BDA8C018}" type="presOf" srcId="{51FA1D35-B1A6-4677-A29A-BC414108BC4F}" destId="{3D7E7F00-D406-4546-B7AC-8BD12816619F}" srcOrd="0" destOrd="0" presId="urn:microsoft.com/office/officeart/2005/8/layout/default"/>
    <dgm:cxn modelId="{40DB767F-C3C2-4384-B9FC-BB705371676A}" type="presParOf" srcId="{381B382F-8AB1-4F4D-86AF-781DFDF66AAC}" destId="{1F1B0320-173C-48D1-90A5-A6BA1F0B6EFE}" srcOrd="0" destOrd="0" presId="urn:microsoft.com/office/officeart/2005/8/layout/default"/>
    <dgm:cxn modelId="{3555913C-2136-4136-AC4F-9B0B67CD159D}" type="presParOf" srcId="{381B382F-8AB1-4F4D-86AF-781DFDF66AAC}" destId="{21F20333-3845-4A28-A973-8EC271CB8BB1}" srcOrd="1" destOrd="0" presId="urn:microsoft.com/office/officeart/2005/8/layout/default"/>
    <dgm:cxn modelId="{1D3E0FC6-9590-4A16-8E26-700C9916FD36}" type="presParOf" srcId="{381B382F-8AB1-4F4D-86AF-781DFDF66AAC}" destId="{D54FC1E5-2757-4BE8-9BFC-84FFD17341D2}" srcOrd="2" destOrd="0" presId="urn:microsoft.com/office/officeart/2005/8/layout/default"/>
    <dgm:cxn modelId="{9F150D92-7E66-478B-A0F1-D6D119C80626}" type="presParOf" srcId="{381B382F-8AB1-4F4D-86AF-781DFDF66AAC}" destId="{5746DB4F-853D-487E-BA30-9EDD87F769EC}" srcOrd="3" destOrd="0" presId="urn:microsoft.com/office/officeart/2005/8/layout/default"/>
    <dgm:cxn modelId="{5DE005CD-B835-4694-B347-F7F1FF61F2D6}" type="presParOf" srcId="{381B382F-8AB1-4F4D-86AF-781DFDF66AAC}" destId="{3D7E7F00-D406-4546-B7AC-8BD12816619F}"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379B402D-916F-4EF2-AD86-387F745AD98D}"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EBBFB4D9-115E-4033-873F-588C102DC438}">
      <dgm:prSet phldrT="[Text]" custT="1"/>
      <dgm:spPr/>
      <dgm:t>
        <a:bodyPr/>
        <a:lstStyle/>
        <a:p>
          <a:pPr algn="l"/>
          <a:r>
            <a:rPr lang="en-US" sz="3200" dirty="0">
              <a:solidFill>
                <a:schemeClr val="bg1"/>
              </a:solidFill>
              <a:effectLst/>
              <a:latin typeface="+mn-lt"/>
              <a:ea typeface="+mn-ea"/>
              <a:cs typeface="+mn-cs"/>
            </a:rPr>
            <a:t>Establishes good communication skills</a:t>
          </a:r>
          <a:endParaRPr lang="en-US" sz="3200" dirty="0">
            <a:solidFill>
              <a:schemeClr val="bg1"/>
            </a:solidFill>
          </a:endParaRPr>
        </a:p>
      </dgm:t>
    </dgm:pt>
    <dgm:pt modelId="{4313AA5C-FF21-43D6-AE4E-A2AF0E1B91AF}" type="parTrans" cxnId="{3F0E64C2-66FD-4CFB-A257-E213CE291957}">
      <dgm:prSet/>
      <dgm:spPr/>
      <dgm:t>
        <a:bodyPr/>
        <a:lstStyle/>
        <a:p>
          <a:pPr algn="l"/>
          <a:endParaRPr lang="en-US" sz="3200">
            <a:solidFill>
              <a:schemeClr val="bg1"/>
            </a:solidFill>
          </a:endParaRPr>
        </a:p>
      </dgm:t>
    </dgm:pt>
    <dgm:pt modelId="{5F9F18F2-B888-4343-82FE-7B5E34ED709B}" type="sibTrans" cxnId="{3F0E64C2-66FD-4CFB-A257-E213CE291957}">
      <dgm:prSet custT="1"/>
      <dgm:spPr/>
      <dgm:t>
        <a:bodyPr/>
        <a:lstStyle/>
        <a:p>
          <a:pPr algn="l"/>
          <a:endParaRPr lang="en-US" sz="3200" dirty="0">
            <a:solidFill>
              <a:schemeClr val="bg1"/>
            </a:solidFill>
          </a:endParaRPr>
        </a:p>
      </dgm:t>
    </dgm:pt>
    <dgm:pt modelId="{3B4787DF-F5B8-47AE-9451-41ACC512BBE0}">
      <dgm:prSet phldrT="[Text]" custT="1"/>
      <dgm:spPr/>
      <dgm:t>
        <a:bodyPr/>
        <a:lstStyle/>
        <a:p>
          <a:pPr algn="l"/>
          <a:r>
            <a:rPr lang="en-US" sz="3200" dirty="0">
              <a:solidFill>
                <a:schemeClr val="bg1"/>
              </a:solidFill>
              <a:effectLst/>
              <a:latin typeface="+mn-lt"/>
              <a:ea typeface="+mn-ea"/>
              <a:cs typeface="+mn-cs"/>
            </a:rPr>
            <a:t>Identifies what client wants </a:t>
          </a:r>
          <a:endParaRPr lang="en-US" sz="3200" dirty="0">
            <a:solidFill>
              <a:schemeClr val="bg1"/>
            </a:solidFill>
          </a:endParaRPr>
        </a:p>
      </dgm:t>
    </dgm:pt>
    <dgm:pt modelId="{E3F183C2-75BE-42E8-A7C6-FA5A86116B55}" type="parTrans" cxnId="{CCA95450-45D6-48B4-85BA-6525A19DD1AC}">
      <dgm:prSet/>
      <dgm:spPr/>
      <dgm:t>
        <a:bodyPr/>
        <a:lstStyle/>
        <a:p>
          <a:pPr algn="l"/>
          <a:endParaRPr lang="en-US" sz="3200">
            <a:solidFill>
              <a:schemeClr val="bg1"/>
            </a:solidFill>
          </a:endParaRPr>
        </a:p>
      </dgm:t>
    </dgm:pt>
    <dgm:pt modelId="{8D61197D-F826-41F6-82E2-5389CFAB24A9}" type="sibTrans" cxnId="{CCA95450-45D6-48B4-85BA-6525A19DD1AC}">
      <dgm:prSet custT="1"/>
      <dgm:spPr/>
      <dgm:t>
        <a:bodyPr/>
        <a:lstStyle/>
        <a:p>
          <a:pPr algn="l"/>
          <a:endParaRPr lang="en-US" sz="3200" dirty="0">
            <a:solidFill>
              <a:schemeClr val="bg1"/>
            </a:solidFill>
          </a:endParaRPr>
        </a:p>
      </dgm:t>
    </dgm:pt>
    <dgm:pt modelId="{73E7EF16-C83D-4163-826B-D247AF449F1C}">
      <dgm:prSet phldrT="[Text]" custT="1"/>
      <dgm:spPr/>
      <dgm:t>
        <a:bodyPr/>
        <a:lstStyle/>
        <a:p>
          <a:pPr algn="l"/>
          <a:r>
            <a:rPr lang="en-US" sz="3200" dirty="0">
              <a:solidFill>
                <a:schemeClr val="bg1"/>
              </a:solidFill>
            </a:rPr>
            <a:t>Determines any recent problems </a:t>
          </a:r>
        </a:p>
      </dgm:t>
    </dgm:pt>
    <dgm:pt modelId="{A1F2A4E6-E671-4734-A165-9C6B82523A18}" type="parTrans" cxnId="{B0FE4D23-95F5-4438-9B28-464840DF803F}">
      <dgm:prSet/>
      <dgm:spPr/>
      <dgm:t>
        <a:bodyPr/>
        <a:lstStyle/>
        <a:p>
          <a:pPr algn="l"/>
          <a:endParaRPr lang="en-US" sz="3200">
            <a:solidFill>
              <a:schemeClr val="bg1"/>
            </a:solidFill>
          </a:endParaRPr>
        </a:p>
      </dgm:t>
    </dgm:pt>
    <dgm:pt modelId="{0246EC25-A2E0-4752-954E-03FFF64C9A52}" type="sibTrans" cxnId="{B0FE4D23-95F5-4438-9B28-464840DF803F}">
      <dgm:prSet/>
      <dgm:spPr/>
      <dgm:t>
        <a:bodyPr/>
        <a:lstStyle/>
        <a:p>
          <a:pPr algn="l"/>
          <a:endParaRPr lang="en-US" sz="3200">
            <a:solidFill>
              <a:schemeClr val="bg1"/>
            </a:solidFill>
          </a:endParaRPr>
        </a:p>
      </dgm:t>
    </dgm:pt>
    <dgm:pt modelId="{6D4AF903-9C65-4CDC-87B4-A8982F387E4D}" type="pres">
      <dgm:prSet presAssocID="{379B402D-916F-4EF2-AD86-387F745AD98D}" presName="outerComposite" presStyleCnt="0">
        <dgm:presLayoutVars>
          <dgm:chMax val="5"/>
          <dgm:dir/>
          <dgm:resizeHandles val="exact"/>
        </dgm:presLayoutVars>
      </dgm:prSet>
      <dgm:spPr/>
    </dgm:pt>
    <dgm:pt modelId="{5F3083F1-03CF-4209-966F-1DC8CEEE7924}" type="pres">
      <dgm:prSet presAssocID="{379B402D-916F-4EF2-AD86-387F745AD98D}" presName="dummyMaxCanvas" presStyleCnt="0">
        <dgm:presLayoutVars/>
      </dgm:prSet>
      <dgm:spPr/>
    </dgm:pt>
    <dgm:pt modelId="{4E410EE7-353A-4C54-A226-21F5458F7E04}" type="pres">
      <dgm:prSet presAssocID="{379B402D-916F-4EF2-AD86-387F745AD98D}" presName="ThreeNodes_1" presStyleLbl="node1" presStyleIdx="0" presStyleCnt="3" custLinFactNeighborX="218">
        <dgm:presLayoutVars>
          <dgm:bulletEnabled val="1"/>
        </dgm:presLayoutVars>
      </dgm:prSet>
      <dgm:spPr/>
    </dgm:pt>
    <dgm:pt modelId="{325A0E45-BC8A-4318-BC30-CF4199F85DC7}" type="pres">
      <dgm:prSet presAssocID="{379B402D-916F-4EF2-AD86-387F745AD98D}" presName="ThreeNodes_2" presStyleLbl="node1" presStyleIdx="1" presStyleCnt="3">
        <dgm:presLayoutVars>
          <dgm:bulletEnabled val="1"/>
        </dgm:presLayoutVars>
      </dgm:prSet>
      <dgm:spPr/>
    </dgm:pt>
    <dgm:pt modelId="{DAF3FD9D-C6F1-4AD4-8EFA-79E08E9CC46C}" type="pres">
      <dgm:prSet presAssocID="{379B402D-916F-4EF2-AD86-387F745AD98D}" presName="ThreeNodes_3" presStyleLbl="node1" presStyleIdx="2" presStyleCnt="3" custLinFactNeighborX="0" custLinFactNeighborY="2373">
        <dgm:presLayoutVars>
          <dgm:bulletEnabled val="1"/>
        </dgm:presLayoutVars>
      </dgm:prSet>
      <dgm:spPr/>
    </dgm:pt>
    <dgm:pt modelId="{1F53FA1F-83A3-4247-863E-9D63991976F8}" type="pres">
      <dgm:prSet presAssocID="{379B402D-916F-4EF2-AD86-387F745AD98D}" presName="ThreeConn_1-2" presStyleLbl="fgAccFollowNode1" presStyleIdx="0" presStyleCnt="2">
        <dgm:presLayoutVars>
          <dgm:bulletEnabled val="1"/>
        </dgm:presLayoutVars>
      </dgm:prSet>
      <dgm:spPr/>
    </dgm:pt>
    <dgm:pt modelId="{420909CE-3103-45C1-94F8-411615C60B16}" type="pres">
      <dgm:prSet presAssocID="{379B402D-916F-4EF2-AD86-387F745AD98D}" presName="ThreeConn_2-3" presStyleLbl="fgAccFollowNode1" presStyleIdx="1" presStyleCnt="2">
        <dgm:presLayoutVars>
          <dgm:bulletEnabled val="1"/>
        </dgm:presLayoutVars>
      </dgm:prSet>
      <dgm:spPr/>
    </dgm:pt>
    <dgm:pt modelId="{E2921022-ABF7-4737-AA47-29B7D70BE63B}" type="pres">
      <dgm:prSet presAssocID="{379B402D-916F-4EF2-AD86-387F745AD98D}" presName="ThreeNodes_1_text" presStyleLbl="node1" presStyleIdx="2" presStyleCnt="3">
        <dgm:presLayoutVars>
          <dgm:bulletEnabled val="1"/>
        </dgm:presLayoutVars>
      </dgm:prSet>
      <dgm:spPr/>
    </dgm:pt>
    <dgm:pt modelId="{8558D817-359E-4829-8783-3CE527FFC816}" type="pres">
      <dgm:prSet presAssocID="{379B402D-916F-4EF2-AD86-387F745AD98D}" presName="ThreeNodes_2_text" presStyleLbl="node1" presStyleIdx="2" presStyleCnt="3">
        <dgm:presLayoutVars>
          <dgm:bulletEnabled val="1"/>
        </dgm:presLayoutVars>
      </dgm:prSet>
      <dgm:spPr/>
    </dgm:pt>
    <dgm:pt modelId="{500DD2FA-C5D9-46A4-9231-5801C5A5BA9E}" type="pres">
      <dgm:prSet presAssocID="{379B402D-916F-4EF2-AD86-387F745AD98D}" presName="ThreeNodes_3_text" presStyleLbl="node1" presStyleIdx="2" presStyleCnt="3">
        <dgm:presLayoutVars>
          <dgm:bulletEnabled val="1"/>
        </dgm:presLayoutVars>
      </dgm:prSet>
      <dgm:spPr/>
    </dgm:pt>
  </dgm:ptLst>
  <dgm:cxnLst>
    <dgm:cxn modelId="{8B7D7116-A185-4641-8AC0-559ABFDE4044}" type="presOf" srcId="{379B402D-916F-4EF2-AD86-387F745AD98D}" destId="{6D4AF903-9C65-4CDC-87B4-A8982F387E4D}" srcOrd="0" destOrd="0" presId="urn:microsoft.com/office/officeart/2005/8/layout/vProcess5"/>
    <dgm:cxn modelId="{9FE68B17-6A39-4B75-A086-C30215168616}" type="presOf" srcId="{EBBFB4D9-115E-4033-873F-588C102DC438}" destId="{4E410EE7-353A-4C54-A226-21F5458F7E04}" srcOrd="0" destOrd="0" presId="urn:microsoft.com/office/officeart/2005/8/layout/vProcess5"/>
    <dgm:cxn modelId="{B0FE4D23-95F5-4438-9B28-464840DF803F}" srcId="{379B402D-916F-4EF2-AD86-387F745AD98D}" destId="{73E7EF16-C83D-4163-826B-D247AF449F1C}" srcOrd="2" destOrd="0" parTransId="{A1F2A4E6-E671-4734-A165-9C6B82523A18}" sibTransId="{0246EC25-A2E0-4752-954E-03FFF64C9A52}"/>
    <dgm:cxn modelId="{A417F642-5E43-48A4-B697-84C66E4CC704}" type="presOf" srcId="{73E7EF16-C83D-4163-826B-D247AF449F1C}" destId="{DAF3FD9D-C6F1-4AD4-8EFA-79E08E9CC46C}" srcOrd="0" destOrd="0" presId="urn:microsoft.com/office/officeart/2005/8/layout/vProcess5"/>
    <dgm:cxn modelId="{E973826E-5614-4AB7-8678-5F364831C2D8}" type="presOf" srcId="{EBBFB4D9-115E-4033-873F-588C102DC438}" destId="{E2921022-ABF7-4737-AA47-29B7D70BE63B}" srcOrd="1" destOrd="0" presId="urn:microsoft.com/office/officeart/2005/8/layout/vProcess5"/>
    <dgm:cxn modelId="{CCA95450-45D6-48B4-85BA-6525A19DD1AC}" srcId="{379B402D-916F-4EF2-AD86-387F745AD98D}" destId="{3B4787DF-F5B8-47AE-9451-41ACC512BBE0}" srcOrd="1" destOrd="0" parTransId="{E3F183C2-75BE-42E8-A7C6-FA5A86116B55}" sibTransId="{8D61197D-F826-41F6-82E2-5389CFAB24A9}"/>
    <dgm:cxn modelId="{C7CAAF57-CF8D-4E9D-8BBF-43F956B5C3A4}" type="presOf" srcId="{73E7EF16-C83D-4163-826B-D247AF449F1C}" destId="{500DD2FA-C5D9-46A4-9231-5801C5A5BA9E}" srcOrd="1" destOrd="0" presId="urn:microsoft.com/office/officeart/2005/8/layout/vProcess5"/>
    <dgm:cxn modelId="{F3A17180-D90E-4DD2-BF49-2AF10CC45BEB}" type="presOf" srcId="{5F9F18F2-B888-4343-82FE-7B5E34ED709B}" destId="{1F53FA1F-83A3-4247-863E-9D63991976F8}" srcOrd="0" destOrd="0" presId="urn:microsoft.com/office/officeart/2005/8/layout/vProcess5"/>
    <dgm:cxn modelId="{3F0E64C2-66FD-4CFB-A257-E213CE291957}" srcId="{379B402D-916F-4EF2-AD86-387F745AD98D}" destId="{EBBFB4D9-115E-4033-873F-588C102DC438}" srcOrd="0" destOrd="0" parTransId="{4313AA5C-FF21-43D6-AE4E-A2AF0E1B91AF}" sibTransId="{5F9F18F2-B888-4343-82FE-7B5E34ED709B}"/>
    <dgm:cxn modelId="{8F45DAD7-2A60-49D1-BD25-E7C064695352}" type="presOf" srcId="{3B4787DF-F5B8-47AE-9451-41ACC512BBE0}" destId="{8558D817-359E-4829-8783-3CE527FFC816}" srcOrd="1" destOrd="0" presId="urn:microsoft.com/office/officeart/2005/8/layout/vProcess5"/>
    <dgm:cxn modelId="{F038D5E6-FF6D-43AD-807B-948B336CD5F0}" type="presOf" srcId="{3B4787DF-F5B8-47AE-9451-41ACC512BBE0}" destId="{325A0E45-BC8A-4318-BC30-CF4199F85DC7}" srcOrd="0" destOrd="0" presId="urn:microsoft.com/office/officeart/2005/8/layout/vProcess5"/>
    <dgm:cxn modelId="{E7F8D3F0-93E1-4E37-8390-FFA43878A5AB}" type="presOf" srcId="{8D61197D-F826-41F6-82E2-5389CFAB24A9}" destId="{420909CE-3103-45C1-94F8-411615C60B16}" srcOrd="0" destOrd="0" presId="urn:microsoft.com/office/officeart/2005/8/layout/vProcess5"/>
    <dgm:cxn modelId="{8AEE63B1-5807-470F-A464-5F59092253A2}" type="presParOf" srcId="{6D4AF903-9C65-4CDC-87B4-A8982F387E4D}" destId="{5F3083F1-03CF-4209-966F-1DC8CEEE7924}" srcOrd="0" destOrd="0" presId="urn:microsoft.com/office/officeart/2005/8/layout/vProcess5"/>
    <dgm:cxn modelId="{46743E35-DEE7-4946-B6F9-5E22D7554307}" type="presParOf" srcId="{6D4AF903-9C65-4CDC-87B4-A8982F387E4D}" destId="{4E410EE7-353A-4C54-A226-21F5458F7E04}" srcOrd="1" destOrd="0" presId="urn:microsoft.com/office/officeart/2005/8/layout/vProcess5"/>
    <dgm:cxn modelId="{D97262F2-0ACF-4ADD-8B3A-A1E09908C974}" type="presParOf" srcId="{6D4AF903-9C65-4CDC-87B4-A8982F387E4D}" destId="{325A0E45-BC8A-4318-BC30-CF4199F85DC7}" srcOrd="2" destOrd="0" presId="urn:microsoft.com/office/officeart/2005/8/layout/vProcess5"/>
    <dgm:cxn modelId="{900FF0AD-E0AC-4991-835A-5A5E1BD94A8D}" type="presParOf" srcId="{6D4AF903-9C65-4CDC-87B4-A8982F387E4D}" destId="{DAF3FD9D-C6F1-4AD4-8EFA-79E08E9CC46C}" srcOrd="3" destOrd="0" presId="urn:microsoft.com/office/officeart/2005/8/layout/vProcess5"/>
    <dgm:cxn modelId="{0ABA6E14-E9EA-4086-8326-D51163B1052C}" type="presParOf" srcId="{6D4AF903-9C65-4CDC-87B4-A8982F387E4D}" destId="{1F53FA1F-83A3-4247-863E-9D63991976F8}" srcOrd="4" destOrd="0" presId="urn:microsoft.com/office/officeart/2005/8/layout/vProcess5"/>
    <dgm:cxn modelId="{3635DAE3-82A6-4E3F-9E77-CCDECCB85E4D}" type="presParOf" srcId="{6D4AF903-9C65-4CDC-87B4-A8982F387E4D}" destId="{420909CE-3103-45C1-94F8-411615C60B16}" srcOrd="5" destOrd="0" presId="urn:microsoft.com/office/officeart/2005/8/layout/vProcess5"/>
    <dgm:cxn modelId="{CE62DF99-6911-4616-8408-FD27C2E7F1B5}" type="presParOf" srcId="{6D4AF903-9C65-4CDC-87B4-A8982F387E4D}" destId="{E2921022-ABF7-4737-AA47-29B7D70BE63B}" srcOrd="6" destOrd="0" presId="urn:microsoft.com/office/officeart/2005/8/layout/vProcess5"/>
    <dgm:cxn modelId="{E1047AF3-6AC3-4066-A628-75180FA818A6}" type="presParOf" srcId="{6D4AF903-9C65-4CDC-87B4-A8982F387E4D}" destId="{8558D817-359E-4829-8783-3CE527FFC816}" srcOrd="7" destOrd="0" presId="urn:microsoft.com/office/officeart/2005/8/layout/vProcess5"/>
    <dgm:cxn modelId="{BD341E5D-1543-4931-B876-00659B05172F}" type="presParOf" srcId="{6D4AF903-9C65-4CDC-87B4-A8982F387E4D}" destId="{500DD2FA-C5D9-46A4-9231-5801C5A5BA9E}"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499484-9C87-454B-BEFC-B897AC8B5460}"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92211616-105E-4DEA-9B7E-5A38534952A1}">
      <dgm:prSet phldrT="[Text]" custT="1"/>
      <dgm:spPr/>
      <dgm:t>
        <a:bodyPr/>
        <a:lstStyle/>
        <a:p>
          <a:r>
            <a:rPr lang="en-US" sz="2800" dirty="0">
              <a:solidFill>
                <a:schemeClr val="bg1"/>
              </a:solidFill>
              <a:effectLst/>
              <a:latin typeface="+mn-lt"/>
              <a:ea typeface="+mn-ea"/>
              <a:cs typeface="+mn-cs"/>
            </a:rPr>
            <a:t>Determine life coaching purpose</a:t>
          </a:r>
          <a:endParaRPr lang="en-US" sz="2800" dirty="0">
            <a:solidFill>
              <a:schemeClr val="bg1"/>
            </a:solidFill>
          </a:endParaRPr>
        </a:p>
      </dgm:t>
    </dgm:pt>
    <dgm:pt modelId="{EA70F282-3593-4AA6-8F9D-95CAFB47509C}" type="parTrans" cxnId="{9DA6C280-1653-4235-9737-4FA3B878FFFA}">
      <dgm:prSet/>
      <dgm:spPr/>
      <dgm:t>
        <a:bodyPr/>
        <a:lstStyle/>
        <a:p>
          <a:endParaRPr lang="en-US" sz="2800">
            <a:solidFill>
              <a:schemeClr val="bg1"/>
            </a:solidFill>
          </a:endParaRPr>
        </a:p>
      </dgm:t>
    </dgm:pt>
    <dgm:pt modelId="{6E028EEB-1DCB-4AC0-BC9E-AA42AF393356}" type="sibTrans" cxnId="{9DA6C280-1653-4235-9737-4FA3B878FFFA}">
      <dgm:prSet/>
      <dgm:spPr/>
      <dgm:t>
        <a:bodyPr/>
        <a:lstStyle/>
        <a:p>
          <a:endParaRPr lang="en-US" sz="2800">
            <a:solidFill>
              <a:schemeClr val="bg1"/>
            </a:solidFill>
          </a:endParaRPr>
        </a:p>
      </dgm:t>
    </dgm:pt>
    <dgm:pt modelId="{AD0CA0D3-BE0A-4CBB-BC8F-1D1CB4A78CCB}">
      <dgm:prSet phldrT="[Text]" custT="1"/>
      <dgm:spPr/>
      <dgm:t>
        <a:bodyPr/>
        <a:lstStyle/>
        <a:p>
          <a:r>
            <a:rPr lang="en-US" sz="2800" dirty="0">
              <a:solidFill>
                <a:schemeClr val="bg1"/>
              </a:solidFill>
              <a:effectLst/>
              <a:latin typeface="+mn-lt"/>
              <a:ea typeface="+mn-ea"/>
              <a:cs typeface="+mn-cs"/>
            </a:rPr>
            <a:t>Know tools and techniques</a:t>
          </a:r>
          <a:endParaRPr lang="en-US" sz="2800" dirty="0">
            <a:solidFill>
              <a:schemeClr val="bg1"/>
            </a:solidFill>
          </a:endParaRPr>
        </a:p>
      </dgm:t>
    </dgm:pt>
    <dgm:pt modelId="{89C8D14F-B634-48AA-8322-C7EEAC9DBE1D}" type="parTrans" cxnId="{AA2EF600-2443-4C61-A7A3-9D67AD6D9FCF}">
      <dgm:prSet/>
      <dgm:spPr/>
      <dgm:t>
        <a:bodyPr/>
        <a:lstStyle/>
        <a:p>
          <a:endParaRPr lang="en-US" sz="2800">
            <a:solidFill>
              <a:schemeClr val="bg1"/>
            </a:solidFill>
          </a:endParaRPr>
        </a:p>
      </dgm:t>
    </dgm:pt>
    <dgm:pt modelId="{E05D64E3-A5D6-4562-809B-C53D1F41DF5D}" type="sibTrans" cxnId="{AA2EF600-2443-4C61-A7A3-9D67AD6D9FCF}">
      <dgm:prSet/>
      <dgm:spPr/>
      <dgm:t>
        <a:bodyPr/>
        <a:lstStyle/>
        <a:p>
          <a:endParaRPr lang="en-US" sz="2800">
            <a:solidFill>
              <a:schemeClr val="bg1"/>
            </a:solidFill>
          </a:endParaRPr>
        </a:p>
      </dgm:t>
    </dgm:pt>
    <dgm:pt modelId="{F1B1AE36-E348-4857-9A83-0FAC088B238E}">
      <dgm:prSet phldrT="[Text]" custT="1"/>
      <dgm:spPr/>
      <dgm:t>
        <a:bodyPr/>
        <a:lstStyle/>
        <a:p>
          <a:r>
            <a:rPr lang="en-US" sz="2800" dirty="0">
              <a:solidFill>
                <a:schemeClr val="bg1"/>
              </a:solidFill>
            </a:rPr>
            <a:t>Outline session</a:t>
          </a:r>
        </a:p>
      </dgm:t>
    </dgm:pt>
    <dgm:pt modelId="{C0A4D4CF-CD44-4C39-BD97-C13109A2B4F3}" type="parTrans" cxnId="{FACFCCE8-1AA0-4022-9EBF-7FA32A45EE15}">
      <dgm:prSet/>
      <dgm:spPr/>
      <dgm:t>
        <a:bodyPr/>
        <a:lstStyle/>
        <a:p>
          <a:endParaRPr lang="en-US" sz="2800">
            <a:solidFill>
              <a:schemeClr val="bg1"/>
            </a:solidFill>
          </a:endParaRPr>
        </a:p>
      </dgm:t>
    </dgm:pt>
    <dgm:pt modelId="{EEE04273-0878-4415-9CE6-CD2AFADD2B66}" type="sibTrans" cxnId="{FACFCCE8-1AA0-4022-9EBF-7FA32A45EE15}">
      <dgm:prSet/>
      <dgm:spPr/>
      <dgm:t>
        <a:bodyPr/>
        <a:lstStyle/>
        <a:p>
          <a:endParaRPr lang="en-US" sz="2800">
            <a:solidFill>
              <a:schemeClr val="bg1"/>
            </a:solidFill>
          </a:endParaRPr>
        </a:p>
      </dgm:t>
    </dgm:pt>
    <dgm:pt modelId="{46B62CF4-446E-4CDF-AEEF-68A40D2D875F}" type="pres">
      <dgm:prSet presAssocID="{00499484-9C87-454B-BEFC-B897AC8B5460}" presName="Name0" presStyleCnt="0">
        <dgm:presLayoutVars>
          <dgm:dir/>
          <dgm:resizeHandles val="exact"/>
        </dgm:presLayoutVars>
      </dgm:prSet>
      <dgm:spPr/>
    </dgm:pt>
    <dgm:pt modelId="{4C66F4B2-EA52-482F-9F49-A0B1000A19CA}" type="pres">
      <dgm:prSet presAssocID="{92211616-105E-4DEA-9B7E-5A38534952A1}" presName="node" presStyleLbl="node1" presStyleIdx="0" presStyleCnt="3">
        <dgm:presLayoutVars>
          <dgm:bulletEnabled val="1"/>
        </dgm:presLayoutVars>
      </dgm:prSet>
      <dgm:spPr/>
    </dgm:pt>
    <dgm:pt modelId="{072E82D0-997C-4E04-81A4-8684BEF9618A}" type="pres">
      <dgm:prSet presAssocID="{6E028EEB-1DCB-4AC0-BC9E-AA42AF393356}" presName="sibTrans" presStyleCnt="0"/>
      <dgm:spPr/>
    </dgm:pt>
    <dgm:pt modelId="{9ED92483-6750-42B9-85D6-60ADCA5CF551}" type="pres">
      <dgm:prSet presAssocID="{AD0CA0D3-BE0A-4CBB-BC8F-1D1CB4A78CCB}" presName="node" presStyleLbl="node1" presStyleIdx="1" presStyleCnt="3">
        <dgm:presLayoutVars>
          <dgm:bulletEnabled val="1"/>
        </dgm:presLayoutVars>
      </dgm:prSet>
      <dgm:spPr/>
    </dgm:pt>
    <dgm:pt modelId="{2A6E01F9-BA82-4CF1-834C-C73997EF7C3A}" type="pres">
      <dgm:prSet presAssocID="{E05D64E3-A5D6-4562-809B-C53D1F41DF5D}" presName="sibTrans" presStyleCnt="0"/>
      <dgm:spPr/>
    </dgm:pt>
    <dgm:pt modelId="{81E25804-1A4A-4A93-82D7-0BE245E3388F}" type="pres">
      <dgm:prSet presAssocID="{F1B1AE36-E348-4857-9A83-0FAC088B238E}" presName="node" presStyleLbl="node1" presStyleIdx="2" presStyleCnt="3" custLinFactNeighborX="513" custLinFactNeighborY="0">
        <dgm:presLayoutVars>
          <dgm:bulletEnabled val="1"/>
        </dgm:presLayoutVars>
      </dgm:prSet>
      <dgm:spPr/>
    </dgm:pt>
  </dgm:ptLst>
  <dgm:cxnLst>
    <dgm:cxn modelId="{AA2EF600-2443-4C61-A7A3-9D67AD6D9FCF}" srcId="{00499484-9C87-454B-BEFC-B897AC8B5460}" destId="{AD0CA0D3-BE0A-4CBB-BC8F-1D1CB4A78CCB}" srcOrd="1" destOrd="0" parTransId="{89C8D14F-B634-48AA-8322-C7EEAC9DBE1D}" sibTransId="{E05D64E3-A5D6-4562-809B-C53D1F41DF5D}"/>
    <dgm:cxn modelId="{83804F35-E6AD-4430-B914-59C26940CCBA}" type="presOf" srcId="{F1B1AE36-E348-4857-9A83-0FAC088B238E}" destId="{81E25804-1A4A-4A93-82D7-0BE245E3388F}" srcOrd="0" destOrd="0" presId="urn:microsoft.com/office/officeart/2005/8/layout/hList6"/>
    <dgm:cxn modelId="{105FF13E-B4B4-4EF1-AE8A-D482889EB77E}" type="presOf" srcId="{00499484-9C87-454B-BEFC-B897AC8B5460}" destId="{46B62CF4-446E-4CDF-AEEF-68A40D2D875F}" srcOrd="0" destOrd="0" presId="urn:microsoft.com/office/officeart/2005/8/layout/hList6"/>
    <dgm:cxn modelId="{9DA6C280-1653-4235-9737-4FA3B878FFFA}" srcId="{00499484-9C87-454B-BEFC-B897AC8B5460}" destId="{92211616-105E-4DEA-9B7E-5A38534952A1}" srcOrd="0" destOrd="0" parTransId="{EA70F282-3593-4AA6-8F9D-95CAFB47509C}" sibTransId="{6E028EEB-1DCB-4AC0-BC9E-AA42AF393356}"/>
    <dgm:cxn modelId="{4D38E2AB-7109-4577-A8FB-7A3662794657}" type="presOf" srcId="{AD0CA0D3-BE0A-4CBB-BC8F-1D1CB4A78CCB}" destId="{9ED92483-6750-42B9-85D6-60ADCA5CF551}" srcOrd="0" destOrd="0" presId="urn:microsoft.com/office/officeart/2005/8/layout/hList6"/>
    <dgm:cxn modelId="{FACFCCE8-1AA0-4022-9EBF-7FA32A45EE15}" srcId="{00499484-9C87-454B-BEFC-B897AC8B5460}" destId="{F1B1AE36-E348-4857-9A83-0FAC088B238E}" srcOrd="2" destOrd="0" parTransId="{C0A4D4CF-CD44-4C39-BD97-C13109A2B4F3}" sibTransId="{EEE04273-0878-4415-9CE6-CD2AFADD2B66}"/>
    <dgm:cxn modelId="{032007F2-CACA-47E5-9D43-4A8DEB6E9AAD}" type="presOf" srcId="{92211616-105E-4DEA-9B7E-5A38534952A1}" destId="{4C66F4B2-EA52-482F-9F49-A0B1000A19CA}" srcOrd="0" destOrd="0" presId="urn:microsoft.com/office/officeart/2005/8/layout/hList6"/>
    <dgm:cxn modelId="{2627C77C-9FDE-4812-8FDD-514DC77EC0B4}" type="presParOf" srcId="{46B62CF4-446E-4CDF-AEEF-68A40D2D875F}" destId="{4C66F4B2-EA52-482F-9F49-A0B1000A19CA}" srcOrd="0" destOrd="0" presId="urn:microsoft.com/office/officeart/2005/8/layout/hList6"/>
    <dgm:cxn modelId="{034F394B-BA30-4C91-BF44-912C63CA5013}" type="presParOf" srcId="{46B62CF4-446E-4CDF-AEEF-68A40D2D875F}" destId="{072E82D0-997C-4E04-81A4-8684BEF9618A}" srcOrd="1" destOrd="0" presId="urn:microsoft.com/office/officeart/2005/8/layout/hList6"/>
    <dgm:cxn modelId="{83D508A7-E929-4877-986F-4901B4C26FCA}" type="presParOf" srcId="{46B62CF4-446E-4CDF-AEEF-68A40D2D875F}" destId="{9ED92483-6750-42B9-85D6-60ADCA5CF551}" srcOrd="2" destOrd="0" presId="urn:microsoft.com/office/officeart/2005/8/layout/hList6"/>
    <dgm:cxn modelId="{5CF949D0-095B-46F9-9E66-9B383F54D298}" type="presParOf" srcId="{46B62CF4-446E-4CDF-AEEF-68A40D2D875F}" destId="{2A6E01F9-BA82-4CF1-834C-C73997EF7C3A}" srcOrd="3" destOrd="0" presId="urn:microsoft.com/office/officeart/2005/8/layout/hList6"/>
    <dgm:cxn modelId="{35247F1A-1E00-4868-8A17-C407BC3A2E7B}" type="presParOf" srcId="{46B62CF4-446E-4CDF-AEEF-68A40D2D875F}" destId="{81E25804-1A4A-4A93-82D7-0BE245E3388F}"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F44CB460-6CD3-4832-9BBA-D4D70F5D92A8}"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FEBFB26C-A520-4ABB-BA83-95FE8B2282ED}">
      <dgm:prSet phldrT="[Text]" custT="1"/>
      <dgm:spPr/>
      <dgm:t>
        <a:bodyPr/>
        <a:lstStyle/>
        <a:p>
          <a:pPr algn="l"/>
          <a:r>
            <a:rPr lang="en-US" sz="3200" dirty="0">
              <a:solidFill>
                <a:schemeClr val="bg1"/>
              </a:solidFill>
              <a:effectLst/>
              <a:latin typeface="+mn-lt"/>
              <a:ea typeface="+mn-ea"/>
              <a:cs typeface="+mn-cs"/>
            </a:rPr>
            <a:t>Set short-term target</a:t>
          </a:r>
          <a:endParaRPr lang="en-US" sz="3200" dirty="0">
            <a:solidFill>
              <a:schemeClr val="bg1"/>
            </a:solidFill>
          </a:endParaRPr>
        </a:p>
      </dgm:t>
    </dgm:pt>
    <dgm:pt modelId="{43E4D7ED-89D3-45C7-854C-D6BD056D1F8B}" type="parTrans" cxnId="{96E3D39E-554E-4908-B9ED-01FE47D951DD}">
      <dgm:prSet/>
      <dgm:spPr/>
      <dgm:t>
        <a:bodyPr/>
        <a:lstStyle/>
        <a:p>
          <a:endParaRPr lang="en-US" sz="3200">
            <a:solidFill>
              <a:schemeClr val="bg1"/>
            </a:solidFill>
          </a:endParaRPr>
        </a:p>
      </dgm:t>
    </dgm:pt>
    <dgm:pt modelId="{64BFC053-5D3D-48D8-9078-D3EDED92C71E}" type="sibTrans" cxnId="{96E3D39E-554E-4908-B9ED-01FE47D951DD}">
      <dgm:prSet/>
      <dgm:spPr/>
      <dgm:t>
        <a:bodyPr/>
        <a:lstStyle/>
        <a:p>
          <a:endParaRPr lang="en-US" sz="3200">
            <a:solidFill>
              <a:schemeClr val="bg1"/>
            </a:solidFill>
          </a:endParaRPr>
        </a:p>
      </dgm:t>
    </dgm:pt>
    <dgm:pt modelId="{C65AD770-5123-49BC-A1FA-8F64854EBC0F}">
      <dgm:prSet phldrT="[Text]" custT="1"/>
      <dgm:spPr/>
      <dgm:t>
        <a:bodyPr/>
        <a:lstStyle/>
        <a:p>
          <a:pPr algn="l"/>
          <a:r>
            <a:rPr lang="en-US" sz="3200" dirty="0">
              <a:solidFill>
                <a:schemeClr val="bg1"/>
              </a:solidFill>
              <a:effectLst/>
              <a:latin typeface="+mn-lt"/>
              <a:ea typeface="+mn-ea"/>
              <a:cs typeface="+mn-cs"/>
            </a:rPr>
            <a:t>Determine client long-term goal</a:t>
          </a:r>
          <a:endParaRPr lang="en-US" sz="3200" dirty="0">
            <a:solidFill>
              <a:schemeClr val="bg1"/>
            </a:solidFill>
          </a:endParaRPr>
        </a:p>
      </dgm:t>
    </dgm:pt>
    <dgm:pt modelId="{1DED466A-72A6-4226-9CE7-B0A26B133F33}" type="parTrans" cxnId="{97DEF4F5-CE2A-4081-99EF-ED783D1C9AD4}">
      <dgm:prSet/>
      <dgm:spPr/>
      <dgm:t>
        <a:bodyPr/>
        <a:lstStyle/>
        <a:p>
          <a:endParaRPr lang="en-US" sz="3200">
            <a:solidFill>
              <a:schemeClr val="bg1"/>
            </a:solidFill>
          </a:endParaRPr>
        </a:p>
      </dgm:t>
    </dgm:pt>
    <dgm:pt modelId="{AFE4C0EE-A1BF-4E05-9128-E9336309B938}" type="sibTrans" cxnId="{97DEF4F5-CE2A-4081-99EF-ED783D1C9AD4}">
      <dgm:prSet/>
      <dgm:spPr/>
      <dgm:t>
        <a:bodyPr/>
        <a:lstStyle/>
        <a:p>
          <a:endParaRPr lang="en-US" sz="3200">
            <a:solidFill>
              <a:schemeClr val="bg1"/>
            </a:solidFill>
          </a:endParaRPr>
        </a:p>
      </dgm:t>
    </dgm:pt>
    <dgm:pt modelId="{4231E81B-7567-4046-A947-D2E57B1A50FD}">
      <dgm:prSet phldrT="[Text]" custT="1"/>
      <dgm:spPr/>
      <dgm:t>
        <a:bodyPr/>
        <a:lstStyle/>
        <a:p>
          <a:pPr algn="l"/>
          <a:r>
            <a:rPr lang="en-US" sz="3200" dirty="0">
              <a:solidFill>
                <a:schemeClr val="bg1"/>
              </a:solidFill>
              <a:effectLst/>
              <a:latin typeface="+mn-lt"/>
              <a:ea typeface="+mn-ea"/>
              <a:cs typeface="+mn-cs"/>
            </a:rPr>
            <a:t>What steps needed to achieve goal</a:t>
          </a:r>
          <a:endParaRPr lang="en-US" sz="3200" dirty="0">
            <a:solidFill>
              <a:schemeClr val="bg1"/>
            </a:solidFill>
          </a:endParaRPr>
        </a:p>
      </dgm:t>
    </dgm:pt>
    <dgm:pt modelId="{1133FD44-DCC3-4112-B804-D0C635E72B76}" type="parTrans" cxnId="{C1C12CB8-9704-4BCC-932B-4DD61E634ECF}">
      <dgm:prSet/>
      <dgm:spPr/>
      <dgm:t>
        <a:bodyPr/>
        <a:lstStyle/>
        <a:p>
          <a:endParaRPr lang="en-US" sz="3200">
            <a:solidFill>
              <a:schemeClr val="bg1"/>
            </a:solidFill>
          </a:endParaRPr>
        </a:p>
      </dgm:t>
    </dgm:pt>
    <dgm:pt modelId="{2AF95B6A-A140-4736-BEC4-CB3E53410F80}" type="sibTrans" cxnId="{C1C12CB8-9704-4BCC-932B-4DD61E634ECF}">
      <dgm:prSet/>
      <dgm:spPr/>
      <dgm:t>
        <a:bodyPr/>
        <a:lstStyle/>
        <a:p>
          <a:endParaRPr lang="en-US" sz="3200">
            <a:solidFill>
              <a:schemeClr val="bg1"/>
            </a:solidFill>
          </a:endParaRPr>
        </a:p>
      </dgm:t>
    </dgm:pt>
    <dgm:pt modelId="{85529582-02AA-48AA-AF2C-312CED6C2ECF}" type="pres">
      <dgm:prSet presAssocID="{F44CB460-6CD3-4832-9BBA-D4D70F5D92A8}" presName="Name0" presStyleCnt="0">
        <dgm:presLayoutVars>
          <dgm:dir/>
          <dgm:animLvl val="lvl"/>
          <dgm:resizeHandles/>
        </dgm:presLayoutVars>
      </dgm:prSet>
      <dgm:spPr/>
    </dgm:pt>
    <dgm:pt modelId="{7F06DFEE-36C6-48FC-949D-14FB2A1A3A6A}" type="pres">
      <dgm:prSet presAssocID="{FEBFB26C-A520-4ABB-BA83-95FE8B2282ED}" presName="linNode" presStyleCnt="0"/>
      <dgm:spPr/>
    </dgm:pt>
    <dgm:pt modelId="{76F13B4B-B961-4775-8E5A-C95EDFE1AB6A}" type="pres">
      <dgm:prSet presAssocID="{FEBFB26C-A520-4ABB-BA83-95FE8B2282ED}" presName="parentShp" presStyleLbl="node1" presStyleIdx="0" presStyleCnt="3" custScaleX="285313" custLinFactX="-16874" custLinFactNeighborX="-100000" custLinFactNeighborY="-12908">
        <dgm:presLayoutVars>
          <dgm:bulletEnabled val="1"/>
        </dgm:presLayoutVars>
      </dgm:prSet>
      <dgm:spPr/>
    </dgm:pt>
    <dgm:pt modelId="{62056958-DA97-4509-B5AF-880E7690B2E8}" type="pres">
      <dgm:prSet presAssocID="{FEBFB26C-A520-4ABB-BA83-95FE8B2282ED}" presName="childShp" presStyleLbl="bgAccFollowNode1" presStyleIdx="0" presStyleCnt="3">
        <dgm:presLayoutVars>
          <dgm:bulletEnabled val="1"/>
        </dgm:presLayoutVars>
      </dgm:prSet>
      <dgm:spPr/>
    </dgm:pt>
    <dgm:pt modelId="{0FE9AE7D-5E69-44B2-9C99-428F2ADEB455}" type="pres">
      <dgm:prSet presAssocID="{64BFC053-5D3D-48D8-9078-D3EDED92C71E}" presName="spacing" presStyleCnt="0"/>
      <dgm:spPr/>
    </dgm:pt>
    <dgm:pt modelId="{A9BD56CB-E966-4275-906C-99F45A042EEA}" type="pres">
      <dgm:prSet presAssocID="{C65AD770-5123-49BC-A1FA-8F64854EBC0F}" presName="linNode" presStyleCnt="0"/>
      <dgm:spPr/>
    </dgm:pt>
    <dgm:pt modelId="{F9B2C76B-2A11-426E-B527-02E65E5F27A4}" type="pres">
      <dgm:prSet presAssocID="{C65AD770-5123-49BC-A1FA-8F64854EBC0F}" presName="parentShp" presStyleLbl="node1" presStyleIdx="1" presStyleCnt="3" custScaleX="285313">
        <dgm:presLayoutVars>
          <dgm:bulletEnabled val="1"/>
        </dgm:presLayoutVars>
      </dgm:prSet>
      <dgm:spPr/>
    </dgm:pt>
    <dgm:pt modelId="{DC1C0E93-98B4-4903-A8F0-571E37155A55}" type="pres">
      <dgm:prSet presAssocID="{C65AD770-5123-49BC-A1FA-8F64854EBC0F}" presName="childShp" presStyleLbl="bgAccFollowNode1" presStyleIdx="1" presStyleCnt="3">
        <dgm:presLayoutVars>
          <dgm:bulletEnabled val="1"/>
        </dgm:presLayoutVars>
      </dgm:prSet>
      <dgm:spPr/>
    </dgm:pt>
    <dgm:pt modelId="{AE377E77-42D9-4AA4-AA2C-CE45A63FE9FF}" type="pres">
      <dgm:prSet presAssocID="{AFE4C0EE-A1BF-4E05-9128-E9336309B938}" presName="spacing" presStyleCnt="0"/>
      <dgm:spPr/>
    </dgm:pt>
    <dgm:pt modelId="{C852CCF7-0F98-4F35-A716-CC1EC725717B}" type="pres">
      <dgm:prSet presAssocID="{4231E81B-7567-4046-A947-D2E57B1A50FD}" presName="linNode" presStyleCnt="0"/>
      <dgm:spPr/>
    </dgm:pt>
    <dgm:pt modelId="{DCE578B4-DD0C-4165-95FD-0BBEA4363591}" type="pres">
      <dgm:prSet presAssocID="{4231E81B-7567-4046-A947-D2E57B1A50FD}" presName="parentShp" presStyleLbl="node1" presStyleIdx="2" presStyleCnt="3" custScaleX="285313">
        <dgm:presLayoutVars>
          <dgm:bulletEnabled val="1"/>
        </dgm:presLayoutVars>
      </dgm:prSet>
      <dgm:spPr/>
    </dgm:pt>
    <dgm:pt modelId="{E2C7F6A1-42A3-4ED7-8C68-0DFDA9F17D31}" type="pres">
      <dgm:prSet presAssocID="{4231E81B-7567-4046-A947-D2E57B1A50FD}" presName="childShp" presStyleLbl="bgAccFollowNode1" presStyleIdx="2" presStyleCnt="3">
        <dgm:presLayoutVars>
          <dgm:bulletEnabled val="1"/>
        </dgm:presLayoutVars>
      </dgm:prSet>
      <dgm:spPr/>
    </dgm:pt>
  </dgm:ptLst>
  <dgm:cxnLst>
    <dgm:cxn modelId="{34CC3802-802F-401A-BFCF-856161A6EDA5}" type="presOf" srcId="{FEBFB26C-A520-4ABB-BA83-95FE8B2282ED}" destId="{76F13B4B-B961-4775-8E5A-C95EDFE1AB6A}" srcOrd="0" destOrd="0" presId="urn:microsoft.com/office/officeart/2005/8/layout/vList6"/>
    <dgm:cxn modelId="{F52B358C-E6BA-465A-B3E0-39D325694840}" type="presOf" srcId="{F44CB460-6CD3-4832-9BBA-D4D70F5D92A8}" destId="{85529582-02AA-48AA-AF2C-312CED6C2ECF}" srcOrd="0" destOrd="0" presId="urn:microsoft.com/office/officeart/2005/8/layout/vList6"/>
    <dgm:cxn modelId="{96E3D39E-554E-4908-B9ED-01FE47D951DD}" srcId="{F44CB460-6CD3-4832-9BBA-D4D70F5D92A8}" destId="{FEBFB26C-A520-4ABB-BA83-95FE8B2282ED}" srcOrd="0" destOrd="0" parTransId="{43E4D7ED-89D3-45C7-854C-D6BD056D1F8B}" sibTransId="{64BFC053-5D3D-48D8-9078-D3EDED92C71E}"/>
    <dgm:cxn modelId="{ECCCB3AB-524F-4247-A522-EC4113BEB00E}" type="presOf" srcId="{4231E81B-7567-4046-A947-D2E57B1A50FD}" destId="{DCE578B4-DD0C-4165-95FD-0BBEA4363591}" srcOrd="0" destOrd="0" presId="urn:microsoft.com/office/officeart/2005/8/layout/vList6"/>
    <dgm:cxn modelId="{CEE6A4B7-1577-48D7-9FB0-7E8475635081}" type="presOf" srcId="{C65AD770-5123-49BC-A1FA-8F64854EBC0F}" destId="{F9B2C76B-2A11-426E-B527-02E65E5F27A4}" srcOrd="0" destOrd="0" presId="urn:microsoft.com/office/officeart/2005/8/layout/vList6"/>
    <dgm:cxn modelId="{C1C12CB8-9704-4BCC-932B-4DD61E634ECF}" srcId="{F44CB460-6CD3-4832-9BBA-D4D70F5D92A8}" destId="{4231E81B-7567-4046-A947-D2E57B1A50FD}" srcOrd="2" destOrd="0" parTransId="{1133FD44-DCC3-4112-B804-D0C635E72B76}" sibTransId="{2AF95B6A-A140-4736-BEC4-CB3E53410F80}"/>
    <dgm:cxn modelId="{97DEF4F5-CE2A-4081-99EF-ED783D1C9AD4}" srcId="{F44CB460-6CD3-4832-9BBA-D4D70F5D92A8}" destId="{C65AD770-5123-49BC-A1FA-8F64854EBC0F}" srcOrd="1" destOrd="0" parTransId="{1DED466A-72A6-4226-9CE7-B0A26B133F33}" sibTransId="{AFE4C0EE-A1BF-4E05-9128-E9336309B938}"/>
    <dgm:cxn modelId="{FC60548C-B40A-432C-8098-41D418A473FF}" type="presParOf" srcId="{85529582-02AA-48AA-AF2C-312CED6C2ECF}" destId="{7F06DFEE-36C6-48FC-949D-14FB2A1A3A6A}" srcOrd="0" destOrd="0" presId="urn:microsoft.com/office/officeart/2005/8/layout/vList6"/>
    <dgm:cxn modelId="{C14F0AAD-3887-4FCB-A361-0ABD90C2D3E7}" type="presParOf" srcId="{7F06DFEE-36C6-48FC-949D-14FB2A1A3A6A}" destId="{76F13B4B-B961-4775-8E5A-C95EDFE1AB6A}" srcOrd="0" destOrd="0" presId="urn:microsoft.com/office/officeart/2005/8/layout/vList6"/>
    <dgm:cxn modelId="{98175535-D4B2-4F73-82AF-519DD341F015}" type="presParOf" srcId="{7F06DFEE-36C6-48FC-949D-14FB2A1A3A6A}" destId="{62056958-DA97-4509-B5AF-880E7690B2E8}" srcOrd="1" destOrd="0" presId="urn:microsoft.com/office/officeart/2005/8/layout/vList6"/>
    <dgm:cxn modelId="{F60F66C5-C642-4CD5-A20C-FC8D006EFA8C}" type="presParOf" srcId="{85529582-02AA-48AA-AF2C-312CED6C2ECF}" destId="{0FE9AE7D-5E69-44B2-9C99-428F2ADEB455}" srcOrd="1" destOrd="0" presId="urn:microsoft.com/office/officeart/2005/8/layout/vList6"/>
    <dgm:cxn modelId="{4FBDD7D6-F486-4458-81D6-518AB9E9E106}" type="presParOf" srcId="{85529582-02AA-48AA-AF2C-312CED6C2ECF}" destId="{A9BD56CB-E966-4275-906C-99F45A042EEA}" srcOrd="2" destOrd="0" presId="urn:microsoft.com/office/officeart/2005/8/layout/vList6"/>
    <dgm:cxn modelId="{49EF9863-8D10-4547-8DCB-B0F03D8A3AFA}" type="presParOf" srcId="{A9BD56CB-E966-4275-906C-99F45A042EEA}" destId="{F9B2C76B-2A11-426E-B527-02E65E5F27A4}" srcOrd="0" destOrd="0" presId="urn:microsoft.com/office/officeart/2005/8/layout/vList6"/>
    <dgm:cxn modelId="{5EEFE533-07FD-4088-BB5D-1E9F88760E3C}" type="presParOf" srcId="{A9BD56CB-E966-4275-906C-99F45A042EEA}" destId="{DC1C0E93-98B4-4903-A8F0-571E37155A55}" srcOrd="1" destOrd="0" presId="urn:microsoft.com/office/officeart/2005/8/layout/vList6"/>
    <dgm:cxn modelId="{D36AD117-85B3-4480-B78D-46627DD9FBB1}" type="presParOf" srcId="{85529582-02AA-48AA-AF2C-312CED6C2ECF}" destId="{AE377E77-42D9-4AA4-AA2C-CE45A63FE9FF}" srcOrd="3" destOrd="0" presId="urn:microsoft.com/office/officeart/2005/8/layout/vList6"/>
    <dgm:cxn modelId="{11975FD4-08F3-448D-A2B9-2B75FB7957A8}" type="presParOf" srcId="{85529582-02AA-48AA-AF2C-312CED6C2ECF}" destId="{C852CCF7-0F98-4F35-A716-CC1EC725717B}" srcOrd="4" destOrd="0" presId="urn:microsoft.com/office/officeart/2005/8/layout/vList6"/>
    <dgm:cxn modelId="{227338D0-22CF-420E-BBA2-73A87B7B158B}" type="presParOf" srcId="{C852CCF7-0F98-4F35-A716-CC1EC725717B}" destId="{DCE578B4-DD0C-4165-95FD-0BBEA4363591}" srcOrd="0" destOrd="0" presId="urn:microsoft.com/office/officeart/2005/8/layout/vList6"/>
    <dgm:cxn modelId="{441E1501-3221-4024-8AAB-2AFF52C96822}" type="presParOf" srcId="{C852CCF7-0F98-4F35-A716-CC1EC725717B}" destId="{E2C7F6A1-42A3-4ED7-8C68-0DFDA9F17D31}"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889E438E-AD28-427E-973E-3CE9DD53CDCC}" type="doc">
      <dgm:prSet loTypeId="urn:diagrams.loki3.com/VaryingWidthList+Icon" loCatId="list" qsTypeId="urn:microsoft.com/office/officeart/2005/8/quickstyle/simple1" qsCatId="simple" csTypeId="urn:microsoft.com/office/officeart/2005/8/colors/colorful1" csCatId="colorful" phldr="1"/>
      <dgm:spPr/>
    </dgm:pt>
    <dgm:pt modelId="{BCE100AA-896A-4A0A-A586-6BC44119A5C3}">
      <dgm:prSet phldrT="[Text]" custT="1"/>
      <dgm:spPr/>
      <dgm:t>
        <a:bodyPr/>
        <a:lstStyle/>
        <a:p>
          <a:r>
            <a:rPr lang="en-US" sz="3200" dirty="0">
              <a:solidFill>
                <a:schemeClr val="bg1"/>
              </a:solidFill>
              <a:effectLst/>
              <a:latin typeface="+mn-lt"/>
              <a:ea typeface="+mn-ea"/>
              <a:cs typeface="+mn-cs"/>
            </a:rPr>
            <a:t>Client wants to accomplish</a:t>
          </a:r>
          <a:endParaRPr lang="en-US" sz="3200" dirty="0">
            <a:solidFill>
              <a:schemeClr val="bg1"/>
            </a:solidFill>
          </a:endParaRPr>
        </a:p>
      </dgm:t>
    </dgm:pt>
    <dgm:pt modelId="{BF797C24-D388-49C9-A3B1-2B1F895CA973}" type="parTrans" cxnId="{22ED3D96-6A23-4964-BE69-BF4EFD463624}">
      <dgm:prSet/>
      <dgm:spPr/>
      <dgm:t>
        <a:bodyPr/>
        <a:lstStyle/>
        <a:p>
          <a:endParaRPr lang="en-US" sz="3200">
            <a:solidFill>
              <a:schemeClr val="bg1"/>
            </a:solidFill>
          </a:endParaRPr>
        </a:p>
      </dgm:t>
    </dgm:pt>
    <dgm:pt modelId="{536DBAE3-7AA5-4918-9ACE-5A4F5B75E60F}" type="sibTrans" cxnId="{22ED3D96-6A23-4964-BE69-BF4EFD463624}">
      <dgm:prSet/>
      <dgm:spPr/>
      <dgm:t>
        <a:bodyPr/>
        <a:lstStyle/>
        <a:p>
          <a:endParaRPr lang="en-US" sz="3200">
            <a:solidFill>
              <a:schemeClr val="bg1"/>
            </a:solidFill>
          </a:endParaRPr>
        </a:p>
      </dgm:t>
    </dgm:pt>
    <dgm:pt modelId="{AB8D8153-B92A-478D-955B-567FB4A715A4}">
      <dgm:prSet phldrT="[Text]" custT="1"/>
      <dgm:spPr/>
      <dgm:t>
        <a:bodyPr/>
        <a:lstStyle/>
        <a:p>
          <a:r>
            <a:rPr lang="en-US" sz="3200" dirty="0">
              <a:solidFill>
                <a:schemeClr val="bg1"/>
              </a:solidFill>
              <a:effectLst/>
              <a:latin typeface="+mn-lt"/>
              <a:ea typeface="+mn-ea"/>
              <a:cs typeface="+mn-cs"/>
            </a:rPr>
            <a:t>Challenges client expects to face </a:t>
          </a:r>
          <a:endParaRPr lang="en-US" sz="3200" dirty="0">
            <a:solidFill>
              <a:schemeClr val="bg1"/>
            </a:solidFill>
          </a:endParaRPr>
        </a:p>
      </dgm:t>
    </dgm:pt>
    <dgm:pt modelId="{D83723CF-C082-4220-9377-CDC9F22FF676}" type="parTrans" cxnId="{F4D727C0-D1FA-4DC0-A297-1FC95644656C}">
      <dgm:prSet/>
      <dgm:spPr/>
      <dgm:t>
        <a:bodyPr/>
        <a:lstStyle/>
        <a:p>
          <a:endParaRPr lang="en-US" sz="3200">
            <a:solidFill>
              <a:schemeClr val="bg1"/>
            </a:solidFill>
          </a:endParaRPr>
        </a:p>
      </dgm:t>
    </dgm:pt>
    <dgm:pt modelId="{625B6FC7-43F3-403B-91B9-C81B52F4B90D}" type="sibTrans" cxnId="{F4D727C0-D1FA-4DC0-A297-1FC95644656C}">
      <dgm:prSet/>
      <dgm:spPr/>
      <dgm:t>
        <a:bodyPr/>
        <a:lstStyle/>
        <a:p>
          <a:endParaRPr lang="en-US" sz="3200">
            <a:solidFill>
              <a:schemeClr val="bg1"/>
            </a:solidFill>
          </a:endParaRPr>
        </a:p>
      </dgm:t>
    </dgm:pt>
    <dgm:pt modelId="{F3609A0C-D8B1-405D-BB34-D32294A98AEC}">
      <dgm:prSet phldrT="[Text]" custT="1"/>
      <dgm:spPr/>
      <dgm:t>
        <a:bodyPr/>
        <a:lstStyle/>
        <a:p>
          <a:r>
            <a:rPr lang="en-US" sz="3200" dirty="0">
              <a:solidFill>
                <a:schemeClr val="bg1"/>
              </a:solidFill>
              <a:effectLst/>
              <a:latin typeface="+mn-lt"/>
              <a:ea typeface="+mn-ea"/>
              <a:cs typeface="+mn-cs"/>
            </a:rPr>
            <a:t>Timeline client will follow</a:t>
          </a:r>
          <a:endParaRPr lang="en-US" sz="3200" dirty="0">
            <a:solidFill>
              <a:schemeClr val="bg1"/>
            </a:solidFill>
          </a:endParaRPr>
        </a:p>
      </dgm:t>
    </dgm:pt>
    <dgm:pt modelId="{69A3ADE8-D706-44C1-88D1-345E56652A71}" type="parTrans" cxnId="{636A3E70-5A2F-4F17-9DEA-6C10DEED31C6}">
      <dgm:prSet/>
      <dgm:spPr/>
      <dgm:t>
        <a:bodyPr/>
        <a:lstStyle/>
        <a:p>
          <a:endParaRPr lang="en-US" sz="3200">
            <a:solidFill>
              <a:schemeClr val="bg1"/>
            </a:solidFill>
          </a:endParaRPr>
        </a:p>
      </dgm:t>
    </dgm:pt>
    <dgm:pt modelId="{FEDB91AC-8F84-4A2D-B423-3244E170A554}" type="sibTrans" cxnId="{636A3E70-5A2F-4F17-9DEA-6C10DEED31C6}">
      <dgm:prSet/>
      <dgm:spPr/>
      <dgm:t>
        <a:bodyPr/>
        <a:lstStyle/>
        <a:p>
          <a:endParaRPr lang="en-US" sz="3200">
            <a:solidFill>
              <a:schemeClr val="bg1"/>
            </a:solidFill>
          </a:endParaRPr>
        </a:p>
      </dgm:t>
    </dgm:pt>
    <dgm:pt modelId="{C5AB2D1B-607D-4C76-BD86-91292E4E7ECB}" type="pres">
      <dgm:prSet presAssocID="{889E438E-AD28-427E-973E-3CE9DD53CDCC}" presName="Name0" presStyleCnt="0">
        <dgm:presLayoutVars>
          <dgm:resizeHandles/>
        </dgm:presLayoutVars>
      </dgm:prSet>
      <dgm:spPr/>
    </dgm:pt>
    <dgm:pt modelId="{D717EA84-4859-44D8-A23F-0E7E88AD6182}" type="pres">
      <dgm:prSet presAssocID="{BCE100AA-896A-4A0A-A586-6BC44119A5C3}" presName="text" presStyleLbl="node1" presStyleIdx="0" presStyleCnt="3" custScaleX="599607">
        <dgm:presLayoutVars>
          <dgm:bulletEnabled val="1"/>
        </dgm:presLayoutVars>
      </dgm:prSet>
      <dgm:spPr/>
    </dgm:pt>
    <dgm:pt modelId="{3DCD477E-0626-4B06-BD60-AD417AF94FAA}" type="pres">
      <dgm:prSet presAssocID="{536DBAE3-7AA5-4918-9ACE-5A4F5B75E60F}" presName="space" presStyleCnt="0"/>
      <dgm:spPr/>
    </dgm:pt>
    <dgm:pt modelId="{6171E9F1-1FD5-4C6B-94BC-B7C14302F5D6}" type="pres">
      <dgm:prSet presAssocID="{AB8D8153-B92A-478D-955B-567FB4A715A4}" presName="text" presStyleLbl="node1" presStyleIdx="1" presStyleCnt="3" custScaleX="1143000">
        <dgm:presLayoutVars>
          <dgm:bulletEnabled val="1"/>
        </dgm:presLayoutVars>
      </dgm:prSet>
      <dgm:spPr/>
    </dgm:pt>
    <dgm:pt modelId="{4A246A05-F911-49A3-BF18-0512ECC06175}" type="pres">
      <dgm:prSet presAssocID="{625B6FC7-43F3-403B-91B9-C81B52F4B90D}" presName="space" presStyleCnt="0"/>
      <dgm:spPr/>
    </dgm:pt>
    <dgm:pt modelId="{97E4B269-8BF4-4079-BEC2-972AC3471AB7}" type="pres">
      <dgm:prSet presAssocID="{F3609A0C-D8B1-405D-BB34-D32294A98AEC}" presName="text" presStyleLbl="node1" presStyleIdx="2" presStyleCnt="3" custScaleX="537882" custLinFactY="9494" custLinFactNeighborX="-79686" custLinFactNeighborY="100000">
        <dgm:presLayoutVars>
          <dgm:bulletEnabled val="1"/>
        </dgm:presLayoutVars>
      </dgm:prSet>
      <dgm:spPr/>
    </dgm:pt>
  </dgm:ptLst>
  <dgm:cxnLst>
    <dgm:cxn modelId="{636A3E70-5A2F-4F17-9DEA-6C10DEED31C6}" srcId="{889E438E-AD28-427E-973E-3CE9DD53CDCC}" destId="{F3609A0C-D8B1-405D-BB34-D32294A98AEC}" srcOrd="2" destOrd="0" parTransId="{69A3ADE8-D706-44C1-88D1-345E56652A71}" sibTransId="{FEDB91AC-8F84-4A2D-B423-3244E170A554}"/>
    <dgm:cxn modelId="{22ED3D96-6A23-4964-BE69-BF4EFD463624}" srcId="{889E438E-AD28-427E-973E-3CE9DD53CDCC}" destId="{BCE100AA-896A-4A0A-A586-6BC44119A5C3}" srcOrd="0" destOrd="0" parTransId="{BF797C24-D388-49C9-A3B1-2B1F895CA973}" sibTransId="{536DBAE3-7AA5-4918-9ACE-5A4F5B75E60F}"/>
    <dgm:cxn modelId="{85B366B9-426A-4DCE-AB85-C20C78AE625D}" type="presOf" srcId="{AB8D8153-B92A-478D-955B-567FB4A715A4}" destId="{6171E9F1-1FD5-4C6B-94BC-B7C14302F5D6}" srcOrd="0" destOrd="0" presId="urn:diagrams.loki3.com/VaryingWidthList+Icon"/>
    <dgm:cxn modelId="{0C62DDBA-0A96-4B5A-9EAB-BC813387936E}" type="presOf" srcId="{BCE100AA-896A-4A0A-A586-6BC44119A5C3}" destId="{D717EA84-4859-44D8-A23F-0E7E88AD6182}" srcOrd="0" destOrd="0" presId="urn:diagrams.loki3.com/VaryingWidthList+Icon"/>
    <dgm:cxn modelId="{3F3173BD-52DB-4A11-9063-388BF02F7958}" type="presOf" srcId="{F3609A0C-D8B1-405D-BB34-D32294A98AEC}" destId="{97E4B269-8BF4-4079-BEC2-972AC3471AB7}" srcOrd="0" destOrd="0" presId="urn:diagrams.loki3.com/VaryingWidthList+Icon"/>
    <dgm:cxn modelId="{F4D727C0-D1FA-4DC0-A297-1FC95644656C}" srcId="{889E438E-AD28-427E-973E-3CE9DD53CDCC}" destId="{AB8D8153-B92A-478D-955B-567FB4A715A4}" srcOrd="1" destOrd="0" parTransId="{D83723CF-C082-4220-9377-CDC9F22FF676}" sibTransId="{625B6FC7-43F3-403B-91B9-C81B52F4B90D}"/>
    <dgm:cxn modelId="{6179FBE1-E460-4336-B6E0-6D6D0C02B717}" type="presOf" srcId="{889E438E-AD28-427E-973E-3CE9DD53CDCC}" destId="{C5AB2D1B-607D-4C76-BD86-91292E4E7ECB}" srcOrd="0" destOrd="0" presId="urn:diagrams.loki3.com/VaryingWidthList+Icon"/>
    <dgm:cxn modelId="{607B36C0-1B88-4691-8040-BCBCD8238BF5}" type="presParOf" srcId="{C5AB2D1B-607D-4C76-BD86-91292E4E7ECB}" destId="{D717EA84-4859-44D8-A23F-0E7E88AD6182}" srcOrd="0" destOrd="0" presId="urn:diagrams.loki3.com/VaryingWidthList+Icon"/>
    <dgm:cxn modelId="{E647C53E-0B52-4575-8162-6823D5F71EA6}" type="presParOf" srcId="{C5AB2D1B-607D-4C76-BD86-91292E4E7ECB}" destId="{3DCD477E-0626-4B06-BD60-AD417AF94FAA}" srcOrd="1" destOrd="0" presId="urn:diagrams.loki3.com/VaryingWidthList+Icon"/>
    <dgm:cxn modelId="{80DAEA8B-32F1-4A79-A24D-21DECC196249}" type="presParOf" srcId="{C5AB2D1B-607D-4C76-BD86-91292E4E7ECB}" destId="{6171E9F1-1FD5-4C6B-94BC-B7C14302F5D6}" srcOrd="2" destOrd="0" presId="urn:diagrams.loki3.com/VaryingWidthList+Icon"/>
    <dgm:cxn modelId="{9E8DE95A-4B2C-48D5-A9BB-B9ACAC67748B}" type="presParOf" srcId="{C5AB2D1B-607D-4C76-BD86-91292E4E7ECB}" destId="{4A246A05-F911-49A3-BF18-0512ECC06175}" srcOrd="3" destOrd="0" presId="urn:diagrams.loki3.com/VaryingWidthList+Icon"/>
    <dgm:cxn modelId="{2692C56A-6C76-47D1-BFDD-2C848D131872}" type="presParOf" srcId="{C5AB2D1B-607D-4C76-BD86-91292E4E7ECB}" destId="{97E4B269-8BF4-4079-BEC2-972AC3471AB7}"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354AFA17-BFAE-436C-9203-E59117485D04}">
      <dgm:prSet phldrT="[Text]" custT="1"/>
      <dgm:spPr/>
      <dgm:t>
        <a:bodyPr/>
        <a:lstStyle/>
        <a:p>
          <a:r>
            <a:rPr lang="en-US" sz="2400" dirty="0">
              <a:solidFill>
                <a:schemeClr val="bg1"/>
              </a:solidFill>
              <a:effectLst/>
              <a:latin typeface="+mn-lt"/>
              <a:ea typeface="+mn-ea"/>
              <a:cs typeface="+mn-cs"/>
            </a:rPr>
            <a:t>Jason recently started working with Fiona, who has been experiencing anxiety since she lost her job</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r>
            <a:rPr lang="en-US" sz="2400" dirty="0">
              <a:solidFill>
                <a:schemeClr val="bg1"/>
              </a:solidFill>
              <a:effectLst/>
              <a:latin typeface="+mn-lt"/>
              <a:ea typeface="+mn-ea"/>
              <a:cs typeface="+mn-cs"/>
            </a:rPr>
            <a:t>Jason instructs Fiona to create a potential action plan.</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r>
            <a:rPr lang="en-US" sz="2400" dirty="0">
              <a:solidFill>
                <a:schemeClr val="bg1"/>
              </a:solidFill>
              <a:effectLst/>
              <a:latin typeface="+mn-lt"/>
              <a:ea typeface="+mn-ea"/>
              <a:cs typeface="+mn-cs"/>
            </a:rPr>
            <a:t>He tells her to send it to him a few days before their session.</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r>
            <a:rPr lang="en-US" sz="2400" dirty="0">
              <a:solidFill>
                <a:schemeClr val="bg1"/>
              </a:solidFill>
              <a:effectLst/>
              <a:latin typeface="+mn-lt"/>
              <a:ea typeface="+mn-ea"/>
              <a:cs typeface="+mn-cs"/>
            </a:rPr>
            <a:t>Jason tells her they will create a timeline to help her stay on track.</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2">
            <a:hueOff val="0"/>
            <a:satOff val="0"/>
            <a:lumOff val="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3">
            <a:hueOff val="0"/>
            <a:satOff val="0"/>
            <a:lumOff val="0"/>
          </a:schemeClr>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4">
            <a:hueOff val="0"/>
            <a:satOff val="0"/>
            <a:lumOff val="0"/>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8BBED634-E5C5-4529-AD53-332C93B2FF20}" type="presOf" srcId="{CFF21C87-3E94-49B9-A2DB-69D4BD3747EC}" destId="{D2982C0A-1F65-4923-99BC-CFA63435FD48}" srcOrd="0" destOrd="0" presId="urn:microsoft.com/office/officeart/2008/layout/PictureAccentList"/>
    <dgm:cxn modelId="{496BD83B-3093-4EC5-BB33-4C6A6CA82ABE}" type="presOf" srcId="{3FAF1F68-0AE9-4A2A-9CFE-583B9359D0CA}" destId="{54796DA8-267B-4C6E-B615-157312E52E6F}" srcOrd="0" destOrd="0" presId="urn:microsoft.com/office/officeart/2008/layout/PictureAccentList"/>
    <dgm:cxn modelId="{75C9DF7B-E049-4594-B85B-2834C62D9967}" type="presOf" srcId="{354AFA17-BFAE-436C-9203-E59117485D04}" destId="{459D425F-8305-45F1-B5C0-3395FDE6B1C6}"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CD7A6795-BA98-40A3-8C72-15DEE2DF4798}" type="presOf" srcId="{181325FE-B485-4460-A2E5-76DC90EC1434}" destId="{A8C81E62-673C-47B8-BE83-FBDEF4F87162}"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F47BE0ED-86DA-410F-80FE-24C17BB9E0C4}" type="presOf" srcId="{BC0324F0-DACA-4C29-A6D2-82694E2FD70F}" destId="{BBED3512-8F77-4C85-8195-77FB7F2D2A65}"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E9D6A03B-FE90-4C8D-A0C0-89EBBC3711F7}" type="presParOf" srcId="{A8C81E62-673C-47B8-BE83-FBDEF4F87162}" destId="{AE2C6FF1-1FA7-4023-95AD-5DF16039A1D8}" srcOrd="0" destOrd="0" presId="urn:microsoft.com/office/officeart/2008/layout/PictureAccentList"/>
    <dgm:cxn modelId="{D6F3F6DF-0B05-4D70-8B10-602A728B8ACB}" type="presParOf" srcId="{AE2C6FF1-1FA7-4023-95AD-5DF16039A1D8}" destId="{10859436-170F-421A-AB99-366FCF9C09FB}" srcOrd="0" destOrd="0" presId="urn:microsoft.com/office/officeart/2008/layout/PictureAccentList"/>
    <dgm:cxn modelId="{3E6B36E6-536F-43F5-908A-B2BAB7907C21}" type="presParOf" srcId="{10859436-170F-421A-AB99-366FCF9C09FB}" destId="{459D425F-8305-45F1-B5C0-3395FDE6B1C6}" srcOrd="0" destOrd="0" presId="urn:microsoft.com/office/officeart/2008/layout/PictureAccentList"/>
    <dgm:cxn modelId="{F0237081-4FA5-40A4-8DFB-47A6C64793E5}" type="presParOf" srcId="{AE2C6FF1-1FA7-4023-95AD-5DF16039A1D8}" destId="{E05E1099-2072-4F20-90B1-EFE24F8E50F3}" srcOrd="1" destOrd="0" presId="urn:microsoft.com/office/officeart/2008/layout/PictureAccentList"/>
    <dgm:cxn modelId="{035F0FF4-DC51-4EE4-A116-AA5DF823726D}" type="presParOf" srcId="{E05E1099-2072-4F20-90B1-EFE24F8E50F3}" destId="{6C8544D0-54C9-4D6C-B8C3-71DF56E4417E}" srcOrd="0" destOrd="0" presId="urn:microsoft.com/office/officeart/2008/layout/PictureAccentList"/>
    <dgm:cxn modelId="{8F0E25E1-C581-4E33-B743-4B66A6FB34B1}" type="presParOf" srcId="{6C8544D0-54C9-4D6C-B8C3-71DF56E4417E}" destId="{F766F400-10AA-4985-9780-61220982860E}" srcOrd="0" destOrd="0" presId="urn:microsoft.com/office/officeart/2008/layout/PictureAccentList"/>
    <dgm:cxn modelId="{C681DD95-5AC7-4B2F-A8FB-85D4FAD91405}" type="presParOf" srcId="{6C8544D0-54C9-4D6C-B8C3-71DF56E4417E}" destId="{BBED3512-8F77-4C85-8195-77FB7F2D2A65}" srcOrd="1" destOrd="0" presId="urn:microsoft.com/office/officeart/2008/layout/PictureAccentList"/>
    <dgm:cxn modelId="{DBA9B529-03E9-4E05-ACDB-0C815CD608AB}" type="presParOf" srcId="{E05E1099-2072-4F20-90B1-EFE24F8E50F3}" destId="{144AF5E4-30FE-4EEB-AF3A-92BA565F6505}" srcOrd="1" destOrd="0" presId="urn:microsoft.com/office/officeart/2008/layout/PictureAccentList"/>
    <dgm:cxn modelId="{1CC84850-CBB5-4554-96AB-CF52923CA6FB}" type="presParOf" srcId="{144AF5E4-30FE-4EEB-AF3A-92BA565F6505}" destId="{45BBF6D2-BC6A-4AF9-AA7C-350AB2C7495D}" srcOrd="0" destOrd="0" presId="urn:microsoft.com/office/officeart/2008/layout/PictureAccentList"/>
    <dgm:cxn modelId="{A4575F41-FB8B-49B2-9A64-F30FA8305516}" type="presParOf" srcId="{144AF5E4-30FE-4EEB-AF3A-92BA565F6505}" destId="{54796DA8-267B-4C6E-B615-157312E52E6F}" srcOrd="1" destOrd="0" presId="urn:microsoft.com/office/officeart/2008/layout/PictureAccentList"/>
    <dgm:cxn modelId="{705FD240-DC16-41D0-9554-C6B3B054669A}" type="presParOf" srcId="{E05E1099-2072-4F20-90B1-EFE24F8E50F3}" destId="{699420FE-F41F-4C32-99FE-233B4B7919B9}" srcOrd="2" destOrd="0" presId="urn:microsoft.com/office/officeart/2008/layout/PictureAccentList"/>
    <dgm:cxn modelId="{037B63A7-1F79-4A3E-85EE-7B6679F2875E}" type="presParOf" srcId="{699420FE-F41F-4C32-99FE-233B4B7919B9}" destId="{E4B51F5A-5038-402B-9F58-0C2D81EF8CF8}" srcOrd="0" destOrd="0" presId="urn:microsoft.com/office/officeart/2008/layout/PictureAccentList"/>
    <dgm:cxn modelId="{9B5C384B-2D60-4E6E-9F7A-76698FCB2C08}"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B06A828C-3A30-47B7-BDF1-309C18B74F9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5CE99911-1778-4738-92B7-92C03B5B17F7}">
      <dgm:prSet phldrT="[Text]" custT="1"/>
      <dgm:spPr/>
      <dgm:t>
        <a:bodyPr/>
        <a:lstStyle/>
        <a:p>
          <a:r>
            <a:rPr lang="en-US" sz="3600" dirty="0">
              <a:solidFill>
                <a:schemeClr val="bg1"/>
              </a:solidFill>
              <a:effectLst/>
              <a:latin typeface="+mn-lt"/>
              <a:ea typeface="+mn-ea"/>
              <a:cs typeface="+mn-cs"/>
            </a:rPr>
            <a:t>Don’t do all of the talking</a:t>
          </a:r>
          <a:endParaRPr lang="en-US" sz="3600" dirty="0">
            <a:solidFill>
              <a:schemeClr val="bg1"/>
            </a:solidFill>
          </a:endParaRPr>
        </a:p>
      </dgm:t>
    </dgm:pt>
    <dgm:pt modelId="{4D0CA25D-44A5-4282-996B-D06AE8ABFCC3}" type="parTrans" cxnId="{66EC7AAB-7DF9-48DE-B0E3-D9D45A612B48}">
      <dgm:prSet/>
      <dgm:spPr/>
      <dgm:t>
        <a:bodyPr/>
        <a:lstStyle/>
        <a:p>
          <a:endParaRPr lang="en-US" sz="3600">
            <a:solidFill>
              <a:schemeClr val="bg1"/>
            </a:solidFill>
          </a:endParaRPr>
        </a:p>
      </dgm:t>
    </dgm:pt>
    <dgm:pt modelId="{9B6EFBB9-5025-4B2F-B5CD-1258B4171A2B}" type="sibTrans" cxnId="{66EC7AAB-7DF9-48DE-B0E3-D9D45A612B48}">
      <dgm:prSet/>
      <dgm:spPr/>
      <dgm:t>
        <a:bodyPr/>
        <a:lstStyle/>
        <a:p>
          <a:endParaRPr lang="en-US" sz="3600">
            <a:solidFill>
              <a:schemeClr val="bg1"/>
            </a:solidFill>
          </a:endParaRPr>
        </a:p>
      </dgm:t>
    </dgm:pt>
    <dgm:pt modelId="{75229983-1055-46D7-8D7E-503C7C559325}">
      <dgm:prSet phldrT="[Text]" custT="1"/>
      <dgm:spPr/>
      <dgm:t>
        <a:bodyPr/>
        <a:lstStyle/>
        <a:p>
          <a:r>
            <a:rPr lang="en-US" sz="3600" dirty="0">
              <a:solidFill>
                <a:schemeClr val="bg1"/>
              </a:solidFill>
              <a:effectLst/>
              <a:latin typeface="+mn-lt"/>
              <a:ea typeface="+mn-ea"/>
              <a:cs typeface="+mn-cs"/>
            </a:rPr>
            <a:t>Pace the conversation </a:t>
          </a:r>
        </a:p>
      </dgm:t>
    </dgm:pt>
    <dgm:pt modelId="{73663221-1194-4B46-9C48-9287223700D8}" type="parTrans" cxnId="{3BAFFD91-99A9-4FA1-984F-B85AB6828974}">
      <dgm:prSet/>
      <dgm:spPr/>
      <dgm:t>
        <a:bodyPr/>
        <a:lstStyle/>
        <a:p>
          <a:endParaRPr lang="en-US" sz="3600">
            <a:solidFill>
              <a:schemeClr val="bg1"/>
            </a:solidFill>
          </a:endParaRPr>
        </a:p>
      </dgm:t>
    </dgm:pt>
    <dgm:pt modelId="{D98CE20F-59D6-40B6-94F8-BDF67EB73951}" type="sibTrans" cxnId="{3BAFFD91-99A9-4FA1-984F-B85AB6828974}">
      <dgm:prSet/>
      <dgm:spPr/>
      <dgm:t>
        <a:bodyPr/>
        <a:lstStyle/>
        <a:p>
          <a:endParaRPr lang="en-US" sz="3600">
            <a:solidFill>
              <a:schemeClr val="bg1"/>
            </a:solidFill>
          </a:endParaRPr>
        </a:p>
      </dgm:t>
    </dgm:pt>
    <dgm:pt modelId="{74EE7AD4-0C19-4DA6-884F-403DB426E152}">
      <dgm:prSet phldrT="[Text]" custT="1"/>
      <dgm:spPr/>
      <dgm:t>
        <a:bodyPr/>
        <a:lstStyle/>
        <a:p>
          <a:r>
            <a:rPr lang="en-US" sz="3600" dirty="0">
              <a:solidFill>
                <a:schemeClr val="bg1"/>
              </a:solidFill>
              <a:effectLst/>
              <a:latin typeface="+mn-lt"/>
              <a:ea typeface="+mn-ea"/>
              <a:cs typeface="+mn-cs"/>
            </a:rPr>
            <a:t>Keep the client focused </a:t>
          </a:r>
          <a:endParaRPr lang="en-US" sz="3600" dirty="0">
            <a:solidFill>
              <a:schemeClr val="bg1"/>
            </a:solidFill>
          </a:endParaRPr>
        </a:p>
      </dgm:t>
    </dgm:pt>
    <dgm:pt modelId="{4713C828-F98D-4451-82C6-C9A6BEBAF80A}" type="parTrans" cxnId="{0F150215-667F-41B8-83B0-CF089CB62283}">
      <dgm:prSet/>
      <dgm:spPr/>
      <dgm:t>
        <a:bodyPr/>
        <a:lstStyle/>
        <a:p>
          <a:endParaRPr lang="en-US" sz="3600">
            <a:solidFill>
              <a:schemeClr val="bg1"/>
            </a:solidFill>
          </a:endParaRPr>
        </a:p>
      </dgm:t>
    </dgm:pt>
    <dgm:pt modelId="{DD381B45-4349-4447-8A20-7B7CE2E0CB32}" type="sibTrans" cxnId="{0F150215-667F-41B8-83B0-CF089CB62283}">
      <dgm:prSet/>
      <dgm:spPr/>
      <dgm:t>
        <a:bodyPr/>
        <a:lstStyle/>
        <a:p>
          <a:endParaRPr lang="en-US" sz="3600">
            <a:solidFill>
              <a:schemeClr val="bg1"/>
            </a:solidFill>
          </a:endParaRPr>
        </a:p>
      </dgm:t>
    </dgm:pt>
    <dgm:pt modelId="{769E8E59-7D02-4447-B966-226369039AEB}" type="pres">
      <dgm:prSet presAssocID="{B06A828C-3A30-47B7-BDF1-309C18B74F95}" presName="diagram" presStyleCnt="0">
        <dgm:presLayoutVars>
          <dgm:dir/>
          <dgm:resizeHandles val="exact"/>
        </dgm:presLayoutVars>
      </dgm:prSet>
      <dgm:spPr/>
    </dgm:pt>
    <dgm:pt modelId="{5D456016-4D9C-4A7E-9188-0815D9C9A29E}" type="pres">
      <dgm:prSet presAssocID="{5CE99911-1778-4738-92B7-92C03B5B17F7}" presName="node" presStyleLbl="node1" presStyleIdx="0" presStyleCnt="3">
        <dgm:presLayoutVars>
          <dgm:bulletEnabled val="1"/>
        </dgm:presLayoutVars>
      </dgm:prSet>
      <dgm:spPr/>
    </dgm:pt>
    <dgm:pt modelId="{C499A066-4592-4696-9028-A997FD680B7C}" type="pres">
      <dgm:prSet presAssocID="{9B6EFBB9-5025-4B2F-B5CD-1258B4171A2B}" presName="sibTrans" presStyleCnt="0"/>
      <dgm:spPr/>
    </dgm:pt>
    <dgm:pt modelId="{72A75ACC-3DA2-4904-9D6C-916B87C7D570}" type="pres">
      <dgm:prSet presAssocID="{75229983-1055-46D7-8D7E-503C7C559325}" presName="node" presStyleLbl="node1" presStyleIdx="1" presStyleCnt="3">
        <dgm:presLayoutVars>
          <dgm:bulletEnabled val="1"/>
        </dgm:presLayoutVars>
      </dgm:prSet>
      <dgm:spPr/>
    </dgm:pt>
    <dgm:pt modelId="{680098F2-1EAF-49E6-98A2-1DB841866C6B}" type="pres">
      <dgm:prSet presAssocID="{D98CE20F-59D6-40B6-94F8-BDF67EB73951}" presName="sibTrans" presStyleCnt="0"/>
      <dgm:spPr/>
    </dgm:pt>
    <dgm:pt modelId="{E099B393-CCCE-462F-956C-8F793E26D865}" type="pres">
      <dgm:prSet presAssocID="{74EE7AD4-0C19-4DA6-884F-403DB426E152}" presName="node" presStyleLbl="node1" presStyleIdx="2" presStyleCnt="3">
        <dgm:presLayoutVars>
          <dgm:bulletEnabled val="1"/>
        </dgm:presLayoutVars>
      </dgm:prSet>
      <dgm:spPr/>
    </dgm:pt>
  </dgm:ptLst>
  <dgm:cxnLst>
    <dgm:cxn modelId="{0F150215-667F-41B8-83B0-CF089CB62283}" srcId="{B06A828C-3A30-47B7-BDF1-309C18B74F95}" destId="{74EE7AD4-0C19-4DA6-884F-403DB426E152}" srcOrd="2" destOrd="0" parTransId="{4713C828-F98D-4451-82C6-C9A6BEBAF80A}" sibTransId="{DD381B45-4349-4447-8A20-7B7CE2E0CB32}"/>
    <dgm:cxn modelId="{DE51E92D-9C95-4D09-A81A-FEA9B95B4877}" type="presOf" srcId="{75229983-1055-46D7-8D7E-503C7C559325}" destId="{72A75ACC-3DA2-4904-9D6C-916B87C7D570}" srcOrd="0" destOrd="0" presId="urn:microsoft.com/office/officeart/2005/8/layout/default"/>
    <dgm:cxn modelId="{3BAFFD91-99A9-4FA1-984F-B85AB6828974}" srcId="{B06A828C-3A30-47B7-BDF1-309C18B74F95}" destId="{75229983-1055-46D7-8D7E-503C7C559325}" srcOrd="1" destOrd="0" parTransId="{73663221-1194-4B46-9C48-9287223700D8}" sibTransId="{D98CE20F-59D6-40B6-94F8-BDF67EB73951}"/>
    <dgm:cxn modelId="{9A137793-F585-479C-9854-67164A61EFDC}" type="presOf" srcId="{74EE7AD4-0C19-4DA6-884F-403DB426E152}" destId="{E099B393-CCCE-462F-956C-8F793E26D865}" srcOrd="0" destOrd="0" presId="urn:microsoft.com/office/officeart/2005/8/layout/default"/>
    <dgm:cxn modelId="{66EC7AAB-7DF9-48DE-B0E3-D9D45A612B48}" srcId="{B06A828C-3A30-47B7-BDF1-309C18B74F95}" destId="{5CE99911-1778-4738-92B7-92C03B5B17F7}" srcOrd="0" destOrd="0" parTransId="{4D0CA25D-44A5-4282-996B-D06AE8ABFCC3}" sibTransId="{9B6EFBB9-5025-4B2F-B5CD-1258B4171A2B}"/>
    <dgm:cxn modelId="{ADEFFBC5-5582-44BB-9454-CB730EAF810B}" type="presOf" srcId="{5CE99911-1778-4738-92B7-92C03B5B17F7}" destId="{5D456016-4D9C-4A7E-9188-0815D9C9A29E}" srcOrd="0" destOrd="0" presId="urn:microsoft.com/office/officeart/2005/8/layout/default"/>
    <dgm:cxn modelId="{4ECD29D5-E8AB-44CA-8D7C-CBD6F9FDCC98}" type="presOf" srcId="{B06A828C-3A30-47B7-BDF1-309C18B74F95}" destId="{769E8E59-7D02-4447-B966-226369039AEB}" srcOrd="0" destOrd="0" presId="urn:microsoft.com/office/officeart/2005/8/layout/default"/>
    <dgm:cxn modelId="{0D947BB4-FEC4-4A45-9E62-99006013DCBB}" type="presParOf" srcId="{769E8E59-7D02-4447-B966-226369039AEB}" destId="{5D456016-4D9C-4A7E-9188-0815D9C9A29E}" srcOrd="0" destOrd="0" presId="urn:microsoft.com/office/officeart/2005/8/layout/default"/>
    <dgm:cxn modelId="{D361DF8F-9F65-4CEB-A1DD-36A3B1E6FEA3}" type="presParOf" srcId="{769E8E59-7D02-4447-B966-226369039AEB}" destId="{C499A066-4592-4696-9028-A997FD680B7C}" srcOrd="1" destOrd="0" presId="urn:microsoft.com/office/officeart/2005/8/layout/default"/>
    <dgm:cxn modelId="{99D4DDFD-5C70-46EA-B862-6D18CB5B842D}" type="presParOf" srcId="{769E8E59-7D02-4447-B966-226369039AEB}" destId="{72A75ACC-3DA2-4904-9D6C-916B87C7D570}" srcOrd="2" destOrd="0" presId="urn:microsoft.com/office/officeart/2005/8/layout/default"/>
    <dgm:cxn modelId="{291DF3A4-96DD-4D23-A23D-0CCAFCFEFC06}" type="presParOf" srcId="{769E8E59-7D02-4447-B966-226369039AEB}" destId="{680098F2-1EAF-49E6-98A2-1DB841866C6B}" srcOrd="3" destOrd="0" presId="urn:microsoft.com/office/officeart/2005/8/layout/default"/>
    <dgm:cxn modelId="{0AF56B06-C7B1-453D-9164-F544AA0C31B0}" type="presParOf" srcId="{769E8E59-7D02-4447-B966-226369039AEB}" destId="{E099B393-CCCE-462F-956C-8F793E26D865}"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6FDE5A77-EC7E-4AD3-8407-3B842C10D33D}"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FEEEC504-C256-4717-815A-80962C097788}">
      <dgm:prSet phldrT="[Text]" custT="1"/>
      <dgm:spPr/>
      <dgm:t>
        <a:bodyPr/>
        <a:lstStyle/>
        <a:p>
          <a:pPr algn="ctr"/>
          <a:r>
            <a:rPr lang="en-US" sz="3200" dirty="0">
              <a:solidFill>
                <a:schemeClr val="bg1"/>
              </a:solidFill>
              <a:effectLst/>
              <a:latin typeface="+mn-lt"/>
              <a:ea typeface="+mn-ea"/>
              <a:cs typeface="+mn-cs"/>
            </a:rPr>
            <a:t>Not in one ear and out the other</a:t>
          </a:r>
          <a:endParaRPr lang="en-US" sz="3200" b="0" dirty="0">
            <a:solidFill>
              <a:schemeClr val="bg1"/>
            </a:solidFill>
          </a:endParaRPr>
        </a:p>
      </dgm:t>
    </dgm:pt>
    <dgm:pt modelId="{7D1E126E-97EC-49BF-B274-100EAE196CE5}" type="parTrans" cxnId="{DE2D8F18-324C-4AC9-986E-530581E768FC}">
      <dgm:prSet/>
      <dgm:spPr/>
      <dgm:t>
        <a:bodyPr/>
        <a:lstStyle/>
        <a:p>
          <a:endParaRPr lang="en-US" sz="3200" b="0">
            <a:solidFill>
              <a:schemeClr val="bg1"/>
            </a:solidFill>
          </a:endParaRPr>
        </a:p>
      </dgm:t>
    </dgm:pt>
    <dgm:pt modelId="{528F22A6-7A10-412F-8026-F9720E37CCDF}" type="sibTrans" cxnId="{DE2D8F18-324C-4AC9-986E-530581E768FC}">
      <dgm:prSet/>
      <dgm:spPr/>
      <dgm:t>
        <a:bodyPr/>
        <a:lstStyle/>
        <a:p>
          <a:endParaRPr lang="en-US" sz="3200" b="0">
            <a:solidFill>
              <a:schemeClr val="bg1"/>
            </a:solidFill>
          </a:endParaRPr>
        </a:p>
      </dgm:t>
    </dgm:pt>
    <dgm:pt modelId="{83EE8771-B2B6-4BC2-B72C-D7263769BEA6}">
      <dgm:prSet phldrT="[Text]" custT="1"/>
      <dgm:spPr/>
      <dgm:t>
        <a:bodyPr/>
        <a:lstStyle/>
        <a:p>
          <a:pPr algn="ctr"/>
          <a:r>
            <a:rPr lang="en-US" sz="3200" dirty="0">
              <a:solidFill>
                <a:schemeClr val="bg1"/>
              </a:solidFill>
              <a:effectLst/>
              <a:latin typeface="+mn-lt"/>
              <a:ea typeface="+mn-ea"/>
              <a:cs typeface="+mn-cs"/>
            </a:rPr>
            <a:t>Take in and register</a:t>
          </a:r>
          <a:endParaRPr lang="en-US" sz="3200" b="0" dirty="0">
            <a:solidFill>
              <a:schemeClr val="bg1"/>
            </a:solidFill>
          </a:endParaRPr>
        </a:p>
      </dgm:t>
    </dgm:pt>
    <dgm:pt modelId="{848DFBA9-E057-4627-AF1C-CD4F32661C02}" type="parTrans" cxnId="{05A603CE-93E0-4960-BEE0-759898EF84B3}">
      <dgm:prSet/>
      <dgm:spPr/>
      <dgm:t>
        <a:bodyPr/>
        <a:lstStyle/>
        <a:p>
          <a:endParaRPr lang="en-US" sz="3200" b="0">
            <a:solidFill>
              <a:schemeClr val="bg1"/>
            </a:solidFill>
          </a:endParaRPr>
        </a:p>
      </dgm:t>
    </dgm:pt>
    <dgm:pt modelId="{C9E55684-8A8B-4472-9E78-44974EC75696}" type="sibTrans" cxnId="{05A603CE-93E0-4960-BEE0-759898EF84B3}">
      <dgm:prSet/>
      <dgm:spPr/>
      <dgm:t>
        <a:bodyPr/>
        <a:lstStyle/>
        <a:p>
          <a:endParaRPr lang="en-US" sz="3200" b="0">
            <a:solidFill>
              <a:schemeClr val="bg1"/>
            </a:solidFill>
          </a:endParaRPr>
        </a:p>
      </dgm:t>
    </dgm:pt>
    <dgm:pt modelId="{90654A4A-1EA0-4D62-A43A-CCC606501FF0}">
      <dgm:prSet phldrT="[Text]" custT="1"/>
      <dgm:spPr/>
      <dgm:t>
        <a:bodyPr/>
        <a:lstStyle/>
        <a:p>
          <a:pPr algn="ctr"/>
          <a:r>
            <a:rPr lang="en-US" sz="3200" dirty="0">
              <a:solidFill>
                <a:schemeClr val="bg1"/>
              </a:solidFill>
              <a:effectLst/>
              <a:latin typeface="+mn-lt"/>
              <a:ea typeface="+mn-ea"/>
              <a:cs typeface="+mn-cs"/>
            </a:rPr>
            <a:t>Pace and steer the conversation</a:t>
          </a:r>
          <a:endParaRPr lang="en-US" sz="3200" b="0" dirty="0">
            <a:solidFill>
              <a:schemeClr val="bg1"/>
            </a:solidFill>
          </a:endParaRPr>
        </a:p>
      </dgm:t>
    </dgm:pt>
    <dgm:pt modelId="{676184AE-2CD9-45E4-AE6B-3BF252A1A287}" type="parTrans" cxnId="{4ACA013C-4F92-4517-BBBF-B7445DA00FE4}">
      <dgm:prSet/>
      <dgm:spPr/>
      <dgm:t>
        <a:bodyPr/>
        <a:lstStyle/>
        <a:p>
          <a:endParaRPr lang="en-US" sz="3200" b="0">
            <a:solidFill>
              <a:schemeClr val="bg1"/>
            </a:solidFill>
          </a:endParaRPr>
        </a:p>
      </dgm:t>
    </dgm:pt>
    <dgm:pt modelId="{5703F6F0-ADAE-4FE4-B918-F9DBDE5BA818}" type="sibTrans" cxnId="{4ACA013C-4F92-4517-BBBF-B7445DA00FE4}">
      <dgm:prSet/>
      <dgm:spPr/>
      <dgm:t>
        <a:bodyPr/>
        <a:lstStyle/>
        <a:p>
          <a:endParaRPr lang="en-US" sz="3200" b="0">
            <a:solidFill>
              <a:schemeClr val="bg1"/>
            </a:solidFill>
          </a:endParaRPr>
        </a:p>
      </dgm:t>
    </dgm:pt>
    <dgm:pt modelId="{21FDE3C8-EE67-4AC5-9DC6-C4E0984ECC74}" type="pres">
      <dgm:prSet presAssocID="{6FDE5A77-EC7E-4AD3-8407-3B842C10D33D}" presName="linear" presStyleCnt="0">
        <dgm:presLayoutVars>
          <dgm:dir/>
          <dgm:animLvl val="lvl"/>
          <dgm:resizeHandles val="exact"/>
        </dgm:presLayoutVars>
      </dgm:prSet>
      <dgm:spPr/>
    </dgm:pt>
    <dgm:pt modelId="{D3F89085-FD5B-4737-BCF6-1B174B947981}" type="pres">
      <dgm:prSet presAssocID="{FEEEC504-C256-4717-815A-80962C097788}" presName="parentLin" presStyleCnt="0"/>
      <dgm:spPr/>
    </dgm:pt>
    <dgm:pt modelId="{FBAEB78F-3B89-42CB-B8EA-DAB3A36DFB17}" type="pres">
      <dgm:prSet presAssocID="{FEEEC504-C256-4717-815A-80962C097788}" presName="parentLeftMargin" presStyleLbl="node1" presStyleIdx="0" presStyleCnt="3"/>
      <dgm:spPr/>
    </dgm:pt>
    <dgm:pt modelId="{29414F0E-B7CA-4ACE-BC56-14C19DA02FA3}" type="pres">
      <dgm:prSet presAssocID="{FEEEC504-C256-4717-815A-80962C097788}" presName="parentText" presStyleLbl="node1" presStyleIdx="0" presStyleCnt="3" custScaleX="131949" custLinFactNeighborX="-7407" custLinFactNeighborY="3465">
        <dgm:presLayoutVars>
          <dgm:chMax val="0"/>
          <dgm:bulletEnabled val="1"/>
        </dgm:presLayoutVars>
      </dgm:prSet>
      <dgm:spPr/>
    </dgm:pt>
    <dgm:pt modelId="{6D4F999C-002C-4575-84C0-F890BE4CA44B}" type="pres">
      <dgm:prSet presAssocID="{FEEEC504-C256-4717-815A-80962C097788}" presName="negativeSpace" presStyleCnt="0"/>
      <dgm:spPr/>
    </dgm:pt>
    <dgm:pt modelId="{3958D1A9-88B9-48A6-A4B9-AD99AF9F480E}" type="pres">
      <dgm:prSet presAssocID="{FEEEC504-C256-4717-815A-80962C097788}" presName="childText" presStyleLbl="conFgAcc1" presStyleIdx="0" presStyleCnt="3">
        <dgm:presLayoutVars>
          <dgm:bulletEnabled val="1"/>
        </dgm:presLayoutVars>
      </dgm:prSet>
      <dgm:spPr/>
    </dgm:pt>
    <dgm:pt modelId="{9C00AD93-F307-4357-B62C-491CA4B45320}" type="pres">
      <dgm:prSet presAssocID="{528F22A6-7A10-412F-8026-F9720E37CCDF}" presName="spaceBetweenRectangles" presStyleCnt="0"/>
      <dgm:spPr/>
    </dgm:pt>
    <dgm:pt modelId="{5B9D0B28-D1B0-4C22-B2A5-FE9C71D791DD}" type="pres">
      <dgm:prSet presAssocID="{83EE8771-B2B6-4BC2-B72C-D7263769BEA6}" presName="parentLin" presStyleCnt="0"/>
      <dgm:spPr/>
    </dgm:pt>
    <dgm:pt modelId="{69FA1514-43C9-4EAE-86AF-B94EE4DCF7C8}" type="pres">
      <dgm:prSet presAssocID="{83EE8771-B2B6-4BC2-B72C-D7263769BEA6}" presName="parentLeftMargin" presStyleLbl="node1" presStyleIdx="0" presStyleCnt="3"/>
      <dgm:spPr/>
    </dgm:pt>
    <dgm:pt modelId="{FBC746F3-514D-4775-80B2-55312C9AB6E1}" type="pres">
      <dgm:prSet presAssocID="{83EE8771-B2B6-4BC2-B72C-D7263769BEA6}" presName="parentText" presStyleLbl="node1" presStyleIdx="1" presStyleCnt="3" custScaleX="131817">
        <dgm:presLayoutVars>
          <dgm:chMax val="0"/>
          <dgm:bulletEnabled val="1"/>
        </dgm:presLayoutVars>
      </dgm:prSet>
      <dgm:spPr/>
    </dgm:pt>
    <dgm:pt modelId="{607E5439-434D-4FC8-8CAC-05DFF51D5CFA}" type="pres">
      <dgm:prSet presAssocID="{83EE8771-B2B6-4BC2-B72C-D7263769BEA6}" presName="negativeSpace" presStyleCnt="0"/>
      <dgm:spPr/>
    </dgm:pt>
    <dgm:pt modelId="{34123BEA-6305-4065-A7F2-66509090F1A8}" type="pres">
      <dgm:prSet presAssocID="{83EE8771-B2B6-4BC2-B72C-D7263769BEA6}" presName="childText" presStyleLbl="conFgAcc1" presStyleIdx="1" presStyleCnt="3">
        <dgm:presLayoutVars>
          <dgm:bulletEnabled val="1"/>
        </dgm:presLayoutVars>
      </dgm:prSet>
      <dgm:spPr/>
    </dgm:pt>
    <dgm:pt modelId="{931597A5-8BE0-4FD6-95E7-8E6BCF42882F}" type="pres">
      <dgm:prSet presAssocID="{C9E55684-8A8B-4472-9E78-44974EC75696}" presName="spaceBetweenRectangles" presStyleCnt="0"/>
      <dgm:spPr/>
    </dgm:pt>
    <dgm:pt modelId="{834E581D-23F1-4456-A94E-58BF7D254887}" type="pres">
      <dgm:prSet presAssocID="{90654A4A-1EA0-4D62-A43A-CCC606501FF0}" presName="parentLin" presStyleCnt="0"/>
      <dgm:spPr/>
    </dgm:pt>
    <dgm:pt modelId="{CDE76D03-EEAD-41F5-89B4-A5320EBD5EF5}" type="pres">
      <dgm:prSet presAssocID="{90654A4A-1EA0-4D62-A43A-CCC606501FF0}" presName="parentLeftMargin" presStyleLbl="node1" presStyleIdx="1" presStyleCnt="3"/>
      <dgm:spPr/>
    </dgm:pt>
    <dgm:pt modelId="{E1AAE614-EEED-4C20-B37B-4C477053B35C}" type="pres">
      <dgm:prSet presAssocID="{90654A4A-1EA0-4D62-A43A-CCC606501FF0}" presName="parentText" presStyleLbl="node1" presStyleIdx="2" presStyleCnt="3" custScaleX="131746">
        <dgm:presLayoutVars>
          <dgm:chMax val="0"/>
          <dgm:bulletEnabled val="1"/>
        </dgm:presLayoutVars>
      </dgm:prSet>
      <dgm:spPr/>
    </dgm:pt>
    <dgm:pt modelId="{35D8A340-178C-4365-9B4A-BBF8C949295D}" type="pres">
      <dgm:prSet presAssocID="{90654A4A-1EA0-4D62-A43A-CCC606501FF0}" presName="negativeSpace" presStyleCnt="0"/>
      <dgm:spPr/>
    </dgm:pt>
    <dgm:pt modelId="{D66B5ED7-1739-4C67-B46E-CC73B3A4CF97}" type="pres">
      <dgm:prSet presAssocID="{90654A4A-1EA0-4D62-A43A-CCC606501FF0}" presName="childText" presStyleLbl="conFgAcc1" presStyleIdx="2" presStyleCnt="3">
        <dgm:presLayoutVars>
          <dgm:bulletEnabled val="1"/>
        </dgm:presLayoutVars>
      </dgm:prSet>
      <dgm:spPr/>
    </dgm:pt>
  </dgm:ptLst>
  <dgm:cxnLst>
    <dgm:cxn modelId="{DE2D8F18-324C-4AC9-986E-530581E768FC}" srcId="{6FDE5A77-EC7E-4AD3-8407-3B842C10D33D}" destId="{FEEEC504-C256-4717-815A-80962C097788}" srcOrd="0" destOrd="0" parTransId="{7D1E126E-97EC-49BF-B274-100EAE196CE5}" sibTransId="{528F22A6-7A10-412F-8026-F9720E37CCDF}"/>
    <dgm:cxn modelId="{8CBD581C-0775-46EB-B1DA-9357B599AA9D}" type="presOf" srcId="{90654A4A-1EA0-4D62-A43A-CCC606501FF0}" destId="{E1AAE614-EEED-4C20-B37B-4C477053B35C}" srcOrd="1" destOrd="0" presId="urn:microsoft.com/office/officeart/2005/8/layout/list1"/>
    <dgm:cxn modelId="{E0A2F027-46AD-42FF-B760-C991937E7E06}" type="presOf" srcId="{90654A4A-1EA0-4D62-A43A-CCC606501FF0}" destId="{CDE76D03-EEAD-41F5-89B4-A5320EBD5EF5}" srcOrd="0" destOrd="0" presId="urn:microsoft.com/office/officeart/2005/8/layout/list1"/>
    <dgm:cxn modelId="{E7EDBD29-67E9-4F4C-8DA6-2C255CF3F814}" type="presOf" srcId="{FEEEC504-C256-4717-815A-80962C097788}" destId="{FBAEB78F-3B89-42CB-B8EA-DAB3A36DFB17}" srcOrd="0" destOrd="0" presId="urn:microsoft.com/office/officeart/2005/8/layout/list1"/>
    <dgm:cxn modelId="{4ACA013C-4F92-4517-BBBF-B7445DA00FE4}" srcId="{6FDE5A77-EC7E-4AD3-8407-3B842C10D33D}" destId="{90654A4A-1EA0-4D62-A43A-CCC606501FF0}" srcOrd="2" destOrd="0" parTransId="{676184AE-2CD9-45E4-AE6B-3BF252A1A287}" sibTransId="{5703F6F0-ADAE-4FE4-B918-F9DBDE5BA818}"/>
    <dgm:cxn modelId="{05A603CE-93E0-4960-BEE0-759898EF84B3}" srcId="{6FDE5A77-EC7E-4AD3-8407-3B842C10D33D}" destId="{83EE8771-B2B6-4BC2-B72C-D7263769BEA6}" srcOrd="1" destOrd="0" parTransId="{848DFBA9-E057-4627-AF1C-CD4F32661C02}" sibTransId="{C9E55684-8A8B-4472-9E78-44974EC75696}"/>
    <dgm:cxn modelId="{41ECF1D1-DBB5-49EF-BF1E-3FE1B88FDAF9}" type="presOf" srcId="{83EE8771-B2B6-4BC2-B72C-D7263769BEA6}" destId="{69FA1514-43C9-4EAE-86AF-B94EE4DCF7C8}" srcOrd="0" destOrd="0" presId="urn:microsoft.com/office/officeart/2005/8/layout/list1"/>
    <dgm:cxn modelId="{83B4B9D5-1E64-439D-A0D8-A5C8DB49DDB2}" type="presOf" srcId="{FEEEC504-C256-4717-815A-80962C097788}" destId="{29414F0E-B7CA-4ACE-BC56-14C19DA02FA3}" srcOrd="1" destOrd="0" presId="urn:microsoft.com/office/officeart/2005/8/layout/list1"/>
    <dgm:cxn modelId="{111B12F0-F336-49F6-8B70-A28ACAF9E8F0}" type="presOf" srcId="{6FDE5A77-EC7E-4AD3-8407-3B842C10D33D}" destId="{21FDE3C8-EE67-4AC5-9DC6-C4E0984ECC74}" srcOrd="0" destOrd="0" presId="urn:microsoft.com/office/officeart/2005/8/layout/list1"/>
    <dgm:cxn modelId="{2B8DB8FE-4329-40CF-9344-680AEA46BAF1}" type="presOf" srcId="{83EE8771-B2B6-4BC2-B72C-D7263769BEA6}" destId="{FBC746F3-514D-4775-80B2-55312C9AB6E1}" srcOrd="1" destOrd="0" presId="urn:microsoft.com/office/officeart/2005/8/layout/list1"/>
    <dgm:cxn modelId="{947977D0-8C4F-4C9F-B716-DFBB997FC74F}" type="presParOf" srcId="{21FDE3C8-EE67-4AC5-9DC6-C4E0984ECC74}" destId="{D3F89085-FD5B-4737-BCF6-1B174B947981}" srcOrd="0" destOrd="0" presId="urn:microsoft.com/office/officeart/2005/8/layout/list1"/>
    <dgm:cxn modelId="{E467E211-7072-410C-A370-F161E17B6505}" type="presParOf" srcId="{D3F89085-FD5B-4737-BCF6-1B174B947981}" destId="{FBAEB78F-3B89-42CB-B8EA-DAB3A36DFB17}" srcOrd="0" destOrd="0" presId="urn:microsoft.com/office/officeart/2005/8/layout/list1"/>
    <dgm:cxn modelId="{1FB796CE-75D6-4D79-BED4-4CF00E5B6C32}" type="presParOf" srcId="{D3F89085-FD5B-4737-BCF6-1B174B947981}" destId="{29414F0E-B7CA-4ACE-BC56-14C19DA02FA3}" srcOrd="1" destOrd="0" presId="urn:microsoft.com/office/officeart/2005/8/layout/list1"/>
    <dgm:cxn modelId="{95EC4C55-4F89-45A5-B398-765908E4FF4D}" type="presParOf" srcId="{21FDE3C8-EE67-4AC5-9DC6-C4E0984ECC74}" destId="{6D4F999C-002C-4575-84C0-F890BE4CA44B}" srcOrd="1" destOrd="0" presId="urn:microsoft.com/office/officeart/2005/8/layout/list1"/>
    <dgm:cxn modelId="{83C31D1A-D71F-4DEE-ABA2-754D734A4825}" type="presParOf" srcId="{21FDE3C8-EE67-4AC5-9DC6-C4E0984ECC74}" destId="{3958D1A9-88B9-48A6-A4B9-AD99AF9F480E}" srcOrd="2" destOrd="0" presId="urn:microsoft.com/office/officeart/2005/8/layout/list1"/>
    <dgm:cxn modelId="{B87661FF-6289-405E-A1D4-5589DEDB779F}" type="presParOf" srcId="{21FDE3C8-EE67-4AC5-9DC6-C4E0984ECC74}" destId="{9C00AD93-F307-4357-B62C-491CA4B45320}" srcOrd="3" destOrd="0" presId="urn:microsoft.com/office/officeart/2005/8/layout/list1"/>
    <dgm:cxn modelId="{D9CAFFD2-DE22-4F8C-AF2F-B9E846254C09}" type="presParOf" srcId="{21FDE3C8-EE67-4AC5-9DC6-C4E0984ECC74}" destId="{5B9D0B28-D1B0-4C22-B2A5-FE9C71D791DD}" srcOrd="4" destOrd="0" presId="urn:microsoft.com/office/officeart/2005/8/layout/list1"/>
    <dgm:cxn modelId="{3B10E881-1CBD-405D-BD4A-6CB5524C6103}" type="presParOf" srcId="{5B9D0B28-D1B0-4C22-B2A5-FE9C71D791DD}" destId="{69FA1514-43C9-4EAE-86AF-B94EE4DCF7C8}" srcOrd="0" destOrd="0" presId="urn:microsoft.com/office/officeart/2005/8/layout/list1"/>
    <dgm:cxn modelId="{D92DCB69-CD3F-466F-9569-0C5F8C4DDCD1}" type="presParOf" srcId="{5B9D0B28-D1B0-4C22-B2A5-FE9C71D791DD}" destId="{FBC746F3-514D-4775-80B2-55312C9AB6E1}" srcOrd="1" destOrd="0" presId="urn:microsoft.com/office/officeart/2005/8/layout/list1"/>
    <dgm:cxn modelId="{12A85F11-EB7F-4834-9319-A0BE9F714133}" type="presParOf" srcId="{21FDE3C8-EE67-4AC5-9DC6-C4E0984ECC74}" destId="{607E5439-434D-4FC8-8CAC-05DFF51D5CFA}" srcOrd="5" destOrd="0" presId="urn:microsoft.com/office/officeart/2005/8/layout/list1"/>
    <dgm:cxn modelId="{8D790F31-8791-4848-BEBA-36FA4BFE5729}" type="presParOf" srcId="{21FDE3C8-EE67-4AC5-9DC6-C4E0984ECC74}" destId="{34123BEA-6305-4065-A7F2-66509090F1A8}" srcOrd="6" destOrd="0" presId="urn:microsoft.com/office/officeart/2005/8/layout/list1"/>
    <dgm:cxn modelId="{44339145-3B4D-47D8-B372-FDD4D4540E8F}" type="presParOf" srcId="{21FDE3C8-EE67-4AC5-9DC6-C4E0984ECC74}" destId="{931597A5-8BE0-4FD6-95E7-8E6BCF42882F}" srcOrd="7" destOrd="0" presId="urn:microsoft.com/office/officeart/2005/8/layout/list1"/>
    <dgm:cxn modelId="{5A903334-73B8-4071-AF25-6B0AF1900499}" type="presParOf" srcId="{21FDE3C8-EE67-4AC5-9DC6-C4E0984ECC74}" destId="{834E581D-23F1-4456-A94E-58BF7D254887}" srcOrd="8" destOrd="0" presId="urn:microsoft.com/office/officeart/2005/8/layout/list1"/>
    <dgm:cxn modelId="{1498385B-68CB-43B3-AA31-F3AC03BB6B5D}" type="presParOf" srcId="{834E581D-23F1-4456-A94E-58BF7D254887}" destId="{CDE76D03-EEAD-41F5-89B4-A5320EBD5EF5}" srcOrd="0" destOrd="0" presId="urn:microsoft.com/office/officeart/2005/8/layout/list1"/>
    <dgm:cxn modelId="{CD6E4046-C500-4B85-8CD0-14496819B460}" type="presParOf" srcId="{834E581D-23F1-4456-A94E-58BF7D254887}" destId="{E1AAE614-EEED-4C20-B37B-4C477053B35C}" srcOrd="1" destOrd="0" presId="urn:microsoft.com/office/officeart/2005/8/layout/list1"/>
    <dgm:cxn modelId="{1CFCF813-013D-4E4D-AD93-F62181AC75FF}" type="presParOf" srcId="{21FDE3C8-EE67-4AC5-9DC6-C4E0984ECC74}" destId="{35D8A340-178C-4365-9B4A-BBF8C949295D}" srcOrd="9" destOrd="0" presId="urn:microsoft.com/office/officeart/2005/8/layout/list1"/>
    <dgm:cxn modelId="{CDA7D8B6-5F1F-4D37-8D5E-914AFC6CE038}" type="presParOf" srcId="{21FDE3C8-EE67-4AC5-9DC6-C4E0984ECC74}" destId="{D66B5ED7-1739-4C67-B46E-CC73B3A4CF97}"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5CFDFAC1-52C5-4BE9-8232-BBD17B5E7C1C}" type="doc">
      <dgm:prSet loTypeId="urn:diagrams.loki3.com/VaryingWidthList+Icon" loCatId="list" qsTypeId="urn:microsoft.com/office/officeart/2005/8/quickstyle/simple1" qsCatId="simple" csTypeId="urn:microsoft.com/office/officeart/2005/8/colors/colorful2" csCatId="colorful" phldr="1"/>
      <dgm:spPr/>
    </dgm:pt>
    <dgm:pt modelId="{E7EEF814-2D7F-4EF1-A65E-A3912F95BB1A}">
      <dgm:prSet phldrT="[Text]" custT="1"/>
      <dgm:spPr/>
      <dgm:t>
        <a:bodyPr/>
        <a:lstStyle/>
        <a:p>
          <a:r>
            <a:rPr lang="en-US" sz="3600" dirty="0">
              <a:solidFill>
                <a:schemeClr val="bg1"/>
              </a:solidFill>
              <a:effectLst/>
              <a:latin typeface="+mn-lt"/>
              <a:ea typeface="+mn-ea"/>
              <a:cs typeface="+mn-cs"/>
            </a:rPr>
            <a:t>Paraphrasing</a:t>
          </a:r>
        </a:p>
      </dgm:t>
    </dgm:pt>
    <dgm:pt modelId="{2D1F23B8-23A2-4B93-9929-8C37B6C46D5A}" type="parTrans" cxnId="{D20C5248-933D-4D76-8F42-BAA4BD19911E}">
      <dgm:prSet/>
      <dgm:spPr/>
      <dgm:t>
        <a:bodyPr/>
        <a:lstStyle/>
        <a:p>
          <a:endParaRPr lang="en-US" sz="3600">
            <a:solidFill>
              <a:schemeClr val="bg1"/>
            </a:solidFill>
          </a:endParaRPr>
        </a:p>
      </dgm:t>
    </dgm:pt>
    <dgm:pt modelId="{98DC9980-C5A4-4D6C-A668-79AB208CE51E}" type="sibTrans" cxnId="{D20C5248-933D-4D76-8F42-BAA4BD19911E}">
      <dgm:prSet/>
      <dgm:spPr/>
      <dgm:t>
        <a:bodyPr/>
        <a:lstStyle/>
        <a:p>
          <a:endParaRPr lang="en-US" sz="3600">
            <a:solidFill>
              <a:schemeClr val="bg1"/>
            </a:solidFill>
          </a:endParaRPr>
        </a:p>
      </dgm:t>
    </dgm:pt>
    <dgm:pt modelId="{E21BD40B-97B8-461D-B282-0E7DC68A2A58}">
      <dgm:prSet phldrT="[Text]" custT="1"/>
      <dgm:spPr/>
      <dgm:t>
        <a:bodyPr/>
        <a:lstStyle/>
        <a:p>
          <a:r>
            <a:rPr lang="en-US" sz="3600" dirty="0">
              <a:solidFill>
                <a:schemeClr val="bg1"/>
              </a:solidFill>
              <a:effectLst/>
              <a:latin typeface="+mn-lt"/>
              <a:ea typeface="+mn-ea"/>
              <a:cs typeface="+mn-cs"/>
            </a:rPr>
            <a:t>Summarizing</a:t>
          </a:r>
        </a:p>
      </dgm:t>
    </dgm:pt>
    <dgm:pt modelId="{E56CD332-9863-4F2D-AB31-E79FB1501B43}" type="parTrans" cxnId="{DE9D05D8-2AFF-4A80-AE55-AADBDF50F364}">
      <dgm:prSet/>
      <dgm:spPr/>
      <dgm:t>
        <a:bodyPr/>
        <a:lstStyle/>
        <a:p>
          <a:endParaRPr lang="en-US" sz="3600">
            <a:solidFill>
              <a:schemeClr val="bg1"/>
            </a:solidFill>
          </a:endParaRPr>
        </a:p>
      </dgm:t>
    </dgm:pt>
    <dgm:pt modelId="{5AC2B7A7-CC4B-4241-B758-688298419469}" type="sibTrans" cxnId="{DE9D05D8-2AFF-4A80-AE55-AADBDF50F364}">
      <dgm:prSet/>
      <dgm:spPr/>
      <dgm:t>
        <a:bodyPr/>
        <a:lstStyle/>
        <a:p>
          <a:endParaRPr lang="en-US" sz="3600">
            <a:solidFill>
              <a:schemeClr val="bg1"/>
            </a:solidFill>
          </a:endParaRPr>
        </a:p>
      </dgm:t>
    </dgm:pt>
    <dgm:pt modelId="{E16ECD64-BA25-4697-9295-4E42CADD104F}">
      <dgm:prSet phldrT="[Text]" custT="1"/>
      <dgm:spPr/>
      <dgm:t>
        <a:bodyPr/>
        <a:lstStyle/>
        <a:p>
          <a:r>
            <a:rPr lang="en-US" sz="3600" dirty="0">
              <a:solidFill>
                <a:schemeClr val="bg1"/>
              </a:solidFill>
              <a:effectLst/>
              <a:latin typeface="+mn-lt"/>
              <a:ea typeface="+mn-ea"/>
              <a:cs typeface="+mn-cs"/>
            </a:rPr>
            <a:t>Repeating words or phrases</a:t>
          </a:r>
        </a:p>
      </dgm:t>
    </dgm:pt>
    <dgm:pt modelId="{FF27336D-0E4C-4D15-B920-1E7029B4A200}" type="parTrans" cxnId="{3CB79720-C295-4B92-8961-77EB7C6E2DEE}">
      <dgm:prSet/>
      <dgm:spPr/>
      <dgm:t>
        <a:bodyPr/>
        <a:lstStyle/>
        <a:p>
          <a:endParaRPr lang="en-US" sz="3600">
            <a:solidFill>
              <a:schemeClr val="bg1"/>
            </a:solidFill>
          </a:endParaRPr>
        </a:p>
      </dgm:t>
    </dgm:pt>
    <dgm:pt modelId="{DACB82D3-71E7-46D0-A4C6-08F1D554E360}" type="sibTrans" cxnId="{3CB79720-C295-4B92-8961-77EB7C6E2DEE}">
      <dgm:prSet/>
      <dgm:spPr/>
      <dgm:t>
        <a:bodyPr/>
        <a:lstStyle/>
        <a:p>
          <a:endParaRPr lang="en-US" sz="3600">
            <a:solidFill>
              <a:schemeClr val="bg1"/>
            </a:solidFill>
          </a:endParaRPr>
        </a:p>
      </dgm:t>
    </dgm:pt>
    <dgm:pt modelId="{F81D5E55-AE16-411E-AAA0-8365FE54C20E}" type="pres">
      <dgm:prSet presAssocID="{5CFDFAC1-52C5-4BE9-8232-BBD17B5E7C1C}" presName="Name0" presStyleCnt="0">
        <dgm:presLayoutVars>
          <dgm:resizeHandles/>
        </dgm:presLayoutVars>
      </dgm:prSet>
      <dgm:spPr/>
    </dgm:pt>
    <dgm:pt modelId="{34C793F3-9114-4A11-9232-51A73F1C1DC5}" type="pres">
      <dgm:prSet presAssocID="{E7EEF814-2D7F-4EF1-A65E-A3912F95BB1A}" presName="text" presStyleLbl="node1" presStyleIdx="0" presStyleCnt="3" custScaleX="522514">
        <dgm:presLayoutVars>
          <dgm:bulletEnabled val="1"/>
        </dgm:presLayoutVars>
      </dgm:prSet>
      <dgm:spPr/>
    </dgm:pt>
    <dgm:pt modelId="{3036F7F5-010B-43AE-B471-22717347D287}" type="pres">
      <dgm:prSet presAssocID="{98DC9980-C5A4-4D6C-A668-79AB208CE51E}" presName="space" presStyleCnt="0"/>
      <dgm:spPr/>
    </dgm:pt>
    <dgm:pt modelId="{D83F84F3-59B8-457A-9630-256DDF425DAE}" type="pres">
      <dgm:prSet presAssocID="{E21BD40B-97B8-461D-B282-0E7DC68A2A58}" presName="text" presStyleLbl="node1" presStyleIdx="1" presStyleCnt="3" custScaleX="365760">
        <dgm:presLayoutVars>
          <dgm:bulletEnabled val="1"/>
        </dgm:presLayoutVars>
      </dgm:prSet>
      <dgm:spPr/>
    </dgm:pt>
    <dgm:pt modelId="{B5CEE657-DDB6-4492-8CC5-4DAC4B8BA271}" type="pres">
      <dgm:prSet presAssocID="{5AC2B7A7-CC4B-4241-B758-688298419469}" presName="space" presStyleCnt="0"/>
      <dgm:spPr/>
    </dgm:pt>
    <dgm:pt modelId="{7AAD2230-4DF0-4EF0-9F5F-FEDAD7C42E8E}" type="pres">
      <dgm:prSet presAssocID="{E16ECD64-BA25-4697-9295-4E42CADD104F}" presName="text" presStyleLbl="node1" presStyleIdx="2" presStyleCnt="3" custScaleX="351692">
        <dgm:presLayoutVars>
          <dgm:bulletEnabled val="1"/>
        </dgm:presLayoutVars>
      </dgm:prSet>
      <dgm:spPr/>
    </dgm:pt>
  </dgm:ptLst>
  <dgm:cxnLst>
    <dgm:cxn modelId="{3CB79720-C295-4B92-8961-77EB7C6E2DEE}" srcId="{5CFDFAC1-52C5-4BE9-8232-BBD17B5E7C1C}" destId="{E16ECD64-BA25-4697-9295-4E42CADD104F}" srcOrd="2" destOrd="0" parTransId="{FF27336D-0E4C-4D15-B920-1E7029B4A200}" sibTransId="{DACB82D3-71E7-46D0-A4C6-08F1D554E360}"/>
    <dgm:cxn modelId="{F4FDBB23-90CF-498F-BB96-9BC3065ACEC0}" type="presOf" srcId="{E7EEF814-2D7F-4EF1-A65E-A3912F95BB1A}" destId="{34C793F3-9114-4A11-9232-51A73F1C1DC5}" srcOrd="0" destOrd="0" presId="urn:diagrams.loki3.com/VaryingWidthList+Icon"/>
    <dgm:cxn modelId="{D20C5248-933D-4D76-8F42-BAA4BD19911E}" srcId="{5CFDFAC1-52C5-4BE9-8232-BBD17B5E7C1C}" destId="{E7EEF814-2D7F-4EF1-A65E-A3912F95BB1A}" srcOrd="0" destOrd="0" parTransId="{2D1F23B8-23A2-4B93-9929-8C37B6C46D5A}" sibTransId="{98DC9980-C5A4-4D6C-A668-79AB208CE51E}"/>
    <dgm:cxn modelId="{AE496878-6247-4541-8EA4-0FE9FD947DA0}" type="presOf" srcId="{E16ECD64-BA25-4697-9295-4E42CADD104F}" destId="{7AAD2230-4DF0-4EF0-9F5F-FEDAD7C42E8E}" srcOrd="0" destOrd="0" presId="urn:diagrams.loki3.com/VaryingWidthList+Icon"/>
    <dgm:cxn modelId="{3C40DCB1-D0C5-4103-A85F-C72435D5FBF0}" type="presOf" srcId="{E21BD40B-97B8-461D-B282-0E7DC68A2A58}" destId="{D83F84F3-59B8-457A-9630-256DDF425DAE}" srcOrd="0" destOrd="0" presId="urn:diagrams.loki3.com/VaryingWidthList+Icon"/>
    <dgm:cxn modelId="{DE9D05D8-2AFF-4A80-AE55-AADBDF50F364}" srcId="{5CFDFAC1-52C5-4BE9-8232-BBD17B5E7C1C}" destId="{E21BD40B-97B8-461D-B282-0E7DC68A2A58}" srcOrd="1" destOrd="0" parTransId="{E56CD332-9863-4F2D-AB31-E79FB1501B43}" sibTransId="{5AC2B7A7-CC4B-4241-B758-688298419469}"/>
    <dgm:cxn modelId="{A254D7EB-861A-42D6-BEC0-208B581A6F3C}" type="presOf" srcId="{5CFDFAC1-52C5-4BE9-8232-BBD17B5E7C1C}" destId="{F81D5E55-AE16-411E-AAA0-8365FE54C20E}" srcOrd="0" destOrd="0" presId="urn:diagrams.loki3.com/VaryingWidthList+Icon"/>
    <dgm:cxn modelId="{C09D7A24-909A-4F87-B4DE-E04B14D49634}" type="presParOf" srcId="{F81D5E55-AE16-411E-AAA0-8365FE54C20E}" destId="{34C793F3-9114-4A11-9232-51A73F1C1DC5}" srcOrd="0" destOrd="0" presId="urn:diagrams.loki3.com/VaryingWidthList+Icon"/>
    <dgm:cxn modelId="{F2C18CA4-8CC0-419F-A413-FAF18DB78AAD}" type="presParOf" srcId="{F81D5E55-AE16-411E-AAA0-8365FE54C20E}" destId="{3036F7F5-010B-43AE-B471-22717347D287}" srcOrd="1" destOrd="0" presId="urn:diagrams.loki3.com/VaryingWidthList+Icon"/>
    <dgm:cxn modelId="{E179598B-C7A4-4E0F-95A8-9379F935D160}" type="presParOf" srcId="{F81D5E55-AE16-411E-AAA0-8365FE54C20E}" destId="{D83F84F3-59B8-457A-9630-256DDF425DAE}" srcOrd="2" destOrd="0" presId="urn:diagrams.loki3.com/VaryingWidthList+Icon"/>
    <dgm:cxn modelId="{92D17B43-1D7F-444D-8FE4-B62321DEE97D}" type="presParOf" srcId="{F81D5E55-AE16-411E-AAA0-8365FE54C20E}" destId="{B5CEE657-DDB6-4492-8CC5-4DAC4B8BA271}" srcOrd="3" destOrd="0" presId="urn:diagrams.loki3.com/VaryingWidthList+Icon"/>
    <dgm:cxn modelId="{88724F08-D751-4EF4-91E6-980D4DA8EFEE}" type="presParOf" srcId="{F81D5E55-AE16-411E-AAA0-8365FE54C20E}" destId="{7AAD2230-4DF0-4EF0-9F5F-FEDAD7C42E8E}"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D92ED29A-14C2-4856-B2EA-21B6D99EA77A}"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en-US"/>
        </a:p>
      </dgm:t>
    </dgm:pt>
    <dgm:pt modelId="{7C72D1A0-669A-41BC-9DD1-7CE173CB7B79}">
      <dgm:prSet phldrT="[Text]" custT="1"/>
      <dgm:spPr/>
      <dgm:t>
        <a:bodyPr/>
        <a:lstStyle/>
        <a:p>
          <a:pPr algn="l"/>
          <a:r>
            <a:rPr lang="en-US" sz="3200" b="0" dirty="0"/>
            <a:t>Open ended questions</a:t>
          </a:r>
        </a:p>
      </dgm:t>
    </dgm:pt>
    <dgm:pt modelId="{5667DCF6-BF38-4B90-B952-DE0068A198C7}" type="parTrans" cxnId="{07E99206-D5B3-48A5-8063-F62D88C1EDCA}">
      <dgm:prSet/>
      <dgm:spPr/>
      <dgm:t>
        <a:bodyPr/>
        <a:lstStyle/>
        <a:p>
          <a:pPr algn="l"/>
          <a:endParaRPr lang="en-US" sz="3200"/>
        </a:p>
      </dgm:t>
    </dgm:pt>
    <dgm:pt modelId="{BF9E7E5C-F3AB-4494-A39E-6F9B35854A71}" type="sibTrans" cxnId="{07E99206-D5B3-48A5-8063-F62D88C1EDCA}">
      <dgm:prSet/>
      <dgm:spPr/>
      <dgm:t>
        <a:bodyPr/>
        <a:lstStyle/>
        <a:p>
          <a:pPr algn="l"/>
          <a:endParaRPr lang="en-US" sz="3200"/>
        </a:p>
      </dgm:t>
    </dgm:pt>
    <dgm:pt modelId="{7ECA77CB-D63D-41FE-B110-F0F55CFC6F16}">
      <dgm:prSet phldrT="[Text]" custT="1"/>
      <dgm:spPr/>
      <dgm:t>
        <a:bodyPr/>
        <a:lstStyle/>
        <a:p>
          <a:pPr algn="l"/>
          <a:r>
            <a:rPr lang="en-US" sz="3200" dirty="0">
              <a:solidFill>
                <a:schemeClr val="tx1"/>
              </a:solidFill>
              <a:effectLst/>
              <a:latin typeface="+mn-lt"/>
              <a:ea typeface="+mn-ea"/>
              <a:cs typeface="+mn-cs"/>
            </a:rPr>
            <a:t>Offer feedback</a:t>
          </a:r>
          <a:endParaRPr lang="en-US" sz="3200" b="0" dirty="0"/>
        </a:p>
      </dgm:t>
    </dgm:pt>
    <dgm:pt modelId="{7A565C72-2852-4862-AA75-ED0752CFD126}" type="parTrans" cxnId="{E0B95A83-5F98-4FC4-BF17-A768B4FF02C0}">
      <dgm:prSet/>
      <dgm:spPr/>
      <dgm:t>
        <a:bodyPr/>
        <a:lstStyle/>
        <a:p>
          <a:pPr algn="l"/>
          <a:endParaRPr lang="en-US" sz="3200"/>
        </a:p>
      </dgm:t>
    </dgm:pt>
    <dgm:pt modelId="{3131EAF2-B695-4491-A320-9CFB0597DB69}" type="sibTrans" cxnId="{E0B95A83-5F98-4FC4-BF17-A768B4FF02C0}">
      <dgm:prSet/>
      <dgm:spPr/>
      <dgm:t>
        <a:bodyPr/>
        <a:lstStyle/>
        <a:p>
          <a:pPr algn="l"/>
          <a:endParaRPr lang="en-US" sz="3200"/>
        </a:p>
      </dgm:t>
    </dgm:pt>
    <dgm:pt modelId="{720C3212-5344-4978-88D5-82CEBB49F8D9}">
      <dgm:prSet phldrT="[Text]" custT="1"/>
      <dgm:spPr/>
      <dgm:t>
        <a:bodyPr/>
        <a:lstStyle/>
        <a:p>
          <a:pPr algn="l"/>
          <a:r>
            <a:rPr lang="en-US" sz="3200" dirty="0">
              <a:solidFill>
                <a:schemeClr val="tx1"/>
              </a:solidFill>
              <a:effectLst/>
              <a:latin typeface="+mn-lt"/>
              <a:ea typeface="+mn-ea"/>
              <a:cs typeface="+mn-cs"/>
            </a:rPr>
            <a:t>Offer guidance</a:t>
          </a:r>
          <a:endParaRPr lang="en-US" sz="3200" b="0" dirty="0"/>
        </a:p>
      </dgm:t>
    </dgm:pt>
    <dgm:pt modelId="{F16DDE73-6616-4A10-80BF-60CF03D0F695}" type="parTrans" cxnId="{5FCF7235-FD4B-4D80-949F-0229C6979B82}">
      <dgm:prSet/>
      <dgm:spPr/>
      <dgm:t>
        <a:bodyPr/>
        <a:lstStyle/>
        <a:p>
          <a:pPr algn="l"/>
          <a:endParaRPr lang="en-US" sz="3200"/>
        </a:p>
      </dgm:t>
    </dgm:pt>
    <dgm:pt modelId="{A10BC56D-9F51-4627-9C88-E8790D20D886}" type="sibTrans" cxnId="{5FCF7235-FD4B-4D80-949F-0229C6979B82}">
      <dgm:prSet/>
      <dgm:spPr/>
      <dgm:t>
        <a:bodyPr/>
        <a:lstStyle/>
        <a:p>
          <a:pPr algn="l"/>
          <a:endParaRPr lang="en-US" sz="3200"/>
        </a:p>
      </dgm:t>
    </dgm:pt>
    <dgm:pt modelId="{CA5A5E5A-1CA3-4A00-BDCD-7B2D5615F1F2}" type="pres">
      <dgm:prSet presAssocID="{D92ED29A-14C2-4856-B2EA-21B6D99EA77A}" presName="Name0" presStyleCnt="0">
        <dgm:presLayoutVars>
          <dgm:chMax val="7"/>
          <dgm:dir/>
          <dgm:animLvl val="lvl"/>
          <dgm:resizeHandles val="exact"/>
        </dgm:presLayoutVars>
      </dgm:prSet>
      <dgm:spPr/>
    </dgm:pt>
    <dgm:pt modelId="{78075CD9-A11F-4AC8-8FE4-12B80E9C2EE5}" type="pres">
      <dgm:prSet presAssocID="{7C72D1A0-669A-41BC-9DD1-7CE173CB7B79}" presName="circle1" presStyleLbl="node1" presStyleIdx="0" presStyleCnt="3"/>
      <dgm:spPr/>
    </dgm:pt>
    <dgm:pt modelId="{9A115DDF-6C5C-4DDD-980A-B98A9D300C5E}" type="pres">
      <dgm:prSet presAssocID="{7C72D1A0-669A-41BC-9DD1-7CE173CB7B79}" presName="space" presStyleCnt="0"/>
      <dgm:spPr/>
    </dgm:pt>
    <dgm:pt modelId="{F8D861B1-92C2-4759-9F5F-BC1E7BAC6266}" type="pres">
      <dgm:prSet presAssocID="{7C72D1A0-669A-41BC-9DD1-7CE173CB7B79}" presName="rect1" presStyleLbl="alignAcc1" presStyleIdx="0" presStyleCnt="3"/>
      <dgm:spPr/>
    </dgm:pt>
    <dgm:pt modelId="{8B3EDBF8-29A6-4D7E-A4ED-B81A632BB4F2}" type="pres">
      <dgm:prSet presAssocID="{7ECA77CB-D63D-41FE-B110-F0F55CFC6F16}" presName="vertSpace2" presStyleLbl="node1" presStyleIdx="0" presStyleCnt="3"/>
      <dgm:spPr/>
    </dgm:pt>
    <dgm:pt modelId="{C9FDD817-0454-4DFA-B3B8-E053A7A5B0F1}" type="pres">
      <dgm:prSet presAssocID="{7ECA77CB-D63D-41FE-B110-F0F55CFC6F16}" presName="circle2" presStyleLbl="node1" presStyleIdx="1" presStyleCnt="3"/>
      <dgm:spPr/>
    </dgm:pt>
    <dgm:pt modelId="{B215CC06-E127-4D04-8EE2-2D66BB7CA004}" type="pres">
      <dgm:prSet presAssocID="{7ECA77CB-D63D-41FE-B110-F0F55CFC6F16}" presName="rect2" presStyleLbl="alignAcc1" presStyleIdx="1" presStyleCnt="3"/>
      <dgm:spPr/>
    </dgm:pt>
    <dgm:pt modelId="{26E2B89B-638E-4722-B623-CC9D1FAF5C6E}" type="pres">
      <dgm:prSet presAssocID="{720C3212-5344-4978-88D5-82CEBB49F8D9}" presName="vertSpace3" presStyleLbl="node1" presStyleIdx="1" presStyleCnt="3"/>
      <dgm:spPr/>
    </dgm:pt>
    <dgm:pt modelId="{EE98900E-6DC6-47AD-842A-4FA3BCA0D7E5}" type="pres">
      <dgm:prSet presAssocID="{720C3212-5344-4978-88D5-82CEBB49F8D9}" presName="circle3" presStyleLbl="node1" presStyleIdx="2" presStyleCnt="3"/>
      <dgm:spPr/>
    </dgm:pt>
    <dgm:pt modelId="{210F4D9F-8ED3-44B0-869C-BC640F6A67A6}" type="pres">
      <dgm:prSet presAssocID="{720C3212-5344-4978-88D5-82CEBB49F8D9}" presName="rect3" presStyleLbl="alignAcc1" presStyleIdx="2" presStyleCnt="3"/>
      <dgm:spPr/>
    </dgm:pt>
    <dgm:pt modelId="{E1DB31DF-540C-426F-A7A3-D9ACA9491247}" type="pres">
      <dgm:prSet presAssocID="{7C72D1A0-669A-41BC-9DD1-7CE173CB7B79}" presName="rect1ParTxNoCh" presStyleLbl="alignAcc1" presStyleIdx="2" presStyleCnt="3">
        <dgm:presLayoutVars>
          <dgm:chMax val="1"/>
          <dgm:bulletEnabled val="1"/>
        </dgm:presLayoutVars>
      </dgm:prSet>
      <dgm:spPr/>
    </dgm:pt>
    <dgm:pt modelId="{9D024194-8706-4871-8780-46013EA5E7B0}" type="pres">
      <dgm:prSet presAssocID="{7ECA77CB-D63D-41FE-B110-F0F55CFC6F16}" presName="rect2ParTxNoCh" presStyleLbl="alignAcc1" presStyleIdx="2" presStyleCnt="3">
        <dgm:presLayoutVars>
          <dgm:chMax val="1"/>
          <dgm:bulletEnabled val="1"/>
        </dgm:presLayoutVars>
      </dgm:prSet>
      <dgm:spPr/>
    </dgm:pt>
    <dgm:pt modelId="{16530793-F8C4-4F73-A509-94017386CB28}" type="pres">
      <dgm:prSet presAssocID="{720C3212-5344-4978-88D5-82CEBB49F8D9}" presName="rect3ParTxNoCh" presStyleLbl="alignAcc1" presStyleIdx="2" presStyleCnt="3">
        <dgm:presLayoutVars>
          <dgm:chMax val="1"/>
          <dgm:bulletEnabled val="1"/>
        </dgm:presLayoutVars>
      </dgm:prSet>
      <dgm:spPr/>
    </dgm:pt>
  </dgm:ptLst>
  <dgm:cxnLst>
    <dgm:cxn modelId="{07E99206-D5B3-48A5-8063-F62D88C1EDCA}" srcId="{D92ED29A-14C2-4856-B2EA-21B6D99EA77A}" destId="{7C72D1A0-669A-41BC-9DD1-7CE173CB7B79}" srcOrd="0" destOrd="0" parTransId="{5667DCF6-BF38-4B90-B952-DE0068A198C7}" sibTransId="{BF9E7E5C-F3AB-4494-A39E-6F9B35854A71}"/>
    <dgm:cxn modelId="{912F801F-151E-4CD7-AE4F-FC5E169C1961}" type="presOf" srcId="{D92ED29A-14C2-4856-B2EA-21B6D99EA77A}" destId="{CA5A5E5A-1CA3-4A00-BDCD-7B2D5615F1F2}" srcOrd="0" destOrd="0" presId="urn:microsoft.com/office/officeart/2005/8/layout/target3"/>
    <dgm:cxn modelId="{0D6C5028-F991-4603-9EC3-EEEB0EA19DDA}" type="presOf" srcId="{7C72D1A0-669A-41BC-9DD1-7CE173CB7B79}" destId="{F8D861B1-92C2-4759-9F5F-BC1E7BAC6266}" srcOrd="0" destOrd="0" presId="urn:microsoft.com/office/officeart/2005/8/layout/target3"/>
    <dgm:cxn modelId="{F16EE52A-4E8B-4850-866E-13343D047D5A}" type="presOf" srcId="{7ECA77CB-D63D-41FE-B110-F0F55CFC6F16}" destId="{B215CC06-E127-4D04-8EE2-2D66BB7CA004}" srcOrd="0" destOrd="0" presId="urn:microsoft.com/office/officeart/2005/8/layout/target3"/>
    <dgm:cxn modelId="{5FCF7235-FD4B-4D80-949F-0229C6979B82}" srcId="{D92ED29A-14C2-4856-B2EA-21B6D99EA77A}" destId="{720C3212-5344-4978-88D5-82CEBB49F8D9}" srcOrd="2" destOrd="0" parTransId="{F16DDE73-6616-4A10-80BF-60CF03D0F695}" sibTransId="{A10BC56D-9F51-4627-9C88-E8790D20D886}"/>
    <dgm:cxn modelId="{1F0EDB3C-6755-400C-9CBA-247E450D0253}" type="presOf" srcId="{720C3212-5344-4978-88D5-82CEBB49F8D9}" destId="{16530793-F8C4-4F73-A509-94017386CB28}" srcOrd="1" destOrd="0" presId="urn:microsoft.com/office/officeart/2005/8/layout/target3"/>
    <dgm:cxn modelId="{EEEFC36E-7C72-41B3-9B81-68B0E617A4D4}" type="presOf" srcId="{7C72D1A0-669A-41BC-9DD1-7CE173CB7B79}" destId="{E1DB31DF-540C-426F-A7A3-D9ACA9491247}" srcOrd="1" destOrd="0" presId="urn:microsoft.com/office/officeart/2005/8/layout/target3"/>
    <dgm:cxn modelId="{E0B95A83-5F98-4FC4-BF17-A768B4FF02C0}" srcId="{D92ED29A-14C2-4856-B2EA-21B6D99EA77A}" destId="{7ECA77CB-D63D-41FE-B110-F0F55CFC6F16}" srcOrd="1" destOrd="0" parTransId="{7A565C72-2852-4862-AA75-ED0752CFD126}" sibTransId="{3131EAF2-B695-4491-A320-9CFB0597DB69}"/>
    <dgm:cxn modelId="{367A6C85-EDAE-4DD7-9708-CA3CBE054E98}" type="presOf" srcId="{720C3212-5344-4978-88D5-82CEBB49F8D9}" destId="{210F4D9F-8ED3-44B0-869C-BC640F6A67A6}" srcOrd="0" destOrd="0" presId="urn:microsoft.com/office/officeart/2005/8/layout/target3"/>
    <dgm:cxn modelId="{CC62D7D2-E896-441C-8D4A-7453BC2E91A3}" type="presOf" srcId="{7ECA77CB-D63D-41FE-B110-F0F55CFC6F16}" destId="{9D024194-8706-4871-8780-46013EA5E7B0}" srcOrd="1" destOrd="0" presId="urn:microsoft.com/office/officeart/2005/8/layout/target3"/>
    <dgm:cxn modelId="{119F9DF1-FA97-4DF7-8601-55A438818703}" type="presParOf" srcId="{CA5A5E5A-1CA3-4A00-BDCD-7B2D5615F1F2}" destId="{78075CD9-A11F-4AC8-8FE4-12B80E9C2EE5}" srcOrd="0" destOrd="0" presId="urn:microsoft.com/office/officeart/2005/8/layout/target3"/>
    <dgm:cxn modelId="{6894DC82-EE4F-43D7-9390-35EFCB34DCFD}" type="presParOf" srcId="{CA5A5E5A-1CA3-4A00-BDCD-7B2D5615F1F2}" destId="{9A115DDF-6C5C-4DDD-980A-B98A9D300C5E}" srcOrd="1" destOrd="0" presId="urn:microsoft.com/office/officeart/2005/8/layout/target3"/>
    <dgm:cxn modelId="{35DF8B25-366F-4667-9AAD-38A461DCB6F9}" type="presParOf" srcId="{CA5A5E5A-1CA3-4A00-BDCD-7B2D5615F1F2}" destId="{F8D861B1-92C2-4759-9F5F-BC1E7BAC6266}" srcOrd="2" destOrd="0" presId="urn:microsoft.com/office/officeart/2005/8/layout/target3"/>
    <dgm:cxn modelId="{1767646D-C4F8-4E2C-8765-498810F58FE6}" type="presParOf" srcId="{CA5A5E5A-1CA3-4A00-BDCD-7B2D5615F1F2}" destId="{8B3EDBF8-29A6-4D7E-A4ED-B81A632BB4F2}" srcOrd="3" destOrd="0" presId="urn:microsoft.com/office/officeart/2005/8/layout/target3"/>
    <dgm:cxn modelId="{9715DA0D-ECD5-4C1F-BE61-17514EDE5A3D}" type="presParOf" srcId="{CA5A5E5A-1CA3-4A00-BDCD-7B2D5615F1F2}" destId="{C9FDD817-0454-4DFA-B3B8-E053A7A5B0F1}" srcOrd="4" destOrd="0" presId="urn:microsoft.com/office/officeart/2005/8/layout/target3"/>
    <dgm:cxn modelId="{0A369661-1BEE-4101-BFE7-8192E2A39205}" type="presParOf" srcId="{CA5A5E5A-1CA3-4A00-BDCD-7B2D5615F1F2}" destId="{B215CC06-E127-4D04-8EE2-2D66BB7CA004}" srcOrd="5" destOrd="0" presId="urn:microsoft.com/office/officeart/2005/8/layout/target3"/>
    <dgm:cxn modelId="{6DB68BBC-AE29-4291-BC9E-FED03BCCE31C}" type="presParOf" srcId="{CA5A5E5A-1CA3-4A00-BDCD-7B2D5615F1F2}" destId="{26E2B89B-638E-4722-B623-CC9D1FAF5C6E}" srcOrd="6" destOrd="0" presId="urn:microsoft.com/office/officeart/2005/8/layout/target3"/>
    <dgm:cxn modelId="{F5547495-6F0F-4E60-A8DE-C1CF254B8936}" type="presParOf" srcId="{CA5A5E5A-1CA3-4A00-BDCD-7B2D5615F1F2}" destId="{EE98900E-6DC6-47AD-842A-4FA3BCA0D7E5}" srcOrd="7" destOrd="0" presId="urn:microsoft.com/office/officeart/2005/8/layout/target3"/>
    <dgm:cxn modelId="{A022D5D8-473E-4BE8-A690-893D9D0F68CC}" type="presParOf" srcId="{CA5A5E5A-1CA3-4A00-BDCD-7B2D5615F1F2}" destId="{210F4D9F-8ED3-44B0-869C-BC640F6A67A6}" srcOrd="8" destOrd="0" presId="urn:microsoft.com/office/officeart/2005/8/layout/target3"/>
    <dgm:cxn modelId="{CBE59BC7-9D6E-4EB7-84C9-2FC2C351A6C1}" type="presParOf" srcId="{CA5A5E5A-1CA3-4A00-BDCD-7B2D5615F1F2}" destId="{E1DB31DF-540C-426F-A7A3-D9ACA9491247}" srcOrd="9" destOrd="0" presId="urn:microsoft.com/office/officeart/2005/8/layout/target3"/>
    <dgm:cxn modelId="{15F36105-DD84-421C-97CF-4A229FE4FC37}" type="presParOf" srcId="{CA5A5E5A-1CA3-4A00-BDCD-7B2D5615F1F2}" destId="{9D024194-8706-4871-8780-46013EA5E7B0}" srcOrd="10" destOrd="0" presId="urn:microsoft.com/office/officeart/2005/8/layout/target3"/>
    <dgm:cxn modelId="{16E61D08-F373-45B4-B6E7-7E5F0B1C47A2}" type="presParOf" srcId="{CA5A5E5A-1CA3-4A00-BDCD-7B2D5615F1F2}" destId="{16530793-F8C4-4F73-A509-94017386CB28}"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354AFA17-BFAE-436C-9203-E59117485D04}">
      <dgm:prSet phldrT="[Text]" custT="1"/>
      <dgm:spPr/>
      <dgm:t>
        <a:bodyPr/>
        <a:lstStyle/>
        <a:p>
          <a:r>
            <a:rPr lang="en-US" sz="2400" dirty="0">
              <a:solidFill>
                <a:schemeClr val="bg1"/>
              </a:solidFill>
              <a:effectLst/>
              <a:latin typeface="+mn-lt"/>
              <a:ea typeface="+mn-ea"/>
              <a:cs typeface="+mn-cs"/>
            </a:rPr>
            <a:t>Wanda is meeting with Adam for one of their sessions</a:t>
          </a:r>
          <a:endParaRPr lang="en-US" sz="2400" dirty="0">
            <a:solidFill>
              <a:schemeClr val="bg1"/>
            </a:solidFill>
          </a:endParaRPr>
        </a:p>
      </dgm:t>
    </dgm:pt>
    <dgm:pt modelId="{D9CF2FCB-6F6F-47F8-B588-226CCCC03AA6}" type="parTrans" cxnId="{96B920FD-449D-4AEB-9ED2-A8F9FB6E0856}">
      <dgm:prSet/>
      <dgm:spPr/>
      <dgm:t>
        <a:bodyPr/>
        <a:lstStyle/>
        <a:p>
          <a:endParaRPr lang="en-US" sz="2800">
            <a:solidFill>
              <a:schemeClr val="bg1"/>
            </a:solidFill>
          </a:endParaRPr>
        </a:p>
      </dgm:t>
    </dgm:pt>
    <dgm:pt modelId="{97C7D16C-0B02-42AF-A3BF-2BFBF27243CE}" type="sibTrans" cxnId="{96B920FD-449D-4AEB-9ED2-A8F9FB6E0856}">
      <dgm:prSet/>
      <dgm:spPr/>
      <dgm:t>
        <a:bodyPr/>
        <a:lstStyle/>
        <a:p>
          <a:endParaRPr lang="en-US" sz="2800">
            <a:solidFill>
              <a:schemeClr val="bg1"/>
            </a:solidFill>
          </a:endParaRPr>
        </a:p>
      </dgm:t>
    </dgm:pt>
    <dgm:pt modelId="{BC0324F0-DACA-4C29-A6D2-82694E2FD70F}">
      <dgm:prSet phldrT="[Text]" custT="1"/>
      <dgm:spPr/>
      <dgm:t>
        <a:bodyPr/>
        <a:lstStyle/>
        <a:p>
          <a:r>
            <a:rPr lang="en-US" sz="2400" dirty="0">
              <a:solidFill>
                <a:schemeClr val="bg1"/>
              </a:solidFill>
              <a:effectLst/>
              <a:latin typeface="+mn-lt"/>
              <a:ea typeface="+mn-ea"/>
              <a:cs typeface="+mn-cs"/>
            </a:rPr>
            <a:t>Wanda shared problems she was having staying committed</a:t>
          </a:r>
          <a:endParaRPr lang="en-US" sz="2400" dirty="0">
            <a:solidFill>
              <a:schemeClr val="bg1"/>
            </a:solidFill>
          </a:endParaRPr>
        </a:p>
      </dgm:t>
    </dgm:pt>
    <dgm:pt modelId="{8446DF00-A8F7-42E1-BDC3-56493AC2210B}" type="parTrans" cxnId="{87BBADA4-1B9C-4257-92F4-BEB8BDC15FBE}">
      <dgm:prSet/>
      <dgm:spPr/>
      <dgm:t>
        <a:bodyPr/>
        <a:lstStyle/>
        <a:p>
          <a:endParaRPr lang="en-US" sz="2800">
            <a:solidFill>
              <a:schemeClr val="bg1"/>
            </a:solidFill>
          </a:endParaRPr>
        </a:p>
      </dgm:t>
    </dgm:pt>
    <dgm:pt modelId="{DFFEF0E9-7AEB-43E1-9863-054489985A2A}" type="sibTrans" cxnId="{87BBADA4-1B9C-4257-92F4-BEB8BDC15FBE}">
      <dgm:prSet/>
      <dgm:spPr/>
      <dgm:t>
        <a:bodyPr/>
        <a:lstStyle/>
        <a:p>
          <a:endParaRPr lang="en-US" sz="2800">
            <a:solidFill>
              <a:schemeClr val="bg1"/>
            </a:solidFill>
          </a:endParaRPr>
        </a:p>
      </dgm:t>
    </dgm:pt>
    <dgm:pt modelId="{3FAF1F68-0AE9-4A2A-9CFE-583B9359D0CA}">
      <dgm:prSet phldrT="[Text]" custT="1"/>
      <dgm:spPr/>
      <dgm:t>
        <a:bodyPr/>
        <a:lstStyle/>
        <a:p>
          <a:r>
            <a:rPr lang="en-US" sz="2400" dirty="0">
              <a:solidFill>
                <a:schemeClr val="bg1"/>
              </a:solidFill>
              <a:effectLst/>
              <a:latin typeface="+mn-lt"/>
              <a:ea typeface="+mn-ea"/>
              <a:cs typeface="+mn-cs"/>
            </a:rPr>
            <a:t>Adam made sure he listened intently to what Wanda was saying</a:t>
          </a:r>
          <a:endParaRPr lang="en-US" sz="2400" dirty="0">
            <a:solidFill>
              <a:schemeClr val="bg1"/>
            </a:solidFill>
          </a:endParaRPr>
        </a:p>
      </dgm:t>
    </dgm:pt>
    <dgm:pt modelId="{80110E1E-6B5B-47FC-9C34-337B2B16B290}" type="parTrans" cxnId="{0BDFBB0A-5644-4EDF-B554-D39C07B65F85}">
      <dgm:prSet/>
      <dgm:spPr/>
      <dgm:t>
        <a:bodyPr/>
        <a:lstStyle/>
        <a:p>
          <a:endParaRPr lang="en-US" sz="2800">
            <a:solidFill>
              <a:schemeClr val="bg1"/>
            </a:solidFill>
          </a:endParaRPr>
        </a:p>
      </dgm:t>
    </dgm:pt>
    <dgm:pt modelId="{99BFE2E6-E4E1-4EF8-9FE6-5783CBC8162B}" type="sibTrans" cxnId="{0BDFBB0A-5644-4EDF-B554-D39C07B65F85}">
      <dgm:prSet/>
      <dgm:spPr/>
      <dgm:t>
        <a:bodyPr/>
        <a:lstStyle/>
        <a:p>
          <a:endParaRPr lang="en-US" sz="2800">
            <a:solidFill>
              <a:schemeClr val="bg1"/>
            </a:solidFill>
          </a:endParaRPr>
        </a:p>
      </dgm:t>
    </dgm:pt>
    <dgm:pt modelId="{CFF21C87-3E94-49B9-A2DB-69D4BD3747EC}">
      <dgm:prSet phldrT="[Text]" custT="1"/>
      <dgm:spPr/>
      <dgm:t>
        <a:bodyPr/>
        <a:lstStyle/>
        <a:p>
          <a:r>
            <a:rPr lang="en-US" sz="2400" dirty="0">
              <a:solidFill>
                <a:schemeClr val="bg1"/>
              </a:solidFill>
              <a:effectLst/>
              <a:latin typeface="+mn-lt"/>
              <a:ea typeface="+mn-ea"/>
              <a:cs typeface="+mn-cs"/>
            </a:rPr>
            <a:t>Together, they made an action plan for next week’s session</a:t>
          </a:r>
          <a:endParaRPr lang="en-US" sz="2400" dirty="0">
            <a:solidFill>
              <a:schemeClr val="bg1"/>
            </a:solidFill>
          </a:endParaRPr>
        </a:p>
      </dgm:t>
    </dgm:pt>
    <dgm:pt modelId="{02D4CC65-5B02-428B-A5FA-5C1AA0B14DC8}" type="parTrans" cxnId="{22B34D87-71A3-4026-BAC6-E509682AF28F}">
      <dgm:prSet/>
      <dgm:spPr/>
      <dgm:t>
        <a:bodyPr/>
        <a:lstStyle/>
        <a:p>
          <a:endParaRPr lang="en-US" sz="2800">
            <a:solidFill>
              <a:schemeClr val="bg1"/>
            </a:solidFill>
          </a:endParaRPr>
        </a:p>
      </dgm:t>
    </dgm:pt>
    <dgm:pt modelId="{44353E48-BA08-43CF-819A-FAD7B22F11C3}" type="sibTrans" cxnId="{22B34D87-71A3-4026-BAC6-E509682AF28F}">
      <dgm:prSet/>
      <dgm:spPr/>
      <dgm:t>
        <a:bodyPr/>
        <a:lstStyle/>
        <a:p>
          <a:endParaRPr lang="en-US" sz="28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2">
            <a:hueOff val="0"/>
            <a:satOff val="0"/>
            <a:lumOff val="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2">
            <a:hueOff val="2340759"/>
            <a:satOff val="-2919"/>
            <a:lumOff val="686"/>
          </a:schemeClr>
        </a:solidFill>
      </dgm:spPr>
    </dgm:pt>
    <dgm:pt modelId="{54796DA8-267B-4C6E-B615-157312E52E6F}" type="pres">
      <dgm:prSet presAssocID="{3FAF1F68-0AE9-4A2A-9CFE-583B9359D0CA}" presName="childText" presStyleLbl="lnNode1" presStyleIdx="1" presStyleCnt="3" custLinFactNeighborX="-481" custLinFactNeighborY="697">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2">
            <a:hueOff val="4681519"/>
            <a:satOff val="-5839"/>
            <a:lumOff val="1373"/>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1366E12F-027D-4C4B-B77F-A7CDF2A0A808}" type="presOf" srcId="{CFF21C87-3E94-49B9-A2DB-69D4BD3747EC}" destId="{D2982C0A-1F65-4923-99BC-CFA63435FD48}" srcOrd="0" destOrd="0" presId="urn:microsoft.com/office/officeart/2008/layout/PictureAccentList"/>
    <dgm:cxn modelId="{1F4B226B-E2C4-4A49-8117-934C90DBF57F}" type="presOf" srcId="{354AFA17-BFAE-436C-9203-E59117485D04}" destId="{459D425F-8305-45F1-B5C0-3395FDE6B1C6}"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87BBADA4-1B9C-4257-92F4-BEB8BDC15FBE}" srcId="{354AFA17-BFAE-436C-9203-E59117485D04}" destId="{BC0324F0-DACA-4C29-A6D2-82694E2FD70F}" srcOrd="0" destOrd="0" parTransId="{8446DF00-A8F7-42E1-BDC3-56493AC2210B}" sibTransId="{DFFEF0E9-7AEB-43E1-9863-054489985A2A}"/>
    <dgm:cxn modelId="{89D991C2-BFD0-4A20-A161-4625DB4485D4}" type="presOf" srcId="{181325FE-B485-4460-A2E5-76DC90EC1434}" destId="{A8C81E62-673C-47B8-BE83-FBDEF4F87162}" srcOrd="0" destOrd="0" presId="urn:microsoft.com/office/officeart/2008/layout/PictureAccentList"/>
    <dgm:cxn modelId="{FEF511CE-58AC-455C-9A76-32AC7F1DDA3F}" type="presOf" srcId="{BC0324F0-DACA-4C29-A6D2-82694E2FD70F}" destId="{BBED3512-8F77-4C85-8195-77FB7F2D2A65}" srcOrd="0" destOrd="0" presId="urn:microsoft.com/office/officeart/2008/layout/PictureAccentList"/>
    <dgm:cxn modelId="{0365D3D6-CFE0-4930-96D4-5ECD39DA47D6}" type="presOf" srcId="{3FAF1F68-0AE9-4A2A-9CFE-583B9359D0CA}" destId="{54796DA8-267B-4C6E-B615-157312E52E6F}"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045536F9-510C-4D68-BC8A-E0279BA1EFCA}" type="presParOf" srcId="{A8C81E62-673C-47B8-BE83-FBDEF4F87162}" destId="{AE2C6FF1-1FA7-4023-95AD-5DF16039A1D8}" srcOrd="0" destOrd="0" presId="urn:microsoft.com/office/officeart/2008/layout/PictureAccentList"/>
    <dgm:cxn modelId="{5789D01D-6B1C-453C-B163-84B614719644}" type="presParOf" srcId="{AE2C6FF1-1FA7-4023-95AD-5DF16039A1D8}" destId="{10859436-170F-421A-AB99-366FCF9C09FB}" srcOrd="0" destOrd="0" presId="urn:microsoft.com/office/officeart/2008/layout/PictureAccentList"/>
    <dgm:cxn modelId="{DB9F8016-4E06-40A6-AFB1-6FABF064F821}" type="presParOf" srcId="{10859436-170F-421A-AB99-366FCF9C09FB}" destId="{459D425F-8305-45F1-B5C0-3395FDE6B1C6}" srcOrd="0" destOrd="0" presId="urn:microsoft.com/office/officeart/2008/layout/PictureAccentList"/>
    <dgm:cxn modelId="{F8FD1989-708E-4AFF-87E4-CB8D2E46EACB}" type="presParOf" srcId="{AE2C6FF1-1FA7-4023-95AD-5DF16039A1D8}" destId="{E05E1099-2072-4F20-90B1-EFE24F8E50F3}" srcOrd="1" destOrd="0" presId="urn:microsoft.com/office/officeart/2008/layout/PictureAccentList"/>
    <dgm:cxn modelId="{4BFC82B4-A84B-4F08-BA1B-BBD084094370}" type="presParOf" srcId="{E05E1099-2072-4F20-90B1-EFE24F8E50F3}" destId="{6C8544D0-54C9-4D6C-B8C3-71DF56E4417E}" srcOrd="0" destOrd="0" presId="urn:microsoft.com/office/officeart/2008/layout/PictureAccentList"/>
    <dgm:cxn modelId="{2CBE337B-AD7F-4475-A6D2-DD77AD30C8CF}" type="presParOf" srcId="{6C8544D0-54C9-4D6C-B8C3-71DF56E4417E}" destId="{F766F400-10AA-4985-9780-61220982860E}" srcOrd="0" destOrd="0" presId="urn:microsoft.com/office/officeart/2008/layout/PictureAccentList"/>
    <dgm:cxn modelId="{46AE3AD3-FFAD-4FA9-BD9F-010ABB8A53E7}" type="presParOf" srcId="{6C8544D0-54C9-4D6C-B8C3-71DF56E4417E}" destId="{BBED3512-8F77-4C85-8195-77FB7F2D2A65}" srcOrd="1" destOrd="0" presId="urn:microsoft.com/office/officeart/2008/layout/PictureAccentList"/>
    <dgm:cxn modelId="{4CCCBD7A-B9D1-49D7-877C-1536CF907421}" type="presParOf" srcId="{E05E1099-2072-4F20-90B1-EFE24F8E50F3}" destId="{144AF5E4-30FE-4EEB-AF3A-92BA565F6505}" srcOrd="1" destOrd="0" presId="urn:microsoft.com/office/officeart/2008/layout/PictureAccentList"/>
    <dgm:cxn modelId="{7A431022-00E0-4942-B2F2-B4403E620BEF}" type="presParOf" srcId="{144AF5E4-30FE-4EEB-AF3A-92BA565F6505}" destId="{45BBF6D2-BC6A-4AF9-AA7C-350AB2C7495D}" srcOrd="0" destOrd="0" presId="urn:microsoft.com/office/officeart/2008/layout/PictureAccentList"/>
    <dgm:cxn modelId="{DB0D4578-B85E-46EE-AB18-97A9BBA99AC7}" type="presParOf" srcId="{144AF5E4-30FE-4EEB-AF3A-92BA565F6505}" destId="{54796DA8-267B-4C6E-B615-157312E52E6F}" srcOrd="1" destOrd="0" presId="urn:microsoft.com/office/officeart/2008/layout/PictureAccentList"/>
    <dgm:cxn modelId="{0C038C5B-ECA2-4A16-BB4D-6861C902A942}" type="presParOf" srcId="{E05E1099-2072-4F20-90B1-EFE24F8E50F3}" destId="{699420FE-F41F-4C32-99FE-233B4B7919B9}" srcOrd="2" destOrd="0" presId="urn:microsoft.com/office/officeart/2008/layout/PictureAccentList"/>
    <dgm:cxn modelId="{6CC48C5F-D0B5-4BCD-AB35-5D4F81CBF58E}" type="presParOf" srcId="{699420FE-F41F-4C32-99FE-233B4B7919B9}" destId="{E4B51F5A-5038-402B-9F58-0C2D81EF8CF8}" srcOrd="0" destOrd="0" presId="urn:microsoft.com/office/officeart/2008/layout/PictureAccentList"/>
    <dgm:cxn modelId="{1E1B7D5B-0820-4D0C-8273-C4CE18E4ED1D}"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DDDC1C27-9697-43B0-9C38-5B3B2EB3C8FF}"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585FDE62-1073-410F-8232-8B12E95F4537}">
      <dgm:prSet phldrT="[Text]" custT="1"/>
      <dgm:spPr/>
      <dgm:t>
        <a:bodyPr/>
        <a:lstStyle/>
        <a:p>
          <a:r>
            <a:rPr lang="en-US" sz="3200" dirty="0">
              <a:solidFill>
                <a:schemeClr val="bg1"/>
              </a:solidFill>
              <a:effectLst/>
              <a:latin typeface="+mn-lt"/>
              <a:ea typeface="+mn-ea"/>
              <a:cs typeface="+mn-cs"/>
            </a:rPr>
            <a:t>Journaling or writing</a:t>
          </a:r>
          <a:endParaRPr lang="en-US" sz="3200" dirty="0">
            <a:solidFill>
              <a:schemeClr val="bg1"/>
            </a:solidFill>
          </a:endParaRPr>
        </a:p>
      </dgm:t>
    </dgm:pt>
    <dgm:pt modelId="{63F7D691-9288-4C97-A22F-40A1F13D6F99}" type="parTrans" cxnId="{12D93785-DE95-47B4-BEE9-EA88DB39BBBB}">
      <dgm:prSet/>
      <dgm:spPr/>
      <dgm:t>
        <a:bodyPr/>
        <a:lstStyle/>
        <a:p>
          <a:endParaRPr lang="en-US" sz="3200">
            <a:solidFill>
              <a:schemeClr val="bg1"/>
            </a:solidFill>
          </a:endParaRPr>
        </a:p>
      </dgm:t>
    </dgm:pt>
    <dgm:pt modelId="{215DDB29-0BAB-417B-A7BE-68C3AA532269}" type="sibTrans" cxnId="{12D93785-DE95-47B4-BEE9-EA88DB39BBBB}">
      <dgm:prSet/>
      <dgm:spPr/>
      <dgm:t>
        <a:bodyPr/>
        <a:lstStyle/>
        <a:p>
          <a:endParaRPr lang="en-US" sz="3200">
            <a:solidFill>
              <a:schemeClr val="bg1"/>
            </a:solidFill>
          </a:endParaRPr>
        </a:p>
      </dgm:t>
    </dgm:pt>
    <dgm:pt modelId="{B8CEA19B-0741-4626-BA8F-0182A3C0D074}">
      <dgm:prSet phldrT="[Text]" custT="1"/>
      <dgm:spPr/>
      <dgm:t>
        <a:bodyPr/>
        <a:lstStyle/>
        <a:p>
          <a:r>
            <a:rPr lang="en-US" sz="3200" dirty="0">
              <a:solidFill>
                <a:schemeClr val="bg1"/>
              </a:solidFill>
              <a:effectLst/>
              <a:latin typeface="+mn-lt"/>
              <a:ea typeface="+mn-ea"/>
              <a:cs typeface="+mn-cs"/>
            </a:rPr>
            <a:t>Electronic tracking </a:t>
          </a:r>
          <a:endParaRPr lang="en-US" sz="3200" dirty="0">
            <a:solidFill>
              <a:schemeClr val="bg1"/>
            </a:solidFill>
          </a:endParaRPr>
        </a:p>
      </dgm:t>
    </dgm:pt>
    <dgm:pt modelId="{5FB7D26D-48B2-4081-AEB2-AA2E7E7C08A3}" type="parTrans" cxnId="{F997C564-9C28-4717-A363-70EBA00F93ED}">
      <dgm:prSet/>
      <dgm:spPr/>
      <dgm:t>
        <a:bodyPr/>
        <a:lstStyle/>
        <a:p>
          <a:endParaRPr lang="en-US" sz="3200">
            <a:solidFill>
              <a:schemeClr val="bg1"/>
            </a:solidFill>
          </a:endParaRPr>
        </a:p>
      </dgm:t>
    </dgm:pt>
    <dgm:pt modelId="{0E0855D8-A254-489B-A0E4-1EBAA76CAD10}" type="sibTrans" cxnId="{F997C564-9C28-4717-A363-70EBA00F93ED}">
      <dgm:prSet/>
      <dgm:spPr/>
      <dgm:t>
        <a:bodyPr/>
        <a:lstStyle/>
        <a:p>
          <a:endParaRPr lang="en-US" sz="3200">
            <a:solidFill>
              <a:schemeClr val="bg1"/>
            </a:solidFill>
          </a:endParaRPr>
        </a:p>
      </dgm:t>
    </dgm:pt>
    <dgm:pt modelId="{39199952-E1BC-4DAD-9231-8B6850479526}">
      <dgm:prSet phldrT="[Text]" custT="1"/>
      <dgm:spPr/>
      <dgm:t>
        <a:bodyPr/>
        <a:lstStyle/>
        <a:p>
          <a:r>
            <a:rPr lang="en-US" sz="3200" dirty="0">
              <a:solidFill>
                <a:schemeClr val="bg1"/>
              </a:solidFill>
              <a:effectLst/>
              <a:latin typeface="+mn-lt"/>
              <a:ea typeface="+mn-ea"/>
              <a:cs typeface="+mn-cs"/>
            </a:rPr>
            <a:t>One-on-one meetings </a:t>
          </a:r>
          <a:endParaRPr lang="en-US" sz="3200" dirty="0">
            <a:solidFill>
              <a:schemeClr val="bg1"/>
            </a:solidFill>
          </a:endParaRPr>
        </a:p>
      </dgm:t>
    </dgm:pt>
    <dgm:pt modelId="{72F31976-4A04-45CB-9660-D4A921693D64}" type="parTrans" cxnId="{C0762D1F-C930-410B-8392-2DF5EBBEE92B}">
      <dgm:prSet/>
      <dgm:spPr/>
      <dgm:t>
        <a:bodyPr/>
        <a:lstStyle/>
        <a:p>
          <a:endParaRPr lang="en-US" sz="3200">
            <a:solidFill>
              <a:schemeClr val="bg1"/>
            </a:solidFill>
          </a:endParaRPr>
        </a:p>
      </dgm:t>
    </dgm:pt>
    <dgm:pt modelId="{DBC7C394-59E8-41B7-AD0C-C78381F13AE8}" type="sibTrans" cxnId="{C0762D1F-C930-410B-8392-2DF5EBBEE92B}">
      <dgm:prSet/>
      <dgm:spPr/>
      <dgm:t>
        <a:bodyPr/>
        <a:lstStyle/>
        <a:p>
          <a:endParaRPr lang="en-US" sz="3200">
            <a:solidFill>
              <a:schemeClr val="bg1"/>
            </a:solidFill>
          </a:endParaRPr>
        </a:p>
      </dgm:t>
    </dgm:pt>
    <dgm:pt modelId="{9BC2CDAB-2571-4D65-8F47-97EDB85886AF}" type="pres">
      <dgm:prSet presAssocID="{DDDC1C27-9697-43B0-9C38-5B3B2EB3C8FF}" presName="diagram" presStyleCnt="0">
        <dgm:presLayoutVars>
          <dgm:dir/>
          <dgm:resizeHandles val="exact"/>
        </dgm:presLayoutVars>
      </dgm:prSet>
      <dgm:spPr/>
    </dgm:pt>
    <dgm:pt modelId="{A915DD94-8080-4CC8-B1B0-440ED6D5B4B7}" type="pres">
      <dgm:prSet presAssocID="{585FDE62-1073-410F-8232-8B12E95F4537}" presName="node" presStyleLbl="node1" presStyleIdx="0" presStyleCnt="3" custLinFactNeighborX="-106" custLinFactNeighborY="-50">
        <dgm:presLayoutVars>
          <dgm:bulletEnabled val="1"/>
        </dgm:presLayoutVars>
      </dgm:prSet>
      <dgm:spPr/>
    </dgm:pt>
    <dgm:pt modelId="{09B1D37F-E833-45D9-821B-97698CB4B6E7}" type="pres">
      <dgm:prSet presAssocID="{215DDB29-0BAB-417B-A7BE-68C3AA532269}" presName="sibTrans" presStyleCnt="0"/>
      <dgm:spPr/>
    </dgm:pt>
    <dgm:pt modelId="{9A2C97B6-7860-4126-BDD0-D99E2B6F7B70}" type="pres">
      <dgm:prSet presAssocID="{B8CEA19B-0741-4626-BA8F-0182A3C0D074}" presName="node" presStyleLbl="node1" presStyleIdx="1" presStyleCnt="3">
        <dgm:presLayoutVars>
          <dgm:bulletEnabled val="1"/>
        </dgm:presLayoutVars>
      </dgm:prSet>
      <dgm:spPr/>
    </dgm:pt>
    <dgm:pt modelId="{CF29F82F-D2CF-4C6B-AF08-0154FEA20C8B}" type="pres">
      <dgm:prSet presAssocID="{0E0855D8-A254-489B-A0E4-1EBAA76CAD10}" presName="sibTrans" presStyleCnt="0"/>
      <dgm:spPr/>
    </dgm:pt>
    <dgm:pt modelId="{3370F6E0-73C0-4D7F-8B7D-F5A6518490A5}" type="pres">
      <dgm:prSet presAssocID="{39199952-E1BC-4DAD-9231-8B6850479526}" presName="node" presStyleLbl="node1" presStyleIdx="2" presStyleCnt="3">
        <dgm:presLayoutVars>
          <dgm:bulletEnabled val="1"/>
        </dgm:presLayoutVars>
      </dgm:prSet>
      <dgm:spPr/>
    </dgm:pt>
  </dgm:ptLst>
  <dgm:cxnLst>
    <dgm:cxn modelId="{438FBA16-5656-42EB-BAB0-16F158CD342D}" type="presOf" srcId="{DDDC1C27-9697-43B0-9C38-5B3B2EB3C8FF}" destId="{9BC2CDAB-2571-4D65-8F47-97EDB85886AF}" srcOrd="0" destOrd="0" presId="urn:microsoft.com/office/officeart/2005/8/layout/default"/>
    <dgm:cxn modelId="{C0762D1F-C930-410B-8392-2DF5EBBEE92B}" srcId="{DDDC1C27-9697-43B0-9C38-5B3B2EB3C8FF}" destId="{39199952-E1BC-4DAD-9231-8B6850479526}" srcOrd="2" destOrd="0" parTransId="{72F31976-4A04-45CB-9660-D4A921693D64}" sibTransId="{DBC7C394-59E8-41B7-AD0C-C78381F13AE8}"/>
    <dgm:cxn modelId="{ACE94124-4C67-4863-8CE3-D9A51E7B2F29}" type="presOf" srcId="{B8CEA19B-0741-4626-BA8F-0182A3C0D074}" destId="{9A2C97B6-7860-4126-BDD0-D99E2B6F7B70}" srcOrd="0" destOrd="0" presId="urn:microsoft.com/office/officeart/2005/8/layout/default"/>
    <dgm:cxn modelId="{F997C564-9C28-4717-A363-70EBA00F93ED}" srcId="{DDDC1C27-9697-43B0-9C38-5B3B2EB3C8FF}" destId="{B8CEA19B-0741-4626-BA8F-0182A3C0D074}" srcOrd="1" destOrd="0" parTransId="{5FB7D26D-48B2-4081-AEB2-AA2E7E7C08A3}" sibTransId="{0E0855D8-A254-489B-A0E4-1EBAA76CAD10}"/>
    <dgm:cxn modelId="{FB53EE4A-C8B8-475C-9CC1-5E70EB5C8B42}" type="presOf" srcId="{585FDE62-1073-410F-8232-8B12E95F4537}" destId="{A915DD94-8080-4CC8-B1B0-440ED6D5B4B7}" srcOrd="0" destOrd="0" presId="urn:microsoft.com/office/officeart/2005/8/layout/default"/>
    <dgm:cxn modelId="{18EEEF52-CE69-4B95-AB3D-C7A4219524CB}" type="presOf" srcId="{39199952-E1BC-4DAD-9231-8B6850479526}" destId="{3370F6E0-73C0-4D7F-8B7D-F5A6518490A5}" srcOrd="0" destOrd="0" presId="urn:microsoft.com/office/officeart/2005/8/layout/default"/>
    <dgm:cxn modelId="{12D93785-DE95-47B4-BEE9-EA88DB39BBBB}" srcId="{DDDC1C27-9697-43B0-9C38-5B3B2EB3C8FF}" destId="{585FDE62-1073-410F-8232-8B12E95F4537}" srcOrd="0" destOrd="0" parTransId="{63F7D691-9288-4C97-A22F-40A1F13D6F99}" sibTransId="{215DDB29-0BAB-417B-A7BE-68C3AA532269}"/>
    <dgm:cxn modelId="{CA221210-06CD-4339-A2F4-15E7D6920938}" type="presParOf" srcId="{9BC2CDAB-2571-4D65-8F47-97EDB85886AF}" destId="{A915DD94-8080-4CC8-B1B0-440ED6D5B4B7}" srcOrd="0" destOrd="0" presId="urn:microsoft.com/office/officeart/2005/8/layout/default"/>
    <dgm:cxn modelId="{EE86B5A1-AC72-4FE6-8074-114A018B0008}" type="presParOf" srcId="{9BC2CDAB-2571-4D65-8F47-97EDB85886AF}" destId="{09B1D37F-E833-45D9-821B-97698CB4B6E7}" srcOrd="1" destOrd="0" presId="urn:microsoft.com/office/officeart/2005/8/layout/default"/>
    <dgm:cxn modelId="{75AE794C-3D30-4694-AF0B-55C98DCA5648}" type="presParOf" srcId="{9BC2CDAB-2571-4D65-8F47-97EDB85886AF}" destId="{9A2C97B6-7860-4126-BDD0-D99E2B6F7B70}" srcOrd="2" destOrd="0" presId="urn:microsoft.com/office/officeart/2005/8/layout/default"/>
    <dgm:cxn modelId="{DA1B9AE1-3B74-4906-B80D-3A6D1FD2060F}" type="presParOf" srcId="{9BC2CDAB-2571-4D65-8F47-97EDB85886AF}" destId="{CF29F82F-D2CF-4C6B-AF08-0154FEA20C8B}" srcOrd="3" destOrd="0" presId="urn:microsoft.com/office/officeart/2005/8/layout/default"/>
    <dgm:cxn modelId="{B602E617-C9F6-45F7-A5AE-108D302C43CD}" type="presParOf" srcId="{9BC2CDAB-2571-4D65-8F47-97EDB85886AF}" destId="{3370F6E0-73C0-4D7F-8B7D-F5A6518490A5}"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C5E0DB33-90C3-4E2B-9F92-FCE455E7ED21}"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80ED23F8-F259-404C-B46B-A32468E4DE0A}">
      <dgm:prSet phldrT="[Text]" custT="1"/>
      <dgm:spPr/>
      <dgm:t>
        <a:bodyPr/>
        <a:lstStyle/>
        <a:p>
          <a:r>
            <a:rPr lang="en-US" sz="2800" dirty="0">
              <a:solidFill>
                <a:schemeClr val="bg1"/>
              </a:solidFill>
              <a:effectLst/>
              <a:latin typeface="+mn-lt"/>
              <a:ea typeface="+mn-ea"/>
              <a:cs typeface="+mn-cs"/>
            </a:rPr>
            <a:t>Client track progress</a:t>
          </a:r>
          <a:endParaRPr lang="en-US" sz="2800" dirty="0">
            <a:solidFill>
              <a:schemeClr val="bg1"/>
            </a:solidFill>
          </a:endParaRPr>
        </a:p>
      </dgm:t>
    </dgm:pt>
    <dgm:pt modelId="{E24E4A83-594A-4400-80D8-84CA2BAD438E}" type="parTrans" cxnId="{C3B6D19C-DCBF-4995-ADB3-0BD4A317C22E}">
      <dgm:prSet/>
      <dgm:spPr/>
      <dgm:t>
        <a:bodyPr/>
        <a:lstStyle/>
        <a:p>
          <a:endParaRPr lang="en-US" sz="2800">
            <a:solidFill>
              <a:schemeClr val="bg1"/>
            </a:solidFill>
          </a:endParaRPr>
        </a:p>
      </dgm:t>
    </dgm:pt>
    <dgm:pt modelId="{28E5DFFE-C79A-445B-80C5-DDF68D264BE0}" type="sibTrans" cxnId="{C3B6D19C-DCBF-4995-ADB3-0BD4A317C22E}">
      <dgm:prSet/>
      <dgm:spPr/>
      <dgm:t>
        <a:bodyPr/>
        <a:lstStyle/>
        <a:p>
          <a:endParaRPr lang="en-US" sz="2800">
            <a:solidFill>
              <a:schemeClr val="bg1"/>
            </a:solidFill>
          </a:endParaRPr>
        </a:p>
      </dgm:t>
    </dgm:pt>
    <dgm:pt modelId="{C2F42471-4384-4F6E-884E-36B5442ACDF7}">
      <dgm:prSet phldrT="[Text]" custT="1"/>
      <dgm:spPr/>
      <dgm:t>
        <a:bodyPr/>
        <a:lstStyle/>
        <a:p>
          <a:r>
            <a:rPr lang="en-US" sz="2800" dirty="0">
              <a:solidFill>
                <a:schemeClr val="bg1"/>
              </a:solidFill>
              <a:effectLst/>
              <a:latin typeface="+mn-lt"/>
              <a:ea typeface="+mn-ea"/>
              <a:cs typeface="+mn-cs"/>
            </a:rPr>
            <a:t>Relief tool for client</a:t>
          </a:r>
          <a:endParaRPr lang="en-US" sz="2800" dirty="0">
            <a:solidFill>
              <a:schemeClr val="bg1"/>
            </a:solidFill>
          </a:endParaRPr>
        </a:p>
      </dgm:t>
    </dgm:pt>
    <dgm:pt modelId="{709108E9-7C76-4E95-89ED-01F9CFE319E4}" type="parTrans" cxnId="{0D3B8643-A8F0-4267-B126-7500437013FC}">
      <dgm:prSet/>
      <dgm:spPr/>
      <dgm:t>
        <a:bodyPr/>
        <a:lstStyle/>
        <a:p>
          <a:endParaRPr lang="en-US" sz="2800">
            <a:solidFill>
              <a:schemeClr val="bg1"/>
            </a:solidFill>
          </a:endParaRPr>
        </a:p>
      </dgm:t>
    </dgm:pt>
    <dgm:pt modelId="{FF22E218-1511-487B-9DD3-047EAEEAEBFE}" type="sibTrans" cxnId="{0D3B8643-A8F0-4267-B126-7500437013FC}">
      <dgm:prSet/>
      <dgm:spPr/>
      <dgm:t>
        <a:bodyPr/>
        <a:lstStyle/>
        <a:p>
          <a:endParaRPr lang="en-US" sz="2800">
            <a:solidFill>
              <a:schemeClr val="bg1"/>
            </a:solidFill>
          </a:endParaRPr>
        </a:p>
      </dgm:t>
    </dgm:pt>
    <dgm:pt modelId="{2C25092C-2F18-4543-8B59-D0DB032F6CB9}">
      <dgm:prSet phldrT="[Text]" custT="1"/>
      <dgm:spPr/>
      <dgm:t>
        <a:bodyPr/>
        <a:lstStyle/>
        <a:p>
          <a:r>
            <a:rPr lang="en-US" sz="2800" dirty="0">
              <a:solidFill>
                <a:schemeClr val="bg1"/>
              </a:solidFill>
              <a:effectLst/>
              <a:latin typeface="+mn-lt"/>
              <a:ea typeface="+mn-ea"/>
              <a:cs typeface="+mn-cs"/>
            </a:rPr>
            <a:t>Coach see how client is moving along </a:t>
          </a:r>
          <a:endParaRPr lang="en-US" sz="2800" dirty="0">
            <a:solidFill>
              <a:schemeClr val="bg1"/>
            </a:solidFill>
          </a:endParaRPr>
        </a:p>
      </dgm:t>
    </dgm:pt>
    <dgm:pt modelId="{28ECA33C-9F9E-49A6-AB52-7923AF316E7A}" type="parTrans" cxnId="{5007481D-B91E-421B-9901-79AED2166B08}">
      <dgm:prSet/>
      <dgm:spPr/>
      <dgm:t>
        <a:bodyPr/>
        <a:lstStyle/>
        <a:p>
          <a:endParaRPr lang="en-US" sz="2800">
            <a:solidFill>
              <a:schemeClr val="bg1"/>
            </a:solidFill>
          </a:endParaRPr>
        </a:p>
      </dgm:t>
    </dgm:pt>
    <dgm:pt modelId="{EA6084BF-BDCA-4744-89F3-F33DB6D909A2}" type="sibTrans" cxnId="{5007481D-B91E-421B-9901-79AED2166B08}">
      <dgm:prSet/>
      <dgm:spPr/>
      <dgm:t>
        <a:bodyPr/>
        <a:lstStyle/>
        <a:p>
          <a:endParaRPr lang="en-US" sz="2800">
            <a:solidFill>
              <a:schemeClr val="bg1"/>
            </a:solidFill>
          </a:endParaRPr>
        </a:p>
      </dgm:t>
    </dgm:pt>
    <dgm:pt modelId="{CF0D101A-081D-4D49-9C71-55719ED430E2}" type="pres">
      <dgm:prSet presAssocID="{C5E0DB33-90C3-4E2B-9F92-FCE455E7ED21}" presName="Name0" presStyleCnt="0">
        <dgm:presLayoutVars>
          <dgm:dir/>
          <dgm:animLvl val="lvl"/>
          <dgm:resizeHandles/>
        </dgm:presLayoutVars>
      </dgm:prSet>
      <dgm:spPr/>
    </dgm:pt>
    <dgm:pt modelId="{C1BF133E-B422-470F-905E-F0DF1DEE67D9}" type="pres">
      <dgm:prSet presAssocID="{80ED23F8-F259-404C-B46B-A32468E4DE0A}" presName="linNode" presStyleCnt="0"/>
      <dgm:spPr/>
    </dgm:pt>
    <dgm:pt modelId="{C155D2B5-0FC8-411D-8579-43069C8A2AA3}" type="pres">
      <dgm:prSet presAssocID="{80ED23F8-F259-404C-B46B-A32468E4DE0A}" presName="parentShp" presStyleLbl="node1" presStyleIdx="0" presStyleCnt="3" custScaleX="235795">
        <dgm:presLayoutVars>
          <dgm:bulletEnabled val="1"/>
        </dgm:presLayoutVars>
      </dgm:prSet>
      <dgm:spPr/>
    </dgm:pt>
    <dgm:pt modelId="{0F996E4F-E9EB-443A-B67C-D801061F61FC}" type="pres">
      <dgm:prSet presAssocID="{80ED23F8-F259-404C-B46B-A32468E4DE0A}" presName="childShp" presStyleLbl="bgAccFollowNode1" presStyleIdx="0" presStyleCnt="3">
        <dgm:presLayoutVars>
          <dgm:bulletEnabled val="1"/>
        </dgm:presLayoutVars>
      </dgm:prSet>
      <dgm:spPr/>
    </dgm:pt>
    <dgm:pt modelId="{9E3F6D9C-CDCD-43D1-81F2-756BBA3FCFE6}" type="pres">
      <dgm:prSet presAssocID="{28E5DFFE-C79A-445B-80C5-DDF68D264BE0}" presName="spacing" presStyleCnt="0"/>
      <dgm:spPr/>
    </dgm:pt>
    <dgm:pt modelId="{AA5118A7-2EA9-4487-897D-3BC695A7C812}" type="pres">
      <dgm:prSet presAssocID="{C2F42471-4384-4F6E-884E-36B5442ACDF7}" presName="linNode" presStyleCnt="0"/>
      <dgm:spPr/>
    </dgm:pt>
    <dgm:pt modelId="{497BB1AF-055F-4FE5-847A-911ACA4E8517}" type="pres">
      <dgm:prSet presAssocID="{C2F42471-4384-4F6E-884E-36B5442ACDF7}" presName="parentShp" presStyleLbl="node1" presStyleIdx="1" presStyleCnt="3" custScaleX="235795">
        <dgm:presLayoutVars>
          <dgm:bulletEnabled val="1"/>
        </dgm:presLayoutVars>
      </dgm:prSet>
      <dgm:spPr/>
    </dgm:pt>
    <dgm:pt modelId="{E010D9E5-0184-4568-8E79-4E2B6CCC5409}" type="pres">
      <dgm:prSet presAssocID="{C2F42471-4384-4F6E-884E-36B5442ACDF7}" presName="childShp" presStyleLbl="bgAccFollowNode1" presStyleIdx="1" presStyleCnt="3">
        <dgm:presLayoutVars>
          <dgm:bulletEnabled val="1"/>
        </dgm:presLayoutVars>
      </dgm:prSet>
      <dgm:spPr/>
    </dgm:pt>
    <dgm:pt modelId="{AFF37171-C31B-4D44-A7C6-6B914CFAC6FB}" type="pres">
      <dgm:prSet presAssocID="{FF22E218-1511-487B-9DD3-047EAEEAEBFE}" presName="spacing" presStyleCnt="0"/>
      <dgm:spPr/>
    </dgm:pt>
    <dgm:pt modelId="{A81C8BA0-060E-4CFF-A7B5-1C2399698A57}" type="pres">
      <dgm:prSet presAssocID="{2C25092C-2F18-4543-8B59-D0DB032F6CB9}" presName="linNode" presStyleCnt="0"/>
      <dgm:spPr/>
    </dgm:pt>
    <dgm:pt modelId="{54E7D33C-127B-47B7-9A77-CFE55C5A5EEE}" type="pres">
      <dgm:prSet presAssocID="{2C25092C-2F18-4543-8B59-D0DB032F6CB9}" presName="parentShp" presStyleLbl="node1" presStyleIdx="2" presStyleCnt="3" custScaleX="235795" custLinFactNeighborX="-110" custLinFactNeighborY="891">
        <dgm:presLayoutVars>
          <dgm:bulletEnabled val="1"/>
        </dgm:presLayoutVars>
      </dgm:prSet>
      <dgm:spPr/>
    </dgm:pt>
    <dgm:pt modelId="{A8CA925D-0DB7-4DCD-89A7-4928D025F94D}" type="pres">
      <dgm:prSet presAssocID="{2C25092C-2F18-4543-8B59-D0DB032F6CB9}" presName="childShp" presStyleLbl="bgAccFollowNode1" presStyleIdx="2" presStyleCnt="3">
        <dgm:presLayoutVars>
          <dgm:bulletEnabled val="1"/>
        </dgm:presLayoutVars>
      </dgm:prSet>
      <dgm:spPr/>
    </dgm:pt>
  </dgm:ptLst>
  <dgm:cxnLst>
    <dgm:cxn modelId="{5007481D-B91E-421B-9901-79AED2166B08}" srcId="{C5E0DB33-90C3-4E2B-9F92-FCE455E7ED21}" destId="{2C25092C-2F18-4543-8B59-D0DB032F6CB9}" srcOrd="2" destOrd="0" parTransId="{28ECA33C-9F9E-49A6-AB52-7923AF316E7A}" sibTransId="{EA6084BF-BDCA-4744-89F3-F33DB6D909A2}"/>
    <dgm:cxn modelId="{0D3B8643-A8F0-4267-B126-7500437013FC}" srcId="{C5E0DB33-90C3-4E2B-9F92-FCE455E7ED21}" destId="{C2F42471-4384-4F6E-884E-36B5442ACDF7}" srcOrd="1" destOrd="0" parTransId="{709108E9-7C76-4E95-89ED-01F9CFE319E4}" sibTransId="{FF22E218-1511-487B-9DD3-047EAEEAEBFE}"/>
    <dgm:cxn modelId="{C3B6D19C-DCBF-4995-ADB3-0BD4A317C22E}" srcId="{C5E0DB33-90C3-4E2B-9F92-FCE455E7ED21}" destId="{80ED23F8-F259-404C-B46B-A32468E4DE0A}" srcOrd="0" destOrd="0" parTransId="{E24E4A83-594A-4400-80D8-84CA2BAD438E}" sibTransId="{28E5DFFE-C79A-445B-80C5-DDF68D264BE0}"/>
    <dgm:cxn modelId="{97C3FE9D-2731-4692-AFE1-557542E00831}" type="presOf" srcId="{80ED23F8-F259-404C-B46B-A32468E4DE0A}" destId="{C155D2B5-0FC8-411D-8579-43069C8A2AA3}" srcOrd="0" destOrd="0" presId="urn:microsoft.com/office/officeart/2005/8/layout/vList6"/>
    <dgm:cxn modelId="{FCE546AC-26AD-4ED8-A9E6-9E1B646EEF30}" type="presOf" srcId="{C2F42471-4384-4F6E-884E-36B5442ACDF7}" destId="{497BB1AF-055F-4FE5-847A-911ACA4E8517}" srcOrd="0" destOrd="0" presId="urn:microsoft.com/office/officeart/2005/8/layout/vList6"/>
    <dgm:cxn modelId="{109B11C6-9B66-4879-825B-019775ED3817}" type="presOf" srcId="{C5E0DB33-90C3-4E2B-9F92-FCE455E7ED21}" destId="{CF0D101A-081D-4D49-9C71-55719ED430E2}" srcOrd="0" destOrd="0" presId="urn:microsoft.com/office/officeart/2005/8/layout/vList6"/>
    <dgm:cxn modelId="{07CBF4E3-5E6E-4092-BA96-23699BF7FFC8}" type="presOf" srcId="{2C25092C-2F18-4543-8B59-D0DB032F6CB9}" destId="{54E7D33C-127B-47B7-9A77-CFE55C5A5EEE}" srcOrd="0" destOrd="0" presId="urn:microsoft.com/office/officeart/2005/8/layout/vList6"/>
    <dgm:cxn modelId="{78B80587-B045-41AF-8CE7-96E8CBDE0B86}" type="presParOf" srcId="{CF0D101A-081D-4D49-9C71-55719ED430E2}" destId="{C1BF133E-B422-470F-905E-F0DF1DEE67D9}" srcOrd="0" destOrd="0" presId="urn:microsoft.com/office/officeart/2005/8/layout/vList6"/>
    <dgm:cxn modelId="{E5BC599E-77E4-4DE8-BF8E-A261B6C8BE42}" type="presParOf" srcId="{C1BF133E-B422-470F-905E-F0DF1DEE67D9}" destId="{C155D2B5-0FC8-411D-8579-43069C8A2AA3}" srcOrd="0" destOrd="0" presId="urn:microsoft.com/office/officeart/2005/8/layout/vList6"/>
    <dgm:cxn modelId="{C6AC1E9D-1D6A-4863-B22D-7018B0CEB17D}" type="presParOf" srcId="{C1BF133E-B422-470F-905E-F0DF1DEE67D9}" destId="{0F996E4F-E9EB-443A-B67C-D801061F61FC}" srcOrd="1" destOrd="0" presId="urn:microsoft.com/office/officeart/2005/8/layout/vList6"/>
    <dgm:cxn modelId="{4FC2A888-F2D0-4E0F-8534-B2D255AA1466}" type="presParOf" srcId="{CF0D101A-081D-4D49-9C71-55719ED430E2}" destId="{9E3F6D9C-CDCD-43D1-81F2-756BBA3FCFE6}" srcOrd="1" destOrd="0" presId="urn:microsoft.com/office/officeart/2005/8/layout/vList6"/>
    <dgm:cxn modelId="{BBE4B742-ED7D-4D06-B24A-9A6E154E62F0}" type="presParOf" srcId="{CF0D101A-081D-4D49-9C71-55719ED430E2}" destId="{AA5118A7-2EA9-4487-897D-3BC695A7C812}" srcOrd="2" destOrd="0" presId="urn:microsoft.com/office/officeart/2005/8/layout/vList6"/>
    <dgm:cxn modelId="{5984449B-50B2-49FD-91EB-09C45EF1CABF}" type="presParOf" srcId="{AA5118A7-2EA9-4487-897D-3BC695A7C812}" destId="{497BB1AF-055F-4FE5-847A-911ACA4E8517}" srcOrd="0" destOrd="0" presId="urn:microsoft.com/office/officeart/2005/8/layout/vList6"/>
    <dgm:cxn modelId="{52F7AAEC-AACB-4FC2-A432-082F4B56148E}" type="presParOf" srcId="{AA5118A7-2EA9-4487-897D-3BC695A7C812}" destId="{E010D9E5-0184-4568-8E79-4E2B6CCC5409}" srcOrd="1" destOrd="0" presId="urn:microsoft.com/office/officeart/2005/8/layout/vList6"/>
    <dgm:cxn modelId="{46AFE469-D20B-42EE-AABF-C52989D5E63A}" type="presParOf" srcId="{CF0D101A-081D-4D49-9C71-55719ED430E2}" destId="{AFF37171-C31B-4D44-A7C6-6B914CFAC6FB}" srcOrd="3" destOrd="0" presId="urn:microsoft.com/office/officeart/2005/8/layout/vList6"/>
    <dgm:cxn modelId="{37B81A33-74CE-4AFC-A745-47B0F462B8B0}" type="presParOf" srcId="{CF0D101A-081D-4D49-9C71-55719ED430E2}" destId="{A81C8BA0-060E-4CFF-A7B5-1C2399698A57}" srcOrd="4" destOrd="0" presId="urn:microsoft.com/office/officeart/2005/8/layout/vList6"/>
    <dgm:cxn modelId="{D2908B87-860C-466E-9C27-4A8DBC43064E}" type="presParOf" srcId="{A81C8BA0-060E-4CFF-A7B5-1C2399698A57}" destId="{54E7D33C-127B-47B7-9A77-CFE55C5A5EEE}" srcOrd="0" destOrd="0" presId="urn:microsoft.com/office/officeart/2005/8/layout/vList6"/>
    <dgm:cxn modelId="{E8BE86E2-EDEF-41AB-A704-414FA513EEB3}" type="presParOf" srcId="{A81C8BA0-060E-4CFF-A7B5-1C2399698A57}" destId="{A8CA925D-0DB7-4DCD-89A7-4928D025F94D}"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E1FB952-EBAF-4456-833D-1A9DCABBDE65}"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13DCD05-DEC1-41CE-AFBF-CB3FD359BC51}">
      <dgm:prSet phldrT="[Text]" custT="1"/>
      <dgm:spPr/>
      <dgm:t>
        <a:bodyPr/>
        <a:lstStyle/>
        <a:p>
          <a:r>
            <a:rPr lang="en-US" sz="3200" dirty="0">
              <a:solidFill>
                <a:schemeClr val="bg1"/>
              </a:solidFill>
              <a:effectLst/>
              <a:latin typeface="+mn-lt"/>
              <a:ea typeface="+mn-ea"/>
              <a:cs typeface="+mn-cs"/>
            </a:rPr>
            <a:t>Major decisions</a:t>
          </a:r>
          <a:endParaRPr lang="en-US" sz="3200" b="0" dirty="0">
            <a:solidFill>
              <a:schemeClr val="bg1"/>
            </a:solidFill>
          </a:endParaRPr>
        </a:p>
      </dgm:t>
    </dgm:pt>
    <dgm:pt modelId="{F05E2AD9-F155-43F5-A8E1-AE81F3725E5D}" type="parTrans" cxnId="{6DBFF9AC-5730-4E7A-BEBE-02D8441162F4}">
      <dgm:prSet/>
      <dgm:spPr/>
      <dgm:t>
        <a:bodyPr/>
        <a:lstStyle/>
        <a:p>
          <a:endParaRPr lang="en-US" sz="3200" b="0">
            <a:solidFill>
              <a:schemeClr val="bg1"/>
            </a:solidFill>
          </a:endParaRPr>
        </a:p>
      </dgm:t>
    </dgm:pt>
    <dgm:pt modelId="{FB99B0A4-4BA4-43C5-BCD8-7BD76A7F6EAA}" type="sibTrans" cxnId="{6DBFF9AC-5730-4E7A-BEBE-02D8441162F4}">
      <dgm:prSet/>
      <dgm:spPr/>
      <dgm:t>
        <a:bodyPr/>
        <a:lstStyle/>
        <a:p>
          <a:endParaRPr lang="en-US" sz="3200" b="0">
            <a:solidFill>
              <a:schemeClr val="bg1"/>
            </a:solidFill>
          </a:endParaRPr>
        </a:p>
      </dgm:t>
    </dgm:pt>
    <dgm:pt modelId="{36A800AE-F3B4-4B09-8CB2-9EFD749B271F}">
      <dgm:prSet phldrT="[Text]" custT="1"/>
      <dgm:spPr/>
      <dgm:t>
        <a:bodyPr/>
        <a:lstStyle/>
        <a:p>
          <a:r>
            <a:rPr lang="en-US" sz="3200" dirty="0">
              <a:solidFill>
                <a:schemeClr val="bg1"/>
              </a:solidFill>
              <a:effectLst/>
              <a:latin typeface="+mn-lt"/>
              <a:ea typeface="+mn-ea"/>
              <a:cs typeface="+mn-cs"/>
            </a:rPr>
            <a:t>Minor decisions</a:t>
          </a:r>
          <a:endParaRPr lang="en-US" sz="3200" b="0" dirty="0">
            <a:solidFill>
              <a:schemeClr val="bg1"/>
            </a:solidFill>
          </a:endParaRPr>
        </a:p>
      </dgm:t>
    </dgm:pt>
    <dgm:pt modelId="{55E3F10A-FE3C-4C04-B786-719793132F83}" type="parTrans" cxnId="{438ECAD8-B2E8-4E3A-A447-27F185F0C953}">
      <dgm:prSet/>
      <dgm:spPr/>
      <dgm:t>
        <a:bodyPr/>
        <a:lstStyle/>
        <a:p>
          <a:endParaRPr lang="en-US" sz="3200" b="0">
            <a:solidFill>
              <a:schemeClr val="bg1"/>
            </a:solidFill>
          </a:endParaRPr>
        </a:p>
      </dgm:t>
    </dgm:pt>
    <dgm:pt modelId="{4D634F92-7EF4-47D3-A490-5AD28C6225C7}" type="sibTrans" cxnId="{438ECAD8-B2E8-4E3A-A447-27F185F0C953}">
      <dgm:prSet/>
      <dgm:spPr/>
      <dgm:t>
        <a:bodyPr/>
        <a:lstStyle/>
        <a:p>
          <a:endParaRPr lang="en-US" sz="3200" b="0">
            <a:solidFill>
              <a:schemeClr val="bg1"/>
            </a:solidFill>
          </a:endParaRPr>
        </a:p>
      </dgm:t>
    </dgm:pt>
    <dgm:pt modelId="{A40CF9F2-B527-4043-9B5F-33419115B415}">
      <dgm:prSet phldrT="[Text]" custT="1"/>
      <dgm:spPr/>
      <dgm:t>
        <a:bodyPr/>
        <a:lstStyle/>
        <a:p>
          <a:r>
            <a:rPr lang="en-US" sz="3200" dirty="0">
              <a:solidFill>
                <a:schemeClr val="bg1"/>
              </a:solidFill>
            </a:rPr>
            <a:t>Scared decision will be wrong</a:t>
          </a:r>
          <a:endParaRPr lang="en-US" sz="3200" b="0" dirty="0">
            <a:solidFill>
              <a:schemeClr val="bg1"/>
            </a:solidFill>
          </a:endParaRPr>
        </a:p>
      </dgm:t>
    </dgm:pt>
    <dgm:pt modelId="{69D12B3A-B4DC-415D-A61B-2F60DF564032}" type="parTrans" cxnId="{D7720EC5-79A9-420D-9609-6ED37578129B}">
      <dgm:prSet/>
      <dgm:spPr/>
      <dgm:t>
        <a:bodyPr/>
        <a:lstStyle/>
        <a:p>
          <a:endParaRPr lang="en-US" sz="3200" b="0">
            <a:solidFill>
              <a:schemeClr val="bg1"/>
            </a:solidFill>
          </a:endParaRPr>
        </a:p>
      </dgm:t>
    </dgm:pt>
    <dgm:pt modelId="{74527E6C-36B7-456D-BA5D-2734A271BC0C}" type="sibTrans" cxnId="{D7720EC5-79A9-420D-9609-6ED37578129B}">
      <dgm:prSet/>
      <dgm:spPr/>
      <dgm:t>
        <a:bodyPr/>
        <a:lstStyle/>
        <a:p>
          <a:endParaRPr lang="en-US" sz="3200" b="0">
            <a:solidFill>
              <a:schemeClr val="bg1"/>
            </a:solidFill>
          </a:endParaRPr>
        </a:p>
      </dgm:t>
    </dgm:pt>
    <dgm:pt modelId="{131D9ACF-7046-405F-A7F1-E0DE1F1F0028}" type="pres">
      <dgm:prSet presAssocID="{5E1FB952-EBAF-4456-833D-1A9DCABBDE65}" presName="diagram" presStyleCnt="0">
        <dgm:presLayoutVars>
          <dgm:dir/>
          <dgm:resizeHandles val="exact"/>
        </dgm:presLayoutVars>
      </dgm:prSet>
      <dgm:spPr/>
    </dgm:pt>
    <dgm:pt modelId="{DBADDF42-8364-4B4D-899A-EFA155076C28}" type="pres">
      <dgm:prSet presAssocID="{A13DCD05-DEC1-41CE-AFBF-CB3FD359BC51}" presName="node" presStyleLbl="node1" presStyleIdx="0" presStyleCnt="3">
        <dgm:presLayoutVars>
          <dgm:bulletEnabled val="1"/>
        </dgm:presLayoutVars>
      </dgm:prSet>
      <dgm:spPr/>
    </dgm:pt>
    <dgm:pt modelId="{ECF9DC48-A2A2-4330-B620-3EF10482FEFA}" type="pres">
      <dgm:prSet presAssocID="{FB99B0A4-4BA4-43C5-BCD8-7BD76A7F6EAA}" presName="sibTrans" presStyleCnt="0"/>
      <dgm:spPr/>
    </dgm:pt>
    <dgm:pt modelId="{C1FF78A5-E1B1-423B-8809-F939A8916E64}" type="pres">
      <dgm:prSet presAssocID="{36A800AE-F3B4-4B09-8CB2-9EFD749B271F}" presName="node" presStyleLbl="node1" presStyleIdx="1" presStyleCnt="3">
        <dgm:presLayoutVars>
          <dgm:bulletEnabled val="1"/>
        </dgm:presLayoutVars>
      </dgm:prSet>
      <dgm:spPr/>
    </dgm:pt>
    <dgm:pt modelId="{C4B63FF4-92B1-4EF9-AD5D-4D1E0E23B25E}" type="pres">
      <dgm:prSet presAssocID="{4D634F92-7EF4-47D3-A490-5AD28C6225C7}" presName="sibTrans" presStyleCnt="0"/>
      <dgm:spPr/>
    </dgm:pt>
    <dgm:pt modelId="{0F80DFA1-3009-49F1-BDCA-52DB6A5D39C4}" type="pres">
      <dgm:prSet presAssocID="{A40CF9F2-B527-4043-9B5F-33419115B415}" presName="node" presStyleLbl="node1" presStyleIdx="2" presStyleCnt="3">
        <dgm:presLayoutVars>
          <dgm:bulletEnabled val="1"/>
        </dgm:presLayoutVars>
      </dgm:prSet>
      <dgm:spPr/>
    </dgm:pt>
  </dgm:ptLst>
  <dgm:cxnLst>
    <dgm:cxn modelId="{7CC8EE11-C54A-49C5-8E3E-3AFA92AA57F2}" type="presOf" srcId="{A40CF9F2-B527-4043-9B5F-33419115B415}" destId="{0F80DFA1-3009-49F1-BDCA-52DB6A5D39C4}" srcOrd="0" destOrd="0" presId="urn:microsoft.com/office/officeart/2005/8/layout/default"/>
    <dgm:cxn modelId="{4451C892-33F7-4878-AD2C-D694D1817727}" type="presOf" srcId="{36A800AE-F3B4-4B09-8CB2-9EFD749B271F}" destId="{C1FF78A5-E1B1-423B-8809-F939A8916E64}" srcOrd="0" destOrd="0" presId="urn:microsoft.com/office/officeart/2005/8/layout/default"/>
    <dgm:cxn modelId="{6DBFF9AC-5730-4E7A-BEBE-02D8441162F4}" srcId="{5E1FB952-EBAF-4456-833D-1A9DCABBDE65}" destId="{A13DCD05-DEC1-41CE-AFBF-CB3FD359BC51}" srcOrd="0" destOrd="0" parTransId="{F05E2AD9-F155-43F5-A8E1-AE81F3725E5D}" sibTransId="{FB99B0A4-4BA4-43C5-BCD8-7BD76A7F6EAA}"/>
    <dgm:cxn modelId="{150075B9-F794-45E3-9179-2E532B751F57}" type="presOf" srcId="{A13DCD05-DEC1-41CE-AFBF-CB3FD359BC51}" destId="{DBADDF42-8364-4B4D-899A-EFA155076C28}" srcOrd="0" destOrd="0" presId="urn:microsoft.com/office/officeart/2005/8/layout/default"/>
    <dgm:cxn modelId="{D7720EC5-79A9-420D-9609-6ED37578129B}" srcId="{5E1FB952-EBAF-4456-833D-1A9DCABBDE65}" destId="{A40CF9F2-B527-4043-9B5F-33419115B415}" srcOrd="2" destOrd="0" parTransId="{69D12B3A-B4DC-415D-A61B-2F60DF564032}" sibTransId="{74527E6C-36B7-456D-BA5D-2734A271BC0C}"/>
    <dgm:cxn modelId="{3CDFDBCF-DE66-4E91-BB81-4615C7F12941}" type="presOf" srcId="{5E1FB952-EBAF-4456-833D-1A9DCABBDE65}" destId="{131D9ACF-7046-405F-A7F1-E0DE1F1F0028}" srcOrd="0" destOrd="0" presId="urn:microsoft.com/office/officeart/2005/8/layout/default"/>
    <dgm:cxn modelId="{438ECAD8-B2E8-4E3A-A447-27F185F0C953}" srcId="{5E1FB952-EBAF-4456-833D-1A9DCABBDE65}" destId="{36A800AE-F3B4-4B09-8CB2-9EFD749B271F}" srcOrd="1" destOrd="0" parTransId="{55E3F10A-FE3C-4C04-B786-719793132F83}" sibTransId="{4D634F92-7EF4-47D3-A490-5AD28C6225C7}"/>
    <dgm:cxn modelId="{29CE9B16-26DA-4D2B-92B1-E1B4388023B5}" type="presParOf" srcId="{131D9ACF-7046-405F-A7F1-E0DE1F1F0028}" destId="{DBADDF42-8364-4B4D-899A-EFA155076C28}" srcOrd="0" destOrd="0" presId="urn:microsoft.com/office/officeart/2005/8/layout/default"/>
    <dgm:cxn modelId="{8F6F80F0-0787-494C-A42C-C27B88959AB3}" type="presParOf" srcId="{131D9ACF-7046-405F-A7F1-E0DE1F1F0028}" destId="{ECF9DC48-A2A2-4330-B620-3EF10482FEFA}" srcOrd="1" destOrd="0" presId="urn:microsoft.com/office/officeart/2005/8/layout/default"/>
    <dgm:cxn modelId="{9F338AB4-E294-4D49-8B8D-215900E3617A}" type="presParOf" srcId="{131D9ACF-7046-405F-A7F1-E0DE1F1F0028}" destId="{C1FF78A5-E1B1-423B-8809-F939A8916E64}" srcOrd="2" destOrd="0" presId="urn:microsoft.com/office/officeart/2005/8/layout/default"/>
    <dgm:cxn modelId="{889958AF-1F42-4C08-A034-1B7C5CB8584F}" type="presParOf" srcId="{131D9ACF-7046-405F-A7F1-E0DE1F1F0028}" destId="{C4B63FF4-92B1-4EF9-AD5D-4D1E0E23B25E}" srcOrd="3" destOrd="0" presId="urn:microsoft.com/office/officeart/2005/8/layout/default"/>
    <dgm:cxn modelId="{E6099124-DCD4-429F-ACB2-E4C1B23967A9}" type="presParOf" srcId="{131D9ACF-7046-405F-A7F1-E0DE1F1F0028}" destId="{0F80DFA1-3009-49F1-BDCA-52DB6A5D39C4}"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449F1D3C-6CF4-4312-8BF6-77D02A836438}" type="doc">
      <dgm:prSet loTypeId="urn:microsoft.com/office/officeart/2005/8/layout/hList6" loCatId="list" qsTypeId="urn:microsoft.com/office/officeart/2005/8/quickstyle/simple1" qsCatId="simple" csTypeId="urn:microsoft.com/office/officeart/2005/8/colors/colorful3" csCatId="colorful" phldr="1"/>
      <dgm:spPr/>
      <dgm:t>
        <a:bodyPr/>
        <a:lstStyle/>
        <a:p>
          <a:endParaRPr lang="en-US"/>
        </a:p>
      </dgm:t>
    </dgm:pt>
    <dgm:pt modelId="{8645E696-2D6C-4537-8E75-E6BF2885F2F1}">
      <dgm:prSet phldrT="[Text]" custT="1"/>
      <dgm:spPr/>
      <dgm:t>
        <a:bodyPr/>
        <a:lstStyle/>
        <a:p>
          <a:r>
            <a:rPr lang="en-US" sz="2800" dirty="0">
              <a:solidFill>
                <a:schemeClr val="bg1"/>
              </a:solidFill>
            </a:rPr>
            <a:t>Paper or written assessments</a:t>
          </a:r>
        </a:p>
      </dgm:t>
    </dgm:pt>
    <dgm:pt modelId="{9EB76296-F9C3-4272-A952-BFF2406328C1}" type="parTrans" cxnId="{948D3F0D-50EE-47ED-A18C-F80CEA1AD430}">
      <dgm:prSet/>
      <dgm:spPr/>
      <dgm:t>
        <a:bodyPr/>
        <a:lstStyle/>
        <a:p>
          <a:endParaRPr lang="en-US" sz="2800">
            <a:solidFill>
              <a:schemeClr val="bg1"/>
            </a:solidFill>
          </a:endParaRPr>
        </a:p>
      </dgm:t>
    </dgm:pt>
    <dgm:pt modelId="{AEB40DB0-16E7-4C19-B97A-6698EDF8BBA4}" type="sibTrans" cxnId="{948D3F0D-50EE-47ED-A18C-F80CEA1AD430}">
      <dgm:prSet/>
      <dgm:spPr/>
      <dgm:t>
        <a:bodyPr/>
        <a:lstStyle/>
        <a:p>
          <a:endParaRPr lang="en-US" sz="2800">
            <a:solidFill>
              <a:schemeClr val="bg1"/>
            </a:solidFill>
          </a:endParaRPr>
        </a:p>
      </dgm:t>
    </dgm:pt>
    <dgm:pt modelId="{C42D41BB-A56B-4E1D-8EBF-0F04FD56F67A}">
      <dgm:prSet phldrT="[Text]" custT="1"/>
      <dgm:spPr/>
      <dgm:t>
        <a:bodyPr/>
        <a:lstStyle/>
        <a:p>
          <a:r>
            <a:rPr lang="en-US" sz="2800" dirty="0">
              <a:solidFill>
                <a:schemeClr val="bg1"/>
              </a:solidFill>
              <a:effectLst/>
              <a:latin typeface="+mn-lt"/>
              <a:ea typeface="+mn-ea"/>
              <a:cs typeface="+mn-cs"/>
            </a:rPr>
            <a:t>Blog or mobile application</a:t>
          </a:r>
          <a:endParaRPr lang="en-US" sz="2800" dirty="0">
            <a:solidFill>
              <a:schemeClr val="bg1"/>
            </a:solidFill>
          </a:endParaRPr>
        </a:p>
      </dgm:t>
    </dgm:pt>
    <dgm:pt modelId="{1BC03434-1843-4444-AB36-1E691C7C40A6}" type="parTrans" cxnId="{3C288CE2-7534-4102-A575-82DF0E3B20C4}">
      <dgm:prSet/>
      <dgm:spPr/>
      <dgm:t>
        <a:bodyPr/>
        <a:lstStyle/>
        <a:p>
          <a:endParaRPr lang="en-US" sz="2800">
            <a:solidFill>
              <a:schemeClr val="bg1"/>
            </a:solidFill>
          </a:endParaRPr>
        </a:p>
      </dgm:t>
    </dgm:pt>
    <dgm:pt modelId="{FA4004D9-E1DA-41D6-9651-2063FDB5618D}" type="sibTrans" cxnId="{3C288CE2-7534-4102-A575-82DF0E3B20C4}">
      <dgm:prSet/>
      <dgm:spPr/>
      <dgm:t>
        <a:bodyPr/>
        <a:lstStyle/>
        <a:p>
          <a:endParaRPr lang="en-US" sz="2800">
            <a:solidFill>
              <a:schemeClr val="bg1"/>
            </a:solidFill>
          </a:endParaRPr>
        </a:p>
      </dgm:t>
    </dgm:pt>
    <dgm:pt modelId="{2F552B12-4578-4704-AE75-E5D5EE2430AB}">
      <dgm:prSet phldrT="[Text]" custT="1"/>
      <dgm:spPr/>
      <dgm:t>
        <a:bodyPr/>
        <a:lstStyle/>
        <a:p>
          <a:r>
            <a:rPr lang="en-US" sz="2800" dirty="0">
              <a:solidFill>
                <a:schemeClr val="bg1"/>
              </a:solidFill>
              <a:effectLst/>
              <a:latin typeface="+mn-lt"/>
              <a:ea typeface="+mn-ea"/>
              <a:cs typeface="+mn-cs"/>
            </a:rPr>
            <a:t>Formal evaluations/ discussions</a:t>
          </a:r>
          <a:endParaRPr lang="en-US" sz="2800" dirty="0">
            <a:solidFill>
              <a:schemeClr val="bg1"/>
            </a:solidFill>
          </a:endParaRPr>
        </a:p>
      </dgm:t>
    </dgm:pt>
    <dgm:pt modelId="{9DC5D8E0-B03A-4FC0-B075-F7C590F2D2FF}" type="parTrans" cxnId="{329433A6-7F93-4947-AA9E-BB31661B8427}">
      <dgm:prSet/>
      <dgm:spPr/>
      <dgm:t>
        <a:bodyPr/>
        <a:lstStyle/>
        <a:p>
          <a:endParaRPr lang="en-US" sz="2800">
            <a:solidFill>
              <a:schemeClr val="bg1"/>
            </a:solidFill>
          </a:endParaRPr>
        </a:p>
      </dgm:t>
    </dgm:pt>
    <dgm:pt modelId="{1E027291-ECAD-4F05-BEE1-93C4BABCF146}" type="sibTrans" cxnId="{329433A6-7F93-4947-AA9E-BB31661B8427}">
      <dgm:prSet/>
      <dgm:spPr/>
      <dgm:t>
        <a:bodyPr/>
        <a:lstStyle/>
        <a:p>
          <a:endParaRPr lang="en-US" sz="2800">
            <a:solidFill>
              <a:schemeClr val="bg1"/>
            </a:solidFill>
          </a:endParaRPr>
        </a:p>
      </dgm:t>
    </dgm:pt>
    <dgm:pt modelId="{04FE3A91-D81C-4D17-84E8-64E31E4860D2}" type="pres">
      <dgm:prSet presAssocID="{449F1D3C-6CF4-4312-8BF6-77D02A836438}" presName="Name0" presStyleCnt="0">
        <dgm:presLayoutVars>
          <dgm:dir/>
          <dgm:resizeHandles val="exact"/>
        </dgm:presLayoutVars>
      </dgm:prSet>
      <dgm:spPr/>
    </dgm:pt>
    <dgm:pt modelId="{5E984E31-49EF-496E-A321-1EF02D2EA952}" type="pres">
      <dgm:prSet presAssocID="{8645E696-2D6C-4537-8E75-E6BF2885F2F1}" presName="node" presStyleLbl="node1" presStyleIdx="0" presStyleCnt="3">
        <dgm:presLayoutVars>
          <dgm:bulletEnabled val="1"/>
        </dgm:presLayoutVars>
      </dgm:prSet>
      <dgm:spPr/>
    </dgm:pt>
    <dgm:pt modelId="{C10C4516-4C0C-48A4-AB7A-7C85FF1AFB40}" type="pres">
      <dgm:prSet presAssocID="{AEB40DB0-16E7-4C19-B97A-6698EDF8BBA4}" presName="sibTrans" presStyleCnt="0"/>
      <dgm:spPr/>
    </dgm:pt>
    <dgm:pt modelId="{D814122A-D96D-428F-B554-82BBEC912ECB}" type="pres">
      <dgm:prSet presAssocID="{2F552B12-4578-4704-AE75-E5D5EE2430AB}" presName="node" presStyleLbl="node1" presStyleIdx="1" presStyleCnt="3">
        <dgm:presLayoutVars>
          <dgm:bulletEnabled val="1"/>
        </dgm:presLayoutVars>
      </dgm:prSet>
      <dgm:spPr/>
    </dgm:pt>
    <dgm:pt modelId="{C1874E2A-0C48-49DF-9B2B-C56615F94478}" type="pres">
      <dgm:prSet presAssocID="{1E027291-ECAD-4F05-BEE1-93C4BABCF146}" presName="sibTrans" presStyleCnt="0"/>
      <dgm:spPr/>
    </dgm:pt>
    <dgm:pt modelId="{9CB4645E-CEA5-4209-93B7-1C27AA3BD2FF}" type="pres">
      <dgm:prSet presAssocID="{C42D41BB-A56B-4E1D-8EBF-0F04FD56F67A}" presName="node" presStyleLbl="node1" presStyleIdx="2" presStyleCnt="3">
        <dgm:presLayoutVars>
          <dgm:bulletEnabled val="1"/>
        </dgm:presLayoutVars>
      </dgm:prSet>
      <dgm:spPr/>
    </dgm:pt>
  </dgm:ptLst>
  <dgm:cxnLst>
    <dgm:cxn modelId="{ABA03007-70FE-4E00-BFCA-5246C178D92B}" type="presOf" srcId="{C42D41BB-A56B-4E1D-8EBF-0F04FD56F67A}" destId="{9CB4645E-CEA5-4209-93B7-1C27AA3BD2FF}" srcOrd="0" destOrd="0" presId="urn:microsoft.com/office/officeart/2005/8/layout/hList6"/>
    <dgm:cxn modelId="{0AEDBC09-A905-4B3A-BAED-FBEED088FF96}" type="presOf" srcId="{2F552B12-4578-4704-AE75-E5D5EE2430AB}" destId="{D814122A-D96D-428F-B554-82BBEC912ECB}" srcOrd="0" destOrd="0" presId="urn:microsoft.com/office/officeart/2005/8/layout/hList6"/>
    <dgm:cxn modelId="{948D3F0D-50EE-47ED-A18C-F80CEA1AD430}" srcId="{449F1D3C-6CF4-4312-8BF6-77D02A836438}" destId="{8645E696-2D6C-4537-8E75-E6BF2885F2F1}" srcOrd="0" destOrd="0" parTransId="{9EB76296-F9C3-4272-A952-BFF2406328C1}" sibTransId="{AEB40DB0-16E7-4C19-B97A-6698EDF8BBA4}"/>
    <dgm:cxn modelId="{A4D40F42-7866-4E8D-AE17-B8C758CC4C49}" type="presOf" srcId="{8645E696-2D6C-4537-8E75-E6BF2885F2F1}" destId="{5E984E31-49EF-496E-A321-1EF02D2EA952}" srcOrd="0" destOrd="0" presId="urn:microsoft.com/office/officeart/2005/8/layout/hList6"/>
    <dgm:cxn modelId="{329433A6-7F93-4947-AA9E-BB31661B8427}" srcId="{449F1D3C-6CF4-4312-8BF6-77D02A836438}" destId="{2F552B12-4578-4704-AE75-E5D5EE2430AB}" srcOrd="1" destOrd="0" parTransId="{9DC5D8E0-B03A-4FC0-B075-F7C590F2D2FF}" sibTransId="{1E027291-ECAD-4F05-BEE1-93C4BABCF146}"/>
    <dgm:cxn modelId="{D04EDBA6-BB0F-4868-9F02-7FF4ECA80227}" type="presOf" srcId="{449F1D3C-6CF4-4312-8BF6-77D02A836438}" destId="{04FE3A91-D81C-4D17-84E8-64E31E4860D2}" srcOrd="0" destOrd="0" presId="urn:microsoft.com/office/officeart/2005/8/layout/hList6"/>
    <dgm:cxn modelId="{3C288CE2-7534-4102-A575-82DF0E3B20C4}" srcId="{449F1D3C-6CF4-4312-8BF6-77D02A836438}" destId="{C42D41BB-A56B-4E1D-8EBF-0F04FD56F67A}" srcOrd="2" destOrd="0" parTransId="{1BC03434-1843-4444-AB36-1E691C7C40A6}" sibTransId="{FA4004D9-E1DA-41D6-9651-2063FDB5618D}"/>
    <dgm:cxn modelId="{CE41BDE1-4A58-461A-9372-1DB7D07CF253}" type="presParOf" srcId="{04FE3A91-D81C-4D17-84E8-64E31E4860D2}" destId="{5E984E31-49EF-496E-A321-1EF02D2EA952}" srcOrd="0" destOrd="0" presId="urn:microsoft.com/office/officeart/2005/8/layout/hList6"/>
    <dgm:cxn modelId="{8DF2818C-1D9B-4FE0-ABC0-1320D9B17014}" type="presParOf" srcId="{04FE3A91-D81C-4D17-84E8-64E31E4860D2}" destId="{C10C4516-4C0C-48A4-AB7A-7C85FF1AFB40}" srcOrd="1" destOrd="0" presId="urn:microsoft.com/office/officeart/2005/8/layout/hList6"/>
    <dgm:cxn modelId="{F458DDD1-422E-4273-BFBA-731589ACBCC6}" type="presParOf" srcId="{04FE3A91-D81C-4D17-84E8-64E31E4860D2}" destId="{D814122A-D96D-428F-B554-82BBEC912ECB}" srcOrd="2" destOrd="0" presId="urn:microsoft.com/office/officeart/2005/8/layout/hList6"/>
    <dgm:cxn modelId="{0405ED67-76B2-4DB6-BDB6-5CEE0E93E86D}" type="presParOf" srcId="{04FE3A91-D81C-4D17-84E8-64E31E4860D2}" destId="{C1874E2A-0C48-49DF-9B2B-C56615F94478}" srcOrd="3" destOrd="0" presId="urn:microsoft.com/office/officeart/2005/8/layout/hList6"/>
    <dgm:cxn modelId="{87114B41-C93A-4D8A-98E9-3A3CD6609D2E}" type="presParOf" srcId="{04FE3A91-D81C-4D17-84E8-64E31E4860D2}" destId="{9CB4645E-CEA5-4209-93B7-1C27AA3BD2FF}"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A0633831-FE4A-4E16-9219-D1DF6A661EA9}"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9B7CD153-E4BC-4951-B4F3-784F5A9EC83F}">
      <dgm:prSet phldrT="[Text]" custT="1"/>
      <dgm:spPr/>
      <dgm:t>
        <a:bodyPr/>
        <a:lstStyle/>
        <a:p>
          <a:r>
            <a:rPr lang="en-US" sz="2800" dirty="0">
              <a:solidFill>
                <a:schemeClr val="bg1"/>
              </a:solidFill>
              <a:effectLst/>
              <a:latin typeface="+mn-lt"/>
              <a:ea typeface="+mn-ea"/>
              <a:cs typeface="+mn-cs"/>
            </a:rPr>
            <a:t>Accountability</a:t>
          </a:r>
          <a:endParaRPr lang="en-US" sz="2800" dirty="0">
            <a:solidFill>
              <a:schemeClr val="bg1"/>
            </a:solidFill>
          </a:endParaRPr>
        </a:p>
      </dgm:t>
    </dgm:pt>
    <dgm:pt modelId="{5A549656-8563-4C61-BDB7-FB6166F50483}" type="parTrans" cxnId="{7B1D8506-7A66-41B4-8CF9-4D199732BB8A}">
      <dgm:prSet/>
      <dgm:spPr/>
      <dgm:t>
        <a:bodyPr/>
        <a:lstStyle/>
        <a:p>
          <a:endParaRPr lang="en-US" sz="2800">
            <a:solidFill>
              <a:schemeClr val="bg1"/>
            </a:solidFill>
          </a:endParaRPr>
        </a:p>
      </dgm:t>
    </dgm:pt>
    <dgm:pt modelId="{B2687930-EF9B-413F-98A5-935A91983CFD}" type="sibTrans" cxnId="{7B1D8506-7A66-41B4-8CF9-4D199732BB8A}">
      <dgm:prSet custT="1"/>
      <dgm:spPr/>
      <dgm:t>
        <a:bodyPr/>
        <a:lstStyle/>
        <a:p>
          <a:endParaRPr lang="en-US" sz="2800" dirty="0">
            <a:solidFill>
              <a:schemeClr val="bg1"/>
            </a:solidFill>
          </a:endParaRPr>
        </a:p>
      </dgm:t>
    </dgm:pt>
    <dgm:pt modelId="{37C80E07-388E-4C99-B2F4-DA68E6F007EC}">
      <dgm:prSet phldrT="[Text]" custT="1"/>
      <dgm:spPr/>
      <dgm:t>
        <a:bodyPr/>
        <a:lstStyle/>
        <a:p>
          <a:r>
            <a:rPr lang="en-US" sz="2800" dirty="0">
              <a:solidFill>
                <a:schemeClr val="bg1"/>
              </a:solidFill>
              <a:effectLst/>
              <a:latin typeface="+mn-lt"/>
              <a:ea typeface="+mn-ea"/>
              <a:cs typeface="+mn-cs"/>
            </a:rPr>
            <a:t>Control of progress </a:t>
          </a:r>
          <a:endParaRPr lang="en-US" sz="2800" dirty="0">
            <a:solidFill>
              <a:schemeClr val="bg1"/>
            </a:solidFill>
          </a:endParaRPr>
        </a:p>
      </dgm:t>
    </dgm:pt>
    <dgm:pt modelId="{A1E055CC-6D50-4B93-8CE0-1BFCD4C3449B}" type="parTrans" cxnId="{8682F005-096D-4A09-BE23-757A8AAD034A}">
      <dgm:prSet/>
      <dgm:spPr/>
      <dgm:t>
        <a:bodyPr/>
        <a:lstStyle/>
        <a:p>
          <a:endParaRPr lang="en-US" sz="2800">
            <a:solidFill>
              <a:schemeClr val="bg1"/>
            </a:solidFill>
          </a:endParaRPr>
        </a:p>
      </dgm:t>
    </dgm:pt>
    <dgm:pt modelId="{5A0D6157-C499-4B5B-A3A1-C589A46BD917}" type="sibTrans" cxnId="{8682F005-096D-4A09-BE23-757A8AAD034A}">
      <dgm:prSet custT="1"/>
      <dgm:spPr/>
      <dgm:t>
        <a:bodyPr/>
        <a:lstStyle/>
        <a:p>
          <a:endParaRPr lang="en-US" sz="2800" dirty="0">
            <a:solidFill>
              <a:schemeClr val="bg1"/>
            </a:solidFill>
          </a:endParaRPr>
        </a:p>
      </dgm:t>
    </dgm:pt>
    <dgm:pt modelId="{8F20BC60-8A04-4E2B-B034-0BF1428CD04C}">
      <dgm:prSet phldrT="[Text]" custT="1"/>
      <dgm:spPr/>
      <dgm:t>
        <a:bodyPr/>
        <a:lstStyle/>
        <a:p>
          <a:r>
            <a:rPr lang="en-US" sz="2800" dirty="0">
              <a:solidFill>
                <a:schemeClr val="bg1"/>
              </a:solidFill>
              <a:effectLst/>
              <a:latin typeface="+mn-lt"/>
              <a:ea typeface="+mn-ea"/>
              <a:cs typeface="+mn-cs"/>
            </a:rPr>
            <a:t>Reach goals more quickly</a:t>
          </a:r>
          <a:endParaRPr lang="en-US" sz="2800" dirty="0">
            <a:solidFill>
              <a:schemeClr val="bg1"/>
            </a:solidFill>
          </a:endParaRPr>
        </a:p>
      </dgm:t>
    </dgm:pt>
    <dgm:pt modelId="{02B6020B-C3D1-4009-96D5-BAA577B4A666}" type="parTrans" cxnId="{C0A9203E-9E1E-49FC-8D34-35FC67A8435A}">
      <dgm:prSet/>
      <dgm:spPr/>
      <dgm:t>
        <a:bodyPr/>
        <a:lstStyle/>
        <a:p>
          <a:endParaRPr lang="en-US" sz="2800">
            <a:solidFill>
              <a:schemeClr val="bg1"/>
            </a:solidFill>
          </a:endParaRPr>
        </a:p>
      </dgm:t>
    </dgm:pt>
    <dgm:pt modelId="{FA80AD89-CF93-4089-AC6D-49E5D61BADF0}" type="sibTrans" cxnId="{C0A9203E-9E1E-49FC-8D34-35FC67A8435A}">
      <dgm:prSet/>
      <dgm:spPr/>
      <dgm:t>
        <a:bodyPr/>
        <a:lstStyle/>
        <a:p>
          <a:endParaRPr lang="en-US" sz="2800">
            <a:solidFill>
              <a:schemeClr val="bg1"/>
            </a:solidFill>
          </a:endParaRPr>
        </a:p>
      </dgm:t>
    </dgm:pt>
    <dgm:pt modelId="{2582F5F8-89A3-486C-9E68-9084BE770E74}" type="pres">
      <dgm:prSet presAssocID="{A0633831-FE4A-4E16-9219-D1DF6A661EA9}" presName="outerComposite" presStyleCnt="0">
        <dgm:presLayoutVars>
          <dgm:chMax val="5"/>
          <dgm:dir/>
          <dgm:resizeHandles val="exact"/>
        </dgm:presLayoutVars>
      </dgm:prSet>
      <dgm:spPr/>
    </dgm:pt>
    <dgm:pt modelId="{C5CE2A8A-F3F5-44E6-9F78-C7E590A70B70}" type="pres">
      <dgm:prSet presAssocID="{A0633831-FE4A-4E16-9219-D1DF6A661EA9}" presName="dummyMaxCanvas" presStyleCnt="0">
        <dgm:presLayoutVars/>
      </dgm:prSet>
      <dgm:spPr/>
    </dgm:pt>
    <dgm:pt modelId="{777870BF-0E79-48FF-B05C-00F5CB414BF6}" type="pres">
      <dgm:prSet presAssocID="{A0633831-FE4A-4E16-9219-D1DF6A661EA9}" presName="ThreeNodes_1" presStyleLbl="node1" presStyleIdx="0" presStyleCnt="3">
        <dgm:presLayoutVars>
          <dgm:bulletEnabled val="1"/>
        </dgm:presLayoutVars>
      </dgm:prSet>
      <dgm:spPr/>
    </dgm:pt>
    <dgm:pt modelId="{DAFFC028-D09E-481F-AB29-2BC67C1A08E6}" type="pres">
      <dgm:prSet presAssocID="{A0633831-FE4A-4E16-9219-D1DF6A661EA9}" presName="ThreeNodes_2" presStyleLbl="node1" presStyleIdx="1" presStyleCnt="3">
        <dgm:presLayoutVars>
          <dgm:bulletEnabled val="1"/>
        </dgm:presLayoutVars>
      </dgm:prSet>
      <dgm:spPr/>
    </dgm:pt>
    <dgm:pt modelId="{27806FB2-59D1-4591-8100-CF9AC2BBD53F}" type="pres">
      <dgm:prSet presAssocID="{A0633831-FE4A-4E16-9219-D1DF6A661EA9}" presName="ThreeNodes_3" presStyleLbl="node1" presStyleIdx="2" presStyleCnt="3">
        <dgm:presLayoutVars>
          <dgm:bulletEnabled val="1"/>
        </dgm:presLayoutVars>
      </dgm:prSet>
      <dgm:spPr/>
    </dgm:pt>
    <dgm:pt modelId="{E7F81D67-D785-4985-A6FC-E0870D4AB15F}" type="pres">
      <dgm:prSet presAssocID="{A0633831-FE4A-4E16-9219-D1DF6A661EA9}" presName="ThreeConn_1-2" presStyleLbl="fgAccFollowNode1" presStyleIdx="0" presStyleCnt="2">
        <dgm:presLayoutVars>
          <dgm:bulletEnabled val="1"/>
        </dgm:presLayoutVars>
      </dgm:prSet>
      <dgm:spPr/>
    </dgm:pt>
    <dgm:pt modelId="{A4521963-599B-4B33-B35C-A306BA8C0930}" type="pres">
      <dgm:prSet presAssocID="{A0633831-FE4A-4E16-9219-D1DF6A661EA9}" presName="ThreeConn_2-3" presStyleLbl="fgAccFollowNode1" presStyleIdx="1" presStyleCnt="2">
        <dgm:presLayoutVars>
          <dgm:bulletEnabled val="1"/>
        </dgm:presLayoutVars>
      </dgm:prSet>
      <dgm:spPr/>
    </dgm:pt>
    <dgm:pt modelId="{899CABDC-2640-4FAC-B477-734F3C8D484E}" type="pres">
      <dgm:prSet presAssocID="{A0633831-FE4A-4E16-9219-D1DF6A661EA9}" presName="ThreeNodes_1_text" presStyleLbl="node1" presStyleIdx="2" presStyleCnt="3">
        <dgm:presLayoutVars>
          <dgm:bulletEnabled val="1"/>
        </dgm:presLayoutVars>
      </dgm:prSet>
      <dgm:spPr/>
    </dgm:pt>
    <dgm:pt modelId="{C69C14B2-5575-4AD1-9803-AA7A1E3D9BE7}" type="pres">
      <dgm:prSet presAssocID="{A0633831-FE4A-4E16-9219-D1DF6A661EA9}" presName="ThreeNodes_2_text" presStyleLbl="node1" presStyleIdx="2" presStyleCnt="3">
        <dgm:presLayoutVars>
          <dgm:bulletEnabled val="1"/>
        </dgm:presLayoutVars>
      </dgm:prSet>
      <dgm:spPr/>
    </dgm:pt>
    <dgm:pt modelId="{F7B7B6A8-BC43-49F8-9879-AB8F52FB8277}" type="pres">
      <dgm:prSet presAssocID="{A0633831-FE4A-4E16-9219-D1DF6A661EA9}" presName="ThreeNodes_3_text" presStyleLbl="node1" presStyleIdx="2" presStyleCnt="3">
        <dgm:presLayoutVars>
          <dgm:bulletEnabled val="1"/>
        </dgm:presLayoutVars>
      </dgm:prSet>
      <dgm:spPr/>
    </dgm:pt>
  </dgm:ptLst>
  <dgm:cxnLst>
    <dgm:cxn modelId="{36C04103-8ACB-47BD-B408-215582DED51C}" type="presOf" srcId="{37C80E07-388E-4C99-B2F4-DA68E6F007EC}" destId="{DAFFC028-D09E-481F-AB29-2BC67C1A08E6}" srcOrd="0" destOrd="0" presId="urn:microsoft.com/office/officeart/2005/8/layout/vProcess5"/>
    <dgm:cxn modelId="{8682F005-096D-4A09-BE23-757A8AAD034A}" srcId="{A0633831-FE4A-4E16-9219-D1DF6A661EA9}" destId="{37C80E07-388E-4C99-B2F4-DA68E6F007EC}" srcOrd="1" destOrd="0" parTransId="{A1E055CC-6D50-4B93-8CE0-1BFCD4C3449B}" sibTransId="{5A0D6157-C499-4B5B-A3A1-C589A46BD917}"/>
    <dgm:cxn modelId="{7B1D8506-7A66-41B4-8CF9-4D199732BB8A}" srcId="{A0633831-FE4A-4E16-9219-D1DF6A661EA9}" destId="{9B7CD153-E4BC-4951-B4F3-784F5A9EC83F}" srcOrd="0" destOrd="0" parTransId="{5A549656-8563-4C61-BDB7-FB6166F50483}" sibTransId="{B2687930-EF9B-413F-98A5-935A91983CFD}"/>
    <dgm:cxn modelId="{4189CE09-A3CB-411F-814B-51884C07752E}" type="presOf" srcId="{9B7CD153-E4BC-4951-B4F3-784F5A9EC83F}" destId="{899CABDC-2640-4FAC-B477-734F3C8D484E}" srcOrd="1" destOrd="0" presId="urn:microsoft.com/office/officeart/2005/8/layout/vProcess5"/>
    <dgm:cxn modelId="{4075D92D-FA06-4F7D-9053-76FA477DFE79}" type="presOf" srcId="{5A0D6157-C499-4B5B-A3A1-C589A46BD917}" destId="{A4521963-599B-4B33-B35C-A306BA8C0930}" srcOrd="0" destOrd="0" presId="urn:microsoft.com/office/officeart/2005/8/layout/vProcess5"/>
    <dgm:cxn modelId="{C0A9203E-9E1E-49FC-8D34-35FC67A8435A}" srcId="{A0633831-FE4A-4E16-9219-D1DF6A661EA9}" destId="{8F20BC60-8A04-4E2B-B034-0BF1428CD04C}" srcOrd="2" destOrd="0" parTransId="{02B6020B-C3D1-4009-96D5-BAA577B4A666}" sibTransId="{FA80AD89-CF93-4089-AC6D-49E5D61BADF0}"/>
    <dgm:cxn modelId="{42C0925F-3D2A-4384-9288-F182059A2976}" type="presOf" srcId="{37C80E07-388E-4C99-B2F4-DA68E6F007EC}" destId="{C69C14B2-5575-4AD1-9803-AA7A1E3D9BE7}" srcOrd="1" destOrd="0" presId="urn:microsoft.com/office/officeart/2005/8/layout/vProcess5"/>
    <dgm:cxn modelId="{8DF39B90-9A91-4AC8-A20D-58B243A399CA}" type="presOf" srcId="{8F20BC60-8A04-4E2B-B034-0BF1428CD04C}" destId="{F7B7B6A8-BC43-49F8-9879-AB8F52FB8277}" srcOrd="1" destOrd="0" presId="urn:microsoft.com/office/officeart/2005/8/layout/vProcess5"/>
    <dgm:cxn modelId="{924397A9-8A88-43F6-BFE3-154781FD5580}" type="presOf" srcId="{B2687930-EF9B-413F-98A5-935A91983CFD}" destId="{E7F81D67-D785-4985-A6FC-E0870D4AB15F}" srcOrd="0" destOrd="0" presId="urn:microsoft.com/office/officeart/2005/8/layout/vProcess5"/>
    <dgm:cxn modelId="{FCE50EC4-3AEA-461F-B122-27EF57FD6A40}" type="presOf" srcId="{9B7CD153-E4BC-4951-B4F3-784F5A9EC83F}" destId="{777870BF-0E79-48FF-B05C-00F5CB414BF6}" srcOrd="0" destOrd="0" presId="urn:microsoft.com/office/officeart/2005/8/layout/vProcess5"/>
    <dgm:cxn modelId="{F5A5ECCB-59EC-4014-AE54-64A248F292D3}" type="presOf" srcId="{8F20BC60-8A04-4E2B-B034-0BF1428CD04C}" destId="{27806FB2-59D1-4591-8100-CF9AC2BBD53F}" srcOrd="0" destOrd="0" presId="urn:microsoft.com/office/officeart/2005/8/layout/vProcess5"/>
    <dgm:cxn modelId="{090E4ACC-C86B-451D-8717-8F64CFBDDA5F}" type="presOf" srcId="{A0633831-FE4A-4E16-9219-D1DF6A661EA9}" destId="{2582F5F8-89A3-486C-9E68-9084BE770E74}" srcOrd="0" destOrd="0" presId="urn:microsoft.com/office/officeart/2005/8/layout/vProcess5"/>
    <dgm:cxn modelId="{F372B30C-185C-439B-9399-A2E9F19AAD6F}" type="presParOf" srcId="{2582F5F8-89A3-486C-9E68-9084BE770E74}" destId="{C5CE2A8A-F3F5-44E6-9F78-C7E590A70B70}" srcOrd="0" destOrd="0" presId="urn:microsoft.com/office/officeart/2005/8/layout/vProcess5"/>
    <dgm:cxn modelId="{4A6C156D-935E-4AB5-85CC-EEB275D29C5A}" type="presParOf" srcId="{2582F5F8-89A3-486C-9E68-9084BE770E74}" destId="{777870BF-0E79-48FF-B05C-00F5CB414BF6}" srcOrd="1" destOrd="0" presId="urn:microsoft.com/office/officeart/2005/8/layout/vProcess5"/>
    <dgm:cxn modelId="{DE94F941-F931-4925-B3A4-82FCBB42F8E2}" type="presParOf" srcId="{2582F5F8-89A3-486C-9E68-9084BE770E74}" destId="{DAFFC028-D09E-481F-AB29-2BC67C1A08E6}" srcOrd="2" destOrd="0" presId="urn:microsoft.com/office/officeart/2005/8/layout/vProcess5"/>
    <dgm:cxn modelId="{9DBAD5ED-6C97-42AA-B8C7-68D590B116A7}" type="presParOf" srcId="{2582F5F8-89A3-486C-9E68-9084BE770E74}" destId="{27806FB2-59D1-4591-8100-CF9AC2BBD53F}" srcOrd="3" destOrd="0" presId="urn:microsoft.com/office/officeart/2005/8/layout/vProcess5"/>
    <dgm:cxn modelId="{E249C03E-A7AB-4084-9E52-94724B9610EB}" type="presParOf" srcId="{2582F5F8-89A3-486C-9E68-9084BE770E74}" destId="{E7F81D67-D785-4985-A6FC-E0870D4AB15F}" srcOrd="4" destOrd="0" presId="urn:microsoft.com/office/officeart/2005/8/layout/vProcess5"/>
    <dgm:cxn modelId="{4436D184-F547-45CF-9697-F149B5856AD8}" type="presParOf" srcId="{2582F5F8-89A3-486C-9E68-9084BE770E74}" destId="{A4521963-599B-4B33-B35C-A306BA8C0930}" srcOrd="5" destOrd="0" presId="urn:microsoft.com/office/officeart/2005/8/layout/vProcess5"/>
    <dgm:cxn modelId="{4BCB01A5-9802-4D5C-B245-5B36AAC88C6D}" type="presParOf" srcId="{2582F5F8-89A3-486C-9E68-9084BE770E74}" destId="{899CABDC-2640-4FAC-B477-734F3C8D484E}" srcOrd="6" destOrd="0" presId="urn:microsoft.com/office/officeart/2005/8/layout/vProcess5"/>
    <dgm:cxn modelId="{27DDEAEF-42CA-405A-AD6F-2E1F41C6F16F}" type="presParOf" srcId="{2582F5F8-89A3-486C-9E68-9084BE770E74}" destId="{C69C14B2-5575-4AD1-9803-AA7A1E3D9BE7}" srcOrd="7" destOrd="0" presId="urn:microsoft.com/office/officeart/2005/8/layout/vProcess5"/>
    <dgm:cxn modelId="{544A85F3-54B1-4456-BF26-F1DE8BB5DA47}" type="presParOf" srcId="{2582F5F8-89A3-486C-9E68-9084BE770E74}" destId="{F7B7B6A8-BC43-49F8-9879-AB8F52FB827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354AFA17-BFAE-436C-9203-E59117485D04}">
      <dgm:prSet phldrT="[Text]" custT="1"/>
      <dgm:spPr/>
      <dgm:t>
        <a:bodyPr/>
        <a:lstStyle/>
        <a:p>
          <a:r>
            <a:rPr lang="en-US" sz="2400" dirty="0">
              <a:solidFill>
                <a:schemeClr val="bg1"/>
              </a:solidFill>
              <a:effectLst/>
              <a:latin typeface="+mn-lt"/>
              <a:ea typeface="+mn-ea"/>
              <a:cs typeface="+mn-cs"/>
            </a:rPr>
            <a:t>James is a new life coach and has signed up his first client, Clark</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r>
            <a:rPr lang="en-US" sz="2400" dirty="0">
              <a:solidFill>
                <a:schemeClr val="bg1"/>
              </a:solidFill>
              <a:effectLst/>
              <a:latin typeface="+mn-lt"/>
              <a:ea typeface="+mn-ea"/>
              <a:cs typeface="+mn-cs"/>
            </a:rPr>
            <a:t>Rebecca is mentoring James to make sure he is successful. </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r>
            <a:rPr lang="en-US" sz="2400" dirty="0">
              <a:solidFill>
                <a:schemeClr val="bg1"/>
              </a:solidFill>
              <a:effectLst/>
              <a:latin typeface="+mn-lt"/>
              <a:ea typeface="+mn-ea"/>
              <a:cs typeface="+mn-cs"/>
            </a:rPr>
            <a:t>Clark has asked James for help with career and personal relationships.</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r>
            <a:rPr lang="en-US" sz="2400" dirty="0">
              <a:solidFill>
                <a:schemeClr val="bg1"/>
              </a:solidFill>
              <a:effectLst/>
              <a:latin typeface="+mn-lt"/>
              <a:ea typeface="+mn-ea"/>
              <a:cs typeface="+mn-cs"/>
            </a:rPr>
            <a:t>Rebecca suggests to James that Clark uses a journal and conduct personal research on job areas.</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3">
            <a:hueOff val="0"/>
            <a:satOff val="0"/>
            <a:lumOff val="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3">
            <a:hueOff val="5625132"/>
            <a:satOff val="-8440"/>
            <a:lumOff val="-1373"/>
          </a:schemeClr>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3">
            <a:hueOff val="11250264"/>
            <a:satOff val="-16880"/>
            <a:lumOff val="-2745"/>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D5E5E70D-7C53-4869-BF8E-CFEFD9448639}" type="presOf" srcId="{181325FE-B485-4460-A2E5-76DC90EC1434}" destId="{A8C81E62-673C-47B8-BE83-FBDEF4F87162}"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6F4A5190-2907-4AE3-90A5-052248F8115D}" type="presOf" srcId="{BC0324F0-DACA-4C29-A6D2-82694E2FD70F}" destId="{BBED3512-8F77-4C85-8195-77FB7F2D2A65}" srcOrd="0" destOrd="0" presId="urn:microsoft.com/office/officeart/2008/layout/PictureAccentList"/>
    <dgm:cxn modelId="{EFBA3D95-E068-4108-B0F7-1B102D18D406}" type="presOf" srcId="{354AFA17-BFAE-436C-9203-E59117485D04}" destId="{459D425F-8305-45F1-B5C0-3395FDE6B1C6}"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A0E92FBC-511E-4873-AD48-20E4AFC2BFC9}" type="presOf" srcId="{CFF21C87-3E94-49B9-A2DB-69D4BD3747EC}" destId="{D2982C0A-1F65-4923-99BC-CFA63435FD48}" srcOrd="0" destOrd="0" presId="urn:microsoft.com/office/officeart/2008/layout/PictureAccentList"/>
    <dgm:cxn modelId="{E27CEDC5-CDAD-4308-AE47-8F12D33E487A}" type="presOf" srcId="{3FAF1F68-0AE9-4A2A-9CFE-583B9359D0CA}" destId="{54796DA8-267B-4C6E-B615-157312E52E6F}"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09FEC886-D9F5-4F05-99A6-97C7625F55AE}" type="presParOf" srcId="{A8C81E62-673C-47B8-BE83-FBDEF4F87162}" destId="{AE2C6FF1-1FA7-4023-95AD-5DF16039A1D8}" srcOrd="0" destOrd="0" presId="urn:microsoft.com/office/officeart/2008/layout/PictureAccentList"/>
    <dgm:cxn modelId="{CD2CBB05-567B-4120-B9D9-7EDEB6FA1EF8}" type="presParOf" srcId="{AE2C6FF1-1FA7-4023-95AD-5DF16039A1D8}" destId="{10859436-170F-421A-AB99-366FCF9C09FB}" srcOrd="0" destOrd="0" presId="urn:microsoft.com/office/officeart/2008/layout/PictureAccentList"/>
    <dgm:cxn modelId="{32F15C1C-BE22-4CC5-B680-D0566B103E3A}" type="presParOf" srcId="{10859436-170F-421A-AB99-366FCF9C09FB}" destId="{459D425F-8305-45F1-B5C0-3395FDE6B1C6}" srcOrd="0" destOrd="0" presId="urn:microsoft.com/office/officeart/2008/layout/PictureAccentList"/>
    <dgm:cxn modelId="{2C500C30-72D7-408A-84C3-A03C551C9FF5}" type="presParOf" srcId="{AE2C6FF1-1FA7-4023-95AD-5DF16039A1D8}" destId="{E05E1099-2072-4F20-90B1-EFE24F8E50F3}" srcOrd="1" destOrd="0" presId="urn:microsoft.com/office/officeart/2008/layout/PictureAccentList"/>
    <dgm:cxn modelId="{78BBB3C1-4E25-4182-9ABB-CE10988EE175}" type="presParOf" srcId="{E05E1099-2072-4F20-90B1-EFE24F8E50F3}" destId="{6C8544D0-54C9-4D6C-B8C3-71DF56E4417E}" srcOrd="0" destOrd="0" presId="urn:microsoft.com/office/officeart/2008/layout/PictureAccentList"/>
    <dgm:cxn modelId="{83E3D9B1-A84C-4ED1-B65B-0DD726C510E8}" type="presParOf" srcId="{6C8544D0-54C9-4D6C-B8C3-71DF56E4417E}" destId="{F766F400-10AA-4985-9780-61220982860E}" srcOrd="0" destOrd="0" presId="urn:microsoft.com/office/officeart/2008/layout/PictureAccentList"/>
    <dgm:cxn modelId="{DE067A22-2778-41A8-B7FF-C5CBFAD09285}" type="presParOf" srcId="{6C8544D0-54C9-4D6C-B8C3-71DF56E4417E}" destId="{BBED3512-8F77-4C85-8195-77FB7F2D2A65}" srcOrd="1" destOrd="0" presId="urn:microsoft.com/office/officeart/2008/layout/PictureAccentList"/>
    <dgm:cxn modelId="{7E329956-5085-40FA-AA12-E9CF9A9AE0C4}" type="presParOf" srcId="{E05E1099-2072-4F20-90B1-EFE24F8E50F3}" destId="{144AF5E4-30FE-4EEB-AF3A-92BA565F6505}" srcOrd="1" destOrd="0" presId="urn:microsoft.com/office/officeart/2008/layout/PictureAccentList"/>
    <dgm:cxn modelId="{C1E8825E-525B-44E1-8FBD-C6E04A1EA147}" type="presParOf" srcId="{144AF5E4-30FE-4EEB-AF3A-92BA565F6505}" destId="{45BBF6D2-BC6A-4AF9-AA7C-350AB2C7495D}" srcOrd="0" destOrd="0" presId="urn:microsoft.com/office/officeart/2008/layout/PictureAccentList"/>
    <dgm:cxn modelId="{3E9295B8-D691-49A6-8BA9-0FFE7FF384B8}" type="presParOf" srcId="{144AF5E4-30FE-4EEB-AF3A-92BA565F6505}" destId="{54796DA8-267B-4C6E-B615-157312E52E6F}" srcOrd="1" destOrd="0" presId="urn:microsoft.com/office/officeart/2008/layout/PictureAccentList"/>
    <dgm:cxn modelId="{6A7A9096-AC97-4650-853C-1BD89211A1AC}" type="presParOf" srcId="{E05E1099-2072-4F20-90B1-EFE24F8E50F3}" destId="{699420FE-F41F-4C32-99FE-233B4B7919B9}" srcOrd="2" destOrd="0" presId="urn:microsoft.com/office/officeart/2008/layout/PictureAccentList"/>
    <dgm:cxn modelId="{16693F6F-D420-414C-A939-561263A99AB4}" type="presParOf" srcId="{699420FE-F41F-4C32-99FE-233B4B7919B9}" destId="{E4B51F5A-5038-402B-9F58-0C2D81EF8CF8}" srcOrd="0" destOrd="0" presId="urn:microsoft.com/office/officeart/2008/layout/PictureAccentList"/>
    <dgm:cxn modelId="{FB55D3E7-8C0C-4272-8A71-29EE1AAD08C2}"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78F5A168-AC49-4E81-9CA8-8AF78F23BACA}"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78B685F0-D0F8-4E7F-8220-ED5FC7E896AE}">
      <dgm:prSet phldrT="[Text]" custT="1"/>
      <dgm:spPr/>
      <dgm:t>
        <a:bodyPr/>
        <a:lstStyle/>
        <a:p>
          <a:r>
            <a:rPr lang="en-US" sz="3200" dirty="0">
              <a:solidFill>
                <a:schemeClr val="bg1"/>
              </a:solidFill>
              <a:effectLst/>
              <a:latin typeface="+mn-lt"/>
              <a:ea typeface="+mn-ea"/>
              <a:cs typeface="+mn-cs"/>
            </a:rPr>
            <a:t>Romantic relationships</a:t>
          </a:r>
          <a:endParaRPr lang="en-US" sz="3200" dirty="0">
            <a:solidFill>
              <a:schemeClr val="bg1"/>
            </a:solidFill>
          </a:endParaRPr>
        </a:p>
      </dgm:t>
    </dgm:pt>
    <dgm:pt modelId="{CCDDFB3B-2EE4-4D0E-B189-50A2E051DB43}" type="parTrans" cxnId="{BAF8D6FE-4D89-4845-9EE1-D62DFA609979}">
      <dgm:prSet/>
      <dgm:spPr/>
      <dgm:t>
        <a:bodyPr/>
        <a:lstStyle/>
        <a:p>
          <a:endParaRPr lang="en-US" sz="3200">
            <a:solidFill>
              <a:schemeClr val="bg1"/>
            </a:solidFill>
          </a:endParaRPr>
        </a:p>
      </dgm:t>
    </dgm:pt>
    <dgm:pt modelId="{679B65F4-040C-4EF3-9C05-4E1797EE2EE3}" type="sibTrans" cxnId="{BAF8D6FE-4D89-4845-9EE1-D62DFA609979}">
      <dgm:prSet/>
      <dgm:spPr/>
      <dgm:t>
        <a:bodyPr/>
        <a:lstStyle/>
        <a:p>
          <a:endParaRPr lang="en-US" sz="3200">
            <a:solidFill>
              <a:schemeClr val="bg1"/>
            </a:solidFill>
          </a:endParaRPr>
        </a:p>
      </dgm:t>
    </dgm:pt>
    <dgm:pt modelId="{B4D488FE-C4E9-43B9-86FC-B75B10DFD32B}">
      <dgm:prSet phldrT="[Text]" custT="1"/>
      <dgm:spPr/>
      <dgm:t>
        <a:bodyPr/>
        <a:lstStyle/>
        <a:p>
          <a:r>
            <a:rPr lang="en-US" sz="3200" dirty="0">
              <a:solidFill>
                <a:schemeClr val="bg1"/>
              </a:solidFill>
              <a:effectLst/>
              <a:latin typeface="+mn-lt"/>
              <a:ea typeface="+mn-ea"/>
              <a:cs typeface="+mn-cs"/>
            </a:rPr>
            <a:t>Family relationships </a:t>
          </a:r>
          <a:endParaRPr lang="en-US" sz="3200" dirty="0">
            <a:solidFill>
              <a:schemeClr val="bg1"/>
            </a:solidFill>
          </a:endParaRPr>
        </a:p>
      </dgm:t>
    </dgm:pt>
    <dgm:pt modelId="{E09F0815-00E3-4347-A4F4-36862C2A840F}" type="parTrans" cxnId="{7F42309B-F421-4608-BE64-5BA3FBE4384B}">
      <dgm:prSet/>
      <dgm:spPr/>
      <dgm:t>
        <a:bodyPr/>
        <a:lstStyle/>
        <a:p>
          <a:endParaRPr lang="en-US" sz="3200">
            <a:solidFill>
              <a:schemeClr val="bg1"/>
            </a:solidFill>
          </a:endParaRPr>
        </a:p>
      </dgm:t>
    </dgm:pt>
    <dgm:pt modelId="{AA4EFCAD-591E-47A2-A234-9FD768B2E712}" type="sibTrans" cxnId="{7F42309B-F421-4608-BE64-5BA3FBE4384B}">
      <dgm:prSet/>
      <dgm:spPr/>
      <dgm:t>
        <a:bodyPr/>
        <a:lstStyle/>
        <a:p>
          <a:endParaRPr lang="en-US" sz="3200">
            <a:solidFill>
              <a:schemeClr val="bg1"/>
            </a:solidFill>
          </a:endParaRPr>
        </a:p>
      </dgm:t>
    </dgm:pt>
    <dgm:pt modelId="{0413FA50-CB7A-46AF-9995-EC479543509D}">
      <dgm:prSet phldrT="[Text]" custT="1"/>
      <dgm:spPr/>
      <dgm:t>
        <a:bodyPr/>
        <a:lstStyle/>
        <a:p>
          <a:r>
            <a:rPr lang="en-US" sz="3200" dirty="0">
              <a:solidFill>
                <a:schemeClr val="bg1"/>
              </a:solidFill>
              <a:effectLst/>
              <a:latin typeface="+mn-lt"/>
              <a:ea typeface="+mn-ea"/>
              <a:cs typeface="+mn-cs"/>
            </a:rPr>
            <a:t>Business or professional relationships</a:t>
          </a:r>
          <a:endParaRPr lang="en-US" sz="3200" dirty="0">
            <a:solidFill>
              <a:schemeClr val="bg1"/>
            </a:solidFill>
          </a:endParaRPr>
        </a:p>
      </dgm:t>
    </dgm:pt>
    <dgm:pt modelId="{DD0C30EB-029A-453D-B994-9026BF14D85D}" type="parTrans" cxnId="{0D21A201-249B-4D78-9C73-58A1AB4390FE}">
      <dgm:prSet/>
      <dgm:spPr/>
      <dgm:t>
        <a:bodyPr/>
        <a:lstStyle/>
        <a:p>
          <a:endParaRPr lang="en-US" sz="3200">
            <a:solidFill>
              <a:schemeClr val="bg1"/>
            </a:solidFill>
          </a:endParaRPr>
        </a:p>
      </dgm:t>
    </dgm:pt>
    <dgm:pt modelId="{213DB41A-74C6-45EA-9C5C-DDFF3853E7EA}" type="sibTrans" cxnId="{0D21A201-249B-4D78-9C73-58A1AB4390FE}">
      <dgm:prSet/>
      <dgm:spPr/>
      <dgm:t>
        <a:bodyPr/>
        <a:lstStyle/>
        <a:p>
          <a:endParaRPr lang="en-US" sz="3200">
            <a:solidFill>
              <a:schemeClr val="bg1"/>
            </a:solidFill>
          </a:endParaRPr>
        </a:p>
      </dgm:t>
    </dgm:pt>
    <dgm:pt modelId="{B89E13AC-45CF-41DC-A502-4F3A3473A383}" type="pres">
      <dgm:prSet presAssocID="{78F5A168-AC49-4E81-9CA8-8AF78F23BACA}" presName="linear" presStyleCnt="0">
        <dgm:presLayoutVars>
          <dgm:animLvl val="lvl"/>
          <dgm:resizeHandles val="exact"/>
        </dgm:presLayoutVars>
      </dgm:prSet>
      <dgm:spPr/>
    </dgm:pt>
    <dgm:pt modelId="{9F3F3C81-AE3A-43F2-B00C-3CDCFD1513CB}" type="pres">
      <dgm:prSet presAssocID="{78B685F0-D0F8-4E7F-8220-ED5FC7E896AE}" presName="parentText" presStyleLbl="node1" presStyleIdx="0" presStyleCnt="3">
        <dgm:presLayoutVars>
          <dgm:chMax val="0"/>
          <dgm:bulletEnabled val="1"/>
        </dgm:presLayoutVars>
      </dgm:prSet>
      <dgm:spPr/>
    </dgm:pt>
    <dgm:pt modelId="{B254303A-3BC4-404C-A249-C8E2B5D48012}" type="pres">
      <dgm:prSet presAssocID="{679B65F4-040C-4EF3-9C05-4E1797EE2EE3}" presName="spacer" presStyleCnt="0"/>
      <dgm:spPr/>
    </dgm:pt>
    <dgm:pt modelId="{166DD060-20B2-4805-8E8B-742CEC26CE8B}" type="pres">
      <dgm:prSet presAssocID="{B4D488FE-C4E9-43B9-86FC-B75B10DFD32B}" presName="parentText" presStyleLbl="node1" presStyleIdx="1" presStyleCnt="3" custLinFactNeighborX="370" custLinFactNeighborY="11656">
        <dgm:presLayoutVars>
          <dgm:chMax val="0"/>
          <dgm:bulletEnabled val="1"/>
        </dgm:presLayoutVars>
      </dgm:prSet>
      <dgm:spPr/>
    </dgm:pt>
    <dgm:pt modelId="{401A8CA0-5B38-4881-BC87-32564896B20B}" type="pres">
      <dgm:prSet presAssocID="{AA4EFCAD-591E-47A2-A234-9FD768B2E712}" presName="spacer" presStyleCnt="0"/>
      <dgm:spPr/>
    </dgm:pt>
    <dgm:pt modelId="{222D4709-8BE3-4B88-9B5C-7EE42E3C9A90}" type="pres">
      <dgm:prSet presAssocID="{0413FA50-CB7A-46AF-9995-EC479543509D}" presName="parentText" presStyleLbl="node1" presStyleIdx="2" presStyleCnt="3">
        <dgm:presLayoutVars>
          <dgm:chMax val="0"/>
          <dgm:bulletEnabled val="1"/>
        </dgm:presLayoutVars>
      </dgm:prSet>
      <dgm:spPr/>
    </dgm:pt>
  </dgm:ptLst>
  <dgm:cxnLst>
    <dgm:cxn modelId="{0D21A201-249B-4D78-9C73-58A1AB4390FE}" srcId="{78F5A168-AC49-4E81-9CA8-8AF78F23BACA}" destId="{0413FA50-CB7A-46AF-9995-EC479543509D}" srcOrd="2" destOrd="0" parTransId="{DD0C30EB-029A-453D-B994-9026BF14D85D}" sibTransId="{213DB41A-74C6-45EA-9C5C-DDFF3853E7EA}"/>
    <dgm:cxn modelId="{CBD39108-AE2C-4B0A-8ED0-296D6E301321}" type="presOf" srcId="{B4D488FE-C4E9-43B9-86FC-B75B10DFD32B}" destId="{166DD060-20B2-4805-8E8B-742CEC26CE8B}" srcOrd="0" destOrd="0" presId="urn:microsoft.com/office/officeart/2005/8/layout/vList2"/>
    <dgm:cxn modelId="{53093D99-08F9-45A5-AAB4-5EF4EED91B84}" type="presOf" srcId="{78B685F0-D0F8-4E7F-8220-ED5FC7E896AE}" destId="{9F3F3C81-AE3A-43F2-B00C-3CDCFD1513CB}" srcOrd="0" destOrd="0" presId="urn:microsoft.com/office/officeart/2005/8/layout/vList2"/>
    <dgm:cxn modelId="{7F42309B-F421-4608-BE64-5BA3FBE4384B}" srcId="{78F5A168-AC49-4E81-9CA8-8AF78F23BACA}" destId="{B4D488FE-C4E9-43B9-86FC-B75B10DFD32B}" srcOrd="1" destOrd="0" parTransId="{E09F0815-00E3-4347-A4F4-36862C2A840F}" sibTransId="{AA4EFCAD-591E-47A2-A234-9FD768B2E712}"/>
    <dgm:cxn modelId="{95700BB9-360D-4D32-BE38-112D6C61CAD1}" type="presOf" srcId="{78F5A168-AC49-4E81-9CA8-8AF78F23BACA}" destId="{B89E13AC-45CF-41DC-A502-4F3A3473A383}" srcOrd="0" destOrd="0" presId="urn:microsoft.com/office/officeart/2005/8/layout/vList2"/>
    <dgm:cxn modelId="{5BFABBD2-ED30-411B-8D60-18433C12B4ED}" type="presOf" srcId="{0413FA50-CB7A-46AF-9995-EC479543509D}" destId="{222D4709-8BE3-4B88-9B5C-7EE42E3C9A90}" srcOrd="0" destOrd="0" presId="urn:microsoft.com/office/officeart/2005/8/layout/vList2"/>
    <dgm:cxn modelId="{BAF8D6FE-4D89-4845-9EE1-D62DFA609979}" srcId="{78F5A168-AC49-4E81-9CA8-8AF78F23BACA}" destId="{78B685F0-D0F8-4E7F-8220-ED5FC7E896AE}" srcOrd="0" destOrd="0" parTransId="{CCDDFB3B-2EE4-4D0E-B189-50A2E051DB43}" sibTransId="{679B65F4-040C-4EF3-9C05-4E1797EE2EE3}"/>
    <dgm:cxn modelId="{02CA8AF4-289E-4239-89C7-ADABF24A2356}" type="presParOf" srcId="{B89E13AC-45CF-41DC-A502-4F3A3473A383}" destId="{9F3F3C81-AE3A-43F2-B00C-3CDCFD1513CB}" srcOrd="0" destOrd="0" presId="urn:microsoft.com/office/officeart/2005/8/layout/vList2"/>
    <dgm:cxn modelId="{714D5851-FB78-4310-B209-A77D5480CC72}" type="presParOf" srcId="{B89E13AC-45CF-41DC-A502-4F3A3473A383}" destId="{B254303A-3BC4-404C-A249-C8E2B5D48012}" srcOrd="1" destOrd="0" presId="urn:microsoft.com/office/officeart/2005/8/layout/vList2"/>
    <dgm:cxn modelId="{DC6AC818-1999-4775-BBCE-1F8BC7C22B53}" type="presParOf" srcId="{B89E13AC-45CF-41DC-A502-4F3A3473A383}" destId="{166DD060-20B2-4805-8E8B-742CEC26CE8B}" srcOrd="2" destOrd="0" presId="urn:microsoft.com/office/officeart/2005/8/layout/vList2"/>
    <dgm:cxn modelId="{2BB2920B-5DA7-4368-885C-305A1CA10D2F}" type="presParOf" srcId="{B89E13AC-45CF-41DC-A502-4F3A3473A383}" destId="{401A8CA0-5B38-4881-BC87-32564896B20B}" srcOrd="3" destOrd="0" presId="urn:microsoft.com/office/officeart/2005/8/layout/vList2"/>
    <dgm:cxn modelId="{880894CC-C481-4C5C-A820-AA781C529B06}" type="presParOf" srcId="{B89E13AC-45CF-41DC-A502-4F3A3473A383}" destId="{222D4709-8BE3-4B88-9B5C-7EE42E3C9A9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B58D2C1B-03BE-43C6-8FEE-BC98E795A97A}"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32509325-DF0D-4740-859A-1B9D77F04719}">
      <dgm:prSet phldrT="[Text]" custT="1"/>
      <dgm:spPr/>
      <dgm:t>
        <a:bodyPr/>
        <a:lstStyle/>
        <a:p>
          <a:pPr algn="l"/>
          <a:r>
            <a:rPr lang="en-US" sz="3200" dirty="0"/>
            <a:t>Losing weight</a:t>
          </a:r>
          <a:endParaRPr lang="en-US" sz="3200" b="0" dirty="0"/>
        </a:p>
      </dgm:t>
    </dgm:pt>
    <dgm:pt modelId="{511D0191-1127-4F35-B442-06772F92B464}" type="parTrans" cxnId="{1DC84F80-F4B9-41E7-8B5C-4547612462D8}">
      <dgm:prSet/>
      <dgm:spPr/>
      <dgm:t>
        <a:bodyPr/>
        <a:lstStyle/>
        <a:p>
          <a:endParaRPr lang="en-US" sz="3200" b="0"/>
        </a:p>
      </dgm:t>
    </dgm:pt>
    <dgm:pt modelId="{39BA3C5B-91C8-47E1-BA4D-81987866710F}" type="sibTrans" cxnId="{1DC84F80-F4B9-41E7-8B5C-4547612462D8}">
      <dgm:prSet/>
      <dgm:spPr/>
      <dgm:t>
        <a:bodyPr/>
        <a:lstStyle/>
        <a:p>
          <a:endParaRPr lang="en-US" sz="3200" b="0"/>
        </a:p>
      </dgm:t>
    </dgm:pt>
    <dgm:pt modelId="{5ADD1C77-E94B-42D1-B843-5F07906BEDED}">
      <dgm:prSet phldrT="[Text]" custT="1"/>
      <dgm:spPr/>
      <dgm:t>
        <a:bodyPr/>
        <a:lstStyle/>
        <a:p>
          <a:pPr algn="l"/>
          <a:r>
            <a:rPr lang="en-US" sz="3200" dirty="0"/>
            <a:t>Quit smoking</a:t>
          </a:r>
          <a:endParaRPr lang="en-US" sz="3200" b="0" dirty="0"/>
        </a:p>
      </dgm:t>
    </dgm:pt>
    <dgm:pt modelId="{208FE522-AEF6-45A4-BF86-A53F10292DC5}" type="parTrans" cxnId="{AA55D893-64F1-4F41-91F7-B16C347D9DDF}">
      <dgm:prSet/>
      <dgm:spPr/>
      <dgm:t>
        <a:bodyPr/>
        <a:lstStyle/>
        <a:p>
          <a:endParaRPr lang="en-US" sz="3200" b="0"/>
        </a:p>
      </dgm:t>
    </dgm:pt>
    <dgm:pt modelId="{2BC4A871-0478-46F1-B835-D07F0B342DDB}" type="sibTrans" cxnId="{AA55D893-64F1-4F41-91F7-B16C347D9DDF}">
      <dgm:prSet/>
      <dgm:spPr/>
      <dgm:t>
        <a:bodyPr/>
        <a:lstStyle/>
        <a:p>
          <a:endParaRPr lang="en-US" sz="3200" b="0"/>
        </a:p>
      </dgm:t>
    </dgm:pt>
    <dgm:pt modelId="{0BE8F233-4C88-46C6-92FE-B55494F25CE4}">
      <dgm:prSet phldrT="[Text]" custT="1"/>
      <dgm:spPr/>
      <dgm:t>
        <a:bodyPr/>
        <a:lstStyle/>
        <a:p>
          <a:pPr algn="l"/>
          <a:r>
            <a:rPr lang="en-US" sz="3200" dirty="0"/>
            <a:t>Eating better</a:t>
          </a:r>
          <a:endParaRPr lang="en-US" sz="3200" b="0" dirty="0"/>
        </a:p>
      </dgm:t>
    </dgm:pt>
    <dgm:pt modelId="{2763542C-263A-4332-B6F9-74F64B588F4E}" type="parTrans" cxnId="{DEF61A3C-FBA9-4403-AA32-78424C6172E5}">
      <dgm:prSet/>
      <dgm:spPr/>
      <dgm:t>
        <a:bodyPr/>
        <a:lstStyle/>
        <a:p>
          <a:endParaRPr lang="en-US" sz="3200" b="0"/>
        </a:p>
      </dgm:t>
    </dgm:pt>
    <dgm:pt modelId="{E63C9A03-EAD6-44E5-AB3F-80459D2673BF}" type="sibTrans" cxnId="{DEF61A3C-FBA9-4403-AA32-78424C6172E5}">
      <dgm:prSet/>
      <dgm:spPr/>
      <dgm:t>
        <a:bodyPr/>
        <a:lstStyle/>
        <a:p>
          <a:endParaRPr lang="en-US" sz="3200" b="0"/>
        </a:p>
      </dgm:t>
    </dgm:pt>
    <dgm:pt modelId="{F2DCE6EB-4A89-4A2D-81DF-312E5324C354}" type="pres">
      <dgm:prSet presAssocID="{B58D2C1B-03BE-43C6-8FEE-BC98E795A97A}" presName="Name0" presStyleCnt="0">
        <dgm:presLayoutVars>
          <dgm:chMax val="7"/>
          <dgm:dir/>
          <dgm:animLvl val="lvl"/>
          <dgm:resizeHandles val="exact"/>
        </dgm:presLayoutVars>
      </dgm:prSet>
      <dgm:spPr/>
    </dgm:pt>
    <dgm:pt modelId="{86F5E150-C643-4733-B06C-E497BDBA2028}" type="pres">
      <dgm:prSet presAssocID="{32509325-DF0D-4740-859A-1B9D77F04719}" presName="circle1" presStyleLbl="node1" presStyleIdx="0" presStyleCnt="3"/>
      <dgm:spPr/>
    </dgm:pt>
    <dgm:pt modelId="{2B001460-7BD9-427B-AF96-45B4FB709C5A}" type="pres">
      <dgm:prSet presAssocID="{32509325-DF0D-4740-859A-1B9D77F04719}" presName="space" presStyleCnt="0"/>
      <dgm:spPr/>
    </dgm:pt>
    <dgm:pt modelId="{DC557C51-0335-46D1-B48F-559A1C1FA6BB}" type="pres">
      <dgm:prSet presAssocID="{32509325-DF0D-4740-859A-1B9D77F04719}" presName="rect1" presStyleLbl="alignAcc1" presStyleIdx="0" presStyleCnt="3"/>
      <dgm:spPr/>
    </dgm:pt>
    <dgm:pt modelId="{BDFCD931-88D0-47D5-92ED-06929B2B1B0C}" type="pres">
      <dgm:prSet presAssocID="{0BE8F233-4C88-46C6-92FE-B55494F25CE4}" presName="vertSpace2" presStyleLbl="node1" presStyleIdx="0" presStyleCnt="3"/>
      <dgm:spPr/>
    </dgm:pt>
    <dgm:pt modelId="{A4DFA4A7-D5C5-404A-8F1D-A85D1FD021A8}" type="pres">
      <dgm:prSet presAssocID="{0BE8F233-4C88-46C6-92FE-B55494F25CE4}" presName="circle2" presStyleLbl="node1" presStyleIdx="1" presStyleCnt="3"/>
      <dgm:spPr/>
    </dgm:pt>
    <dgm:pt modelId="{C01359CB-1F65-4A04-AB1B-C553F0EAF08A}" type="pres">
      <dgm:prSet presAssocID="{0BE8F233-4C88-46C6-92FE-B55494F25CE4}" presName="rect2" presStyleLbl="alignAcc1" presStyleIdx="1" presStyleCnt="3"/>
      <dgm:spPr/>
    </dgm:pt>
    <dgm:pt modelId="{74F75A56-4C39-4A81-A503-8DA3827C1430}" type="pres">
      <dgm:prSet presAssocID="{5ADD1C77-E94B-42D1-B843-5F07906BEDED}" presName="vertSpace3" presStyleLbl="node1" presStyleIdx="1" presStyleCnt="3"/>
      <dgm:spPr/>
    </dgm:pt>
    <dgm:pt modelId="{86D40497-8826-48F2-99A3-4CAC734E22C0}" type="pres">
      <dgm:prSet presAssocID="{5ADD1C77-E94B-42D1-B843-5F07906BEDED}" presName="circle3" presStyleLbl="node1" presStyleIdx="2" presStyleCnt="3"/>
      <dgm:spPr/>
    </dgm:pt>
    <dgm:pt modelId="{31D0F8C2-17E0-484F-81F2-73AD450E9BEB}" type="pres">
      <dgm:prSet presAssocID="{5ADD1C77-E94B-42D1-B843-5F07906BEDED}" presName="rect3" presStyleLbl="alignAcc1" presStyleIdx="2" presStyleCnt="3" custLinFactNeighborX="365" custLinFactNeighborY="2034"/>
      <dgm:spPr/>
    </dgm:pt>
    <dgm:pt modelId="{59B127BD-D78C-4DF3-AB4E-D176B94728B4}" type="pres">
      <dgm:prSet presAssocID="{32509325-DF0D-4740-859A-1B9D77F04719}" presName="rect1ParTxNoCh" presStyleLbl="alignAcc1" presStyleIdx="2" presStyleCnt="3">
        <dgm:presLayoutVars>
          <dgm:chMax val="1"/>
          <dgm:bulletEnabled val="1"/>
        </dgm:presLayoutVars>
      </dgm:prSet>
      <dgm:spPr/>
    </dgm:pt>
    <dgm:pt modelId="{17DF7F39-4B9B-4B25-B955-8CDEB6DF0C46}" type="pres">
      <dgm:prSet presAssocID="{0BE8F233-4C88-46C6-92FE-B55494F25CE4}" presName="rect2ParTxNoCh" presStyleLbl="alignAcc1" presStyleIdx="2" presStyleCnt="3">
        <dgm:presLayoutVars>
          <dgm:chMax val="1"/>
          <dgm:bulletEnabled val="1"/>
        </dgm:presLayoutVars>
      </dgm:prSet>
      <dgm:spPr/>
    </dgm:pt>
    <dgm:pt modelId="{D29276B5-5FAE-438D-A6F9-B31F5CD1C155}" type="pres">
      <dgm:prSet presAssocID="{5ADD1C77-E94B-42D1-B843-5F07906BEDED}" presName="rect3ParTxNoCh" presStyleLbl="alignAcc1" presStyleIdx="2" presStyleCnt="3">
        <dgm:presLayoutVars>
          <dgm:chMax val="1"/>
          <dgm:bulletEnabled val="1"/>
        </dgm:presLayoutVars>
      </dgm:prSet>
      <dgm:spPr/>
    </dgm:pt>
  </dgm:ptLst>
  <dgm:cxnLst>
    <dgm:cxn modelId="{52B13522-0B55-4886-B69D-A245B97AA7D6}" type="presOf" srcId="{0BE8F233-4C88-46C6-92FE-B55494F25CE4}" destId="{C01359CB-1F65-4A04-AB1B-C553F0EAF08A}" srcOrd="0" destOrd="0" presId="urn:microsoft.com/office/officeart/2005/8/layout/target3"/>
    <dgm:cxn modelId="{DEF61A3C-FBA9-4403-AA32-78424C6172E5}" srcId="{B58D2C1B-03BE-43C6-8FEE-BC98E795A97A}" destId="{0BE8F233-4C88-46C6-92FE-B55494F25CE4}" srcOrd="1" destOrd="0" parTransId="{2763542C-263A-4332-B6F9-74F64B588F4E}" sibTransId="{E63C9A03-EAD6-44E5-AB3F-80459D2673BF}"/>
    <dgm:cxn modelId="{D30F0452-0AF1-42B8-B6D9-3499984963BD}" type="presOf" srcId="{32509325-DF0D-4740-859A-1B9D77F04719}" destId="{59B127BD-D78C-4DF3-AB4E-D176B94728B4}" srcOrd="1" destOrd="0" presId="urn:microsoft.com/office/officeart/2005/8/layout/target3"/>
    <dgm:cxn modelId="{7401567C-F99D-439F-8DF6-F430B39A6C7C}" type="presOf" srcId="{5ADD1C77-E94B-42D1-B843-5F07906BEDED}" destId="{D29276B5-5FAE-438D-A6F9-B31F5CD1C155}" srcOrd="1" destOrd="0" presId="urn:microsoft.com/office/officeart/2005/8/layout/target3"/>
    <dgm:cxn modelId="{1DC84F80-F4B9-41E7-8B5C-4547612462D8}" srcId="{B58D2C1B-03BE-43C6-8FEE-BC98E795A97A}" destId="{32509325-DF0D-4740-859A-1B9D77F04719}" srcOrd="0" destOrd="0" parTransId="{511D0191-1127-4F35-B442-06772F92B464}" sibTransId="{39BA3C5B-91C8-47E1-BA4D-81987866710F}"/>
    <dgm:cxn modelId="{0B36A78A-4D29-48A3-8B53-67D5EDB2D4B9}" type="presOf" srcId="{0BE8F233-4C88-46C6-92FE-B55494F25CE4}" destId="{17DF7F39-4B9B-4B25-B955-8CDEB6DF0C46}" srcOrd="1" destOrd="0" presId="urn:microsoft.com/office/officeart/2005/8/layout/target3"/>
    <dgm:cxn modelId="{AA55D893-64F1-4F41-91F7-B16C347D9DDF}" srcId="{B58D2C1B-03BE-43C6-8FEE-BC98E795A97A}" destId="{5ADD1C77-E94B-42D1-B843-5F07906BEDED}" srcOrd="2" destOrd="0" parTransId="{208FE522-AEF6-45A4-BF86-A53F10292DC5}" sibTransId="{2BC4A871-0478-46F1-B835-D07F0B342DDB}"/>
    <dgm:cxn modelId="{503FA29A-7483-4002-B937-AB82E17C2355}" type="presOf" srcId="{5ADD1C77-E94B-42D1-B843-5F07906BEDED}" destId="{31D0F8C2-17E0-484F-81F2-73AD450E9BEB}" srcOrd="0" destOrd="0" presId="urn:microsoft.com/office/officeart/2005/8/layout/target3"/>
    <dgm:cxn modelId="{50249CAC-9C98-4679-8B00-677109748E3E}" type="presOf" srcId="{B58D2C1B-03BE-43C6-8FEE-BC98E795A97A}" destId="{F2DCE6EB-4A89-4A2D-81DF-312E5324C354}" srcOrd="0" destOrd="0" presId="urn:microsoft.com/office/officeart/2005/8/layout/target3"/>
    <dgm:cxn modelId="{CE2DDDE7-6EBA-45C5-9274-621B1F853E16}" type="presOf" srcId="{32509325-DF0D-4740-859A-1B9D77F04719}" destId="{DC557C51-0335-46D1-B48F-559A1C1FA6BB}" srcOrd="0" destOrd="0" presId="urn:microsoft.com/office/officeart/2005/8/layout/target3"/>
    <dgm:cxn modelId="{70E9FD1D-9681-4D69-AD4F-0AC0ADF45115}" type="presParOf" srcId="{F2DCE6EB-4A89-4A2D-81DF-312E5324C354}" destId="{86F5E150-C643-4733-B06C-E497BDBA2028}" srcOrd="0" destOrd="0" presId="urn:microsoft.com/office/officeart/2005/8/layout/target3"/>
    <dgm:cxn modelId="{8075E17C-D72B-46FF-8516-10033990D85C}" type="presParOf" srcId="{F2DCE6EB-4A89-4A2D-81DF-312E5324C354}" destId="{2B001460-7BD9-427B-AF96-45B4FB709C5A}" srcOrd="1" destOrd="0" presId="urn:microsoft.com/office/officeart/2005/8/layout/target3"/>
    <dgm:cxn modelId="{26FCE9C3-FAC8-44FE-837E-1E426D108941}" type="presParOf" srcId="{F2DCE6EB-4A89-4A2D-81DF-312E5324C354}" destId="{DC557C51-0335-46D1-B48F-559A1C1FA6BB}" srcOrd="2" destOrd="0" presId="urn:microsoft.com/office/officeart/2005/8/layout/target3"/>
    <dgm:cxn modelId="{0E107CC9-0388-4033-8CB0-679AE41383FE}" type="presParOf" srcId="{F2DCE6EB-4A89-4A2D-81DF-312E5324C354}" destId="{BDFCD931-88D0-47D5-92ED-06929B2B1B0C}" srcOrd="3" destOrd="0" presId="urn:microsoft.com/office/officeart/2005/8/layout/target3"/>
    <dgm:cxn modelId="{AAFBC813-FD77-4025-A903-23BED60B9AF8}" type="presParOf" srcId="{F2DCE6EB-4A89-4A2D-81DF-312E5324C354}" destId="{A4DFA4A7-D5C5-404A-8F1D-A85D1FD021A8}" srcOrd="4" destOrd="0" presId="urn:microsoft.com/office/officeart/2005/8/layout/target3"/>
    <dgm:cxn modelId="{D18C7BE3-FA0B-474C-87B7-B90E8D0A000D}" type="presParOf" srcId="{F2DCE6EB-4A89-4A2D-81DF-312E5324C354}" destId="{C01359CB-1F65-4A04-AB1B-C553F0EAF08A}" srcOrd="5" destOrd="0" presId="urn:microsoft.com/office/officeart/2005/8/layout/target3"/>
    <dgm:cxn modelId="{58377AB7-BA2F-4912-9F17-5BA6877106CB}" type="presParOf" srcId="{F2DCE6EB-4A89-4A2D-81DF-312E5324C354}" destId="{74F75A56-4C39-4A81-A503-8DA3827C1430}" srcOrd="6" destOrd="0" presId="urn:microsoft.com/office/officeart/2005/8/layout/target3"/>
    <dgm:cxn modelId="{BAF5CE23-728E-47B6-B8AE-F7CA12081C63}" type="presParOf" srcId="{F2DCE6EB-4A89-4A2D-81DF-312E5324C354}" destId="{86D40497-8826-48F2-99A3-4CAC734E22C0}" srcOrd="7" destOrd="0" presId="urn:microsoft.com/office/officeart/2005/8/layout/target3"/>
    <dgm:cxn modelId="{59B44D2F-271E-4640-9042-9222EEEC4D80}" type="presParOf" srcId="{F2DCE6EB-4A89-4A2D-81DF-312E5324C354}" destId="{31D0F8C2-17E0-484F-81F2-73AD450E9BEB}" srcOrd="8" destOrd="0" presId="urn:microsoft.com/office/officeart/2005/8/layout/target3"/>
    <dgm:cxn modelId="{08631EBA-6A0F-4677-9400-3150E3A1A7D7}" type="presParOf" srcId="{F2DCE6EB-4A89-4A2D-81DF-312E5324C354}" destId="{59B127BD-D78C-4DF3-AB4E-D176B94728B4}" srcOrd="9" destOrd="0" presId="urn:microsoft.com/office/officeart/2005/8/layout/target3"/>
    <dgm:cxn modelId="{A210490A-BAAB-46F1-B4DD-4116C9D1B65C}" type="presParOf" srcId="{F2DCE6EB-4A89-4A2D-81DF-312E5324C354}" destId="{17DF7F39-4B9B-4B25-B955-8CDEB6DF0C46}" srcOrd="10" destOrd="0" presId="urn:microsoft.com/office/officeart/2005/8/layout/target3"/>
    <dgm:cxn modelId="{21BFB97A-D9BD-40D0-AC36-E763EE3EC98C}" type="presParOf" srcId="{F2DCE6EB-4A89-4A2D-81DF-312E5324C354}" destId="{D29276B5-5FAE-438D-A6F9-B31F5CD1C155}"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00AE18D2-673E-4168-A776-833908BEE222}"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8D938BAD-C074-4870-8B60-9CCED088380C}">
      <dgm:prSet phldrT="[Text]" custT="1"/>
      <dgm:spPr/>
      <dgm:t>
        <a:bodyPr/>
        <a:lstStyle/>
        <a:p>
          <a:r>
            <a:rPr lang="en-US" sz="3200" dirty="0">
              <a:solidFill>
                <a:schemeClr val="bg1"/>
              </a:solidFill>
              <a:effectLst/>
              <a:latin typeface="+mn-lt"/>
              <a:ea typeface="+mn-ea"/>
              <a:cs typeface="+mn-cs"/>
            </a:rPr>
            <a:t>Utilizes communication tools</a:t>
          </a:r>
          <a:endParaRPr lang="en-US" sz="3200" dirty="0">
            <a:solidFill>
              <a:schemeClr val="bg1"/>
            </a:solidFill>
          </a:endParaRPr>
        </a:p>
      </dgm:t>
    </dgm:pt>
    <dgm:pt modelId="{8DF017E3-C545-4528-9D93-F3C7A38F816B}" type="parTrans" cxnId="{959992E0-402E-4FDD-9F92-8174E8DADED5}">
      <dgm:prSet/>
      <dgm:spPr/>
      <dgm:t>
        <a:bodyPr/>
        <a:lstStyle/>
        <a:p>
          <a:endParaRPr lang="en-US" sz="3200">
            <a:solidFill>
              <a:schemeClr val="bg1"/>
            </a:solidFill>
          </a:endParaRPr>
        </a:p>
      </dgm:t>
    </dgm:pt>
    <dgm:pt modelId="{9E8E645D-200D-4EBF-A430-26DB1E6CCBAC}" type="sibTrans" cxnId="{959992E0-402E-4FDD-9F92-8174E8DADED5}">
      <dgm:prSet/>
      <dgm:spPr/>
      <dgm:t>
        <a:bodyPr/>
        <a:lstStyle/>
        <a:p>
          <a:endParaRPr lang="en-US" sz="3200">
            <a:solidFill>
              <a:schemeClr val="bg1"/>
            </a:solidFill>
          </a:endParaRPr>
        </a:p>
      </dgm:t>
    </dgm:pt>
    <dgm:pt modelId="{8CDCD22A-4260-4493-8086-5B97A7D747D2}">
      <dgm:prSet phldrT="[Text]" custT="1"/>
      <dgm:spPr/>
      <dgm:t>
        <a:bodyPr/>
        <a:lstStyle/>
        <a:p>
          <a:r>
            <a:rPr lang="en-US" sz="3200" dirty="0">
              <a:solidFill>
                <a:schemeClr val="bg1"/>
              </a:solidFill>
              <a:effectLst/>
              <a:latin typeface="+mn-lt"/>
              <a:ea typeface="+mn-ea"/>
              <a:cs typeface="+mn-cs"/>
            </a:rPr>
            <a:t>Encourages a child’s growth </a:t>
          </a:r>
          <a:endParaRPr lang="en-US" sz="3200" dirty="0">
            <a:solidFill>
              <a:schemeClr val="bg1"/>
            </a:solidFill>
          </a:endParaRPr>
        </a:p>
      </dgm:t>
    </dgm:pt>
    <dgm:pt modelId="{70A35E99-DD30-492B-A173-F7F3DDC1F460}" type="parTrans" cxnId="{631A8649-FEF8-4742-803C-75F5D3F7CD64}">
      <dgm:prSet/>
      <dgm:spPr/>
      <dgm:t>
        <a:bodyPr/>
        <a:lstStyle/>
        <a:p>
          <a:endParaRPr lang="en-US" sz="3200">
            <a:solidFill>
              <a:schemeClr val="bg1"/>
            </a:solidFill>
          </a:endParaRPr>
        </a:p>
      </dgm:t>
    </dgm:pt>
    <dgm:pt modelId="{434F5B79-57B6-415D-8F13-2D65FCB13161}" type="sibTrans" cxnId="{631A8649-FEF8-4742-803C-75F5D3F7CD64}">
      <dgm:prSet/>
      <dgm:spPr/>
      <dgm:t>
        <a:bodyPr/>
        <a:lstStyle/>
        <a:p>
          <a:endParaRPr lang="en-US" sz="3200">
            <a:solidFill>
              <a:schemeClr val="bg1"/>
            </a:solidFill>
          </a:endParaRPr>
        </a:p>
      </dgm:t>
    </dgm:pt>
    <dgm:pt modelId="{5D0D38FC-282E-4C73-A20B-00C41528E87E}">
      <dgm:prSet phldrT="[Text]" custT="1"/>
      <dgm:spPr/>
      <dgm:t>
        <a:bodyPr/>
        <a:lstStyle/>
        <a:p>
          <a:r>
            <a:rPr lang="en-US" sz="3200" dirty="0">
              <a:solidFill>
                <a:schemeClr val="bg1"/>
              </a:solidFill>
              <a:effectLst/>
              <a:latin typeface="+mn-lt"/>
              <a:ea typeface="+mn-ea"/>
              <a:cs typeface="+mn-cs"/>
            </a:rPr>
            <a:t>Lends effective discipline methods</a:t>
          </a:r>
          <a:endParaRPr lang="en-US" sz="3200" dirty="0">
            <a:solidFill>
              <a:schemeClr val="bg1"/>
            </a:solidFill>
          </a:endParaRPr>
        </a:p>
      </dgm:t>
    </dgm:pt>
    <dgm:pt modelId="{C4065A14-3739-44F2-979E-B9A11E8D12B5}" type="parTrans" cxnId="{C08AC9C3-3CFD-4A65-9D5B-B0AFCE989B9F}">
      <dgm:prSet/>
      <dgm:spPr/>
      <dgm:t>
        <a:bodyPr/>
        <a:lstStyle/>
        <a:p>
          <a:endParaRPr lang="en-US" sz="3200">
            <a:solidFill>
              <a:schemeClr val="bg1"/>
            </a:solidFill>
          </a:endParaRPr>
        </a:p>
      </dgm:t>
    </dgm:pt>
    <dgm:pt modelId="{2950BCD2-6DE4-4177-B023-B62D78A9616D}" type="sibTrans" cxnId="{C08AC9C3-3CFD-4A65-9D5B-B0AFCE989B9F}">
      <dgm:prSet/>
      <dgm:spPr/>
      <dgm:t>
        <a:bodyPr/>
        <a:lstStyle/>
        <a:p>
          <a:endParaRPr lang="en-US" sz="3200">
            <a:solidFill>
              <a:schemeClr val="bg1"/>
            </a:solidFill>
          </a:endParaRPr>
        </a:p>
      </dgm:t>
    </dgm:pt>
    <dgm:pt modelId="{51C55348-4373-4E45-9CEA-F9CFD19993EE}" type="pres">
      <dgm:prSet presAssocID="{00AE18D2-673E-4168-A776-833908BEE222}" presName="diagram" presStyleCnt="0">
        <dgm:presLayoutVars>
          <dgm:dir/>
          <dgm:resizeHandles val="exact"/>
        </dgm:presLayoutVars>
      </dgm:prSet>
      <dgm:spPr/>
    </dgm:pt>
    <dgm:pt modelId="{711C11E3-5EC6-44AD-914B-FC94B0A51300}" type="pres">
      <dgm:prSet presAssocID="{8D938BAD-C074-4870-8B60-9CCED088380C}" presName="node" presStyleLbl="node1" presStyleIdx="0" presStyleCnt="3">
        <dgm:presLayoutVars>
          <dgm:bulletEnabled val="1"/>
        </dgm:presLayoutVars>
      </dgm:prSet>
      <dgm:spPr/>
    </dgm:pt>
    <dgm:pt modelId="{039ED7CC-FC9E-4BB9-93D6-3F156F9037F2}" type="pres">
      <dgm:prSet presAssocID="{9E8E645D-200D-4EBF-A430-26DB1E6CCBAC}" presName="sibTrans" presStyleCnt="0"/>
      <dgm:spPr/>
    </dgm:pt>
    <dgm:pt modelId="{CCCB0E6B-A00C-4F57-89BD-5B072E493D00}" type="pres">
      <dgm:prSet presAssocID="{8CDCD22A-4260-4493-8086-5B97A7D747D2}" presName="node" presStyleLbl="node1" presStyleIdx="1" presStyleCnt="3">
        <dgm:presLayoutVars>
          <dgm:bulletEnabled val="1"/>
        </dgm:presLayoutVars>
      </dgm:prSet>
      <dgm:spPr/>
    </dgm:pt>
    <dgm:pt modelId="{EDD9A710-0392-4A57-95CB-540BE4C9F94C}" type="pres">
      <dgm:prSet presAssocID="{434F5B79-57B6-415D-8F13-2D65FCB13161}" presName="sibTrans" presStyleCnt="0"/>
      <dgm:spPr/>
    </dgm:pt>
    <dgm:pt modelId="{545ECC2F-137A-43B2-AB09-6C7D51A90977}" type="pres">
      <dgm:prSet presAssocID="{5D0D38FC-282E-4C73-A20B-00C41528E87E}" presName="node" presStyleLbl="node1" presStyleIdx="2" presStyleCnt="3">
        <dgm:presLayoutVars>
          <dgm:bulletEnabled val="1"/>
        </dgm:presLayoutVars>
      </dgm:prSet>
      <dgm:spPr/>
    </dgm:pt>
  </dgm:ptLst>
  <dgm:cxnLst>
    <dgm:cxn modelId="{B909291C-8212-4716-9404-402FB29CE6D6}" type="presOf" srcId="{00AE18D2-673E-4168-A776-833908BEE222}" destId="{51C55348-4373-4E45-9CEA-F9CFD19993EE}" srcOrd="0" destOrd="0" presId="urn:microsoft.com/office/officeart/2005/8/layout/default"/>
    <dgm:cxn modelId="{CE23FF61-3AE8-4D04-A795-596E5554213D}" type="presOf" srcId="{8D938BAD-C074-4870-8B60-9CCED088380C}" destId="{711C11E3-5EC6-44AD-914B-FC94B0A51300}" srcOrd="0" destOrd="0" presId="urn:microsoft.com/office/officeart/2005/8/layout/default"/>
    <dgm:cxn modelId="{631A8649-FEF8-4742-803C-75F5D3F7CD64}" srcId="{00AE18D2-673E-4168-A776-833908BEE222}" destId="{8CDCD22A-4260-4493-8086-5B97A7D747D2}" srcOrd="1" destOrd="0" parTransId="{70A35E99-DD30-492B-A173-F7F3DDC1F460}" sibTransId="{434F5B79-57B6-415D-8F13-2D65FCB13161}"/>
    <dgm:cxn modelId="{33C4F891-F27C-4602-AB88-5244F1CE831B}" type="presOf" srcId="{5D0D38FC-282E-4C73-A20B-00C41528E87E}" destId="{545ECC2F-137A-43B2-AB09-6C7D51A90977}" srcOrd="0" destOrd="0" presId="urn:microsoft.com/office/officeart/2005/8/layout/default"/>
    <dgm:cxn modelId="{6DB41AB3-C2AF-4ED3-9C36-182F83D0B320}" type="presOf" srcId="{8CDCD22A-4260-4493-8086-5B97A7D747D2}" destId="{CCCB0E6B-A00C-4F57-89BD-5B072E493D00}" srcOrd="0" destOrd="0" presId="urn:microsoft.com/office/officeart/2005/8/layout/default"/>
    <dgm:cxn modelId="{C08AC9C3-3CFD-4A65-9D5B-B0AFCE989B9F}" srcId="{00AE18D2-673E-4168-A776-833908BEE222}" destId="{5D0D38FC-282E-4C73-A20B-00C41528E87E}" srcOrd="2" destOrd="0" parTransId="{C4065A14-3739-44F2-979E-B9A11E8D12B5}" sibTransId="{2950BCD2-6DE4-4177-B023-B62D78A9616D}"/>
    <dgm:cxn modelId="{959992E0-402E-4FDD-9F92-8174E8DADED5}" srcId="{00AE18D2-673E-4168-A776-833908BEE222}" destId="{8D938BAD-C074-4870-8B60-9CCED088380C}" srcOrd="0" destOrd="0" parTransId="{8DF017E3-C545-4528-9D93-F3C7A38F816B}" sibTransId="{9E8E645D-200D-4EBF-A430-26DB1E6CCBAC}"/>
    <dgm:cxn modelId="{967FFE61-C330-4EC7-A073-60CE89D97419}" type="presParOf" srcId="{51C55348-4373-4E45-9CEA-F9CFD19993EE}" destId="{711C11E3-5EC6-44AD-914B-FC94B0A51300}" srcOrd="0" destOrd="0" presId="urn:microsoft.com/office/officeart/2005/8/layout/default"/>
    <dgm:cxn modelId="{E813356B-FD64-4551-80D7-0EB49ADF4A3B}" type="presParOf" srcId="{51C55348-4373-4E45-9CEA-F9CFD19993EE}" destId="{039ED7CC-FC9E-4BB9-93D6-3F156F9037F2}" srcOrd="1" destOrd="0" presId="urn:microsoft.com/office/officeart/2005/8/layout/default"/>
    <dgm:cxn modelId="{DE4CD1C7-4BCE-4F19-8B23-DD06C6A33C35}" type="presParOf" srcId="{51C55348-4373-4E45-9CEA-F9CFD19993EE}" destId="{CCCB0E6B-A00C-4F57-89BD-5B072E493D00}" srcOrd="2" destOrd="0" presId="urn:microsoft.com/office/officeart/2005/8/layout/default"/>
    <dgm:cxn modelId="{65AD89C1-9DB6-418A-B477-12688F757407}" type="presParOf" srcId="{51C55348-4373-4E45-9CEA-F9CFD19993EE}" destId="{EDD9A710-0392-4A57-95CB-540BE4C9F94C}" srcOrd="3" destOrd="0" presId="urn:microsoft.com/office/officeart/2005/8/layout/default"/>
    <dgm:cxn modelId="{A06CD52E-A199-4D2F-BD13-9B2AEA352F55}" type="presParOf" srcId="{51C55348-4373-4E45-9CEA-F9CFD19993EE}" destId="{545ECC2F-137A-43B2-AB09-6C7D51A90977}"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9CBDA1CB-7F10-44EA-BB3D-A44E0A9BC1F1}" type="doc">
      <dgm:prSet loTypeId="urn:diagrams.loki3.com/VaryingWidthList+Icon" loCatId="list" qsTypeId="urn:microsoft.com/office/officeart/2005/8/quickstyle/simple1" qsCatId="simple" csTypeId="urn:microsoft.com/office/officeart/2005/8/colors/colorful1" csCatId="colorful" phldr="1"/>
      <dgm:spPr/>
    </dgm:pt>
    <dgm:pt modelId="{805C5DD3-8FB5-4559-A22D-144385F0E649}">
      <dgm:prSet phldrT="[Text]" custT="1"/>
      <dgm:spPr/>
      <dgm:t>
        <a:bodyPr/>
        <a:lstStyle/>
        <a:p>
          <a:r>
            <a:rPr lang="en-US" sz="3200" dirty="0">
              <a:solidFill>
                <a:schemeClr val="bg1"/>
              </a:solidFill>
              <a:effectLst/>
              <a:latin typeface="+mn-lt"/>
              <a:ea typeface="+mn-ea"/>
              <a:cs typeface="+mn-cs"/>
            </a:rPr>
            <a:t>Connection with the soul</a:t>
          </a:r>
          <a:endParaRPr lang="en-US" sz="3200" dirty="0">
            <a:solidFill>
              <a:schemeClr val="bg1"/>
            </a:solidFill>
          </a:endParaRPr>
        </a:p>
      </dgm:t>
    </dgm:pt>
    <dgm:pt modelId="{08677828-8DCE-4FFC-A7AC-1F9479DA1673}" type="parTrans" cxnId="{A7A9DEDB-5DBE-467D-B652-79DD9903B069}">
      <dgm:prSet/>
      <dgm:spPr/>
      <dgm:t>
        <a:bodyPr/>
        <a:lstStyle/>
        <a:p>
          <a:endParaRPr lang="en-US" sz="3200">
            <a:solidFill>
              <a:schemeClr val="bg1"/>
            </a:solidFill>
          </a:endParaRPr>
        </a:p>
      </dgm:t>
    </dgm:pt>
    <dgm:pt modelId="{6D929EA7-8325-4D7B-B717-CFD1A9BDAF75}" type="sibTrans" cxnId="{A7A9DEDB-5DBE-467D-B652-79DD9903B069}">
      <dgm:prSet/>
      <dgm:spPr/>
      <dgm:t>
        <a:bodyPr/>
        <a:lstStyle/>
        <a:p>
          <a:endParaRPr lang="en-US" sz="3200">
            <a:solidFill>
              <a:schemeClr val="bg1"/>
            </a:solidFill>
          </a:endParaRPr>
        </a:p>
      </dgm:t>
    </dgm:pt>
    <dgm:pt modelId="{47CFB88D-9EE8-43A2-A045-6D95C65F4FAC}">
      <dgm:prSet phldrT="[Text]" custT="1"/>
      <dgm:spPr/>
      <dgm:t>
        <a:bodyPr/>
        <a:lstStyle/>
        <a:p>
          <a:r>
            <a:rPr lang="en-US" sz="3200" dirty="0">
              <a:solidFill>
                <a:schemeClr val="bg1"/>
              </a:solidFill>
              <a:effectLst/>
              <a:latin typeface="+mn-lt"/>
              <a:ea typeface="+mn-ea"/>
              <a:cs typeface="+mn-cs"/>
            </a:rPr>
            <a:t>Finding one’s self</a:t>
          </a:r>
          <a:endParaRPr lang="en-US" sz="3200" dirty="0">
            <a:solidFill>
              <a:schemeClr val="bg1"/>
            </a:solidFill>
          </a:endParaRPr>
        </a:p>
      </dgm:t>
    </dgm:pt>
    <dgm:pt modelId="{66ED5129-6D59-4681-A788-53FB28CBA2C6}" type="parTrans" cxnId="{C18ACDC9-844E-4067-9136-D72301887923}">
      <dgm:prSet/>
      <dgm:spPr/>
      <dgm:t>
        <a:bodyPr/>
        <a:lstStyle/>
        <a:p>
          <a:endParaRPr lang="en-US" sz="3200">
            <a:solidFill>
              <a:schemeClr val="bg1"/>
            </a:solidFill>
          </a:endParaRPr>
        </a:p>
      </dgm:t>
    </dgm:pt>
    <dgm:pt modelId="{5C15FA9A-6005-44F0-8533-65AF759925A4}" type="sibTrans" cxnId="{C18ACDC9-844E-4067-9136-D72301887923}">
      <dgm:prSet/>
      <dgm:spPr/>
      <dgm:t>
        <a:bodyPr/>
        <a:lstStyle/>
        <a:p>
          <a:endParaRPr lang="en-US" sz="3200">
            <a:solidFill>
              <a:schemeClr val="bg1"/>
            </a:solidFill>
          </a:endParaRPr>
        </a:p>
      </dgm:t>
    </dgm:pt>
    <dgm:pt modelId="{6934FF78-3E3A-4974-A80B-22F503A5FCE0}">
      <dgm:prSet phldrT="[Text]" custT="1"/>
      <dgm:spPr/>
      <dgm:t>
        <a:bodyPr/>
        <a:lstStyle/>
        <a:p>
          <a:r>
            <a:rPr lang="en-US" sz="3200" dirty="0">
              <a:solidFill>
                <a:schemeClr val="bg1"/>
              </a:solidFill>
            </a:rPr>
            <a:t>Creating life from within</a:t>
          </a:r>
        </a:p>
      </dgm:t>
    </dgm:pt>
    <dgm:pt modelId="{331FECE1-8629-4AC5-927A-F1C1FC3DB474}" type="parTrans" cxnId="{76753CA1-A22B-43AD-A3A6-317D69BFF41D}">
      <dgm:prSet/>
      <dgm:spPr/>
      <dgm:t>
        <a:bodyPr/>
        <a:lstStyle/>
        <a:p>
          <a:endParaRPr lang="en-US" sz="3200">
            <a:solidFill>
              <a:schemeClr val="bg1"/>
            </a:solidFill>
          </a:endParaRPr>
        </a:p>
      </dgm:t>
    </dgm:pt>
    <dgm:pt modelId="{526A9268-699C-410F-97CB-E05F2BE0591D}" type="sibTrans" cxnId="{76753CA1-A22B-43AD-A3A6-317D69BFF41D}">
      <dgm:prSet/>
      <dgm:spPr/>
      <dgm:t>
        <a:bodyPr/>
        <a:lstStyle/>
        <a:p>
          <a:endParaRPr lang="en-US" sz="3200">
            <a:solidFill>
              <a:schemeClr val="bg1"/>
            </a:solidFill>
          </a:endParaRPr>
        </a:p>
      </dgm:t>
    </dgm:pt>
    <dgm:pt modelId="{A555464B-0FB9-4930-855A-C5A94FDCE66E}" type="pres">
      <dgm:prSet presAssocID="{9CBDA1CB-7F10-44EA-BB3D-A44E0A9BC1F1}" presName="Name0" presStyleCnt="0">
        <dgm:presLayoutVars>
          <dgm:resizeHandles/>
        </dgm:presLayoutVars>
      </dgm:prSet>
      <dgm:spPr/>
    </dgm:pt>
    <dgm:pt modelId="{380A55AE-0567-41E7-82B5-40533C4BF090}" type="pres">
      <dgm:prSet presAssocID="{805C5DD3-8FB5-4559-A22D-144385F0E649}" presName="text" presStyleLbl="node1" presStyleIdx="0" presStyleCnt="3" custScaleX="456654" custLinFactNeighborX="273" custLinFactNeighborY="-3029">
        <dgm:presLayoutVars>
          <dgm:bulletEnabled val="1"/>
        </dgm:presLayoutVars>
      </dgm:prSet>
      <dgm:spPr/>
    </dgm:pt>
    <dgm:pt modelId="{14C39603-9779-4FE5-B023-17228B7EC581}" type="pres">
      <dgm:prSet presAssocID="{6D929EA7-8325-4D7B-B717-CFD1A9BDAF75}" presName="space" presStyleCnt="0"/>
      <dgm:spPr/>
    </dgm:pt>
    <dgm:pt modelId="{51F6E930-6B94-4AE9-915D-364A64A444BB}" type="pres">
      <dgm:prSet presAssocID="{47CFB88D-9EE8-43A2-A045-6D95C65F4FAC}" presName="text" presStyleLbl="node1" presStyleIdx="1" presStyleCnt="3" custScaleX="481263">
        <dgm:presLayoutVars>
          <dgm:bulletEnabled val="1"/>
        </dgm:presLayoutVars>
      </dgm:prSet>
      <dgm:spPr/>
    </dgm:pt>
    <dgm:pt modelId="{F71EF30B-7D7E-4F08-B36D-8A0D39DC1779}" type="pres">
      <dgm:prSet presAssocID="{5C15FA9A-6005-44F0-8533-65AF759925A4}" presName="space" presStyleCnt="0"/>
      <dgm:spPr/>
    </dgm:pt>
    <dgm:pt modelId="{044E8613-90CD-464F-96B5-C7B0564B4074}" type="pres">
      <dgm:prSet presAssocID="{6934FF78-3E3A-4974-A80B-22F503A5FCE0}" presName="text" presStyleLbl="node1" presStyleIdx="2" presStyleCnt="3" custScaleX="1143000">
        <dgm:presLayoutVars>
          <dgm:bulletEnabled val="1"/>
        </dgm:presLayoutVars>
      </dgm:prSet>
      <dgm:spPr/>
    </dgm:pt>
  </dgm:ptLst>
  <dgm:cxnLst>
    <dgm:cxn modelId="{9B3BE52C-2004-4EAD-BF9F-8D7BEC859900}" type="presOf" srcId="{6934FF78-3E3A-4974-A80B-22F503A5FCE0}" destId="{044E8613-90CD-464F-96B5-C7B0564B4074}" srcOrd="0" destOrd="0" presId="urn:diagrams.loki3.com/VaryingWidthList+Icon"/>
    <dgm:cxn modelId="{F6E04461-7656-4D7B-8C55-B665FDB29310}" type="presOf" srcId="{9CBDA1CB-7F10-44EA-BB3D-A44E0A9BC1F1}" destId="{A555464B-0FB9-4930-855A-C5A94FDCE66E}" srcOrd="0" destOrd="0" presId="urn:diagrams.loki3.com/VaryingWidthList+Icon"/>
    <dgm:cxn modelId="{76753CA1-A22B-43AD-A3A6-317D69BFF41D}" srcId="{9CBDA1CB-7F10-44EA-BB3D-A44E0A9BC1F1}" destId="{6934FF78-3E3A-4974-A80B-22F503A5FCE0}" srcOrd="2" destOrd="0" parTransId="{331FECE1-8629-4AC5-927A-F1C1FC3DB474}" sibTransId="{526A9268-699C-410F-97CB-E05F2BE0591D}"/>
    <dgm:cxn modelId="{F0357BAA-A8AB-4B08-9518-BE7241BCE6C4}" type="presOf" srcId="{47CFB88D-9EE8-43A2-A045-6D95C65F4FAC}" destId="{51F6E930-6B94-4AE9-915D-364A64A444BB}" srcOrd="0" destOrd="0" presId="urn:diagrams.loki3.com/VaryingWidthList+Icon"/>
    <dgm:cxn modelId="{21C83CBC-C454-4F77-A559-0A4D2D67670A}" type="presOf" srcId="{805C5DD3-8FB5-4559-A22D-144385F0E649}" destId="{380A55AE-0567-41E7-82B5-40533C4BF090}" srcOrd="0" destOrd="0" presId="urn:diagrams.loki3.com/VaryingWidthList+Icon"/>
    <dgm:cxn modelId="{C18ACDC9-844E-4067-9136-D72301887923}" srcId="{9CBDA1CB-7F10-44EA-BB3D-A44E0A9BC1F1}" destId="{47CFB88D-9EE8-43A2-A045-6D95C65F4FAC}" srcOrd="1" destOrd="0" parTransId="{66ED5129-6D59-4681-A788-53FB28CBA2C6}" sibTransId="{5C15FA9A-6005-44F0-8533-65AF759925A4}"/>
    <dgm:cxn modelId="{A7A9DEDB-5DBE-467D-B652-79DD9903B069}" srcId="{9CBDA1CB-7F10-44EA-BB3D-A44E0A9BC1F1}" destId="{805C5DD3-8FB5-4559-A22D-144385F0E649}" srcOrd="0" destOrd="0" parTransId="{08677828-8DCE-4FFC-A7AC-1F9479DA1673}" sibTransId="{6D929EA7-8325-4D7B-B717-CFD1A9BDAF75}"/>
    <dgm:cxn modelId="{7A94CDA0-0B6B-4136-A0CF-547613C2EDE0}" type="presParOf" srcId="{A555464B-0FB9-4930-855A-C5A94FDCE66E}" destId="{380A55AE-0567-41E7-82B5-40533C4BF090}" srcOrd="0" destOrd="0" presId="urn:diagrams.loki3.com/VaryingWidthList+Icon"/>
    <dgm:cxn modelId="{688D7D9E-AB6A-4D11-833B-AA44F590A1FC}" type="presParOf" srcId="{A555464B-0FB9-4930-855A-C5A94FDCE66E}" destId="{14C39603-9779-4FE5-B023-17228B7EC581}" srcOrd="1" destOrd="0" presId="urn:diagrams.loki3.com/VaryingWidthList+Icon"/>
    <dgm:cxn modelId="{2F1CA9C9-3D7E-448B-A2F6-3E61D996EF43}" type="presParOf" srcId="{A555464B-0FB9-4930-855A-C5A94FDCE66E}" destId="{51F6E930-6B94-4AE9-915D-364A64A444BB}" srcOrd="2" destOrd="0" presId="urn:diagrams.loki3.com/VaryingWidthList+Icon"/>
    <dgm:cxn modelId="{A0546AAC-1041-433B-AECA-877421092CFC}" type="presParOf" srcId="{A555464B-0FB9-4930-855A-C5A94FDCE66E}" destId="{F71EF30B-7D7E-4F08-B36D-8A0D39DC1779}" srcOrd="3" destOrd="0" presId="urn:diagrams.loki3.com/VaryingWidthList+Icon"/>
    <dgm:cxn modelId="{AA80DDDA-45A6-42EC-9BF6-4C24CA02D056}" type="presParOf" srcId="{A555464B-0FB9-4930-855A-C5A94FDCE66E}" destId="{044E8613-90CD-464F-96B5-C7B0564B4074}"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354AFA17-BFAE-436C-9203-E59117485D04}">
      <dgm:prSet phldrT="[Text]" custT="1"/>
      <dgm:spPr/>
      <dgm:t>
        <a:bodyPr/>
        <a:lstStyle/>
        <a:p>
          <a:r>
            <a:rPr lang="en-US" sz="2400" dirty="0">
              <a:solidFill>
                <a:schemeClr val="bg1"/>
              </a:solidFill>
              <a:effectLst/>
              <a:latin typeface="+mn-lt"/>
              <a:ea typeface="+mn-ea"/>
              <a:cs typeface="+mn-cs"/>
            </a:rPr>
            <a:t>Bill was speaking with a coworker, Susan, about  his personal life problems </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pPr algn="l"/>
          <a:r>
            <a:rPr lang="en-US" sz="2400" dirty="0">
              <a:solidFill>
                <a:schemeClr val="bg1"/>
              </a:solidFill>
              <a:effectLst/>
              <a:latin typeface="+mn-lt"/>
              <a:ea typeface="+mn-ea"/>
              <a:cs typeface="+mn-cs"/>
            </a:rPr>
            <a:t>He talked about the problems with his wife and daughter</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pPr algn="l"/>
          <a:r>
            <a:rPr lang="en-US" sz="2400" dirty="0">
              <a:solidFill>
                <a:schemeClr val="bg1"/>
              </a:solidFill>
              <a:effectLst/>
              <a:latin typeface="+mn-lt"/>
              <a:ea typeface="+mn-ea"/>
              <a:cs typeface="+mn-cs"/>
            </a:rPr>
            <a:t>Susan suggested he see a family and parenting life coach</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pPr algn="l"/>
          <a:r>
            <a:rPr lang="en-US" sz="2400" dirty="0">
              <a:solidFill>
                <a:schemeClr val="bg1"/>
              </a:solidFill>
              <a:effectLst/>
              <a:latin typeface="+mn-lt"/>
              <a:ea typeface="+mn-ea"/>
              <a:cs typeface="+mn-cs"/>
            </a:rPr>
            <a:t>Bill agreed and said he would find the specialized life coach right away</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2">
            <a:hueOff val="0"/>
            <a:satOff val="0"/>
            <a:lumOff val="0"/>
            <a:alpha val="9900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3">
            <a:hueOff val="0"/>
            <a:satOff val="0"/>
            <a:lumOff val="0"/>
          </a:schemeClr>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4">
            <a:hueOff val="0"/>
            <a:satOff val="0"/>
            <a:lumOff val="0"/>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9A866715-3A1C-49D8-8F8B-487703A9F0D2}" type="presOf" srcId="{BC0324F0-DACA-4C29-A6D2-82694E2FD70F}" destId="{BBED3512-8F77-4C85-8195-77FB7F2D2A65}" srcOrd="0" destOrd="0" presId="urn:microsoft.com/office/officeart/2008/layout/PictureAccentList"/>
    <dgm:cxn modelId="{760C6723-2653-498F-AB7E-481626C36616}" type="presOf" srcId="{3FAF1F68-0AE9-4A2A-9CFE-583B9359D0CA}" destId="{54796DA8-267B-4C6E-B615-157312E52E6F}" srcOrd="0" destOrd="0" presId="urn:microsoft.com/office/officeart/2008/layout/PictureAccentList"/>
    <dgm:cxn modelId="{6A132935-CCE3-4B15-8D16-9E91F47A3F6A}" type="presOf" srcId="{181325FE-B485-4460-A2E5-76DC90EC1434}" destId="{A8C81E62-673C-47B8-BE83-FBDEF4F87162}"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87BBADA4-1B9C-4257-92F4-BEB8BDC15FBE}" srcId="{354AFA17-BFAE-436C-9203-E59117485D04}" destId="{BC0324F0-DACA-4C29-A6D2-82694E2FD70F}" srcOrd="0" destOrd="0" parTransId="{8446DF00-A8F7-42E1-BDC3-56493AC2210B}" sibTransId="{DFFEF0E9-7AEB-43E1-9863-054489985A2A}"/>
    <dgm:cxn modelId="{E7ADAAC0-4BBC-4E2F-9D73-4290B7B617D6}" type="presOf" srcId="{354AFA17-BFAE-436C-9203-E59117485D04}" destId="{459D425F-8305-45F1-B5C0-3395FDE6B1C6}" srcOrd="0" destOrd="0" presId="urn:microsoft.com/office/officeart/2008/layout/PictureAccentList"/>
    <dgm:cxn modelId="{D8AFE2DA-EA82-46CD-9AF9-F9BD754D6870}" type="presOf" srcId="{CFF21C87-3E94-49B9-A2DB-69D4BD3747EC}" destId="{D2982C0A-1F65-4923-99BC-CFA63435FD48}"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BE6EE900-DF20-41C7-9BD7-9A18DBC5A09B}" type="presParOf" srcId="{A8C81E62-673C-47B8-BE83-FBDEF4F87162}" destId="{AE2C6FF1-1FA7-4023-95AD-5DF16039A1D8}" srcOrd="0" destOrd="0" presId="urn:microsoft.com/office/officeart/2008/layout/PictureAccentList"/>
    <dgm:cxn modelId="{6AA5008D-E553-4F02-B3FE-71BF20BD472A}" type="presParOf" srcId="{AE2C6FF1-1FA7-4023-95AD-5DF16039A1D8}" destId="{10859436-170F-421A-AB99-366FCF9C09FB}" srcOrd="0" destOrd="0" presId="urn:microsoft.com/office/officeart/2008/layout/PictureAccentList"/>
    <dgm:cxn modelId="{04F1C534-26FD-49AC-AFCB-2426433B0443}" type="presParOf" srcId="{10859436-170F-421A-AB99-366FCF9C09FB}" destId="{459D425F-8305-45F1-B5C0-3395FDE6B1C6}" srcOrd="0" destOrd="0" presId="urn:microsoft.com/office/officeart/2008/layout/PictureAccentList"/>
    <dgm:cxn modelId="{362BF12D-C6EA-4B7B-B9A7-F257274214D7}" type="presParOf" srcId="{AE2C6FF1-1FA7-4023-95AD-5DF16039A1D8}" destId="{E05E1099-2072-4F20-90B1-EFE24F8E50F3}" srcOrd="1" destOrd="0" presId="urn:microsoft.com/office/officeart/2008/layout/PictureAccentList"/>
    <dgm:cxn modelId="{AC17C27F-56A2-4D07-B68D-02A223170DE2}" type="presParOf" srcId="{E05E1099-2072-4F20-90B1-EFE24F8E50F3}" destId="{6C8544D0-54C9-4D6C-B8C3-71DF56E4417E}" srcOrd="0" destOrd="0" presId="urn:microsoft.com/office/officeart/2008/layout/PictureAccentList"/>
    <dgm:cxn modelId="{6CFB5B00-B0BE-4FAD-A66F-7549AFEA5FEF}" type="presParOf" srcId="{6C8544D0-54C9-4D6C-B8C3-71DF56E4417E}" destId="{F766F400-10AA-4985-9780-61220982860E}" srcOrd="0" destOrd="0" presId="urn:microsoft.com/office/officeart/2008/layout/PictureAccentList"/>
    <dgm:cxn modelId="{EC1FFFB2-C179-4B44-B380-CC46143DB075}" type="presParOf" srcId="{6C8544D0-54C9-4D6C-B8C3-71DF56E4417E}" destId="{BBED3512-8F77-4C85-8195-77FB7F2D2A65}" srcOrd="1" destOrd="0" presId="urn:microsoft.com/office/officeart/2008/layout/PictureAccentList"/>
    <dgm:cxn modelId="{1627601D-9F81-4CB0-8873-748E1D9E074F}" type="presParOf" srcId="{E05E1099-2072-4F20-90B1-EFE24F8E50F3}" destId="{144AF5E4-30FE-4EEB-AF3A-92BA565F6505}" srcOrd="1" destOrd="0" presId="urn:microsoft.com/office/officeart/2008/layout/PictureAccentList"/>
    <dgm:cxn modelId="{846528AD-6F3E-46A9-AD22-5817C1B8EF2C}" type="presParOf" srcId="{144AF5E4-30FE-4EEB-AF3A-92BA565F6505}" destId="{45BBF6D2-BC6A-4AF9-AA7C-350AB2C7495D}" srcOrd="0" destOrd="0" presId="urn:microsoft.com/office/officeart/2008/layout/PictureAccentList"/>
    <dgm:cxn modelId="{E7C1469A-8E13-42BD-815A-06A9E8532952}" type="presParOf" srcId="{144AF5E4-30FE-4EEB-AF3A-92BA565F6505}" destId="{54796DA8-267B-4C6E-B615-157312E52E6F}" srcOrd="1" destOrd="0" presId="urn:microsoft.com/office/officeart/2008/layout/PictureAccentList"/>
    <dgm:cxn modelId="{9515FFBA-41BB-4D79-ADFD-FC29856F01C5}" type="presParOf" srcId="{E05E1099-2072-4F20-90B1-EFE24F8E50F3}" destId="{699420FE-F41F-4C32-99FE-233B4B7919B9}" srcOrd="2" destOrd="0" presId="urn:microsoft.com/office/officeart/2008/layout/PictureAccentList"/>
    <dgm:cxn modelId="{C748070E-393B-4D72-A482-ACD1EDEA41E6}" type="presParOf" srcId="{699420FE-F41F-4C32-99FE-233B4B7919B9}" destId="{E4B51F5A-5038-402B-9F58-0C2D81EF8CF8}" srcOrd="0" destOrd="0" presId="urn:microsoft.com/office/officeart/2008/layout/PictureAccentList"/>
    <dgm:cxn modelId="{E7D720AE-1503-415C-98A6-1A1E2C23E10E}"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1F478F81-7902-4067-933F-AF546E29C31D}"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1B13B937-00CF-4F08-BA1F-C670786FA569}">
      <dgm:prSet phldrT="[Text]" custT="1"/>
      <dgm:spPr/>
      <dgm:t>
        <a:bodyPr/>
        <a:lstStyle/>
        <a:p>
          <a:r>
            <a:rPr lang="en-US" sz="3200" dirty="0">
              <a:solidFill>
                <a:schemeClr val="bg1"/>
              </a:solidFill>
              <a:effectLst/>
              <a:latin typeface="+mn-lt"/>
              <a:ea typeface="+mn-ea"/>
              <a:cs typeface="+mn-cs"/>
            </a:rPr>
            <a:t>Weight or health problems</a:t>
          </a:r>
          <a:endParaRPr lang="en-US" sz="3200" dirty="0">
            <a:solidFill>
              <a:schemeClr val="bg1"/>
            </a:solidFill>
          </a:endParaRPr>
        </a:p>
      </dgm:t>
    </dgm:pt>
    <dgm:pt modelId="{181E46E8-5272-4D5B-87A3-033F4280ECB1}" type="parTrans" cxnId="{C62500A3-C614-4A68-B928-04AEFCB3FA98}">
      <dgm:prSet/>
      <dgm:spPr/>
      <dgm:t>
        <a:bodyPr/>
        <a:lstStyle/>
        <a:p>
          <a:endParaRPr lang="en-US" sz="3200">
            <a:solidFill>
              <a:schemeClr val="bg1"/>
            </a:solidFill>
          </a:endParaRPr>
        </a:p>
      </dgm:t>
    </dgm:pt>
    <dgm:pt modelId="{6E809792-6337-44D9-A91D-F72DC2788856}" type="sibTrans" cxnId="{C62500A3-C614-4A68-B928-04AEFCB3FA98}">
      <dgm:prSet/>
      <dgm:spPr/>
      <dgm:t>
        <a:bodyPr/>
        <a:lstStyle/>
        <a:p>
          <a:endParaRPr lang="en-US" sz="3200">
            <a:solidFill>
              <a:schemeClr val="bg1"/>
            </a:solidFill>
          </a:endParaRPr>
        </a:p>
      </dgm:t>
    </dgm:pt>
    <dgm:pt modelId="{A0261B75-F9F4-471E-951C-AF0DBD063221}">
      <dgm:prSet phldrT="[Text]" custT="1"/>
      <dgm:spPr/>
      <dgm:t>
        <a:bodyPr/>
        <a:lstStyle/>
        <a:p>
          <a:r>
            <a:rPr lang="en-US" sz="3200" dirty="0">
              <a:solidFill>
                <a:schemeClr val="bg1"/>
              </a:solidFill>
              <a:effectLst/>
              <a:latin typeface="+mn-lt"/>
              <a:ea typeface="+mn-ea"/>
              <a:cs typeface="+mn-cs"/>
            </a:rPr>
            <a:t>Career advice</a:t>
          </a:r>
          <a:endParaRPr lang="en-US" sz="3200" dirty="0">
            <a:solidFill>
              <a:schemeClr val="bg1"/>
            </a:solidFill>
          </a:endParaRPr>
        </a:p>
      </dgm:t>
    </dgm:pt>
    <dgm:pt modelId="{F3ABC008-3EA4-4E0C-9A0D-C68EB8892B48}" type="parTrans" cxnId="{DA9EFEB9-5F82-4B5F-A1E0-7D4847F5C350}">
      <dgm:prSet/>
      <dgm:spPr/>
      <dgm:t>
        <a:bodyPr/>
        <a:lstStyle/>
        <a:p>
          <a:endParaRPr lang="en-US" sz="3200">
            <a:solidFill>
              <a:schemeClr val="bg1"/>
            </a:solidFill>
          </a:endParaRPr>
        </a:p>
      </dgm:t>
    </dgm:pt>
    <dgm:pt modelId="{2CDF8D5A-767F-4C54-A9D1-0248B1843607}" type="sibTrans" cxnId="{DA9EFEB9-5F82-4B5F-A1E0-7D4847F5C350}">
      <dgm:prSet/>
      <dgm:spPr/>
      <dgm:t>
        <a:bodyPr/>
        <a:lstStyle/>
        <a:p>
          <a:endParaRPr lang="en-US" sz="3200">
            <a:solidFill>
              <a:schemeClr val="bg1"/>
            </a:solidFill>
          </a:endParaRPr>
        </a:p>
      </dgm:t>
    </dgm:pt>
    <dgm:pt modelId="{2006778E-C71C-451B-9293-828FC2B009FC}">
      <dgm:prSet phldrT="[Text]" custT="1"/>
      <dgm:spPr/>
      <dgm:t>
        <a:bodyPr/>
        <a:lstStyle/>
        <a:p>
          <a:r>
            <a:rPr lang="en-US" sz="3200" dirty="0">
              <a:solidFill>
                <a:schemeClr val="bg1"/>
              </a:solidFill>
              <a:effectLst/>
              <a:latin typeface="+mn-lt"/>
              <a:ea typeface="+mn-ea"/>
              <a:cs typeface="+mn-cs"/>
            </a:rPr>
            <a:t>Family problems </a:t>
          </a:r>
          <a:endParaRPr lang="en-US" sz="3200" dirty="0">
            <a:solidFill>
              <a:schemeClr val="bg1"/>
            </a:solidFill>
          </a:endParaRPr>
        </a:p>
      </dgm:t>
    </dgm:pt>
    <dgm:pt modelId="{A99E2DC1-377F-4C22-A0C6-EB8B26034D46}" type="parTrans" cxnId="{6F4A9C46-0C33-4321-A4E0-B3456DE936B7}">
      <dgm:prSet/>
      <dgm:spPr/>
      <dgm:t>
        <a:bodyPr/>
        <a:lstStyle/>
        <a:p>
          <a:endParaRPr lang="en-US" sz="3200">
            <a:solidFill>
              <a:schemeClr val="bg1"/>
            </a:solidFill>
          </a:endParaRPr>
        </a:p>
      </dgm:t>
    </dgm:pt>
    <dgm:pt modelId="{39283DB8-BF0A-49CE-89D6-93CBBC65B86E}" type="sibTrans" cxnId="{6F4A9C46-0C33-4321-A4E0-B3456DE936B7}">
      <dgm:prSet/>
      <dgm:spPr/>
      <dgm:t>
        <a:bodyPr/>
        <a:lstStyle/>
        <a:p>
          <a:endParaRPr lang="en-US" sz="3200">
            <a:solidFill>
              <a:schemeClr val="bg1"/>
            </a:solidFill>
          </a:endParaRPr>
        </a:p>
      </dgm:t>
    </dgm:pt>
    <dgm:pt modelId="{18F41DE8-8521-454C-948F-AE848EBEF851}" type="pres">
      <dgm:prSet presAssocID="{1F478F81-7902-4067-933F-AF546E29C31D}" presName="Name0" presStyleCnt="0">
        <dgm:presLayoutVars>
          <dgm:chMax val="7"/>
          <dgm:chPref val="7"/>
          <dgm:dir/>
        </dgm:presLayoutVars>
      </dgm:prSet>
      <dgm:spPr/>
    </dgm:pt>
    <dgm:pt modelId="{A0CE0EED-A6EC-4D2B-8397-DB72470A799A}" type="pres">
      <dgm:prSet presAssocID="{1F478F81-7902-4067-933F-AF546E29C31D}" presName="Name1" presStyleCnt="0"/>
      <dgm:spPr/>
    </dgm:pt>
    <dgm:pt modelId="{4E56C02F-E6AC-4BBC-91DC-19BB0C8DD87A}" type="pres">
      <dgm:prSet presAssocID="{1F478F81-7902-4067-933F-AF546E29C31D}" presName="cycle" presStyleCnt="0"/>
      <dgm:spPr/>
    </dgm:pt>
    <dgm:pt modelId="{DC8A2723-6C46-4C73-B774-25F586FA4BF7}" type="pres">
      <dgm:prSet presAssocID="{1F478F81-7902-4067-933F-AF546E29C31D}" presName="srcNode" presStyleLbl="node1" presStyleIdx="0" presStyleCnt="3"/>
      <dgm:spPr/>
    </dgm:pt>
    <dgm:pt modelId="{A45E4EBD-7650-43AA-80B4-195E0A595CC7}" type="pres">
      <dgm:prSet presAssocID="{1F478F81-7902-4067-933F-AF546E29C31D}" presName="conn" presStyleLbl="parChTrans1D2" presStyleIdx="0" presStyleCnt="1"/>
      <dgm:spPr/>
    </dgm:pt>
    <dgm:pt modelId="{A4D28978-48F1-4712-8F5F-0DCA40C426F4}" type="pres">
      <dgm:prSet presAssocID="{1F478F81-7902-4067-933F-AF546E29C31D}" presName="extraNode" presStyleLbl="node1" presStyleIdx="0" presStyleCnt="3"/>
      <dgm:spPr/>
    </dgm:pt>
    <dgm:pt modelId="{0176A2DF-10FF-4AAD-8D7F-51427AFD909A}" type="pres">
      <dgm:prSet presAssocID="{1F478F81-7902-4067-933F-AF546E29C31D}" presName="dstNode" presStyleLbl="node1" presStyleIdx="0" presStyleCnt="3"/>
      <dgm:spPr/>
    </dgm:pt>
    <dgm:pt modelId="{BBE0453C-A287-4090-A0CF-873655308294}" type="pres">
      <dgm:prSet presAssocID="{1B13B937-00CF-4F08-BA1F-C670786FA569}" presName="text_1" presStyleLbl="node1" presStyleIdx="0" presStyleCnt="3">
        <dgm:presLayoutVars>
          <dgm:bulletEnabled val="1"/>
        </dgm:presLayoutVars>
      </dgm:prSet>
      <dgm:spPr/>
    </dgm:pt>
    <dgm:pt modelId="{B03F5A31-6BC3-4298-9279-017379B8A4E8}" type="pres">
      <dgm:prSet presAssocID="{1B13B937-00CF-4F08-BA1F-C670786FA569}" presName="accent_1" presStyleCnt="0"/>
      <dgm:spPr/>
    </dgm:pt>
    <dgm:pt modelId="{2D0C6A3C-28C3-460D-9EEC-EC65F2F0C698}" type="pres">
      <dgm:prSet presAssocID="{1B13B937-00CF-4F08-BA1F-C670786FA569}" presName="accentRepeatNode" presStyleLbl="solidFgAcc1" presStyleIdx="0" presStyleCnt="3"/>
      <dgm:spPr/>
    </dgm:pt>
    <dgm:pt modelId="{71BB7936-1F34-465E-9DCE-881E2651ADF3}" type="pres">
      <dgm:prSet presAssocID="{A0261B75-F9F4-471E-951C-AF0DBD063221}" presName="text_2" presStyleLbl="node1" presStyleIdx="1" presStyleCnt="3">
        <dgm:presLayoutVars>
          <dgm:bulletEnabled val="1"/>
        </dgm:presLayoutVars>
      </dgm:prSet>
      <dgm:spPr/>
    </dgm:pt>
    <dgm:pt modelId="{5BF23EDD-4A9C-4F20-B0A6-978471ADE6C3}" type="pres">
      <dgm:prSet presAssocID="{A0261B75-F9F4-471E-951C-AF0DBD063221}" presName="accent_2" presStyleCnt="0"/>
      <dgm:spPr/>
    </dgm:pt>
    <dgm:pt modelId="{AA3E93D6-4656-46C7-ABC8-515CAA8AF108}" type="pres">
      <dgm:prSet presAssocID="{A0261B75-F9F4-471E-951C-AF0DBD063221}" presName="accentRepeatNode" presStyleLbl="solidFgAcc1" presStyleIdx="1" presStyleCnt="3"/>
      <dgm:spPr/>
    </dgm:pt>
    <dgm:pt modelId="{948F1B0B-2DF4-4A55-816D-C51D8B141C75}" type="pres">
      <dgm:prSet presAssocID="{2006778E-C71C-451B-9293-828FC2B009FC}" presName="text_3" presStyleLbl="node1" presStyleIdx="2" presStyleCnt="3">
        <dgm:presLayoutVars>
          <dgm:bulletEnabled val="1"/>
        </dgm:presLayoutVars>
      </dgm:prSet>
      <dgm:spPr/>
    </dgm:pt>
    <dgm:pt modelId="{C30A2FD4-A60C-4720-B752-5889D5B29826}" type="pres">
      <dgm:prSet presAssocID="{2006778E-C71C-451B-9293-828FC2B009FC}" presName="accent_3" presStyleCnt="0"/>
      <dgm:spPr/>
    </dgm:pt>
    <dgm:pt modelId="{EB1C22CD-A1B8-4182-840F-1FACE705F758}" type="pres">
      <dgm:prSet presAssocID="{2006778E-C71C-451B-9293-828FC2B009FC}" presName="accentRepeatNode" presStyleLbl="solidFgAcc1" presStyleIdx="2" presStyleCnt="3"/>
      <dgm:spPr/>
    </dgm:pt>
  </dgm:ptLst>
  <dgm:cxnLst>
    <dgm:cxn modelId="{6F4A9C46-0C33-4321-A4E0-B3456DE936B7}" srcId="{1F478F81-7902-4067-933F-AF546E29C31D}" destId="{2006778E-C71C-451B-9293-828FC2B009FC}" srcOrd="2" destOrd="0" parTransId="{A99E2DC1-377F-4C22-A0C6-EB8B26034D46}" sibTransId="{39283DB8-BF0A-49CE-89D6-93CBBC65B86E}"/>
    <dgm:cxn modelId="{96A8FC4D-D207-422F-8A10-538D2DDA7D86}" type="presOf" srcId="{A0261B75-F9F4-471E-951C-AF0DBD063221}" destId="{71BB7936-1F34-465E-9DCE-881E2651ADF3}" srcOrd="0" destOrd="0" presId="urn:microsoft.com/office/officeart/2008/layout/VerticalCurvedList"/>
    <dgm:cxn modelId="{01EB4097-B345-4648-B972-2778853F2EE1}" type="presOf" srcId="{1B13B937-00CF-4F08-BA1F-C670786FA569}" destId="{BBE0453C-A287-4090-A0CF-873655308294}" srcOrd="0" destOrd="0" presId="urn:microsoft.com/office/officeart/2008/layout/VerticalCurvedList"/>
    <dgm:cxn modelId="{CE649299-3D2E-4936-969C-7A3DB2264727}" type="presOf" srcId="{1F478F81-7902-4067-933F-AF546E29C31D}" destId="{18F41DE8-8521-454C-948F-AE848EBEF851}" srcOrd="0" destOrd="0" presId="urn:microsoft.com/office/officeart/2008/layout/VerticalCurvedList"/>
    <dgm:cxn modelId="{0445A79E-99CE-40F1-B8EE-EA2E419C0CCD}" type="presOf" srcId="{6E809792-6337-44D9-A91D-F72DC2788856}" destId="{A45E4EBD-7650-43AA-80B4-195E0A595CC7}" srcOrd="0" destOrd="0" presId="urn:microsoft.com/office/officeart/2008/layout/VerticalCurvedList"/>
    <dgm:cxn modelId="{C62500A3-C614-4A68-B928-04AEFCB3FA98}" srcId="{1F478F81-7902-4067-933F-AF546E29C31D}" destId="{1B13B937-00CF-4F08-BA1F-C670786FA569}" srcOrd="0" destOrd="0" parTransId="{181E46E8-5272-4D5B-87A3-033F4280ECB1}" sibTransId="{6E809792-6337-44D9-A91D-F72DC2788856}"/>
    <dgm:cxn modelId="{DA9EFEB9-5F82-4B5F-A1E0-7D4847F5C350}" srcId="{1F478F81-7902-4067-933F-AF546E29C31D}" destId="{A0261B75-F9F4-471E-951C-AF0DBD063221}" srcOrd="1" destOrd="0" parTransId="{F3ABC008-3EA4-4E0C-9A0D-C68EB8892B48}" sibTransId="{2CDF8D5A-767F-4C54-A9D1-0248B1843607}"/>
    <dgm:cxn modelId="{E67463C9-5973-48C3-BD72-540407F11D8A}" type="presOf" srcId="{2006778E-C71C-451B-9293-828FC2B009FC}" destId="{948F1B0B-2DF4-4A55-816D-C51D8B141C75}" srcOrd="0" destOrd="0" presId="urn:microsoft.com/office/officeart/2008/layout/VerticalCurvedList"/>
    <dgm:cxn modelId="{76DE7462-294E-42A2-9474-E6FE2A97D512}" type="presParOf" srcId="{18F41DE8-8521-454C-948F-AE848EBEF851}" destId="{A0CE0EED-A6EC-4D2B-8397-DB72470A799A}" srcOrd="0" destOrd="0" presId="urn:microsoft.com/office/officeart/2008/layout/VerticalCurvedList"/>
    <dgm:cxn modelId="{F13C9E3C-FBF4-41E6-91B2-23960830590E}" type="presParOf" srcId="{A0CE0EED-A6EC-4D2B-8397-DB72470A799A}" destId="{4E56C02F-E6AC-4BBC-91DC-19BB0C8DD87A}" srcOrd="0" destOrd="0" presId="urn:microsoft.com/office/officeart/2008/layout/VerticalCurvedList"/>
    <dgm:cxn modelId="{2A9153BD-DCF2-4040-93A4-ADE72DD71128}" type="presParOf" srcId="{4E56C02F-E6AC-4BBC-91DC-19BB0C8DD87A}" destId="{DC8A2723-6C46-4C73-B774-25F586FA4BF7}" srcOrd="0" destOrd="0" presId="urn:microsoft.com/office/officeart/2008/layout/VerticalCurvedList"/>
    <dgm:cxn modelId="{2B3E1E8B-BA40-4854-B885-60766FF2EA1E}" type="presParOf" srcId="{4E56C02F-E6AC-4BBC-91DC-19BB0C8DD87A}" destId="{A45E4EBD-7650-43AA-80B4-195E0A595CC7}" srcOrd="1" destOrd="0" presId="urn:microsoft.com/office/officeart/2008/layout/VerticalCurvedList"/>
    <dgm:cxn modelId="{12831EA3-4FEB-4BFF-9C55-B8D0DD141551}" type="presParOf" srcId="{4E56C02F-E6AC-4BBC-91DC-19BB0C8DD87A}" destId="{A4D28978-48F1-4712-8F5F-0DCA40C426F4}" srcOrd="2" destOrd="0" presId="urn:microsoft.com/office/officeart/2008/layout/VerticalCurvedList"/>
    <dgm:cxn modelId="{87D53F6F-7294-4D98-B33C-54BC1572A867}" type="presParOf" srcId="{4E56C02F-E6AC-4BBC-91DC-19BB0C8DD87A}" destId="{0176A2DF-10FF-4AAD-8D7F-51427AFD909A}" srcOrd="3" destOrd="0" presId="urn:microsoft.com/office/officeart/2008/layout/VerticalCurvedList"/>
    <dgm:cxn modelId="{17D3BB92-19B9-44AF-9A7C-7DBED9655A69}" type="presParOf" srcId="{A0CE0EED-A6EC-4D2B-8397-DB72470A799A}" destId="{BBE0453C-A287-4090-A0CF-873655308294}" srcOrd="1" destOrd="0" presId="urn:microsoft.com/office/officeart/2008/layout/VerticalCurvedList"/>
    <dgm:cxn modelId="{A2A34C02-B623-4968-B12C-AD025CF97180}" type="presParOf" srcId="{A0CE0EED-A6EC-4D2B-8397-DB72470A799A}" destId="{B03F5A31-6BC3-4298-9279-017379B8A4E8}" srcOrd="2" destOrd="0" presId="urn:microsoft.com/office/officeart/2008/layout/VerticalCurvedList"/>
    <dgm:cxn modelId="{98A9C43B-4E03-4D2B-A633-480323C91E5D}" type="presParOf" srcId="{B03F5A31-6BC3-4298-9279-017379B8A4E8}" destId="{2D0C6A3C-28C3-460D-9EEC-EC65F2F0C698}" srcOrd="0" destOrd="0" presId="urn:microsoft.com/office/officeart/2008/layout/VerticalCurvedList"/>
    <dgm:cxn modelId="{DF59C336-5BFD-4C40-9C25-6D8858727870}" type="presParOf" srcId="{A0CE0EED-A6EC-4D2B-8397-DB72470A799A}" destId="{71BB7936-1F34-465E-9DCE-881E2651ADF3}" srcOrd="3" destOrd="0" presId="urn:microsoft.com/office/officeart/2008/layout/VerticalCurvedList"/>
    <dgm:cxn modelId="{0012E361-3337-4260-8E1E-64911D4C2262}" type="presParOf" srcId="{A0CE0EED-A6EC-4D2B-8397-DB72470A799A}" destId="{5BF23EDD-4A9C-4F20-B0A6-978471ADE6C3}" srcOrd="4" destOrd="0" presId="urn:microsoft.com/office/officeart/2008/layout/VerticalCurvedList"/>
    <dgm:cxn modelId="{96B3C8EC-4DDD-44E0-92DF-7E77FEFB6A09}" type="presParOf" srcId="{5BF23EDD-4A9C-4F20-B0A6-978471ADE6C3}" destId="{AA3E93D6-4656-46C7-ABC8-515CAA8AF108}" srcOrd="0" destOrd="0" presId="urn:microsoft.com/office/officeart/2008/layout/VerticalCurvedList"/>
    <dgm:cxn modelId="{35621BE9-8657-4611-926D-D1DA443988D1}" type="presParOf" srcId="{A0CE0EED-A6EC-4D2B-8397-DB72470A799A}" destId="{948F1B0B-2DF4-4A55-816D-C51D8B141C75}" srcOrd="5" destOrd="0" presId="urn:microsoft.com/office/officeart/2008/layout/VerticalCurvedList"/>
    <dgm:cxn modelId="{E7770BC6-0D8C-411A-AD9C-0C454FE2A988}" type="presParOf" srcId="{A0CE0EED-A6EC-4D2B-8397-DB72470A799A}" destId="{C30A2FD4-A60C-4720-B752-5889D5B29826}" srcOrd="6" destOrd="0" presId="urn:microsoft.com/office/officeart/2008/layout/VerticalCurvedList"/>
    <dgm:cxn modelId="{96512793-2FF9-4CB7-AA11-C0A8A532734E}" type="presParOf" srcId="{C30A2FD4-A60C-4720-B752-5889D5B29826}" destId="{EB1C22CD-A1B8-4182-840F-1FACE705F758}"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EF85401A-65E1-4772-A50F-A4C6D2561897}"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C3D878BF-AA70-4D34-9A22-061947CE18B1}">
      <dgm:prSet phldrT="[Text]" custT="1"/>
      <dgm:spPr/>
      <dgm:t>
        <a:bodyPr/>
        <a:lstStyle/>
        <a:p>
          <a:r>
            <a:rPr lang="en-US" sz="3600" dirty="0">
              <a:solidFill>
                <a:schemeClr val="bg1"/>
              </a:solidFill>
              <a:effectLst/>
              <a:latin typeface="+mn-lt"/>
              <a:ea typeface="+mn-ea"/>
              <a:cs typeface="+mn-cs"/>
            </a:rPr>
            <a:t>Personal or professional </a:t>
          </a:r>
          <a:endParaRPr lang="en-US" sz="3600" dirty="0">
            <a:solidFill>
              <a:schemeClr val="bg1"/>
            </a:solidFill>
          </a:endParaRPr>
        </a:p>
      </dgm:t>
    </dgm:pt>
    <dgm:pt modelId="{E29B01FB-C97D-475D-99B7-EA0DAE01CE39}" type="parTrans" cxnId="{0A33973F-F27C-4627-A76F-DC635326D84F}">
      <dgm:prSet/>
      <dgm:spPr/>
      <dgm:t>
        <a:bodyPr/>
        <a:lstStyle/>
        <a:p>
          <a:endParaRPr lang="en-US" sz="3600">
            <a:solidFill>
              <a:schemeClr val="bg1"/>
            </a:solidFill>
          </a:endParaRPr>
        </a:p>
      </dgm:t>
    </dgm:pt>
    <dgm:pt modelId="{62C247BD-802B-4A7F-BA7A-83D4F8F7A4DC}" type="sibTrans" cxnId="{0A33973F-F27C-4627-A76F-DC635326D84F}">
      <dgm:prSet custT="1"/>
      <dgm:spPr/>
      <dgm:t>
        <a:bodyPr/>
        <a:lstStyle/>
        <a:p>
          <a:endParaRPr lang="en-US" sz="3600" dirty="0">
            <a:solidFill>
              <a:schemeClr val="bg1"/>
            </a:solidFill>
          </a:endParaRPr>
        </a:p>
      </dgm:t>
    </dgm:pt>
    <dgm:pt modelId="{BA8EBFC3-193F-47E1-A5EA-0B2E64184ACE}">
      <dgm:prSet phldrT="[Text]" custT="1"/>
      <dgm:spPr/>
      <dgm:t>
        <a:bodyPr/>
        <a:lstStyle/>
        <a:p>
          <a:r>
            <a:rPr lang="en-US" sz="3600" dirty="0">
              <a:solidFill>
                <a:schemeClr val="bg1"/>
              </a:solidFill>
              <a:effectLst/>
              <a:latin typeface="+mn-lt"/>
              <a:ea typeface="+mn-ea"/>
              <a:cs typeface="+mn-cs"/>
            </a:rPr>
            <a:t>How a person sees themselves </a:t>
          </a:r>
          <a:endParaRPr lang="en-US" sz="3600" dirty="0">
            <a:solidFill>
              <a:schemeClr val="bg1"/>
            </a:solidFill>
          </a:endParaRPr>
        </a:p>
      </dgm:t>
    </dgm:pt>
    <dgm:pt modelId="{0356318E-737E-4AE6-A6A1-C60251C54F8E}" type="parTrans" cxnId="{FE34F4B2-D790-4E42-A329-95ACA5AA9889}">
      <dgm:prSet/>
      <dgm:spPr/>
      <dgm:t>
        <a:bodyPr/>
        <a:lstStyle/>
        <a:p>
          <a:endParaRPr lang="en-US" sz="3600">
            <a:solidFill>
              <a:schemeClr val="bg1"/>
            </a:solidFill>
          </a:endParaRPr>
        </a:p>
      </dgm:t>
    </dgm:pt>
    <dgm:pt modelId="{E0D0EA35-BA86-473A-8456-369E56AF2BD6}" type="sibTrans" cxnId="{FE34F4B2-D790-4E42-A329-95ACA5AA9889}">
      <dgm:prSet custT="1"/>
      <dgm:spPr/>
      <dgm:t>
        <a:bodyPr/>
        <a:lstStyle/>
        <a:p>
          <a:endParaRPr lang="en-US" sz="3600" dirty="0">
            <a:solidFill>
              <a:schemeClr val="bg1"/>
            </a:solidFill>
          </a:endParaRPr>
        </a:p>
      </dgm:t>
    </dgm:pt>
    <dgm:pt modelId="{73E71E0A-C65E-45B5-B0CC-3E72D0618526}">
      <dgm:prSet phldrT="[Text]" custT="1"/>
      <dgm:spPr/>
      <dgm:t>
        <a:bodyPr/>
        <a:lstStyle/>
        <a:p>
          <a:r>
            <a:rPr lang="en-US" sz="3600" dirty="0">
              <a:solidFill>
                <a:schemeClr val="bg1"/>
              </a:solidFill>
              <a:effectLst/>
              <a:latin typeface="+mn-lt"/>
              <a:ea typeface="+mn-ea"/>
              <a:cs typeface="+mn-cs"/>
            </a:rPr>
            <a:t>How portrayed by others</a:t>
          </a:r>
          <a:endParaRPr lang="en-US" sz="3600" dirty="0">
            <a:solidFill>
              <a:schemeClr val="bg1"/>
            </a:solidFill>
          </a:endParaRPr>
        </a:p>
      </dgm:t>
    </dgm:pt>
    <dgm:pt modelId="{4D129792-28D0-446B-AA6A-A7A65F943EB6}" type="parTrans" cxnId="{71E5B3B0-655D-40EF-A1AA-BE558BA04605}">
      <dgm:prSet/>
      <dgm:spPr/>
      <dgm:t>
        <a:bodyPr/>
        <a:lstStyle/>
        <a:p>
          <a:endParaRPr lang="en-US" sz="3600">
            <a:solidFill>
              <a:schemeClr val="bg1"/>
            </a:solidFill>
          </a:endParaRPr>
        </a:p>
      </dgm:t>
    </dgm:pt>
    <dgm:pt modelId="{32F5F2EF-A7BB-4870-A806-3A3CA8406C85}" type="sibTrans" cxnId="{71E5B3B0-655D-40EF-A1AA-BE558BA04605}">
      <dgm:prSet/>
      <dgm:spPr/>
      <dgm:t>
        <a:bodyPr/>
        <a:lstStyle/>
        <a:p>
          <a:endParaRPr lang="en-US" sz="3600">
            <a:solidFill>
              <a:schemeClr val="bg1"/>
            </a:solidFill>
          </a:endParaRPr>
        </a:p>
      </dgm:t>
    </dgm:pt>
    <dgm:pt modelId="{140B12B6-915A-4710-BC86-6D4284EBAA9E}" type="pres">
      <dgm:prSet presAssocID="{EF85401A-65E1-4772-A50F-A4C6D2561897}" presName="outerComposite" presStyleCnt="0">
        <dgm:presLayoutVars>
          <dgm:chMax val="5"/>
          <dgm:dir/>
          <dgm:resizeHandles val="exact"/>
        </dgm:presLayoutVars>
      </dgm:prSet>
      <dgm:spPr/>
    </dgm:pt>
    <dgm:pt modelId="{C49D6A88-FADE-4347-A50C-1980BFB08FA0}" type="pres">
      <dgm:prSet presAssocID="{EF85401A-65E1-4772-A50F-A4C6D2561897}" presName="dummyMaxCanvas" presStyleCnt="0">
        <dgm:presLayoutVars/>
      </dgm:prSet>
      <dgm:spPr/>
    </dgm:pt>
    <dgm:pt modelId="{5CC50BF2-438F-4B3E-AD5E-918911DA4856}" type="pres">
      <dgm:prSet presAssocID="{EF85401A-65E1-4772-A50F-A4C6D2561897}" presName="ThreeNodes_1" presStyleLbl="node1" presStyleIdx="0" presStyleCnt="3">
        <dgm:presLayoutVars>
          <dgm:bulletEnabled val="1"/>
        </dgm:presLayoutVars>
      </dgm:prSet>
      <dgm:spPr/>
    </dgm:pt>
    <dgm:pt modelId="{05F70B6F-5B22-4937-A487-606037F43E9D}" type="pres">
      <dgm:prSet presAssocID="{EF85401A-65E1-4772-A50F-A4C6D2561897}" presName="ThreeNodes_2" presStyleLbl="node1" presStyleIdx="1" presStyleCnt="3">
        <dgm:presLayoutVars>
          <dgm:bulletEnabled val="1"/>
        </dgm:presLayoutVars>
      </dgm:prSet>
      <dgm:spPr/>
    </dgm:pt>
    <dgm:pt modelId="{35E1F70B-6AC9-402B-A726-DF1072B30194}" type="pres">
      <dgm:prSet presAssocID="{EF85401A-65E1-4772-A50F-A4C6D2561897}" presName="ThreeNodes_3" presStyleLbl="node1" presStyleIdx="2" presStyleCnt="3">
        <dgm:presLayoutVars>
          <dgm:bulletEnabled val="1"/>
        </dgm:presLayoutVars>
      </dgm:prSet>
      <dgm:spPr/>
    </dgm:pt>
    <dgm:pt modelId="{FFA16C53-BFED-4574-B6E5-851ECBA841B2}" type="pres">
      <dgm:prSet presAssocID="{EF85401A-65E1-4772-A50F-A4C6D2561897}" presName="ThreeConn_1-2" presStyleLbl="fgAccFollowNode1" presStyleIdx="0" presStyleCnt="2">
        <dgm:presLayoutVars>
          <dgm:bulletEnabled val="1"/>
        </dgm:presLayoutVars>
      </dgm:prSet>
      <dgm:spPr/>
    </dgm:pt>
    <dgm:pt modelId="{95383461-353E-4A95-B495-CD90413BB483}" type="pres">
      <dgm:prSet presAssocID="{EF85401A-65E1-4772-A50F-A4C6D2561897}" presName="ThreeConn_2-3" presStyleLbl="fgAccFollowNode1" presStyleIdx="1" presStyleCnt="2">
        <dgm:presLayoutVars>
          <dgm:bulletEnabled val="1"/>
        </dgm:presLayoutVars>
      </dgm:prSet>
      <dgm:spPr/>
    </dgm:pt>
    <dgm:pt modelId="{843C7F3D-D14A-4014-B16A-296F080FA6C9}" type="pres">
      <dgm:prSet presAssocID="{EF85401A-65E1-4772-A50F-A4C6D2561897}" presName="ThreeNodes_1_text" presStyleLbl="node1" presStyleIdx="2" presStyleCnt="3">
        <dgm:presLayoutVars>
          <dgm:bulletEnabled val="1"/>
        </dgm:presLayoutVars>
      </dgm:prSet>
      <dgm:spPr/>
    </dgm:pt>
    <dgm:pt modelId="{A59951F3-B892-4F43-A6CF-74B27CA7C0CE}" type="pres">
      <dgm:prSet presAssocID="{EF85401A-65E1-4772-A50F-A4C6D2561897}" presName="ThreeNodes_2_text" presStyleLbl="node1" presStyleIdx="2" presStyleCnt="3">
        <dgm:presLayoutVars>
          <dgm:bulletEnabled val="1"/>
        </dgm:presLayoutVars>
      </dgm:prSet>
      <dgm:spPr/>
    </dgm:pt>
    <dgm:pt modelId="{A3CD7F2D-93FA-48FF-848B-8038FFA542A5}" type="pres">
      <dgm:prSet presAssocID="{EF85401A-65E1-4772-A50F-A4C6D2561897}" presName="ThreeNodes_3_text" presStyleLbl="node1" presStyleIdx="2" presStyleCnt="3">
        <dgm:presLayoutVars>
          <dgm:bulletEnabled val="1"/>
        </dgm:presLayoutVars>
      </dgm:prSet>
      <dgm:spPr/>
    </dgm:pt>
  </dgm:ptLst>
  <dgm:cxnLst>
    <dgm:cxn modelId="{4A5C6111-7303-4057-91FC-BF5AF93B1410}" type="presOf" srcId="{BA8EBFC3-193F-47E1-A5EA-0B2E64184ACE}" destId="{05F70B6F-5B22-4937-A487-606037F43E9D}" srcOrd="0" destOrd="0" presId="urn:microsoft.com/office/officeart/2005/8/layout/vProcess5"/>
    <dgm:cxn modelId="{7D165521-AFAE-41AD-97F8-18CAA4E7E4DD}" type="presOf" srcId="{BA8EBFC3-193F-47E1-A5EA-0B2E64184ACE}" destId="{A59951F3-B892-4F43-A6CF-74B27CA7C0CE}" srcOrd="1" destOrd="0" presId="urn:microsoft.com/office/officeart/2005/8/layout/vProcess5"/>
    <dgm:cxn modelId="{0A33973F-F27C-4627-A76F-DC635326D84F}" srcId="{EF85401A-65E1-4772-A50F-A4C6D2561897}" destId="{C3D878BF-AA70-4D34-9A22-061947CE18B1}" srcOrd="0" destOrd="0" parTransId="{E29B01FB-C97D-475D-99B7-EA0DAE01CE39}" sibTransId="{62C247BD-802B-4A7F-BA7A-83D4F8F7A4DC}"/>
    <dgm:cxn modelId="{150A4842-0A3D-4196-BD2B-5A03DD5CB28B}" type="presOf" srcId="{E0D0EA35-BA86-473A-8456-369E56AF2BD6}" destId="{95383461-353E-4A95-B495-CD90413BB483}" srcOrd="0" destOrd="0" presId="urn:microsoft.com/office/officeart/2005/8/layout/vProcess5"/>
    <dgm:cxn modelId="{75DE2F71-4A5C-4383-94FA-F874F3997F25}" type="presOf" srcId="{C3D878BF-AA70-4D34-9A22-061947CE18B1}" destId="{5CC50BF2-438F-4B3E-AD5E-918911DA4856}" srcOrd="0" destOrd="0" presId="urn:microsoft.com/office/officeart/2005/8/layout/vProcess5"/>
    <dgm:cxn modelId="{95FF7555-4070-43C7-9AEF-66B387A7F316}" type="presOf" srcId="{73E71E0A-C65E-45B5-B0CC-3E72D0618526}" destId="{35E1F70B-6AC9-402B-A726-DF1072B30194}" srcOrd="0" destOrd="0" presId="urn:microsoft.com/office/officeart/2005/8/layout/vProcess5"/>
    <dgm:cxn modelId="{87D0729F-1323-423D-8E81-1DF195A57181}" type="presOf" srcId="{C3D878BF-AA70-4D34-9A22-061947CE18B1}" destId="{843C7F3D-D14A-4014-B16A-296F080FA6C9}" srcOrd="1" destOrd="0" presId="urn:microsoft.com/office/officeart/2005/8/layout/vProcess5"/>
    <dgm:cxn modelId="{E359CBAC-0B3A-41FC-B35E-36B4238E1EC7}" type="presOf" srcId="{62C247BD-802B-4A7F-BA7A-83D4F8F7A4DC}" destId="{FFA16C53-BFED-4574-B6E5-851ECBA841B2}" srcOrd="0" destOrd="0" presId="urn:microsoft.com/office/officeart/2005/8/layout/vProcess5"/>
    <dgm:cxn modelId="{71E5B3B0-655D-40EF-A1AA-BE558BA04605}" srcId="{EF85401A-65E1-4772-A50F-A4C6D2561897}" destId="{73E71E0A-C65E-45B5-B0CC-3E72D0618526}" srcOrd="2" destOrd="0" parTransId="{4D129792-28D0-446B-AA6A-A7A65F943EB6}" sibTransId="{32F5F2EF-A7BB-4870-A806-3A3CA8406C85}"/>
    <dgm:cxn modelId="{FE34F4B2-D790-4E42-A329-95ACA5AA9889}" srcId="{EF85401A-65E1-4772-A50F-A4C6D2561897}" destId="{BA8EBFC3-193F-47E1-A5EA-0B2E64184ACE}" srcOrd="1" destOrd="0" parTransId="{0356318E-737E-4AE6-A6A1-C60251C54F8E}" sibTransId="{E0D0EA35-BA86-473A-8456-369E56AF2BD6}"/>
    <dgm:cxn modelId="{F60D28ED-49DC-4E8B-9FE4-05F4B7BEDA8C}" type="presOf" srcId="{73E71E0A-C65E-45B5-B0CC-3E72D0618526}" destId="{A3CD7F2D-93FA-48FF-848B-8038FFA542A5}" srcOrd="1" destOrd="0" presId="urn:microsoft.com/office/officeart/2005/8/layout/vProcess5"/>
    <dgm:cxn modelId="{60171BF0-3E1E-4C74-AE76-0DA6AC096AB8}" type="presOf" srcId="{EF85401A-65E1-4772-A50F-A4C6D2561897}" destId="{140B12B6-915A-4710-BC86-6D4284EBAA9E}" srcOrd="0" destOrd="0" presId="urn:microsoft.com/office/officeart/2005/8/layout/vProcess5"/>
    <dgm:cxn modelId="{3CD5AED4-365F-4D3F-97FE-A3C0076493BB}" type="presParOf" srcId="{140B12B6-915A-4710-BC86-6D4284EBAA9E}" destId="{C49D6A88-FADE-4347-A50C-1980BFB08FA0}" srcOrd="0" destOrd="0" presId="urn:microsoft.com/office/officeart/2005/8/layout/vProcess5"/>
    <dgm:cxn modelId="{A229905E-E574-460B-A937-0F34346B037A}" type="presParOf" srcId="{140B12B6-915A-4710-BC86-6D4284EBAA9E}" destId="{5CC50BF2-438F-4B3E-AD5E-918911DA4856}" srcOrd="1" destOrd="0" presId="urn:microsoft.com/office/officeart/2005/8/layout/vProcess5"/>
    <dgm:cxn modelId="{41900834-3AD4-4210-8465-AB520F1E7017}" type="presParOf" srcId="{140B12B6-915A-4710-BC86-6D4284EBAA9E}" destId="{05F70B6F-5B22-4937-A487-606037F43E9D}" srcOrd="2" destOrd="0" presId="urn:microsoft.com/office/officeart/2005/8/layout/vProcess5"/>
    <dgm:cxn modelId="{386208A8-05AB-4196-B512-2CB5A7BF57A9}" type="presParOf" srcId="{140B12B6-915A-4710-BC86-6D4284EBAA9E}" destId="{35E1F70B-6AC9-402B-A726-DF1072B30194}" srcOrd="3" destOrd="0" presId="urn:microsoft.com/office/officeart/2005/8/layout/vProcess5"/>
    <dgm:cxn modelId="{78CA07C4-FE72-4793-A78B-E6C508F5E489}" type="presParOf" srcId="{140B12B6-915A-4710-BC86-6D4284EBAA9E}" destId="{FFA16C53-BFED-4574-B6E5-851ECBA841B2}" srcOrd="4" destOrd="0" presId="urn:microsoft.com/office/officeart/2005/8/layout/vProcess5"/>
    <dgm:cxn modelId="{A4F281C7-134C-4673-9176-6C55176AFC9C}" type="presParOf" srcId="{140B12B6-915A-4710-BC86-6D4284EBAA9E}" destId="{95383461-353E-4A95-B495-CD90413BB483}" srcOrd="5" destOrd="0" presId="urn:microsoft.com/office/officeart/2005/8/layout/vProcess5"/>
    <dgm:cxn modelId="{9B6E11B8-3588-4789-8E3A-48AF61CBE4EC}" type="presParOf" srcId="{140B12B6-915A-4710-BC86-6D4284EBAA9E}" destId="{843C7F3D-D14A-4014-B16A-296F080FA6C9}" srcOrd="6" destOrd="0" presId="urn:microsoft.com/office/officeart/2005/8/layout/vProcess5"/>
    <dgm:cxn modelId="{F94CF511-CAB3-49D5-9E6C-F28C20A6C666}" type="presParOf" srcId="{140B12B6-915A-4710-BC86-6D4284EBAA9E}" destId="{A59951F3-B892-4F43-A6CF-74B27CA7C0CE}" srcOrd="7" destOrd="0" presId="urn:microsoft.com/office/officeart/2005/8/layout/vProcess5"/>
    <dgm:cxn modelId="{7C4F38CC-E62A-49C9-A769-5177232A073F}" type="presParOf" srcId="{140B12B6-915A-4710-BC86-6D4284EBAA9E}" destId="{A3CD7F2D-93FA-48FF-848B-8038FFA542A5}"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EED0780-00E5-4A7E-A08A-535C4658CA20}"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902423A7-CC1B-44E8-8914-76CE6268F54D}">
      <dgm:prSet phldrT="[Text]" custT="1"/>
      <dgm:spPr/>
      <dgm:t>
        <a:bodyPr/>
        <a:lstStyle/>
        <a:p>
          <a:r>
            <a:rPr lang="en-US" sz="3200" b="0" dirty="0">
              <a:solidFill>
                <a:schemeClr val="bg1"/>
              </a:solidFill>
            </a:rPr>
            <a:t>Personal 		</a:t>
          </a:r>
        </a:p>
      </dgm:t>
    </dgm:pt>
    <dgm:pt modelId="{BCA66020-A898-442F-9972-6C6B89A5582E}" type="parTrans" cxnId="{AD046D33-6D40-4AED-8904-43A54AE2B6DE}">
      <dgm:prSet/>
      <dgm:spPr/>
      <dgm:t>
        <a:bodyPr/>
        <a:lstStyle/>
        <a:p>
          <a:endParaRPr lang="en-US" sz="3200">
            <a:solidFill>
              <a:schemeClr val="bg1"/>
            </a:solidFill>
          </a:endParaRPr>
        </a:p>
      </dgm:t>
    </dgm:pt>
    <dgm:pt modelId="{052E090A-9468-47F0-8832-62BCCD9A8F4D}" type="sibTrans" cxnId="{AD046D33-6D40-4AED-8904-43A54AE2B6DE}">
      <dgm:prSet/>
      <dgm:spPr/>
      <dgm:t>
        <a:bodyPr/>
        <a:lstStyle/>
        <a:p>
          <a:endParaRPr lang="en-US" sz="3200">
            <a:solidFill>
              <a:schemeClr val="bg1"/>
            </a:solidFill>
          </a:endParaRPr>
        </a:p>
      </dgm:t>
    </dgm:pt>
    <dgm:pt modelId="{F4C3F1DA-4DF7-46A4-8426-394FC1BBDCE8}">
      <dgm:prSet phldrT="[Text]" custT="1"/>
      <dgm:spPr/>
      <dgm:t>
        <a:bodyPr/>
        <a:lstStyle/>
        <a:p>
          <a:r>
            <a:rPr lang="en-US" sz="3200" dirty="0">
              <a:solidFill>
                <a:schemeClr val="bg1"/>
              </a:solidFill>
              <a:effectLst/>
              <a:latin typeface="+mn-lt"/>
              <a:ea typeface="+mn-ea"/>
              <a:cs typeface="+mn-cs"/>
            </a:rPr>
            <a:t>Professional</a:t>
          </a:r>
          <a:endParaRPr lang="en-US" sz="3200" b="0" dirty="0">
            <a:solidFill>
              <a:schemeClr val="bg1"/>
            </a:solidFill>
          </a:endParaRPr>
        </a:p>
      </dgm:t>
    </dgm:pt>
    <dgm:pt modelId="{52DBE954-41AE-4B9F-AD43-4254AFEEF74D}" type="parTrans" cxnId="{C6A1CCB9-289C-4305-B00A-68735C59ADB6}">
      <dgm:prSet/>
      <dgm:spPr/>
      <dgm:t>
        <a:bodyPr/>
        <a:lstStyle/>
        <a:p>
          <a:endParaRPr lang="en-US" sz="3200">
            <a:solidFill>
              <a:schemeClr val="bg1"/>
            </a:solidFill>
          </a:endParaRPr>
        </a:p>
      </dgm:t>
    </dgm:pt>
    <dgm:pt modelId="{D7F64257-A589-4096-8897-246E6D7F500C}" type="sibTrans" cxnId="{C6A1CCB9-289C-4305-B00A-68735C59ADB6}">
      <dgm:prSet/>
      <dgm:spPr/>
      <dgm:t>
        <a:bodyPr/>
        <a:lstStyle/>
        <a:p>
          <a:endParaRPr lang="en-US" sz="3200">
            <a:solidFill>
              <a:schemeClr val="bg1"/>
            </a:solidFill>
          </a:endParaRPr>
        </a:p>
      </dgm:t>
    </dgm:pt>
    <dgm:pt modelId="{C005C3CA-2837-4B01-A34A-3571B426C0FB}">
      <dgm:prSet phldrT="[Text]" custT="1"/>
      <dgm:spPr/>
      <dgm:t>
        <a:bodyPr/>
        <a:lstStyle/>
        <a:p>
          <a:r>
            <a:rPr lang="en-US" sz="3200" b="0" dirty="0">
              <a:solidFill>
                <a:schemeClr val="bg1"/>
              </a:solidFill>
            </a:rPr>
            <a:t>Feel more empowered</a:t>
          </a:r>
        </a:p>
      </dgm:t>
    </dgm:pt>
    <dgm:pt modelId="{D89C8501-E063-4290-8B21-9C78290FDAFD}" type="parTrans" cxnId="{0EF48E2C-67B7-4616-8D06-07AE94437084}">
      <dgm:prSet/>
      <dgm:spPr/>
      <dgm:t>
        <a:bodyPr/>
        <a:lstStyle/>
        <a:p>
          <a:endParaRPr lang="en-US" sz="3200">
            <a:solidFill>
              <a:schemeClr val="bg1"/>
            </a:solidFill>
          </a:endParaRPr>
        </a:p>
      </dgm:t>
    </dgm:pt>
    <dgm:pt modelId="{E21C2615-4E17-4C45-B200-7915E56A97C2}" type="sibTrans" cxnId="{0EF48E2C-67B7-4616-8D06-07AE94437084}">
      <dgm:prSet/>
      <dgm:spPr/>
      <dgm:t>
        <a:bodyPr/>
        <a:lstStyle/>
        <a:p>
          <a:endParaRPr lang="en-US" sz="3200">
            <a:solidFill>
              <a:schemeClr val="bg1"/>
            </a:solidFill>
          </a:endParaRPr>
        </a:p>
      </dgm:t>
    </dgm:pt>
    <dgm:pt modelId="{3B91684D-3784-43A0-8597-0F9C2DAB74C7}" type="pres">
      <dgm:prSet presAssocID="{4EED0780-00E5-4A7E-A08A-535C4658CA20}" presName="linear" presStyleCnt="0">
        <dgm:presLayoutVars>
          <dgm:dir/>
          <dgm:animLvl val="lvl"/>
          <dgm:resizeHandles val="exact"/>
        </dgm:presLayoutVars>
      </dgm:prSet>
      <dgm:spPr/>
    </dgm:pt>
    <dgm:pt modelId="{3D5D962C-073C-47E5-95E3-465D3A6F545F}" type="pres">
      <dgm:prSet presAssocID="{902423A7-CC1B-44E8-8914-76CE6268F54D}" presName="parentLin" presStyleCnt="0"/>
      <dgm:spPr/>
    </dgm:pt>
    <dgm:pt modelId="{DD0D3EC3-1942-4418-BA7F-EAC3E602AD3A}" type="pres">
      <dgm:prSet presAssocID="{902423A7-CC1B-44E8-8914-76CE6268F54D}" presName="parentLeftMargin" presStyleLbl="node1" presStyleIdx="0" presStyleCnt="3"/>
      <dgm:spPr/>
    </dgm:pt>
    <dgm:pt modelId="{2AF17031-FD6D-4978-BB7A-8AF7EF145C1F}" type="pres">
      <dgm:prSet presAssocID="{902423A7-CC1B-44E8-8914-76CE6268F54D}" presName="parentText" presStyleLbl="node1" presStyleIdx="0" presStyleCnt="3">
        <dgm:presLayoutVars>
          <dgm:chMax val="0"/>
          <dgm:bulletEnabled val="1"/>
        </dgm:presLayoutVars>
      </dgm:prSet>
      <dgm:spPr/>
    </dgm:pt>
    <dgm:pt modelId="{25DB9F1B-12CB-40EC-81E0-9998F415341A}" type="pres">
      <dgm:prSet presAssocID="{902423A7-CC1B-44E8-8914-76CE6268F54D}" presName="negativeSpace" presStyleCnt="0"/>
      <dgm:spPr/>
    </dgm:pt>
    <dgm:pt modelId="{EE4A9B43-88EF-4F3C-8229-E31522FB4297}" type="pres">
      <dgm:prSet presAssocID="{902423A7-CC1B-44E8-8914-76CE6268F54D}" presName="childText" presStyleLbl="conFgAcc1" presStyleIdx="0" presStyleCnt="3">
        <dgm:presLayoutVars>
          <dgm:bulletEnabled val="1"/>
        </dgm:presLayoutVars>
      </dgm:prSet>
      <dgm:spPr/>
    </dgm:pt>
    <dgm:pt modelId="{C715F705-CD1D-498E-B836-98782EF142D5}" type="pres">
      <dgm:prSet presAssocID="{052E090A-9468-47F0-8832-62BCCD9A8F4D}" presName="spaceBetweenRectangles" presStyleCnt="0"/>
      <dgm:spPr/>
    </dgm:pt>
    <dgm:pt modelId="{F3DE6E11-3F20-421F-A1A1-74F3DFC3FA0E}" type="pres">
      <dgm:prSet presAssocID="{F4C3F1DA-4DF7-46A4-8426-394FC1BBDCE8}" presName="parentLin" presStyleCnt="0"/>
      <dgm:spPr/>
    </dgm:pt>
    <dgm:pt modelId="{2DFE9FE9-2F8C-49A7-8CC6-5512443F1DF4}" type="pres">
      <dgm:prSet presAssocID="{F4C3F1DA-4DF7-46A4-8426-394FC1BBDCE8}" presName="parentLeftMargin" presStyleLbl="node1" presStyleIdx="0" presStyleCnt="3"/>
      <dgm:spPr/>
    </dgm:pt>
    <dgm:pt modelId="{B14105C2-E1D0-4318-985F-91707BCE4442}" type="pres">
      <dgm:prSet presAssocID="{F4C3F1DA-4DF7-46A4-8426-394FC1BBDCE8}" presName="parentText" presStyleLbl="node1" presStyleIdx="1" presStyleCnt="3">
        <dgm:presLayoutVars>
          <dgm:chMax val="0"/>
          <dgm:bulletEnabled val="1"/>
        </dgm:presLayoutVars>
      </dgm:prSet>
      <dgm:spPr/>
    </dgm:pt>
    <dgm:pt modelId="{7DAE9923-AD59-4A6E-BBD5-43E90CCECCE2}" type="pres">
      <dgm:prSet presAssocID="{F4C3F1DA-4DF7-46A4-8426-394FC1BBDCE8}" presName="negativeSpace" presStyleCnt="0"/>
      <dgm:spPr/>
    </dgm:pt>
    <dgm:pt modelId="{B419CD86-7548-48DB-95B9-F302EDD85847}" type="pres">
      <dgm:prSet presAssocID="{F4C3F1DA-4DF7-46A4-8426-394FC1BBDCE8}" presName="childText" presStyleLbl="conFgAcc1" presStyleIdx="1" presStyleCnt="3">
        <dgm:presLayoutVars>
          <dgm:bulletEnabled val="1"/>
        </dgm:presLayoutVars>
      </dgm:prSet>
      <dgm:spPr/>
    </dgm:pt>
    <dgm:pt modelId="{0AC30892-FDB4-436B-B4B0-2B43AF29DE95}" type="pres">
      <dgm:prSet presAssocID="{D7F64257-A589-4096-8897-246E6D7F500C}" presName="spaceBetweenRectangles" presStyleCnt="0"/>
      <dgm:spPr/>
    </dgm:pt>
    <dgm:pt modelId="{38612A21-7A98-4B8D-B3D0-F22BD34A952E}" type="pres">
      <dgm:prSet presAssocID="{C005C3CA-2837-4B01-A34A-3571B426C0FB}" presName="parentLin" presStyleCnt="0"/>
      <dgm:spPr/>
    </dgm:pt>
    <dgm:pt modelId="{DAE57D5C-D4D0-49C4-9E1D-085EA5A18C3B}" type="pres">
      <dgm:prSet presAssocID="{C005C3CA-2837-4B01-A34A-3571B426C0FB}" presName="parentLeftMargin" presStyleLbl="node1" presStyleIdx="1" presStyleCnt="3"/>
      <dgm:spPr/>
    </dgm:pt>
    <dgm:pt modelId="{764B14EC-E25B-40AD-A15C-C1E390BB6E5F}" type="pres">
      <dgm:prSet presAssocID="{C005C3CA-2837-4B01-A34A-3571B426C0FB}" presName="parentText" presStyleLbl="node1" presStyleIdx="2" presStyleCnt="3">
        <dgm:presLayoutVars>
          <dgm:chMax val="0"/>
          <dgm:bulletEnabled val="1"/>
        </dgm:presLayoutVars>
      </dgm:prSet>
      <dgm:spPr/>
    </dgm:pt>
    <dgm:pt modelId="{0A419EF2-F7F5-4DA4-A541-1E7789F70D52}" type="pres">
      <dgm:prSet presAssocID="{C005C3CA-2837-4B01-A34A-3571B426C0FB}" presName="negativeSpace" presStyleCnt="0"/>
      <dgm:spPr/>
    </dgm:pt>
    <dgm:pt modelId="{F376282E-D381-42D3-AB07-3251A9F6E3E1}" type="pres">
      <dgm:prSet presAssocID="{C005C3CA-2837-4B01-A34A-3571B426C0FB}" presName="childText" presStyleLbl="conFgAcc1" presStyleIdx="2" presStyleCnt="3">
        <dgm:presLayoutVars>
          <dgm:bulletEnabled val="1"/>
        </dgm:presLayoutVars>
      </dgm:prSet>
      <dgm:spPr/>
    </dgm:pt>
  </dgm:ptLst>
  <dgm:cxnLst>
    <dgm:cxn modelId="{0EF48E2C-67B7-4616-8D06-07AE94437084}" srcId="{4EED0780-00E5-4A7E-A08A-535C4658CA20}" destId="{C005C3CA-2837-4B01-A34A-3571B426C0FB}" srcOrd="2" destOrd="0" parTransId="{D89C8501-E063-4290-8B21-9C78290FDAFD}" sibTransId="{E21C2615-4E17-4C45-B200-7915E56A97C2}"/>
    <dgm:cxn modelId="{AD046D33-6D40-4AED-8904-43A54AE2B6DE}" srcId="{4EED0780-00E5-4A7E-A08A-535C4658CA20}" destId="{902423A7-CC1B-44E8-8914-76CE6268F54D}" srcOrd="0" destOrd="0" parTransId="{BCA66020-A898-442F-9972-6C6B89A5582E}" sibTransId="{052E090A-9468-47F0-8832-62BCCD9A8F4D}"/>
    <dgm:cxn modelId="{2A88003B-1048-453D-AF2E-62C9F7138F24}" type="presOf" srcId="{902423A7-CC1B-44E8-8914-76CE6268F54D}" destId="{2AF17031-FD6D-4978-BB7A-8AF7EF145C1F}" srcOrd="1" destOrd="0" presId="urn:microsoft.com/office/officeart/2005/8/layout/list1"/>
    <dgm:cxn modelId="{EB6C4463-B6BE-4A62-B40C-C749C3CBBFA1}" type="presOf" srcId="{902423A7-CC1B-44E8-8914-76CE6268F54D}" destId="{DD0D3EC3-1942-4418-BA7F-EAC3E602AD3A}" srcOrd="0" destOrd="0" presId="urn:microsoft.com/office/officeart/2005/8/layout/list1"/>
    <dgm:cxn modelId="{461AE485-9101-4A94-A17D-C753DFA4E818}" type="presOf" srcId="{F4C3F1DA-4DF7-46A4-8426-394FC1BBDCE8}" destId="{B14105C2-E1D0-4318-985F-91707BCE4442}" srcOrd="1" destOrd="0" presId="urn:microsoft.com/office/officeart/2005/8/layout/list1"/>
    <dgm:cxn modelId="{E6530B9D-6F3E-4017-8A4D-C80E391CA48C}" type="presOf" srcId="{C005C3CA-2837-4B01-A34A-3571B426C0FB}" destId="{DAE57D5C-D4D0-49C4-9E1D-085EA5A18C3B}" srcOrd="0" destOrd="0" presId="urn:microsoft.com/office/officeart/2005/8/layout/list1"/>
    <dgm:cxn modelId="{EE9473B4-2871-4CBB-946E-E62D6C1A83BA}" type="presOf" srcId="{C005C3CA-2837-4B01-A34A-3571B426C0FB}" destId="{764B14EC-E25B-40AD-A15C-C1E390BB6E5F}" srcOrd="1" destOrd="0" presId="urn:microsoft.com/office/officeart/2005/8/layout/list1"/>
    <dgm:cxn modelId="{C6A1CCB9-289C-4305-B00A-68735C59ADB6}" srcId="{4EED0780-00E5-4A7E-A08A-535C4658CA20}" destId="{F4C3F1DA-4DF7-46A4-8426-394FC1BBDCE8}" srcOrd="1" destOrd="0" parTransId="{52DBE954-41AE-4B9F-AD43-4254AFEEF74D}" sibTransId="{D7F64257-A589-4096-8897-246E6D7F500C}"/>
    <dgm:cxn modelId="{31BEBBC9-BB21-4520-9388-B7FC65E076BF}" type="presOf" srcId="{4EED0780-00E5-4A7E-A08A-535C4658CA20}" destId="{3B91684D-3784-43A0-8597-0F9C2DAB74C7}" srcOrd="0" destOrd="0" presId="urn:microsoft.com/office/officeart/2005/8/layout/list1"/>
    <dgm:cxn modelId="{BB0DC2FA-5CD6-45CD-9E7C-081618C257BF}" type="presOf" srcId="{F4C3F1DA-4DF7-46A4-8426-394FC1BBDCE8}" destId="{2DFE9FE9-2F8C-49A7-8CC6-5512443F1DF4}" srcOrd="0" destOrd="0" presId="urn:microsoft.com/office/officeart/2005/8/layout/list1"/>
    <dgm:cxn modelId="{8A80B4BE-7BA8-4912-9B60-C5CC7DDCB01D}" type="presParOf" srcId="{3B91684D-3784-43A0-8597-0F9C2DAB74C7}" destId="{3D5D962C-073C-47E5-95E3-465D3A6F545F}" srcOrd="0" destOrd="0" presId="urn:microsoft.com/office/officeart/2005/8/layout/list1"/>
    <dgm:cxn modelId="{100B8102-01B2-4D02-B480-473D864AACC4}" type="presParOf" srcId="{3D5D962C-073C-47E5-95E3-465D3A6F545F}" destId="{DD0D3EC3-1942-4418-BA7F-EAC3E602AD3A}" srcOrd="0" destOrd="0" presId="urn:microsoft.com/office/officeart/2005/8/layout/list1"/>
    <dgm:cxn modelId="{55719F32-19D1-4F5C-8CD9-45AC5AF3EDAF}" type="presParOf" srcId="{3D5D962C-073C-47E5-95E3-465D3A6F545F}" destId="{2AF17031-FD6D-4978-BB7A-8AF7EF145C1F}" srcOrd="1" destOrd="0" presId="urn:microsoft.com/office/officeart/2005/8/layout/list1"/>
    <dgm:cxn modelId="{1EE4593C-8B01-42B6-8800-514A727DE4ED}" type="presParOf" srcId="{3B91684D-3784-43A0-8597-0F9C2DAB74C7}" destId="{25DB9F1B-12CB-40EC-81E0-9998F415341A}" srcOrd="1" destOrd="0" presId="urn:microsoft.com/office/officeart/2005/8/layout/list1"/>
    <dgm:cxn modelId="{CEAAC0BB-1B98-4A25-BB05-33F068441C0B}" type="presParOf" srcId="{3B91684D-3784-43A0-8597-0F9C2DAB74C7}" destId="{EE4A9B43-88EF-4F3C-8229-E31522FB4297}" srcOrd="2" destOrd="0" presId="urn:microsoft.com/office/officeart/2005/8/layout/list1"/>
    <dgm:cxn modelId="{B831F412-551A-406D-867D-520F8AE904FE}" type="presParOf" srcId="{3B91684D-3784-43A0-8597-0F9C2DAB74C7}" destId="{C715F705-CD1D-498E-B836-98782EF142D5}" srcOrd="3" destOrd="0" presId="urn:microsoft.com/office/officeart/2005/8/layout/list1"/>
    <dgm:cxn modelId="{1C0D6326-BB07-4642-AA67-1EAA1426DA95}" type="presParOf" srcId="{3B91684D-3784-43A0-8597-0F9C2DAB74C7}" destId="{F3DE6E11-3F20-421F-A1A1-74F3DFC3FA0E}" srcOrd="4" destOrd="0" presId="urn:microsoft.com/office/officeart/2005/8/layout/list1"/>
    <dgm:cxn modelId="{C3F40BD9-3F26-4630-BEC2-72D0B4AE4543}" type="presParOf" srcId="{F3DE6E11-3F20-421F-A1A1-74F3DFC3FA0E}" destId="{2DFE9FE9-2F8C-49A7-8CC6-5512443F1DF4}" srcOrd="0" destOrd="0" presId="urn:microsoft.com/office/officeart/2005/8/layout/list1"/>
    <dgm:cxn modelId="{9CFD5424-234B-4E4A-8BC7-4AF09F91F220}" type="presParOf" srcId="{F3DE6E11-3F20-421F-A1A1-74F3DFC3FA0E}" destId="{B14105C2-E1D0-4318-985F-91707BCE4442}" srcOrd="1" destOrd="0" presId="urn:microsoft.com/office/officeart/2005/8/layout/list1"/>
    <dgm:cxn modelId="{7958D7A5-631A-43F3-9D79-59CD467F7E88}" type="presParOf" srcId="{3B91684D-3784-43A0-8597-0F9C2DAB74C7}" destId="{7DAE9923-AD59-4A6E-BBD5-43E90CCECCE2}" srcOrd="5" destOrd="0" presId="urn:microsoft.com/office/officeart/2005/8/layout/list1"/>
    <dgm:cxn modelId="{C20EFA08-B97E-439C-ACCA-05F33AF24442}" type="presParOf" srcId="{3B91684D-3784-43A0-8597-0F9C2DAB74C7}" destId="{B419CD86-7548-48DB-95B9-F302EDD85847}" srcOrd="6" destOrd="0" presId="urn:microsoft.com/office/officeart/2005/8/layout/list1"/>
    <dgm:cxn modelId="{8D70AB35-DC4C-420C-B1DC-7F30213F8611}" type="presParOf" srcId="{3B91684D-3784-43A0-8597-0F9C2DAB74C7}" destId="{0AC30892-FDB4-436B-B4B0-2B43AF29DE95}" srcOrd="7" destOrd="0" presId="urn:microsoft.com/office/officeart/2005/8/layout/list1"/>
    <dgm:cxn modelId="{CA5F5F0D-4121-4F16-9693-BEE06F27E4A3}" type="presParOf" srcId="{3B91684D-3784-43A0-8597-0F9C2DAB74C7}" destId="{38612A21-7A98-4B8D-B3D0-F22BD34A952E}" srcOrd="8" destOrd="0" presId="urn:microsoft.com/office/officeart/2005/8/layout/list1"/>
    <dgm:cxn modelId="{22041B3F-5CF8-470A-8E18-0B56DEB03A35}" type="presParOf" srcId="{38612A21-7A98-4B8D-B3D0-F22BD34A952E}" destId="{DAE57D5C-D4D0-49C4-9E1D-085EA5A18C3B}" srcOrd="0" destOrd="0" presId="urn:microsoft.com/office/officeart/2005/8/layout/list1"/>
    <dgm:cxn modelId="{16A56CD1-CEE5-4A9E-B6E3-690C5921735E}" type="presParOf" srcId="{38612A21-7A98-4B8D-B3D0-F22BD34A952E}" destId="{764B14EC-E25B-40AD-A15C-C1E390BB6E5F}" srcOrd="1" destOrd="0" presId="urn:microsoft.com/office/officeart/2005/8/layout/list1"/>
    <dgm:cxn modelId="{E1D44BC5-7CC6-4492-82CF-BF6446AB09FB}" type="presParOf" srcId="{3B91684D-3784-43A0-8597-0F9C2DAB74C7}" destId="{0A419EF2-F7F5-4DA4-A541-1E7789F70D52}" srcOrd="9" destOrd="0" presId="urn:microsoft.com/office/officeart/2005/8/layout/list1"/>
    <dgm:cxn modelId="{1FCD475B-9AAC-477B-96EF-4E826ED3E690}" type="presParOf" srcId="{3B91684D-3784-43A0-8597-0F9C2DAB74C7}" destId="{F376282E-D381-42D3-AB07-3251A9F6E3E1}"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DA0C4BA3-8367-4B8B-AE3A-518FC7787A31}" type="doc">
      <dgm:prSet loTypeId="urn:diagrams.loki3.com/VaryingWidthList+Icon" loCatId="list" qsTypeId="urn:microsoft.com/office/officeart/2005/8/quickstyle/simple1" qsCatId="simple" csTypeId="urn:microsoft.com/office/officeart/2005/8/colors/colorful2" csCatId="colorful" phldr="1"/>
      <dgm:spPr/>
    </dgm:pt>
    <dgm:pt modelId="{91C9F65D-7EBE-4C8D-ADAA-FD0BCD3FCF20}">
      <dgm:prSet phldrT="[Text]" custT="1"/>
      <dgm:spPr/>
      <dgm:t>
        <a:bodyPr/>
        <a:lstStyle/>
        <a:p>
          <a:r>
            <a:rPr lang="en-US" sz="3600" b="0" dirty="0">
              <a:solidFill>
                <a:schemeClr val="bg1"/>
              </a:solidFill>
            </a:rPr>
            <a:t>Public speaking </a:t>
          </a:r>
        </a:p>
      </dgm:t>
    </dgm:pt>
    <dgm:pt modelId="{2EE863D6-D068-44B4-97E4-E0DBB1D86694}" type="parTrans" cxnId="{7366293D-5240-4C45-87F2-B81CC3439BB5}">
      <dgm:prSet/>
      <dgm:spPr/>
      <dgm:t>
        <a:bodyPr/>
        <a:lstStyle/>
        <a:p>
          <a:endParaRPr lang="en-US" sz="3600">
            <a:solidFill>
              <a:schemeClr val="bg1"/>
            </a:solidFill>
          </a:endParaRPr>
        </a:p>
      </dgm:t>
    </dgm:pt>
    <dgm:pt modelId="{E320D75C-4270-4258-A621-DAC364A480D2}" type="sibTrans" cxnId="{7366293D-5240-4C45-87F2-B81CC3439BB5}">
      <dgm:prSet/>
      <dgm:spPr/>
      <dgm:t>
        <a:bodyPr/>
        <a:lstStyle/>
        <a:p>
          <a:endParaRPr lang="en-US" sz="3600">
            <a:solidFill>
              <a:schemeClr val="bg1"/>
            </a:solidFill>
          </a:endParaRPr>
        </a:p>
      </dgm:t>
    </dgm:pt>
    <dgm:pt modelId="{F8C1DEF7-0EFD-4BB9-A3E8-FA8642E4C25F}">
      <dgm:prSet phldrT="[Text]" custT="1"/>
      <dgm:spPr/>
      <dgm:t>
        <a:bodyPr/>
        <a:lstStyle/>
        <a:p>
          <a:r>
            <a:rPr lang="en-US" sz="3600" dirty="0">
              <a:solidFill>
                <a:schemeClr val="bg1"/>
              </a:solidFill>
              <a:effectLst/>
              <a:latin typeface="+mn-lt"/>
              <a:ea typeface="+mn-ea"/>
              <a:cs typeface="+mn-cs"/>
            </a:rPr>
            <a:t>Follow through with plans</a:t>
          </a:r>
          <a:endParaRPr lang="en-US" sz="3600" b="0" dirty="0">
            <a:solidFill>
              <a:schemeClr val="bg1"/>
            </a:solidFill>
          </a:endParaRPr>
        </a:p>
      </dgm:t>
    </dgm:pt>
    <dgm:pt modelId="{8D2F978C-AB14-4C10-A80C-1F24D1D61E3E}" type="parTrans" cxnId="{956F6F88-A815-4B41-B7AE-8512B8171063}">
      <dgm:prSet/>
      <dgm:spPr/>
      <dgm:t>
        <a:bodyPr/>
        <a:lstStyle/>
        <a:p>
          <a:endParaRPr lang="en-US" sz="3600">
            <a:solidFill>
              <a:schemeClr val="bg1"/>
            </a:solidFill>
          </a:endParaRPr>
        </a:p>
      </dgm:t>
    </dgm:pt>
    <dgm:pt modelId="{307C8423-DC09-4C97-90F6-A9AA896B7933}" type="sibTrans" cxnId="{956F6F88-A815-4B41-B7AE-8512B8171063}">
      <dgm:prSet/>
      <dgm:spPr/>
      <dgm:t>
        <a:bodyPr/>
        <a:lstStyle/>
        <a:p>
          <a:endParaRPr lang="en-US" sz="3600">
            <a:solidFill>
              <a:schemeClr val="bg1"/>
            </a:solidFill>
          </a:endParaRPr>
        </a:p>
      </dgm:t>
    </dgm:pt>
    <dgm:pt modelId="{35C71856-1117-4C9D-ACA7-D0606EF4022B}">
      <dgm:prSet phldrT="[Text]" custT="1"/>
      <dgm:spPr/>
      <dgm:t>
        <a:bodyPr/>
        <a:lstStyle/>
        <a:p>
          <a:r>
            <a:rPr lang="en-US" sz="3600" dirty="0">
              <a:solidFill>
                <a:schemeClr val="bg1"/>
              </a:solidFill>
              <a:effectLst/>
              <a:latin typeface="+mn-lt"/>
              <a:ea typeface="+mn-ea"/>
              <a:cs typeface="+mn-cs"/>
            </a:rPr>
            <a:t>Inner creativity </a:t>
          </a:r>
          <a:endParaRPr lang="en-US" sz="3600" b="0" dirty="0">
            <a:solidFill>
              <a:schemeClr val="bg1"/>
            </a:solidFill>
          </a:endParaRPr>
        </a:p>
      </dgm:t>
    </dgm:pt>
    <dgm:pt modelId="{81BD3C94-DEA5-4ED1-864E-29C55AABFB95}" type="parTrans" cxnId="{77B02852-8FCF-41AF-B388-0755088033F8}">
      <dgm:prSet/>
      <dgm:spPr/>
      <dgm:t>
        <a:bodyPr/>
        <a:lstStyle/>
        <a:p>
          <a:endParaRPr lang="en-US" sz="3600">
            <a:solidFill>
              <a:schemeClr val="bg1"/>
            </a:solidFill>
          </a:endParaRPr>
        </a:p>
      </dgm:t>
    </dgm:pt>
    <dgm:pt modelId="{53280B7D-2F33-4213-85B8-DCC627704CA8}" type="sibTrans" cxnId="{77B02852-8FCF-41AF-B388-0755088033F8}">
      <dgm:prSet/>
      <dgm:spPr/>
      <dgm:t>
        <a:bodyPr/>
        <a:lstStyle/>
        <a:p>
          <a:endParaRPr lang="en-US" sz="3600">
            <a:solidFill>
              <a:schemeClr val="bg1"/>
            </a:solidFill>
          </a:endParaRPr>
        </a:p>
      </dgm:t>
    </dgm:pt>
    <dgm:pt modelId="{FE8068A0-832D-4CA5-B3C0-5893CDDF6D9A}" type="pres">
      <dgm:prSet presAssocID="{DA0C4BA3-8367-4B8B-AE3A-518FC7787A31}" presName="Name0" presStyleCnt="0">
        <dgm:presLayoutVars>
          <dgm:resizeHandles/>
        </dgm:presLayoutVars>
      </dgm:prSet>
      <dgm:spPr/>
    </dgm:pt>
    <dgm:pt modelId="{27782DB8-FDAB-4475-980A-70D4D1E56F6A}" type="pres">
      <dgm:prSet presAssocID="{91C9F65D-7EBE-4C8D-ADAA-FD0BCD3FCF20}" presName="text" presStyleLbl="node1" presStyleIdx="0" presStyleCnt="3" custScaleX="546543">
        <dgm:presLayoutVars>
          <dgm:bulletEnabled val="1"/>
        </dgm:presLayoutVars>
      </dgm:prSet>
      <dgm:spPr/>
    </dgm:pt>
    <dgm:pt modelId="{5788CC0A-F609-470E-A70C-3DF049EDD591}" type="pres">
      <dgm:prSet presAssocID="{E320D75C-4270-4258-A621-DAC364A480D2}" presName="space" presStyleCnt="0"/>
      <dgm:spPr/>
    </dgm:pt>
    <dgm:pt modelId="{B21D5A95-741E-43D8-8BD2-8046EC48DDE8}" type="pres">
      <dgm:prSet presAssocID="{F8C1DEF7-0EFD-4BB9-A3E8-FA8642E4C25F}" presName="text" presStyleLbl="node1" presStyleIdx="1" presStyleCnt="3" custScaleX="425302">
        <dgm:presLayoutVars>
          <dgm:bulletEnabled val="1"/>
        </dgm:presLayoutVars>
      </dgm:prSet>
      <dgm:spPr/>
    </dgm:pt>
    <dgm:pt modelId="{BCBF9160-6A76-42DE-992A-F20DC4B9C623}" type="pres">
      <dgm:prSet presAssocID="{307C8423-DC09-4C97-90F6-A9AA896B7933}" presName="space" presStyleCnt="0"/>
      <dgm:spPr/>
    </dgm:pt>
    <dgm:pt modelId="{5428F8BF-6375-4725-8B0A-91EC69A3EFFA}" type="pres">
      <dgm:prSet presAssocID="{35C71856-1117-4C9D-ACA7-D0606EF4022B}" presName="text" presStyleLbl="node1" presStyleIdx="2" presStyleCnt="3" custScaleX="988541">
        <dgm:presLayoutVars>
          <dgm:bulletEnabled val="1"/>
        </dgm:presLayoutVars>
      </dgm:prSet>
      <dgm:spPr/>
    </dgm:pt>
  </dgm:ptLst>
  <dgm:cxnLst>
    <dgm:cxn modelId="{CFFA761B-B168-4CDE-9E81-0C4D8F7FD73F}" type="presOf" srcId="{F8C1DEF7-0EFD-4BB9-A3E8-FA8642E4C25F}" destId="{B21D5A95-741E-43D8-8BD2-8046EC48DDE8}" srcOrd="0" destOrd="0" presId="urn:diagrams.loki3.com/VaryingWidthList+Icon"/>
    <dgm:cxn modelId="{7366293D-5240-4C45-87F2-B81CC3439BB5}" srcId="{DA0C4BA3-8367-4B8B-AE3A-518FC7787A31}" destId="{91C9F65D-7EBE-4C8D-ADAA-FD0BCD3FCF20}" srcOrd="0" destOrd="0" parTransId="{2EE863D6-D068-44B4-97E4-E0DBB1D86694}" sibTransId="{E320D75C-4270-4258-A621-DAC364A480D2}"/>
    <dgm:cxn modelId="{77B02852-8FCF-41AF-B388-0755088033F8}" srcId="{DA0C4BA3-8367-4B8B-AE3A-518FC7787A31}" destId="{35C71856-1117-4C9D-ACA7-D0606EF4022B}" srcOrd="2" destOrd="0" parTransId="{81BD3C94-DEA5-4ED1-864E-29C55AABFB95}" sibTransId="{53280B7D-2F33-4213-85B8-DCC627704CA8}"/>
    <dgm:cxn modelId="{956F6F88-A815-4B41-B7AE-8512B8171063}" srcId="{DA0C4BA3-8367-4B8B-AE3A-518FC7787A31}" destId="{F8C1DEF7-0EFD-4BB9-A3E8-FA8642E4C25F}" srcOrd="1" destOrd="0" parTransId="{8D2F978C-AB14-4C10-A80C-1F24D1D61E3E}" sibTransId="{307C8423-DC09-4C97-90F6-A9AA896B7933}"/>
    <dgm:cxn modelId="{CA61E0A5-899D-44B0-AB7F-0A0DAD88536F}" type="presOf" srcId="{91C9F65D-7EBE-4C8D-ADAA-FD0BCD3FCF20}" destId="{27782DB8-FDAB-4475-980A-70D4D1E56F6A}" srcOrd="0" destOrd="0" presId="urn:diagrams.loki3.com/VaryingWidthList+Icon"/>
    <dgm:cxn modelId="{8DEEEAA5-AF34-4E98-A36D-E9E60A7A3A72}" type="presOf" srcId="{DA0C4BA3-8367-4B8B-AE3A-518FC7787A31}" destId="{FE8068A0-832D-4CA5-B3C0-5893CDDF6D9A}" srcOrd="0" destOrd="0" presId="urn:diagrams.loki3.com/VaryingWidthList+Icon"/>
    <dgm:cxn modelId="{576F78E4-8076-4EFA-90F5-4838CCA62CFE}" type="presOf" srcId="{35C71856-1117-4C9D-ACA7-D0606EF4022B}" destId="{5428F8BF-6375-4725-8B0A-91EC69A3EFFA}" srcOrd="0" destOrd="0" presId="urn:diagrams.loki3.com/VaryingWidthList+Icon"/>
    <dgm:cxn modelId="{C04ACF57-4E92-4493-A67C-DF7195EFA269}" type="presParOf" srcId="{FE8068A0-832D-4CA5-B3C0-5893CDDF6D9A}" destId="{27782DB8-FDAB-4475-980A-70D4D1E56F6A}" srcOrd="0" destOrd="0" presId="urn:diagrams.loki3.com/VaryingWidthList+Icon"/>
    <dgm:cxn modelId="{D1199DA0-5244-4DA8-9339-BC9AF63F48B0}" type="presParOf" srcId="{FE8068A0-832D-4CA5-B3C0-5893CDDF6D9A}" destId="{5788CC0A-F609-470E-A70C-3DF049EDD591}" srcOrd="1" destOrd="0" presId="urn:diagrams.loki3.com/VaryingWidthList+Icon"/>
    <dgm:cxn modelId="{AC67F8BA-1210-4445-8695-DAE7B2A33CD4}" type="presParOf" srcId="{FE8068A0-832D-4CA5-B3C0-5893CDDF6D9A}" destId="{B21D5A95-741E-43D8-8BD2-8046EC48DDE8}" srcOrd="2" destOrd="0" presId="urn:diagrams.loki3.com/VaryingWidthList+Icon"/>
    <dgm:cxn modelId="{1E9ECB39-1A79-4D73-87AF-E1F012D3C744}" type="presParOf" srcId="{FE8068A0-832D-4CA5-B3C0-5893CDDF6D9A}" destId="{BCBF9160-6A76-42DE-992A-F20DC4B9C623}" srcOrd="3" destOrd="0" presId="urn:diagrams.loki3.com/VaryingWidthList+Icon"/>
    <dgm:cxn modelId="{E3C5E919-6892-4DF9-93DC-A0AADEFFBC2F}" type="presParOf" srcId="{FE8068A0-832D-4CA5-B3C0-5893CDDF6D9A}" destId="{5428F8BF-6375-4725-8B0A-91EC69A3EFFA}"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7CE0DC29-A04B-434E-9F17-0392DB2816C9}"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CC0C199A-E917-4368-B743-6681FF4EE3A4}">
      <dgm:prSet phldrT="[Text]" custT="1"/>
      <dgm:spPr/>
      <dgm:t>
        <a:bodyPr/>
        <a:lstStyle/>
        <a:p>
          <a:pPr algn="l"/>
          <a:r>
            <a:rPr lang="en-US" sz="2800" dirty="0">
              <a:solidFill>
                <a:schemeClr val="bg1"/>
              </a:solidFill>
              <a:effectLst/>
              <a:latin typeface="+mn-lt"/>
              <a:ea typeface="+mn-ea"/>
              <a:cs typeface="+mn-cs"/>
            </a:rPr>
            <a:t>Make goals for getting a promotion</a:t>
          </a:r>
          <a:endParaRPr lang="en-US" sz="2800" b="0" dirty="0">
            <a:solidFill>
              <a:schemeClr val="bg1"/>
            </a:solidFill>
          </a:endParaRPr>
        </a:p>
      </dgm:t>
    </dgm:pt>
    <dgm:pt modelId="{9F25089C-9CBB-4637-8268-BC33EC064B4C}" type="parTrans" cxnId="{858DD2EC-86A3-419A-AB0D-B015387AFD12}">
      <dgm:prSet/>
      <dgm:spPr/>
      <dgm:t>
        <a:bodyPr/>
        <a:lstStyle/>
        <a:p>
          <a:pPr algn="l"/>
          <a:endParaRPr lang="en-US" sz="2800" b="0">
            <a:solidFill>
              <a:schemeClr val="bg1"/>
            </a:solidFill>
          </a:endParaRPr>
        </a:p>
      </dgm:t>
    </dgm:pt>
    <dgm:pt modelId="{C3233C96-E5E1-4783-8D24-69D536F870E7}" type="sibTrans" cxnId="{858DD2EC-86A3-419A-AB0D-B015387AFD12}">
      <dgm:prSet/>
      <dgm:spPr/>
      <dgm:t>
        <a:bodyPr/>
        <a:lstStyle/>
        <a:p>
          <a:pPr algn="l"/>
          <a:endParaRPr lang="en-US" sz="2800" b="0">
            <a:solidFill>
              <a:schemeClr val="bg1"/>
            </a:solidFill>
          </a:endParaRPr>
        </a:p>
      </dgm:t>
    </dgm:pt>
    <dgm:pt modelId="{43E18422-2B64-429E-ABBD-656801752E8B}">
      <dgm:prSet phldrT="[Text]" custT="1"/>
      <dgm:spPr/>
      <dgm:t>
        <a:bodyPr/>
        <a:lstStyle/>
        <a:p>
          <a:pPr algn="l"/>
          <a:r>
            <a:rPr lang="en-US" sz="2800" dirty="0">
              <a:solidFill>
                <a:schemeClr val="bg1"/>
              </a:solidFill>
              <a:effectLst/>
              <a:latin typeface="+mn-lt"/>
              <a:ea typeface="+mn-ea"/>
              <a:cs typeface="+mn-cs"/>
            </a:rPr>
            <a:t>Change careers, if desired</a:t>
          </a:r>
          <a:endParaRPr lang="en-US" sz="2800" b="0" dirty="0">
            <a:solidFill>
              <a:schemeClr val="bg1"/>
            </a:solidFill>
          </a:endParaRPr>
        </a:p>
      </dgm:t>
    </dgm:pt>
    <dgm:pt modelId="{8D3AB26C-E12A-4FAA-8D37-AA57E337FDF7}" type="parTrans" cxnId="{BD6BE4C0-0E7C-4340-A1B2-BE2A2D98F957}">
      <dgm:prSet/>
      <dgm:spPr/>
      <dgm:t>
        <a:bodyPr/>
        <a:lstStyle/>
        <a:p>
          <a:pPr algn="l"/>
          <a:endParaRPr lang="en-US" sz="2800" b="0">
            <a:solidFill>
              <a:schemeClr val="bg1"/>
            </a:solidFill>
          </a:endParaRPr>
        </a:p>
      </dgm:t>
    </dgm:pt>
    <dgm:pt modelId="{F5623781-C2F0-45E2-B6BB-C0C898BB3728}" type="sibTrans" cxnId="{BD6BE4C0-0E7C-4340-A1B2-BE2A2D98F957}">
      <dgm:prSet/>
      <dgm:spPr/>
      <dgm:t>
        <a:bodyPr/>
        <a:lstStyle/>
        <a:p>
          <a:pPr algn="l"/>
          <a:endParaRPr lang="en-US" sz="2800" b="0">
            <a:solidFill>
              <a:schemeClr val="bg1"/>
            </a:solidFill>
          </a:endParaRPr>
        </a:p>
      </dgm:t>
    </dgm:pt>
    <dgm:pt modelId="{3F0B1338-DC40-4369-B26E-44171D649FE1}">
      <dgm:prSet phldrT="[Text]" custT="1"/>
      <dgm:spPr/>
      <dgm:t>
        <a:bodyPr/>
        <a:lstStyle/>
        <a:p>
          <a:pPr algn="l"/>
          <a:r>
            <a:rPr lang="en-US" sz="2800" dirty="0">
              <a:solidFill>
                <a:schemeClr val="bg1"/>
              </a:solidFill>
              <a:effectLst/>
              <a:latin typeface="+mn-lt"/>
              <a:ea typeface="+mn-ea"/>
              <a:cs typeface="+mn-cs"/>
            </a:rPr>
            <a:t>Create a work-life balance</a:t>
          </a:r>
          <a:endParaRPr lang="en-US" sz="2800" b="0" dirty="0">
            <a:solidFill>
              <a:schemeClr val="bg1"/>
            </a:solidFill>
          </a:endParaRPr>
        </a:p>
      </dgm:t>
    </dgm:pt>
    <dgm:pt modelId="{4CEA2A93-45FA-4D33-BF8F-D84B363BAF8A}" type="parTrans" cxnId="{EF0DF585-1156-4371-BE53-88051B68BE8C}">
      <dgm:prSet/>
      <dgm:spPr/>
      <dgm:t>
        <a:bodyPr/>
        <a:lstStyle/>
        <a:p>
          <a:pPr algn="l"/>
          <a:endParaRPr lang="en-US" sz="2800" b="0">
            <a:solidFill>
              <a:schemeClr val="bg1"/>
            </a:solidFill>
          </a:endParaRPr>
        </a:p>
      </dgm:t>
    </dgm:pt>
    <dgm:pt modelId="{06F7998D-C580-4B21-A183-2E66C182D56C}" type="sibTrans" cxnId="{EF0DF585-1156-4371-BE53-88051B68BE8C}">
      <dgm:prSet/>
      <dgm:spPr/>
      <dgm:t>
        <a:bodyPr/>
        <a:lstStyle/>
        <a:p>
          <a:pPr algn="l"/>
          <a:endParaRPr lang="en-US" sz="2800" b="0">
            <a:solidFill>
              <a:schemeClr val="bg1"/>
            </a:solidFill>
          </a:endParaRPr>
        </a:p>
      </dgm:t>
    </dgm:pt>
    <dgm:pt modelId="{FC4B30FC-B7A8-4DD8-8B46-2E0BBA72E1FA}" type="pres">
      <dgm:prSet presAssocID="{7CE0DC29-A04B-434E-9F17-0392DB2816C9}" presName="linear" presStyleCnt="0">
        <dgm:presLayoutVars>
          <dgm:dir/>
          <dgm:animLvl val="lvl"/>
          <dgm:resizeHandles val="exact"/>
        </dgm:presLayoutVars>
      </dgm:prSet>
      <dgm:spPr/>
    </dgm:pt>
    <dgm:pt modelId="{104E7C12-61C3-4511-9350-D22E9EEBC5CC}" type="pres">
      <dgm:prSet presAssocID="{CC0C199A-E917-4368-B743-6681FF4EE3A4}" presName="parentLin" presStyleCnt="0"/>
      <dgm:spPr/>
    </dgm:pt>
    <dgm:pt modelId="{810E0A58-A7DC-49C2-A2C8-8B0BB46D47AC}" type="pres">
      <dgm:prSet presAssocID="{CC0C199A-E917-4368-B743-6681FF4EE3A4}" presName="parentLeftMargin" presStyleLbl="node1" presStyleIdx="0" presStyleCnt="3"/>
      <dgm:spPr/>
    </dgm:pt>
    <dgm:pt modelId="{A41DEAFC-F7DF-4CE1-8314-4910E179DCA7}" type="pres">
      <dgm:prSet presAssocID="{CC0C199A-E917-4368-B743-6681FF4EE3A4}" presName="parentText" presStyleLbl="node1" presStyleIdx="0" presStyleCnt="3">
        <dgm:presLayoutVars>
          <dgm:chMax val="0"/>
          <dgm:bulletEnabled val="1"/>
        </dgm:presLayoutVars>
      </dgm:prSet>
      <dgm:spPr/>
    </dgm:pt>
    <dgm:pt modelId="{C662D17B-29DD-4511-9DCC-724202F8539B}" type="pres">
      <dgm:prSet presAssocID="{CC0C199A-E917-4368-B743-6681FF4EE3A4}" presName="negativeSpace" presStyleCnt="0"/>
      <dgm:spPr/>
    </dgm:pt>
    <dgm:pt modelId="{83C9B516-1D0A-40C1-98C2-801A19CC6E44}" type="pres">
      <dgm:prSet presAssocID="{CC0C199A-E917-4368-B743-6681FF4EE3A4}" presName="childText" presStyleLbl="conFgAcc1" presStyleIdx="0" presStyleCnt="3">
        <dgm:presLayoutVars>
          <dgm:bulletEnabled val="1"/>
        </dgm:presLayoutVars>
      </dgm:prSet>
      <dgm:spPr/>
    </dgm:pt>
    <dgm:pt modelId="{A752776E-3BD6-4671-A4E3-34D2AA352A8C}" type="pres">
      <dgm:prSet presAssocID="{C3233C96-E5E1-4783-8D24-69D536F870E7}" presName="spaceBetweenRectangles" presStyleCnt="0"/>
      <dgm:spPr/>
    </dgm:pt>
    <dgm:pt modelId="{C4B24200-EA99-4986-BF0D-2492A385FDBD}" type="pres">
      <dgm:prSet presAssocID="{43E18422-2B64-429E-ABBD-656801752E8B}" presName="parentLin" presStyleCnt="0"/>
      <dgm:spPr/>
    </dgm:pt>
    <dgm:pt modelId="{65C99CB2-A9EC-4AB7-A76E-14792D26C39B}" type="pres">
      <dgm:prSet presAssocID="{43E18422-2B64-429E-ABBD-656801752E8B}" presName="parentLeftMargin" presStyleLbl="node1" presStyleIdx="0" presStyleCnt="3"/>
      <dgm:spPr/>
    </dgm:pt>
    <dgm:pt modelId="{EE25381F-3243-4C20-B833-773A1C86BCEB}" type="pres">
      <dgm:prSet presAssocID="{43E18422-2B64-429E-ABBD-656801752E8B}" presName="parentText" presStyleLbl="node1" presStyleIdx="1" presStyleCnt="3">
        <dgm:presLayoutVars>
          <dgm:chMax val="0"/>
          <dgm:bulletEnabled val="1"/>
        </dgm:presLayoutVars>
      </dgm:prSet>
      <dgm:spPr/>
    </dgm:pt>
    <dgm:pt modelId="{9EA8CD86-1A12-414D-9C43-CEC1DA7C8823}" type="pres">
      <dgm:prSet presAssocID="{43E18422-2B64-429E-ABBD-656801752E8B}" presName="negativeSpace" presStyleCnt="0"/>
      <dgm:spPr/>
    </dgm:pt>
    <dgm:pt modelId="{26B292CF-3F4B-4850-8B62-64842EE4D148}" type="pres">
      <dgm:prSet presAssocID="{43E18422-2B64-429E-ABBD-656801752E8B}" presName="childText" presStyleLbl="conFgAcc1" presStyleIdx="1" presStyleCnt="3">
        <dgm:presLayoutVars>
          <dgm:bulletEnabled val="1"/>
        </dgm:presLayoutVars>
      </dgm:prSet>
      <dgm:spPr/>
    </dgm:pt>
    <dgm:pt modelId="{6D42BCA9-96F7-4613-807D-2DCDAC3850EE}" type="pres">
      <dgm:prSet presAssocID="{F5623781-C2F0-45E2-B6BB-C0C898BB3728}" presName="spaceBetweenRectangles" presStyleCnt="0"/>
      <dgm:spPr/>
    </dgm:pt>
    <dgm:pt modelId="{94871E2C-13EB-4BF8-A579-AF0A4FE218BD}" type="pres">
      <dgm:prSet presAssocID="{3F0B1338-DC40-4369-B26E-44171D649FE1}" presName="parentLin" presStyleCnt="0"/>
      <dgm:spPr/>
    </dgm:pt>
    <dgm:pt modelId="{2380B996-A656-4541-A1BF-CF86357EF71D}" type="pres">
      <dgm:prSet presAssocID="{3F0B1338-DC40-4369-B26E-44171D649FE1}" presName="parentLeftMargin" presStyleLbl="node1" presStyleIdx="1" presStyleCnt="3"/>
      <dgm:spPr/>
    </dgm:pt>
    <dgm:pt modelId="{286416CC-396B-45E1-9A1B-F65BF940C75A}" type="pres">
      <dgm:prSet presAssocID="{3F0B1338-DC40-4369-B26E-44171D649FE1}" presName="parentText" presStyleLbl="node1" presStyleIdx="2" presStyleCnt="3">
        <dgm:presLayoutVars>
          <dgm:chMax val="0"/>
          <dgm:bulletEnabled val="1"/>
        </dgm:presLayoutVars>
      </dgm:prSet>
      <dgm:spPr/>
    </dgm:pt>
    <dgm:pt modelId="{9D1D265D-4E9E-4121-AEDA-E7AADA8BDF13}" type="pres">
      <dgm:prSet presAssocID="{3F0B1338-DC40-4369-B26E-44171D649FE1}" presName="negativeSpace" presStyleCnt="0"/>
      <dgm:spPr/>
    </dgm:pt>
    <dgm:pt modelId="{1ACE1E49-4F47-4B9E-A195-05B9F8AB443A}" type="pres">
      <dgm:prSet presAssocID="{3F0B1338-DC40-4369-B26E-44171D649FE1}" presName="childText" presStyleLbl="conFgAcc1" presStyleIdx="2" presStyleCnt="3">
        <dgm:presLayoutVars>
          <dgm:bulletEnabled val="1"/>
        </dgm:presLayoutVars>
      </dgm:prSet>
      <dgm:spPr/>
    </dgm:pt>
  </dgm:ptLst>
  <dgm:cxnLst>
    <dgm:cxn modelId="{A9167F18-42E7-4F9B-AF58-65174B39AFFB}" type="presOf" srcId="{7CE0DC29-A04B-434E-9F17-0392DB2816C9}" destId="{FC4B30FC-B7A8-4DD8-8B46-2E0BBA72E1FA}" srcOrd="0" destOrd="0" presId="urn:microsoft.com/office/officeart/2005/8/layout/list1"/>
    <dgm:cxn modelId="{34C4F738-CB87-4EC7-B318-60521A46D00F}" type="presOf" srcId="{43E18422-2B64-429E-ABBD-656801752E8B}" destId="{65C99CB2-A9EC-4AB7-A76E-14792D26C39B}" srcOrd="0" destOrd="0" presId="urn:microsoft.com/office/officeart/2005/8/layout/list1"/>
    <dgm:cxn modelId="{EF0DF585-1156-4371-BE53-88051B68BE8C}" srcId="{7CE0DC29-A04B-434E-9F17-0392DB2816C9}" destId="{3F0B1338-DC40-4369-B26E-44171D649FE1}" srcOrd="2" destOrd="0" parTransId="{4CEA2A93-45FA-4D33-BF8F-D84B363BAF8A}" sibTransId="{06F7998D-C580-4B21-A183-2E66C182D56C}"/>
    <dgm:cxn modelId="{F41350A5-7D60-4257-A37E-EFC5827509EA}" type="presOf" srcId="{CC0C199A-E917-4368-B743-6681FF4EE3A4}" destId="{A41DEAFC-F7DF-4CE1-8314-4910E179DCA7}" srcOrd="1" destOrd="0" presId="urn:microsoft.com/office/officeart/2005/8/layout/list1"/>
    <dgm:cxn modelId="{BD6BE4C0-0E7C-4340-A1B2-BE2A2D98F957}" srcId="{7CE0DC29-A04B-434E-9F17-0392DB2816C9}" destId="{43E18422-2B64-429E-ABBD-656801752E8B}" srcOrd="1" destOrd="0" parTransId="{8D3AB26C-E12A-4FAA-8D37-AA57E337FDF7}" sibTransId="{F5623781-C2F0-45E2-B6BB-C0C898BB3728}"/>
    <dgm:cxn modelId="{C1D47DD0-D668-4A5C-BD0D-A801C78867D9}" type="presOf" srcId="{3F0B1338-DC40-4369-B26E-44171D649FE1}" destId="{2380B996-A656-4541-A1BF-CF86357EF71D}" srcOrd="0" destOrd="0" presId="urn:microsoft.com/office/officeart/2005/8/layout/list1"/>
    <dgm:cxn modelId="{1D4C28DA-704C-451A-B788-696B621837BC}" type="presOf" srcId="{3F0B1338-DC40-4369-B26E-44171D649FE1}" destId="{286416CC-396B-45E1-9A1B-F65BF940C75A}" srcOrd="1" destOrd="0" presId="urn:microsoft.com/office/officeart/2005/8/layout/list1"/>
    <dgm:cxn modelId="{7B203EDD-5197-4872-B89C-69D215AA1C37}" type="presOf" srcId="{43E18422-2B64-429E-ABBD-656801752E8B}" destId="{EE25381F-3243-4C20-B833-773A1C86BCEB}" srcOrd="1" destOrd="0" presId="urn:microsoft.com/office/officeart/2005/8/layout/list1"/>
    <dgm:cxn modelId="{858DD2EC-86A3-419A-AB0D-B015387AFD12}" srcId="{7CE0DC29-A04B-434E-9F17-0392DB2816C9}" destId="{CC0C199A-E917-4368-B743-6681FF4EE3A4}" srcOrd="0" destOrd="0" parTransId="{9F25089C-9CBB-4637-8268-BC33EC064B4C}" sibTransId="{C3233C96-E5E1-4783-8D24-69D536F870E7}"/>
    <dgm:cxn modelId="{60B7FEFA-CC62-49CA-A31B-2E9C52CAFE72}" type="presOf" srcId="{CC0C199A-E917-4368-B743-6681FF4EE3A4}" destId="{810E0A58-A7DC-49C2-A2C8-8B0BB46D47AC}" srcOrd="0" destOrd="0" presId="urn:microsoft.com/office/officeart/2005/8/layout/list1"/>
    <dgm:cxn modelId="{204A7C3E-DDF0-4F73-88AA-A3863A47B50F}" type="presParOf" srcId="{FC4B30FC-B7A8-4DD8-8B46-2E0BBA72E1FA}" destId="{104E7C12-61C3-4511-9350-D22E9EEBC5CC}" srcOrd="0" destOrd="0" presId="urn:microsoft.com/office/officeart/2005/8/layout/list1"/>
    <dgm:cxn modelId="{3B051F0D-B939-4023-A8C0-F2CB97862CE4}" type="presParOf" srcId="{104E7C12-61C3-4511-9350-D22E9EEBC5CC}" destId="{810E0A58-A7DC-49C2-A2C8-8B0BB46D47AC}" srcOrd="0" destOrd="0" presId="urn:microsoft.com/office/officeart/2005/8/layout/list1"/>
    <dgm:cxn modelId="{675306A3-6B96-45C2-8D28-7F1D039CBE0C}" type="presParOf" srcId="{104E7C12-61C3-4511-9350-D22E9EEBC5CC}" destId="{A41DEAFC-F7DF-4CE1-8314-4910E179DCA7}" srcOrd="1" destOrd="0" presId="urn:microsoft.com/office/officeart/2005/8/layout/list1"/>
    <dgm:cxn modelId="{5EA7C35B-6F79-4E67-8567-581A80AD9C3B}" type="presParOf" srcId="{FC4B30FC-B7A8-4DD8-8B46-2E0BBA72E1FA}" destId="{C662D17B-29DD-4511-9DCC-724202F8539B}" srcOrd="1" destOrd="0" presId="urn:microsoft.com/office/officeart/2005/8/layout/list1"/>
    <dgm:cxn modelId="{1621E2D0-2C36-42F2-88E4-704F27EEC283}" type="presParOf" srcId="{FC4B30FC-B7A8-4DD8-8B46-2E0BBA72E1FA}" destId="{83C9B516-1D0A-40C1-98C2-801A19CC6E44}" srcOrd="2" destOrd="0" presId="urn:microsoft.com/office/officeart/2005/8/layout/list1"/>
    <dgm:cxn modelId="{A81FB01F-0527-4635-9459-23230D0ED292}" type="presParOf" srcId="{FC4B30FC-B7A8-4DD8-8B46-2E0BBA72E1FA}" destId="{A752776E-3BD6-4671-A4E3-34D2AA352A8C}" srcOrd="3" destOrd="0" presId="urn:microsoft.com/office/officeart/2005/8/layout/list1"/>
    <dgm:cxn modelId="{FF1CE815-D6DE-4F64-BB54-21900A893EC1}" type="presParOf" srcId="{FC4B30FC-B7A8-4DD8-8B46-2E0BBA72E1FA}" destId="{C4B24200-EA99-4986-BF0D-2492A385FDBD}" srcOrd="4" destOrd="0" presId="urn:microsoft.com/office/officeart/2005/8/layout/list1"/>
    <dgm:cxn modelId="{078D527E-5381-4C09-8972-B3B1BBAB3B14}" type="presParOf" srcId="{C4B24200-EA99-4986-BF0D-2492A385FDBD}" destId="{65C99CB2-A9EC-4AB7-A76E-14792D26C39B}" srcOrd="0" destOrd="0" presId="urn:microsoft.com/office/officeart/2005/8/layout/list1"/>
    <dgm:cxn modelId="{D839DC31-6D88-4BBE-A14D-A67AE190FB5D}" type="presParOf" srcId="{C4B24200-EA99-4986-BF0D-2492A385FDBD}" destId="{EE25381F-3243-4C20-B833-773A1C86BCEB}" srcOrd="1" destOrd="0" presId="urn:microsoft.com/office/officeart/2005/8/layout/list1"/>
    <dgm:cxn modelId="{9BC97FE6-155D-4396-90BE-CF2AE0B15FDD}" type="presParOf" srcId="{FC4B30FC-B7A8-4DD8-8B46-2E0BBA72E1FA}" destId="{9EA8CD86-1A12-414D-9C43-CEC1DA7C8823}" srcOrd="5" destOrd="0" presId="urn:microsoft.com/office/officeart/2005/8/layout/list1"/>
    <dgm:cxn modelId="{E174DC6B-6EB4-4068-AC8D-B39EA51FAB29}" type="presParOf" srcId="{FC4B30FC-B7A8-4DD8-8B46-2E0BBA72E1FA}" destId="{26B292CF-3F4B-4850-8B62-64842EE4D148}" srcOrd="6" destOrd="0" presId="urn:microsoft.com/office/officeart/2005/8/layout/list1"/>
    <dgm:cxn modelId="{A8118EC2-3907-4BE4-99F8-CE58EA46D29A}" type="presParOf" srcId="{FC4B30FC-B7A8-4DD8-8B46-2E0BBA72E1FA}" destId="{6D42BCA9-96F7-4613-807D-2DCDAC3850EE}" srcOrd="7" destOrd="0" presId="urn:microsoft.com/office/officeart/2005/8/layout/list1"/>
    <dgm:cxn modelId="{A1D7207C-ECAE-4D99-87B9-01736546DDEC}" type="presParOf" srcId="{FC4B30FC-B7A8-4DD8-8B46-2E0BBA72E1FA}" destId="{94871E2C-13EB-4BF8-A579-AF0A4FE218BD}" srcOrd="8" destOrd="0" presId="urn:microsoft.com/office/officeart/2005/8/layout/list1"/>
    <dgm:cxn modelId="{DA4E3CA4-32A7-44DB-BAF9-76552C097A6C}" type="presParOf" srcId="{94871E2C-13EB-4BF8-A579-AF0A4FE218BD}" destId="{2380B996-A656-4541-A1BF-CF86357EF71D}" srcOrd="0" destOrd="0" presId="urn:microsoft.com/office/officeart/2005/8/layout/list1"/>
    <dgm:cxn modelId="{42DAC455-6C48-4FEF-B3F0-6F5FF3D19712}" type="presParOf" srcId="{94871E2C-13EB-4BF8-A579-AF0A4FE218BD}" destId="{286416CC-396B-45E1-9A1B-F65BF940C75A}" srcOrd="1" destOrd="0" presId="urn:microsoft.com/office/officeart/2005/8/layout/list1"/>
    <dgm:cxn modelId="{664BEDFE-84F7-4C78-84D2-B98293856E72}" type="presParOf" srcId="{FC4B30FC-B7A8-4DD8-8B46-2E0BBA72E1FA}" destId="{9D1D265D-4E9E-4121-AEDA-E7AADA8BDF13}" srcOrd="9" destOrd="0" presId="urn:microsoft.com/office/officeart/2005/8/layout/list1"/>
    <dgm:cxn modelId="{A7DE0CB7-C317-4B03-B4F5-6D736EE12EA3}" type="presParOf" srcId="{FC4B30FC-B7A8-4DD8-8B46-2E0BBA72E1FA}" destId="{1ACE1E49-4F47-4B9E-A195-05B9F8AB443A}"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354AFA17-BFAE-436C-9203-E59117485D04}">
      <dgm:prSet phldrT="[Text]" custT="1"/>
      <dgm:spPr/>
      <dgm:t>
        <a:bodyPr/>
        <a:lstStyle/>
        <a:p>
          <a:r>
            <a:rPr lang="en-US" sz="2400" dirty="0">
              <a:solidFill>
                <a:schemeClr val="bg1"/>
              </a:solidFill>
              <a:effectLst/>
              <a:latin typeface="+mn-lt"/>
              <a:ea typeface="+mn-ea"/>
              <a:cs typeface="+mn-cs"/>
            </a:rPr>
            <a:t>Cheryl wants to change careers, but is unsure how to address her anxieties and blocks</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pPr algn="l"/>
          <a:r>
            <a:rPr lang="en-US" sz="2400" dirty="0">
              <a:solidFill>
                <a:schemeClr val="bg1"/>
              </a:solidFill>
              <a:effectLst/>
              <a:latin typeface="+mn-lt"/>
              <a:ea typeface="+mn-ea"/>
              <a:cs typeface="+mn-cs"/>
            </a:rPr>
            <a:t>She discusses her problems with her friend, Darren</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custScaleY="117084" custLinFactNeighborX="0" custLinFactNeighborY="-75723">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1" custLinFactNeighborX="1347" custLinFactNeighborY="11430"/>
      <dgm:spPr>
        <a:solidFill>
          <a:schemeClr val="accent3"/>
        </a:solidFill>
      </dgm:spPr>
    </dgm:pt>
    <dgm:pt modelId="{BBED3512-8F77-4C85-8195-77FB7F2D2A65}" type="pres">
      <dgm:prSet presAssocID="{BC0324F0-DACA-4C29-A6D2-82694E2FD70F}" presName="childText" presStyleLbl="lnNode1" presStyleIdx="0" presStyleCnt="1" custLinFactNeighborX="0" custLinFactNeighborY="-92079">
        <dgm:presLayoutVars>
          <dgm:chMax val="0"/>
          <dgm:chPref val="0"/>
          <dgm:bulletEnabled val="1"/>
        </dgm:presLayoutVars>
      </dgm:prSet>
      <dgm:spPr/>
    </dgm:pt>
  </dgm:ptLst>
  <dgm:cxnLst>
    <dgm:cxn modelId="{81051375-F40A-4B20-A66A-7B93CB2606E4}" type="presOf" srcId="{181325FE-B485-4460-A2E5-76DC90EC1434}" destId="{A8C81E62-673C-47B8-BE83-FBDEF4F87162}" srcOrd="0" destOrd="0" presId="urn:microsoft.com/office/officeart/2008/layout/PictureAccentList"/>
    <dgm:cxn modelId="{18ACCB92-04DA-4CE8-B274-4CCFC2617715}" type="presOf" srcId="{354AFA17-BFAE-436C-9203-E59117485D04}" destId="{459D425F-8305-45F1-B5C0-3395FDE6B1C6}"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ABD530F3-1E39-48E4-A3BA-5EEEEAB9386A}" type="presOf" srcId="{BC0324F0-DACA-4C29-A6D2-82694E2FD70F}" destId="{BBED3512-8F77-4C85-8195-77FB7F2D2A65}"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60683267-BD38-45FD-8467-4E7EE8EAA526}" type="presParOf" srcId="{A8C81E62-673C-47B8-BE83-FBDEF4F87162}" destId="{AE2C6FF1-1FA7-4023-95AD-5DF16039A1D8}" srcOrd="0" destOrd="0" presId="urn:microsoft.com/office/officeart/2008/layout/PictureAccentList"/>
    <dgm:cxn modelId="{353F8BE0-852D-43E7-8E5E-970034A6D1AD}" type="presParOf" srcId="{AE2C6FF1-1FA7-4023-95AD-5DF16039A1D8}" destId="{10859436-170F-421A-AB99-366FCF9C09FB}" srcOrd="0" destOrd="0" presId="urn:microsoft.com/office/officeart/2008/layout/PictureAccentList"/>
    <dgm:cxn modelId="{A23AF4FD-7098-479B-9807-037D91E5181D}" type="presParOf" srcId="{10859436-170F-421A-AB99-366FCF9C09FB}" destId="{459D425F-8305-45F1-B5C0-3395FDE6B1C6}" srcOrd="0" destOrd="0" presId="urn:microsoft.com/office/officeart/2008/layout/PictureAccentList"/>
    <dgm:cxn modelId="{DBF3182C-5ACA-487E-A17B-D8DB4F073837}" type="presParOf" srcId="{AE2C6FF1-1FA7-4023-95AD-5DF16039A1D8}" destId="{E05E1099-2072-4F20-90B1-EFE24F8E50F3}" srcOrd="1" destOrd="0" presId="urn:microsoft.com/office/officeart/2008/layout/PictureAccentList"/>
    <dgm:cxn modelId="{CE7E79D8-ACD2-4AF5-A540-195DA9D3C6B9}" type="presParOf" srcId="{E05E1099-2072-4F20-90B1-EFE24F8E50F3}" destId="{6C8544D0-54C9-4D6C-B8C3-71DF56E4417E}" srcOrd="0" destOrd="0" presId="urn:microsoft.com/office/officeart/2008/layout/PictureAccentList"/>
    <dgm:cxn modelId="{39440146-B05A-455D-ADFD-BC37F180B199}" type="presParOf" srcId="{6C8544D0-54C9-4D6C-B8C3-71DF56E4417E}" destId="{F766F400-10AA-4985-9780-61220982860E}" srcOrd="0" destOrd="0" presId="urn:microsoft.com/office/officeart/2008/layout/PictureAccentList"/>
    <dgm:cxn modelId="{ABA9A0F4-D80E-4730-9653-BA6E30575212}" type="presParOf" srcId="{6C8544D0-54C9-4D6C-B8C3-71DF56E4417E}" destId="{BBED3512-8F77-4C85-8195-77FB7F2D2A65}"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3B5CE089-BF7B-4A3F-8A88-C84CFCE6A42D}"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37AD37AC-1FAE-46FD-9BA2-0CF55B64D091}">
      <dgm:prSet phldrT="[Text]" custT="1"/>
      <dgm:spPr/>
      <dgm:t>
        <a:bodyPr/>
        <a:lstStyle/>
        <a:p>
          <a:r>
            <a:rPr lang="en-US" sz="4000" dirty="0">
              <a:solidFill>
                <a:schemeClr val="bg1"/>
              </a:solidFill>
              <a:effectLst/>
              <a:latin typeface="+mn-lt"/>
              <a:ea typeface="+mn-ea"/>
              <a:cs typeface="+mn-cs"/>
            </a:rPr>
            <a:t>Changes in income</a:t>
          </a:r>
          <a:endParaRPr lang="en-US" sz="4000" dirty="0">
            <a:solidFill>
              <a:schemeClr val="bg1"/>
            </a:solidFill>
          </a:endParaRPr>
        </a:p>
      </dgm:t>
    </dgm:pt>
    <dgm:pt modelId="{EA0F6977-BB70-482F-A8F5-ADB27B754700}" type="parTrans" cxnId="{76906622-2B12-43C7-AE8B-DB3B73FC1A8E}">
      <dgm:prSet/>
      <dgm:spPr/>
      <dgm:t>
        <a:bodyPr/>
        <a:lstStyle/>
        <a:p>
          <a:endParaRPr lang="en-US" sz="4000">
            <a:solidFill>
              <a:schemeClr val="bg1"/>
            </a:solidFill>
          </a:endParaRPr>
        </a:p>
      </dgm:t>
    </dgm:pt>
    <dgm:pt modelId="{9DB24129-FB1B-430E-8690-47480288F032}" type="sibTrans" cxnId="{76906622-2B12-43C7-AE8B-DB3B73FC1A8E}">
      <dgm:prSet/>
      <dgm:spPr/>
      <dgm:t>
        <a:bodyPr/>
        <a:lstStyle/>
        <a:p>
          <a:endParaRPr lang="en-US" sz="4000">
            <a:solidFill>
              <a:schemeClr val="bg1"/>
            </a:solidFill>
          </a:endParaRPr>
        </a:p>
      </dgm:t>
    </dgm:pt>
    <dgm:pt modelId="{28335D84-C17A-43FB-8540-01820C792D48}">
      <dgm:prSet phldrT="[Text]" custT="1"/>
      <dgm:spPr/>
      <dgm:t>
        <a:bodyPr/>
        <a:lstStyle/>
        <a:p>
          <a:r>
            <a:rPr lang="en-US" sz="4000" dirty="0">
              <a:solidFill>
                <a:schemeClr val="bg1"/>
              </a:solidFill>
              <a:effectLst/>
              <a:latin typeface="+mn-lt"/>
              <a:ea typeface="+mn-ea"/>
              <a:cs typeface="+mn-cs"/>
            </a:rPr>
            <a:t>Scheduling time </a:t>
          </a:r>
          <a:endParaRPr lang="en-US" sz="4000" dirty="0">
            <a:solidFill>
              <a:schemeClr val="bg1"/>
            </a:solidFill>
          </a:endParaRPr>
        </a:p>
      </dgm:t>
    </dgm:pt>
    <dgm:pt modelId="{B1CCECB1-50CD-4CCC-96F3-A2E1C68F1483}" type="parTrans" cxnId="{2EDCEA49-E6B1-4F3C-909A-5CEF064ED9F6}">
      <dgm:prSet/>
      <dgm:spPr/>
      <dgm:t>
        <a:bodyPr/>
        <a:lstStyle/>
        <a:p>
          <a:endParaRPr lang="en-US" sz="4000">
            <a:solidFill>
              <a:schemeClr val="bg1"/>
            </a:solidFill>
          </a:endParaRPr>
        </a:p>
      </dgm:t>
    </dgm:pt>
    <dgm:pt modelId="{CA8A2BB7-3E17-4BC9-8DB6-BDD4758E7823}" type="sibTrans" cxnId="{2EDCEA49-E6B1-4F3C-909A-5CEF064ED9F6}">
      <dgm:prSet/>
      <dgm:spPr/>
      <dgm:t>
        <a:bodyPr/>
        <a:lstStyle/>
        <a:p>
          <a:endParaRPr lang="en-US" sz="4000">
            <a:solidFill>
              <a:schemeClr val="bg1"/>
            </a:solidFill>
          </a:endParaRPr>
        </a:p>
      </dgm:t>
    </dgm:pt>
    <dgm:pt modelId="{0804110C-82F5-41E2-B02F-11BC78F03E6D}">
      <dgm:prSet phldrT="[Text]" custT="1"/>
      <dgm:spPr/>
      <dgm:t>
        <a:bodyPr/>
        <a:lstStyle/>
        <a:p>
          <a:r>
            <a:rPr lang="en-US" sz="4000" dirty="0">
              <a:solidFill>
                <a:schemeClr val="bg1"/>
              </a:solidFill>
              <a:effectLst/>
              <a:latin typeface="+mn-lt"/>
              <a:ea typeface="+mn-ea"/>
              <a:cs typeface="+mn-cs"/>
            </a:rPr>
            <a:t>Altering  lifestyle</a:t>
          </a:r>
          <a:endParaRPr lang="en-US" sz="4000" dirty="0">
            <a:solidFill>
              <a:schemeClr val="bg1"/>
            </a:solidFill>
          </a:endParaRPr>
        </a:p>
      </dgm:t>
    </dgm:pt>
    <dgm:pt modelId="{27FCA571-90B6-48D0-B18C-1858A0802018}" type="parTrans" cxnId="{914EB52F-F347-4AB0-B754-E4C06E7261C5}">
      <dgm:prSet/>
      <dgm:spPr/>
      <dgm:t>
        <a:bodyPr/>
        <a:lstStyle/>
        <a:p>
          <a:endParaRPr lang="en-US" sz="4000">
            <a:solidFill>
              <a:schemeClr val="bg1"/>
            </a:solidFill>
          </a:endParaRPr>
        </a:p>
      </dgm:t>
    </dgm:pt>
    <dgm:pt modelId="{DB822437-9FB5-4469-B23A-296FA3229BED}" type="sibTrans" cxnId="{914EB52F-F347-4AB0-B754-E4C06E7261C5}">
      <dgm:prSet/>
      <dgm:spPr/>
      <dgm:t>
        <a:bodyPr/>
        <a:lstStyle/>
        <a:p>
          <a:endParaRPr lang="en-US" sz="4000">
            <a:solidFill>
              <a:schemeClr val="bg1"/>
            </a:solidFill>
          </a:endParaRPr>
        </a:p>
      </dgm:t>
    </dgm:pt>
    <dgm:pt modelId="{7C3080AA-E2A3-4339-AB55-C7F048A1EF21}" type="pres">
      <dgm:prSet presAssocID="{3B5CE089-BF7B-4A3F-8A88-C84CFCE6A42D}" presName="diagram" presStyleCnt="0">
        <dgm:presLayoutVars>
          <dgm:dir/>
          <dgm:resizeHandles val="exact"/>
        </dgm:presLayoutVars>
      </dgm:prSet>
      <dgm:spPr/>
    </dgm:pt>
    <dgm:pt modelId="{646AB6DD-0F0D-4F56-B913-A199E06083E5}" type="pres">
      <dgm:prSet presAssocID="{37AD37AC-1FAE-46FD-9BA2-0CF55B64D091}" presName="node" presStyleLbl="node1" presStyleIdx="0" presStyleCnt="3">
        <dgm:presLayoutVars>
          <dgm:bulletEnabled val="1"/>
        </dgm:presLayoutVars>
      </dgm:prSet>
      <dgm:spPr/>
    </dgm:pt>
    <dgm:pt modelId="{FA0E62D0-AE97-428F-B045-F8F7CFDFBDC3}" type="pres">
      <dgm:prSet presAssocID="{9DB24129-FB1B-430E-8690-47480288F032}" presName="sibTrans" presStyleCnt="0"/>
      <dgm:spPr/>
    </dgm:pt>
    <dgm:pt modelId="{DFE92C96-BE65-4EE9-ADBE-D0FA416660CA}" type="pres">
      <dgm:prSet presAssocID="{28335D84-C17A-43FB-8540-01820C792D48}" presName="node" presStyleLbl="node1" presStyleIdx="1" presStyleCnt="3">
        <dgm:presLayoutVars>
          <dgm:bulletEnabled val="1"/>
        </dgm:presLayoutVars>
      </dgm:prSet>
      <dgm:spPr/>
    </dgm:pt>
    <dgm:pt modelId="{63558F7A-2EA0-4327-A716-8007CC8C5A81}" type="pres">
      <dgm:prSet presAssocID="{CA8A2BB7-3E17-4BC9-8DB6-BDD4758E7823}" presName="sibTrans" presStyleCnt="0"/>
      <dgm:spPr/>
    </dgm:pt>
    <dgm:pt modelId="{4C327745-A684-4F4F-A0DA-322637964833}" type="pres">
      <dgm:prSet presAssocID="{0804110C-82F5-41E2-B02F-11BC78F03E6D}" presName="node" presStyleLbl="node1" presStyleIdx="2" presStyleCnt="3">
        <dgm:presLayoutVars>
          <dgm:bulletEnabled val="1"/>
        </dgm:presLayoutVars>
      </dgm:prSet>
      <dgm:spPr/>
    </dgm:pt>
  </dgm:ptLst>
  <dgm:cxnLst>
    <dgm:cxn modelId="{2BAAD207-58B2-4901-A2D5-1C3798DFFDCC}" type="presOf" srcId="{28335D84-C17A-43FB-8540-01820C792D48}" destId="{DFE92C96-BE65-4EE9-ADBE-D0FA416660CA}" srcOrd="0" destOrd="0" presId="urn:microsoft.com/office/officeart/2005/8/layout/default"/>
    <dgm:cxn modelId="{DC07DC20-A025-4412-AD0F-C64A98055CCB}" type="presOf" srcId="{0804110C-82F5-41E2-B02F-11BC78F03E6D}" destId="{4C327745-A684-4F4F-A0DA-322637964833}" srcOrd="0" destOrd="0" presId="urn:microsoft.com/office/officeart/2005/8/layout/default"/>
    <dgm:cxn modelId="{76906622-2B12-43C7-AE8B-DB3B73FC1A8E}" srcId="{3B5CE089-BF7B-4A3F-8A88-C84CFCE6A42D}" destId="{37AD37AC-1FAE-46FD-9BA2-0CF55B64D091}" srcOrd="0" destOrd="0" parTransId="{EA0F6977-BB70-482F-A8F5-ADB27B754700}" sibTransId="{9DB24129-FB1B-430E-8690-47480288F032}"/>
    <dgm:cxn modelId="{914EB52F-F347-4AB0-B754-E4C06E7261C5}" srcId="{3B5CE089-BF7B-4A3F-8A88-C84CFCE6A42D}" destId="{0804110C-82F5-41E2-B02F-11BC78F03E6D}" srcOrd="2" destOrd="0" parTransId="{27FCA571-90B6-48D0-B18C-1858A0802018}" sibTransId="{DB822437-9FB5-4469-B23A-296FA3229BED}"/>
    <dgm:cxn modelId="{2EDCEA49-E6B1-4F3C-909A-5CEF064ED9F6}" srcId="{3B5CE089-BF7B-4A3F-8A88-C84CFCE6A42D}" destId="{28335D84-C17A-43FB-8540-01820C792D48}" srcOrd="1" destOrd="0" parTransId="{B1CCECB1-50CD-4CCC-96F3-A2E1C68F1483}" sibTransId="{CA8A2BB7-3E17-4BC9-8DB6-BDD4758E7823}"/>
    <dgm:cxn modelId="{3DEE0781-FA62-4A3A-908E-53839F997B76}" type="presOf" srcId="{3B5CE089-BF7B-4A3F-8A88-C84CFCE6A42D}" destId="{7C3080AA-E2A3-4339-AB55-C7F048A1EF21}" srcOrd="0" destOrd="0" presId="urn:microsoft.com/office/officeart/2005/8/layout/default"/>
    <dgm:cxn modelId="{3E45A2E6-7392-4021-97FD-05EB9BBAF5B0}" type="presOf" srcId="{37AD37AC-1FAE-46FD-9BA2-0CF55B64D091}" destId="{646AB6DD-0F0D-4F56-B913-A199E06083E5}" srcOrd="0" destOrd="0" presId="urn:microsoft.com/office/officeart/2005/8/layout/default"/>
    <dgm:cxn modelId="{F4827648-4110-48CF-97AB-D33540EC8707}" type="presParOf" srcId="{7C3080AA-E2A3-4339-AB55-C7F048A1EF21}" destId="{646AB6DD-0F0D-4F56-B913-A199E06083E5}" srcOrd="0" destOrd="0" presId="urn:microsoft.com/office/officeart/2005/8/layout/default"/>
    <dgm:cxn modelId="{660B1715-94C3-4DC4-8E61-7B1D54BA6C27}" type="presParOf" srcId="{7C3080AA-E2A3-4339-AB55-C7F048A1EF21}" destId="{FA0E62D0-AE97-428F-B045-F8F7CFDFBDC3}" srcOrd="1" destOrd="0" presId="urn:microsoft.com/office/officeart/2005/8/layout/default"/>
    <dgm:cxn modelId="{99865BEE-D1A5-4FE7-941B-19C15AFA896E}" type="presParOf" srcId="{7C3080AA-E2A3-4339-AB55-C7F048A1EF21}" destId="{DFE92C96-BE65-4EE9-ADBE-D0FA416660CA}" srcOrd="2" destOrd="0" presId="urn:microsoft.com/office/officeart/2005/8/layout/default"/>
    <dgm:cxn modelId="{0963A105-EB10-4513-819A-94BC35CC2236}" type="presParOf" srcId="{7C3080AA-E2A3-4339-AB55-C7F048A1EF21}" destId="{63558F7A-2EA0-4327-A716-8007CC8C5A81}" srcOrd="3" destOrd="0" presId="urn:microsoft.com/office/officeart/2005/8/layout/default"/>
    <dgm:cxn modelId="{CC0B80AC-7211-4EAB-B36F-D39CB0F0C366}" type="presParOf" srcId="{7C3080AA-E2A3-4339-AB55-C7F048A1EF21}" destId="{4C327745-A684-4F4F-A0DA-322637964833}"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DA859478-1E5B-4C5B-898F-A220DDA522F6}"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F4265BDB-510D-45B6-95A8-1E2407725E44}">
      <dgm:prSet phldrT="[Text]" custT="1"/>
      <dgm:spPr/>
      <dgm:t>
        <a:bodyPr/>
        <a:lstStyle/>
        <a:p>
          <a:r>
            <a:rPr lang="en-US" sz="3200" dirty="0">
              <a:solidFill>
                <a:schemeClr val="bg1"/>
              </a:solidFill>
              <a:effectLst/>
              <a:latin typeface="+mn-lt"/>
              <a:ea typeface="+mn-ea"/>
              <a:cs typeface="+mn-cs"/>
            </a:rPr>
            <a:t>Excel in leadership or performance</a:t>
          </a:r>
          <a:endParaRPr lang="en-US" sz="3200" dirty="0">
            <a:solidFill>
              <a:schemeClr val="bg1"/>
            </a:solidFill>
          </a:endParaRPr>
        </a:p>
      </dgm:t>
    </dgm:pt>
    <dgm:pt modelId="{FA5C5AEC-879A-4C5C-B003-12DC60AF1C90}" type="parTrans" cxnId="{A95FC38C-09E1-495A-82D6-9F8661723A77}">
      <dgm:prSet/>
      <dgm:spPr/>
      <dgm:t>
        <a:bodyPr/>
        <a:lstStyle/>
        <a:p>
          <a:endParaRPr lang="en-US" sz="3200">
            <a:solidFill>
              <a:schemeClr val="bg1"/>
            </a:solidFill>
          </a:endParaRPr>
        </a:p>
      </dgm:t>
    </dgm:pt>
    <dgm:pt modelId="{F9C79481-C8D6-41A6-98AF-780E41970F1B}" type="sibTrans" cxnId="{A95FC38C-09E1-495A-82D6-9F8661723A77}">
      <dgm:prSet/>
      <dgm:spPr/>
      <dgm:t>
        <a:bodyPr/>
        <a:lstStyle/>
        <a:p>
          <a:endParaRPr lang="en-US" sz="3200">
            <a:solidFill>
              <a:schemeClr val="bg1"/>
            </a:solidFill>
          </a:endParaRPr>
        </a:p>
      </dgm:t>
    </dgm:pt>
    <dgm:pt modelId="{C3E2B498-78CB-41C7-A17D-9BE2DFF5A98C}">
      <dgm:prSet phldrT="[Text]" custT="1"/>
      <dgm:spPr/>
      <dgm:t>
        <a:bodyPr/>
        <a:lstStyle/>
        <a:p>
          <a:r>
            <a:rPr lang="en-US" sz="3200" dirty="0">
              <a:solidFill>
                <a:schemeClr val="bg1"/>
              </a:solidFill>
            </a:rPr>
            <a:t>Leadership – managing employees</a:t>
          </a:r>
        </a:p>
      </dgm:t>
    </dgm:pt>
    <dgm:pt modelId="{EC3932C9-7675-460B-B3C6-EF21A6B8D1E3}" type="parTrans" cxnId="{EA2862A2-235D-4D2A-8316-03B4A5EDBCE1}">
      <dgm:prSet/>
      <dgm:spPr/>
      <dgm:t>
        <a:bodyPr/>
        <a:lstStyle/>
        <a:p>
          <a:endParaRPr lang="en-US" sz="3200">
            <a:solidFill>
              <a:schemeClr val="bg1"/>
            </a:solidFill>
          </a:endParaRPr>
        </a:p>
      </dgm:t>
    </dgm:pt>
    <dgm:pt modelId="{E9C44987-E199-4B05-8E08-24CCFA725A78}" type="sibTrans" cxnId="{EA2862A2-235D-4D2A-8316-03B4A5EDBCE1}">
      <dgm:prSet/>
      <dgm:spPr/>
      <dgm:t>
        <a:bodyPr/>
        <a:lstStyle/>
        <a:p>
          <a:endParaRPr lang="en-US" sz="3200">
            <a:solidFill>
              <a:schemeClr val="bg1"/>
            </a:solidFill>
          </a:endParaRPr>
        </a:p>
      </dgm:t>
    </dgm:pt>
    <dgm:pt modelId="{70EA3336-4369-4C30-A2EA-8B40D234AD0F}">
      <dgm:prSet phldrT="[Text]" custT="1"/>
      <dgm:spPr/>
      <dgm:t>
        <a:bodyPr/>
        <a:lstStyle/>
        <a:p>
          <a:r>
            <a:rPr lang="en-US" sz="3200" dirty="0">
              <a:solidFill>
                <a:schemeClr val="bg1"/>
              </a:solidFill>
              <a:effectLst/>
              <a:latin typeface="+mn-lt"/>
              <a:ea typeface="+mn-ea"/>
              <a:cs typeface="+mn-cs"/>
            </a:rPr>
            <a:t>Performance - creating performance goals</a:t>
          </a:r>
          <a:endParaRPr lang="en-US" sz="3200" dirty="0">
            <a:solidFill>
              <a:schemeClr val="bg1"/>
            </a:solidFill>
          </a:endParaRPr>
        </a:p>
      </dgm:t>
    </dgm:pt>
    <dgm:pt modelId="{8418BFA8-07B7-47FE-8848-002E1E34A12D}" type="parTrans" cxnId="{68517B6B-152B-4331-898C-081DE3BDE45E}">
      <dgm:prSet/>
      <dgm:spPr/>
      <dgm:t>
        <a:bodyPr/>
        <a:lstStyle/>
        <a:p>
          <a:endParaRPr lang="en-US" sz="3200">
            <a:solidFill>
              <a:schemeClr val="bg1"/>
            </a:solidFill>
          </a:endParaRPr>
        </a:p>
      </dgm:t>
    </dgm:pt>
    <dgm:pt modelId="{1DFFD46B-B93A-402B-9FF1-A4D5E5F0B757}" type="sibTrans" cxnId="{68517B6B-152B-4331-898C-081DE3BDE45E}">
      <dgm:prSet/>
      <dgm:spPr/>
      <dgm:t>
        <a:bodyPr/>
        <a:lstStyle/>
        <a:p>
          <a:endParaRPr lang="en-US" sz="3200">
            <a:solidFill>
              <a:schemeClr val="bg1"/>
            </a:solidFill>
          </a:endParaRPr>
        </a:p>
      </dgm:t>
    </dgm:pt>
    <dgm:pt modelId="{BA5B9408-82F1-4AF7-B374-477732496D92}" type="pres">
      <dgm:prSet presAssocID="{DA859478-1E5B-4C5B-898F-A220DDA522F6}" presName="Name0" presStyleCnt="0">
        <dgm:presLayoutVars>
          <dgm:chMax val="7"/>
          <dgm:chPref val="7"/>
          <dgm:dir/>
        </dgm:presLayoutVars>
      </dgm:prSet>
      <dgm:spPr/>
    </dgm:pt>
    <dgm:pt modelId="{B23854CB-4780-4DC6-B345-F608FF733F82}" type="pres">
      <dgm:prSet presAssocID="{DA859478-1E5B-4C5B-898F-A220DDA522F6}" presName="Name1" presStyleCnt="0"/>
      <dgm:spPr/>
    </dgm:pt>
    <dgm:pt modelId="{818358F7-A5B3-4AE3-A72D-D4D260928229}" type="pres">
      <dgm:prSet presAssocID="{DA859478-1E5B-4C5B-898F-A220DDA522F6}" presName="cycle" presStyleCnt="0"/>
      <dgm:spPr/>
    </dgm:pt>
    <dgm:pt modelId="{261DF518-D3BB-4F0A-81EF-1061746A95AA}" type="pres">
      <dgm:prSet presAssocID="{DA859478-1E5B-4C5B-898F-A220DDA522F6}" presName="srcNode" presStyleLbl="node1" presStyleIdx="0" presStyleCnt="3"/>
      <dgm:spPr/>
    </dgm:pt>
    <dgm:pt modelId="{B85CAC37-FC19-4883-9EA3-0C7542CE4E29}" type="pres">
      <dgm:prSet presAssocID="{DA859478-1E5B-4C5B-898F-A220DDA522F6}" presName="conn" presStyleLbl="parChTrans1D2" presStyleIdx="0" presStyleCnt="1"/>
      <dgm:spPr/>
    </dgm:pt>
    <dgm:pt modelId="{4B253F42-6578-45BB-9A0E-C0226FF175F2}" type="pres">
      <dgm:prSet presAssocID="{DA859478-1E5B-4C5B-898F-A220DDA522F6}" presName="extraNode" presStyleLbl="node1" presStyleIdx="0" presStyleCnt="3"/>
      <dgm:spPr/>
    </dgm:pt>
    <dgm:pt modelId="{D3F7DA69-33C2-43B5-9FF8-E0860ACC6D4F}" type="pres">
      <dgm:prSet presAssocID="{DA859478-1E5B-4C5B-898F-A220DDA522F6}" presName="dstNode" presStyleLbl="node1" presStyleIdx="0" presStyleCnt="3"/>
      <dgm:spPr/>
    </dgm:pt>
    <dgm:pt modelId="{BB244852-7D29-4E6A-9113-BC6487A77232}" type="pres">
      <dgm:prSet presAssocID="{F4265BDB-510D-45B6-95A8-1E2407725E44}" presName="text_1" presStyleLbl="node1" presStyleIdx="0" presStyleCnt="3">
        <dgm:presLayoutVars>
          <dgm:bulletEnabled val="1"/>
        </dgm:presLayoutVars>
      </dgm:prSet>
      <dgm:spPr/>
    </dgm:pt>
    <dgm:pt modelId="{BFDB2DE9-7D2C-4444-8450-151914FB5DCA}" type="pres">
      <dgm:prSet presAssocID="{F4265BDB-510D-45B6-95A8-1E2407725E44}" presName="accent_1" presStyleCnt="0"/>
      <dgm:spPr/>
    </dgm:pt>
    <dgm:pt modelId="{D7756B47-4641-4C3E-8F08-C37760BABCF7}" type="pres">
      <dgm:prSet presAssocID="{F4265BDB-510D-45B6-95A8-1E2407725E44}" presName="accentRepeatNode" presStyleLbl="solidFgAcc1" presStyleIdx="0" presStyleCnt="3"/>
      <dgm:spPr/>
    </dgm:pt>
    <dgm:pt modelId="{087783E6-007A-43EF-A217-4DE3BB81D9BF}" type="pres">
      <dgm:prSet presAssocID="{C3E2B498-78CB-41C7-A17D-9BE2DFF5A98C}" presName="text_2" presStyleLbl="node1" presStyleIdx="1" presStyleCnt="3">
        <dgm:presLayoutVars>
          <dgm:bulletEnabled val="1"/>
        </dgm:presLayoutVars>
      </dgm:prSet>
      <dgm:spPr/>
    </dgm:pt>
    <dgm:pt modelId="{908FB0B4-2D01-4BA0-9373-CAD13CB9543A}" type="pres">
      <dgm:prSet presAssocID="{C3E2B498-78CB-41C7-A17D-9BE2DFF5A98C}" presName="accent_2" presStyleCnt="0"/>
      <dgm:spPr/>
    </dgm:pt>
    <dgm:pt modelId="{CA7C7030-C2E2-4758-BDC4-DB94D61D1B47}" type="pres">
      <dgm:prSet presAssocID="{C3E2B498-78CB-41C7-A17D-9BE2DFF5A98C}" presName="accentRepeatNode" presStyleLbl="solidFgAcc1" presStyleIdx="1" presStyleCnt="3"/>
      <dgm:spPr/>
    </dgm:pt>
    <dgm:pt modelId="{340D8A49-2901-44FB-97BD-6ED1FC94772A}" type="pres">
      <dgm:prSet presAssocID="{70EA3336-4369-4C30-A2EA-8B40D234AD0F}" presName="text_3" presStyleLbl="node1" presStyleIdx="2" presStyleCnt="3">
        <dgm:presLayoutVars>
          <dgm:bulletEnabled val="1"/>
        </dgm:presLayoutVars>
      </dgm:prSet>
      <dgm:spPr/>
    </dgm:pt>
    <dgm:pt modelId="{4AE7A38D-1658-422B-B978-FAA3EA8A06F8}" type="pres">
      <dgm:prSet presAssocID="{70EA3336-4369-4C30-A2EA-8B40D234AD0F}" presName="accent_3" presStyleCnt="0"/>
      <dgm:spPr/>
    </dgm:pt>
    <dgm:pt modelId="{59A07C9F-3A8A-4397-B86E-1CC15DC9F8A1}" type="pres">
      <dgm:prSet presAssocID="{70EA3336-4369-4C30-A2EA-8B40D234AD0F}" presName="accentRepeatNode" presStyleLbl="solidFgAcc1" presStyleIdx="2" presStyleCnt="3"/>
      <dgm:spPr/>
    </dgm:pt>
  </dgm:ptLst>
  <dgm:cxnLst>
    <dgm:cxn modelId="{3039B30A-E1D9-4DC1-813F-86C4AB9909AD}" type="presOf" srcId="{F9C79481-C8D6-41A6-98AF-780E41970F1B}" destId="{B85CAC37-FC19-4883-9EA3-0C7542CE4E29}" srcOrd="0" destOrd="0" presId="urn:microsoft.com/office/officeart/2008/layout/VerticalCurvedList"/>
    <dgm:cxn modelId="{F75EFC10-ED4A-48D4-A7A7-D0836A67406C}" type="presOf" srcId="{70EA3336-4369-4C30-A2EA-8B40D234AD0F}" destId="{340D8A49-2901-44FB-97BD-6ED1FC94772A}" srcOrd="0" destOrd="0" presId="urn:microsoft.com/office/officeart/2008/layout/VerticalCurvedList"/>
    <dgm:cxn modelId="{9F5D2527-4424-4864-80C9-4EFACA83E5D9}" type="presOf" srcId="{F4265BDB-510D-45B6-95A8-1E2407725E44}" destId="{BB244852-7D29-4E6A-9113-BC6487A77232}" srcOrd="0" destOrd="0" presId="urn:microsoft.com/office/officeart/2008/layout/VerticalCurvedList"/>
    <dgm:cxn modelId="{68517B6B-152B-4331-898C-081DE3BDE45E}" srcId="{DA859478-1E5B-4C5B-898F-A220DDA522F6}" destId="{70EA3336-4369-4C30-A2EA-8B40D234AD0F}" srcOrd="2" destOrd="0" parTransId="{8418BFA8-07B7-47FE-8848-002E1E34A12D}" sibTransId="{1DFFD46B-B93A-402B-9FF1-A4D5E5F0B757}"/>
    <dgm:cxn modelId="{6241B08C-8D85-476C-9557-A79B4FF7EC15}" type="presOf" srcId="{DA859478-1E5B-4C5B-898F-A220DDA522F6}" destId="{BA5B9408-82F1-4AF7-B374-477732496D92}" srcOrd="0" destOrd="0" presId="urn:microsoft.com/office/officeart/2008/layout/VerticalCurvedList"/>
    <dgm:cxn modelId="{A95FC38C-09E1-495A-82D6-9F8661723A77}" srcId="{DA859478-1E5B-4C5B-898F-A220DDA522F6}" destId="{F4265BDB-510D-45B6-95A8-1E2407725E44}" srcOrd="0" destOrd="0" parTransId="{FA5C5AEC-879A-4C5C-B003-12DC60AF1C90}" sibTransId="{F9C79481-C8D6-41A6-98AF-780E41970F1B}"/>
    <dgm:cxn modelId="{F6581791-C855-4266-8394-88B1C290CF7D}" type="presOf" srcId="{C3E2B498-78CB-41C7-A17D-9BE2DFF5A98C}" destId="{087783E6-007A-43EF-A217-4DE3BB81D9BF}" srcOrd="0" destOrd="0" presId="urn:microsoft.com/office/officeart/2008/layout/VerticalCurvedList"/>
    <dgm:cxn modelId="{EA2862A2-235D-4D2A-8316-03B4A5EDBCE1}" srcId="{DA859478-1E5B-4C5B-898F-A220DDA522F6}" destId="{C3E2B498-78CB-41C7-A17D-9BE2DFF5A98C}" srcOrd="1" destOrd="0" parTransId="{EC3932C9-7675-460B-B3C6-EF21A6B8D1E3}" sibTransId="{E9C44987-E199-4B05-8E08-24CCFA725A78}"/>
    <dgm:cxn modelId="{76B37807-DCBD-4BE7-A424-FB0A24AEB8BA}" type="presParOf" srcId="{BA5B9408-82F1-4AF7-B374-477732496D92}" destId="{B23854CB-4780-4DC6-B345-F608FF733F82}" srcOrd="0" destOrd="0" presId="urn:microsoft.com/office/officeart/2008/layout/VerticalCurvedList"/>
    <dgm:cxn modelId="{3E3A85ED-60E4-460B-AD9E-E95EAFA0F752}" type="presParOf" srcId="{B23854CB-4780-4DC6-B345-F608FF733F82}" destId="{818358F7-A5B3-4AE3-A72D-D4D260928229}" srcOrd="0" destOrd="0" presId="urn:microsoft.com/office/officeart/2008/layout/VerticalCurvedList"/>
    <dgm:cxn modelId="{CDB9EA3A-3A75-418B-AEA2-6CE603AB58BC}" type="presParOf" srcId="{818358F7-A5B3-4AE3-A72D-D4D260928229}" destId="{261DF518-D3BB-4F0A-81EF-1061746A95AA}" srcOrd="0" destOrd="0" presId="urn:microsoft.com/office/officeart/2008/layout/VerticalCurvedList"/>
    <dgm:cxn modelId="{33D60B7A-708C-4B40-B579-12BA14B1FCD4}" type="presParOf" srcId="{818358F7-A5B3-4AE3-A72D-D4D260928229}" destId="{B85CAC37-FC19-4883-9EA3-0C7542CE4E29}" srcOrd="1" destOrd="0" presId="urn:microsoft.com/office/officeart/2008/layout/VerticalCurvedList"/>
    <dgm:cxn modelId="{6F4A942F-F358-48EE-9103-EC87423524FC}" type="presParOf" srcId="{818358F7-A5B3-4AE3-A72D-D4D260928229}" destId="{4B253F42-6578-45BB-9A0E-C0226FF175F2}" srcOrd="2" destOrd="0" presId="urn:microsoft.com/office/officeart/2008/layout/VerticalCurvedList"/>
    <dgm:cxn modelId="{B71226D2-D9B7-4E5B-A474-3EE514FAFFDA}" type="presParOf" srcId="{818358F7-A5B3-4AE3-A72D-D4D260928229}" destId="{D3F7DA69-33C2-43B5-9FF8-E0860ACC6D4F}" srcOrd="3" destOrd="0" presId="urn:microsoft.com/office/officeart/2008/layout/VerticalCurvedList"/>
    <dgm:cxn modelId="{B5836122-1CDB-446C-A6A6-0D94D434105B}" type="presParOf" srcId="{B23854CB-4780-4DC6-B345-F608FF733F82}" destId="{BB244852-7D29-4E6A-9113-BC6487A77232}" srcOrd="1" destOrd="0" presId="urn:microsoft.com/office/officeart/2008/layout/VerticalCurvedList"/>
    <dgm:cxn modelId="{7FE8D220-E967-42EB-AC6A-2512ACE20B53}" type="presParOf" srcId="{B23854CB-4780-4DC6-B345-F608FF733F82}" destId="{BFDB2DE9-7D2C-4444-8450-151914FB5DCA}" srcOrd="2" destOrd="0" presId="urn:microsoft.com/office/officeart/2008/layout/VerticalCurvedList"/>
    <dgm:cxn modelId="{1833ABC2-5CB9-49F6-8BF4-B3FF9B8E3644}" type="presParOf" srcId="{BFDB2DE9-7D2C-4444-8450-151914FB5DCA}" destId="{D7756B47-4641-4C3E-8F08-C37760BABCF7}" srcOrd="0" destOrd="0" presId="urn:microsoft.com/office/officeart/2008/layout/VerticalCurvedList"/>
    <dgm:cxn modelId="{C2ADAB39-4CA3-4325-88F7-0A2F206E6278}" type="presParOf" srcId="{B23854CB-4780-4DC6-B345-F608FF733F82}" destId="{087783E6-007A-43EF-A217-4DE3BB81D9BF}" srcOrd="3" destOrd="0" presId="urn:microsoft.com/office/officeart/2008/layout/VerticalCurvedList"/>
    <dgm:cxn modelId="{3F821016-B6D0-4F4D-AC94-194CDA8B1354}" type="presParOf" srcId="{B23854CB-4780-4DC6-B345-F608FF733F82}" destId="{908FB0B4-2D01-4BA0-9373-CAD13CB9543A}" srcOrd="4" destOrd="0" presId="urn:microsoft.com/office/officeart/2008/layout/VerticalCurvedList"/>
    <dgm:cxn modelId="{FBD06A89-1E4B-4FA9-91A4-04D553FAA52F}" type="presParOf" srcId="{908FB0B4-2D01-4BA0-9373-CAD13CB9543A}" destId="{CA7C7030-C2E2-4758-BDC4-DB94D61D1B47}" srcOrd="0" destOrd="0" presId="urn:microsoft.com/office/officeart/2008/layout/VerticalCurvedList"/>
    <dgm:cxn modelId="{9A113F67-CA06-4F86-B059-32477058E8C8}" type="presParOf" srcId="{B23854CB-4780-4DC6-B345-F608FF733F82}" destId="{340D8A49-2901-44FB-97BD-6ED1FC94772A}" srcOrd="5" destOrd="0" presId="urn:microsoft.com/office/officeart/2008/layout/VerticalCurvedList"/>
    <dgm:cxn modelId="{FD8D0798-8ECF-4454-AF73-8A1D4B807256}" type="presParOf" srcId="{B23854CB-4780-4DC6-B345-F608FF733F82}" destId="{4AE7A38D-1658-422B-B978-FAA3EA8A06F8}" srcOrd="6" destOrd="0" presId="urn:microsoft.com/office/officeart/2008/layout/VerticalCurvedList"/>
    <dgm:cxn modelId="{434C53DA-F14F-4D9E-B5A1-E33C15677277}" type="presParOf" srcId="{4AE7A38D-1658-422B-B978-FAA3EA8A06F8}" destId="{59A07C9F-3A8A-4397-B86E-1CC15DC9F8A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F001BAB0-A789-43C8-BD21-B8D1E465945D}"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4E86D4B1-12C5-46FC-B726-D6A4FB408E15}">
      <dgm:prSet phldrT="[Text]" custT="1"/>
      <dgm:spPr/>
      <dgm:t>
        <a:bodyPr/>
        <a:lstStyle/>
        <a:p>
          <a:pPr algn="l"/>
          <a:r>
            <a:rPr lang="en-US" sz="3200" dirty="0">
              <a:solidFill>
                <a:schemeClr val="bg1"/>
              </a:solidFill>
              <a:effectLst/>
              <a:latin typeface="+mn-lt"/>
              <a:ea typeface="+mn-ea"/>
              <a:cs typeface="+mn-cs"/>
            </a:rPr>
            <a:t>Successful business practices</a:t>
          </a:r>
          <a:endParaRPr lang="en-US" sz="3200" dirty="0">
            <a:solidFill>
              <a:schemeClr val="bg1"/>
            </a:solidFill>
          </a:endParaRPr>
        </a:p>
      </dgm:t>
    </dgm:pt>
    <dgm:pt modelId="{D58E33BB-C588-46D4-9789-5E3402BE07F7}" type="parTrans" cxnId="{5E77D14F-DCE3-444E-8F86-D207273960CD}">
      <dgm:prSet/>
      <dgm:spPr/>
      <dgm:t>
        <a:bodyPr/>
        <a:lstStyle/>
        <a:p>
          <a:endParaRPr lang="en-US" sz="3200">
            <a:solidFill>
              <a:schemeClr val="bg1"/>
            </a:solidFill>
          </a:endParaRPr>
        </a:p>
      </dgm:t>
    </dgm:pt>
    <dgm:pt modelId="{16074650-4A78-431B-B4BA-799CB46EA7F8}" type="sibTrans" cxnId="{5E77D14F-DCE3-444E-8F86-D207273960CD}">
      <dgm:prSet/>
      <dgm:spPr/>
      <dgm:t>
        <a:bodyPr/>
        <a:lstStyle/>
        <a:p>
          <a:endParaRPr lang="en-US" sz="3200">
            <a:solidFill>
              <a:schemeClr val="bg1"/>
            </a:solidFill>
          </a:endParaRPr>
        </a:p>
      </dgm:t>
    </dgm:pt>
    <dgm:pt modelId="{B690F8F9-F189-4D5D-9111-3D2CFB88487E}">
      <dgm:prSet phldrT="[Text]" custT="1"/>
      <dgm:spPr/>
      <dgm:t>
        <a:bodyPr/>
        <a:lstStyle/>
        <a:p>
          <a:pPr algn="l"/>
          <a:r>
            <a:rPr lang="en-US" sz="3200" dirty="0">
              <a:solidFill>
                <a:schemeClr val="bg1"/>
              </a:solidFill>
              <a:effectLst/>
              <a:latin typeface="+mn-lt"/>
              <a:ea typeface="+mn-ea"/>
              <a:cs typeface="+mn-cs"/>
            </a:rPr>
            <a:t>Effective work processes</a:t>
          </a:r>
          <a:endParaRPr lang="en-US" sz="3200" dirty="0">
            <a:solidFill>
              <a:schemeClr val="bg1"/>
            </a:solidFill>
          </a:endParaRPr>
        </a:p>
      </dgm:t>
    </dgm:pt>
    <dgm:pt modelId="{023EB38F-AEDE-4FB8-8A4C-E52A27DB39DC}" type="parTrans" cxnId="{28E8F0BC-AB92-49AC-B744-F8A6B3DE4E2F}">
      <dgm:prSet/>
      <dgm:spPr/>
      <dgm:t>
        <a:bodyPr/>
        <a:lstStyle/>
        <a:p>
          <a:endParaRPr lang="en-US" sz="3200">
            <a:solidFill>
              <a:schemeClr val="bg1"/>
            </a:solidFill>
          </a:endParaRPr>
        </a:p>
      </dgm:t>
    </dgm:pt>
    <dgm:pt modelId="{B6298F27-BBFB-4DDB-BC72-1542BB95D7E2}" type="sibTrans" cxnId="{28E8F0BC-AB92-49AC-B744-F8A6B3DE4E2F}">
      <dgm:prSet/>
      <dgm:spPr/>
      <dgm:t>
        <a:bodyPr/>
        <a:lstStyle/>
        <a:p>
          <a:endParaRPr lang="en-US" sz="3200">
            <a:solidFill>
              <a:schemeClr val="bg1"/>
            </a:solidFill>
          </a:endParaRPr>
        </a:p>
      </dgm:t>
    </dgm:pt>
    <dgm:pt modelId="{49C06F68-231B-4122-A230-F5629F115340}">
      <dgm:prSet phldrT="[Text]" custT="1"/>
      <dgm:spPr/>
      <dgm:t>
        <a:bodyPr/>
        <a:lstStyle/>
        <a:p>
          <a:pPr algn="l"/>
          <a:r>
            <a:rPr lang="en-US" sz="3200" dirty="0">
              <a:solidFill>
                <a:schemeClr val="bg1"/>
              </a:solidFill>
              <a:effectLst/>
              <a:latin typeface="+mn-lt"/>
              <a:ea typeface="+mn-ea"/>
              <a:cs typeface="+mn-cs"/>
            </a:rPr>
            <a:t>Strategies for building successful teams</a:t>
          </a:r>
          <a:endParaRPr lang="en-US" sz="3200" dirty="0">
            <a:solidFill>
              <a:schemeClr val="bg1"/>
            </a:solidFill>
          </a:endParaRPr>
        </a:p>
      </dgm:t>
    </dgm:pt>
    <dgm:pt modelId="{1E643279-5354-4F3B-99DA-A3267428E808}" type="parTrans" cxnId="{1ADA238E-37AA-4743-8B72-9AF1261ABE48}">
      <dgm:prSet/>
      <dgm:spPr/>
      <dgm:t>
        <a:bodyPr/>
        <a:lstStyle/>
        <a:p>
          <a:endParaRPr lang="en-US" sz="3200">
            <a:solidFill>
              <a:schemeClr val="bg1"/>
            </a:solidFill>
          </a:endParaRPr>
        </a:p>
      </dgm:t>
    </dgm:pt>
    <dgm:pt modelId="{E6FD6AF1-D4A5-4881-99C2-2A1DC112E225}" type="sibTrans" cxnId="{1ADA238E-37AA-4743-8B72-9AF1261ABE48}">
      <dgm:prSet/>
      <dgm:spPr/>
      <dgm:t>
        <a:bodyPr/>
        <a:lstStyle/>
        <a:p>
          <a:endParaRPr lang="en-US" sz="3200">
            <a:solidFill>
              <a:schemeClr val="bg1"/>
            </a:solidFill>
          </a:endParaRPr>
        </a:p>
      </dgm:t>
    </dgm:pt>
    <dgm:pt modelId="{D77623A1-EE0A-47F3-A3BC-A3C516277DC2}" type="pres">
      <dgm:prSet presAssocID="{F001BAB0-A789-43C8-BD21-B8D1E465945D}" presName="Name0" presStyleCnt="0">
        <dgm:presLayoutVars>
          <dgm:dir/>
          <dgm:animLvl val="lvl"/>
          <dgm:resizeHandles/>
        </dgm:presLayoutVars>
      </dgm:prSet>
      <dgm:spPr/>
    </dgm:pt>
    <dgm:pt modelId="{30533BA1-CE77-4379-A8F0-743544B43D74}" type="pres">
      <dgm:prSet presAssocID="{4E86D4B1-12C5-46FC-B726-D6A4FB408E15}" presName="linNode" presStyleCnt="0"/>
      <dgm:spPr/>
    </dgm:pt>
    <dgm:pt modelId="{6CD731D3-EEBD-4F43-97AA-F3FB7CC41EFF}" type="pres">
      <dgm:prSet presAssocID="{4E86D4B1-12C5-46FC-B726-D6A4FB408E15}" presName="parentShp" presStyleLbl="node1" presStyleIdx="0" presStyleCnt="3" custScaleX="345228">
        <dgm:presLayoutVars>
          <dgm:bulletEnabled val="1"/>
        </dgm:presLayoutVars>
      </dgm:prSet>
      <dgm:spPr/>
    </dgm:pt>
    <dgm:pt modelId="{963F7113-8601-4577-AB4A-EA510452F7F5}" type="pres">
      <dgm:prSet presAssocID="{4E86D4B1-12C5-46FC-B726-D6A4FB408E15}" presName="childShp" presStyleLbl="bgAccFollowNode1" presStyleIdx="0" presStyleCnt="3">
        <dgm:presLayoutVars>
          <dgm:bulletEnabled val="1"/>
        </dgm:presLayoutVars>
      </dgm:prSet>
      <dgm:spPr/>
    </dgm:pt>
    <dgm:pt modelId="{7677DEC8-52E6-4AAB-8E23-92D4AF85166D}" type="pres">
      <dgm:prSet presAssocID="{16074650-4A78-431B-B4BA-799CB46EA7F8}" presName="spacing" presStyleCnt="0"/>
      <dgm:spPr/>
    </dgm:pt>
    <dgm:pt modelId="{5BE0D38B-8EB0-4CFC-8F9D-773F96AF74DC}" type="pres">
      <dgm:prSet presAssocID="{B690F8F9-F189-4D5D-9111-3D2CFB88487E}" presName="linNode" presStyleCnt="0"/>
      <dgm:spPr/>
    </dgm:pt>
    <dgm:pt modelId="{3AD96D8D-01BE-4294-9469-A2F487C6B6FE}" type="pres">
      <dgm:prSet presAssocID="{B690F8F9-F189-4D5D-9111-3D2CFB88487E}" presName="parentShp" presStyleLbl="node1" presStyleIdx="1" presStyleCnt="3" custScaleX="345228" custLinFactNeighborX="-1392" custLinFactNeighborY="-2248">
        <dgm:presLayoutVars>
          <dgm:bulletEnabled val="1"/>
        </dgm:presLayoutVars>
      </dgm:prSet>
      <dgm:spPr/>
    </dgm:pt>
    <dgm:pt modelId="{62786BFA-CA17-4DAD-98BB-654B1C8EF9EC}" type="pres">
      <dgm:prSet presAssocID="{B690F8F9-F189-4D5D-9111-3D2CFB88487E}" presName="childShp" presStyleLbl="bgAccFollowNode1" presStyleIdx="1" presStyleCnt="3">
        <dgm:presLayoutVars>
          <dgm:bulletEnabled val="1"/>
        </dgm:presLayoutVars>
      </dgm:prSet>
      <dgm:spPr/>
    </dgm:pt>
    <dgm:pt modelId="{6C1A6AC7-CFA8-4C16-A9AE-3C3B69A760CE}" type="pres">
      <dgm:prSet presAssocID="{B6298F27-BBFB-4DDB-BC72-1542BB95D7E2}" presName="spacing" presStyleCnt="0"/>
      <dgm:spPr/>
    </dgm:pt>
    <dgm:pt modelId="{F32C977F-936F-4C86-B64C-C028F2EF8E12}" type="pres">
      <dgm:prSet presAssocID="{49C06F68-231B-4122-A230-F5629F115340}" presName="linNode" presStyleCnt="0"/>
      <dgm:spPr/>
    </dgm:pt>
    <dgm:pt modelId="{992401B5-6A30-435A-8F43-CB14365CD111}" type="pres">
      <dgm:prSet presAssocID="{49C06F68-231B-4122-A230-F5629F115340}" presName="parentShp" presStyleLbl="node1" presStyleIdx="2" presStyleCnt="3" custScaleX="345228" custLinFactX="-100000" custLinFactNeighborX="-141882" custLinFactNeighborY="891">
        <dgm:presLayoutVars>
          <dgm:bulletEnabled val="1"/>
        </dgm:presLayoutVars>
      </dgm:prSet>
      <dgm:spPr/>
    </dgm:pt>
    <dgm:pt modelId="{F12F97A3-9695-4CD7-B196-A9DCC30FB450}" type="pres">
      <dgm:prSet presAssocID="{49C06F68-231B-4122-A230-F5629F115340}" presName="childShp" presStyleLbl="bgAccFollowNode1" presStyleIdx="2" presStyleCnt="3">
        <dgm:presLayoutVars>
          <dgm:bulletEnabled val="1"/>
        </dgm:presLayoutVars>
      </dgm:prSet>
      <dgm:spPr/>
    </dgm:pt>
  </dgm:ptLst>
  <dgm:cxnLst>
    <dgm:cxn modelId="{29CA504E-E254-481D-9A1B-2FC96FBCADC6}" type="presOf" srcId="{49C06F68-231B-4122-A230-F5629F115340}" destId="{992401B5-6A30-435A-8F43-CB14365CD111}" srcOrd="0" destOrd="0" presId="urn:microsoft.com/office/officeart/2005/8/layout/vList6"/>
    <dgm:cxn modelId="{5E77D14F-DCE3-444E-8F86-D207273960CD}" srcId="{F001BAB0-A789-43C8-BD21-B8D1E465945D}" destId="{4E86D4B1-12C5-46FC-B726-D6A4FB408E15}" srcOrd="0" destOrd="0" parTransId="{D58E33BB-C588-46D4-9789-5E3402BE07F7}" sibTransId="{16074650-4A78-431B-B4BA-799CB46EA7F8}"/>
    <dgm:cxn modelId="{1ADA238E-37AA-4743-8B72-9AF1261ABE48}" srcId="{F001BAB0-A789-43C8-BD21-B8D1E465945D}" destId="{49C06F68-231B-4122-A230-F5629F115340}" srcOrd="2" destOrd="0" parTransId="{1E643279-5354-4F3B-99DA-A3267428E808}" sibTransId="{E6FD6AF1-D4A5-4881-99C2-2A1DC112E225}"/>
    <dgm:cxn modelId="{4B40239B-9EB6-4336-B3D8-4DA69014069D}" type="presOf" srcId="{4E86D4B1-12C5-46FC-B726-D6A4FB408E15}" destId="{6CD731D3-EEBD-4F43-97AA-F3FB7CC41EFF}" srcOrd="0" destOrd="0" presId="urn:microsoft.com/office/officeart/2005/8/layout/vList6"/>
    <dgm:cxn modelId="{C3E704B6-159E-41AE-BEA9-B3E205F034E5}" type="presOf" srcId="{F001BAB0-A789-43C8-BD21-B8D1E465945D}" destId="{D77623A1-EE0A-47F3-A3BC-A3C516277DC2}" srcOrd="0" destOrd="0" presId="urn:microsoft.com/office/officeart/2005/8/layout/vList6"/>
    <dgm:cxn modelId="{28E8F0BC-AB92-49AC-B744-F8A6B3DE4E2F}" srcId="{F001BAB0-A789-43C8-BD21-B8D1E465945D}" destId="{B690F8F9-F189-4D5D-9111-3D2CFB88487E}" srcOrd="1" destOrd="0" parTransId="{023EB38F-AEDE-4FB8-8A4C-E52A27DB39DC}" sibTransId="{B6298F27-BBFB-4DDB-BC72-1542BB95D7E2}"/>
    <dgm:cxn modelId="{B903ABC2-21EC-4743-A44B-D891BE98973A}" type="presOf" srcId="{B690F8F9-F189-4D5D-9111-3D2CFB88487E}" destId="{3AD96D8D-01BE-4294-9469-A2F487C6B6FE}" srcOrd="0" destOrd="0" presId="urn:microsoft.com/office/officeart/2005/8/layout/vList6"/>
    <dgm:cxn modelId="{024C531B-7AA6-452A-9F26-B6C2B1CE94F6}" type="presParOf" srcId="{D77623A1-EE0A-47F3-A3BC-A3C516277DC2}" destId="{30533BA1-CE77-4379-A8F0-743544B43D74}" srcOrd="0" destOrd="0" presId="urn:microsoft.com/office/officeart/2005/8/layout/vList6"/>
    <dgm:cxn modelId="{07B26E28-7D2F-4F36-8F07-4E02C22F8AD3}" type="presParOf" srcId="{30533BA1-CE77-4379-A8F0-743544B43D74}" destId="{6CD731D3-EEBD-4F43-97AA-F3FB7CC41EFF}" srcOrd="0" destOrd="0" presId="urn:microsoft.com/office/officeart/2005/8/layout/vList6"/>
    <dgm:cxn modelId="{CDEF7510-9E3D-4488-B6D6-76109A7CE8C0}" type="presParOf" srcId="{30533BA1-CE77-4379-A8F0-743544B43D74}" destId="{963F7113-8601-4577-AB4A-EA510452F7F5}" srcOrd="1" destOrd="0" presId="urn:microsoft.com/office/officeart/2005/8/layout/vList6"/>
    <dgm:cxn modelId="{A2EAC2BD-3690-45B7-A86D-BA061858CB30}" type="presParOf" srcId="{D77623A1-EE0A-47F3-A3BC-A3C516277DC2}" destId="{7677DEC8-52E6-4AAB-8E23-92D4AF85166D}" srcOrd="1" destOrd="0" presId="urn:microsoft.com/office/officeart/2005/8/layout/vList6"/>
    <dgm:cxn modelId="{CAC73814-CC4D-4F69-8390-E0C20C875F8E}" type="presParOf" srcId="{D77623A1-EE0A-47F3-A3BC-A3C516277DC2}" destId="{5BE0D38B-8EB0-4CFC-8F9D-773F96AF74DC}" srcOrd="2" destOrd="0" presId="urn:microsoft.com/office/officeart/2005/8/layout/vList6"/>
    <dgm:cxn modelId="{D3EE189C-204B-4790-8D5E-24EF280E5B27}" type="presParOf" srcId="{5BE0D38B-8EB0-4CFC-8F9D-773F96AF74DC}" destId="{3AD96D8D-01BE-4294-9469-A2F487C6B6FE}" srcOrd="0" destOrd="0" presId="urn:microsoft.com/office/officeart/2005/8/layout/vList6"/>
    <dgm:cxn modelId="{F2C0885C-70B3-4CBE-A338-359B483325A5}" type="presParOf" srcId="{5BE0D38B-8EB0-4CFC-8F9D-773F96AF74DC}" destId="{62786BFA-CA17-4DAD-98BB-654B1C8EF9EC}" srcOrd="1" destOrd="0" presId="urn:microsoft.com/office/officeart/2005/8/layout/vList6"/>
    <dgm:cxn modelId="{8EDFC34B-E55D-4F7B-9C2B-EBFF9021FE1C}" type="presParOf" srcId="{D77623A1-EE0A-47F3-A3BC-A3C516277DC2}" destId="{6C1A6AC7-CFA8-4C16-A9AE-3C3B69A760CE}" srcOrd="3" destOrd="0" presId="urn:microsoft.com/office/officeart/2005/8/layout/vList6"/>
    <dgm:cxn modelId="{5CE3CA51-2AD2-46A4-B56B-B40957355167}" type="presParOf" srcId="{D77623A1-EE0A-47F3-A3BC-A3C516277DC2}" destId="{F32C977F-936F-4C86-B64C-C028F2EF8E12}" srcOrd="4" destOrd="0" presId="urn:microsoft.com/office/officeart/2005/8/layout/vList6"/>
    <dgm:cxn modelId="{FE18BA7B-22CA-448F-B43E-A2E6BE331D90}" type="presParOf" srcId="{F32C977F-936F-4C86-B64C-C028F2EF8E12}" destId="{992401B5-6A30-435A-8F43-CB14365CD111}" srcOrd="0" destOrd="0" presId="urn:microsoft.com/office/officeart/2005/8/layout/vList6"/>
    <dgm:cxn modelId="{D45BC683-5F25-473C-B343-58FE82F378C1}" type="presParOf" srcId="{F32C977F-936F-4C86-B64C-C028F2EF8E12}" destId="{F12F97A3-9695-4CD7-B196-A9DCC30FB45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529336BF-B74A-44C0-AA00-E437A6A24895}"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6BE7E292-5EA5-404A-BF45-3CE9EC3FBCE7}">
      <dgm:prSet phldrT="[Text]" custT="1"/>
      <dgm:spPr/>
      <dgm:t>
        <a:bodyPr/>
        <a:lstStyle/>
        <a:p>
          <a:r>
            <a:rPr lang="en-US" sz="3200" dirty="0">
              <a:solidFill>
                <a:schemeClr val="bg1"/>
              </a:solidFill>
              <a:effectLst/>
              <a:latin typeface="+mn-lt"/>
              <a:ea typeface="+mn-ea"/>
              <a:cs typeface="+mn-cs"/>
            </a:rPr>
            <a:t>Upper management</a:t>
          </a:r>
          <a:endParaRPr lang="en-US" sz="3200" dirty="0">
            <a:solidFill>
              <a:schemeClr val="bg1"/>
            </a:solidFill>
          </a:endParaRPr>
        </a:p>
      </dgm:t>
    </dgm:pt>
    <dgm:pt modelId="{C8C8E979-DA3E-4864-8EFF-39FB8E664D95}" type="parTrans" cxnId="{C54648C7-4110-42DB-A6BC-2B577CF71BFB}">
      <dgm:prSet/>
      <dgm:spPr/>
      <dgm:t>
        <a:bodyPr/>
        <a:lstStyle/>
        <a:p>
          <a:endParaRPr lang="en-US" sz="3200">
            <a:solidFill>
              <a:schemeClr val="bg1"/>
            </a:solidFill>
          </a:endParaRPr>
        </a:p>
      </dgm:t>
    </dgm:pt>
    <dgm:pt modelId="{DDF40828-850D-4005-A7EF-7289CCBC9437}" type="sibTrans" cxnId="{C54648C7-4110-42DB-A6BC-2B577CF71BFB}">
      <dgm:prSet/>
      <dgm:spPr/>
      <dgm:t>
        <a:bodyPr/>
        <a:lstStyle/>
        <a:p>
          <a:endParaRPr lang="en-US" sz="3200">
            <a:solidFill>
              <a:schemeClr val="bg1"/>
            </a:solidFill>
          </a:endParaRPr>
        </a:p>
      </dgm:t>
    </dgm:pt>
    <dgm:pt modelId="{8B14817E-719E-4B19-B6F3-D9882583692C}">
      <dgm:prSet phldrT="[Text]" custT="1"/>
      <dgm:spPr/>
      <dgm:t>
        <a:bodyPr/>
        <a:lstStyle/>
        <a:p>
          <a:r>
            <a:rPr lang="en-US" sz="3200" dirty="0">
              <a:solidFill>
                <a:schemeClr val="bg1"/>
              </a:solidFill>
              <a:effectLst/>
              <a:latin typeface="+mn-lt"/>
              <a:ea typeface="+mn-ea"/>
              <a:cs typeface="+mn-cs"/>
            </a:rPr>
            <a:t>Performance strategies </a:t>
          </a:r>
          <a:endParaRPr lang="en-US" sz="3200" dirty="0">
            <a:solidFill>
              <a:schemeClr val="bg1"/>
            </a:solidFill>
          </a:endParaRPr>
        </a:p>
      </dgm:t>
    </dgm:pt>
    <dgm:pt modelId="{0AA984A9-3D63-4848-B4E3-F1F6511D3F6E}" type="parTrans" cxnId="{016FDEC9-F73A-4E2B-A479-90F4C3C2C2F2}">
      <dgm:prSet/>
      <dgm:spPr/>
      <dgm:t>
        <a:bodyPr/>
        <a:lstStyle/>
        <a:p>
          <a:endParaRPr lang="en-US" sz="3200">
            <a:solidFill>
              <a:schemeClr val="bg1"/>
            </a:solidFill>
          </a:endParaRPr>
        </a:p>
      </dgm:t>
    </dgm:pt>
    <dgm:pt modelId="{E7D0B015-0AFF-448B-8DBE-CEB4D735158B}" type="sibTrans" cxnId="{016FDEC9-F73A-4E2B-A479-90F4C3C2C2F2}">
      <dgm:prSet/>
      <dgm:spPr/>
      <dgm:t>
        <a:bodyPr/>
        <a:lstStyle/>
        <a:p>
          <a:endParaRPr lang="en-US" sz="3200">
            <a:solidFill>
              <a:schemeClr val="bg1"/>
            </a:solidFill>
          </a:endParaRPr>
        </a:p>
      </dgm:t>
    </dgm:pt>
    <dgm:pt modelId="{39963EDB-9EC1-41EE-AD6A-05B062B6828F}">
      <dgm:prSet phldrT="[Text]" custT="1"/>
      <dgm:spPr/>
      <dgm:t>
        <a:bodyPr/>
        <a:lstStyle/>
        <a:p>
          <a:r>
            <a:rPr lang="en-US" sz="3200" dirty="0">
              <a:solidFill>
                <a:schemeClr val="bg1"/>
              </a:solidFill>
              <a:effectLst/>
              <a:latin typeface="+mn-lt"/>
              <a:ea typeface="+mn-ea"/>
              <a:cs typeface="+mn-cs"/>
            </a:rPr>
            <a:t>Methods of employee management</a:t>
          </a:r>
        </a:p>
      </dgm:t>
    </dgm:pt>
    <dgm:pt modelId="{B891641C-81C1-4911-8093-A529F13FAB93}" type="parTrans" cxnId="{70DA2F2E-09C3-4010-A7E6-9F38E9877980}">
      <dgm:prSet/>
      <dgm:spPr/>
      <dgm:t>
        <a:bodyPr/>
        <a:lstStyle/>
        <a:p>
          <a:endParaRPr lang="en-US" sz="3200">
            <a:solidFill>
              <a:schemeClr val="bg1"/>
            </a:solidFill>
          </a:endParaRPr>
        </a:p>
      </dgm:t>
    </dgm:pt>
    <dgm:pt modelId="{AD4A1D0E-3B1C-4633-B7D4-7BD629BD6A2C}" type="sibTrans" cxnId="{70DA2F2E-09C3-4010-A7E6-9F38E9877980}">
      <dgm:prSet/>
      <dgm:spPr/>
      <dgm:t>
        <a:bodyPr/>
        <a:lstStyle/>
        <a:p>
          <a:endParaRPr lang="en-US" sz="3200">
            <a:solidFill>
              <a:schemeClr val="bg1"/>
            </a:solidFill>
          </a:endParaRPr>
        </a:p>
      </dgm:t>
    </dgm:pt>
    <dgm:pt modelId="{8055EDD1-BF91-4B1D-A20F-3A0FF106BC04}" type="pres">
      <dgm:prSet presAssocID="{529336BF-B74A-44C0-AA00-E437A6A24895}" presName="linear" presStyleCnt="0">
        <dgm:presLayoutVars>
          <dgm:dir/>
          <dgm:animLvl val="lvl"/>
          <dgm:resizeHandles val="exact"/>
        </dgm:presLayoutVars>
      </dgm:prSet>
      <dgm:spPr/>
    </dgm:pt>
    <dgm:pt modelId="{F2A64073-4DFF-49CC-AA6E-ABBAABA44B5A}" type="pres">
      <dgm:prSet presAssocID="{6BE7E292-5EA5-404A-BF45-3CE9EC3FBCE7}" presName="parentLin" presStyleCnt="0"/>
      <dgm:spPr/>
    </dgm:pt>
    <dgm:pt modelId="{F4EF566A-6B25-483F-9DE3-C4F6A6175BB8}" type="pres">
      <dgm:prSet presAssocID="{6BE7E292-5EA5-404A-BF45-3CE9EC3FBCE7}" presName="parentLeftMargin" presStyleLbl="node1" presStyleIdx="0" presStyleCnt="3"/>
      <dgm:spPr/>
    </dgm:pt>
    <dgm:pt modelId="{8B8C4E6F-A1AA-41AD-9408-C020361EB232}" type="pres">
      <dgm:prSet presAssocID="{6BE7E292-5EA5-404A-BF45-3CE9EC3FBCE7}" presName="parentText" presStyleLbl="node1" presStyleIdx="0" presStyleCnt="3">
        <dgm:presLayoutVars>
          <dgm:chMax val="0"/>
          <dgm:bulletEnabled val="1"/>
        </dgm:presLayoutVars>
      </dgm:prSet>
      <dgm:spPr/>
    </dgm:pt>
    <dgm:pt modelId="{0E5BC645-DCF4-4015-B63B-CB26E451D1CB}" type="pres">
      <dgm:prSet presAssocID="{6BE7E292-5EA5-404A-BF45-3CE9EC3FBCE7}" presName="negativeSpace" presStyleCnt="0"/>
      <dgm:spPr/>
    </dgm:pt>
    <dgm:pt modelId="{21221771-18A8-46E6-B561-89A601D4A7EB}" type="pres">
      <dgm:prSet presAssocID="{6BE7E292-5EA5-404A-BF45-3CE9EC3FBCE7}" presName="childText" presStyleLbl="conFgAcc1" presStyleIdx="0" presStyleCnt="3">
        <dgm:presLayoutVars>
          <dgm:bulletEnabled val="1"/>
        </dgm:presLayoutVars>
      </dgm:prSet>
      <dgm:spPr/>
    </dgm:pt>
    <dgm:pt modelId="{65AA82E6-E6AE-465B-8499-3CD589B5727A}" type="pres">
      <dgm:prSet presAssocID="{DDF40828-850D-4005-A7EF-7289CCBC9437}" presName="spaceBetweenRectangles" presStyleCnt="0"/>
      <dgm:spPr/>
    </dgm:pt>
    <dgm:pt modelId="{3A84AAC1-4CBB-4DEE-A938-DEDB91604871}" type="pres">
      <dgm:prSet presAssocID="{8B14817E-719E-4B19-B6F3-D9882583692C}" presName="parentLin" presStyleCnt="0"/>
      <dgm:spPr/>
    </dgm:pt>
    <dgm:pt modelId="{FDEAAE0A-3C91-4BC1-ABF3-F20378C19914}" type="pres">
      <dgm:prSet presAssocID="{8B14817E-719E-4B19-B6F3-D9882583692C}" presName="parentLeftMargin" presStyleLbl="node1" presStyleIdx="0" presStyleCnt="3"/>
      <dgm:spPr/>
    </dgm:pt>
    <dgm:pt modelId="{26694A20-CDE4-4F62-BBA4-46B691595EA4}" type="pres">
      <dgm:prSet presAssocID="{8B14817E-719E-4B19-B6F3-D9882583692C}" presName="parentText" presStyleLbl="node1" presStyleIdx="1" presStyleCnt="3">
        <dgm:presLayoutVars>
          <dgm:chMax val="0"/>
          <dgm:bulletEnabled val="1"/>
        </dgm:presLayoutVars>
      </dgm:prSet>
      <dgm:spPr/>
    </dgm:pt>
    <dgm:pt modelId="{33452D2B-3F17-4630-9658-4FE502EF8652}" type="pres">
      <dgm:prSet presAssocID="{8B14817E-719E-4B19-B6F3-D9882583692C}" presName="negativeSpace" presStyleCnt="0"/>
      <dgm:spPr/>
    </dgm:pt>
    <dgm:pt modelId="{CF94F22C-FBF0-44AD-9904-44A1A472B633}" type="pres">
      <dgm:prSet presAssocID="{8B14817E-719E-4B19-B6F3-D9882583692C}" presName="childText" presStyleLbl="conFgAcc1" presStyleIdx="1" presStyleCnt="3">
        <dgm:presLayoutVars>
          <dgm:bulletEnabled val="1"/>
        </dgm:presLayoutVars>
      </dgm:prSet>
      <dgm:spPr/>
    </dgm:pt>
    <dgm:pt modelId="{F89486D3-17EF-417D-AB8F-2FF41352CA10}" type="pres">
      <dgm:prSet presAssocID="{E7D0B015-0AFF-448B-8DBE-CEB4D735158B}" presName="spaceBetweenRectangles" presStyleCnt="0"/>
      <dgm:spPr/>
    </dgm:pt>
    <dgm:pt modelId="{0501542C-EB64-4929-A5F0-5AC6F6673AA5}" type="pres">
      <dgm:prSet presAssocID="{39963EDB-9EC1-41EE-AD6A-05B062B6828F}" presName="parentLin" presStyleCnt="0"/>
      <dgm:spPr/>
    </dgm:pt>
    <dgm:pt modelId="{2C531E95-392A-4C50-AB38-3D08E8A6F33D}" type="pres">
      <dgm:prSet presAssocID="{39963EDB-9EC1-41EE-AD6A-05B062B6828F}" presName="parentLeftMargin" presStyleLbl="node1" presStyleIdx="1" presStyleCnt="3"/>
      <dgm:spPr/>
    </dgm:pt>
    <dgm:pt modelId="{4E3F511A-116D-495F-B0ED-7DAFFE81872D}" type="pres">
      <dgm:prSet presAssocID="{39963EDB-9EC1-41EE-AD6A-05B062B6828F}" presName="parentText" presStyleLbl="node1" presStyleIdx="2" presStyleCnt="3">
        <dgm:presLayoutVars>
          <dgm:chMax val="0"/>
          <dgm:bulletEnabled val="1"/>
        </dgm:presLayoutVars>
      </dgm:prSet>
      <dgm:spPr/>
    </dgm:pt>
    <dgm:pt modelId="{49A4419E-306E-4C8A-8C08-BFB4F723D7F1}" type="pres">
      <dgm:prSet presAssocID="{39963EDB-9EC1-41EE-AD6A-05B062B6828F}" presName="negativeSpace" presStyleCnt="0"/>
      <dgm:spPr/>
    </dgm:pt>
    <dgm:pt modelId="{8FC2A1ED-E3C9-463D-BCC5-452878C3CFB8}" type="pres">
      <dgm:prSet presAssocID="{39963EDB-9EC1-41EE-AD6A-05B062B6828F}" presName="childText" presStyleLbl="conFgAcc1" presStyleIdx="2" presStyleCnt="3">
        <dgm:presLayoutVars>
          <dgm:bulletEnabled val="1"/>
        </dgm:presLayoutVars>
      </dgm:prSet>
      <dgm:spPr/>
    </dgm:pt>
  </dgm:ptLst>
  <dgm:cxnLst>
    <dgm:cxn modelId="{CC664527-68E0-44E9-AB2D-3CA481829E5F}" type="presOf" srcId="{39963EDB-9EC1-41EE-AD6A-05B062B6828F}" destId="{2C531E95-392A-4C50-AB38-3D08E8A6F33D}" srcOrd="0" destOrd="0" presId="urn:microsoft.com/office/officeart/2005/8/layout/list1"/>
    <dgm:cxn modelId="{5D4D7D29-8624-45E7-B120-5F1679E712FE}" type="presOf" srcId="{6BE7E292-5EA5-404A-BF45-3CE9EC3FBCE7}" destId="{8B8C4E6F-A1AA-41AD-9408-C020361EB232}" srcOrd="1" destOrd="0" presId="urn:microsoft.com/office/officeart/2005/8/layout/list1"/>
    <dgm:cxn modelId="{70DA2F2E-09C3-4010-A7E6-9F38E9877980}" srcId="{529336BF-B74A-44C0-AA00-E437A6A24895}" destId="{39963EDB-9EC1-41EE-AD6A-05B062B6828F}" srcOrd="2" destOrd="0" parTransId="{B891641C-81C1-4911-8093-A529F13FAB93}" sibTransId="{AD4A1D0E-3B1C-4633-B7D4-7BD629BD6A2C}"/>
    <dgm:cxn modelId="{BD46885C-2698-4E50-BE9D-FCC3DBB67B9A}" type="presOf" srcId="{8B14817E-719E-4B19-B6F3-D9882583692C}" destId="{26694A20-CDE4-4F62-BBA4-46B691595EA4}" srcOrd="1" destOrd="0" presId="urn:microsoft.com/office/officeart/2005/8/layout/list1"/>
    <dgm:cxn modelId="{B2358A68-5677-423B-8D9F-2E944C34F780}" type="presOf" srcId="{39963EDB-9EC1-41EE-AD6A-05B062B6828F}" destId="{4E3F511A-116D-495F-B0ED-7DAFFE81872D}" srcOrd="1" destOrd="0" presId="urn:microsoft.com/office/officeart/2005/8/layout/list1"/>
    <dgm:cxn modelId="{77ECC053-2079-4BED-BC43-2B19BC234787}" type="presOf" srcId="{8B14817E-719E-4B19-B6F3-D9882583692C}" destId="{FDEAAE0A-3C91-4BC1-ABF3-F20378C19914}" srcOrd="0" destOrd="0" presId="urn:microsoft.com/office/officeart/2005/8/layout/list1"/>
    <dgm:cxn modelId="{C54648C7-4110-42DB-A6BC-2B577CF71BFB}" srcId="{529336BF-B74A-44C0-AA00-E437A6A24895}" destId="{6BE7E292-5EA5-404A-BF45-3CE9EC3FBCE7}" srcOrd="0" destOrd="0" parTransId="{C8C8E979-DA3E-4864-8EFF-39FB8E664D95}" sibTransId="{DDF40828-850D-4005-A7EF-7289CCBC9437}"/>
    <dgm:cxn modelId="{016FDEC9-F73A-4E2B-A479-90F4C3C2C2F2}" srcId="{529336BF-B74A-44C0-AA00-E437A6A24895}" destId="{8B14817E-719E-4B19-B6F3-D9882583692C}" srcOrd="1" destOrd="0" parTransId="{0AA984A9-3D63-4848-B4E3-F1F6511D3F6E}" sibTransId="{E7D0B015-0AFF-448B-8DBE-CEB4D735158B}"/>
    <dgm:cxn modelId="{3252D0E6-329D-4A04-AAA2-C79B4DE6DD4D}" type="presOf" srcId="{529336BF-B74A-44C0-AA00-E437A6A24895}" destId="{8055EDD1-BF91-4B1D-A20F-3A0FF106BC04}" srcOrd="0" destOrd="0" presId="urn:microsoft.com/office/officeart/2005/8/layout/list1"/>
    <dgm:cxn modelId="{5BC39DEC-14D5-4991-A3A3-6BA02B1A7835}" type="presOf" srcId="{6BE7E292-5EA5-404A-BF45-3CE9EC3FBCE7}" destId="{F4EF566A-6B25-483F-9DE3-C4F6A6175BB8}" srcOrd="0" destOrd="0" presId="urn:microsoft.com/office/officeart/2005/8/layout/list1"/>
    <dgm:cxn modelId="{84297C71-D3B4-4A40-813B-E31F03EC4410}" type="presParOf" srcId="{8055EDD1-BF91-4B1D-A20F-3A0FF106BC04}" destId="{F2A64073-4DFF-49CC-AA6E-ABBAABA44B5A}" srcOrd="0" destOrd="0" presId="urn:microsoft.com/office/officeart/2005/8/layout/list1"/>
    <dgm:cxn modelId="{C6BAFF00-C3EC-4A5D-A60D-56AF52D297E8}" type="presParOf" srcId="{F2A64073-4DFF-49CC-AA6E-ABBAABA44B5A}" destId="{F4EF566A-6B25-483F-9DE3-C4F6A6175BB8}" srcOrd="0" destOrd="0" presId="urn:microsoft.com/office/officeart/2005/8/layout/list1"/>
    <dgm:cxn modelId="{12168462-5409-4D7F-AAFF-A5C9B0C79074}" type="presParOf" srcId="{F2A64073-4DFF-49CC-AA6E-ABBAABA44B5A}" destId="{8B8C4E6F-A1AA-41AD-9408-C020361EB232}" srcOrd="1" destOrd="0" presId="urn:microsoft.com/office/officeart/2005/8/layout/list1"/>
    <dgm:cxn modelId="{B07BCC8B-1C8C-423E-8025-D4146F24368F}" type="presParOf" srcId="{8055EDD1-BF91-4B1D-A20F-3A0FF106BC04}" destId="{0E5BC645-DCF4-4015-B63B-CB26E451D1CB}" srcOrd="1" destOrd="0" presId="urn:microsoft.com/office/officeart/2005/8/layout/list1"/>
    <dgm:cxn modelId="{0ACC06BD-884E-450F-9322-07496E175750}" type="presParOf" srcId="{8055EDD1-BF91-4B1D-A20F-3A0FF106BC04}" destId="{21221771-18A8-46E6-B561-89A601D4A7EB}" srcOrd="2" destOrd="0" presId="urn:microsoft.com/office/officeart/2005/8/layout/list1"/>
    <dgm:cxn modelId="{7DFA88F3-0677-4E1E-A7A9-C15A00C29AE5}" type="presParOf" srcId="{8055EDD1-BF91-4B1D-A20F-3A0FF106BC04}" destId="{65AA82E6-E6AE-465B-8499-3CD589B5727A}" srcOrd="3" destOrd="0" presId="urn:microsoft.com/office/officeart/2005/8/layout/list1"/>
    <dgm:cxn modelId="{0D3679B2-FC47-4621-B2BE-DC21BEE9773B}" type="presParOf" srcId="{8055EDD1-BF91-4B1D-A20F-3A0FF106BC04}" destId="{3A84AAC1-4CBB-4DEE-A938-DEDB91604871}" srcOrd="4" destOrd="0" presId="urn:microsoft.com/office/officeart/2005/8/layout/list1"/>
    <dgm:cxn modelId="{1781FC04-A492-47DB-9EFA-183F34A8F7DA}" type="presParOf" srcId="{3A84AAC1-4CBB-4DEE-A938-DEDB91604871}" destId="{FDEAAE0A-3C91-4BC1-ABF3-F20378C19914}" srcOrd="0" destOrd="0" presId="urn:microsoft.com/office/officeart/2005/8/layout/list1"/>
    <dgm:cxn modelId="{C0DAE9D0-E294-43A2-BC4A-8C8B1DD293AF}" type="presParOf" srcId="{3A84AAC1-4CBB-4DEE-A938-DEDB91604871}" destId="{26694A20-CDE4-4F62-BBA4-46B691595EA4}" srcOrd="1" destOrd="0" presId="urn:microsoft.com/office/officeart/2005/8/layout/list1"/>
    <dgm:cxn modelId="{A1487BB8-3EA7-4ACC-BC6B-E1EC94FF4E90}" type="presParOf" srcId="{8055EDD1-BF91-4B1D-A20F-3A0FF106BC04}" destId="{33452D2B-3F17-4630-9658-4FE502EF8652}" srcOrd="5" destOrd="0" presId="urn:microsoft.com/office/officeart/2005/8/layout/list1"/>
    <dgm:cxn modelId="{46F71E87-8822-4CBE-BC97-80AECAC0B3FE}" type="presParOf" srcId="{8055EDD1-BF91-4B1D-A20F-3A0FF106BC04}" destId="{CF94F22C-FBF0-44AD-9904-44A1A472B633}" srcOrd="6" destOrd="0" presId="urn:microsoft.com/office/officeart/2005/8/layout/list1"/>
    <dgm:cxn modelId="{72E58087-DB70-4186-97D0-B93E5517E0BD}" type="presParOf" srcId="{8055EDD1-BF91-4B1D-A20F-3A0FF106BC04}" destId="{F89486D3-17EF-417D-AB8F-2FF41352CA10}" srcOrd="7" destOrd="0" presId="urn:microsoft.com/office/officeart/2005/8/layout/list1"/>
    <dgm:cxn modelId="{175B1A9C-83EF-451C-AA30-74BFCC5EC795}" type="presParOf" srcId="{8055EDD1-BF91-4B1D-A20F-3A0FF106BC04}" destId="{0501542C-EB64-4929-A5F0-5AC6F6673AA5}" srcOrd="8" destOrd="0" presId="urn:microsoft.com/office/officeart/2005/8/layout/list1"/>
    <dgm:cxn modelId="{808E3F1F-25F2-4845-8CD1-D9741816C3E0}" type="presParOf" srcId="{0501542C-EB64-4929-A5F0-5AC6F6673AA5}" destId="{2C531E95-392A-4C50-AB38-3D08E8A6F33D}" srcOrd="0" destOrd="0" presId="urn:microsoft.com/office/officeart/2005/8/layout/list1"/>
    <dgm:cxn modelId="{FC472182-6F83-4122-83E1-3EF29BD64279}" type="presParOf" srcId="{0501542C-EB64-4929-A5F0-5AC6F6673AA5}" destId="{4E3F511A-116D-495F-B0ED-7DAFFE81872D}" srcOrd="1" destOrd="0" presId="urn:microsoft.com/office/officeart/2005/8/layout/list1"/>
    <dgm:cxn modelId="{18D19DC2-8833-4CF1-A98B-1F271E506432}" type="presParOf" srcId="{8055EDD1-BF91-4B1D-A20F-3A0FF106BC04}" destId="{49A4419E-306E-4C8A-8C08-BFB4F723D7F1}" srcOrd="9" destOrd="0" presId="urn:microsoft.com/office/officeart/2005/8/layout/list1"/>
    <dgm:cxn modelId="{13CA389B-6921-4F13-BFE4-A1825EF64CA6}" type="presParOf" srcId="{8055EDD1-BF91-4B1D-A20F-3A0FF106BC04}" destId="{8FC2A1ED-E3C9-463D-BCC5-452878C3CFB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354AFA17-BFAE-436C-9203-E59117485D04}">
      <dgm:prSet phldrT="[Text]" custT="1"/>
      <dgm:spPr/>
      <dgm:t>
        <a:bodyPr/>
        <a:lstStyle/>
        <a:p>
          <a:r>
            <a:rPr lang="en-US" sz="2400" dirty="0">
              <a:solidFill>
                <a:schemeClr val="bg1"/>
              </a:solidFill>
              <a:effectLst/>
              <a:latin typeface="+mn-lt"/>
              <a:ea typeface="+mn-ea"/>
              <a:cs typeface="+mn-cs"/>
            </a:rPr>
            <a:t>Mitch is meeting with Mary regarding recent changes in leadership and management</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pPr algn="l"/>
          <a:r>
            <a:rPr lang="en-US" sz="2400" dirty="0">
              <a:solidFill>
                <a:schemeClr val="bg1"/>
              </a:solidFill>
              <a:effectLst/>
              <a:latin typeface="+mn-lt"/>
              <a:ea typeface="+mn-ea"/>
              <a:cs typeface="+mn-cs"/>
            </a:rPr>
            <a:t>He discussed how many members of management need additional training.</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pPr algn="l"/>
          <a:r>
            <a:rPr lang="en-US" sz="2400" dirty="0">
              <a:solidFill>
                <a:schemeClr val="bg1"/>
              </a:solidFill>
              <a:effectLst/>
              <a:latin typeface="+mn-lt"/>
              <a:ea typeface="+mn-ea"/>
              <a:cs typeface="+mn-cs"/>
            </a:rPr>
            <a:t>Mary suggested leadership and performance life coach. Mitch suggested business or executive life coach.</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pPr algn="l"/>
          <a:r>
            <a:rPr lang="en-US" sz="2400" dirty="0">
              <a:solidFill>
                <a:schemeClr val="bg1"/>
              </a:solidFill>
              <a:effectLst/>
              <a:latin typeface="+mn-lt"/>
              <a:ea typeface="+mn-ea"/>
              <a:cs typeface="+mn-cs"/>
            </a:rPr>
            <a:t>Mary said the leadership life coach would focus on the management members only.</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3">
            <a:hueOff val="0"/>
            <a:satOff val="0"/>
            <a:lumOff val="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3">
            <a:hueOff val="5625132"/>
            <a:satOff val="-8440"/>
            <a:lumOff val="-1373"/>
          </a:schemeClr>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3">
            <a:hueOff val="11250264"/>
            <a:satOff val="-16880"/>
            <a:lumOff val="-2745"/>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6EEC2008-0A7A-4DE4-90E3-B444D6E4A0E4}" type="presOf" srcId="{181325FE-B485-4460-A2E5-76DC90EC1434}" destId="{A8C81E62-673C-47B8-BE83-FBDEF4F87162}" srcOrd="0" destOrd="0" presId="urn:microsoft.com/office/officeart/2008/layout/PictureAccentList"/>
    <dgm:cxn modelId="{0BDFBB0A-5644-4EDF-B554-D39C07B65F85}" srcId="{354AFA17-BFAE-436C-9203-E59117485D04}" destId="{3FAF1F68-0AE9-4A2A-9CFE-583B9359D0CA}" srcOrd="1" destOrd="0" parTransId="{80110E1E-6B5B-47FC-9C34-337B2B16B290}" sibTransId="{99BFE2E6-E4E1-4EF8-9FE6-5783CBC8162B}"/>
    <dgm:cxn modelId="{F062A019-F959-4C85-84E6-32570E247BD4}" type="presOf" srcId="{354AFA17-BFAE-436C-9203-E59117485D04}" destId="{459D425F-8305-45F1-B5C0-3395FDE6B1C6}" srcOrd="0" destOrd="0" presId="urn:microsoft.com/office/officeart/2008/layout/PictureAccentList"/>
    <dgm:cxn modelId="{95E3114F-F425-47BF-AEB9-4F56B8A5A3A3}" type="presOf" srcId="{BC0324F0-DACA-4C29-A6D2-82694E2FD70F}" destId="{BBED3512-8F77-4C85-8195-77FB7F2D2A65}"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87BBADA4-1B9C-4257-92F4-BEB8BDC15FBE}" srcId="{354AFA17-BFAE-436C-9203-E59117485D04}" destId="{BC0324F0-DACA-4C29-A6D2-82694E2FD70F}" srcOrd="0" destOrd="0" parTransId="{8446DF00-A8F7-42E1-BDC3-56493AC2210B}" sibTransId="{DFFEF0E9-7AEB-43E1-9863-054489985A2A}"/>
    <dgm:cxn modelId="{48ECC9BB-D13C-4898-98EE-CDCB12DA3E92}" type="presOf" srcId="{3FAF1F68-0AE9-4A2A-9CFE-583B9359D0CA}" destId="{54796DA8-267B-4C6E-B615-157312E52E6F}" srcOrd="0" destOrd="0" presId="urn:microsoft.com/office/officeart/2008/layout/PictureAccentList"/>
    <dgm:cxn modelId="{BB618DE3-9C50-4DAB-8E34-087DF63F8D11}" type="presOf" srcId="{CFF21C87-3E94-49B9-A2DB-69D4BD3747EC}" destId="{D2982C0A-1F65-4923-99BC-CFA63435FD48}"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58BD2E68-EC45-47DC-A019-8DE0A72E06A8}" type="presParOf" srcId="{A8C81E62-673C-47B8-BE83-FBDEF4F87162}" destId="{AE2C6FF1-1FA7-4023-95AD-5DF16039A1D8}" srcOrd="0" destOrd="0" presId="urn:microsoft.com/office/officeart/2008/layout/PictureAccentList"/>
    <dgm:cxn modelId="{4919D0B3-DFAB-4162-8E2E-D29D76C16731}" type="presParOf" srcId="{AE2C6FF1-1FA7-4023-95AD-5DF16039A1D8}" destId="{10859436-170F-421A-AB99-366FCF9C09FB}" srcOrd="0" destOrd="0" presId="urn:microsoft.com/office/officeart/2008/layout/PictureAccentList"/>
    <dgm:cxn modelId="{C3685D93-FEEB-438A-91F9-D14AFF8D168F}" type="presParOf" srcId="{10859436-170F-421A-AB99-366FCF9C09FB}" destId="{459D425F-8305-45F1-B5C0-3395FDE6B1C6}" srcOrd="0" destOrd="0" presId="urn:microsoft.com/office/officeart/2008/layout/PictureAccentList"/>
    <dgm:cxn modelId="{DEDCB1A6-797E-456E-AE26-255F5663CB27}" type="presParOf" srcId="{AE2C6FF1-1FA7-4023-95AD-5DF16039A1D8}" destId="{E05E1099-2072-4F20-90B1-EFE24F8E50F3}" srcOrd="1" destOrd="0" presId="urn:microsoft.com/office/officeart/2008/layout/PictureAccentList"/>
    <dgm:cxn modelId="{33FF269A-FCD9-4145-A2E9-31A77F389583}" type="presParOf" srcId="{E05E1099-2072-4F20-90B1-EFE24F8E50F3}" destId="{6C8544D0-54C9-4D6C-B8C3-71DF56E4417E}" srcOrd="0" destOrd="0" presId="urn:microsoft.com/office/officeart/2008/layout/PictureAccentList"/>
    <dgm:cxn modelId="{5383D971-E69D-4C4B-AA81-3A0E278EEF46}" type="presParOf" srcId="{6C8544D0-54C9-4D6C-B8C3-71DF56E4417E}" destId="{F766F400-10AA-4985-9780-61220982860E}" srcOrd="0" destOrd="0" presId="urn:microsoft.com/office/officeart/2008/layout/PictureAccentList"/>
    <dgm:cxn modelId="{326B240F-37B1-4C2A-B104-084585A6C47E}" type="presParOf" srcId="{6C8544D0-54C9-4D6C-B8C3-71DF56E4417E}" destId="{BBED3512-8F77-4C85-8195-77FB7F2D2A65}" srcOrd="1" destOrd="0" presId="urn:microsoft.com/office/officeart/2008/layout/PictureAccentList"/>
    <dgm:cxn modelId="{AB0FB531-AB3A-464A-9A18-45A3C70CF4BD}" type="presParOf" srcId="{E05E1099-2072-4F20-90B1-EFE24F8E50F3}" destId="{144AF5E4-30FE-4EEB-AF3A-92BA565F6505}" srcOrd="1" destOrd="0" presId="urn:microsoft.com/office/officeart/2008/layout/PictureAccentList"/>
    <dgm:cxn modelId="{9CC1E3ED-3728-4DCD-84B5-3F9746925DD4}" type="presParOf" srcId="{144AF5E4-30FE-4EEB-AF3A-92BA565F6505}" destId="{45BBF6D2-BC6A-4AF9-AA7C-350AB2C7495D}" srcOrd="0" destOrd="0" presId="urn:microsoft.com/office/officeart/2008/layout/PictureAccentList"/>
    <dgm:cxn modelId="{E16F2F84-E485-416C-9222-7ED817F6E200}" type="presParOf" srcId="{144AF5E4-30FE-4EEB-AF3A-92BA565F6505}" destId="{54796DA8-267B-4C6E-B615-157312E52E6F}" srcOrd="1" destOrd="0" presId="urn:microsoft.com/office/officeart/2008/layout/PictureAccentList"/>
    <dgm:cxn modelId="{3E1C00DE-C3BD-4B4D-81F9-EF6CA43B5556}" type="presParOf" srcId="{E05E1099-2072-4F20-90B1-EFE24F8E50F3}" destId="{699420FE-F41F-4C32-99FE-233B4B7919B9}" srcOrd="2" destOrd="0" presId="urn:microsoft.com/office/officeart/2008/layout/PictureAccentList"/>
    <dgm:cxn modelId="{E50F369D-0FA6-4506-B58F-D690E2C2CF53}" type="presParOf" srcId="{699420FE-F41F-4C32-99FE-233B4B7919B9}" destId="{E4B51F5A-5038-402B-9F58-0C2D81EF8CF8}" srcOrd="0" destOrd="0" presId="urn:microsoft.com/office/officeart/2008/layout/PictureAccentList"/>
    <dgm:cxn modelId="{5EC0D57C-9D3D-455C-B3A5-95898A6E830F}"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4F85A0F2-D5D2-4C0E-BA43-7803B845E2DA}" type="doc">
      <dgm:prSet loTypeId="urn:diagrams.loki3.com/VaryingWidthList+Icon" loCatId="list" qsTypeId="urn:microsoft.com/office/officeart/2005/8/quickstyle/simple1" qsCatId="simple" csTypeId="urn:microsoft.com/office/officeart/2005/8/colors/colorful1" csCatId="colorful" phldr="1"/>
      <dgm:spPr/>
    </dgm:pt>
    <dgm:pt modelId="{54FB70F9-1DD6-41AB-8973-C2FE53085AFB}">
      <dgm:prSet phldrT="[Text]" custT="1"/>
      <dgm:spPr/>
      <dgm:t>
        <a:bodyPr/>
        <a:lstStyle/>
        <a:p>
          <a:r>
            <a:rPr lang="en-US" sz="3200" dirty="0">
              <a:solidFill>
                <a:schemeClr val="bg1"/>
              </a:solidFill>
              <a:effectLst/>
              <a:latin typeface="+mn-lt"/>
              <a:ea typeface="+mn-ea"/>
              <a:cs typeface="+mn-cs"/>
            </a:rPr>
            <a:t>Set goals</a:t>
          </a:r>
        </a:p>
      </dgm:t>
    </dgm:pt>
    <dgm:pt modelId="{105A81C6-3A7D-4751-9D85-A140A28297F9}" type="parTrans" cxnId="{8900263F-9437-4C8C-AA06-AAAE2AF2DC8E}">
      <dgm:prSet/>
      <dgm:spPr/>
      <dgm:t>
        <a:bodyPr/>
        <a:lstStyle/>
        <a:p>
          <a:endParaRPr lang="en-US" sz="3200">
            <a:solidFill>
              <a:schemeClr val="bg1"/>
            </a:solidFill>
          </a:endParaRPr>
        </a:p>
      </dgm:t>
    </dgm:pt>
    <dgm:pt modelId="{753F272C-D8DC-4954-B98E-ED1FFB73B0DA}" type="sibTrans" cxnId="{8900263F-9437-4C8C-AA06-AAAE2AF2DC8E}">
      <dgm:prSet/>
      <dgm:spPr/>
      <dgm:t>
        <a:bodyPr/>
        <a:lstStyle/>
        <a:p>
          <a:endParaRPr lang="en-US" sz="3200">
            <a:solidFill>
              <a:schemeClr val="bg1"/>
            </a:solidFill>
          </a:endParaRPr>
        </a:p>
      </dgm:t>
    </dgm:pt>
    <dgm:pt modelId="{3C898750-19D7-4DF4-B3DA-FF5FDD4F487C}">
      <dgm:prSet phldrT="[Text]" custT="1"/>
      <dgm:spPr/>
      <dgm:t>
        <a:bodyPr/>
        <a:lstStyle/>
        <a:p>
          <a:r>
            <a:rPr lang="en-US" sz="3200" dirty="0">
              <a:solidFill>
                <a:schemeClr val="bg1"/>
              </a:solidFill>
              <a:effectLst/>
              <a:latin typeface="+mn-lt"/>
              <a:ea typeface="+mn-ea"/>
              <a:cs typeface="+mn-cs"/>
            </a:rPr>
            <a:t>Outline actions and processes</a:t>
          </a:r>
        </a:p>
      </dgm:t>
    </dgm:pt>
    <dgm:pt modelId="{3F8E981F-1DBE-4054-B442-7D9E84B4FB0D}" type="parTrans" cxnId="{1FA1FA4D-71A6-4DA0-B085-53FD8FA1F25E}">
      <dgm:prSet/>
      <dgm:spPr/>
      <dgm:t>
        <a:bodyPr/>
        <a:lstStyle/>
        <a:p>
          <a:endParaRPr lang="en-US" sz="3200">
            <a:solidFill>
              <a:schemeClr val="bg1"/>
            </a:solidFill>
          </a:endParaRPr>
        </a:p>
      </dgm:t>
    </dgm:pt>
    <dgm:pt modelId="{609B2C8B-4246-40F6-8248-258269B97F4C}" type="sibTrans" cxnId="{1FA1FA4D-71A6-4DA0-B085-53FD8FA1F25E}">
      <dgm:prSet/>
      <dgm:spPr/>
      <dgm:t>
        <a:bodyPr/>
        <a:lstStyle/>
        <a:p>
          <a:endParaRPr lang="en-US" sz="3200">
            <a:solidFill>
              <a:schemeClr val="bg1"/>
            </a:solidFill>
          </a:endParaRPr>
        </a:p>
      </dgm:t>
    </dgm:pt>
    <dgm:pt modelId="{86D6814A-D841-4D20-A4E2-62D451FB01C7}">
      <dgm:prSet phldrT="[Text]" custT="1"/>
      <dgm:spPr/>
      <dgm:t>
        <a:bodyPr/>
        <a:lstStyle/>
        <a:p>
          <a:r>
            <a:rPr lang="en-US" sz="3200" dirty="0">
              <a:solidFill>
                <a:schemeClr val="bg1"/>
              </a:solidFill>
              <a:effectLst/>
              <a:latin typeface="+mn-lt"/>
              <a:ea typeface="+mn-ea"/>
              <a:cs typeface="+mn-cs"/>
            </a:rPr>
            <a:t>Set timelines and deadlines</a:t>
          </a:r>
        </a:p>
      </dgm:t>
    </dgm:pt>
    <dgm:pt modelId="{9ABB551F-1AE4-45B1-B4EC-6DBDF5613011}" type="parTrans" cxnId="{AF19BA74-A947-4F12-9135-72DDF795520F}">
      <dgm:prSet/>
      <dgm:spPr/>
      <dgm:t>
        <a:bodyPr/>
        <a:lstStyle/>
        <a:p>
          <a:endParaRPr lang="en-US" sz="3200">
            <a:solidFill>
              <a:schemeClr val="bg1"/>
            </a:solidFill>
          </a:endParaRPr>
        </a:p>
      </dgm:t>
    </dgm:pt>
    <dgm:pt modelId="{D491F6C0-642F-445D-A2B5-550A2734D3AD}" type="sibTrans" cxnId="{AF19BA74-A947-4F12-9135-72DDF795520F}">
      <dgm:prSet/>
      <dgm:spPr/>
      <dgm:t>
        <a:bodyPr/>
        <a:lstStyle/>
        <a:p>
          <a:endParaRPr lang="en-US" sz="3200">
            <a:solidFill>
              <a:schemeClr val="bg1"/>
            </a:solidFill>
          </a:endParaRPr>
        </a:p>
      </dgm:t>
    </dgm:pt>
    <dgm:pt modelId="{FD9FFDD2-AFED-4B78-8466-6737FE1C0143}" type="pres">
      <dgm:prSet presAssocID="{4F85A0F2-D5D2-4C0E-BA43-7803B845E2DA}" presName="Name0" presStyleCnt="0">
        <dgm:presLayoutVars>
          <dgm:resizeHandles/>
        </dgm:presLayoutVars>
      </dgm:prSet>
      <dgm:spPr/>
    </dgm:pt>
    <dgm:pt modelId="{8C419996-BCC7-4721-8E64-9230DB200623}" type="pres">
      <dgm:prSet presAssocID="{54FB70F9-1DD6-41AB-8973-C2FE53085AFB}" presName="text" presStyleLbl="node1" presStyleIdx="0" presStyleCnt="3" custScaleX="812800">
        <dgm:presLayoutVars>
          <dgm:bulletEnabled val="1"/>
        </dgm:presLayoutVars>
      </dgm:prSet>
      <dgm:spPr/>
    </dgm:pt>
    <dgm:pt modelId="{89B4C3C6-93BE-42F8-BDE5-B8D7ABB6FE91}" type="pres">
      <dgm:prSet presAssocID="{753F272C-D8DC-4954-B98E-ED1FFB73B0DA}" presName="space" presStyleCnt="0"/>
      <dgm:spPr/>
    </dgm:pt>
    <dgm:pt modelId="{E6F7CF45-8853-4690-9FF8-03D758EAD3B8}" type="pres">
      <dgm:prSet presAssocID="{3C898750-19D7-4DF4-B3DA-FF5FDD4F487C}" presName="text" presStyleLbl="node1" presStyleIdx="1" presStyleCnt="3" custScaleX="1143000">
        <dgm:presLayoutVars>
          <dgm:bulletEnabled val="1"/>
        </dgm:presLayoutVars>
      </dgm:prSet>
      <dgm:spPr/>
    </dgm:pt>
    <dgm:pt modelId="{392AA1C0-FD20-4EC3-AE00-6B9464B13C2E}" type="pres">
      <dgm:prSet presAssocID="{609B2C8B-4246-40F6-8248-258269B97F4C}" presName="space" presStyleCnt="0"/>
      <dgm:spPr/>
    </dgm:pt>
    <dgm:pt modelId="{E68FCA6E-1295-4834-9BB8-2CE762836549}" type="pres">
      <dgm:prSet presAssocID="{86D6814A-D841-4D20-A4E2-62D451FB01C7}" presName="text" presStyleLbl="node1" presStyleIdx="2" presStyleCnt="3" custScaleX="522514" custLinFactY="4270" custLinFactNeighborX="-2271" custLinFactNeighborY="100000">
        <dgm:presLayoutVars>
          <dgm:bulletEnabled val="1"/>
        </dgm:presLayoutVars>
      </dgm:prSet>
      <dgm:spPr/>
    </dgm:pt>
  </dgm:ptLst>
  <dgm:cxnLst>
    <dgm:cxn modelId="{D4D1A808-FE94-4A0D-AD59-5B538D96137F}" type="presOf" srcId="{54FB70F9-1DD6-41AB-8973-C2FE53085AFB}" destId="{8C419996-BCC7-4721-8E64-9230DB200623}" srcOrd="0" destOrd="0" presId="urn:diagrams.loki3.com/VaryingWidthList+Icon"/>
    <dgm:cxn modelId="{9B1E0A22-0A9D-4F91-9056-E8B8803AA545}" type="presOf" srcId="{3C898750-19D7-4DF4-B3DA-FF5FDD4F487C}" destId="{E6F7CF45-8853-4690-9FF8-03D758EAD3B8}" srcOrd="0" destOrd="0" presId="urn:diagrams.loki3.com/VaryingWidthList+Icon"/>
    <dgm:cxn modelId="{8900263F-9437-4C8C-AA06-AAAE2AF2DC8E}" srcId="{4F85A0F2-D5D2-4C0E-BA43-7803B845E2DA}" destId="{54FB70F9-1DD6-41AB-8973-C2FE53085AFB}" srcOrd="0" destOrd="0" parTransId="{105A81C6-3A7D-4751-9D85-A140A28297F9}" sibTransId="{753F272C-D8DC-4954-B98E-ED1FFB73B0DA}"/>
    <dgm:cxn modelId="{24C44B3F-1978-462D-9670-8E3E73D80F7C}" type="presOf" srcId="{4F85A0F2-D5D2-4C0E-BA43-7803B845E2DA}" destId="{FD9FFDD2-AFED-4B78-8466-6737FE1C0143}" srcOrd="0" destOrd="0" presId="urn:diagrams.loki3.com/VaryingWidthList+Icon"/>
    <dgm:cxn modelId="{1FA1FA4D-71A6-4DA0-B085-53FD8FA1F25E}" srcId="{4F85A0F2-D5D2-4C0E-BA43-7803B845E2DA}" destId="{3C898750-19D7-4DF4-B3DA-FF5FDD4F487C}" srcOrd="1" destOrd="0" parTransId="{3F8E981F-1DBE-4054-B442-7D9E84B4FB0D}" sibTransId="{609B2C8B-4246-40F6-8248-258269B97F4C}"/>
    <dgm:cxn modelId="{AF19BA74-A947-4F12-9135-72DDF795520F}" srcId="{4F85A0F2-D5D2-4C0E-BA43-7803B845E2DA}" destId="{86D6814A-D841-4D20-A4E2-62D451FB01C7}" srcOrd="2" destOrd="0" parTransId="{9ABB551F-1AE4-45B1-B4EC-6DBDF5613011}" sibTransId="{D491F6C0-642F-445D-A2B5-550A2734D3AD}"/>
    <dgm:cxn modelId="{AE92A1F4-EC25-4F0C-A519-C82AA5517B2B}" type="presOf" srcId="{86D6814A-D841-4D20-A4E2-62D451FB01C7}" destId="{E68FCA6E-1295-4834-9BB8-2CE762836549}" srcOrd="0" destOrd="0" presId="urn:diagrams.loki3.com/VaryingWidthList+Icon"/>
    <dgm:cxn modelId="{83CB81E2-3205-4B15-8C01-69C9F9B30471}" type="presParOf" srcId="{FD9FFDD2-AFED-4B78-8466-6737FE1C0143}" destId="{8C419996-BCC7-4721-8E64-9230DB200623}" srcOrd="0" destOrd="0" presId="urn:diagrams.loki3.com/VaryingWidthList+Icon"/>
    <dgm:cxn modelId="{F27C2418-560D-43C8-8501-AF9DCA3CAF07}" type="presParOf" srcId="{FD9FFDD2-AFED-4B78-8466-6737FE1C0143}" destId="{89B4C3C6-93BE-42F8-BDE5-B8D7ABB6FE91}" srcOrd="1" destOrd="0" presId="urn:diagrams.loki3.com/VaryingWidthList+Icon"/>
    <dgm:cxn modelId="{90DB150A-0793-456D-B3F7-21A53BA3D710}" type="presParOf" srcId="{FD9FFDD2-AFED-4B78-8466-6737FE1C0143}" destId="{E6F7CF45-8853-4690-9FF8-03D758EAD3B8}" srcOrd="2" destOrd="0" presId="urn:diagrams.loki3.com/VaryingWidthList+Icon"/>
    <dgm:cxn modelId="{832D8A9A-1ADF-4EA2-B2D5-4E28DE698E3E}" type="presParOf" srcId="{FD9FFDD2-AFED-4B78-8466-6737FE1C0143}" destId="{392AA1C0-FD20-4EC3-AE00-6B9464B13C2E}" srcOrd="3" destOrd="0" presId="urn:diagrams.loki3.com/VaryingWidthList+Icon"/>
    <dgm:cxn modelId="{36C9DF09-0F2D-4AD1-AAF0-07C1012A65CF}" type="presParOf" srcId="{FD9FFDD2-AFED-4B78-8466-6737FE1C0143}" destId="{E68FCA6E-1295-4834-9BB8-2CE762836549}"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5CB16E21-1EF6-49A2-A9D3-C0A9201A32CF}"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C9567887-2C52-4201-9F42-CA7446166A6D}">
      <dgm:prSet phldrT="[Text]" custT="1"/>
      <dgm:spPr/>
      <dgm:t>
        <a:bodyPr/>
        <a:lstStyle/>
        <a:p>
          <a:r>
            <a:rPr lang="en-US" sz="3200" dirty="0">
              <a:solidFill>
                <a:schemeClr val="bg1"/>
              </a:solidFill>
              <a:effectLst/>
              <a:latin typeface="+mn-lt"/>
              <a:ea typeface="+mn-ea"/>
              <a:cs typeface="+mn-cs"/>
            </a:rPr>
            <a:t>Identify steps to achieve goals</a:t>
          </a:r>
          <a:endParaRPr lang="en-US" sz="3200" dirty="0">
            <a:solidFill>
              <a:schemeClr val="bg1"/>
            </a:solidFill>
          </a:endParaRPr>
        </a:p>
      </dgm:t>
    </dgm:pt>
    <dgm:pt modelId="{427A401E-2227-4B66-9D2E-A573F9EB2598}" type="parTrans" cxnId="{EBA2EDB1-AB05-44C4-ABE8-E2CDDE1C95C6}">
      <dgm:prSet/>
      <dgm:spPr/>
      <dgm:t>
        <a:bodyPr/>
        <a:lstStyle/>
        <a:p>
          <a:endParaRPr lang="en-US" sz="3200">
            <a:solidFill>
              <a:schemeClr val="bg1"/>
            </a:solidFill>
          </a:endParaRPr>
        </a:p>
      </dgm:t>
    </dgm:pt>
    <dgm:pt modelId="{CF4B1BE1-C2CA-4B60-80CC-25084409A7CE}" type="sibTrans" cxnId="{EBA2EDB1-AB05-44C4-ABE8-E2CDDE1C95C6}">
      <dgm:prSet custT="1"/>
      <dgm:spPr/>
      <dgm:t>
        <a:bodyPr/>
        <a:lstStyle/>
        <a:p>
          <a:endParaRPr lang="en-US" sz="3200" dirty="0">
            <a:solidFill>
              <a:schemeClr val="bg1"/>
            </a:solidFill>
          </a:endParaRPr>
        </a:p>
      </dgm:t>
    </dgm:pt>
    <dgm:pt modelId="{0BEB70EC-235C-49AA-BB8E-AB4EBC5AFF47}">
      <dgm:prSet phldrT="[Text]" custT="1"/>
      <dgm:spPr/>
      <dgm:t>
        <a:bodyPr/>
        <a:lstStyle/>
        <a:p>
          <a:r>
            <a:rPr lang="en-US" sz="3200" dirty="0">
              <a:solidFill>
                <a:schemeClr val="bg1"/>
              </a:solidFill>
              <a:effectLst/>
              <a:latin typeface="+mn-lt"/>
              <a:ea typeface="+mn-ea"/>
              <a:cs typeface="+mn-cs"/>
            </a:rPr>
            <a:t>Game plan should be flexible </a:t>
          </a:r>
          <a:endParaRPr lang="en-US" sz="3200" dirty="0">
            <a:solidFill>
              <a:schemeClr val="bg1"/>
            </a:solidFill>
          </a:endParaRPr>
        </a:p>
      </dgm:t>
    </dgm:pt>
    <dgm:pt modelId="{1B53F17B-9FD2-4C72-AB9E-D088FCDFF355}" type="parTrans" cxnId="{4BD2DE57-AF38-41C7-AB3D-B7843F38D81B}">
      <dgm:prSet/>
      <dgm:spPr/>
      <dgm:t>
        <a:bodyPr/>
        <a:lstStyle/>
        <a:p>
          <a:endParaRPr lang="en-US" sz="3200">
            <a:solidFill>
              <a:schemeClr val="bg1"/>
            </a:solidFill>
          </a:endParaRPr>
        </a:p>
      </dgm:t>
    </dgm:pt>
    <dgm:pt modelId="{3B2BD61F-69AE-49CA-9E6B-C404A2063651}" type="sibTrans" cxnId="{4BD2DE57-AF38-41C7-AB3D-B7843F38D81B}">
      <dgm:prSet custT="1"/>
      <dgm:spPr/>
      <dgm:t>
        <a:bodyPr/>
        <a:lstStyle/>
        <a:p>
          <a:endParaRPr lang="en-US" sz="3200" dirty="0">
            <a:solidFill>
              <a:schemeClr val="bg1"/>
            </a:solidFill>
          </a:endParaRPr>
        </a:p>
      </dgm:t>
    </dgm:pt>
    <dgm:pt modelId="{7D06B328-18E0-445C-AE2B-0054627FA0C6}">
      <dgm:prSet phldrT="[Text]" custT="1"/>
      <dgm:spPr/>
      <dgm:t>
        <a:bodyPr/>
        <a:lstStyle/>
        <a:p>
          <a:pPr algn="l"/>
          <a:r>
            <a:rPr lang="en-US" sz="3200" dirty="0">
              <a:solidFill>
                <a:schemeClr val="bg1"/>
              </a:solidFill>
              <a:effectLst/>
              <a:latin typeface="+mn-lt"/>
              <a:ea typeface="+mn-ea"/>
              <a:cs typeface="+mn-cs"/>
            </a:rPr>
            <a:t>Pursue transformation</a:t>
          </a:r>
          <a:endParaRPr lang="en-US" sz="3200" dirty="0">
            <a:solidFill>
              <a:schemeClr val="bg1"/>
            </a:solidFill>
          </a:endParaRPr>
        </a:p>
      </dgm:t>
    </dgm:pt>
    <dgm:pt modelId="{93AA3417-8154-4FAB-BCE0-6A7E068089BA}" type="parTrans" cxnId="{762E31EA-26AB-4662-962D-98F0B1E1D088}">
      <dgm:prSet/>
      <dgm:spPr/>
      <dgm:t>
        <a:bodyPr/>
        <a:lstStyle/>
        <a:p>
          <a:endParaRPr lang="en-US" sz="3200">
            <a:solidFill>
              <a:schemeClr val="bg1"/>
            </a:solidFill>
          </a:endParaRPr>
        </a:p>
      </dgm:t>
    </dgm:pt>
    <dgm:pt modelId="{E763563D-9F24-44D4-99EB-65D38C818EF1}" type="sibTrans" cxnId="{762E31EA-26AB-4662-962D-98F0B1E1D088}">
      <dgm:prSet/>
      <dgm:spPr/>
      <dgm:t>
        <a:bodyPr/>
        <a:lstStyle/>
        <a:p>
          <a:endParaRPr lang="en-US" sz="3200">
            <a:solidFill>
              <a:schemeClr val="bg1"/>
            </a:solidFill>
          </a:endParaRPr>
        </a:p>
      </dgm:t>
    </dgm:pt>
    <dgm:pt modelId="{49EABB05-8D85-46D2-A90A-EFB205E443BD}" type="pres">
      <dgm:prSet presAssocID="{5CB16E21-1EF6-49A2-A9D3-C0A9201A32CF}" presName="outerComposite" presStyleCnt="0">
        <dgm:presLayoutVars>
          <dgm:chMax val="5"/>
          <dgm:dir/>
          <dgm:resizeHandles val="exact"/>
        </dgm:presLayoutVars>
      </dgm:prSet>
      <dgm:spPr/>
    </dgm:pt>
    <dgm:pt modelId="{D674726C-BDA8-47E7-9A04-78E908ECFD6D}" type="pres">
      <dgm:prSet presAssocID="{5CB16E21-1EF6-49A2-A9D3-C0A9201A32CF}" presName="dummyMaxCanvas" presStyleCnt="0">
        <dgm:presLayoutVars/>
      </dgm:prSet>
      <dgm:spPr/>
    </dgm:pt>
    <dgm:pt modelId="{38FAD0BB-00BF-49E8-B824-09F8A401E04D}" type="pres">
      <dgm:prSet presAssocID="{5CB16E21-1EF6-49A2-A9D3-C0A9201A32CF}" presName="ThreeNodes_1" presStyleLbl="node1" presStyleIdx="0" presStyleCnt="3" custScaleX="117647" custLinFactNeighborX="8824" custLinFactNeighborY="5612">
        <dgm:presLayoutVars>
          <dgm:bulletEnabled val="1"/>
        </dgm:presLayoutVars>
      </dgm:prSet>
      <dgm:spPr/>
    </dgm:pt>
    <dgm:pt modelId="{27DDEE8C-4FAC-4299-94C9-B4C4DB16B97C}" type="pres">
      <dgm:prSet presAssocID="{5CB16E21-1EF6-49A2-A9D3-C0A9201A32CF}" presName="ThreeNodes_2" presStyleLbl="node1" presStyleIdx="1" presStyleCnt="3" custScaleX="117647" custLinFactNeighborX="-2179" custLinFactNeighborY="1187">
        <dgm:presLayoutVars>
          <dgm:bulletEnabled val="1"/>
        </dgm:presLayoutVars>
      </dgm:prSet>
      <dgm:spPr/>
    </dgm:pt>
    <dgm:pt modelId="{2D1F6CC8-FA4E-42A8-9A84-42B61AA0D23A}" type="pres">
      <dgm:prSet presAssocID="{5CB16E21-1EF6-49A2-A9D3-C0A9201A32CF}" presName="ThreeNodes_3" presStyleLbl="node1" presStyleIdx="2" presStyleCnt="3" custScaleX="117647" custLinFactNeighborX="-8824" custLinFactNeighborY="2373">
        <dgm:presLayoutVars>
          <dgm:bulletEnabled val="1"/>
        </dgm:presLayoutVars>
      </dgm:prSet>
      <dgm:spPr/>
    </dgm:pt>
    <dgm:pt modelId="{D5A850DA-9D77-4DB5-B333-17A984B2D1B7}" type="pres">
      <dgm:prSet presAssocID="{5CB16E21-1EF6-49A2-A9D3-C0A9201A32CF}" presName="ThreeConn_1-2" presStyleLbl="fgAccFollowNode1" presStyleIdx="0" presStyleCnt="2">
        <dgm:presLayoutVars>
          <dgm:bulletEnabled val="1"/>
        </dgm:presLayoutVars>
      </dgm:prSet>
      <dgm:spPr/>
    </dgm:pt>
    <dgm:pt modelId="{8ED30B68-33B4-436C-A7D8-D0DD9EEE05CF}" type="pres">
      <dgm:prSet presAssocID="{5CB16E21-1EF6-49A2-A9D3-C0A9201A32CF}" presName="ThreeConn_2-3" presStyleLbl="fgAccFollowNode1" presStyleIdx="1" presStyleCnt="2">
        <dgm:presLayoutVars>
          <dgm:bulletEnabled val="1"/>
        </dgm:presLayoutVars>
      </dgm:prSet>
      <dgm:spPr/>
    </dgm:pt>
    <dgm:pt modelId="{F5B2579A-8823-4083-9ED1-B71BA07EE7F0}" type="pres">
      <dgm:prSet presAssocID="{5CB16E21-1EF6-49A2-A9D3-C0A9201A32CF}" presName="ThreeNodes_1_text" presStyleLbl="node1" presStyleIdx="2" presStyleCnt="3">
        <dgm:presLayoutVars>
          <dgm:bulletEnabled val="1"/>
        </dgm:presLayoutVars>
      </dgm:prSet>
      <dgm:spPr/>
    </dgm:pt>
    <dgm:pt modelId="{ABA1FDDF-7699-46C7-8BD5-72B9099738CA}" type="pres">
      <dgm:prSet presAssocID="{5CB16E21-1EF6-49A2-A9D3-C0A9201A32CF}" presName="ThreeNodes_2_text" presStyleLbl="node1" presStyleIdx="2" presStyleCnt="3">
        <dgm:presLayoutVars>
          <dgm:bulletEnabled val="1"/>
        </dgm:presLayoutVars>
      </dgm:prSet>
      <dgm:spPr/>
    </dgm:pt>
    <dgm:pt modelId="{0AF28F29-8A52-4521-820F-87A77681B287}" type="pres">
      <dgm:prSet presAssocID="{5CB16E21-1EF6-49A2-A9D3-C0A9201A32CF}" presName="ThreeNodes_3_text" presStyleLbl="node1" presStyleIdx="2" presStyleCnt="3">
        <dgm:presLayoutVars>
          <dgm:bulletEnabled val="1"/>
        </dgm:presLayoutVars>
      </dgm:prSet>
      <dgm:spPr/>
    </dgm:pt>
  </dgm:ptLst>
  <dgm:cxnLst>
    <dgm:cxn modelId="{C39D541E-79AA-4D2E-8489-63B15E6008FC}" type="presOf" srcId="{CF4B1BE1-C2CA-4B60-80CC-25084409A7CE}" destId="{D5A850DA-9D77-4DB5-B333-17A984B2D1B7}" srcOrd="0" destOrd="0" presId="urn:microsoft.com/office/officeart/2005/8/layout/vProcess5"/>
    <dgm:cxn modelId="{2834261F-7760-49FD-91CB-86D3FC2FAA79}" type="presOf" srcId="{3B2BD61F-69AE-49CA-9E6B-C404A2063651}" destId="{8ED30B68-33B4-436C-A7D8-D0DD9EEE05CF}" srcOrd="0" destOrd="0" presId="urn:microsoft.com/office/officeart/2005/8/layout/vProcess5"/>
    <dgm:cxn modelId="{4BD2DE57-AF38-41C7-AB3D-B7843F38D81B}" srcId="{5CB16E21-1EF6-49A2-A9D3-C0A9201A32CF}" destId="{0BEB70EC-235C-49AA-BB8E-AB4EBC5AFF47}" srcOrd="1" destOrd="0" parTransId="{1B53F17B-9FD2-4C72-AB9E-D088FCDFF355}" sibTransId="{3B2BD61F-69AE-49CA-9E6B-C404A2063651}"/>
    <dgm:cxn modelId="{EBA2EDB1-AB05-44C4-ABE8-E2CDDE1C95C6}" srcId="{5CB16E21-1EF6-49A2-A9D3-C0A9201A32CF}" destId="{C9567887-2C52-4201-9F42-CA7446166A6D}" srcOrd="0" destOrd="0" parTransId="{427A401E-2227-4B66-9D2E-A573F9EB2598}" sibTransId="{CF4B1BE1-C2CA-4B60-80CC-25084409A7CE}"/>
    <dgm:cxn modelId="{1B8009C1-62E7-4258-AE66-243AEFD98619}" type="presOf" srcId="{0BEB70EC-235C-49AA-BB8E-AB4EBC5AFF47}" destId="{27DDEE8C-4FAC-4299-94C9-B4C4DB16B97C}" srcOrd="0" destOrd="0" presId="urn:microsoft.com/office/officeart/2005/8/layout/vProcess5"/>
    <dgm:cxn modelId="{265611C5-896A-4BDE-AE0C-1196319102D1}" type="presOf" srcId="{7D06B328-18E0-445C-AE2B-0054627FA0C6}" destId="{2D1F6CC8-FA4E-42A8-9A84-42B61AA0D23A}" srcOrd="0" destOrd="0" presId="urn:microsoft.com/office/officeart/2005/8/layout/vProcess5"/>
    <dgm:cxn modelId="{8BFBE5CF-1092-4448-BDA3-9C8E04D05FC2}" type="presOf" srcId="{C9567887-2C52-4201-9F42-CA7446166A6D}" destId="{F5B2579A-8823-4083-9ED1-B71BA07EE7F0}" srcOrd="1" destOrd="0" presId="urn:microsoft.com/office/officeart/2005/8/layout/vProcess5"/>
    <dgm:cxn modelId="{F0EC70DC-11E2-4C4A-812A-468797F57707}" type="presOf" srcId="{5CB16E21-1EF6-49A2-A9D3-C0A9201A32CF}" destId="{49EABB05-8D85-46D2-A90A-EFB205E443BD}" srcOrd="0" destOrd="0" presId="urn:microsoft.com/office/officeart/2005/8/layout/vProcess5"/>
    <dgm:cxn modelId="{8C9E87DD-4AF6-4B91-9742-5B1CD540FE1B}" type="presOf" srcId="{C9567887-2C52-4201-9F42-CA7446166A6D}" destId="{38FAD0BB-00BF-49E8-B824-09F8A401E04D}" srcOrd="0" destOrd="0" presId="urn:microsoft.com/office/officeart/2005/8/layout/vProcess5"/>
    <dgm:cxn modelId="{1E4F96DD-D722-4668-927E-2838CB0D189C}" type="presOf" srcId="{0BEB70EC-235C-49AA-BB8E-AB4EBC5AFF47}" destId="{ABA1FDDF-7699-46C7-8BD5-72B9099738CA}" srcOrd="1" destOrd="0" presId="urn:microsoft.com/office/officeart/2005/8/layout/vProcess5"/>
    <dgm:cxn modelId="{762E31EA-26AB-4662-962D-98F0B1E1D088}" srcId="{5CB16E21-1EF6-49A2-A9D3-C0A9201A32CF}" destId="{7D06B328-18E0-445C-AE2B-0054627FA0C6}" srcOrd="2" destOrd="0" parTransId="{93AA3417-8154-4FAB-BCE0-6A7E068089BA}" sibTransId="{E763563D-9F24-44D4-99EB-65D38C818EF1}"/>
    <dgm:cxn modelId="{4A021FEE-F407-46E6-91BE-8A136936B12B}" type="presOf" srcId="{7D06B328-18E0-445C-AE2B-0054627FA0C6}" destId="{0AF28F29-8A52-4521-820F-87A77681B287}" srcOrd="1" destOrd="0" presId="urn:microsoft.com/office/officeart/2005/8/layout/vProcess5"/>
    <dgm:cxn modelId="{5819486B-AC37-46FC-9B77-E419A41B9956}" type="presParOf" srcId="{49EABB05-8D85-46D2-A90A-EFB205E443BD}" destId="{D674726C-BDA8-47E7-9A04-78E908ECFD6D}" srcOrd="0" destOrd="0" presId="urn:microsoft.com/office/officeart/2005/8/layout/vProcess5"/>
    <dgm:cxn modelId="{D0D6D56C-4D8B-45A6-A288-FBA7B1E5D40A}" type="presParOf" srcId="{49EABB05-8D85-46D2-A90A-EFB205E443BD}" destId="{38FAD0BB-00BF-49E8-B824-09F8A401E04D}" srcOrd="1" destOrd="0" presId="urn:microsoft.com/office/officeart/2005/8/layout/vProcess5"/>
    <dgm:cxn modelId="{7E9FA041-AB87-412A-935C-1A9F5BD8C7E0}" type="presParOf" srcId="{49EABB05-8D85-46D2-A90A-EFB205E443BD}" destId="{27DDEE8C-4FAC-4299-94C9-B4C4DB16B97C}" srcOrd="2" destOrd="0" presId="urn:microsoft.com/office/officeart/2005/8/layout/vProcess5"/>
    <dgm:cxn modelId="{E9CBB8CF-14F6-4522-A9FA-03996720D466}" type="presParOf" srcId="{49EABB05-8D85-46D2-A90A-EFB205E443BD}" destId="{2D1F6CC8-FA4E-42A8-9A84-42B61AA0D23A}" srcOrd="3" destOrd="0" presId="urn:microsoft.com/office/officeart/2005/8/layout/vProcess5"/>
    <dgm:cxn modelId="{9B4155AC-FAC1-4551-84C6-9886CD2ACBE5}" type="presParOf" srcId="{49EABB05-8D85-46D2-A90A-EFB205E443BD}" destId="{D5A850DA-9D77-4DB5-B333-17A984B2D1B7}" srcOrd="4" destOrd="0" presId="urn:microsoft.com/office/officeart/2005/8/layout/vProcess5"/>
    <dgm:cxn modelId="{AC105E38-C55C-40E4-A1A1-83A3EE588F0D}" type="presParOf" srcId="{49EABB05-8D85-46D2-A90A-EFB205E443BD}" destId="{8ED30B68-33B4-436C-A7D8-D0DD9EEE05CF}" srcOrd="5" destOrd="0" presId="urn:microsoft.com/office/officeart/2005/8/layout/vProcess5"/>
    <dgm:cxn modelId="{9347D69C-C83A-4F46-89FC-003D511B8F35}" type="presParOf" srcId="{49EABB05-8D85-46D2-A90A-EFB205E443BD}" destId="{F5B2579A-8823-4083-9ED1-B71BA07EE7F0}" srcOrd="6" destOrd="0" presId="urn:microsoft.com/office/officeart/2005/8/layout/vProcess5"/>
    <dgm:cxn modelId="{B7FF273A-FC8A-4BB3-9FE4-02DD5B38D1A4}" type="presParOf" srcId="{49EABB05-8D85-46D2-A90A-EFB205E443BD}" destId="{ABA1FDDF-7699-46C7-8BD5-72B9099738CA}" srcOrd="7" destOrd="0" presId="urn:microsoft.com/office/officeart/2005/8/layout/vProcess5"/>
    <dgm:cxn modelId="{D062CCAE-6058-434B-B68C-7608DE24C9DA}" type="presParOf" srcId="{49EABB05-8D85-46D2-A90A-EFB205E443BD}" destId="{0AF28F29-8A52-4521-820F-87A77681B28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042469C-E603-4BCD-9164-8BAC284F54AB}" type="doc">
      <dgm:prSet loTypeId="urn:diagrams.loki3.com/VaryingWidthList+Icon" loCatId="list" qsTypeId="urn:microsoft.com/office/officeart/2005/8/quickstyle/simple1" qsCatId="simple" csTypeId="urn:microsoft.com/office/officeart/2005/8/colors/colorful1" csCatId="colorful" phldr="1"/>
      <dgm:spPr/>
    </dgm:pt>
    <dgm:pt modelId="{FCC9B9B1-69EF-4F20-AE82-C21097001AF4}">
      <dgm:prSet phldrT="[Text]" custT="1"/>
      <dgm:spPr/>
      <dgm:t>
        <a:bodyPr/>
        <a:lstStyle/>
        <a:p>
          <a:r>
            <a:rPr lang="en-US" sz="3600" dirty="0">
              <a:solidFill>
                <a:schemeClr val="bg1"/>
              </a:solidFill>
              <a:effectLst/>
              <a:latin typeface="+mn-lt"/>
              <a:ea typeface="+mn-ea"/>
              <a:cs typeface="+mn-cs"/>
            </a:rPr>
            <a:t>Stay focused</a:t>
          </a:r>
          <a:endParaRPr lang="en-US" sz="3600" dirty="0">
            <a:solidFill>
              <a:schemeClr val="bg1"/>
            </a:solidFill>
          </a:endParaRPr>
        </a:p>
      </dgm:t>
    </dgm:pt>
    <dgm:pt modelId="{AE5D6EE4-6A9C-4930-A2D4-7CD1778EBFF3}" type="parTrans" cxnId="{96788F7E-8F00-4B2A-BE60-725CEC759E6C}">
      <dgm:prSet/>
      <dgm:spPr/>
      <dgm:t>
        <a:bodyPr/>
        <a:lstStyle/>
        <a:p>
          <a:endParaRPr lang="en-US" sz="3600">
            <a:solidFill>
              <a:schemeClr val="bg1"/>
            </a:solidFill>
          </a:endParaRPr>
        </a:p>
      </dgm:t>
    </dgm:pt>
    <dgm:pt modelId="{CC9BF98C-56BC-4498-B39E-A68E0AC120A5}" type="sibTrans" cxnId="{96788F7E-8F00-4B2A-BE60-725CEC759E6C}">
      <dgm:prSet/>
      <dgm:spPr/>
      <dgm:t>
        <a:bodyPr/>
        <a:lstStyle/>
        <a:p>
          <a:endParaRPr lang="en-US" sz="3600">
            <a:solidFill>
              <a:schemeClr val="bg1"/>
            </a:solidFill>
          </a:endParaRPr>
        </a:p>
      </dgm:t>
    </dgm:pt>
    <dgm:pt modelId="{A3D0C640-5B80-44EE-9F95-548B39AFB0CE}">
      <dgm:prSet phldrT="[Text]" custT="1"/>
      <dgm:spPr/>
      <dgm:t>
        <a:bodyPr/>
        <a:lstStyle/>
        <a:p>
          <a:r>
            <a:rPr lang="en-US" sz="3600" dirty="0">
              <a:solidFill>
                <a:schemeClr val="bg1"/>
              </a:solidFill>
            </a:rPr>
            <a:t>Realize options</a:t>
          </a:r>
        </a:p>
      </dgm:t>
    </dgm:pt>
    <dgm:pt modelId="{22E3A117-AD54-4C97-8E39-0447477D3088}" type="parTrans" cxnId="{C116CCDB-2495-4AA7-83F1-9AC5DBD8700C}">
      <dgm:prSet/>
      <dgm:spPr/>
      <dgm:t>
        <a:bodyPr/>
        <a:lstStyle/>
        <a:p>
          <a:endParaRPr lang="en-US" sz="3600">
            <a:solidFill>
              <a:schemeClr val="bg1"/>
            </a:solidFill>
          </a:endParaRPr>
        </a:p>
      </dgm:t>
    </dgm:pt>
    <dgm:pt modelId="{7BC9383F-107B-474F-A9E0-16E401CB0C50}" type="sibTrans" cxnId="{C116CCDB-2495-4AA7-83F1-9AC5DBD8700C}">
      <dgm:prSet/>
      <dgm:spPr/>
      <dgm:t>
        <a:bodyPr/>
        <a:lstStyle/>
        <a:p>
          <a:endParaRPr lang="en-US" sz="3600">
            <a:solidFill>
              <a:schemeClr val="bg1"/>
            </a:solidFill>
          </a:endParaRPr>
        </a:p>
      </dgm:t>
    </dgm:pt>
    <dgm:pt modelId="{6BB4F24D-6F8F-4544-8B9A-F1F6BABA7420}">
      <dgm:prSet phldrT="[Text]" custT="1"/>
      <dgm:spPr/>
      <dgm:t>
        <a:bodyPr/>
        <a:lstStyle/>
        <a:p>
          <a:r>
            <a:rPr lang="en-US" sz="3600" dirty="0">
              <a:solidFill>
                <a:schemeClr val="bg1"/>
              </a:solidFill>
              <a:effectLst/>
              <a:latin typeface="+mn-lt"/>
              <a:ea typeface="+mn-ea"/>
              <a:cs typeface="+mn-cs"/>
            </a:rPr>
            <a:t>Remain calm</a:t>
          </a:r>
          <a:endParaRPr lang="en-US" sz="3600" dirty="0">
            <a:solidFill>
              <a:schemeClr val="bg1"/>
            </a:solidFill>
          </a:endParaRPr>
        </a:p>
      </dgm:t>
    </dgm:pt>
    <dgm:pt modelId="{8CD7F2A6-F4E1-4160-8C86-104BD02D024F}" type="parTrans" cxnId="{D603E7CA-467A-4D93-8354-4B9597402226}">
      <dgm:prSet/>
      <dgm:spPr/>
      <dgm:t>
        <a:bodyPr/>
        <a:lstStyle/>
        <a:p>
          <a:endParaRPr lang="en-US" sz="3600">
            <a:solidFill>
              <a:schemeClr val="bg1"/>
            </a:solidFill>
          </a:endParaRPr>
        </a:p>
      </dgm:t>
    </dgm:pt>
    <dgm:pt modelId="{7DCD00AD-9D34-4612-A69A-970346644B38}" type="sibTrans" cxnId="{D603E7CA-467A-4D93-8354-4B9597402226}">
      <dgm:prSet/>
      <dgm:spPr/>
      <dgm:t>
        <a:bodyPr/>
        <a:lstStyle/>
        <a:p>
          <a:endParaRPr lang="en-US" sz="3600">
            <a:solidFill>
              <a:schemeClr val="bg1"/>
            </a:solidFill>
          </a:endParaRPr>
        </a:p>
      </dgm:t>
    </dgm:pt>
    <dgm:pt modelId="{35B1F619-E3AE-4FF3-8706-B91687985AA3}" type="pres">
      <dgm:prSet presAssocID="{7042469C-E603-4BCD-9164-8BAC284F54AB}" presName="Name0" presStyleCnt="0">
        <dgm:presLayoutVars>
          <dgm:resizeHandles/>
        </dgm:presLayoutVars>
      </dgm:prSet>
      <dgm:spPr/>
    </dgm:pt>
    <dgm:pt modelId="{65EE422E-0390-41F6-BE50-B4484F8B00BC}" type="pres">
      <dgm:prSet presAssocID="{FCC9B9B1-69EF-4F20-AE82-C21097001AF4}" presName="text" presStyleLbl="node1" presStyleIdx="0" presStyleCnt="3" custScaleX="522514">
        <dgm:presLayoutVars>
          <dgm:bulletEnabled val="1"/>
        </dgm:presLayoutVars>
      </dgm:prSet>
      <dgm:spPr/>
    </dgm:pt>
    <dgm:pt modelId="{4DF8A3C2-DE96-4FA9-A511-638B6AF8E13E}" type="pres">
      <dgm:prSet presAssocID="{CC9BF98C-56BC-4498-B39E-A68E0AC120A5}" presName="space" presStyleCnt="0"/>
      <dgm:spPr/>
    </dgm:pt>
    <dgm:pt modelId="{E6696CCB-B21E-4E7E-B55A-B2C16794A064}" type="pres">
      <dgm:prSet presAssocID="{A3D0C640-5B80-44EE-9F95-548B39AFB0CE}" presName="text" presStyleLbl="node1" presStyleIdx="1" presStyleCnt="3" custScaleX="537882">
        <dgm:presLayoutVars>
          <dgm:bulletEnabled val="1"/>
        </dgm:presLayoutVars>
      </dgm:prSet>
      <dgm:spPr/>
    </dgm:pt>
    <dgm:pt modelId="{6C62CC12-499C-4D84-BFEB-44610C68A790}" type="pres">
      <dgm:prSet presAssocID="{7BC9383F-107B-474F-A9E0-16E401CB0C50}" presName="space" presStyleCnt="0"/>
      <dgm:spPr/>
    </dgm:pt>
    <dgm:pt modelId="{6AA049F8-F8A6-4743-A76A-C4E164DDA041}" type="pres">
      <dgm:prSet presAssocID="{6BB4F24D-6F8F-4544-8B9A-F1F6BABA7420}" presName="text" presStyleLbl="node1" presStyleIdx="2" presStyleCnt="3" custScaleX="1143000" custLinFactX="100000" custLinFactNeighborX="122807" custLinFactNeighborY="80915">
        <dgm:presLayoutVars>
          <dgm:bulletEnabled val="1"/>
        </dgm:presLayoutVars>
      </dgm:prSet>
      <dgm:spPr/>
    </dgm:pt>
  </dgm:ptLst>
  <dgm:cxnLst>
    <dgm:cxn modelId="{693B261E-8E30-46AF-AE81-B427A9730904}" type="presOf" srcId="{7042469C-E603-4BCD-9164-8BAC284F54AB}" destId="{35B1F619-E3AE-4FF3-8706-B91687985AA3}" srcOrd="0" destOrd="0" presId="urn:diagrams.loki3.com/VaryingWidthList+Icon"/>
    <dgm:cxn modelId="{2EE1762D-FE04-4300-A285-279A1D6CBA3C}" type="presOf" srcId="{6BB4F24D-6F8F-4544-8B9A-F1F6BABA7420}" destId="{6AA049F8-F8A6-4743-A76A-C4E164DDA041}" srcOrd="0" destOrd="0" presId="urn:diagrams.loki3.com/VaryingWidthList+Icon"/>
    <dgm:cxn modelId="{96788F7E-8F00-4B2A-BE60-725CEC759E6C}" srcId="{7042469C-E603-4BCD-9164-8BAC284F54AB}" destId="{FCC9B9B1-69EF-4F20-AE82-C21097001AF4}" srcOrd="0" destOrd="0" parTransId="{AE5D6EE4-6A9C-4930-A2D4-7CD1778EBFF3}" sibTransId="{CC9BF98C-56BC-4498-B39E-A68E0AC120A5}"/>
    <dgm:cxn modelId="{14DADDC9-BE3C-4009-8169-A47A6F3215A0}" type="presOf" srcId="{A3D0C640-5B80-44EE-9F95-548B39AFB0CE}" destId="{E6696CCB-B21E-4E7E-B55A-B2C16794A064}" srcOrd="0" destOrd="0" presId="urn:diagrams.loki3.com/VaryingWidthList+Icon"/>
    <dgm:cxn modelId="{D603E7CA-467A-4D93-8354-4B9597402226}" srcId="{7042469C-E603-4BCD-9164-8BAC284F54AB}" destId="{6BB4F24D-6F8F-4544-8B9A-F1F6BABA7420}" srcOrd="2" destOrd="0" parTransId="{8CD7F2A6-F4E1-4160-8C86-104BD02D024F}" sibTransId="{7DCD00AD-9D34-4612-A69A-970346644B38}"/>
    <dgm:cxn modelId="{C116CCDB-2495-4AA7-83F1-9AC5DBD8700C}" srcId="{7042469C-E603-4BCD-9164-8BAC284F54AB}" destId="{A3D0C640-5B80-44EE-9F95-548B39AFB0CE}" srcOrd="1" destOrd="0" parTransId="{22E3A117-AD54-4C97-8E39-0447477D3088}" sibTransId="{7BC9383F-107B-474F-A9E0-16E401CB0C50}"/>
    <dgm:cxn modelId="{4BE3A6F7-CE72-4B70-BA90-AA671A5F2924}" type="presOf" srcId="{FCC9B9B1-69EF-4F20-AE82-C21097001AF4}" destId="{65EE422E-0390-41F6-BE50-B4484F8B00BC}" srcOrd="0" destOrd="0" presId="urn:diagrams.loki3.com/VaryingWidthList+Icon"/>
    <dgm:cxn modelId="{F585FAB2-1D2C-4D25-8FDB-AD417D4EDFD7}" type="presParOf" srcId="{35B1F619-E3AE-4FF3-8706-B91687985AA3}" destId="{65EE422E-0390-41F6-BE50-B4484F8B00BC}" srcOrd="0" destOrd="0" presId="urn:diagrams.loki3.com/VaryingWidthList+Icon"/>
    <dgm:cxn modelId="{BDBD1E47-E601-43DD-9DB8-12BBA70D3FF7}" type="presParOf" srcId="{35B1F619-E3AE-4FF3-8706-B91687985AA3}" destId="{4DF8A3C2-DE96-4FA9-A511-638B6AF8E13E}" srcOrd="1" destOrd="0" presId="urn:diagrams.loki3.com/VaryingWidthList+Icon"/>
    <dgm:cxn modelId="{D10D6658-20D4-4BBE-92AA-8EE54B49187B}" type="presParOf" srcId="{35B1F619-E3AE-4FF3-8706-B91687985AA3}" destId="{E6696CCB-B21E-4E7E-B55A-B2C16794A064}" srcOrd="2" destOrd="0" presId="urn:diagrams.loki3.com/VaryingWidthList+Icon"/>
    <dgm:cxn modelId="{4D20B184-4AD6-4F0F-9118-B669AD4B6CBD}" type="presParOf" srcId="{35B1F619-E3AE-4FF3-8706-B91687985AA3}" destId="{6C62CC12-499C-4D84-BFEB-44610C68A790}" srcOrd="3" destOrd="0" presId="urn:diagrams.loki3.com/VaryingWidthList+Icon"/>
    <dgm:cxn modelId="{A2FE17B0-50AA-4365-ABEE-E10AC65A6EFF}" type="presParOf" srcId="{35B1F619-E3AE-4FF3-8706-B91687985AA3}" destId="{6AA049F8-F8A6-4743-A76A-C4E164DDA041}"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77E6D186-8C68-4366-8146-4DDBD154C83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7F5A4388-F2AE-4DBC-B2D1-E90AC2FFC056}">
      <dgm:prSet phldrT="[Text]" custT="1"/>
      <dgm:spPr/>
      <dgm:t>
        <a:bodyPr/>
        <a:lstStyle/>
        <a:p>
          <a:r>
            <a:rPr lang="en-US" sz="3200" dirty="0">
              <a:effectLst/>
              <a:latin typeface="Calibri" panose="020F0502020204030204" pitchFamily="34" charset="0"/>
              <a:ea typeface="Times New Roman" panose="02020603050405020304" pitchFamily="18" charset="0"/>
              <a:cs typeface="Times New Roman" panose="02020603050405020304" pitchFamily="18" charset="0"/>
            </a:rPr>
            <a:t>Role play</a:t>
          </a:r>
          <a:endParaRPr lang="en-US" sz="3200" dirty="0">
            <a:solidFill>
              <a:schemeClr val="bg1"/>
            </a:solidFill>
          </a:endParaRPr>
        </a:p>
      </dgm:t>
    </dgm:pt>
    <dgm:pt modelId="{89E6554C-0D30-4CA5-B781-0F7EEB944310}" type="parTrans" cxnId="{00DF0743-4ADC-4405-B49E-B44D798471B4}">
      <dgm:prSet/>
      <dgm:spPr/>
      <dgm:t>
        <a:bodyPr/>
        <a:lstStyle/>
        <a:p>
          <a:endParaRPr lang="en-US" sz="3200">
            <a:solidFill>
              <a:schemeClr val="bg1"/>
            </a:solidFill>
          </a:endParaRPr>
        </a:p>
      </dgm:t>
    </dgm:pt>
    <dgm:pt modelId="{ADE7F0BA-28EA-4F28-B23A-F02D67109F6B}" type="sibTrans" cxnId="{00DF0743-4ADC-4405-B49E-B44D798471B4}">
      <dgm:prSet/>
      <dgm:spPr/>
      <dgm:t>
        <a:bodyPr/>
        <a:lstStyle/>
        <a:p>
          <a:endParaRPr lang="en-US" sz="3200">
            <a:solidFill>
              <a:schemeClr val="bg1"/>
            </a:solidFill>
          </a:endParaRPr>
        </a:p>
      </dgm:t>
    </dgm:pt>
    <dgm:pt modelId="{6B3BAC00-73B1-4ADA-ABE4-11AA4015FCBC}">
      <dgm:prSet phldrT="[Text]" custT="1"/>
      <dgm:spPr/>
      <dgm:t>
        <a:bodyPr/>
        <a:lstStyle/>
        <a:p>
          <a:r>
            <a:rPr lang="en-US" sz="3200" dirty="0">
              <a:effectLst/>
              <a:latin typeface="Calibri" panose="020F0502020204030204" pitchFamily="34" charset="0"/>
              <a:ea typeface="Times New Roman" panose="02020603050405020304" pitchFamily="18" charset="0"/>
              <a:cs typeface="Times New Roman" panose="02020603050405020304" pitchFamily="18" charset="0"/>
            </a:rPr>
            <a:t>Create a script</a:t>
          </a:r>
          <a:endParaRPr lang="en-US" sz="3200" dirty="0">
            <a:solidFill>
              <a:schemeClr val="bg1"/>
            </a:solidFill>
          </a:endParaRPr>
        </a:p>
      </dgm:t>
    </dgm:pt>
    <dgm:pt modelId="{BAAC073D-A532-4331-907B-FC0856B5F759}" type="parTrans" cxnId="{F2B7D6FC-37E2-4BA1-A0CC-B8CF898C4A3F}">
      <dgm:prSet/>
      <dgm:spPr/>
      <dgm:t>
        <a:bodyPr/>
        <a:lstStyle/>
        <a:p>
          <a:endParaRPr lang="en-US" sz="3200">
            <a:solidFill>
              <a:schemeClr val="bg1"/>
            </a:solidFill>
          </a:endParaRPr>
        </a:p>
      </dgm:t>
    </dgm:pt>
    <dgm:pt modelId="{A972F03F-B336-4D22-A051-BF206380EBD2}" type="sibTrans" cxnId="{F2B7D6FC-37E2-4BA1-A0CC-B8CF898C4A3F}">
      <dgm:prSet/>
      <dgm:spPr/>
      <dgm:t>
        <a:bodyPr/>
        <a:lstStyle/>
        <a:p>
          <a:endParaRPr lang="en-US" sz="3200">
            <a:solidFill>
              <a:schemeClr val="bg1"/>
            </a:solidFill>
          </a:endParaRPr>
        </a:p>
      </dgm:t>
    </dgm:pt>
    <dgm:pt modelId="{48FD1F41-60A1-4F22-89A9-57F0D4BC4BB5}">
      <dgm:prSet phldrT="[Text]" custT="1"/>
      <dgm:spPr/>
      <dgm:t>
        <a:bodyPr/>
        <a:lstStyle/>
        <a:p>
          <a:r>
            <a:rPr lang="en-US" sz="3200" dirty="0">
              <a:solidFill>
                <a:schemeClr val="bg1"/>
              </a:solidFill>
              <a:effectLst/>
              <a:latin typeface="+mn-lt"/>
              <a:ea typeface="+mn-ea"/>
              <a:cs typeface="+mn-cs"/>
            </a:rPr>
            <a:t>Quizzes or evaluations</a:t>
          </a:r>
        </a:p>
      </dgm:t>
    </dgm:pt>
    <dgm:pt modelId="{2C8776D0-DA7D-4C58-BF33-DA203D80474F}" type="parTrans" cxnId="{11FF5914-B03D-467E-8282-0375E6D99503}">
      <dgm:prSet/>
      <dgm:spPr/>
      <dgm:t>
        <a:bodyPr/>
        <a:lstStyle/>
        <a:p>
          <a:endParaRPr lang="en-US" sz="3200">
            <a:solidFill>
              <a:schemeClr val="bg1"/>
            </a:solidFill>
          </a:endParaRPr>
        </a:p>
      </dgm:t>
    </dgm:pt>
    <dgm:pt modelId="{68D1CDE0-135D-4FFD-B20D-CC8ADE26A167}" type="sibTrans" cxnId="{11FF5914-B03D-467E-8282-0375E6D99503}">
      <dgm:prSet/>
      <dgm:spPr/>
      <dgm:t>
        <a:bodyPr/>
        <a:lstStyle/>
        <a:p>
          <a:endParaRPr lang="en-US" sz="3200">
            <a:solidFill>
              <a:schemeClr val="bg1"/>
            </a:solidFill>
          </a:endParaRPr>
        </a:p>
      </dgm:t>
    </dgm:pt>
    <dgm:pt modelId="{C8F1C04F-3345-43B4-8837-16135EBF443C}" type="pres">
      <dgm:prSet presAssocID="{77E6D186-8C68-4366-8146-4DDBD154C830}" presName="diagram" presStyleCnt="0">
        <dgm:presLayoutVars>
          <dgm:dir/>
          <dgm:resizeHandles val="exact"/>
        </dgm:presLayoutVars>
      </dgm:prSet>
      <dgm:spPr/>
    </dgm:pt>
    <dgm:pt modelId="{D936C6EA-F5B0-4994-A150-7FAC70EB971F}" type="pres">
      <dgm:prSet presAssocID="{7F5A4388-F2AE-4DBC-B2D1-E90AC2FFC056}" presName="node" presStyleLbl="node1" presStyleIdx="0" presStyleCnt="3">
        <dgm:presLayoutVars>
          <dgm:bulletEnabled val="1"/>
        </dgm:presLayoutVars>
      </dgm:prSet>
      <dgm:spPr/>
    </dgm:pt>
    <dgm:pt modelId="{E248EE60-4775-4348-B545-D688643FCFB8}" type="pres">
      <dgm:prSet presAssocID="{ADE7F0BA-28EA-4F28-B23A-F02D67109F6B}" presName="sibTrans" presStyleCnt="0"/>
      <dgm:spPr/>
    </dgm:pt>
    <dgm:pt modelId="{FD2FCFAE-425A-48BE-B46B-92FADE0C8407}" type="pres">
      <dgm:prSet presAssocID="{6B3BAC00-73B1-4ADA-ABE4-11AA4015FCBC}" presName="node" presStyleLbl="node1" presStyleIdx="1" presStyleCnt="3">
        <dgm:presLayoutVars>
          <dgm:bulletEnabled val="1"/>
        </dgm:presLayoutVars>
      </dgm:prSet>
      <dgm:spPr/>
    </dgm:pt>
    <dgm:pt modelId="{A099E726-1569-4F80-915D-CE25C7863C89}" type="pres">
      <dgm:prSet presAssocID="{A972F03F-B336-4D22-A051-BF206380EBD2}" presName="sibTrans" presStyleCnt="0"/>
      <dgm:spPr/>
    </dgm:pt>
    <dgm:pt modelId="{F2937209-7746-4828-B9DC-71CAA3D9E8AB}" type="pres">
      <dgm:prSet presAssocID="{48FD1F41-60A1-4F22-89A9-57F0D4BC4BB5}" presName="node" presStyleLbl="node1" presStyleIdx="2" presStyleCnt="3">
        <dgm:presLayoutVars>
          <dgm:bulletEnabled val="1"/>
        </dgm:presLayoutVars>
      </dgm:prSet>
      <dgm:spPr/>
    </dgm:pt>
  </dgm:ptLst>
  <dgm:cxnLst>
    <dgm:cxn modelId="{11FF5914-B03D-467E-8282-0375E6D99503}" srcId="{77E6D186-8C68-4366-8146-4DDBD154C830}" destId="{48FD1F41-60A1-4F22-89A9-57F0D4BC4BB5}" srcOrd="2" destOrd="0" parTransId="{2C8776D0-DA7D-4C58-BF33-DA203D80474F}" sibTransId="{68D1CDE0-135D-4FFD-B20D-CC8ADE26A167}"/>
    <dgm:cxn modelId="{14EE6918-0F2A-4E71-A864-74658CAC6130}" type="presOf" srcId="{48FD1F41-60A1-4F22-89A9-57F0D4BC4BB5}" destId="{F2937209-7746-4828-B9DC-71CAA3D9E8AB}" srcOrd="0" destOrd="0" presId="urn:microsoft.com/office/officeart/2005/8/layout/default"/>
    <dgm:cxn modelId="{166C3D24-C526-4F21-A449-553602C63C1D}" type="presOf" srcId="{77E6D186-8C68-4366-8146-4DDBD154C830}" destId="{C8F1C04F-3345-43B4-8837-16135EBF443C}" srcOrd="0" destOrd="0" presId="urn:microsoft.com/office/officeart/2005/8/layout/default"/>
    <dgm:cxn modelId="{00DF0743-4ADC-4405-B49E-B44D798471B4}" srcId="{77E6D186-8C68-4366-8146-4DDBD154C830}" destId="{7F5A4388-F2AE-4DBC-B2D1-E90AC2FFC056}" srcOrd="0" destOrd="0" parTransId="{89E6554C-0D30-4CA5-B781-0F7EEB944310}" sibTransId="{ADE7F0BA-28EA-4F28-B23A-F02D67109F6B}"/>
    <dgm:cxn modelId="{8E9021BA-6B8C-4C41-9F50-97256325BD6F}" type="presOf" srcId="{7F5A4388-F2AE-4DBC-B2D1-E90AC2FFC056}" destId="{D936C6EA-F5B0-4994-A150-7FAC70EB971F}" srcOrd="0" destOrd="0" presId="urn:microsoft.com/office/officeart/2005/8/layout/default"/>
    <dgm:cxn modelId="{DA310CF8-7CE7-4A7E-AA4F-D884C278C728}" type="presOf" srcId="{6B3BAC00-73B1-4ADA-ABE4-11AA4015FCBC}" destId="{FD2FCFAE-425A-48BE-B46B-92FADE0C8407}" srcOrd="0" destOrd="0" presId="urn:microsoft.com/office/officeart/2005/8/layout/default"/>
    <dgm:cxn modelId="{F2B7D6FC-37E2-4BA1-A0CC-B8CF898C4A3F}" srcId="{77E6D186-8C68-4366-8146-4DDBD154C830}" destId="{6B3BAC00-73B1-4ADA-ABE4-11AA4015FCBC}" srcOrd="1" destOrd="0" parTransId="{BAAC073D-A532-4331-907B-FC0856B5F759}" sibTransId="{A972F03F-B336-4D22-A051-BF206380EBD2}"/>
    <dgm:cxn modelId="{9B26CE84-2F7F-4FDD-8FA0-9F5796EA8869}" type="presParOf" srcId="{C8F1C04F-3345-43B4-8837-16135EBF443C}" destId="{D936C6EA-F5B0-4994-A150-7FAC70EB971F}" srcOrd="0" destOrd="0" presId="urn:microsoft.com/office/officeart/2005/8/layout/default"/>
    <dgm:cxn modelId="{1AC555D9-7870-4944-9CC5-4258ADDBEB07}" type="presParOf" srcId="{C8F1C04F-3345-43B4-8837-16135EBF443C}" destId="{E248EE60-4775-4348-B545-D688643FCFB8}" srcOrd="1" destOrd="0" presId="urn:microsoft.com/office/officeart/2005/8/layout/default"/>
    <dgm:cxn modelId="{E0B5A3B6-53C9-48F8-B449-5658E9C2EA6B}" type="presParOf" srcId="{C8F1C04F-3345-43B4-8837-16135EBF443C}" destId="{FD2FCFAE-425A-48BE-B46B-92FADE0C8407}" srcOrd="2" destOrd="0" presId="urn:microsoft.com/office/officeart/2005/8/layout/default"/>
    <dgm:cxn modelId="{33E3D4A4-150B-4B4E-8092-492473492A4D}" type="presParOf" srcId="{C8F1C04F-3345-43B4-8837-16135EBF443C}" destId="{A099E726-1569-4F80-915D-CE25C7863C89}" srcOrd="3" destOrd="0" presId="urn:microsoft.com/office/officeart/2005/8/layout/default"/>
    <dgm:cxn modelId="{EF12555E-4233-4CD5-9E1F-94F09D6D6CD1}" type="presParOf" srcId="{C8F1C04F-3345-43B4-8837-16135EBF443C}" destId="{F2937209-7746-4828-B9DC-71CAA3D9E8AB}"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E30C7549-82E9-4201-A789-EF03EA70AE69}"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902FDF81-0EB8-4BE4-A2A4-B455AD36E97E}">
      <dgm:prSet phldrT="[Text]" custT="1"/>
      <dgm:spPr/>
      <dgm:t>
        <a:bodyPr/>
        <a:lstStyle/>
        <a:p>
          <a:r>
            <a:rPr lang="en-US" sz="3200" dirty="0">
              <a:solidFill>
                <a:schemeClr val="bg1"/>
              </a:solidFill>
              <a:effectLst/>
              <a:latin typeface="+mn-lt"/>
              <a:ea typeface="+mn-ea"/>
              <a:cs typeface="+mn-cs"/>
            </a:rPr>
            <a:t>Establish check points </a:t>
          </a:r>
          <a:endParaRPr lang="en-US" sz="3200" dirty="0">
            <a:solidFill>
              <a:schemeClr val="bg1"/>
            </a:solidFill>
          </a:endParaRPr>
        </a:p>
      </dgm:t>
    </dgm:pt>
    <dgm:pt modelId="{81AB17FF-460F-4091-97A5-9D2F88CA275D}" type="parTrans" cxnId="{271C109E-C02B-4659-BB73-B7A5CC20A283}">
      <dgm:prSet/>
      <dgm:spPr/>
      <dgm:t>
        <a:bodyPr/>
        <a:lstStyle/>
        <a:p>
          <a:endParaRPr lang="en-US" sz="3200">
            <a:solidFill>
              <a:schemeClr val="bg1"/>
            </a:solidFill>
          </a:endParaRPr>
        </a:p>
      </dgm:t>
    </dgm:pt>
    <dgm:pt modelId="{5AC72A3E-52E3-4B0C-A672-097394D36174}" type="sibTrans" cxnId="{271C109E-C02B-4659-BB73-B7A5CC20A283}">
      <dgm:prSet/>
      <dgm:spPr/>
      <dgm:t>
        <a:bodyPr/>
        <a:lstStyle/>
        <a:p>
          <a:endParaRPr lang="en-US" sz="3200">
            <a:solidFill>
              <a:schemeClr val="bg1"/>
            </a:solidFill>
          </a:endParaRPr>
        </a:p>
      </dgm:t>
    </dgm:pt>
    <dgm:pt modelId="{578B05B5-2BDE-49AA-BB36-D755C67652E3}">
      <dgm:prSet phldrT="[Text]" custT="1"/>
      <dgm:spPr/>
      <dgm:t>
        <a:bodyPr/>
        <a:lstStyle/>
        <a:p>
          <a:r>
            <a:rPr lang="en-US" sz="3200" dirty="0">
              <a:solidFill>
                <a:schemeClr val="bg1"/>
              </a:solidFill>
              <a:effectLst/>
              <a:latin typeface="+mn-lt"/>
              <a:ea typeface="+mn-ea"/>
              <a:cs typeface="+mn-cs"/>
            </a:rPr>
            <a:t>Alter strategy, if necessary</a:t>
          </a:r>
          <a:endParaRPr lang="en-US" sz="3200" dirty="0">
            <a:solidFill>
              <a:schemeClr val="bg1"/>
            </a:solidFill>
          </a:endParaRPr>
        </a:p>
      </dgm:t>
    </dgm:pt>
    <dgm:pt modelId="{A29F2E5E-BDA7-4841-84E6-5D3E8B1BBAF9}" type="parTrans" cxnId="{0C9DCDD2-91F4-4818-8BC6-18DC7C5F03C9}">
      <dgm:prSet/>
      <dgm:spPr/>
      <dgm:t>
        <a:bodyPr/>
        <a:lstStyle/>
        <a:p>
          <a:endParaRPr lang="en-US" sz="3200">
            <a:solidFill>
              <a:schemeClr val="bg1"/>
            </a:solidFill>
          </a:endParaRPr>
        </a:p>
      </dgm:t>
    </dgm:pt>
    <dgm:pt modelId="{B90388A1-A4C3-4424-B8EC-A4D5EEE706EA}" type="sibTrans" cxnId="{0C9DCDD2-91F4-4818-8BC6-18DC7C5F03C9}">
      <dgm:prSet/>
      <dgm:spPr/>
      <dgm:t>
        <a:bodyPr/>
        <a:lstStyle/>
        <a:p>
          <a:endParaRPr lang="en-US" sz="3200">
            <a:solidFill>
              <a:schemeClr val="bg1"/>
            </a:solidFill>
          </a:endParaRPr>
        </a:p>
      </dgm:t>
    </dgm:pt>
    <dgm:pt modelId="{C0537131-8391-49B7-90BE-D5808D8C1206}">
      <dgm:prSet phldrT="[Text]" custT="1"/>
      <dgm:spPr/>
      <dgm:t>
        <a:bodyPr/>
        <a:lstStyle/>
        <a:p>
          <a:r>
            <a:rPr lang="en-US" sz="3200" dirty="0">
              <a:solidFill>
                <a:schemeClr val="bg1"/>
              </a:solidFill>
              <a:effectLst/>
              <a:latin typeface="+mn-lt"/>
              <a:ea typeface="+mn-ea"/>
              <a:cs typeface="+mn-cs"/>
            </a:rPr>
            <a:t>Determine  types of assessments </a:t>
          </a:r>
          <a:endParaRPr lang="en-US" sz="3200" dirty="0">
            <a:solidFill>
              <a:schemeClr val="bg1"/>
            </a:solidFill>
          </a:endParaRPr>
        </a:p>
      </dgm:t>
    </dgm:pt>
    <dgm:pt modelId="{D16BD628-32A9-4E02-A393-FCE41076AB90}" type="parTrans" cxnId="{FDCAAE9C-A0F5-4187-952B-997648D4DAA0}">
      <dgm:prSet/>
      <dgm:spPr/>
      <dgm:t>
        <a:bodyPr/>
        <a:lstStyle/>
        <a:p>
          <a:endParaRPr lang="en-US" sz="3200">
            <a:solidFill>
              <a:schemeClr val="bg1"/>
            </a:solidFill>
          </a:endParaRPr>
        </a:p>
      </dgm:t>
    </dgm:pt>
    <dgm:pt modelId="{808B7612-3F99-4087-A195-A1A3232255FB}" type="sibTrans" cxnId="{FDCAAE9C-A0F5-4187-952B-997648D4DAA0}">
      <dgm:prSet/>
      <dgm:spPr/>
      <dgm:t>
        <a:bodyPr/>
        <a:lstStyle/>
        <a:p>
          <a:endParaRPr lang="en-US" sz="3200">
            <a:solidFill>
              <a:schemeClr val="bg1"/>
            </a:solidFill>
          </a:endParaRPr>
        </a:p>
      </dgm:t>
    </dgm:pt>
    <dgm:pt modelId="{ED7B2089-7D42-4C3E-B902-5039654F400F}" type="pres">
      <dgm:prSet presAssocID="{E30C7549-82E9-4201-A789-EF03EA70AE69}" presName="Name0" presStyleCnt="0">
        <dgm:presLayoutVars>
          <dgm:dir/>
          <dgm:resizeHandles val="exact"/>
        </dgm:presLayoutVars>
      </dgm:prSet>
      <dgm:spPr/>
    </dgm:pt>
    <dgm:pt modelId="{497481FC-A1E8-4FBE-9E6B-98D8253953D1}" type="pres">
      <dgm:prSet presAssocID="{902FDF81-0EB8-4BE4-A2A4-B455AD36E97E}" presName="node" presStyleLbl="node1" presStyleIdx="0" presStyleCnt="3">
        <dgm:presLayoutVars>
          <dgm:bulletEnabled val="1"/>
        </dgm:presLayoutVars>
      </dgm:prSet>
      <dgm:spPr/>
    </dgm:pt>
    <dgm:pt modelId="{18BD79B2-A393-4D60-9198-A93D0460807E}" type="pres">
      <dgm:prSet presAssocID="{5AC72A3E-52E3-4B0C-A672-097394D36174}" presName="sibTrans" presStyleCnt="0"/>
      <dgm:spPr/>
    </dgm:pt>
    <dgm:pt modelId="{87E73655-24B8-4591-9C6F-AB0DAC94CCE7}" type="pres">
      <dgm:prSet presAssocID="{C0537131-8391-49B7-90BE-D5808D8C1206}" presName="node" presStyleLbl="node1" presStyleIdx="1" presStyleCnt="3">
        <dgm:presLayoutVars>
          <dgm:bulletEnabled val="1"/>
        </dgm:presLayoutVars>
      </dgm:prSet>
      <dgm:spPr/>
    </dgm:pt>
    <dgm:pt modelId="{6EAAA4E4-6F00-456E-9575-17577CA3C509}" type="pres">
      <dgm:prSet presAssocID="{808B7612-3F99-4087-A195-A1A3232255FB}" presName="sibTrans" presStyleCnt="0"/>
      <dgm:spPr/>
    </dgm:pt>
    <dgm:pt modelId="{FC85AE27-AC0F-4F3F-82B1-B4BE8BCA4465}" type="pres">
      <dgm:prSet presAssocID="{578B05B5-2BDE-49AA-BB36-D755C67652E3}" presName="node" presStyleLbl="node1" presStyleIdx="2" presStyleCnt="3">
        <dgm:presLayoutVars>
          <dgm:bulletEnabled val="1"/>
        </dgm:presLayoutVars>
      </dgm:prSet>
      <dgm:spPr/>
    </dgm:pt>
  </dgm:ptLst>
  <dgm:cxnLst>
    <dgm:cxn modelId="{D77D1326-5C94-4ABB-8267-437F88C9948C}" type="presOf" srcId="{C0537131-8391-49B7-90BE-D5808D8C1206}" destId="{87E73655-24B8-4591-9C6F-AB0DAC94CCE7}" srcOrd="0" destOrd="0" presId="urn:microsoft.com/office/officeart/2005/8/layout/hList6"/>
    <dgm:cxn modelId="{82036172-E904-43BB-836F-C0503B50CC49}" type="presOf" srcId="{E30C7549-82E9-4201-A789-EF03EA70AE69}" destId="{ED7B2089-7D42-4C3E-B902-5039654F400F}" srcOrd="0" destOrd="0" presId="urn:microsoft.com/office/officeart/2005/8/layout/hList6"/>
    <dgm:cxn modelId="{FDCAAE9C-A0F5-4187-952B-997648D4DAA0}" srcId="{E30C7549-82E9-4201-A789-EF03EA70AE69}" destId="{C0537131-8391-49B7-90BE-D5808D8C1206}" srcOrd="1" destOrd="0" parTransId="{D16BD628-32A9-4E02-A393-FCE41076AB90}" sibTransId="{808B7612-3F99-4087-A195-A1A3232255FB}"/>
    <dgm:cxn modelId="{271C109E-C02B-4659-BB73-B7A5CC20A283}" srcId="{E30C7549-82E9-4201-A789-EF03EA70AE69}" destId="{902FDF81-0EB8-4BE4-A2A4-B455AD36E97E}" srcOrd="0" destOrd="0" parTransId="{81AB17FF-460F-4091-97A5-9D2F88CA275D}" sibTransId="{5AC72A3E-52E3-4B0C-A672-097394D36174}"/>
    <dgm:cxn modelId="{75D239A0-19D2-4A6E-A812-1D86305F2647}" type="presOf" srcId="{902FDF81-0EB8-4BE4-A2A4-B455AD36E97E}" destId="{497481FC-A1E8-4FBE-9E6B-98D8253953D1}" srcOrd="0" destOrd="0" presId="urn:microsoft.com/office/officeart/2005/8/layout/hList6"/>
    <dgm:cxn modelId="{0C9DCDD2-91F4-4818-8BC6-18DC7C5F03C9}" srcId="{E30C7549-82E9-4201-A789-EF03EA70AE69}" destId="{578B05B5-2BDE-49AA-BB36-D755C67652E3}" srcOrd="2" destOrd="0" parTransId="{A29F2E5E-BDA7-4841-84E6-5D3E8B1BBAF9}" sibTransId="{B90388A1-A4C3-4424-B8EC-A4D5EEE706EA}"/>
    <dgm:cxn modelId="{F34546F2-360B-4E1E-BD59-3209BB603C71}" type="presOf" srcId="{578B05B5-2BDE-49AA-BB36-D755C67652E3}" destId="{FC85AE27-AC0F-4F3F-82B1-B4BE8BCA4465}" srcOrd="0" destOrd="0" presId="urn:microsoft.com/office/officeart/2005/8/layout/hList6"/>
    <dgm:cxn modelId="{5B21AC63-20EA-4E0C-8B8D-397B410A5C67}" type="presParOf" srcId="{ED7B2089-7D42-4C3E-B902-5039654F400F}" destId="{497481FC-A1E8-4FBE-9E6B-98D8253953D1}" srcOrd="0" destOrd="0" presId="urn:microsoft.com/office/officeart/2005/8/layout/hList6"/>
    <dgm:cxn modelId="{60681F58-2EEF-4BF3-8B1A-A220457BC0C3}" type="presParOf" srcId="{ED7B2089-7D42-4C3E-B902-5039654F400F}" destId="{18BD79B2-A393-4D60-9198-A93D0460807E}" srcOrd="1" destOrd="0" presId="urn:microsoft.com/office/officeart/2005/8/layout/hList6"/>
    <dgm:cxn modelId="{578CEBDA-E14A-483A-96CF-B52468CC40B0}" type="presParOf" srcId="{ED7B2089-7D42-4C3E-B902-5039654F400F}" destId="{87E73655-24B8-4591-9C6F-AB0DAC94CCE7}" srcOrd="2" destOrd="0" presId="urn:microsoft.com/office/officeart/2005/8/layout/hList6"/>
    <dgm:cxn modelId="{2803B759-72EA-4B0C-9A94-E3C4EA3475A8}" type="presParOf" srcId="{ED7B2089-7D42-4C3E-B902-5039654F400F}" destId="{6EAAA4E4-6F00-456E-9575-17577CA3C509}" srcOrd="3" destOrd="0" presId="urn:microsoft.com/office/officeart/2005/8/layout/hList6"/>
    <dgm:cxn modelId="{9C51F9D9-F377-4FF8-95EA-3E58C1AE115A}" type="presParOf" srcId="{ED7B2089-7D42-4C3E-B902-5039654F400F}" destId="{FC85AE27-AC0F-4F3F-82B1-B4BE8BCA4465}"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354AFA17-BFAE-436C-9203-E59117485D04}">
      <dgm:prSet phldrT="[Text]" custT="1"/>
      <dgm:spPr/>
      <dgm:t>
        <a:bodyPr/>
        <a:lstStyle/>
        <a:p>
          <a:r>
            <a:rPr lang="en-US" sz="2400" dirty="0">
              <a:solidFill>
                <a:schemeClr val="bg1"/>
              </a:solidFill>
              <a:effectLst/>
              <a:latin typeface="+mn-lt"/>
              <a:ea typeface="+mn-ea"/>
              <a:cs typeface="+mn-cs"/>
            </a:rPr>
            <a:t>Jerry has been seeing his employee life coach for a few months</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r>
            <a:rPr lang="en-US" sz="2400" dirty="0">
              <a:solidFill>
                <a:schemeClr val="bg1"/>
              </a:solidFill>
              <a:effectLst/>
              <a:latin typeface="+mn-lt"/>
              <a:ea typeface="+mn-ea"/>
              <a:cs typeface="+mn-cs"/>
            </a:rPr>
            <a:t>He has made great progress, but wants to obtain a job in the marketing department </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r>
            <a:rPr lang="en-US" sz="2400" dirty="0">
              <a:solidFill>
                <a:schemeClr val="bg1"/>
              </a:solidFill>
              <a:effectLst/>
              <a:latin typeface="+mn-lt"/>
              <a:ea typeface="+mn-ea"/>
              <a:cs typeface="+mn-cs"/>
            </a:rPr>
            <a:t>Paul and Jerry came up with a game plan for Jerry</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r>
            <a:rPr lang="en-US" sz="2400" dirty="0">
              <a:solidFill>
                <a:schemeClr val="bg1"/>
              </a:solidFill>
              <a:effectLst/>
              <a:latin typeface="+mn-lt"/>
              <a:ea typeface="+mn-ea"/>
              <a:cs typeface="+mn-cs"/>
            </a:rPr>
            <a:t>Before his job interview, Jerry role plays with Paul to practice his interview skills</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2">
            <a:hueOff val="0"/>
            <a:satOff val="0"/>
            <a:lumOff val="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3">
            <a:hueOff val="0"/>
            <a:satOff val="0"/>
            <a:lumOff val="0"/>
          </a:schemeClr>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4">
            <a:hueOff val="0"/>
            <a:satOff val="0"/>
            <a:lumOff val="0"/>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D9DD961B-58D5-4AA4-AF72-617273E80CC5}" type="presOf" srcId="{3FAF1F68-0AE9-4A2A-9CFE-583B9359D0CA}" destId="{54796DA8-267B-4C6E-B615-157312E52E6F}" srcOrd="0" destOrd="0" presId="urn:microsoft.com/office/officeart/2008/layout/PictureAccentList"/>
    <dgm:cxn modelId="{AD33BE79-BBD4-42E4-984E-1D27C0064514}" type="presOf" srcId="{354AFA17-BFAE-436C-9203-E59117485D04}" destId="{459D425F-8305-45F1-B5C0-3395FDE6B1C6}"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6854428F-CCC3-4CB3-A078-CE4D3860A4AC}" type="presOf" srcId="{181325FE-B485-4460-A2E5-76DC90EC1434}" destId="{A8C81E62-673C-47B8-BE83-FBDEF4F87162}" srcOrd="0" destOrd="0" presId="urn:microsoft.com/office/officeart/2008/layout/PictureAccentList"/>
    <dgm:cxn modelId="{4A7F5792-BD28-4260-BE5F-5B535B3F999F}" type="presOf" srcId="{BC0324F0-DACA-4C29-A6D2-82694E2FD70F}" destId="{BBED3512-8F77-4C85-8195-77FB7F2D2A65}"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96B920FD-449D-4AEB-9ED2-A8F9FB6E0856}" srcId="{181325FE-B485-4460-A2E5-76DC90EC1434}" destId="{354AFA17-BFAE-436C-9203-E59117485D04}" srcOrd="0" destOrd="0" parTransId="{D9CF2FCB-6F6F-47F8-B588-226CCCC03AA6}" sibTransId="{97C7D16C-0B02-42AF-A3BF-2BFBF27243CE}"/>
    <dgm:cxn modelId="{FB06CDFF-FDA4-4C86-B106-89E059940615}" type="presOf" srcId="{CFF21C87-3E94-49B9-A2DB-69D4BD3747EC}" destId="{D2982C0A-1F65-4923-99BC-CFA63435FD48}" srcOrd="0" destOrd="0" presId="urn:microsoft.com/office/officeart/2008/layout/PictureAccentList"/>
    <dgm:cxn modelId="{8C45C2E3-BEDD-486E-AECA-F9CD9FFDE0DD}" type="presParOf" srcId="{A8C81E62-673C-47B8-BE83-FBDEF4F87162}" destId="{AE2C6FF1-1FA7-4023-95AD-5DF16039A1D8}" srcOrd="0" destOrd="0" presId="urn:microsoft.com/office/officeart/2008/layout/PictureAccentList"/>
    <dgm:cxn modelId="{D13DE047-BF76-440E-BAAF-91B2CBECC7DE}" type="presParOf" srcId="{AE2C6FF1-1FA7-4023-95AD-5DF16039A1D8}" destId="{10859436-170F-421A-AB99-366FCF9C09FB}" srcOrd="0" destOrd="0" presId="urn:microsoft.com/office/officeart/2008/layout/PictureAccentList"/>
    <dgm:cxn modelId="{7407A0E0-D319-4DBE-8149-94722A92A78C}" type="presParOf" srcId="{10859436-170F-421A-AB99-366FCF9C09FB}" destId="{459D425F-8305-45F1-B5C0-3395FDE6B1C6}" srcOrd="0" destOrd="0" presId="urn:microsoft.com/office/officeart/2008/layout/PictureAccentList"/>
    <dgm:cxn modelId="{57AB841C-16AF-459F-BE83-B4175DF01B32}" type="presParOf" srcId="{AE2C6FF1-1FA7-4023-95AD-5DF16039A1D8}" destId="{E05E1099-2072-4F20-90B1-EFE24F8E50F3}" srcOrd="1" destOrd="0" presId="urn:microsoft.com/office/officeart/2008/layout/PictureAccentList"/>
    <dgm:cxn modelId="{BEAFD9AE-FE33-487D-8AB9-8AC56CBAF229}" type="presParOf" srcId="{E05E1099-2072-4F20-90B1-EFE24F8E50F3}" destId="{6C8544D0-54C9-4D6C-B8C3-71DF56E4417E}" srcOrd="0" destOrd="0" presId="urn:microsoft.com/office/officeart/2008/layout/PictureAccentList"/>
    <dgm:cxn modelId="{A3B60C16-828D-472B-8A0E-EAD86DE8EB41}" type="presParOf" srcId="{6C8544D0-54C9-4D6C-B8C3-71DF56E4417E}" destId="{F766F400-10AA-4985-9780-61220982860E}" srcOrd="0" destOrd="0" presId="urn:microsoft.com/office/officeart/2008/layout/PictureAccentList"/>
    <dgm:cxn modelId="{AF7DC1EF-E75B-462A-ABE2-AAF943D606BE}" type="presParOf" srcId="{6C8544D0-54C9-4D6C-B8C3-71DF56E4417E}" destId="{BBED3512-8F77-4C85-8195-77FB7F2D2A65}" srcOrd="1" destOrd="0" presId="urn:microsoft.com/office/officeart/2008/layout/PictureAccentList"/>
    <dgm:cxn modelId="{48BA9524-70BB-49C9-ACE6-12F36D0122CA}" type="presParOf" srcId="{E05E1099-2072-4F20-90B1-EFE24F8E50F3}" destId="{144AF5E4-30FE-4EEB-AF3A-92BA565F6505}" srcOrd="1" destOrd="0" presId="urn:microsoft.com/office/officeart/2008/layout/PictureAccentList"/>
    <dgm:cxn modelId="{F9B818DB-3C63-43E2-900B-0404E5C0EA5F}" type="presParOf" srcId="{144AF5E4-30FE-4EEB-AF3A-92BA565F6505}" destId="{45BBF6D2-BC6A-4AF9-AA7C-350AB2C7495D}" srcOrd="0" destOrd="0" presId="urn:microsoft.com/office/officeart/2008/layout/PictureAccentList"/>
    <dgm:cxn modelId="{2176910D-DCD0-4101-A75F-121130C36E7E}" type="presParOf" srcId="{144AF5E4-30FE-4EEB-AF3A-92BA565F6505}" destId="{54796DA8-267B-4C6E-B615-157312E52E6F}" srcOrd="1" destOrd="0" presId="urn:microsoft.com/office/officeart/2008/layout/PictureAccentList"/>
    <dgm:cxn modelId="{CD34F9D8-D7DC-4867-81EF-63BF39D32D60}" type="presParOf" srcId="{E05E1099-2072-4F20-90B1-EFE24F8E50F3}" destId="{699420FE-F41F-4C32-99FE-233B4B7919B9}" srcOrd="2" destOrd="0" presId="urn:microsoft.com/office/officeart/2008/layout/PictureAccentList"/>
    <dgm:cxn modelId="{2885C13B-7F76-4805-A328-13FA0389FFB5}" type="presParOf" srcId="{699420FE-F41F-4C32-99FE-233B4B7919B9}" destId="{E4B51F5A-5038-402B-9F58-0C2D81EF8CF8}" srcOrd="0" destOrd="0" presId="urn:microsoft.com/office/officeart/2008/layout/PictureAccentList"/>
    <dgm:cxn modelId="{545BB55B-65CE-4AA1-8B02-0B62203233D7}"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E5F56F43-404D-451E-8E1A-444EEE7FB5E8}"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897AF600-A3FF-4144-8BE6-09AFB28235C6}">
      <dgm:prSet phldrT="[Text]"/>
      <dgm:spPr/>
      <dgm:t>
        <a:bodyPr/>
        <a:lstStyle/>
        <a:p>
          <a:r>
            <a:rPr lang="en-US" b="1" dirty="0"/>
            <a:t>Anupam Kher</a:t>
          </a:r>
          <a:endParaRPr lang="en-US" dirty="0">
            <a:solidFill>
              <a:schemeClr val="tx1"/>
            </a:solidFill>
          </a:endParaRPr>
        </a:p>
      </dgm:t>
    </dgm:pt>
    <dgm:pt modelId="{BA9C114B-C625-416D-A51B-DE4A1C0A5836}" type="parTrans" cxnId="{7F0CEEC2-CFC0-4BA2-A381-6D59B0FFB6D0}">
      <dgm:prSet/>
      <dgm:spPr/>
      <dgm:t>
        <a:bodyPr/>
        <a:lstStyle/>
        <a:p>
          <a:endParaRPr lang="en-US">
            <a:solidFill>
              <a:schemeClr val="bg1"/>
            </a:solidFill>
          </a:endParaRPr>
        </a:p>
      </dgm:t>
    </dgm:pt>
    <dgm:pt modelId="{B6CCEC17-7D59-4FA1-B305-64AFD9FDCD2B}" type="sibTrans" cxnId="{7F0CEEC2-CFC0-4BA2-A381-6D59B0FFB6D0}">
      <dgm:prSet/>
      <dgm:spPr/>
      <dgm:t>
        <a:bodyPr/>
        <a:lstStyle/>
        <a:p>
          <a:endParaRPr lang="en-US">
            <a:solidFill>
              <a:schemeClr val="bg1"/>
            </a:solidFill>
          </a:endParaRPr>
        </a:p>
      </dgm:t>
    </dgm:pt>
    <dgm:pt modelId="{01E0A78C-775E-4A24-A39A-120E109443A1}">
      <dgm:prSet phldrT="[Text]"/>
      <dgm:spPr/>
      <dgm:t>
        <a:bodyPr/>
        <a:lstStyle/>
        <a:p>
          <a:r>
            <a:rPr lang="en-US" dirty="0"/>
            <a:t>I wrote a book on life coaching, because my life became my own reference point on how to live.</a:t>
          </a:r>
          <a:endParaRPr lang="en-US" dirty="0">
            <a:solidFill>
              <a:schemeClr val="bg1"/>
            </a:solidFill>
          </a:endParaRPr>
        </a:p>
      </dgm:t>
    </dgm:pt>
    <dgm:pt modelId="{8DC8FBFA-1A31-4BC1-8769-2892A465E672}" type="parTrans" cxnId="{D303A81B-F676-45FB-A4FD-301AEF69319A}">
      <dgm:prSet/>
      <dgm:spPr/>
      <dgm:t>
        <a:bodyPr/>
        <a:lstStyle/>
        <a:p>
          <a:endParaRPr lang="en-US">
            <a:solidFill>
              <a:schemeClr val="bg1"/>
            </a:solidFill>
          </a:endParaRPr>
        </a:p>
      </dgm:t>
    </dgm:pt>
    <dgm:pt modelId="{E1F77AC9-B170-4606-9237-3D870D65F0D5}" type="sibTrans" cxnId="{D303A81B-F676-45FB-A4FD-301AEF69319A}">
      <dgm:prSet/>
      <dgm:spPr/>
      <dgm:t>
        <a:bodyPr/>
        <a:lstStyle/>
        <a:p>
          <a:endParaRPr lang="en-US">
            <a:solidFill>
              <a:schemeClr val="bg1"/>
            </a:solidFill>
          </a:endParaRPr>
        </a:p>
      </dgm:t>
    </dgm:pt>
    <dgm:pt modelId="{756086EC-D6E1-470E-BD85-2A93B976D4BA}">
      <dgm:prSet phldrT="[Text]"/>
      <dgm:spPr/>
      <dgm:t>
        <a:bodyPr/>
        <a:lstStyle/>
        <a:p>
          <a:r>
            <a:rPr lang="en-US" b="1" dirty="0"/>
            <a:t>James Broughton</a:t>
          </a:r>
          <a:endParaRPr lang="en-US" dirty="0">
            <a:solidFill>
              <a:schemeClr val="tx1"/>
            </a:solidFill>
          </a:endParaRPr>
        </a:p>
      </dgm:t>
    </dgm:pt>
    <dgm:pt modelId="{40256F1D-0AA6-4F06-BBA7-22F27556E24B}" type="parTrans" cxnId="{64FAD702-CDE2-4B41-AB86-F6BE6F42E316}">
      <dgm:prSet/>
      <dgm:spPr/>
      <dgm:t>
        <a:bodyPr/>
        <a:lstStyle/>
        <a:p>
          <a:endParaRPr lang="en-US">
            <a:solidFill>
              <a:schemeClr val="bg1"/>
            </a:solidFill>
          </a:endParaRPr>
        </a:p>
      </dgm:t>
    </dgm:pt>
    <dgm:pt modelId="{F3CA058C-E2E0-4BE4-B30D-14165C682E48}" type="sibTrans" cxnId="{64FAD702-CDE2-4B41-AB86-F6BE6F42E316}">
      <dgm:prSet/>
      <dgm:spPr/>
      <dgm:t>
        <a:bodyPr/>
        <a:lstStyle/>
        <a:p>
          <a:endParaRPr lang="en-US">
            <a:solidFill>
              <a:schemeClr val="bg1"/>
            </a:solidFill>
          </a:endParaRPr>
        </a:p>
      </dgm:t>
    </dgm:pt>
    <dgm:pt modelId="{7881863A-E3FB-4D48-BA6B-4FB7A17426DA}">
      <dgm:prSet phldrT="[Text]"/>
      <dgm:spPr/>
      <dgm:t>
        <a:bodyPr/>
        <a:lstStyle/>
        <a:p>
          <a:r>
            <a:rPr lang="en-US" dirty="0"/>
            <a:t>Trusting your individual uniqueness challenges you to lay yourself open.</a:t>
          </a:r>
          <a:endParaRPr lang="en-US" dirty="0">
            <a:solidFill>
              <a:schemeClr val="bg1"/>
            </a:solidFill>
          </a:endParaRPr>
        </a:p>
      </dgm:t>
    </dgm:pt>
    <dgm:pt modelId="{A73B84D1-8F15-4433-876B-693B0DBEB2C4}" type="parTrans" cxnId="{AADFD4F6-4E29-4A5E-B037-05FD1D62D4FF}">
      <dgm:prSet/>
      <dgm:spPr/>
      <dgm:t>
        <a:bodyPr/>
        <a:lstStyle/>
        <a:p>
          <a:endParaRPr lang="en-US">
            <a:solidFill>
              <a:schemeClr val="bg1"/>
            </a:solidFill>
          </a:endParaRPr>
        </a:p>
      </dgm:t>
    </dgm:pt>
    <dgm:pt modelId="{E6BF5E3C-CB38-496C-A99D-FFA63382DE3F}" type="sibTrans" cxnId="{AADFD4F6-4E29-4A5E-B037-05FD1D62D4FF}">
      <dgm:prSet/>
      <dgm:spPr/>
      <dgm:t>
        <a:bodyPr/>
        <a:lstStyle/>
        <a:p>
          <a:endParaRPr lang="en-US">
            <a:solidFill>
              <a:schemeClr val="bg1"/>
            </a:solidFill>
          </a:endParaRPr>
        </a:p>
      </dgm:t>
    </dgm:pt>
    <dgm:pt modelId="{97954B48-6917-4887-AE18-76928DC68134}" type="pres">
      <dgm:prSet presAssocID="{E5F56F43-404D-451E-8E1A-444EEE7FB5E8}" presName="Name0" presStyleCnt="0">
        <dgm:presLayoutVars>
          <dgm:dir/>
          <dgm:animLvl val="lvl"/>
          <dgm:resizeHandles val="exact"/>
        </dgm:presLayoutVars>
      </dgm:prSet>
      <dgm:spPr/>
    </dgm:pt>
    <dgm:pt modelId="{6A848739-3F33-4A77-9905-BDA17124052D}" type="pres">
      <dgm:prSet presAssocID="{897AF600-A3FF-4144-8BE6-09AFB28235C6}" presName="linNode" presStyleCnt="0"/>
      <dgm:spPr/>
    </dgm:pt>
    <dgm:pt modelId="{57AFBE58-5B38-46AF-BFEE-02951D2DD26E}" type="pres">
      <dgm:prSet presAssocID="{897AF600-A3FF-4144-8BE6-09AFB28235C6}" presName="parTx" presStyleLbl="revTx" presStyleIdx="0" presStyleCnt="2">
        <dgm:presLayoutVars>
          <dgm:chMax val="1"/>
          <dgm:bulletEnabled val="1"/>
        </dgm:presLayoutVars>
      </dgm:prSet>
      <dgm:spPr/>
    </dgm:pt>
    <dgm:pt modelId="{C33156B3-5170-49CD-91A1-BBF702382408}" type="pres">
      <dgm:prSet presAssocID="{897AF600-A3FF-4144-8BE6-09AFB28235C6}" presName="bracket" presStyleLbl="parChTrans1D1" presStyleIdx="0" presStyleCnt="2"/>
      <dgm:spPr/>
    </dgm:pt>
    <dgm:pt modelId="{AF41E0C8-8643-4C6A-9219-BBB198BBD1E0}" type="pres">
      <dgm:prSet presAssocID="{897AF600-A3FF-4144-8BE6-09AFB28235C6}" presName="spH" presStyleCnt="0"/>
      <dgm:spPr/>
    </dgm:pt>
    <dgm:pt modelId="{B0E1E2AF-6FE3-4DFE-9516-7DFD913FA49F}" type="pres">
      <dgm:prSet presAssocID="{897AF600-A3FF-4144-8BE6-09AFB28235C6}" presName="desTx" presStyleLbl="node1" presStyleIdx="0" presStyleCnt="2">
        <dgm:presLayoutVars>
          <dgm:bulletEnabled val="1"/>
        </dgm:presLayoutVars>
      </dgm:prSet>
      <dgm:spPr/>
    </dgm:pt>
    <dgm:pt modelId="{45E085A7-9A0A-4B7F-B7E8-E80EC0F77F79}" type="pres">
      <dgm:prSet presAssocID="{B6CCEC17-7D59-4FA1-B305-64AFD9FDCD2B}" presName="spV" presStyleCnt="0"/>
      <dgm:spPr/>
    </dgm:pt>
    <dgm:pt modelId="{259C6FC5-5C34-44E5-8970-E2266F89FE5C}" type="pres">
      <dgm:prSet presAssocID="{756086EC-D6E1-470E-BD85-2A93B976D4BA}" presName="linNode" presStyleCnt="0"/>
      <dgm:spPr/>
    </dgm:pt>
    <dgm:pt modelId="{F5108CCA-E229-40B0-848D-543F2896450D}" type="pres">
      <dgm:prSet presAssocID="{756086EC-D6E1-470E-BD85-2A93B976D4BA}" presName="parTx" presStyleLbl="revTx" presStyleIdx="1" presStyleCnt="2">
        <dgm:presLayoutVars>
          <dgm:chMax val="1"/>
          <dgm:bulletEnabled val="1"/>
        </dgm:presLayoutVars>
      </dgm:prSet>
      <dgm:spPr/>
    </dgm:pt>
    <dgm:pt modelId="{AFD716C4-3EE8-4148-867C-5BFFB5B7F52C}" type="pres">
      <dgm:prSet presAssocID="{756086EC-D6E1-470E-BD85-2A93B976D4BA}" presName="bracket" presStyleLbl="parChTrans1D1" presStyleIdx="1" presStyleCnt="2"/>
      <dgm:spPr/>
    </dgm:pt>
    <dgm:pt modelId="{FF37E715-2B45-4E45-ACF6-193E2FB2BC4E}" type="pres">
      <dgm:prSet presAssocID="{756086EC-D6E1-470E-BD85-2A93B976D4BA}" presName="spH" presStyleCnt="0"/>
      <dgm:spPr/>
    </dgm:pt>
    <dgm:pt modelId="{8BEBE54E-39FD-4C69-BB98-6C874A649471}" type="pres">
      <dgm:prSet presAssocID="{756086EC-D6E1-470E-BD85-2A93B976D4BA}" presName="desTx" presStyleLbl="node1" presStyleIdx="1" presStyleCnt="2">
        <dgm:presLayoutVars>
          <dgm:bulletEnabled val="1"/>
        </dgm:presLayoutVars>
      </dgm:prSet>
      <dgm:spPr/>
    </dgm:pt>
  </dgm:ptLst>
  <dgm:cxnLst>
    <dgm:cxn modelId="{A014A400-9977-4695-A0D1-D9F4489D2CB3}" type="presOf" srcId="{E5F56F43-404D-451E-8E1A-444EEE7FB5E8}" destId="{97954B48-6917-4887-AE18-76928DC68134}" srcOrd="0" destOrd="0" presId="urn:diagrams.loki3.com/BracketList+Icon"/>
    <dgm:cxn modelId="{64FAD702-CDE2-4B41-AB86-F6BE6F42E316}" srcId="{E5F56F43-404D-451E-8E1A-444EEE7FB5E8}" destId="{756086EC-D6E1-470E-BD85-2A93B976D4BA}" srcOrd="1" destOrd="0" parTransId="{40256F1D-0AA6-4F06-BBA7-22F27556E24B}" sibTransId="{F3CA058C-E2E0-4BE4-B30D-14165C682E48}"/>
    <dgm:cxn modelId="{6F5C1319-D749-4547-A1EF-52B8E873F76D}" type="presOf" srcId="{897AF600-A3FF-4144-8BE6-09AFB28235C6}" destId="{57AFBE58-5B38-46AF-BFEE-02951D2DD26E}" srcOrd="0" destOrd="0" presId="urn:diagrams.loki3.com/BracketList+Icon"/>
    <dgm:cxn modelId="{D303A81B-F676-45FB-A4FD-301AEF69319A}" srcId="{897AF600-A3FF-4144-8BE6-09AFB28235C6}" destId="{01E0A78C-775E-4A24-A39A-120E109443A1}" srcOrd="0" destOrd="0" parTransId="{8DC8FBFA-1A31-4BC1-8769-2892A465E672}" sibTransId="{E1F77AC9-B170-4606-9237-3D870D65F0D5}"/>
    <dgm:cxn modelId="{3C3B627D-DEC2-4EB8-822C-5E3DAD3C6D66}" type="presOf" srcId="{7881863A-E3FB-4D48-BA6B-4FB7A17426DA}" destId="{8BEBE54E-39FD-4C69-BB98-6C874A649471}" srcOrd="0" destOrd="0" presId="urn:diagrams.loki3.com/BracketList+Icon"/>
    <dgm:cxn modelId="{D98BE58E-3E26-480D-B998-1D875EBAD599}" type="presOf" srcId="{756086EC-D6E1-470E-BD85-2A93B976D4BA}" destId="{F5108CCA-E229-40B0-848D-543F2896450D}" srcOrd="0" destOrd="0" presId="urn:diagrams.loki3.com/BracketList+Icon"/>
    <dgm:cxn modelId="{BED52D9A-8C00-4492-91C9-BEFC79BA929B}" type="presOf" srcId="{01E0A78C-775E-4A24-A39A-120E109443A1}" destId="{B0E1E2AF-6FE3-4DFE-9516-7DFD913FA49F}" srcOrd="0" destOrd="0" presId="urn:diagrams.loki3.com/BracketList+Icon"/>
    <dgm:cxn modelId="{7F0CEEC2-CFC0-4BA2-A381-6D59B0FFB6D0}" srcId="{E5F56F43-404D-451E-8E1A-444EEE7FB5E8}" destId="{897AF600-A3FF-4144-8BE6-09AFB28235C6}" srcOrd="0" destOrd="0" parTransId="{BA9C114B-C625-416D-A51B-DE4A1C0A5836}" sibTransId="{B6CCEC17-7D59-4FA1-B305-64AFD9FDCD2B}"/>
    <dgm:cxn modelId="{AADFD4F6-4E29-4A5E-B037-05FD1D62D4FF}" srcId="{756086EC-D6E1-470E-BD85-2A93B976D4BA}" destId="{7881863A-E3FB-4D48-BA6B-4FB7A17426DA}" srcOrd="0" destOrd="0" parTransId="{A73B84D1-8F15-4433-876B-693B0DBEB2C4}" sibTransId="{E6BF5E3C-CB38-496C-A99D-FFA63382DE3F}"/>
    <dgm:cxn modelId="{6BC6C895-ED1B-428D-BAFC-B8CC4962BC16}" type="presParOf" srcId="{97954B48-6917-4887-AE18-76928DC68134}" destId="{6A848739-3F33-4A77-9905-BDA17124052D}" srcOrd="0" destOrd="0" presId="urn:diagrams.loki3.com/BracketList+Icon"/>
    <dgm:cxn modelId="{C1B4D2B1-98D2-4903-B0FF-B5822608D788}" type="presParOf" srcId="{6A848739-3F33-4A77-9905-BDA17124052D}" destId="{57AFBE58-5B38-46AF-BFEE-02951D2DD26E}" srcOrd="0" destOrd="0" presId="urn:diagrams.loki3.com/BracketList+Icon"/>
    <dgm:cxn modelId="{1D3D432E-D45E-488D-890A-001E81D190A4}" type="presParOf" srcId="{6A848739-3F33-4A77-9905-BDA17124052D}" destId="{C33156B3-5170-49CD-91A1-BBF702382408}" srcOrd="1" destOrd="0" presId="urn:diagrams.loki3.com/BracketList+Icon"/>
    <dgm:cxn modelId="{F1B6128E-5583-469F-9BB9-C1C2A6B536E1}" type="presParOf" srcId="{6A848739-3F33-4A77-9905-BDA17124052D}" destId="{AF41E0C8-8643-4C6A-9219-BBB198BBD1E0}" srcOrd="2" destOrd="0" presId="urn:diagrams.loki3.com/BracketList+Icon"/>
    <dgm:cxn modelId="{42A0EF65-275D-4FA5-BF27-16C6C130AC81}" type="presParOf" srcId="{6A848739-3F33-4A77-9905-BDA17124052D}" destId="{B0E1E2AF-6FE3-4DFE-9516-7DFD913FA49F}" srcOrd="3" destOrd="0" presId="urn:diagrams.loki3.com/BracketList+Icon"/>
    <dgm:cxn modelId="{0940F708-7156-4305-98E9-2826690CD8DF}" type="presParOf" srcId="{97954B48-6917-4887-AE18-76928DC68134}" destId="{45E085A7-9A0A-4B7F-B7E8-E80EC0F77F79}" srcOrd="1" destOrd="0" presId="urn:diagrams.loki3.com/BracketList+Icon"/>
    <dgm:cxn modelId="{A47B436F-D21A-4F65-974A-7F2FAEB05513}" type="presParOf" srcId="{97954B48-6917-4887-AE18-76928DC68134}" destId="{259C6FC5-5C34-44E5-8970-E2266F89FE5C}" srcOrd="2" destOrd="0" presId="urn:diagrams.loki3.com/BracketList+Icon"/>
    <dgm:cxn modelId="{587C822E-73EC-4845-8398-C9C0C8C75F43}" type="presParOf" srcId="{259C6FC5-5C34-44E5-8970-E2266F89FE5C}" destId="{F5108CCA-E229-40B0-848D-543F2896450D}" srcOrd="0" destOrd="0" presId="urn:diagrams.loki3.com/BracketList+Icon"/>
    <dgm:cxn modelId="{3182928A-4ADD-42C7-B4A4-E7AED25838B8}" type="presParOf" srcId="{259C6FC5-5C34-44E5-8970-E2266F89FE5C}" destId="{AFD716C4-3EE8-4148-867C-5BFFB5B7F52C}" srcOrd="1" destOrd="0" presId="urn:diagrams.loki3.com/BracketList+Icon"/>
    <dgm:cxn modelId="{8A4A6E73-A57F-445E-BB6F-CC14735204A8}" type="presParOf" srcId="{259C6FC5-5C34-44E5-8970-E2266F89FE5C}" destId="{FF37E715-2B45-4E45-ACF6-193E2FB2BC4E}" srcOrd="2" destOrd="0" presId="urn:diagrams.loki3.com/BracketList+Icon"/>
    <dgm:cxn modelId="{97C94580-D1C1-42F9-9D82-C02EE8CD6438}" type="presParOf" srcId="{259C6FC5-5C34-44E5-8970-E2266F89FE5C}" destId="{8BEBE54E-39FD-4C69-BB98-6C874A649471}"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7D30213-3E8C-4E44-AB8F-42E69A55A25B}"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B24E0933-1F90-4629-8A24-50A4713E3207}">
      <dgm:prSet phldrT="[Text]" custT="1"/>
      <dgm:spPr/>
      <dgm:t>
        <a:bodyPr/>
        <a:lstStyle/>
        <a:p>
          <a:pPr algn="l"/>
          <a:r>
            <a:rPr lang="en-US" sz="3200" dirty="0">
              <a:solidFill>
                <a:schemeClr val="bg1"/>
              </a:solidFill>
              <a:effectLst/>
              <a:latin typeface="+mn-lt"/>
              <a:ea typeface="+mn-ea"/>
              <a:cs typeface="+mn-cs"/>
            </a:rPr>
            <a:t>Separate professional life</a:t>
          </a:r>
          <a:endParaRPr lang="en-US" sz="3200" dirty="0">
            <a:solidFill>
              <a:schemeClr val="bg1"/>
            </a:solidFill>
          </a:endParaRPr>
        </a:p>
      </dgm:t>
    </dgm:pt>
    <dgm:pt modelId="{C45D223F-0D75-4C3D-9985-D258499B8E9A}" type="parTrans" cxnId="{E3340AD6-BDEA-4AA4-8D95-44693E64F323}">
      <dgm:prSet/>
      <dgm:spPr/>
      <dgm:t>
        <a:bodyPr/>
        <a:lstStyle/>
        <a:p>
          <a:pPr algn="l"/>
          <a:endParaRPr lang="en-US" sz="3200">
            <a:solidFill>
              <a:schemeClr val="bg1"/>
            </a:solidFill>
          </a:endParaRPr>
        </a:p>
      </dgm:t>
    </dgm:pt>
    <dgm:pt modelId="{2346CFF8-1863-4531-B84A-C5C7EF244C5D}" type="sibTrans" cxnId="{E3340AD6-BDEA-4AA4-8D95-44693E64F323}">
      <dgm:prSet/>
      <dgm:spPr/>
      <dgm:t>
        <a:bodyPr/>
        <a:lstStyle/>
        <a:p>
          <a:pPr algn="l"/>
          <a:endParaRPr lang="en-US" sz="3200">
            <a:solidFill>
              <a:schemeClr val="bg1"/>
            </a:solidFill>
          </a:endParaRPr>
        </a:p>
      </dgm:t>
    </dgm:pt>
    <dgm:pt modelId="{8AEB40C7-C45C-45E1-AEDC-ECDA0EB8288D}">
      <dgm:prSet phldrT="[Text]" custT="1"/>
      <dgm:spPr/>
      <dgm:t>
        <a:bodyPr/>
        <a:lstStyle/>
        <a:p>
          <a:pPr algn="l"/>
          <a:r>
            <a:rPr lang="en-US" sz="3200" dirty="0">
              <a:solidFill>
                <a:schemeClr val="bg1"/>
              </a:solidFill>
              <a:effectLst/>
              <a:latin typeface="+mn-lt"/>
              <a:ea typeface="+mn-ea"/>
              <a:cs typeface="+mn-cs"/>
            </a:rPr>
            <a:t>Create a plan of action </a:t>
          </a:r>
          <a:endParaRPr lang="en-US" sz="3200" dirty="0">
            <a:solidFill>
              <a:schemeClr val="bg1"/>
            </a:solidFill>
          </a:endParaRPr>
        </a:p>
      </dgm:t>
    </dgm:pt>
    <dgm:pt modelId="{A05057F2-6AAC-4F07-B4DC-5460A44BDA45}" type="parTrans" cxnId="{D5154293-3962-4304-8710-2EEF77DDB649}">
      <dgm:prSet/>
      <dgm:spPr/>
      <dgm:t>
        <a:bodyPr/>
        <a:lstStyle/>
        <a:p>
          <a:pPr algn="l"/>
          <a:endParaRPr lang="en-US" sz="3200">
            <a:solidFill>
              <a:schemeClr val="bg1"/>
            </a:solidFill>
          </a:endParaRPr>
        </a:p>
      </dgm:t>
    </dgm:pt>
    <dgm:pt modelId="{68D4E1AD-1D5F-428C-8056-582FB7EE720F}" type="sibTrans" cxnId="{D5154293-3962-4304-8710-2EEF77DDB649}">
      <dgm:prSet/>
      <dgm:spPr/>
      <dgm:t>
        <a:bodyPr/>
        <a:lstStyle/>
        <a:p>
          <a:pPr algn="l"/>
          <a:endParaRPr lang="en-US" sz="3200">
            <a:solidFill>
              <a:schemeClr val="bg1"/>
            </a:solidFill>
          </a:endParaRPr>
        </a:p>
      </dgm:t>
    </dgm:pt>
    <dgm:pt modelId="{2DD572CD-57DB-4D31-9C6E-18EB48E7B79F}">
      <dgm:prSet phldrT="[Text]" custT="1"/>
      <dgm:spPr/>
      <dgm:t>
        <a:bodyPr/>
        <a:lstStyle/>
        <a:p>
          <a:pPr algn="l"/>
          <a:r>
            <a:rPr lang="en-US" sz="3200" dirty="0">
              <a:solidFill>
                <a:schemeClr val="bg1"/>
              </a:solidFill>
              <a:effectLst/>
              <a:latin typeface="+mn-lt"/>
              <a:ea typeface="+mn-ea"/>
              <a:cs typeface="+mn-cs"/>
            </a:rPr>
            <a:t>Separate personal life</a:t>
          </a:r>
          <a:endParaRPr lang="en-US" sz="3200" dirty="0">
            <a:solidFill>
              <a:schemeClr val="bg1"/>
            </a:solidFill>
          </a:endParaRPr>
        </a:p>
      </dgm:t>
    </dgm:pt>
    <dgm:pt modelId="{28BC7B6B-7BF6-46B4-AC5F-C5A9A24065D0}" type="parTrans" cxnId="{E70951AB-4ED3-449D-B65F-F4953972CFD8}">
      <dgm:prSet/>
      <dgm:spPr/>
      <dgm:t>
        <a:bodyPr/>
        <a:lstStyle/>
        <a:p>
          <a:pPr algn="l"/>
          <a:endParaRPr lang="en-US" sz="3200">
            <a:solidFill>
              <a:schemeClr val="bg1"/>
            </a:solidFill>
          </a:endParaRPr>
        </a:p>
      </dgm:t>
    </dgm:pt>
    <dgm:pt modelId="{37877A1B-3804-4552-9A99-38F32E44716C}" type="sibTrans" cxnId="{E70951AB-4ED3-449D-B65F-F4953972CFD8}">
      <dgm:prSet/>
      <dgm:spPr/>
      <dgm:t>
        <a:bodyPr/>
        <a:lstStyle/>
        <a:p>
          <a:pPr algn="l"/>
          <a:endParaRPr lang="en-US" sz="3200">
            <a:solidFill>
              <a:schemeClr val="bg1"/>
            </a:solidFill>
          </a:endParaRPr>
        </a:p>
      </dgm:t>
    </dgm:pt>
    <dgm:pt modelId="{598EA6BC-EEC4-4920-990F-0DBCB52E9982}" type="pres">
      <dgm:prSet presAssocID="{B7D30213-3E8C-4E44-AB8F-42E69A55A25B}" presName="Name0" presStyleCnt="0">
        <dgm:presLayoutVars>
          <dgm:dir/>
          <dgm:animLvl val="lvl"/>
          <dgm:resizeHandles/>
        </dgm:presLayoutVars>
      </dgm:prSet>
      <dgm:spPr/>
    </dgm:pt>
    <dgm:pt modelId="{C87DF3AF-7A0D-4473-8705-895B0F34EECA}" type="pres">
      <dgm:prSet presAssocID="{B24E0933-1F90-4629-8A24-50A4713E3207}" presName="linNode" presStyleCnt="0"/>
      <dgm:spPr/>
    </dgm:pt>
    <dgm:pt modelId="{E8DF2528-5558-4D7D-869F-411DAC4ACD65}" type="pres">
      <dgm:prSet presAssocID="{B24E0933-1F90-4629-8A24-50A4713E3207}" presName="parentShp" presStyleLbl="node1" presStyleIdx="0" presStyleCnt="3" custScaleX="313844">
        <dgm:presLayoutVars>
          <dgm:bulletEnabled val="1"/>
        </dgm:presLayoutVars>
      </dgm:prSet>
      <dgm:spPr/>
    </dgm:pt>
    <dgm:pt modelId="{9DF8EF38-10C5-4798-B9E4-A5505D9E2FBC}" type="pres">
      <dgm:prSet presAssocID="{B24E0933-1F90-4629-8A24-50A4713E3207}" presName="childShp" presStyleLbl="bgAccFollowNode1" presStyleIdx="0" presStyleCnt="3">
        <dgm:presLayoutVars>
          <dgm:bulletEnabled val="1"/>
        </dgm:presLayoutVars>
      </dgm:prSet>
      <dgm:spPr/>
    </dgm:pt>
    <dgm:pt modelId="{3B682927-A841-41F9-A888-CA5610143B11}" type="pres">
      <dgm:prSet presAssocID="{2346CFF8-1863-4531-B84A-C5C7EF244C5D}" presName="spacing" presStyleCnt="0"/>
      <dgm:spPr/>
    </dgm:pt>
    <dgm:pt modelId="{E85E1A0D-2F29-494F-B297-F861E66CA224}" type="pres">
      <dgm:prSet presAssocID="{2DD572CD-57DB-4D31-9C6E-18EB48E7B79F}" presName="linNode" presStyleCnt="0"/>
      <dgm:spPr/>
    </dgm:pt>
    <dgm:pt modelId="{51FF8990-660D-42E7-AC37-1F5B9AC6A7F7}" type="pres">
      <dgm:prSet presAssocID="{2DD572CD-57DB-4D31-9C6E-18EB48E7B79F}" presName="parentShp" presStyleLbl="node1" presStyleIdx="1" presStyleCnt="3" custScaleX="313844">
        <dgm:presLayoutVars>
          <dgm:bulletEnabled val="1"/>
        </dgm:presLayoutVars>
      </dgm:prSet>
      <dgm:spPr/>
    </dgm:pt>
    <dgm:pt modelId="{C5E2B2E1-D401-4CDD-912C-5A1AFBA9AF9C}" type="pres">
      <dgm:prSet presAssocID="{2DD572CD-57DB-4D31-9C6E-18EB48E7B79F}" presName="childShp" presStyleLbl="bgAccFollowNode1" presStyleIdx="1" presStyleCnt="3">
        <dgm:presLayoutVars>
          <dgm:bulletEnabled val="1"/>
        </dgm:presLayoutVars>
      </dgm:prSet>
      <dgm:spPr/>
    </dgm:pt>
    <dgm:pt modelId="{9F1FD828-2003-44F3-A892-734DA742D62C}" type="pres">
      <dgm:prSet presAssocID="{37877A1B-3804-4552-9A99-38F32E44716C}" presName="spacing" presStyleCnt="0"/>
      <dgm:spPr/>
    </dgm:pt>
    <dgm:pt modelId="{1920B97A-79EC-450D-95F1-EC04981212EB}" type="pres">
      <dgm:prSet presAssocID="{8AEB40C7-C45C-45E1-AEDC-ECDA0EB8288D}" presName="linNode" presStyleCnt="0"/>
      <dgm:spPr/>
    </dgm:pt>
    <dgm:pt modelId="{D5A06ABB-1E14-4366-A498-59E76887CB41}" type="pres">
      <dgm:prSet presAssocID="{8AEB40C7-C45C-45E1-AEDC-ECDA0EB8288D}" presName="parentShp" presStyleLbl="node1" presStyleIdx="2" presStyleCnt="3" custScaleX="313844">
        <dgm:presLayoutVars>
          <dgm:bulletEnabled val="1"/>
        </dgm:presLayoutVars>
      </dgm:prSet>
      <dgm:spPr/>
    </dgm:pt>
    <dgm:pt modelId="{97F88984-4A2F-4BE9-8DCA-370737D8CC16}" type="pres">
      <dgm:prSet presAssocID="{8AEB40C7-C45C-45E1-AEDC-ECDA0EB8288D}" presName="childShp" presStyleLbl="bgAccFollowNode1" presStyleIdx="2" presStyleCnt="3">
        <dgm:presLayoutVars>
          <dgm:bulletEnabled val="1"/>
        </dgm:presLayoutVars>
      </dgm:prSet>
      <dgm:spPr/>
    </dgm:pt>
  </dgm:ptLst>
  <dgm:cxnLst>
    <dgm:cxn modelId="{AEC2590A-CC7F-447D-B518-930CB46BC9A2}" type="presOf" srcId="{B24E0933-1F90-4629-8A24-50A4713E3207}" destId="{E8DF2528-5558-4D7D-869F-411DAC4ACD65}" srcOrd="0" destOrd="0" presId="urn:microsoft.com/office/officeart/2005/8/layout/vList6"/>
    <dgm:cxn modelId="{7F523E40-334D-4880-B829-0BE51EBF2043}" type="presOf" srcId="{2DD572CD-57DB-4D31-9C6E-18EB48E7B79F}" destId="{51FF8990-660D-42E7-AC37-1F5B9AC6A7F7}" srcOrd="0" destOrd="0" presId="urn:microsoft.com/office/officeart/2005/8/layout/vList6"/>
    <dgm:cxn modelId="{F1D7357F-C5FD-4262-A4A8-5A0EB7ED5250}" type="presOf" srcId="{B7D30213-3E8C-4E44-AB8F-42E69A55A25B}" destId="{598EA6BC-EEC4-4920-990F-0DBCB52E9982}" srcOrd="0" destOrd="0" presId="urn:microsoft.com/office/officeart/2005/8/layout/vList6"/>
    <dgm:cxn modelId="{D5154293-3962-4304-8710-2EEF77DDB649}" srcId="{B7D30213-3E8C-4E44-AB8F-42E69A55A25B}" destId="{8AEB40C7-C45C-45E1-AEDC-ECDA0EB8288D}" srcOrd="2" destOrd="0" parTransId="{A05057F2-6AAC-4F07-B4DC-5460A44BDA45}" sibTransId="{68D4E1AD-1D5F-428C-8056-582FB7EE720F}"/>
    <dgm:cxn modelId="{E70951AB-4ED3-449D-B65F-F4953972CFD8}" srcId="{B7D30213-3E8C-4E44-AB8F-42E69A55A25B}" destId="{2DD572CD-57DB-4D31-9C6E-18EB48E7B79F}" srcOrd="1" destOrd="0" parTransId="{28BC7B6B-7BF6-46B4-AC5F-C5A9A24065D0}" sibTransId="{37877A1B-3804-4552-9A99-38F32E44716C}"/>
    <dgm:cxn modelId="{E3340AD6-BDEA-4AA4-8D95-44693E64F323}" srcId="{B7D30213-3E8C-4E44-AB8F-42E69A55A25B}" destId="{B24E0933-1F90-4629-8A24-50A4713E3207}" srcOrd="0" destOrd="0" parTransId="{C45D223F-0D75-4C3D-9985-D258499B8E9A}" sibTransId="{2346CFF8-1863-4531-B84A-C5C7EF244C5D}"/>
    <dgm:cxn modelId="{C8C24AEE-0310-4B9F-BB95-EBEAA1CCD3D6}" type="presOf" srcId="{8AEB40C7-C45C-45E1-AEDC-ECDA0EB8288D}" destId="{D5A06ABB-1E14-4366-A498-59E76887CB41}" srcOrd="0" destOrd="0" presId="urn:microsoft.com/office/officeart/2005/8/layout/vList6"/>
    <dgm:cxn modelId="{24CF4738-3BC9-4DB6-BBC7-85B096A6253E}" type="presParOf" srcId="{598EA6BC-EEC4-4920-990F-0DBCB52E9982}" destId="{C87DF3AF-7A0D-4473-8705-895B0F34EECA}" srcOrd="0" destOrd="0" presId="urn:microsoft.com/office/officeart/2005/8/layout/vList6"/>
    <dgm:cxn modelId="{ACF0E503-D278-4692-9290-645B92D9C965}" type="presParOf" srcId="{C87DF3AF-7A0D-4473-8705-895B0F34EECA}" destId="{E8DF2528-5558-4D7D-869F-411DAC4ACD65}" srcOrd="0" destOrd="0" presId="urn:microsoft.com/office/officeart/2005/8/layout/vList6"/>
    <dgm:cxn modelId="{342EF625-562C-4083-A3E8-1365942DA78A}" type="presParOf" srcId="{C87DF3AF-7A0D-4473-8705-895B0F34EECA}" destId="{9DF8EF38-10C5-4798-B9E4-A5505D9E2FBC}" srcOrd="1" destOrd="0" presId="urn:microsoft.com/office/officeart/2005/8/layout/vList6"/>
    <dgm:cxn modelId="{4D597EB0-7846-4B06-AF8A-AC55044F4FAE}" type="presParOf" srcId="{598EA6BC-EEC4-4920-990F-0DBCB52E9982}" destId="{3B682927-A841-41F9-A888-CA5610143B11}" srcOrd="1" destOrd="0" presId="urn:microsoft.com/office/officeart/2005/8/layout/vList6"/>
    <dgm:cxn modelId="{FDD2C20D-54B9-4A44-9C79-5C94F198D8A0}" type="presParOf" srcId="{598EA6BC-EEC4-4920-990F-0DBCB52E9982}" destId="{E85E1A0D-2F29-494F-B297-F861E66CA224}" srcOrd="2" destOrd="0" presId="urn:microsoft.com/office/officeart/2005/8/layout/vList6"/>
    <dgm:cxn modelId="{FEFFD3A5-34FA-48EC-94EF-B57029BA008D}" type="presParOf" srcId="{E85E1A0D-2F29-494F-B297-F861E66CA224}" destId="{51FF8990-660D-42E7-AC37-1F5B9AC6A7F7}" srcOrd="0" destOrd="0" presId="urn:microsoft.com/office/officeart/2005/8/layout/vList6"/>
    <dgm:cxn modelId="{AB24A565-6937-414E-8EC3-291E999D348F}" type="presParOf" srcId="{E85E1A0D-2F29-494F-B297-F861E66CA224}" destId="{C5E2B2E1-D401-4CDD-912C-5A1AFBA9AF9C}" srcOrd="1" destOrd="0" presId="urn:microsoft.com/office/officeart/2005/8/layout/vList6"/>
    <dgm:cxn modelId="{F579E549-2C05-4E0C-B741-67A0C8AFA893}" type="presParOf" srcId="{598EA6BC-EEC4-4920-990F-0DBCB52E9982}" destId="{9F1FD828-2003-44F3-A892-734DA742D62C}" srcOrd="3" destOrd="0" presId="urn:microsoft.com/office/officeart/2005/8/layout/vList6"/>
    <dgm:cxn modelId="{5E8F0F3A-5E7B-4C11-9F1B-60DE230D7550}" type="presParOf" srcId="{598EA6BC-EEC4-4920-990F-0DBCB52E9982}" destId="{1920B97A-79EC-450D-95F1-EC04981212EB}" srcOrd="4" destOrd="0" presId="urn:microsoft.com/office/officeart/2005/8/layout/vList6"/>
    <dgm:cxn modelId="{38F93172-728F-4082-8355-7DF84C0007EB}" type="presParOf" srcId="{1920B97A-79EC-450D-95F1-EC04981212EB}" destId="{D5A06ABB-1E14-4366-A498-59E76887CB41}" srcOrd="0" destOrd="0" presId="urn:microsoft.com/office/officeart/2005/8/layout/vList6"/>
    <dgm:cxn modelId="{EC511C46-3010-4502-BA37-C744EDF5ADFD}" type="presParOf" srcId="{1920B97A-79EC-450D-95F1-EC04981212EB}" destId="{97F88984-4A2F-4BE9-8DCA-370737D8CC16}"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81325FE-B485-4460-A2E5-76DC90EC1434}"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354AFA17-BFAE-436C-9203-E59117485D04}">
      <dgm:prSet phldrT="[Text]" custT="1"/>
      <dgm:spPr/>
      <dgm:t>
        <a:bodyPr/>
        <a:lstStyle/>
        <a:p>
          <a:r>
            <a:rPr lang="en-US" sz="2400" dirty="0">
              <a:solidFill>
                <a:schemeClr val="bg1"/>
              </a:solidFill>
              <a:effectLst/>
              <a:latin typeface="+mn-lt"/>
              <a:ea typeface="+mn-ea"/>
              <a:cs typeface="+mn-cs"/>
            </a:rPr>
            <a:t>Jenny was struggling with problems in different areas</a:t>
          </a:r>
          <a:endParaRPr lang="en-US" sz="2400" dirty="0">
            <a:solidFill>
              <a:schemeClr val="bg1"/>
            </a:solidFill>
          </a:endParaRPr>
        </a:p>
      </dgm:t>
    </dgm:pt>
    <dgm:pt modelId="{D9CF2FCB-6F6F-47F8-B588-226CCCC03AA6}" type="parTrans" cxnId="{96B920FD-449D-4AEB-9ED2-A8F9FB6E0856}">
      <dgm:prSet/>
      <dgm:spPr/>
      <dgm:t>
        <a:bodyPr/>
        <a:lstStyle/>
        <a:p>
          <a:endParaRPr lang="en-US" sz="2400">
            <a:solidFill>
              <a:schemeClr val="bg1"/>
            </a:solidFill>
          </a:endParaRPr>
        </a:p>
      </dgm:t>
    </dgm:pt>
    <dgm:pt modelId="{97C7D16C-0B02-42AF-A3BF-2BFBF27243CE}" type="sibTrans" cxnId="{96B920FD-449D-4AEB-9ED2-A8F9FB6E0856}">
      <dgm:prSet/>
      <dgm:spPr/>
      <dgm:t>
        <a:bodyPr/>
        <a:lstStyle/>
        <a:p>
          <a:endParaRPr lang="en-US" sz="2400">
            <a:solidFill>
              <a:schemeClr val="bg1"/>
            </a:solidFill>
          </a:endParaRPr>
        </a:p>
      </dgm:t>
    </dgm:pt>
    <dgm:pt modelId="{BC0324F0-DACA-4C29-A6D2-82694E2FD70F}">
      <dgm:prSet phldrT="[Text]" custT="1"/>
      <dgm:spPr/>
      <dgm:t>
        <a:bodyPr/>
        <a:lstStyle/>
        <a:p>
          <a:pPr algn="l"/>
          <a:r>
            <a:rPr lang="en-US" sz="2400" dirty="0">
              <a:solidFill>
                <a:schemeClr val="bg1"/>
              </a:solidFill>
              <a:effectLst/>
              <a:latin typeface="+mn-lt"/>
              <a:ea typeface="+mn-ea"/>
              <a:cs typeface="+mn-cs"/>
            </a:rPr>
            <a:t>She spends too much time at work and not in her personal life.</a:t>
          </a:r>
          <a:endParaRPr lang="en-US" sz="2400" dirty="0">
            <a:solidFill>
              <a:schemeClr val="bg1"/>
            </a:solidFill>
          </a:endParaRPr>
        </a:p>
      </dgm:t>
    </dgm:pt>
    <dgm:pt modelId="{8446DF00-A8F7-42E1-BDC3-56493AC2210B}" type="parTrans" cxnId="{87BBADA4-1B9C-4257-92F4-BEB8BDC15FBE}">
      <dgm:prSet/>
      <dgm:spPr/>
      <dgm:t>
        <a:bodyPr/>
        <a:lstStyle/>
        <a:p>
          <a:endParaRPr lang="en-US" sz="2400">
            <a:solidFill>
              <a:schemeClr val="bg1"/>
            </a:solidFill>
          </a:endParaRPr>
        </a:p>
      </dgm:t>
    </dgm:pt>
    <dgm:pt modelId="{DFFEF0E9-7AEB-43E1-9863-054489985A2A}" type="sibTrans" cxnId="{87BBADA4-1B9C-4257-92F4-BEB8BDC15FBE}">
      <dgm:prSet/>
      <dgm:spPr/>
      <dgm:t>
        <a:bodyPr/>
        <a:lstStyle/>
        <a:p>
          <a:endParaRPr lang="en-US" sz="2400">
            <a:solidFill>
              <a:schemeClr val="bg1"/>
            </a:solidFill>
          </a:endParaRPr>
        </a:p>
      </dgm:t>
    </dgm:pt>
    <dgm:pt modelId="{3FAF1F68-0AE9-4A2A-9CFE-583B9359D0CA}">
      <dgm:prSet phldrT="[Text]" custT="1"/>
      <dgm:spPr/>
      <dgm:t>
        <a:bodyPr/>
        <a:lstStyle/>
        <a:p>
          <a:pPr algn="l"/>
          <a:r>
            <a:rPr lang="en-US" sz="2400" dirty="0">
              <a:solidFill>
                <a:schemeClr val="bg1"/>
              </a:solidFill>
              <a:effectLst/>
              <a:latin typeface="+mn-lt"/>
              <a:ea typeface="+mn-ea"/>
              <a:cs typeface="+mn-cs"/>
            </a:rPr>
            <a:t>She talks with her friend, Kayla.</a:t>
          </a:r>
          <a:endParaRPr lang="en-US" sz="2400" dirty="0">
            <a:solidFill>
              <a:schemeClr val="bg1"/>
            </a:solidFill>
          </a:endParaRPr>
        </a:p>
      </dgm:t>
    </dgm:pt>
    <dgm:pt modelId="{80110E1E-6B5B-47FC-9C34-337B2B16B290}" type="parTrans" cxnId="{0BDFBB0A-5644-4EDF-B554-D39C07B65F85}">
      <dgm:prSet/>
      <dgm:spPr/>
      <dgm:t>
        <a:bodyPr/>
        <a:lstStyle/>
        <a:p>
          <a:endParaRPr lang="en-US" sz="2400">
            <a:solidFill>
              <a:schemeClr val="bg1"/>
            </a:solidFill>
          </a:endParaRPr>
        </a:p>
      </dgm:t>
    </dgm:pt>
    <dgm:pt modelId="{99BFE2E6-E4E1-4EF8-9FE6-5783CBC8162B}" type="sibTrans" cxnId="{0BDFBB0A-5644-4EDF-B554-D39C07B65F85}">
      <dgm:prSet/>
      <dgm:spPr/>
      <dgm:t>
        <a:bodyPr/>
        <a:lstStyle/>
        <a:p>
          <a:endParaRPr lang="en-US" sz="2400">
            <a:solidFill>
              <a:schemeClr val="bg1"/>
            </a:solidFill>
          </a:endParaRPr>
        </a:p>
      </dgm:t>
    </dgm:pt>
    <dgm:pt modelId="{CFF21C87-3E94-49B9-A2DB-69D4BD3747EC}">
      <dgm:prSet phldrT="[Text]" custT="1"/>
      <dgm:spPr/>
      <dgm:t>
        <a:bodyPr/>
        <a:lstStyle/>
        <a:p>
          <a:pPr algn="l"/>
          <a:r>
            <a:rPr lang="en-US" sz="2400" dirty="0">
              <a:solidFill>
                <a:schemeClr val="bg1"/>
              </a:solidFill>
              <a:effectLst/>
              <a:latin typeface="+mn-lt"/>
              <a:ea typeface="+mn-ea"/>
              <a:cs typeface="+mn-cs"/>
            </a:rPr>
            <a:t>Kayla suggests that Jenny see a life coach to help her prioritize her life.</a:t>
          </a:r>
          <a:endParaRPr lang="en-US" sz="2400" dirty="0">
            <a:solidFill>
              <a:schemeClr val="bg1"/>
            </a:solidFill>
          </a:endParaRPr>
        </a:p>
      </dgm:t>
    </dgm:pt>
    <dgm:pt modelId="{02D4CC65-5B02-428B-A5FA-5C1AA0B14DC8}" type="parTrans" cxnId="{22B34D87-71A3-4026-BAC6-E509682AF28F}">
      <dgm:prSet/>
      <dgm:spPr/>
      <dgm:t>
        <a:bodyPr/>
        <a:lstStyle/>
        <a:p>
          <a:endParaRPr lang="en-US" sz="2400">
            <a:solidFill>
              <a:schemeClr val="bg1"/>
            </a:solidFill>
          </a:endParaRPr>
        </a:p>
      </dgm:t>
    </dgm:pt>
    <dgm:pt modelId="{44353E48-BA08-43CF-819A-FAD7B22F11C3}" type="sibTrans" cxnId="{22B34D87-71A3-4026-BAC6-E509682AF28F}">
      <dgm:prSet/>
      <dgm:spPr/>
      <dgm:t>
        <a:bodyPr/>
        <a:lstStyle/>
        <a:p>
          <a:endParaRPr lang="en-US" sz="2400">
            <a:solidFill>
              <a:schemeClr val="bg1"/>
            </a:solidFill>
          </a:endParaRPr>
        </a:p>
      </dgm:t>
    </dgm:pt>
    <dgm:pt modelId="{A8C81E62-673C-47B8-BE83-FBDEF4F87162}" type="pres">
      <dgm:prSet presAssocID="{181325FE-B485-4460-A2E5-76DC90EC1434}" presName="layout" presStyleCnt="0">
        <dgm:presLayoutVars>
          <dgm:chMax/>
          <dgm:chPref/>
          <dgm:dir/>
          <dgm:animOne val="branch"/>
          <dgm:animLvl val="lvl"/>
          <dgm:resizeHandles/>
        </dgm:presLayoutVars>
      </dgm:prSet>
      <dgm:spPr/>
    </dgm:pt>
    <dgm:pt modelId="{AE2C6FF1-1FA7-4023-95AD-5DF16039A1D8}" type="pres">
      <dgm:prSet presAssocID="{354AFA17-BFAE-436C-9203-E59117485D04}" presName="root" presStyleCnt="0">
        <dgm:presLayoutVars>
          <dgm:chMax/>
          <dgm:chPref val="4"/>
        </dgm:presLayoutVars>
      </dgm:prSet>
      <dgm:spPr/>
    </dgm:pt>
    <dgm:pt modelId="{10859436-170F-421A-AB99-366FCF9C09FB}" type="pres">
      <dgm:prSet presAssocID="{354AFA17-BFAE-436C-9203-E59117485D04}" presName="rootComposite" presStyleCnt="0">
        <dgm:presLayoutVars/>
      </dgm:prSet>
      <dgm:spPr/>
    </dgm:pt>
    <dgm:pt modelId="{459D425F-8305-45F1-B5C0-3395FDE6B1C6}" type="pres">
      <dgm:prSet presAssocID="{354AFA17-BFAE-436C-9203-E59117485D04}" presName="rootText" presStyleLbl="node0" presStyleIdx="0" presStyleCnt="1">
        <dgm:presLayoutVars>
          <dgm:chMax/>
          <dgm:chPref val="4"/>
        </dgm:presLayoutVars>
      </dgm:prSet>
      <dgm:spPr/>
    </dgm:pt>
    <dgm:pt modelId="{E05E1099-2072-4F20-90B1-EFE24F8E50F3}" type="pres">
      <dgm:prSet presAssocID="{354AFA17-BFAE-436C-9203-E59117485D04}" presName="childShape" presStyleCnt="0">
        <dgm:presLayoutVars>
          <dgm:chMax val="0"/>
          <dgm:chPref val="0"/>
        </dgm:presLayoutVars>
      </dgm:prSet>
      <dgm:spPr/>
    </dgm:pt>
    <dgm:pt modelId="{6C8544D0-54C9-4D6C-B8C3-71DF56E4417E}" type="pres">
      <dgm:prSet presAssocID="{BC0324F0-DACA-4C29-A6D2-82694E2FD70F}" presName="childComposite" presStyleCnt="0">
        <dgm:presLayoutVars>
          <dgm:chMax val="0"/>
          <dgm:chPref val="0"/>
        </dgm:presLayoutVars>
      </dgm:prSet>
      <dgm:spPr/>
    </dgm:pt>
    <dgm:pt modelId="{F766F400-10AA-4985-9780-61220982860E}" type="pres">
      <dgm:prSet presAssocID="{BC0324F0-DACA-4C29-A6D2-82694E2FD70F}" presName="Image" presStyleLbl="node1" presStyleIdx="0" presStyleCnt="3"/>
      <dgm:spPr>
        <a:solidFill>
          <a:schemeClr val="accent2">
            <a:hueOff val="0"/>
            <a:satOff val="0"/>
            <a:lumOff val="0"/>
          </a:schemeClr>
        </a:solidFill>
      </dgm:spPr>
    </dgm:pt>
    <dgm:pt modelId="{BBED3512-8F77-4C85-8195-77FB7F2D2A65}" type="pres">
      <dgm:prSet presAssocID="{BC0324F0-DACA-4C29-A6D2-82694E2FD70F}" presName="childText" presStyleLbl="lnNode1" presStyleIdx="0" presStyleCnt="3">
        <dgm:presLayoutVars>
          <dgm:chMax val="0"/>
          <dgm:chPref val="0"/>
          <dgm:bulletEnabled val="1"/>
        </dgm:presLayoutVars>
      </dgm:prSet>
      <dgm:spPr/>
    </dgm:pt>
    <dgm:pt modelId="{144AF5E4-30FE-4EEB-AF3A-92BA565F6505}" type="pres">
      <dgm:prSet presAssocID="{3FAF1F68-0AE9-4A2A-9CFE-583B9359D0CA}" presName="childComposite" presStyleCnt="0">
        <dgm:presLayoutVars>
          <dgm:chMax val="0"/>
          <dgm:chPref val="0"/>
        </dgm:presLayoutVars>
      </dgm:prSet>
      <dgm:spPr/>
    </dgm:pt>
    <dgm:pt modelId="{45BBF6D2-BC6A-4AF9-AA7C-350AB2C7495D}" type="pres">
      <dgm:prSet presAssocID="{3FAF1F68-0AE9-4A2A-9CFE-583B9359D0CA}" presName="Image" presStyleLbl="node1" presStyleIdx="1" presStyleCnt="3"/>
      <dgm:spPr>
        <a:solidFill>
          <a:schemeClr val="accent3">
            <a:hueOff val="0"/>
            <a:satOff val="0"/>
            <a:lumOff val="0"/>
          </a:schemeClr>
        </a:solidFill>
      </dgm:spPr>
    </dgm:pt>
    <dgm:pt modelId="{54796DA8-267B-4C6E-B615-157312E52E6F}" type="pres">
      <dgm:prSet presAssocID="{3FAF1F68-0AE9-4A2A-9CFE-583B9359D0CA}" presName="childText" presStyleLbl="lnNode1" presStyleIdx="1" presStyleCnt="3">
        <dgm:presLayoutVars>
          <dgm:chMax val="0"/>
          <dgm:chPref val="0"/>
          <dgm:bulletEnabled val="1"/>
        </dgm:presLayoutVars>
      </dgm:prSet>
      <dgm:spPr/>
    </dgm:pt>
    <dgm:pt modelId="{699420FE-F41F-4C32-99FE-233B4B7919B9}" type="pres">
      <dgm:prSet presAssocID="{CFF21C87-3E94-49B9-A2DB-69D4BD3747EC}" presName="childComposite" presStyleCnt="0">
        <dgm:presLayoutVars>
          <dgm:chMax val="0"/>
          <dgm:chPref val="0"/>
        </dgm:presLayoutVars>
      </dgm:prSet>
      <dgm:spPr/>
    </dgm:pt>
    <dgm:pt modelId="{E4B51F5A-5038-402B-9F58-0C2D81EF8CF8}" type="pres">
      <dgm:prSet presAssocID="{CFF21C87-3E94-49B9-A2DB-69D4BD3747EC}" presName="Image" presStyleLbl="node1" presStyleIdx="2" presStyleCnt="3"/>
      <dgm:spPr>
        <a:solidFill>
          <a:schemeClr val="accent4">
            <a:hueOff val="0"/>
            <a:satOff val="0"/>
            <a:lumOff val="0"/>
          </a:schemeClr>
        </a:solidFill>
      </dgm:spPr>
    </dgm:pt>
    <dgm:pt modelId="{D2982C0A-1F65-4923-99BC-CFA63435FD48}" type="pres">
      <dgm:prSet presAssocID="{CFF21C87-3E94-49B9-A2DB-69D4BD3747EC}" presName="childText" presStyleLbl="lnNode1" presStyleIdx="2" presStyleCnt="3">
        <dgm:presLayoutVars>
          <dgm:chMax val="0"/>
          <dgm:chPref val="0"/>
          <dgm:bulletEnabled val="1"/>
        </dgm:presLayoutVars>
      </dgm:prSet>
      <dgm:spPr/>
    </dgm:pt>
  </dgm:ptLst>
  <dgm:cxnLst>
    <dgm:cxn modelId="{0BDFBB0A-5644-4EDF-B554-D39C07B65F85}" srcId="{354AFA17-BFAE-436C-9203-E59117485D04}" destId="{3FAF1F68-0AE9-4A2A-9CFE-583B9359D0CA}" srcOrd="1" destOrd="0" parTransId="{80110E1E-6B5B-47FC-9C34-337B2B16B290}" sibTransId="{99BFE2E6-E4E1-4EF8-9FE6-5783CBC8162B}"/>
    <dgm:cxn modelId="{F373821B-340B-49A1-BA2D-F307E0EFE16F}" type="presOf" srcId="{3FAF1F68-0AE9-4A2A-9CFE-583B9359D0CA}" destId="{54796DA8-267B-4C6E-B615-157312E52E6F}" srcOrd="0" destOrd="0" presId="urn:microsoft.com/office/officeart/2008/layout/PictureAccentList"/>
    <dgm:cxn modelId="{9B94651C-A650-44FD-AC80-1C89A9E70C41}" type="presOf" srcId="{181325FE-B485-4460-A2E5-76DC90EC1434}" destId="{A8C81E62-673C-47B8-BE83-FBDEF4F87162}" srcOrd="0" destOrd="0" presId="urn:microsoft.com/office/officeart/2008/layout/PictureAccentList"/>
    <dgm:cxn modelId="{22B34D87-71A3-4026-BAC6-E509682AF28F}" srcId="{354AFA17-BFAE-436C-9203-E59117485D04}" destId="{CFF21C87-3E94-49B9-A2DB-69D4BD3747EC}" srcOrd="2" destOrd="0" parTransId="{02D4CC65-5B02-428B-A5FA-5C1AA0B14DC8}" sibTransId="{44353E48-BA08-43CF-819A-FAD7B22F11C3}"/>
    <dgm:cxn modelId="{37B06789-74B3-4FF0-ADE7-956EB5826BFB}" type="presOf" srcId="{354AFA17-BFAE-436C-9203-E59117485D04}" destId="{459D425F-8305-45F1-B5C0-3395FDE6B1C6}" srcOrd="0" destOrd="0" presId="urn:microsoft.com/office/officeart/2008/layout/PictureAccentList"/>
    <dgm:cxn modelId="{3207089A-7C6B-4E7B-9BB9-FA612FC5FA04}" type="presOf" srcId="{CFF21C87-3E94-49B9-A2DB-69D4BD3747EC}" destId="{D2982C0A-1F65-4923-99BC-CFA63435FD48}" srcOrd="0" destOrd="0" presId="urn:microsoft.com/office/officeart/2008/layout/PictureAccentList"/>
    <dgm:cxn modelId="{87BBADA4-1B9C-4257-92F4-BEB8BDC15FBE}" srcId="{354AFA17-BFAE-436C-9203-E59117485D04}" destId="{BC0324F0-DACA-4C29-A6D2-82694E2FD70F}" srcOrd="0" destOrd="0" parTransId="{8446DF00-A8F7-42E1-BDC3-56493AC2210B}" sibTransId="{DFFEF0E9-7AEB-43E1-9863-054489985A2A}"/>
    <dgm:cxn modelId="{ECE209FC-C246-4BC5-8B34-6560AB3727E4}" type="presOf" srcId="{BC0324F0-DACA-4C29-A6D2-82694E2FD70F}" destId="{BBED3512-8F77-4C85-8195-77FB7F2D2A65}" srcOrd="0" destOrd="0" presId="urn:microsoft.com/office/officeart/2008/layout/PictureAccentList"/>
    <dgm:cxn modelId="{96B920FD-449D-4AEB-9ED2-A8F9FB6E0856}" srcId="{181325FE-B485-4460-A2E5-76DC90EC1434}" destId="{354AFA17-BFAE-436C-9203-E59117485D04}" srcOrd="0" destOrd="0" parTransId="{D9CF2FCB-6F6F-47F8-B588-226CCCC03AA6}" sibTransId="{97C7D16C-0B02-42AF-A3BF-2BFBF27243CE}"/>
    <dgm:cxn modelId="{27E8AF76-1FD3-448B-80F5-BC4F311BEC8F}" type="presParOf" srcId="{A8C81E62-673C-47B8-BE83-FBDEF4F87162}" destId="{AE2C6FF1-1FA7-4023-95AD-5DF16039A1D8}" srcOrd="0" destOrd="0" presId="urn:microsoft.com/office/officeart/2008/layout/PictureAccentList"/>
    <dgm:cxn modelId="{DDA4E996-7463-44A3-B11F-7F5C9CCE6117}" type="presParOf" srcId="{AE2C6FF1-1FA7-4023-95AD-5DF16039A1D8}" destId="{10859436-170F-421A-AB99-366FCF9C09FB}" srcOrd="0" destOrd="0" presId="urn:microsoft.com/office/officeart/2008/layout/PictureAccentList"/>
    <dgm:cxn modelId="{43813DF0-6762-4627-9B5C-F01AE7EB52A3}" type="presParOf" srcId="{10859436-170F-421A-AB99-366FCF9C09FB}" destId="{459D425F-8305-45F1-B5C0-3395FDE6B1C6}" srcOrd="0" destOrd="0" presId="urn:microsoft.com/office/officeart/2008/layout/PictureAccentList"/>
    <dgm:cxn modelId="{25C4C450-8CE4-4EB2-BB64-27CF0D777C0A}" type="presParOf" srcId="{AE2C6FF1-1FA7-4023-95AD-5DF16039A1D8}" destId="{E05E1099-2072-4F20-90B1-EFE24F8E50F3}" srcOrd="1" destOrd="0" presId="urn:microsoft.com/office/officeart/2008/layout/PictureAccentList"/>
    <dgm:cxn modelId="{0A9D58B5-4C5C-4E91-B72F-5BA32C6095E2}" type="presParOf" srcId="{E05E1099-2072-4F20-90B1-EFE24F8E50F3}" destId="{6C8544D0-54C9-4D6C-B8C3-71DF56E4417E}" srcOrd="0" destOrd="0" presId="urn:microsoft.com/office/officeart/2008/layout/PictureAccentList"/>
    <dgm:cxn modelId="{60420E44-710F-4B0A-96B6-ABB99439B122}" type="presParOf" srcId="{6C8544D0-54C9-4D6C-B8C3-71DF56E4417E}" destId="{F766F400-10AA-4985-9780-61220982860E}" srcOrd="0" destOrd="0" presId="urn:microsoft.com/office/officeart/2008/layout/PictureAccentList"/>
    <dgm:cxn modelId="{E1E42E59-F5CF-42A6-9A28-79D9942A1F51}" type="presParOf" srcId="{6C8544D0-54C9-4D6C-B8C3-71DF56E4417E}" destId="{BBED3512-8F77-4C85-8195-77FB7F2D2A65}" srcOrd="1" destOrd="0" presId="urn:microsoft.com/office/officeart/2008/layout/PictureAccentList"/>
    <dgm:cxn modelId="{932044A2-7E13-4B6A-B4EA-F44F66348E32}" type="presParOf" srcId="{E05E1099-2072-4F20-90B1-EFE24F8E50F3}" destId="{144AF5E4-30FE-4EEB-AF3A-92BA565F6505}" srcOrd="1" destOrd="0" presId="urn:microsoft.com/office/officeart/2008/layout/PictureAccentList"/>
    <dgm:cxn modelId="{BAEA4C68-1325-4B98-A99E-A521A42E72EB}" type="presParOf" srcId="{144AF5E4-30FE-4EEB-AF3A-92BA565F6505}" destId="{45BBF6D2-BC6A-4AF9-AA7C-350AB2C7495D}" srcOrd="0" destOrd="0" presId="urn:microsoft.com/office/officeart/2008/layout/PictureAccentList"/>
    <dgm:cxn modelId="{501221C9-AC4A-4911-B1EF-CA060856AC5D}" type="presParOf" srcId="{144AF5E4-30FE-4EEB-AF3A-92BA565F6505}" destId="{54796DA8-267B-4C6E-B615-157312E52E6F}" srcOrd="1" destOrd="0" presId="urn:microsoft.com/office/officeart/2008/layout/PictureAccentList"/>
    <dgm:cxn modelId="{9831287D-E877-40FA-9632-4EBD8738FC76}" type="presParOf" srcId="{E05E1099-2072-4F20-90B1-EFE24F8E50F3}" destId="{699420FE-F41F-4C32-99FE-233B4B7919B9}" srcOrd="2" destOrd="0" presId="urn:microsoft.com/office/officeart/2008/layout/PictureAccentList"/>
    <dgm:cxn modelId="{8C14ABFD-A199-4AE4-9461-A6278002B545}" type="presParOf" srcId="{699420FE-F41F-4C32-99FE-233B4B7919B9}" destId="{E4B51F5A-5038-402B-9F58-0C2D81EF8CF8}" srcOrd="0" destOrd="0" presId="urn:microsoft.com/office/officeart/2008/layout/PictureAccentList"/>
    <dgm:cxn modelId="{C498EB89-4F26-4EC3-A262-7454DBFC1B16}" type="presParOf" srcId="{699420FE-F41F-4C32-99FE-233B4B7919B9}" destId="{D2982C0A-1F65-4923-99BC-CFA63435FD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6E123A9-BF48-4981-80DC-B0C7E3655269}"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E4433C77-F684-410D-ACCE-E76506DF3BD1}">
      <dgm:prSet phldrT="[Text]" custT="1"/>
      <dgm:spPr/>
      <dgm:t>
        <a:bodyPr/>
        <a:lstStyle/>
        <a:p>
          <a:r>
            <a:rPr lang="en-US" sz="3200" dirty="0">
              <a:solidFill>
                <a:schemeClr val="bg1"/>
              </a:solidFill>
              <a:effectLst/>
              <a:latin typeface="+mn-lt"/>
              <a:ea typeface="+mn-ea"/>
              <a:cs typeface="+mn-cs"/>
            </a:rPr>
            <a:t>Setting goals creates confidence</a:t>
          </a:r>
          <a:endParaRPr lang="en-US" sz="3200" b="0" dirty="0">
            <a:solidFill>
              <a:schemeClr val="bg1"/>
            </a:solidFill>
          </a:endParaRPr>
        </a:p>
      </dgm:t>
    </dgm:pt>
    <dgm:pt modelId="{672E1971-3E71-41A9-8624-9B06B23482B3}" type="parTrans" cxnId="{A51EE52D-1DE1-4BBA-B4F6-184991350719}">
      <dgm:prSet/>
      <dgm:spPr/>
      <dgm:t>
        <a:bodyPr/>
        <a:lstStyle/>
        <a:p>
          <a:endParaRPr lang="en-US" sz="3200">
            <a:solidFill>
              <a:schemeClr val="bg1"/>
            </a:solidFill>
          </a:endParaRPr>
        </a:p>
      </dgm:t>
    </dgm:pt>
    <dgm:pt modelId="{294DA63A-C2FF-4EF1-85A1-DC5B64E8715A}" type="sibTrans" cxnId="{A51EE52D-1DE1-4BBA-B4F6-184991350719}">
      <dgm:prSet/>
      <dgm:spPr/>
      <dgm:t>
        <a:bodyPr/>
        <a:lstStyle/>
        <a:p>
          <a:endParaRPr lang="en-US" sz="3200">
            <a:solidFill>
              <a:schemeClr val="bg1"/>
            </a:solidFill>
          </a:endParaRPr>
        </a:p>
      </dgm:t>
    </dgm:pt>
    <dgm:pt modelId="{0B3EC2D2-6279-47BC-B721-7786605DC048}">
      <dgm:prSet phldrT="[Text]" custT="1"/>
      <dgm:spPr/>
      <dgm:t>
        <a:bodyPr/>
        <a:lstStyle/>
        <a:p>
          <a:r>
            <a:rPr lang="en-US" sz="3200" dirty="0">
              <a:solidFill>
                <a:schemeClr val="bg1"/>
              </a:solidFill>
              <a:effectLst/>
              <a:latin typeface="+mn-lt"/>
              <a:ea typeface="+mn-ea"/>
              <a:cs typeface="+mn-cs"/>
            </a:rPr>
            <a:t>Establish what target to achieve</a:t>
          </a:r>
          <a:endParaRPr lang="en-US" sz="3200" b="0" dirty="0">
            <a:solidFill>
              <a:schemeClr val="bg1"/>
            </a:solidFill>
          </a:endParaRPr>
        </a:p>
      </dgm:t>
    </dgm:pt>
    <dgm:pt modelId="{2E951413-D03B-4C1B-B280-9D059D903746}" type="parTrans" cxnId="{F00BE343-CAA8-4FAB-96A8-5CD89ED77E31}">
      <dgm:prSet/>
      <dgm:spPr/>
      <dgm:t>
        <a:bodyPr/>
        <a:lstStyle/>
        <a:p>
          <a:endParaRPr lang="en-US" sz="3200">
            <a:solidFill>
              <a:schemeClr val="bg1"/>
            </a:solidFill>
          </a:endParaRPr>
        </a:p>
      </dgm:t>
    </dgm:pt>
    <dgm:pt modelId="{702763B1-AB4B-477A-ADBC-500D3962029D}" type="sibTrans" cxnId="{F00BE343-CAA8-4FAB-96A8-5CD89ED77E31}">
      <dgm:prSet/>
      <dgm:spPr/>
      <dgm:t>
        <a:bodyPr/>
        <a:lstStyle/>
        <a:p>
          <a:endParaRPr lang="en-US" sz="3200">
            <a:solidFill>
              <a:schemeClr val="bg1"/>
            </a:solidFill>
          </a:endParaRPr>
        </a:p>
      </dgm:t>
    </dgm:pt>
    <dgm:pt modelId="{DCABEAA5-3513-4F05-96E5-50AFACC30E41}">
      <dgm:prSet phldrT="[Text]" custT="1"/>
      <dgm:spPr/>
      <dgm:t>
        <a:bodyPr/>
        <a:lstStyle/>
        <a:p>
          <a:r>
            <a:rPr lang="en-US" sz="3200" dirty="0">
              <a:solidFill>
                <a:schemeClr val="bg1"/>
              </a:solidFill>
              <a:effectLst/>
              <a:latin typeface="+mn-lt"/>
              <a:ea typeface="+mn-ea"/>
              <a:cs typeface="+mn-cs"/>
            </a:rPr>
            <a:t>Establish guideline or plan to follow </a:t>
          </a:r>
          <a:endParaRPr lang="en-US" sz="3200" b="0" dirty="0">
            <a:solidFill>
              <a:schemeClr val="bg1"/>
            </a:solidFill>
          </a:endParaRPr>
        </a:p>
      </dgm:t>
    </dgm:pt>
    <dgm:pt modelId="{2C4F52D3-B4EA-4C0B-AB9C-4B60D5E1CED6}" type="parTrans" cxnId="{85C405B5-4D13-44DA-8F8F-99AAE22DC230}">
      <dgm:prSet/>
      <dgm:spPr/>
      <dgm:t>
        <a:bodyPr/>
        <a:lstStyle/>
        <a:p>
          <a:endParaRPr lang="en-US" sz="3200">
            <a:solidFill>
              <a:schemeClr val="bg1"/>
            </a:solidFill>
          </a:endParaRPr>
        </a:p>
      </dgm:t>
    </dgm:pt>
    <dgm:pt modelId="{373A7AFD-BE1A-450D-930D-412087181C49}" type="sibTrans" cxnId="{85C405B5-4D13-44DA-8F8F-99AAE22DC230}">
      <dgm:prSet/>
      <dgm:spPr/>
      <dgm:t>
        <a:bodyPr/>
        <a:lstStyle/>
        <a:p>
          <a:endParaRPr lang="en-US" sz="3200">
            <a:solidFill>
              <a:schemeClr val="bg1"/>
            </a:solidFill>
          </a:endParaRPr>
        </a:p>
      </dgm:t>
    </dgm:pt>
    <dgm:pt modelId="{E9A2C6F0-7639-4913-9449-DDA05569EBC6}" type="pres">
      <dgm:prSet presAssocID="{E6E123A9-BF48-4981-80DC-B0C7E3655269}" presName="Name0" presStyleCnt="0">
        <dgm:presLayoutVars>
          <dgm:chMax val="7"/>
          <dgm:chPref val="7"/>
          <dgm:dir/>
        </dgm:presLayoutVars>
      </dgm:prSet>
      <dgm:spPr/>
    </dgm:pt>
    <dgm:pt modelId="{E2E0DF46-AE35-41D6-AD48-4618CC9F83B5}" type="pres">
      <dgm:prSet presAssocID="{E6E123A9-BF48-4981-80DC-B0C7E3655269}" presName="Name1" presStyleCnt="0"/>
      <dgm:spPr/>
    </dgm:pt>
    <dgm:pt modelId="{660FCDEE-6F17-478E-A5CF-854D90B55500}" type="pres">
      <dgm:prSet presAssocID="{E6E123A9-BF48-4981-80DC-B0C7E3655269}" presName="cycle" presStyleCnt="0"/>
      <dgm:spPr/>
    </dgm:pt>
    <dgm:pt modelId="{9B3F8B6C-C76D-4CA6-87CA-3D2DFEE503E6}" type="pres">
      <dgm:prSet presAssocID="{E6E123A9-BF48-4981-80DC-B0C7E3655269}" presName="srcNode" presStyleLbl="node1" presStyleIdx="0" presStyleCnt="3"/>
      <dgm:spPr/>
    </dgm:pt>
    <dgm:pt modelId="{0C7C9355-BA7C-49BF-8AA9-88DB7738BCC3}" type="pres">
      <dgm:prSet presAssocID="{E6E123A9-BF48-4981-80DC-B0C7E3655269}" presName="conn" presStyleLbl="parChTrans1D2" presStyleIdx="0" presStyleCnt="1"/>
      <dgm:spPr/>
    </dgm:pt>
    <dgm:pt modelId="{F4C965FC-19C0-4671-BA97-76718FB28337}" type="pres">
      <dgm:prSet presAssocID="{E6E123A9-BF48-4981-80DC-B0C7E3655269}" presName="extraNode" presStyleLbl="node1" presStyleIdx="0" presStyleCnt="3"/>
      <dgm:spPr/>
    </dgm:pt>
    <dgm:pt modelId="{66B97C5D-3C8A-4732-8B5B-D068C947E220}" type="pres">
      <dgm:prSet presAssocID="{E6E123A9-BF48-4981-80DC-B0C7E3655269}" presName="dstNode" presStyleLbl="node1" presStyleIdx="0" presStyleCnt="3"/>
      <dgm:spPr/>
    </dgm:pt>
    <dgm:pt modelId="{B8445C25-5FAD-4BC5-B7EF-86786708131A}" type="pres">
      <dgm:prSet presAssocID="{E4433C77-F684-410D-ACCE-E76506DF3BD1}" presName="text_1" presStyleLbl="node1" presStyleIdx="0" presStyleCnt="3">
        <dgm:presLayoutVars>
          <dgm:bulletEnabled val="1"/>
        </dgm:presLayoutVars>
      </dgm:prSet>
      <dgm:spPr/>
    </dgm:pt>
    <dgm:pt modelId="{DB50A87D-3DAB-4471-A8A5-68994EFB1199}" type="pres">
      <dgm:prSet presAssocID="{E4433C77-F684-410D-ACCE-E76506DF3BD1}" presName="accent_1" presStyleCnt="0"/>
      <dgm:spPr/>
    </dgm:pt>
    <dgm:pt modelId="{072941CF-DF74-4415-9EA0-207AF53B0374}" type="pres">
      <dgm:prSet presAssocID="{E4433C77-F684-410D-ACCE-E76506DF3BD1}" presName="accentRepeatNode" presStyleLbl="solidFgAcc1" presStyleIdx="0" presStyleCnt="3"/>
      <dgm:spPr/>
    </dgm:pt>
    <dgm:pt modelId="{7F02968A-8655-4E30-9866-CFC62DAF7A71}" type="pres">
      <dgm:prSet presAssocID="{0B3EC2D2-6279-47BC-B721-7786605DC048}" presName="text_2" presStyleLbl="node1" presStyleIdx="1" presStyleCnt="3">
        <dgm:presLayoutVars>
          <dgm:bulletEnabled val="1"/>
        </dgm:presLayoutVars>
      </dgm:prSet>
      <dgm:spPr/>
    </dgm:pt>
    <dgm:pt modelId="{510CFC00-344D-492F-AB84-9B5C897321B7}" type="pres">
      <dgm:prSet presAssocID="{0B3EC2D2-6279-47BC-B721-7786605DC048}" presName="accent_2" presStyleCnt="0"/>
      <dgm:spPr/>
    </dgm:pt>
    <dgm:pt modelId="{F9C922BE-CCC9-49DB-8308-A91F6D8D70B0}" type="pres">
      <dgm:prSet presAssocID="{0B3EC2D2-6279-47BC-B721-7786605DC048}" presName="accentRepeatNode" presStyleLbl="solidFgAcc1" presStyleIdx="1" presStyleCnt="3"/>
      <dgm:spPr/>
    </dgm:pt>
    <dgm:pt modelId="{A83A9B7C-741F-4436-B3AF-62811F3E7D85}" type="pres">
      <dgm:prSet presAssocID="{DCABEAA5-3513-4F05-96E5-50AFACC30E41}" presName="text_3" presStyleLbl="node1" presStyleIdx="2" presStyleCnt="3">
        <dgm:presLayoutVars>
          <dgm:bulletEnabled val="1"/>
        </dgm:presLayoutVars>
      </dgm:prSet>
      <dgm:spPr/>
    </dgm:pt>
    <dgm:pt modelId="{63378F25-5C48-4017-BDBB-5A36C861841E}" type="pres">
      <dgm:prSet presAssocID="{DCABEAA5-3513-4F05-96E5-50AFACC30E41}" presName="accent_3" presStyleCnt="0"/>
      <dgm:spPr/>
    </dgm:pt>
    <dgm:pt modelId="{BB06C917-CF05-4DC3-A0DE-D31732D96A6B}" type="pres">
      <dgm:prSet presAssocID="{DCABEAA5-3513-4F05-96E5-50AFACC30E41}" presName="accentRepeatNode" presStyleLbl="solidFgAcc1" presStyleIdx="2" presStyleCnt="3"/>
      <dgm:spPr/>
    </dgm:pt>
  </dgm:ptLst>
  <dgm:cxnLst>
    <dgm:cxn modelId="{496C8915-9776-402F-8D87-D6C7DD3C3EC1}" type="presOf" srcId="{E6E123A9-BF48-4981-80DC-B0C7E3655269}" destId="{E9A2C6F0-7639-4913-9449-DDA05569EBC6}" srcOrd="0" destOrd="0" presId="urn:microsoft.com/office/officeart/2008/layout/VerticalCurvedList"/>
    <dgm:cxn modelId="{A51EE52D-1DE1-4BBA-B4F6-184991350719}" srcId="{E6E123A9-BF48-4981-80DC-B0C7E3655269}" destId="{E4433C77-F684-410D-ACCE-E76506DF3BD1}" srcOrd="0" destOrd="0" parTransId="{672E1971-3E71-41A9-8624-9B06B23482B3}" sibTransId="{294DA63A-C2FF-4EF1-85A1-DC5B64E8715A}"/>
    <dgm:cxn modelId="{8607D035-57CF-4D66-B187-020164F9FB5B}" type="presOf" srcId="{294DA63A-C2FF-4EF1-85A1-DC5B64E8715A}" destId="{0C7C9355-BA7C-49BF-8AA9-88DB7738BCC3}" srcOrd="0" destOrd="0" presId="urn:microsoft.com/office/officeart/2008/layout/VerticalCurvedList"/>
    <dgm:cxn modelId="{F00BE343-CAA8-4FAB-96A8-5CD89ED77E31}" srcId="{E6E123A9-BF48-4981-80DC-B0C7E3655269}" destId="{0B3EC2D2-6279-47BC-B721-7786605DC048}" srcOrd="1" destOrd="0" parTransId="{2E951413-D03B-4C1B-B280-9D059D903746}" sibTransId="{702763B1-AB4B-477A-ADBC-500D3962029D}"/>
    <dgm:cxn modelId="{74E7B191-76C6-4408-8EC2-1C8683EDE213}" type="presOf" srcId="{E4433C77-F684-410D-ACCE-E76506DF3BD1}" destId="{B8445C25-5FAD-4BC5-B7EF-86786708131A}" srcOrd="0" destOrd="0" presId="urn:microsoft.com/office/officeart/2008/layout/VerticalCurvedList"/>
    <dgm:cxn modelId="{85C405B5-4D13-44DA-8F8F-99AAE22DC230}" srcId="{E6E123A9-BF48-4981-80DC-B0C7E3655269}" destId="{DCABEAA5-3513-4F05-96E5-50AFACC30E41}" srcOrd="2" destOrd="0" parTransId="{2C4F52D3-B4EA-4C0B-AB9C-4B60D5E1CED6}" sibTransId="{373A7AFD-BE1A-450D-930D-412087181C49}"/>
    <dgm:cxn modelId="{32C440BB-F45C-4D5F-8E27-46966326CB7F}" type="presOf" srcId="{0B3EC2D2-6279-47BC-B721-7786605DC048}" destId="{7F02968A-8655-4E30-9866-CFC62DAF7A71}" srcOrd="0" destOrd="0" presId="urn:microsoft.com/office/officeart/2008/layout/VerticalCurvedList"/>
    <dgm:cxn modelId="{314FDCE7-82E8-404B-A569-47482AB7A042}" type="presOf" srcId="{DCABEAA5-3513-4F05-96E5-50AFACC30E41}" destId="{A83A9B7C-741F-4436-B3AF-62811F3E7D85}" srcOrd="0" destOrd="0" presId="urn:microsoft.com/office/officeart/2008/layout/VerticalCurvedList"/>
    <dgm:cxn modelId="{5798195A-484B-4206-8802-2BBB833E92E4}" type="presParOf" srcId="{E9A2C6F0-7639-4913-9449-DDA05569EBC6}" destId="{E2E0DF46-AE35-41D6-AD48-4618CC9F83B5}" srcOrd="0" destOrd="0" presId="urn:microsoft.com/office/officeart/2008/layout/VerticalCurvedList"/>
    <dgm:cxn modelId="{739C948B-2C6B-48B4-9575-20AB6D6FE30E}" type="presParOf" srcId="{E2E0DF46-AE35-41D6-AD48-4618CC9F83B5}" destId="{660FCDEE-6F17-478E-A5CF-854D90B55500}" srcOrd="0" destOrd="0" presId="urn:microsoft.com/office/officeart/2008/layout/VerticalCurvedList"/>
    <dgm:cxn modelId="{01CB3E0A-BE21-49BA-9E67-F5DEBA5835F7}" type="presParOf" srcId="{660FCDEE-6F17-478E-A5CF-854D90B55500}" destId="{9B3F8B6C-C76D-4CA6-87CA-3D2DFEE503E6}" srcOrd="0" destOrd="0" presId="urn:microsoft.com/office/officeart/2008/layout/VerticalCurvedList"/>
    <dgm:cxn modelId="{5A808F66-B857-41A1-9457-759B9A694AF8}" type="presParOf" srcId="{660FCDEE-6F17-478E-A5CF-854D90B55500}" destId="{0C7C9355-BA7C-49BF-8AA9-88DB7738BCC3}" srcOrd="1" destOrd="0" presId="urn:microsoft.com/office/officeart/2008/layout/VerticalCurvedList"/>
    <dgm:cxn modelId="{7DF14FD5-BE91-4577-BF03-1D0D54118D5F}" type="presParOf" srcId="{660FCDEE-6F17-478E-A5CF-854D90B55500}" destId="{F4C965FC-19C0-4671-BA97-76718FB28337}" srcOrd="2" destOrd="0" presId="urn:microsoft.com/office/officeart/2008/layout/VerticalCurvedList"/>
    <dgm:cxn modelId="{2285F247-A974-40C1-BDC9-AC14C72FB5AE}" type="presParOf" srcId="{660FCDEE-6F17-478E-A5CF-854D90B55500}" destId="{66B97C5D-3C8A-4732-8B5B-D068C947E220}" srcOrd="3" destOrd="0" presId="urn:microsoft.com/office/officeart/2008/layout/VerticalCurvedList"/>
    <dgm:cxn modelId="{87CA56E2-70BA-4209-9DD1-DCAC275B04A5}" type="presParOf" srcId="{E2E0DF46-AE35-41D6-AD48-4618CC9F83B5}" destId="{B8445C25-5FAD-4BC5-B7EF-86786708131A}" srcOrd="1" destOrd="0" presId="urn:microsoft.com/office/officeart/2008/layout/VerticalCurvedList"/>
    <dgm:cxn modelId="{4970EF56-963B-479B-A213-3F568F8FD0B2}" type="presParOf" srcId="{E2E0DF46-AE35-41D6-AD48-4618CC9F83B5}" destId="{DB50A87D-3DAB-4471-A8A5-68994EFB1199}" srcOrd="2" destOrd="0" presId="urn:microsoft.com/office/officeart/2008/layout/VerticalCurvedList"/>
    <dgm:cxn modelId="{64EC4A1A-6B83-4FDB-A0AB-57F78D200C70}" type="presParOf" srcId="{DB50A87D-3DAB-4471-A8A5-68994EFB1199}" destId="{072941CF-DF74-4415-9EA0-207AF53B0374}" srcOrd="0" destOrd="0" presId="urn:microsoft.com/office/officeart/2008/layout/VerticalCurvedList"/>
    <dgm:cxn modelId="{5A3E8267-82A5-4CA6-9F79-190DF7A5232F}" type="presParOf" srcId="{E2E0DF46-AE35-41D6-AD48-4618CC9F83B5}" destId="{7F02968A-8655-4E30-9866-CFC62DAF7A71}" srcOrd="3" destOrd="0" presId="urn:microsoft.com/office/officeart/2008/layout/VerticalCurvedList"/>
    <dgm:cxn modelId="{FE147FB3-1616-49D0-B78F-D14B55B4FF3D}" type="presParOf" srcId="{E2E0DF46-AE35-41D6-AD48-4618CC9F83B5}" destId="{510CFC00-344D-492F-AB84-9B5C897321B7}" srcOrd="4" destOrd="0" presId="urn:microsoft.com/office/officeart/2008/layout/VerticalCurvedList"/>
    <dgm:cxn modelId="{6494A08D-5832-4E6B-B8EE-0D4566B1D9B2}" type="presParOf" srcId="{510CFC00-344D-492F-AB84-9B5C897321B7}" destId="{F9C922BE-CCC9-49DB-8308-A91F6D8D70B0}" srcOrd="0" destOrd="0" presId="urn:microsoft.com/office/officeart/2008/layout/VerticalCurvedList"/>
    <dgm:cxn modelId="{BCE899D5-A685-42DA-AFD8-3D27A646FBFB}" type="presParOf" srcId="{E2E0DF46-AE35-41D6-AD48-4618CC9F83B5}" destId="{A83A9B7C-741F-4436-B3AF-62811F3E7D85}" srcOrd="5" destOrd="0" presId="urn:microsoft.com/office/officeart/2008/layout/VerticalCurvedList"/>
    <dgm:cxn modelId="{CC7D24A0-658D-43BE-8B88-F12332C20A6B}" type="presParOf" srcId="{E2E0DF46-AE35-41D6-AD48-4618CC9F83B5}" destId="{63378F25-5C48-4017-BDBB-5A36C861841E}" srcOrd="6" destOrd="0" presId="urn:microsoft.com/office/officeart/2008/layout/VerticalCurvedList"/>
    <dgm:cxn modelId="{756319A8-C45A-40F4-AFC1-AA86551C3399}" type="presParOf" srcId="{63378F25-5C48-4017-BDBB-5A36C861841E}" destId="{BB06C917-CF05-4DC3-A0DE-D31732D96A6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5133EBB-FDEF-4812-AEFB-9948FD04E89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3B18C383-7263-44F7-BBB1-46542ED9EE94}">
      <dgm:prSet phldrT="[Text]" custT="1"/>
      <dgm:spPr/>
      <dgm:t>
        <a:bodyPr/>
        <a:lstStyle/>
        <a:p>
          <a:pPr algn="ctr"/>
          <a:r>
            <a:rPr lang="en-US" sz="3200" dirty="0">
              <a:solidFill>
                <a:schemeClr val="bg1"/>
              </a:solidFill>
              <a:effectLst/>
              <a:latin typeface="+mn-lt"/>
              <a:ea typeface="+mn-ea"/>
              <a:cs typeface="+mn-cs"/>
            </a:rPr>
            <a:t>Avoid</a:t>
          </a:r>
          <a:endParaRPr lang="en-US" sz="3200" dirty="0">
            <a:solidFill>
              <a:schemeClr val="bg1"/>
            </a:solidFill>
          </a:endParaRPr>
        </a:p>
      </dgm:t>
    </dgm:pt>
    <dgm:pt modelId="{AA13CFDA-52AA-434D-99CB-517866D9C7FA}" type="parTrans" cxnId="{278A1484-34DB-4F2D-A7AC-D2FEA334CB5F}">
      <dgm:prSet/>
      <dgm:spPr/>
      <dgm:t>
        <a:bodyPr/>
        <a:lstStyle/>
        <a:p>
          <a:endParaRPr lang="en-US" sz="3200">
            <a:solidFill>
              <a:schemeClr val="bg1"/>
            </a:solidFill>
          </a:endParaRPr>
        </a:p>
      </dgm:t>
    </dgm:pt>
    <dgm:pt modelId="{BED15EA0-918A-45E8-960F-42747AB0A79D}" type="sibTrans" cxnId="{278A1484-34DB-4F2D-A7AC-D2FEA334CB5F}">
      <dgm:prSet/>
      <dgm:spPr/>
      <dgm:t>
        <a:bodyPr/>
        <a:lstStyle/>
        <a:p>
          <a:endParaRPr lang="en-US" sz="3200">
            <a:solidFill>
              <a:schemeClr val="bg1"/>
            </a:solidFill>
          </a:endParaRPr>
        </a:p>
      </dgm:t>
    </dgm:pt>
    <dgm:pt modelId="{AEA406DA-BD97-42E0-B831-29AA25B543A4}">
      <dgm:prSet phldrT="[Text]" custT="1"/>
      <dgm:spPr/>
      <dgm:t>
        <a:bodyPr/>
        <a:lstStyle/>
        <a:p>
          <a:pPr algn="ctr"/>
          <a:r>
            <a:rPr lang="en-US" sz="3200" dirty="0">
              <a:solidFill>
                <a:schemeClr val="bg1"/>
              </a:solidFill>
              <a:effectLst/>
              <a:latin typeface="+mn-lt"/>
              <a:ea typeface="+mn-ea"/>
              <a:cs typeface="+mn-cs"/>
            </a:rPr>
            <a:t>Adapt</a:t>
          </a:r>
          <a:endParaRPr lang="en-US" sz="3200" dirty="0">
            <a:solidFill>
              <a:schemeClr val="bg1"/>
            </a:solidFill>
          </a:endParaRPr>
        </a:p>
      </dgm:t>
    </dgm:pt>
    <dgm:pt modelId="{51AE278D-926F-41E7-B39F-5A434305A635}" type="parTrans" cxnId="{487F539D-1E60-4FBC-94DF-B4DC5C1765CD}">
      <dgm:prSet/>
      <dgm:spPr/>
      <dgm:t>
        <a:bodyPr/>
        <a:lstStyle/>
        <a:p>
          <a:endParaRPr lang="en-US" sz="3200">
            <a:solidFill>
              <a:schemeClr val="bg1"/>
            </a:solidFill>
          </a:endParaRPr>
        </a:p>
      </dgm:t>
    </dgm:pt>
    <dgm:pt modelId="{3BC8D952-B43E-4BB1-9B75-3FD25B46C8EA}" type="sibTrans" cxnId="{487F539D-1E60-4FBC-94DF-B4DC5C1765CD}">
      <dgm:prSet/>
      <dgm:spPr/>
      <dgm:t>
        <a:bodyPr/>
        <a:lstStyle/>
        <a:p>
          <a:endParaRPr lang="en-US" sz="3200">
            <a:solidFill>
              <a:schemeClr val="bg1"/>
            </a:solidFill>
          </a:endParaRPr>
        </a:p>
      </dgm:t>
    </dgm:pt>
    <dgm:pt modelId="{6059A4F6-B905-478C-84DC-5DDD6198586E}">
      <dgm:prSet phldrT="[Text]" custT="1"/>
      <dgm:spPr/>
      <dgm:t>
        <a:bodyPr/>
        <a:lstStyle/>
        <a:p>
          <a:pPr algn="ctr"/>
          <a:r>
            <a:rPr lang="en-US" sz="3200" dirty="0">
              <a:solidFill>
                <a:schemeClr val="bg1"/>
              </a:solidFill>
              <a:effectLst/>
              <a:latin typeface="+mn-lt"/>
              <a:ea typeface="+mn-ea"/>
              <a:cs typeface="+mn-cs"/>
            </a:rPr>
            <a:t>Alter</a:t>
          </a:r>
          <a:endParaRPr lang="en-US" sz="3200" dirty="0">
            <a:solidFill>
              <a:schemeClr val="bg1"/>
            </a:solidFill>
          </a:endParaRPr>
        </a:p>
      </dgm:t>
    </dgm:pt>
    <dgm:pt modelId="{AB924967-5137-4C9E-8CA3-F00AD3AEF6A3}" type="parTrans" cxnId="{19397F9B-717D-45CD-BA5D-21FAA2B0FBDD}">
      <dgm:prSet/>
      <dgm:spPr/>
      <dgm:t>
        <a:bodyPr/>
        <a:lstStyle/>
        <a:p>
          <a:endParaRPr lang="en-US" sz="3200">
            <a:solidFill>
              <a:schemeClr val="bg1"/>
            </a:solidFill>
          </a:endParaRPr>
        </a:p>
      </dgm:t>
    </dgm:pt>
    <dgm:pt modelId="{152F942D-0265-442B-8430-C88F850497FB}" type="sibTrans" cxnId="{19397F9B-717D-45CD-BA5D-21FAA2B0FBDD}">
      <dgm:prSet/>
      <dgm:spPr/>
      <dgm:t>
        <a:bodyPr/>
        <a:lstStyle/>
        <a:p>
          <a:endParaRPr lang="en-US" sz="3200">
            <a:solidFill>
              <a:schemeClr val="bg1"/>
            </a:solidFill>
          </a:endParaRPr>
        </a:p>
      </dgm:t>
    </dgm:pt>
    <dgm:pt modelId="{5F7DB59E-7F45-42BD-B283-6F59F1C91823}">
      <dgm:prSet custT="1"/>
      <dgm:spPr/>
      <dgm:t>
        <a:bodyPr/>
        <a:lstStyle/>
        <a:p>
          <a:pPr algn="ctr"/>
          <a:r>
            <a:rPr lang="en-US" sz="3200" dirty="0"/>
            <a:t>Accept</a:t>
          </a:r>
        </a:p>
      </dgm:t>
    </dgm:pt>
    <dgm:pt modelId="{A391330B-8DA0-427B-9043-459508DE78D5}" type="parTrans" cxnId="{0D494D8B-395D-410B-A415-A704777E874A}">
      <dgm:prSet/>
      <dgm:spPr/>
      <dgm:t>
        <a:bodyPr/>
        <a:lstStyle/>
        <a:p>
          <a:endParaRPr lang="en-US"/>
        </a:p>
      </dgm:t>
    </dgm:pt>
    <dgm:pt modelId="{72F404C8-5478-456C-A0BE-950C52184953}" type="sibTrans" cxnId="{0D494D8B-395D-410B-A415-A704777E874A}">
      <dgm:prSet/>
      <dgm:spPr/>
      <dgm:t>
        <a:bodyPr/>
        <a:lstStyle/>
        <a:p>
          <a:endParaRPr lang="en-US"/>
        </a:p>
      </dgm:t>
    </dgm:pt>
    <dgm:pt modelId="{36F1796D-0DEC-4143-BED1-A703A3403F12}" type="pres">
      <dgm:prSet presAssocID="{F5133EBB-FDEF-4812-AEFB-9948FD04E893}" presName="linear" presStyleCnt="0">
        <dgm:presLayoutVars>
          <dgm:animLvl val="lvl"/>
          <dgm:resizeHandles val="exact"/>
        </dgm:presLayoutVars>
      </dgm:prSet>
      <dgm:spPr/>
    </dgm:pt>
    <dgm:pt modelId="{BE76FEF5-9769-4969-8F7E-ACFF954803A7}" type="pres">
      <dgm:prSet presAssocID="{3B18C383-7263-44F7-BBB1-46542ED9EE94}" presName="parentText" presStyleLbl="node1" presStyleIdx="0" presStyleCnt="4">
        <dgm:presLayoutVars>
          <dgm:chMax val="0"/>
          <dgm:bulletEnabled val="1"/>
        </dgm:presLayoutVars>
      </dgm:prSet>
      <dgm:spPr/>
    </dgm:pt>
    <dgm:pt modelId="{819CF91B-5B34-4F12-9168-F2EBA3547B66}" type="pres">
      <dgm:prSet presAssocID="{BED15EA0-918A-45E8-960F-42747AB0A79D}" presName="spacer" presStyleCnt="0"/>
      <dgm:spPr/>
    </dgm:pt>
    <dgm:pt modelId="{5CC769FF-839C-4CA2-964B-2F57DD9AD6E1}" type="pres">
      <dgm:prSet presAssocID="{6059A4F6-B905-478C-84DC-5DDD6198586E}" presName="parentText" presStyleLbl="node1" presStyleIdx="1" presStyleCnt="4" custLinFactNeighborX="119" custLinFactNeighborY="-69149">
        <dgm:presLayoutVars>
          <dgm:chMax val="0"/>
          <dgm:bulletEnabled val="1"/>
        </dgm:presLayoutVars>
      </dgm:prSet>
      <dgm:spPr/>
    </dgm:pt>
    <dgm:pt modelId="{1F679954-8FB5-42E1-90DE-852AAB6F2FFE}" type="pres">
      <dgm:prSet presAssocID="{152F942D-0265-442B-8430-C88F850497FB}" presName="spacer" presStyleCnt="0"/>
      <dgm:spPr/>
    </dgm:pt>
    <dgm:pt modelId="{84E7B904-49C2-4E9A-B565-FF805AACCA46}" type="pres">
      <dgm:prSet presAssocID="{AEA406DA-BD97-42E0-B831-29AA25B543A4}" presName="parentText" presStyleLbl="node1" presStyleIdx="2" presStyleCnt="4" custLinFactY="-5107" custLinFactNeighborY="-100000">
        <dgm:presLayoutVars>
          <dgm:chMax val="0"/>
          <dgm:bulletEnabled val="1"/>
        </dgm:presLayoutVars>
      </dgm:prSet>
      <dgm:spPr/>
    </dgm:pt>
    <dgm:pt modelId="{DCA688D4-5DCB-4A42-A03C-675CFB57A33E}" type="pres">
      <dgm:prSet presAssocID="{3BC8D952-B43E-4BB1-9B75-3FD25B46C8EA}" presName="spacer" presStyleCnt="0"/>
      <dgm:spPr/>
    </dgm:pt>
    <dgm:pt modelId="{AB138621-BCB6-4E65-B9C3-3BF53249C722}" type="pres">
      <dgm:prSet presAssocID="{5F7DB59E-7F45-42BD-B283-6F59F1C91823}" presName="parentText" presStyleLbl="node1" presStyleIdx="3" presStyleCnt="4" custLinFactY="-14959" custLinFactNeighborY="-100000">
        <dgm:presLayoutVars>
          <dgm:chMax val="0"/>
          <dgm:bulletEnabled val="1"/>
        </dgm:presLayoutVars>
      </dgm:prSet>
      <dgm:spPr/>
    </dgm:pt>
  </dgm:ptLst>
  <dgm:cxnLst>
    <dgm:cxn modelId="{A2525C00-7B67-451E-ABD3-3E2CBDE16178}" type="presOf" srcId="{F5133EBB-FDEF-4812-AEFB-9948FD04E893}" destId="{36F1796D-0DEC-4143-BED1-A703A3403F12}" srcOrd="0" destOrd="0" presId="urn:microsoft.com/office/officeart/2005/8/layout/vList2"/>
    <dgm:cxn modelId="{4728A229-E28A-4949-83EC-7CB9A9182116}" type="presOf" srcId="{3B18C383-7263-44F7-BBB1-46542ED9EE94}" destId="{BE76FEF5-9769-4969-8F7E-ACFF954803A7}" srcOrd="0" destOrd="0" presId="urn:microsoft.com/office/officeart/2005/8/layout/vList2"/>
    <dgm:cxn modelId="{9BA3075E-AA60-4B14-BFC2-D9C3D472C3AF}" type="presOf" srcId="{6059A4F6-B905-478C-84DC-5DDD6198586E}" destId="{5CC769FF-839C-4CA2-964B-2F57DD9AD6E1}" srcOrd="0" destOrd="0" presId="urn:microsoft.com/office/officeart/2005/8/layout/vList2"/>
    <dgm:cxn modelId="{054C196B-6FE4-47AF-AB2B-87AF68FC8404}" type="presOf" srcId="{5F7DB59E-7F45-42BD-B283-6F59F1C91823}" destId="{AB138621-BCB6-4E65-B9C3-3BF53249C722}" srcOrd="0" destOrd="0" presId="urn:microsoft.com/office/officeart/2005/8/layout/vList2"/>
    <dgm:cxn modelId="{278A1484-34DB-4F2D-A7AC-D2FEA334CB5F}" srcId="{F5133EBB-FDEF-4812-AEFB-9948FD04E893}" destId="{3B18C383-7263-44F7-BBB1-46542ED9EE94}" srcOrd="0" destOrd="0" parTransId="{AA13CFDA-52AA-434D-99CB-517866D9C7FA}" sibTransId="{BED15EA0-918A-45E8-960F-42747AB0A79D}"/>
    <dgm:cxn modelId="{0D494D8B-395D-410B-A415-A704777E874A}" srcId="{F5133EBB-FDEF-4812-AEFB-9948FD04E893}" destId="{5F7DB59E-7F45-42BD-B283-6F59F1C91823}" srcOrd="3" destOrd="0" parTransId="{A391330B-8DA0-427B-9043-459508DE78D5}" sibTransId="{72F404C8-5478-456C-A0BE-950C52184953}"/>
    <dgm:cxn modelId="{19397F9B-717D-45CD-BA5D-21FAA2B0FBDD}" srcId="{F5133EBB-FDEF-4812-AEFB-9948FD04E893}" destId="{6059A4F6-B905-478C-84DC-5DDD6198586E}" srcOrd="1" destOrd="0" parTransId="{AB924967-5137-4C9E-8CA3-F00AD3AEF6A3}" sibTransId="{152F942D-0265-442B-8430-C88F850497FB}"/>
    <dgm:cxn modelId="{487F539D-1E60-4FBC-94DF-B4DC5C1765CD}" srcId="{F5133EBB-FDEF-4812-AEFB-9948FD04E893}" destId="{AEA406DA-BD97-42E0-B831-29AA25B543A4}" srcOrd="2" destOrd="0" parTransId="{51AE278D-926F-41E7-B39F-5A434305A635}" sibTransId="{3BC8D952-B43E-4BB1-9B75-3FD25B46C8EA}"/>
    <dgm:cxn modelId="{A03EF5C1-774B-48A5-AE68-46824298ABA8}" type="presOf" srcId="{AEA406DA-BD97-42E0-B831-29AA25B543A4}" destId="{84E7B904-49C2-4E9A-B565-FF805AACCA46}" srcOrd="0" destOrd="0" presId="urn:microsoft.com/office/officeart/2005/8/layout/vList2"/>
    <dgm:cxn modelId="{6C28FE8D-E1B1-45B9-AF6D-1496E81E6665}" type="presParOf" srcId="{36F1796D-0DEC-4143-BED1-A703A3403F12}" destId="{BE76FEF5-9769-4969-8F7E-ACFF954803A7}" srcOrd="0" destOrd="0" presId="urn:microsoft.com/office/officeart/2005/8/layout/vList2"/>
    <dgm:cxn modelId="{C11B3FA6-659E-4C5E-B541-794ED2743406}" type="presParOf" srcId="{36F1796D-0DEC-4143-BED1-A703A3403F12}" destId="{819CF91B-5B34-4F12-9168-F2EBA3547B66}" srcOrd="1" destOrd="0" presId="urn:microsoft.com/office/officeart/2005/8/layout/vList2"/>
    <dgm:cxn modelId="{84141FAF-F490-4472-BE17-C81F7E848E89}" type="presParOf" srcId="{36F1796D-0DEC-4143-BED1-A703A3403F12}" destId="{5CC769FF-839C-4CA2-964B-2F57DD9AD6E1}" srcOrd="2" destOrd="0" presId="urn:microsoft.com/office/officeart/2005/8/layout/vList2"/>
    <dgm:cxn modelId="{D9B51FD0-7B82-491F-B571-32FF465BB451}" type="presParOf" srcId="{36F1796D-0DEC-4143-BED1-A703A3403F12}" destId="{1F679954-8FB5-42E1-90DE-852AAB6F2FFE}" srcOrd="3" destOrd="0" presId="urn:microsoft.com/office/officeart/2005/8/layout/vList2"/>
    <dgm:cxn modelId="{BCB564AC-6058-4AB3-B7FB-73D11E55F6B4}" type="presParOf" srcId="{36F1796D-0DEC-4143-BED1-A703A3403F12}" destId="{84E7B904-49C2-4E9A-B565-FF805AACCA46}" srcOrd="4" destOrd="0" presId="urn:microsoft.com/office/officeart/2005/8/layout/vList2"/>
    <dgm:cxn modelId="{572D1981-9B4A-426E-ABE3-DD611171607E}" type="presParOf" srcId="{36F1796D-0DEC-4143-BED1-A703A3403F12}" destId="{DCA688D4-5DCB-4A42-A03C-675CFB57A33E}" srcOrd="5" destOrd="0" presId="urn:microsoft.com/office/officeart/2005/8/layout/vList2"/>
    <dgm:cxn modelId="{3663619A-DA40-4259-9CB1-7F93942613B7}" type="presParOf" srcId="{36F1796D-0DEC-4143-BED1-A703A3403F12}" destId="{AB138621-BCB6-4E65-B9C3-3BF53249C722}"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7AC32D-83EB-4272-AB63-0A0575CEE804}">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48A939-E93C-4F5E-B044-CB8B9E12BE9E}">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tx1"/>
              </a:solidFill>
              <a:effectLst/>
              <a:latin typeface="+mn-lt"/>
              <a:ea typeface="+mn-ea"/>
              <a:cs typeface="+mn-cs"/>
            </a:rPr>
            <a:t>Goals are more definite &amp; long-term</a:t>
          </a:r>
          <a:endParaRPr lang="en-US" sz="3200" b="0" kern="1200" dirty="0"/>
        </a:p>
      </dsp:txBody>
      <dsp:txXfrm>
        <a:off x="2262981" y="0"/>
        <a:ext cx="5966618" cy="1357791"/>
      </dsp:txXfrm>
    </dsp:sp>
    <dsp:sp modelId="{D2BE661D-0AB9-400E-931E-76E1F90AC171}">
      <dsp:nvSpPr>
        <dsp:cNvPr id="0" name=""/>
        <dsp:cNvSpPr/>
      </dsp:nvSpPr>
      <dsp:spPr>
        <a:xfrm>
          <a:off x="792044"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6258F5-1E0B-4FB7-ABBA-A8E438690550}">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tx1"/>
              </a:solidFill>
              <a:effectLst/>
              <a:latin typeface="+mn-lt"/>
              <a:ea typeface="+mn-ea"/>
              <a:cs typeface="+mn-cs"/>
            </a:rPr>
            <a:t>Morale and emotional support</a:t>
          </a:r>
          <a:endParaRPr lang="en-US" sz="3200" b="0" kern="1200" dirty="0"/>
        </a:p>
      </dsp:txBody>
      <dsp:txXfrm>
        <a:off x="2262981" y="1357791"/>
        <a:ext cx="5966618" cy="1357787"/>
      </dsp:txXfrm>
    </dsp:sp>
    <dsp:sp modelId="{1F576CEE-676C-4B36-964D-B6B3E3DF25D5}">
      <dsp:nvSpPr>
        <dsp:cNvPr id="0" name=""/>
        <dsp:cNvSpPr/>
      </dsp:nvSpPr>
      <dsp:spPr>
        <a:xfrm>
          <a:off x="1584087"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CD31EC-824D-44A6-A53A-C83883700059}">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tx1"/>
              </a:solidFill>
              <a:effectLst/>
              <a:latin typeface="+mn-lt"/>
              <a:ea typeface="+mn-ea"/>
              <a:cs typeface="+mn-cs"/>
            </a:rPr>
            <a:t>Assistance when stuck </a:t>
          </a:r>
          <a:endParaRPr lang="en-US" sz="3200" b="0" kern="1200" dirty="0"/>
        </a:p>
      </dsp:txBody>
      <dsp:txXfrm>
        <a:off x="2262981" y="2715579"/>
        <a:ext cx="5966618" cy="135778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7F1A6F-CB14-4194-82DE-39A179840EFE}">
      <dsp:nvSpPr>
        <dsp:cNvPr id="0" name=""/>
        <dsp:cNvSpPr/>
      </dsp:nvSpPr>
      <dsp:spPr>
        <a:xfrm rot="16200000">
          <a:off x="-957014"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Take small steps</a:t>
          </a:r>
        </a:p>
        <a:p>
          <a:pPr marL="0" lvl="0" indent="0" algn="ctr" defTabSz="1244600">
            <a:lnSpc>
              <a:spcPct val="90000"/>
            </a:lnSpc>
            <a:spcBef>
              <a:spcPct val="0"/>
            </a:spcBef>
            <a:spcAft>
              <a:spcPct val="35000"/>
            </a:spcAft>
            <a:buNone/>
          </a:pPr>
          <a:endParaRPr lang="en-US" sz="2800" kern="1200" dirty="0">
            <a:solidFill>
              <a:schemeClr val="bg1"/>
            </a:solidFill>
          </a:endParaRPr>
        </a:p>
      </dsp:txBody>
      <dsp:txXfrm rot="5400000">
        <a:off x="1" y="905192"/>
        <a:ext cx="2611933" cy="2715577"/>
      </dsp:txXfrm>
    </dsp:sp>
    <dsp:sp modelId="{04E67A88-1A89-44FF-85E7-6AFBC456140B}">
      <dsp:nvSpPr>
        <dsp:cNvPr id="0" name=""/>
        <dsp:cNvSpPr/>
      </dsp:nvSpPr>
      <dsp:spPr>
        <a:xfrm rot="16200000">
          <a:off x="1851818" y="957014"/>
          <a:ext cx="4525963" cy="2611933"/>
        </a:xfrm>
        <a:prstGeom prst="flowChartManualOperati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Reward yourself</a:t>
          </a:r>
        </a:p>
        <a:p>
          <a:pPr marL="0" lvl="0" indent="0" algn="ctr" defTabSz="1244600">
            <a:lnSpc>
              <a:spcPct val="90000"/>
            </a:lnSpc>
            <a:spcBef>
              <a:spcPct val="0"/>
            </a:spcBef>
            <a:spcAft>
              <a:spcPct val="35000"/>
            </a:spcAft>
            <a:buNone/>
          </a:pPr>
          <a:endParaRPr lang="en-US" sz="2800" kern="1200" dirty="0">
            <a:solidFill>
              <a:schemeClr val="bg1"/>
            </a:solidFill>
          </a:endParaRPr>
        </a:p>
      </dsp:txBody>
      <dsp:txXfrm rot="5400000">
        <a:off x="2808833" y="905192"/>
        <a:ext cx="2611933" cy="2715577"/>
      </dsp:txXfrm>
    </dsp:sp>
    <dsp:sp modelId="{17153AA2-7C48-4EC5-A266-ED1D11954658}">
      <dsp:nvSpPr>
        <dsp:cNvPr id="0" name=""/>
        <dsp:cNvSpPr/>
      </dsp:nvSpPr>
      <dsp:spPr>
        <a:xfrm rot="16200000">
          <a:off x="4659647" y="957014"/>
          <a:ext cx="4525963" cy="2611933"/>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Don’t be afraid to ask for help</a:t>
          </a:r>
        </a:p>
        <a:p>
          <a:pPr marL="0" lvl="0" indent="0" algn="ctr" defTabSz="1244600">
            <a:lnSpc>
              <a:spcPct val="90000"/>
            </a:lnSpc>
            <a:spcBef>
              <a:spcPct val="0"/>
            </a:spcBef>
            <a:spcAft>
              <a:spcPct val="35000"/>
            </a:spcAft>
            <a:buNone/>
          </a:pPr>
          <a:endParaRPr lang="en-US" sz="2800" kern="1200" dirty="0">
            <a:solidFill>
              <a:schemeClr val="bg1"/>
            </a:solidFill>
          </a:endParaRPr>
        </a:p>
      </dsp:txBody>
      <dsp:txXfrm rot="5400000">
        <a:off x="5616662" y="905192"/>
        <a:ext cx="2611933" cy="271557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Zack has recently decided to enlist the help of a life coach</a:t>
          </a:r>
          <a:endParaRPr lang="en-US" sz="24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He meets with Carrie to begin discussing what Zack wants to accomplish.</a:t>
          </a:r>
          <a:endParaRPr lang="en-US" sz="24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Carrie decides to set up a game plan with Zack. </a:t>
          </a:r>
          <a:endParaRPr lang="en-US" sz="24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Zack thanks Carrie for helping him reach goals.</a:t>
          </a:r>
          <a:endParaRPr lang="en-US" sz="2400" kern="1200" dirty="0">
            <a:solidFill>
              <a:schemeClr val="bg1"/>
            </a:solidFill>
          </a:endParaRPr>
        </a:p>
      </dsp:txBody>
      <dsp:txXfrm>
        <a:off x="1528352" y="3551015"/>
        <a:ext cx="6257489" cy="92328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7635FA-4F99-47A3-BE18-3056450401D7}">
      <dsp:nvSpPr>
        <dsp:cNvPr id="0" name=""/>
        <dsp:cNvSpPr/>
      </dsp:nvSpPr>
      <dsp:spPr>
        <a:xfrm>
          <a:off x="457217" y="3"/>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Help client find meaning &amp; purpose </a:t>
          </a:r>
          <a:endParaRPr lang="en-US" sz="3600" kern="1200" dirty="0">
            <a:solidFill>
              <a:schemeClr val="bg1"/>
            </a:solidFill>
          </a:endParaRPr>
        </a:p>
      </dsp:txBody>
      <dsp:txXfrm>
        <a:off x="457217" y="3"/>
        <a:ext cx="3479899" cy="2087939"/>
      </dsp:txXfrm>
    </dsp:sp>
    <dsp:sp modelId="{4206CA3D-6424-4944-B2B5-EC983AC0F2D3}">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Provide support</a:t>
          </a:r>
          <a:endParaRPr lang="en-US" sz="3600" kern="1200" dirty="0">
            <a:solidFill>
              <a:schemeClr val="bg1"/>
            </a:solidFill>
          </a:endParaRPr>
        </a:p>
      </dsp:txBody>
      <dsp:txXfrm>
        <a:off x="4288794" y="1047"/>
        <a:ext cx="3479899" cy="2087939"/>
      </dsp:txXfrm>
    </dsp:sp>
    <dsp:sp modelId="{E919FF38-5FB2-4A7E-A81D-CEF31F8D46CB}">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Provide strategies</a:t>
          </a:r>
          <a:endParaRPr lang="en-US" sz="3600" kern="1200" dirty="0">
            <a:solidFill>
              <a:schemeClr val="bg1"/>
            </a:solidFill>
          </a:endParaRPr>
        </a:p>
      </dsp:txBody>
      <dsp:txXfrm>
        <a:off x="2374850" y="2436976"/>
        <a:ext cx="3479899" cy="208793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95A8FB-8FD0-417F-ADE5-6EFC88FDD665}">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074202-2BC6-4222-88F7-E0FDE2E8ADB4}">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Discipline is necessary </a:t>
          </a:r>
          <a:endParaRPr lang="en-US" sz="3200" kern="1200" dirty="0">
            <a:solidFill>
              <a:schemeClr val="bg1"/>
            </a:solidFill>
          </a:endParaRPr>
        </a:p>
      </dsp:txBody>
      <dsp:txXfrm>
        <a:off x="460476" y="90417"/>
        <a:ext cx="5662728" cy="905688"/>
      </dsp:txXfrm>
    </dsp:sp>
    <dsp:sp modelId="{12C99C30-9395-4477-AD36-C522C3714E6D}">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71446557-7253-468E-B85A-B1E46A858B72}">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Set small goals to achieve within a set timeline</a:t>
          </a:r>
          <a:endParaRPr lang="en-US" sz="3200" kern="1200" dirty="0">
            <a:solidFill>
              <a:schemeClr val="bg1"/>
            </a:solidFill>
          </a:endParaRPr>
        </a:p>
      </dsp:txBody>
      <dsp:txXfrm>
        <a:off x="460476" y="1632657"/>
        <a:ext cx="5662728" cy="905688"/>
      </dsp:txXfrm>
    </dsp:sp>
    <dsp:sp modelId="{D2783706-0666-44CB-B050-FEE2A714E6EB}">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B5AB7A75-C416-4D89-9C91-9FDD5DE918D5}">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Client focus on big picture </a:t>
          </a:r>
          <a:endParaRPr lang="en-US" sz="3200" kern="1200" dirty="0">
            <a:solidFill>
              <a:schemeClr val="bg1"/>
            </a:solidFill>
          </a:endParaRPr>
        </a:p>
      </dsp:txBody>
      <dsp:txXfrm>
        <a:off x="460476" y="3174897"/>
        <a:ext cx="5662728" cy="90568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6A7AC1-9E2F-4F80-9274-07CF157DBD9E}">
      <dsp:nvSpPr>
        <dsp:cNvPr id="0" name=""/>
        <dsp:cNvSpPr/>
      </dsp:nvSpPr>
      <dsp:spPr>
        <a:xfrm>
          <a:off x="0" y="2209"/>
          <a:ext cx="82296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Speak clearly</a:t>
          </a:r>
          <a:endParaRPr lang="en-US" sz="3200" kern="1200" dirty="0">
            <a:solidFill>
              <a:schemeClr val="bg1"/>
            </a:solidFill>
          </a:endParaRPr>
        </a:p>
      </dsp:txBody>
      <dsp:txXfrm>
        <a:off x="0" y="2209"/>
        <a:ext cx="8229600" cy="1458562"/>
      </dsp:txXfrm>
    </dsp:sp>
    <dsp:sp modelId="{1486B3DB-434C-419C-B42B-BB80B59B470E}">
      <dsp:nvSpPr>
        <dsp:cNvPr id="0" name=""/>
        <dsp:cNvSpPr/>
      </dsp:nvSpPr>
      <dsp:spPr>
        <a:xfrm>
          <a:off x="0" y="1533700"/>
          <a:ext cx="8229600" cy="145856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Repeat back what you’ve heard </a:t>
          </a:r>
        </a:p>
      </dsp:txBody>
      <dsp:txXfrm>
        <a:off x="0" y="1533700"/>
        <a:ext cx="8229600" cy="1458562"/>
      </dsp:txXfrm>
    </dsp:sp>
    <dsp:sp modelId="{CC4531DB-414F-4790-8CC2-A47CBDA23819}">
      <dsp:nvSpPr>
        <dsp:cNvPr id="0" name=""/>
        <dsp:cNvSpPr/>
      </dsp:nvSpPr>
      <dsp:spPr>
        <a:xfrm>
          <a:off x="5" y="3065190"/>
          <a:ext cx="8229589" cy="145856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Encourage feedback</a:t>
          </a:r>
        </a:p>
      </dsp:txBody>
      <dsp:txXfrm>
        <a:off x="5" y="3065190"/>
        <a:ext cx="8229589" cy="145856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E73B1E-974D-4666-AE12-D55FB76FA2AA}">
      <dsp:nvSpPr>
        <dsp:cNvPr id="0" name=""/>
        <dsp:cNvSpPr/>
      </dsp:nvSpPr>
      <dsp:spPr>
        <a:xfrm>
          <a:off x="0" y="0"/>
          <a:ext cx="4525963" cy="452596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DBC7EB-507D-49D6-879F-310628A6F60E}">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tx1"/>
              </a:solidFill>
              <a:effectLst/>
              <a:latin typeface="+mn-lt"/>
              <a:ea typeface="+mn-ea"/>
              <a:cs typeface="+mn-cs"/>
            </a:rPr>
            <a:t>Identify personal values</a:t>
          </a:r>
          <a:endParaRPr lang="en-US" sz="2800" kern="1200" dirty="0"/>
        </a:p>
      </dsp:txBody>
      <dsp:txXfrm>
        <a:off x="2262981" y="0"/>
        <a:ext cx="5966618" cy="1357791"/>
      </dsp:txXfrm>
    </dsp:sp>
    <dsp:sp modelId="{DB70F8CE-71C7-46AB-806A-95E9438463B9}">
      <dsp:nvSpPr>
        <dsp:cNvPr id="0" name=""/>
        <dsp:cNvSpPr/>
      </dsp:nvSpPr>
      <dsp:spPr>
        <a:xfrm>
          <a:off x="792044" y="1357791"/>
          <a:ext cx="2941873" cy="2941873"/>
        </a:xfrm>
        <a:prstGeom prst="pie">
          <a:avLst>
            <a:gd name="adj1" fmla="val 5400000"/>
            <a:gd name="adj2" fmla="val 1620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FCDE8C3-8435-4166-966D-63C8FEEAF919}">
      <dsp:nvSpPr>
        <dsp:cNvPr id="0" name=""/>
        <dsp:cNvSpPr/>
      </dsp:nvSpPr>
      <dsp:spPr>
        <a:xfrm>
          <a:off x="2262981" y="1371589"/>
          <a:ext cx="5966618" cy="2941873"/>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tx1"/>
              </a:solidFill>
              <a:effectLst/>
              <a:latin typeface="+mn-lt"/>
              <a:ea typeface="+mn-ea"/>
              <a:cs typeface="+mn-cs"/>
            </a:rPr>
            <a:t>Assess client beliefs and needs</a:t>
          </a:r>
          <a:endParaRPr lang="en-US" sz="2800" kern="1200" dirty="0"/>
        </a:p>
      </dsp:txBody>
      <dsp:txXfrm>
        <a:off x="2262981" y="1371589"/>
        <a:ext cx="5966618" cy="1357787"/>
      </dsp:txXfrm>
    </dsp:sp>
    <dsp:sp modelId="{4CA76D34-5004-4FC4-A2EA-582386185F19}">
      <dsp:nvSpPr>
        <dsp:cNvPr id="0" name=""/>
        <dsp:cNvSpPr/>
      </dsp:nvSpPr>
      <dsp:spPr>
        <a:xfrm>
          <a:off x="1584087" y="2715579"/>
          <a:ext cx="1357787" cy="1357787"/>
        </a:xfrm>
        <a:prstGeom prst="pie">
          <a:avLst>
            <a:gd name="adj1" fmla="val 5400000"/>
            <a:gd name="adj2" fmla="val 1620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DD0159-DAF0-4655-A8CD-CA40EA0D7EA7}">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tx1"/>
              </a:solidFill>
              <a:effectLst/>
              <a:latin typeface="+mn-lt"/>
              <a:ea typeface="+mn-ea"/>
              <a:cs typeface="+mn-cs"/>
            </a:rPr>
            <a:t>Assess any professional or vocational skills</a:t>
          </a:r>
          <a:endParaRPr lang="en-US" sz="2800" kern="1200" dirty="0"/>
        </a:p>
      </dsp:txBody>
      <dsp:txXfrm>
        <a:off x="2262981" y="2715579"/>
        <a:ext cx="5966618" cy="135778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Tai is working with Jamie to set up a game plan to become more organized</a:t>
          </a:r>
          <a:endParaRPr lang="en-US" sz="24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Tai has noticed Jamie has not been meeting the milestones.</a:t>
          </a:r>
          <a:endParaRPr lang="en-US" sz="24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Tai confronted Jamie and told him she is concerned.</a:t>
          </a:r>
          <a:endParaRPr lang="en-US" sz="24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Jamie admitted that he had been procrastinating. </a:t>
          </a:r>
          <a:endParaRPr lang="en-US" sz="2400" kern="1200" dirty="0">
            <a:solidFill>
              <a:schemeClr val="bg1"/>
            </a:solidFill>
          </a:endParaRPr>
        </a:p>
      </dsp:txBody>
      <dsp:txXfrm>
        <a:off x="1528352" y="3551015"/>
        <a:ext cx="6257489" cy="92328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1B0320-173C-48D1-90A5-A6BA1F0B6EFE}">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Discuss accomplishments</a:t>
          </a:r>
        </a:p>
      </dsp:txBody>
      <dsp:txXfrm>
        <a:off x="460905" y="1047"/>
        <a:ext cx="3479899" cy="2087939"/>
      </dsp:txXfrm>
    </dsp:sp>
    <dsp:sp modelId="{D54FC1E5-2757-4BE8-9BFC-84FFD17341D2}">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Identify challenges</a:t>
          </a:r>
        </a:p>
      </dsp:txBody>
      <dsp:txXfrm>
        <a:off x="4288794" y="1047"/>
        <a:ext cx="3479899" cy="2087939"/>
      </dsp:txXfrm>
    </dsp:sp>
    <dsp:sp modelId="{3D7E7F00-D406-4546-B7AC-8BD12816619F}">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Track client progress</a:t>
          </a:r>
        </a:p>
      </dsp:txBody>
      <dsp:txXfrm>
        <a:off x="2374850" y="2436976"/>
        <a:ext cx="3479899" cy="208793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410EE7-353A-4C54-A226-21F5458F7E04}">
      <dsp:nvSpPr>
        <dsp:cNvPr id="0" name=""/>
        <dsp:cNvSpPr/>
      </dsp:nvSpPr>
      <dsp:spPr>
        <a:xfrm>
          <a:off x="15249"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Establishes good communication skills</a:t>
          </a:r>
          <a:endParaRPr lang="en-US" sz="3200" kern="1200" dirty="0">
            <a:solidFill>
              <a:schemeClr val="bg1"/>
            </a:solidFill>
          </a:endParaRPr>
        </a:p>
      </dsp:txBody>
      <dsp:txXfrm>
        <a:off x="55017" y="39768"/>
        <a:ext cx="5530000" cy="1278252"/>
      </dsp:txXfrm>
    </dsp:sp>
    <dsp:sp modelId="{325A0E45-BC8A-4318-BC30-CF4199F85DC7}">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Identifies what client wants </a:t>
          </a:r>
          <a:endParaRPr lang="en-US" sz="3200" kern="1200" dirty="0">
            <a:solidFill>
              <a:schemeClr val="bg1"/>
            </a:solidFill>
          </a:endParaRPr>
        </a:p>
      </dsp:txBody>
      <dsp:txXfrm>
        <a:off x="656987" y="1623855"/>
        <a:ext cx="5415841" cy="1278252"/>
      </dsp:txXfrm>
    </dsp:sp>
    <dsp:sp modelId="{DAF3FD9D-C6F1-4AD4-8EFA-79E08E9CC46C}">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rPr>
            <a:t>Determines any recent problems </a:t>
          </a:r>
        </a:p>
      </dsp:txBody>
      <dsp:txXfrm>
        <a:off x="1274207" y="3207942"/>
        <a:ext cx="5415841" cy="1278252"/>
      </dsp:txXfrm>
    </dsp:sp>
    <dsp:sp modelId="{1F53FA1F-83A3-4247-863E-9D63991976F8}">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l" defTabSz="1422400">
            <a:lnSpc>
              <a:spcPct val="90000"/>
            </a:lnSpc>
            <a:spcBef>
              <a:spcPct val="0"/>
            </a:spcBef>
            <a:spcAft>
              <a:spcPct val="35000"/>
            </a:spcAft>
            <a:buNone/>
          </a:pPr>
          <a:endParaRPr lang="en-US" sz="3200" kern="1200" dirty="0">
            <a:solidFill>
              <a:schemeClr val="bg1"/>
            </a:solidFill>
          </a:endParaRPr>
        </a:p>
      </dsp:txBody>
      <dsp:txXfrm>
        <a:off x="6311173" y="1029656"/>
        <a:ext cx="485410" cy="664128"/>
      </dsp:txXfrm>
    </dsp:sp>
    <dsp:sp modelId="{420909CE-3103-45C1-94F8-411615C60B16}">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l" defTabSz="1422400">
            <a:lnSpc>
              <a:spcPct val="90000"/>
            </a:lnSpc>
            <a:spcBef>
              <a:spcPct val="0"/>
            </a:spcBef>
            <a:spcAft>
              <a:spcPct val="35000"/>
            </a:spcAft>
            <a:buNone/>
          </a:pPr>
          <a:endParaRPr lang="en-US" sz="3200" kern="1200" dirty="0">
            <a:solidFill>
              <a:schemeClr val="bg1"/>
            </a:solidFill>
          </a:endParaRPr>
        </a:p>
      </dsp:txBody>
      <dsp:txXfrm>
        <a:off x="6928393" y="2604691"/>
        <a:ext cx="485410" cy="6641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66F4B2-EA52-482F-9F49-A0B1000A19CA}">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Determine life coaching purpose</a:t>
          </a:r>
          <a:endParaRPr lang="en-US" sz="2800" kern="1200" dirty="0">
            <a:solidFill>
              <a:schemeClr val="bg1"/>
            </a:solidFill>
          </a:endParaRPr>
        </a:p>
      </dsp:txBody>
      <dsp:txXfrm rot="5400000">
        <a:off x="1005" y="905192"/>
        <a:ext cx="2611933" cy="2715577"/>
      </dsp:txXfrm>
    </dsp:sp>
    <dsp:sp modelId="{9ED92483-6750-42B9-85D6-60ADCA5CF551}">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Know tools and techniques</a:t>
          </a:r>
          <a:endParaRPr lang="en-US" sz="2800" kern="1200" dirty="0">
            <a:solidFill>
              <a:schemeClr val="bg1"/>
            </a:solidFill>
          </a:endParaRPr>
        </a:p>
      </dsp:txBody>
      <dsp:txXfrm rot="5400000">
        <a:off x="2808833" y="905192"/>
        <a:ext cx="2611933" cy="2715577"/>
      </dsp:txXfrm>
    </dsp:sp>
    <dsp:sp modelId="{81E25804-1A4A-4A93-82D7-0BE245E3388F}">
      <dsp:nvSpPr>
        <dsp:cNvPr id="0" name=""/>
        <dsp:cNvSpPr/>
      </dsp:nvSpPr>
      <dsp:spPr>
        <a:xfrm rot="16200000">
          <a:off x="4660651"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rPr>
            <a:t>Outline session</a:t>
          </a:r>
        </a:p>
      </dsp:txBody>
      <dsp:txXfrm rot="5400000">
        <a:off x="5617666" y="905192"/>
        <a:ext cx="2611933" cy="271557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056958-DA97-4509-B5AF-880E7690B2E8}">
      <dsp:nvSpPr>
        <dsp:cNvPr id="0" name=""/>
        <dsp:cNvSpPr/>
      </dsp:nvSpPr>
      <dsp:spPr>
        <a:xfrm>
          <a:off x="5393667" y="0"/>
          <a:ext cx="2835354"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F13B4B-B961-4775-8E5A-C95EDFE1AB6A}">
      <dsp:nvSpPr>
        <dsp:cNvPr id="0" name=""/>
        <dsp:cNvSpPr/>
      </dsp:nvSpPr>
      <dsp:spPr>
        <a:xfrm>
          <a:off x="0" y="0"/>
          <a:ext cx="5393089"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Set short-term target</a:t>
          </a:r>
          <a:endParaRPr lang="en-US" sz="3200" kern="1200" dirty="0">
            <a:solidFill>
              <a:schemeClr val="bg1"/>
            </a:solidFill>
          </a:endParaRPr>
        </a:p>
      </dsp:txBody>
      <dsp:txXfrm>
        <a:off x="69044" y="69044"/>
        <a:ext cx="5255001" cy="1276275"/>
      </dsp:txXfrm>
    </dsp:sp>
    <dsp:sp modelId="{DC1C0E93-98B4-4903-A8F0-571E37155A55}">
      <dsp:nvSpPr>
        <dsp:cNvPr id="0" name=""/>
        <dsp:cNvSpPr/>
      </dsp:nvSpPr>
      <dsp:spPr>
        <a:xfrm>
          <a:off x="5393667" y="1555799"/>
          <a:ext cx="2835354"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B2C76B-2A11-426E-B527-02E65E5F27A4}">
      <dsp:nvSpPr>
        <dsp:cNvPr id="0" name=""/>
        <dsp:cNvSpPr/>
      </dsp:nvSpPr>
      <dsp:spPr>
        <a:xfrm>
          <a:off x="577" y="1555799"/>
          <a:ext cx="5393089"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Determine client long-term goal</a:t>
          </a:r>
          <a:endParaRPr lang="en-US" sz="3200" kern="1200" dirty="0">
            <a:solidFill>
              <a:schemeClr val="bg1"/>
            </a:solidFill>
          </a:endParaRPr>
        </a:p>
      </dsp:txBody>
      <dsp:txXfrm>
        <a:off x="69621" y="1624843"/>
        <a:ext cx="5255001" cy="1276275"/>
      </dsp:txXfrm>
    </dsp:sp>
    <dsp:sp modelId="{E2C7F6A1-42A3-4ED7-8C68-0DFDA9F17D31}">
      <dsp:nvSpPr>
        <dsp:cNvPr id="0" name=""/>
        <dsp:cNvSpPr/>
      </dsp:nvSpPr>
      <dsp:spPr>
        <a:xfrm>
          <a:off x="5393667" y="3111599"/>
          <a:ext cx="2835354"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E578B4-DD0C-4165-95FD-0BBEA4363591}">
      <dsp:nvSpPr>
        <dsp:cNvPr id="0" name=""/>
        <dsp:cNvSpPr/>
      </dsp:nvSpPr>
      <dsp:spPr>
        <a:xfrm>
          <a:off x="577" y="3111599"/>
          <a:ext cx="5393089"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What steps needed to achieve goal</a:t>
          </a:r>
          <a:endParaRPr lang="en-US" sz="3200" kern="1200" dirty="0">
            <a:solidFill>
              <a:schemeClr val="bg1"/>
            </a:solidFill>
          </a:endParaRPr>
        </a:p>
      </dsp:txBody>
      <dsp:txXfrm>
        <a:off x="69621" y="3180643"/>
        <a:ext cx="5255001" cy="1276275"/>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17EA84-4859-44D8-A23F-0E7E88AD6182}">
      <dsp:nvSpPr>
        <dsp:cNvPr id="0" name=""/>
        <dsp:cNvSpPr/>
      </dsp:nvSpPr>
      <dsp:spPr>
        <a:xfrm>
          <a:off x="0" y="2209"/>
          <a:ext cx="82296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Client wants to accomplish</a:t>
          </a:r>
          <a:endParaRPr lang="en-US" sz="3200" kern="1200" dirty="0">
            <a:solidFill>
              <a:schemeClr val="bg1"/>
            </a:solidFill>
          </a:endParaRPr>
        </a:p>
      </dsp:txBody>
      <dsp:txXfrm>
        <a:off x="0" y="2209"/>
        <a:ext cx="8229600" cy="1458562"/>
      </dsp:txXfrm>
    </dsp:sp>
    <dsp:sp modelId="{6171E9F1-1FD5-4C6B-94BC-B7C14302F5D6}">
      <dsp:nvSpPr>
        <dsp:cNvPr id="0" name=""/>
        <dsp:cNvSpPr/>
      </dsp:nvSpPr>
      <dsp:spPr>
        <a:xfrm>
          <a:off x="0" y="1533700"/>
          <a:ext cx="82296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Challenges client expects to face </a:t>
          </a:r>
          <a:endParaRPr lang="en-US" sz="3200" kern="1200" dirty="0">
            <a:solidFill>
              <a:schemeClr val="bg1"/>
            </a:solidFill>
          </a:endParaRPr>
        </a:p>
      </dsp:txBody>
      <dsp:txXfrm>
        <a:off x="0" y="1533700"/>
        <a:ext cx="8229600" cy="1458562"/>
      </dsp:txXfrm>
    </dsp:sp>
    <dsp:sp modelId="{97E4B269-8BF4-4079-BEC2-972AC3471AB7}">
      <dsp:nvSpPr>
        <dsp:cNvPr id="0" name=""/>
        <dsp:cNvSpPr/>
      </dsp:nvSpPr>
      <dsp:spPr>
        <a:xfrm>
          <a:off x="0" y="3067400"/>
          <a:ext cx="82296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Timeline client will follow</a:t>
          </a:r>
          <a:endParaRPr lang="en-US" sz="3200" kern="1200" dirty="0">
            <a:solidFill>
              <a:schemeClr val="bg1"/>
            </a:solidFill>
          </a:endParaRPr>
        </a:p>
      </dsp:txBody>
      <dsp:txXfrm>
        <a:off x="0" y="3067400"/>
        <a:ext cx="8229600" cy="1458562"/>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Jason recently started working with Fiona, who has been experiencing anxiety since she lost her job</a:t>
          </a:r>
          <a:endParaRPr lang="en-US" sz="24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Jason instructs Fiona to create a potential action plan.</a:t>
          </a:r>
          <a:endParaRPr lang="en-US" sz="24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He tells her to send it to him a few days before their session.</a:t>
          </a:r>
          <a:endParaRPr lang="en-US" sz="24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Jason tells her they will create a timeline to help her stay on track.</a:t>
          </a:r>
          <a:endParaRPr lang="en-US" sz="2400" kern="1200" dirty="0">
            <a:solidFill>
              <a:schemeClr val="bg1"/>
            </a:solidFill>
          </a:endParaRPr>
        </a:p>
      </dsp:txBody>
      <dsp:txXfrm>
        <a:off x="1528352" y="3551015"/>
        <a:ext cx="6257489" cy="92328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456016-4D9C-4A7E-9188-0815D9C9A29E}">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Don’t do all of the talking</a:t>
          </a:r>
          <a:endParaRPr lang="en-US" sz="3600" kern="1200" dirty="0">
            <a:solidFill>
              <a:schemeClr val="bg1"/>
            </a:solidFill>
          </a:endParaRPr>
        </a:p>
      </dsp:txBody>
      <dsp:txXfrm>
        <a:off x="460905" y="1047"/>
        <a:ext cx="3479899" cy="2087939"/>
      </dsp:txXfrm>
    </dsp:sp>
    <dsp:sp modelId="{72A75ACC-3DA2-4904-9D6C-916B87C7D570}">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Pace the conversation </a:t>
          </a:r>
        </a:p>
      </dsp:txBody>
      <dsp:txXfrm>
        <a:off x="4288794" y="1047"/>
        <a:ext cx="3479899" cy="2087939"/>
      </dsp:txXfrm>
    </dsp:sp>
    <dsp:sp modelId="{E099B393-CCCE-462F-956C-8F793E26D865}">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Keep the client focused </a:t>
          </a:r>
          <a:endParaRPr lang="en-US" sz="3600" kern="1200" dirty="0">
            <a:solidFill>
              <a:schemeClr val="bg1"/>
            </a:solidFill>
          </a:endParaRPr>
        </a:p>
      </dsp:txBody>
      <dsp:txXfrm>
        <a:off x="2374850" y="2436976"/>
        <a:ext cx="3479899" cy="2087939"/>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58D1A9-88B9-48A6-A4B9-AD99AF9F480E}">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414F0E-B7CA-4ACE-BC56-14C19DA02FA3}">
      <dsp:nvSpPr>
        <dsp:cNvPr id="0" name=""/>
        <dsp:cNvSpPr/>
      </dsp:nvSpPr>
      <dsp:spPr>
        <a:xfrm>
          <a:off x="381001" y="76199"/>
          <a:ext cx="7601212"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Not in one ear and out the other</a:t>
          </a:r>
          <a:endParaRPr lang="en-US" sz="3200" b="0" kern="1200" dirty="0">
            <a:solidFill>
              <a:schemeClr val="bg1"/>
            </a:solidFill>
          </a:endParaRPr>
        </a:p>
      </dsp:txBody>
      <dsp:txXfrm>
        <a:off x="429997" y="125195"/>
        <a:ext cx="7503220" cy="905688"/>
      </dsp:txXfrm>
    </dsp:sp>
    <dsp:sp modelId="{34123BEA-6305-4065-A7F2-66509090F1A8}">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FBC746F3-514D-4775-80B2-55312C9AB6E1}">
      <dsp:nvSpPr>
        <dsp:cNvPr id="0" name=""/>
        <dsp:cNvSpPr/>
      </dsp:nvSpPr>
      <dsp:spPr>
        <a:xfrm>
          <a:off x="411480" y="1583661"/>
          <a:ext cx="7593608"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Take in and register</a:t>
          </a:r>
          <a:endParaRPr lang="en-US" sz="3200" b="0" kern="1200" dirty="0">
            <a:solidFill>
              <a:schemeClr val="bg1"/>
            </a:solidFill>
          </a:endParaRPr>
        </a:p>
      </dsp:txBody>
      <dsp:txXfrm>
        <a:off x="460476" y="1632657"/>
        <a:ext cx="7495616" cy="905688"/>
      </dsp:txXfrm>
    </dsp:sp>
    <dsp:sp modelId="{D66B5ED7-1739-4C67-B46E-CC73B3A4CF97}">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E1AAE614-EEED-4C20-B37B-4C477053B35C}">
      <dsp:nvSpPr>
        <dsp:cNvPr id="0" name=""/>
        <dsp:cNvSpPr/>
      </dsp:nvSpPr>
      <dsp:spPr>
        <a:xfrm>
          <a:off x="411480" y="3125901"/>
          <a:ext cx="7589518"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Pace and steer the conversation</a:t>
          </a:r>
          <a:endParaRPr lang="en-US" sz="3200" b="0" kern="1200" dirty="0">
            <a:solidFill>
              <a:schemeClr val="bg1"/>
            </a:solidFill>
          </a:endParaRPr>
        </a:p>
      </dsp:txBody>
      <dsp:txXfrm>
        <a:off x="460476" y="3174897"/>
        <a:ext cx="7491526" cy="905688"/>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C793F3-9114-4A11-9232-51A73F1C1DC5}">
      <dsp:nvSpPr>
        <dsp:cNvPr id="0" name=""/>
        <dsp:cNvSpPr/>
      </dsp:nvSpPr>
      <dsp:spPr>
        <a:xfrm>
          <a:off x="0" y="2209"/>
          <a:ext cx="82296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Paraphrasing</a:t>
          </a:r>
        </a:p>
      </dsp:txBody>
      <dsp:txXfrm>
        <a:off x="0" y="2209"/>
        <a:ext cx="8229600" cy="1458562"/>
      </dsp:txXfrm>
    </dsp:sp>
    <dsp:sp modelId="{D83F84F3-59B8-457A-9630-256DDF425DAE}">
      <dsp:nvSpPr>
        <dsp:cNvPr id="0" name=""/>
        <dsp:cNvSpPr/>
      </dsp:nvSpPr>
      <dsp:spPr>
        <a:xfrm>
          <a:off x="0" y="1533700"/>
          <a:ext cx="82296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Summarizing</a:t>
          </a:r>
        </a:p>
      </dsp:txBody>
      <dsp:txXfrm>
        <a:off x="0" y="1533700"/>
        <a:ext cx="8229600" cy="1458562"/>
      </dsp:txXfrm>
    </dsp:sp>
    <dsp:sp modelId="{7AAD2230-4DF0-4EF0-9F5F-FEDAD7C42E8E}">
      <dsp:nvSpPr>
        <dsp:cNvPr id="0" name=""/>
        <dsp:cNvSpPr/>
      </dsp:nvSpPr>
      <dsp:spPr>
        <a:xfrm>
          <a:off x="0" y="3065190"/>
          <a:ext cx="82296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Repeating words or phrases</a:t>
          </a:r>
        </a:p>
      </dsp:txBody>
      <dsp:txXfrm>
        <a:off x="0" y="3065190"/>
        <a:ext cx="8229600" cy="1458562"/>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075CD9-A11F-4AC8-8FE4-12B80E9C2EE5}">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D861B1-92C2-4759-9F5F-BC1E7BAC6266}">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0" kern="1200" dirty="0"/>
            <a:t>Open ended questions</a:t>
          </a:r>
        </a:p>
      </dsp:txBody>
      <dsp:txXfrm>
        <a:off x="2262981" y="0"/>
        <a:ext cx="5966618" cy="1357791"/>
      </dsp:txXfrm>
    </dsp:sp>
    <dsp:sp modelId="{C9FDD817-0454-4DFA-B3B8-E053A7A5B0F1}">
      <dsp:nvSpPr>
        <dsp:cNvPr id="0" name=""/>
        <dsp:cNvSpPr/>
      </dsp:nvSpPr>
      <dsp:spPr>
        <a:xfrm>
          <a:off x="792044" y="1357791"/>
          <a:ext cx="2941873" cy="2941873"/>
        </a:xfrm>
        <a:prstGeom prst="pie">
          <a:avLst>
            <a:gd name="adj1" fmla="val 5400000"/>
            <a:gd name="adj2" fmla="val 1620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15CC06-E127-4D04-8EE2-2D66BB7CA004}">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tx1"/>
              </a:solidFill>
              <a:effectLst/>
              <a:latin typeface="+mn-lt"/>
              <a:ea typeface="+mn-ea"/>
              <a:cs typeface="+mn-cs"/>
            </a:rPr>
            <a:t>Offer feedback</a:t>
          </a:r>
          <a:endParaRPr lang="en-US" sz="3200" b="0" kern="1200" dirty="0"/>
        </a:p>
      </dsp:txBody>
      <dsp:txXfrm>
        <a:off x="2262981" y="1357791"/>
        <a:ext cx="5966618" cy="1357787"/>
      </dsp:txXfrm>
    </dsp:sp>
    <dsp:sp modelId="{EE98900E-6DC6-47AD-842A-4FA3BCA0D7E5}">
      <dsp:nvSpPr>
        <dsp:cNvPr id="0" name=""/>
        <dsp:cNvSpPr/>
      </dsp:nvSpPr>
      <dsp:spPr>
        <a:xfrm>
          <a:off x="1584087" y="2715579"/>
          <a:ext cx="1357787" cy="1357787"/>
        </a:xfrm>
        <a:prstGeom prst="pie">
          <a:avLst>
            <a:gd name="adj1" fmla="val 5400000"/>
            <a:gd name="adj2" fmla="val 1620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10F4D9F-8ED3-44B0-869C-BC640F6A67A6}">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tx1"/>
              </a:solidFill>
              <a:effectLst/>
              <a:latin typeface="+mn-lt"/>
              <a:ea typeface="+mn-ea"/>
              <a:cs typeface="+mn-cs"/>
            </a:rPr>
            <a:t>Offer guidance</a:t>
          </a:r>
          <a:endParaRPr lang="en-US" sz="3200" b="0" kern="1200" dirty="0"/>
        </a:p>
      </dsp:txBody>
      <dsp:txXfrm>
        <a:off x="2262981" y="2715579"/>
        <a:ext cx="5966618" cy="1357787"/>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Wanda is meeting with Adam for one of their sessions</a:t>
          </a:r>
          <a:endParaRPr lang="en-US" sz="24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Wanda shared problems she was having staying committed</a:t>
          </a:r>
          <a:endParaRPr lang="en-US" sz="24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47815" y="2362201"/>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Adam made sure he listened intently to what Wanda was saying</a:t>
          </a:r>
          <a:endParaRPr lang="en-US" sz="2400" kern="1200" dirty="0">
            <a:solidFill>
              <a:schemeClr val="bg1"/>
            </a:solidFill>
          </a:endParaRPr>
        </a:p>
      </dsp:txBody>
      <dsp:txXfrm>
        <a:off x="1497773" y="2412159"/>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Together, they made an action plan for next week’s session</a:t>
          </a:r>
          <a:endParaRPr lang="en-US" sz="2400" kern="1200" dirty="0">
            <a:solidFill>
              <a:schemeClr val="bg1"/>
            </a:solidFill>
          </a:endParaRPr>
        </a:p>
      </dsp:txBody>
      <dsp:txXfrm>
        <a:off x="1528352" y="3551015"/>
        <a:ext cx="6257489" cy="92328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5DD94-8080-4CC8-B1B0-440ED6D5B4B7}">
      <dsp:nvSpPr>
        <dsp:cNvPr id="0" name=""/>
        <dsp:cNvSpPr/>
      </dsp:nvSpPr>
      <dsp:spPr>
        <a:xfrm>
          <a:off x="457217" y="3"/>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Journaling or writing</a:t>
          </a:r>
          <a:endParaRPr lang="en-US" sz="3200" kern="1200" dirty="0">
            <a:solidFill>
              <a:schemeClr val="bg1"/>
            </a:solidFill>
          </a:endParaRPr>
        </a:p>
      </dsp:txBody>
      <dsp:txXfrm>
        <a:off x="457217" y="3"/>
        <a:ext cx="3479899" cy="2087939"/>
      </dsp:txXfrm>
    </dsp:sp>
    <dsp:sp modelId="{9A2C97B6-7860-4126-BDD0-D99E2B6F7B70}">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Electronic tracking </a:t>
          </a:r>
          <a:endParaRPr lang="en-US" sz="3200" kern="1200" dirty="0">
            <a:solidFill>
              <a:schemeClr val="bg1"/>
            </a:solidFill>
          </a:endParaRPr>
        </a:p>
      </dsp:txBody>
      <dsp:txXfrm>
        <a:off x="4288794" y="1047"/>
        <a:ext cx="3479899" cy="2087939"/>
      </dsp:txXfrm>
    </dsp:sp>
    <dsp:sp modelId="{3370F6E0-73C0-4D7F-8B7D-F5A6518490A5}">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One-on-one meetings </a:t>
          </a:r>
          <a:endParaRPr lang="en-US" sz="3200" kern="1200" dirty="0">
            <a:solidFill>
              <a:schemeClr val="bg1"/>
            </a:solidFill>
          </a:endParaRPr>
        </a:p>
      </dsp:txBody>
      <dsp:txXfrm>
        <a:off x="2374850" y="2436976"/>
        <a:ext cx="3479899" cy="2087939"/>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996E4F-E9EB-443A-B67C-D801061F61FC}">
      <dsp:nvSpPr>
        <dsp:cNvPr id="0" name=""/>
        <dsp:cNvSpPr/>
      </dsp:nvSpPr>
      <dsp:spPr>
        <a:xfrm>
          <a:off x="5029090" y="0"/>
          <a:ext cx="3197006"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55D2B5-0FC8-411D-8579-43069C8A2AA3}">
      <dsp:nvSpPr>
        <dsp:cNvPr id="0" name=""/>
        <dsp:cNvSpPr/>
      </dsp:nvSpPr>
      <dsp:spPr>
        <a:xfrm>
          <a:off x="3502" y="0"/>
          <a:ext cx="5025587"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Client track progress</a:t>
          </a:r>
          <a:endParaRPr lang="en-US" sz="2800" kern="1200" dirty="0">
            <a:solidFill>
              <a:schemeClr val="bg1"/>
            </a:solidFill>
          </a:endParaRPr>
        </a:p>
      </dsp:txBody>
      <dsp:txXfrm>
        <a:off x="72546" y="69044"/>
        <a:ext cx="4887499" cy="1276275"/>
      </dsp:txXfrm>
    </dsp:sp>
    <dsp:sp modelId="{E010D9E5-0184-4568-8E79-4E2B6CCC5409}">
      <dsp:nvSpPr>
        <dsp:cNvPr id="0" name=""/>
        <dsp:cNvSpPr/>
      </dsp:nvSpPr>
      <dsp:spPr>
        <a:xfrm>
          <a:off x="5029090" y="1555799"/>
          <a:ext cx="3197006" cy="1414363"/>
        </a:xfrm>
        <a:prstGeom prst="rightArrow">
          <a:avLst>
            <a:gd name="adj1" fmla="val 75000"/>
            <a:gd name="adj2" fmla="val 50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497BB1AF-055F-4FE5-847A-911ACA4E8517}">
      <dsp:nvSpPr>
        <dsp:cNvPr id="0" name=""/>
        <dsp:cNvSpPr/>
      </dsp:nvSpPr>
      <dsp:spPr>
        <a:xfrm>
          <a:off x="3502" y="1555799"/>
          <a:ext cx="5025587"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Relief tool for client</a:t>
          </a:r>
          <a:endParaRPr lang="en-US" sz="2800" kern="1200" dirty="0">
            <a:solidFill>
              <a:schemeClr val="bg1"/>
            </a:solidFill>
          </a:endParaRPr>
        </a:p>
      </dsp:txBody>
      <dsp:txXfrm>
        <a:off x="72546" y="1624843"/>
        <a:ext cx="4887499" cy="1276275"/>
      </dsp:txXfrm>
    </dsp:sp>
    <dsp:sp modelId="{A8CA925D-0DB7-4DCD-89A7-4928D025F94D}">
      <dsp:nvSpPr>
        <dsp:cNvPr id="0" name=""/>
        <dsp:cNvSpPr/>
      </dsp:nvSpPr>
      <dsp:spPr>
        <a:xfrm>
          <a:off x="5029090" y="3111599"/>
          <a:ext cx="3197006" cy="1414363"/>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54E7D33C-127B-47B7-9A77-CFE55C5A5EEE}">
      <dsp:nvSpPr>
        <dsp:cNvPr id="0" name=""/>
        <dsp:cNvSpPr/>
      </dsp:nvSpPr>
      <dsp:spPr>
        <a:xfrm>
          <a:off x="0" y="3111599"/>
          <a:ext cx="5025587"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Coach see how client is moving along </a:t>
          </a:r>
          <a:endParaRPr lang="en-US" sz="2800" kern="1200" dirty="0">
            <a:solidFill>
              <a:schemeClr val="bg1"/>
            </a:solidFill>
          </a:endParaRPr>
        </a:p>
      </dsp:txBody>
      <dsp:txXfrm>
        <a:off x="69044" y="3180643"/>
        <a:ext cx="4887499" cy="12762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ADDF42-8364-4B4D-899A-EFA155076C28}">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Major decisions</a:t>
          </a:r>
          <a:endParaRPr lang="en-US" sz="3200" b="0" kern="1200" dirty="0">
            <a:solidFill>
              <a:schemeClr val="bg1"/>
            </a:solidFill>
          </a:endParaRPr>
        </a:p>
      </dsp:txBody>
      <dsp:txXfrm>
        <a:off x="460905" y="1047"/>
        <a:ext cx="3479899" cy="2087939"/>
      </dsp:txXfrm>
    </dsp:sp>
    <dsp:sp modelId="{C1FF78A5-E1B1-423B-8809-F939A8916E64}">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Minor decisions</a:t>
          </a:r>
          <a:endParaRPr lang="en-US" sz="3200" b="0" kern="1200" dirty="0">
            <a:solidFill>
              <a:schemeClr val="bg1"/>
            </a:solidFill>
          </a:endParaRPr>
        </a:p>
      </dsp:txBody>
      <dsp:txXfrm>
        <a:off x="4288794" y="1047"/>
        <a:ext cx="3479899" cy="2087939"/>
      </dsp:txXfrm>
    </dsp:sp>
    <dsp:sp modelId="{0F80DFA1-3009-49F1-BDCA-52DB6A5D39C4}">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rPr>
            <a:t>Scared decision will be wrong</a:t>
          </a:r>
          <a:endParaRPr lang="en-US" sz="3200" b="0" kern="1200" dirty="0">
            <a:solidFill>
              <a:schemeClr val="bg1"/>
            </a:solidFill>
          </a:endParaRPr>
        </a:p>
      </dsp:txBody>
      <dsp:txXfrm>
        <a:off x="2374850" y="2436976"/>
        <a:ext cx="3479899" cy="208793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984E31-49EF-496E-A321-1EF02D2EA952}">
      <dsp:nvSpPr>
        <dsp:cNvPr id="0" name=""/>
        <dsp:cNvSpPr/>
      </dsp:nvSpPr>
      <dsp:spPr>
        <a:xfrm rot="16200000">
          <a:off x="-956010" y="957014"/>
          <a:ext cx="4525963" cy="2611933"/>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rPr>
            <a:t>Paper or written assessments</a:t>
          </a:r>
        </a:p>
      </dsp:txBody>
      <dsp:txXfrm rot="5400000">
        <a:off x="1005" y="905192"/>
        <a:ext cx="2611933" cy="2715577"/>
      </dsp:txXfrm>
    </dsp:sp>
    <dsp:sp modelId="{D814122A-D96D-428F-B554-82BBEC912ECB}">
      <dsp:nvSpPr>
        <dsp:cNvPr id="0" name=""/>
        <dsp:cNvSpPr/>
      </dsp:nvSpPr>
      <dsp:spPr>
        <a:xfrm rot="16200000">
          <a:off x="1851818" y="957014"/>
          <a:ext cx="4525963" cy="2611933"/>
        </a:xfrm>
        <a:prstGeom prst="flowChartManualOperation">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Formal evaluations/ discussions</a:t>
          </a:r>
          <a:endParaRPr lang="en-US" sz="2800" kern="1200" dirty="0">
            <a:solidFill>
              <a:schemeClr val="bg1"/>
            </a:solidFill>
          </a:endParaRPr>
        </a:p>
      </dsp:txBody>
      <dsp:txXfrm rot="5400000">
        <a:off x="2808833" y="905192"/>
        <a:ext cx="2611933" cy="2715577"/>
      </dsp:txXfrm>
    </dsp:sp>
    <dsp:sp modelId="{9CB4645E-CEA5-4209-93B7-1C27AA3BD2FF}">
      <dsp:nvSpPr>
        <dsp:cNvPr id="0" name=""/>
        <dsp:cNvSpPr/>
      </dsp:nvSpPr>
      <dsp:spPr>
        <a:xfrm rot="16200000">
          <a:off x="4659647" y="957014"/>
          <a:ext cx="4525963" cy="2611933"/>
        </a:xfrm>
        <a:prstGeom prst="flowChartManualOperation">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7800" bIns="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Blog or mobile application</a:t>
          </a:r>
          <a:endParaRPr lang="en-US" sz="2800" kern="1200" dirty="0">
            <a:solidFill>
              <a:schemeClr val="bg1"/>
            </a:solidFill>
          </a:endParaRPr>
        </a:p>
      </dsp:txBody>
      <dsp:txXfrm rot="5400000">
        <a:off x="5616662" y="905192"/>
        <a:ext cx="2611933" cy="2715577"/>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7870BF-0E79-48FF-B05C-00F5CB414BF6}">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Accountability</a:t>
          </a:r>
          <a:endParaRPr lang="en-US" sz="2800" kern="1200" dirty="0">
            <a:solidFill>
              <a:schemeClr val="bg1"/>
            </a:solidFill>
          </a:endParaRPr>
        </a:p>
      </dsp:txBody>
      <dsp:txXfrm>
        <a:off x="39768" y="39768"/>
        <a:ext cx="5530000" cy="1278252"/>
      </dsp:txXfrm>
    </dsp:sp>
    <dsp:sp modelId="{DAFFC028-D09E-481F-AB29-2BC67C1A08E6}">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Control of progress </a:t>
          </a:r>
          <a:endParaRPr lang="en-US" sz="2800" kern="1200" dirty="0">
            <a:solidFill>
              <a:schemeClr val="bg1"/>
            </a:solidFill>
          </a:endParaRPr>
        </a:p>
      </dsp:txBody>
      <dsp:txXfrm>
        <a:off x="656987" y="1623855"/>
        <a:ext cx="5415841" cy="1278252"/>
      </dsp:txXfrm>
    </dsp:sp>
    <dsp:sp modelId="{27806FB2-59D1-4591-8100-CF9AC2BBD53F}">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Reach goals more quickly</a:t>
          </a:r>
          <a:endParaRPr lang="en-US" sz="2800" kern="1200" dirty="0">
            <a:solidFill>
              <a:schemeClr val="bg1"/>
            </a:solidFill>
          </a:endParaRPr>
        </a:p>
      </dsp:txBody>
      <dsp:txXfrm>
        <a:off x="1274207" y="3207942"/>
        <a:ext cx="5415841" cy="1278252"/>
      </dsp:txXfrm>
    </dsp:sp>
    <dsp:sp modelId="{E7F81D67-D785-4985-A6FC-E0870D4AB15F}">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dirty="0">
            <a:solidFill>
              <a:schemeClr val="bg1"/>
            </a:solidFill>
          </a:endParaRPr>
        </a:p>
      </dsp:txBody>
      <dsp:txXfrm>
        <a:off x="6311173" y="1029656"/>
        <a:ext cx="485410" cy="664128"/>
      </dsp:txXfrm>
    </dsp:sp>
    <dsp:sp modelId="{A4521963-599B-4B33-B35C-A306BA8C0930}">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dirty="0">
            <a:solidFill>
              <a:schemeClr val="bg1"/>
            </a:solidFill>
          </a:endParaRPr>
        </a:p>
      </dsp:txBody>
      <dsp:txXfrm>
        <a:off x="6928393" y="2604691"/>
        <a:ext cx="485410" cy="664128"/>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James is a new life coach and has signed up his first client, Clark</a:t>
          </a:r>
          <a:endParaRPr lang="en-US" sz="24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Rebecca is mentoring James to make sure he is successful. </a:t>
          </a:r>
          <a:endParaRPr lang="en-US" sz="24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Clark has asked James for help with career and personal relationships.</a:t>
          </a:r>
          <a:endParaRPr lang="en-US" sz="24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Rebecca suggests to James that Clark uses a journal and conduct personal research on job areas.</a:t>
          </a:r>
          <a:endParaRPr lang="en-US" sz="2400" kern="1200" dirty="0">
            <a:solidFill>
              <a:schemeClr val="bg1"/>
            </a:solidFill>
          </a:endParaRPr>
        </a:p>
      </dsp:txBody>
      <dsp:txXfrm>
        <a:off x="1528352" y="3551015"/>
        <a:ext cx="6257489" cy="923287"/>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3F3C81-AE3A-43F2-B00C-3CDCFD1513CB}">
      <dsp:nvSpPr>
        <dsp:cNvPr id="0" name=""/>
        <dsp:cNvSpPr/>
      </dsp:nvSpPr>
      <dsp:spPr>
        <a:xfrm>
          <a:off x="0" y="250581"/>
          <a:ext cx="8229600" cy="12168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Romantic relationships</a:t>
          </a:r>
          <a:endParaRPr lang="en-US" sz="3200" kern="1200" dirty="0">
            <a:solidFill>
              <a:schemeClr val="bg1"/>
            </a:solidFill>
          </a:endParaRPr>
        </a:p>
      </dsp:txBody>
      <dsp:txXfrm>
        <a:off x="59399" y="309980"/>
        <a:ext cx="8110802" cy="1098002"/>
      </dsp:txXfrm>
    </dsp:sp>
    <dsp:sp modelId="{166DD060-20B2-4805-8E8B-742CEC26CE8B}">
      <dsp:nvSpPr>
        <dsp:cNvPr id="0" name=""/>
        <dsp:cNvSpPr/>
      </dsp:nvSpPr>
      <dsp:spPr>
        <a:xfrm>
          <a:off x="0" y="1676401"/>
          <a:ext cx="8229600" cy="12168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Family relationships </a:t>
          </a:r>
          <a:endParaRPr lang="en-US" sz="3200" kern="1200" dirty="0">
            <a:solidFill>
              <a:schemeClr val="bg1"/>
            </a:solidFill>
          </a:endParaRPr>
        </a:p>
      </dsp:txBody>
      <dsp:txXfrm>
        <a:off x="59399" y="1735800"/>
        <a:ext cx="8110802" cy="1098002"/>
      </dsp:txXfrm>
    </dsp:sp>
    <dsp:sp modelId="{222D4709-8BE3-4B88-9B5C-7EE42E3C9A90}">
      <dsp:nvSpPr>
        <dsp:cNvPr id="0" name=""/>
        <dsp:cNvSpPr/>
      </dsp:nvSpPr>
      <dsp:spPr>
        <a:xfrm>
          <a:off x="0" y="3058581"/>
          <a:ext cx="8229600" cy="121680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Business or professional relationships</a:t>
          </a:r>
          <a:endParaRPr lang="en-US" sz="3200" kern="1200" dirty="0">
            <a:solidFill>
              <a:schemeClr val="bg1"/>
            </a:solidFill>
          </a:endParaRPr>
        </a:p>
      </dsp:txBody>
      <dsp:txXfrm>
        <a:off x="59399" y="3117980"/>
        <a:ext cx="8110802" cy="1098002"/>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F5E150-C643-4733-B06C-E497BDBA2028}">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557C51-0335-46D1-B48F-559A1C1FA6BB}">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Losing weight</a:t>
          </a:r>
          <a:endParaRPr lang="en-US" sz="3200" b="0" kern="1200" dirty="0"/>
        </a:p>
      </dsp:txBody>
      <dsp:txXfrm>
        <a:off x="2262981" y="0"/>
        <a:ext cx="5966618" cy="1357791"/>
      </dsp:txXfrm>
    </dsp:sp>
    <dsp:sp modelId="{A4DFA4A7-D5C5-404A-8F1D-A85D1FD021A8}">
      <dsp:nvSpPr>
        <dsp:cNvPr id="0" name=""/>
        <dsp:cNvSpPr/>
      </dsp:nvSpPr>
      <dsp:spPr>
        <a:xfrm>
          <a:off x="792044"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01359CB-1F65-4A04-AB1B-C553F0EAF08A}">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Eating better</a:t>
          </a:r>
          <a:endParaRPr lang="en-US" sz="3200" b="0" kern="1200" dirty="0"/>
        </a:p>
      </dsp:txBody>
      <dsp:txXfrm>
        <a:off x="2262981" y="1357791"/>
        <a:ext cx="5966618" cy="1357787"/>
      </dsp:txXfrm>
    </dsp:sp>
    <dsp:sp modelId="{86D40497-8826-48F2-99A3-4CAC734E22C0}">
      <dsp:nvSpPr>
        <dsp:cNvPr id="0" name=""/>
        <dsp:cNvSpPr/>
      </dsp:nvSpPr>
      <dsp:spPr>
        <a:xfrm>
          <a:off x="1584087"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D0F8C2-17E0-484F-81F2-73AD450E9BEB}">
      <dsp:nvSpPr>
        <dsp:cNvPr id="0" name=""/>
        <dsp:cNvSpPr/>
      </dsp:nvSpPr>
      <dsp:spPr>
        <a:xfrm>
          <a:off x="2262981" y="2743196"/>
          <a:ext cx="5966618" cy="1357787"/>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Quit smoking</a:t>
          </a:r>
          <a:endParaRPr lang="en-US" sz="3200" b="0" kern="1200" dirty="0"/>
        </a:p>
      </dsp:txBody>
      <dsp:txXfrm>
        <a:off x="2262981" y="2743196"/>
        <a:ext cx="5966618" cy="1357787"/>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1C11E3-5EC6-44AD-914B-FC94B0A51300}">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Utilizes communication tools</a:t>
          </a:r>
          <a:endParaRPr lang="en-US" sz="3200" kern="1200" dirty="0">
            <a:solidFill>
              <a:schemeClr val="bg1"/>
            </a:solidFill>
          </a:endParaRPr>
        </a:p>
      </dsp:txBody>
      <dsp:txXfrm>
        <a:off x="460905" y="1047"/>
        <a:ext cx="3479899" cy="2087939"/>
      </dsp:txXfrm>
    </dsp:sp>
    <dsp:sp modelId="{CCCB0E6B-A00C-4F57-89BD-5B072E493D00}">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Encourages a child’s growth </a:t>
          </a:r>
          <a:endParaRPr lang="en-US" sz="3200" kern="1200" dirty="0">
            <a:solidFill>
              <a:schemeClr val="bg1"/>
            </a:solidFill>
          </a:endParaRPr>
        </a:p>
      </dsp:txBody>
      <dsp:txXfrm>
        <a:off x="4288794" y="1047"/>
        <a:ext cx="3479899" cy="2087939"/>
      </dsp:txXfrm>
    </dsp:sp>
    <dsp:sp modelId="{545ECC2F-137A-43B2-AB09-6C7D51A90977}">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Lends effective discipline methods</a:t>
          </a:r>
          <a:endParaRPr lang="en-US" sz="3200" kern="1200" dirty="0">
            <a:solidFill>
              <a:schemeClr val="bg1"/>
            </a:solidFill>
          </a:endParaRPr>
        </a:p>
      </dsp:txBody>
      <dsp:txXfrm>
        <a:off x="2374850" y="2436976"/>
        <a:ext cx="3479899" cy="2087939"/>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0A55AE-0567-41E7-82B5-40533C4BF090}">
      <dsp:nvSpPr>
        <dsp:cNvPr id="0" name=""/>
        <dsp:cNvSpPr/>
      </dsp:nvSpPr>
      <dsp:spPr>
        <a:xfrm>
          <a:off x="0" y="0"/>
          <a:ext cx="82296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Connection with the soul</a:t>
          </a:r>
          <a:endParaRPr lang="en-US" sz="3200" kern="1200" dirty="0">
            <a:solidFill>
              <a:schemeClr val="bg1"/>
            </a:solidFill>
          </a:endParaRPr>
        </a:p>
      </dsp:txBody>
      <dsp:txXfrm>
        <a:off x="0" y="0"/>
        <a:ext cx="8229600" cy="1458562"/>
      </dsp:txXfrm>
    </dsp:sp>
    <dsp:sp modelId="{51F6E930-6B94-4AE9-915D-364A64A444BB}">
      <dsp:nvSpPr>
        <dsp:cNvPr id="0" name=""/>
        <dsp:cNvSpPr/>
      </dsp:nvSpPr>
      <dsp:spPr>
        <a:xfrm>
          <a:off x="1" y="1533700"/>
          <a:ext cx="8229597"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Finding one’s self</a:t>
          </a:r>
          <a:endParaRPr lang="en-US" sz="3200" kern="1200" dirty="0">
            <a:solidFill>
              <a:schemeClr val="bg1"/>
            </a:solidFill>
          </a:endParaRPr>
        </a:p>
      </dsp:txBody>
      <dsp:txXfrm>
        <a:off x="1" y="1533700"/>
        <a:ext cx="8229597" cy="1458562"/>
      </dsp:txXfrm>
    </dsp:sp>
    <dsp:sp modelId="{044E8613-90CD-464F-96B5-C7B0564B4074}">
      <dsp:nvSpPr>
        <dsp:cNvPr id="0" name=""/>
        <dsp:cNvSpPr/>
      </dsp:nvSpPr>
      <dsp:spPr>
        <a:xfrm>
          <a:off x="0" y="3065190"/>
          <a:ext cx="82296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rPr>
            <a:t>Creating life from within</a:t>
          </a:r>
        </a:p>
      </dsp:txBody>
      <dsp:txXfrm>
        <a:off x="0" y="3065190"/>
        <a:ext cx="8229600" cy="1458562"/>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Bill was speaking with a coworker, Susan, about  his personal life problems </a:t>
          </a:r>
          <a:endParaRPr lang="en-US" sz="24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2">
            <a:hueOff val="0"/>
            <a:satOff val="0"/>
            <a:lumOff val="0"/>
            <a:alpha val="99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He talked about the problems with his wife and daughter</a:t>
          </a:r>
          <a:endParaRPr lang="en-US" sz="24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Susan suggested he see a family and parenting life coach</a:t>
          </a:r>
          <a:endParaRPr lang="en-US" sz="24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Bill agreed and said he would find the specialized life coach right away</a:t>
          </a:r>
          <a:endParaRPr lang="en-US" sz="2400" kern="1200" dirty="0">
            <a:solidFill>
              <a:schemeClr val="bg1"/>
            </a:solidFill>
          </a:endParaRPr>
        </a:p>
      </dsp:txBody>
      <dsp:txXfrm>
        <a:off x="1528352" y="3551015"/>
        <a:ext cx="6257489" cy="923287"/>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5E4EBD-7650-43AA-80B4-195E0A595CC7}">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E0453C-A287-4090-A0CF-873655308294}">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Weight or health problems</a:t>
          </a:r>
          <a:endParaRPr lang="en-US" sz="3200" kern="1200" dirty="0">
            <a:solidFill>
              <a:schemeClr val="bg1"/>
            </a:solidFill>
          </a:endParaRPr>
        </a:p>
      </dsp:txBody>
      <dsp:txXfrm>
        <a:off x="628203" y="452596"/>
        <a:ext cx="7538938" cy="905192"/>
      </dsp:txXfrm>
    </dsp:sp>
    <dsp:sp modelId="{2D0C6A3C-28C3-460D-9EEC-EC65F2F0C698}">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1BB7936-1F34-465E-9DCE-881E2651ADF3}">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Career advice</a:t>
          </a:r>
          <a:endParaRPr lang="en-US" sz="3200" kern="1200" dirty="0">
            <a:solidFill>
              <a:schemeClr val="bg1"/>
            </a:solidFill>
          </a:endParaRPr>
        </a:p>
      </dsp:txBody>
      <dsp:txXfrm>
        <a:off x="957241" y="1810385"/>
        <a:ext cx="7209900" cy="905192"/>
      </dsp:txXfrm>
    </dsp:sp>
    <dsp:sp modelId="{AA3E93D6-4656-46C7-ABC8-515CAA8AF108}">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948F1B0B-2DF4-4A55-816D-C51D8B141C75}">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Family problems </a:t>
          </a:r>
          <a:endParaRPr lang="en-US" sz="3200" kern="1200" dirty="0">
            <a:solidFill>
              <a:schemeClr val="bg1"/>
            </a:solidFill>
          </a:endParaRPr>
        </a:p>
      </dsp:txBody>
      <dsp:txXfrm>
        <a:off x="628203" y="3168174"/>
        <a:ext cx="7538938" cy="905192"/>
      </dsp:txXfrm>
    </dsp:sp>
    <dsp:sp modelId="{EB1C22CD-A1B8-4182-840F-1FACE705F758}">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C50BF2-438F-4B3E-AD5E-918911DA4856}">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solidFill>
                <a:schemeClr val="bg1"/>
              </a:solidFill>
              <a:effectLst/>
              <a:latin typeface="+mn-lt"/>
              <a:ea typeface="+mn-ea"/>
              <a:cs typeface="+mn-cs"/>
            </a:rPr>
            <a:t>Personal or professional </a:t>
          </a:r>
          <a:endParaRPr lang="en-US" sz="3600" kern="1200" dirty="0">
            <a:solidFill>
              <a:schemeClr val="bg1"/>
            </a:solidFill>
          </a:endParaRPr>
        </a:p>
      </dsp:txBody>
      <dsp:txXfrm>
        <a:off x="39768" y="39768"/>
        <a:ext cx="5530000" cy="1278252"/>
      </dsp:txXfrm>
    </dsp:sp>
    <dsp:sp modelId="{05F70B6F-5B22-4937-A487-606037F43E9D}">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solidFill>
                <a:schemeClr val="bg1"/>
              </a:solidFill>
              <a:effectLst/>
              <a:latin typeface="+mn-lt"/>
              <a:ea typeface="+mn-ea"/>
              <a:cs typeface="+mn-cs"/>
            </a:rPr>
            <a:t>How a person sees themselves </a:t>
          </a:r>
          <a:endParaRPr lang="en-US" sz="3600" kern="1200" dirty="0">
            <a:solidFill>
              <a:schemeClr val="bg1"/>
            </a:solidFill>
          </a:endParaRPr>
        </a:p>
      </dsp:txBody>
      <dsp:txXfrm>
        <a:off x="656987" y="1623855"/>
        <a:ext cx="5415841" cy="1278252"/>
      </dsp:txXfrm>
    </dsp:sp>
    <dsp:sp modelId="{35E1F70B-6AC9-402B-A726-DF1072B30194}">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solidFill>
                <a:schemeClr val="bg1"/>
              </a:solidFill>
              <a:effectLst/>
              <a:latin typeface="+mn-lt"/>
              <a:ea typeface="+mn-ea"/>
              <a:cs typeface="+mn-cs"/>
            </a:rPr>
            <a:t>How portrayed by others</a:t>
          </a:r>
          <a:endParaRPr lang="en-US" sz="3600" kern="1200" dirty="0">
            <a:solidFill>
              <a:schemeClr val="bg1"/>
            </a:solidFill>
          </a:endParaRPr>
        </a:p>
      </dsp:txBody>
      <dsp:txXfrm>
        <a:off x="1274207" y="3207942"/>
        <a:ext cx="5415841" cy="1278252"/>
      </dsp:txXfrm>
    </dsp:sp>
    <dsp:sp modelId="{FFA16C53-BFED-4574-B6E5-851ECBA841B2}">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solidFill>
              <a:schemeClr val="bg1"/>
            </a:solidFill>
          </a:endParaRPr>
        </a:p>
      </dsp:txBody>
      <dsp:txXfrm>
        <a:off x="6311173" y="1029656"/>
        <a:ext cx="485410" cy="664128"/>
      </dsp:txXfrm>
    </dsp:sp>
    <dsp:sp modelId="{95383461-353E-4A95-B495-CD90413BB483}">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solidFill>
              <a:schemeClr val="bg1"/>
            </a:solidFill>
          </a:endParaRPr>
        </a:p>
      </dsp:txBody>
      <dsp:txXfrm>
        <a:off x="6928393" y="2604691"/>
        <a:ext cx="485410" cy="6641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4A9B43-88EF-4F3C-8229-E31522FB4297}">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F17031-FD6D-4978-BB7A-8AF7EF145C1F}">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b="0" kern="1200" dirty="0">
              <a:solidFill>
                <a:schemeClr val="bg1"/>
              </a:solidFill>
            </a:rPr>
            <a:t>Personal 		</a:t>
          </a:r>
        </a:p>
      </dsp:txBody>
      <dsp:txXfrm>
        <a:off x="460476" y="90417"/>
        <a:ext cx="5662728" cy="905688"/>
      </dsp:txXfrm>
    </dsp:sp>
    <dsp:sp modelId="{B419CD86-7548-48DB-95B9-F302EDD85847}">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4105C2-E1D0-4318-985F-91707BCE4442}">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Professional</a:t>
          </a:r>
          <a:endParaRPr lang="en-US" sz="3200" b="0" kern="1200" dirty="0">
            <a:solidFill>
              <a:schemeClr val="bg1"/>
            </a:solidFill>
          </a:endParaRPr>
        </a:p>
      </dsp:txBody>
      <dsp:txXfrm>
        <a:off x="460476" y="1632657"/>
        <a:ext cx="5662728" cy="905688"/>
      </dsp:txXfrm>
    </dsp:sp>
    <dsp:sp modelId="{F376282E-D381-42D3-AB07-3251A9F6E3E1}">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4B14EC-E25B-40AD-A15C-C1E390BB6E5F}">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b="0" kern="1200" dirty="0">
              <a:solidFill>
                <a:schemeClr val="bg1"/>
              </a:solidFill>
            </a:rPr>
            <a:t>Feel more empowered</a:t>
          </a:r>
        </a:p>
      </dsp:txBody>
      <dsp:txXfrm>
        <a:off x="460476" y="3174897"/>
        <a:ext cx="5662728" cy="905688"/>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782DB8-FDAB-4475-980A-70D4D1E56F6A}">
      <dsp:nvSpPr>
        <dsp:cNvPr id="0" name=""/>
        <dsp:cNvSpPr/>
      </dsp:nvSpPr>
      <dsp:spPr>
        <a:xfrm>
          <a:off x="0" y="2209"/>
          <a:ext cx="82296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b="0" kern="1200" dirty="0">
              <a:solidFill>
                <a:schemeClr val="bg1"/>
              </a:solidFill>
            </a:rPr>
            <a:t>Public speaking </a:t>
          </a:r>
        </a:p>
      </dsp:txBody>
      <dsp:txXfrm>
        <a:off x="0" y="2209"/>
        <a:ext cx="8229600" cy="1458562"/>
      </dsp:txXfrm>
    </dsp:sp>
    <dsp:sp modelId="{B21D5A95-741E-43D8-8BD2-8046EC48DDE8}">
      <dsp:nvSpPr>
        <dsp:cNvPr id="0" name=""/>
        <dsp:cNvSpPr/>
      </dsp:nvSpPr>
      <dsp:spPr>
        <a:xfrm>
          <a:off x="0" y="1533700"/>
          <a:ext cx="82296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Follow through with plans</a:t>
          </a:r>
          <a:endParaRPr lang="en-US" sz="3600" b="0" kern="1200" dirty="0">
            <a:solidFill>
              <a:schemeClr val="bg1"/>
            </a:solidFill>
          </a:endParaRPr>
        </a:p>
      </dsp:txBody>
      <dsp:txXfrm>
        <a:off x="0" y="1533700"/>
        <a:ext cx="8229600" cy="1458562"/>
      </dsp:txXfrm>
    </dsp:sp>
    <dsp:sp modelId="{5428F8BF-6375-4725-8B0A-91EC69A3EFFA}">
      <dsp:nvSpPr>
        <dsp:cNvPr id="0" name=""/>
        <dsp:cNvSpPr/>
      </dsp:nvSpPr>
      <dsp:spPr>
        <a:xfrm>
          <a:off x="0" y="3065190"/>
          <a:ext cx="82296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Inner creativity </a:t>
          </a:r>
          <a:endParaRPr lang="en-US" sz="3600" b="0" kern="1200" dirty="0">
            <a:solidFill>
              <a:schemeClr val="bg1"/>
            </a:solidFill>
          </a:endParaRPr>
        </a:p>
      </dsp:txBody>
      <dsp:txXfrm>
        <a:off x="0" y="3065190"/>
        <a:ext cx="8229600" cy="1458562"/>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C9B516-1D0A-40C1-98C2-801A19CC6E44}">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41DEAFC-F7DF-4CE1-8314-4910E179DCA7}">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Make goals for getting a promotion</a:t>
          </a:r>
          <a:endParaRPr lang="en-US" sz="2800" b="0" kern="1200" dirty="0">
            <a:solidFill>
              <a:schemeClr val="bg1"/>
            </a:solidFill>
          </a:endParaRPr>
        </a:p>
      </dsp:txBody>
      <dsp:txXfrm>
        <a:off x="460476" y="90417"/>
        <a:ext cx="5662728" cy="905688"/>
      </dsp:txXfrm>
    </dsp:sp>
    <dsp:sp modelId="{26B292CF-3F4B-4850-8B62-64842EE4D148}">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EE25381F-3243-4C20-B833-773A1C86BCEB}">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Change careers, if desired</a:t>
          </a:r>
          <a:endParaRPr lang="en-US" sz="2800" b="0" kern="1200" dirty="0">
            <a:solidFill>
              <a:schemeClr val="bg1"/>
            </a:solidFill>
          </a:endParaRPr>
        </a:p>
      </dsp:txBody>
      <dsp:txXfrm>
        <a:off x="460476" y="1632657"/>
        <a:ext cx="5662728" cy="905688"/>
      </dsp:txXfrm>
    </dsp:sp>
    <dsp:sp modelId="{1ACE1E49-4F47-4B9E-A195-05B9F8AB443A}">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286416CC-396B-45E1-9A1B-F65BF940C75A}">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Create a work-life balance</a:t>
          </a:r>
          <a:endParaRPr lang="en-US" sz="2800" b="0" kern="1200" dirty="0">
            <a:solidFill>
              <a:schemeClr val="bg1"/>
            </a:solidFill>
          </a:endParaRPr>
        </a:p>
      </dsp:txBody>
      <dsp:txXfrm>
        <a:off x="460476" y="3174897"/>
        <a:ext cx="5662728" cy="905688"/>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0" y="76205"/>
          <a:ext cx="8229599" cy="132479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Cheryl wants to change careers, but is unsure how to address her anxieties and blocks</a:t>
          </a:r>
          <a:endParaRPr lang="en-US" sz="2400" kern="1200" dirty="0">
            <a:solidFill>
              <a:schemeClr val="bg1"/>
            </a:solidFill>
          </a:endParaRPr>
        </a:p>
      </dsp:txBody>
      <dsp:txXfrm>
        <a:off x="38802" y="115007"/>
        <a:ext cx="8151995" cy="1247190"/>
      </dsp:txXfrm>
    </dsp:sp>
    <dsp:sp modelId="{F766F400-10AA-4985-9780-61220982860E}">
      <dsp:nvSpPr>
        <dsp:cNvPr id="0" name=""/>
        <dsp:cNvSpPr/>
      </dsp:nvSpPr>
      <dsp:spPr>
        <a:xfrm>
          <a:off x="15241" y="2590797"/>
          <a:ext cx="1131490" cy="1131490"/>
        </a:xfrm>
        <a:prstGeom prst="roundRect">
          <a:avLst>
            <a:gd name="adj" fmla="val 16670"/>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199380" y="1419602"/>
          <a:ext cx="7030219" cy="1131490"/>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She discusses her problems with her friend, Darren</a:t>
          </a:r>
          <a:endParaRPr lang="en-US" sz="2400" kern="1200" dirty="0">
            <a:solidFill>
              <a:schemeClr val="bg1"/>
            </a:solidFill>
          </a:endParaRPr>
        </a:p>
      </dsp:txBody>
      <dsp:txXfrm>
        <a:off x="1254625" y="1474847"/>
        <a:ext cx="6919729" cy="1021000"/>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6AB6DD-0F0D-4F56-B913-A199E06083E5}">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chemeClr val="bg1"/>
              </a:solidFill>
              <a:effectLst/>
              <a:latin typeface="+mn-lt"/>
              <a:ea typeface="+mn-ea"/>
              <a:cs typeface="+mn-cs"/>
            </a:rPr>
            <a:t>Changes in income</a:t>
          </a:r>
          <a:endParaRPr lang="en-US" sz="4000" kern="1200" dirty="0">
            <a:solidFill>
              <a:schemeClr val="bg1"/>
            </a:solidFill>
          </a:endParaRPr>
        </a:p>
      </dsp:txBody>
      <dsp:txXfrm>
        <a:off x="460905" y="1047"/>
        <a:ext cx="3479899" cy="2087939"/>
      </dsp:txXfrm>
    </dsp:sp>
    <dsp:sp modelId="{DFE92C96-BE65-4EE9-ADBE-D0FA416660CA}">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chemeClr val="bg1"/>
              </a:solidFill>
              <a:effectLst/>
              <a:latin typeface="+mn-lt"/>
              <a:ea typeface="+mn-ea"/>
              <a:cs typeface="+mn-cs"/>
            </a:rPr>
            <a:t>Scheduling time </a:t>
          </a:r>
          <a:endParaRPr lang="en-US" sz="4000" kern="1200" dirty="0">
            <a:solidFill>
              <a:schemeClr val="bg1"/>
            </a:solidFill>
          </a:endParaRPr>
        </a:p>
      </dsp:txBody>
      <dsp:txXfrm>
        <a:off x="4288794" y="1047"/>
        <a:ext cx="3479899" cy="2087939"/>
      </dsp:txXfrm>
    </dsp:sp>
    <dsp:sp modelId="{4C327745-A684-4F4F-A0DA-322637964833}">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chemeClr val="bg1"/>
              </a:solidFill>
              <a:effectLst/>
              <a:latin typeface="+mn-lt"/>
              <a:ea typeface="+mn-ea"/>
              <a:cs typeface="+mn-cs"/>
            </a:rPr>
            <a:t>Altering  lifestyle</a:t>
          </a:r>
          <a:endParaRPr lang="en-US" sz="4000" kern="1200" dirty="0">
            <a:solidFill>
              <a:schemeClr val="bg1"/>
            </a:solidFill>
          </a:endParaRPr>
        </a:p>
      </dsp:txBody>
      <dsp:txXfrm>
        <a:off x="2374850" y="2436976"/>
        <a:ext cx="3479899" cy="2087939"/>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5CAC37-FC19-4883-9EA3-0C7542CE4E29}">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244852-7D29-4E6A-9113-BC6487A77232}">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Excel in leadership or performance</a:t>
          </a:r>
          <a:endParaRPr lang="en-US" sz="3200" kern="1200" dirty="0">
            <a:solidFill>
              <a:schemeClr val="bg1"/>
            </a:solidFill>
          </a:endParaRPr>
        </a:p>
      </dsp:txBody>
      <dsp:txXfrm>
        <a:off x="628203" y="452596"/>
        <a:ext cx="7538938" cy="905192"/>
      </dsp:txXfrm>
    </dsp:sp>
    <dsp:sp modelId="{D7756B47-4641-4C3E-8F08-C37760BABCF7}">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87783E6-007A-43EF-A217-4DE3BB81D9BF}">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rPr>
            <a:t>Leadership – managing employees</a:t>
          </a:r>
        </a:p>
      </dsp:txBody>
      <dsp:txXfrm>
        <a:off x="957241" y="1810385"/>
        <a:ext cx="7209900" cy="905192"/>
      </dsp:txXfrm>
    </dsp:sp>
    <dsp:sp modelId="{CA7C7030-C2E2-4758-BDC4-DB94D61D1B47}">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340D8A49-2901-44FB-97BD-6ED1FC94772A}">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Performance - creating performance goals</a:t>
          </a:r>
          <a:endParaRPr lang="en-US" sz="3200" kern="1200" dirty="0">
            <a:solidFill>
              <a:schemeClr val="bg1"/>
            </a:solidFill>
          </a:endParaRPr>
        </a:p>
      </dsp:txBody>
      <dsp:txXfrm>
        <a:off x="628203" y="3168174"/>
        <a:ext cx="7538938" cy="905192"/>
      </dsp:txXfrm>
    </dsp:sp>
    <dsp:sp modelId="{59A07C9F-3A8A-4397-B86E-1CC15DC9F8A1}">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3F7113-8601-4577-AB4A-EA510452F7F5}">
      <dsp:nvSpPr>
        <dsp:cNvPr id="0" name=""/>
        <dsp:cNvSpPr/>
      </dsp:nvSpPr>
      <dsp:spPr>
        <a:xfrm>
          <a:off x="5734000" y="0"/>
          <a:ext cx="2488168"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D731D3-EEBD-4F43-97AA-F3FB7CC41EFF}">
      <dsp:nvSpPr>
        <dsp:cNvPr id="0" name=""/>
        <dsp:cNvSpPr/>
      </dsp:nvSpPr>
      <dsp:spPr>
        <a:xfrm>
          <a:off x="7431" y="0"/>
          <a:ext cx="5726568"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Successful business practices</a:t>
          </a:r>
          <a:endParaRPr lang="en-US" sz="3200" kern="1200" dirty="0">
            <a:solidFill>
              <a:schemeClr val="bg1"/>
            </a:solidFill>
          </a:endParaRPr>
        </a:p>
      </dsp:txBody>
      <dsp:txXfrm>
        <a:off x="76475" y="69044"/>
        <a:ext cx="5588480" cy="1276275"/>
      </dsp:txXfrm>
    </dsp:sp>
    <dsp:sp modelId="{62786BFA-CA17-4DAD-98BB-654B1C8EF9EC}">
      <dsp:nvSpPr>
        <dsp:cNvPr id="0" name=""/>
        <dsp:cNvSpPr/>
      </dsp:nvSpPr>
      <dsp:spPr>
        <a:xfrm>
          <a:off x="5734000" y="1555799"/>
          <a:ext cx="2488168" cy="1414363"/>
        </a:xfrm>
        <a:prstGeom prst="rightArrow">
          <a:avLst>
            <a:gd name="adj1" fmla="val 75000"/>
            <a:gd name="adj2" fmla="val 50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3AD96D8D-01BE-4294-9469-A2F487C6B6FE}">
      <dsp:nvSpPr>
        <dsp:cNvPr id="0" name=""/>
        <dsp:cNvSpPr/>
      </dsp:nvSpPr>
      <dsp:spPr>
        <a:xfrm>
          <a:off x="0" y="1524004"/>
          <a:ext cx="5726568"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Effective work processes</a:t>
          </a:r>
          <a:endParaRPr lang="en-US" sz="3200" kern="1200" dirty="0">
            <a:solidFill>
              <a:schemeClr val="bg1"/>
            </a:solidFill>
          </a:endParaRPr>
        </a:p>
      </dsp:txBody>
      <dsp:txXfrm>
        <a:off x="69044" y="1593048"/>
        <a:ext cx="5588480" cy="1276275"/>
      </dsp:txXfrm>
    </dsp:sp>
    <dsp:sp modelId="{F12F97A3-9695-4CD7-B196-A9DCC30FB450}">
      <dsp:nvSpPr>
        <dsp:cNvPr id="0" name=""/>
        <dsp:cNvSpPr/>
      </dsp:nvSpPr>
      <dsp:spPr>
        <a:xfrm>
          <a:off x="5734000" y="3111599"/>
          <a:ext cx="2488168" cy="1414363"/>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992401B5-6A30-435A-8F43-CB14365CD111}">
      <dsp:nvSpPr>
        <dsp:cNvPr id="0" name=""/>
        <dsp:cNvSpPr/>
      </dsp:nvSpPr>
      <dsp:spPr>
        <a:xfrm>
          <a:off x="0" y="3111599"/>
          <a:ext cx="5726568"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Strategies for building successful teams</a:t>
          </a:r>
          <a:endParaRPr lang="en-US" sz="3200" kern="1200" dirty="0">
            <a:solidFill>
              <a:schemeClr val="bg1"/>
            </a:solidFill>
          </a:endParaRPr>
        </a:p>
      </dsp:txBody>
      <dsp:txXfrm>
        <a:off x="69044" y="3180643"/>
        <a:ext cx="5588480" cy="1276275"/>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221771-18A8-46E6-B561-89A601D4A7EB}">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8C4E6F-A1AA-41AD-9408-C020361EB232}">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Upper management</a:t>
          </a:r>
          <a:endParaRPr lang="en-US" sz="3200" kern="1200" dirty="0">
            <a:solidFill>
              <a:schemeClr val="bg1"/>
            </a:solidFill>
          </a:endParaRPr>
        </a:p>
      </dsp:txBody>
      <dsp:txXfrm>
        <a:off x="460476" y="90417"/>
        <a:ext cx="5662728" cy="905688"/>
      </dsp:txXfrm>
    </dsp:sp>
    <dsp:sp modelId="{CF94F22C-FBF0-44AD-9904-44A1A472B633}">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26694A20-CDE4-4F62-BBA4-46B691595EA4}">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Performance strategies </a:t>
          </a:r>
          <a:endParaRPr lang="en-US" sz="3200" kern="1200" dirty="0">
            <a:solidFill>
              <a:schemeClr val="bg1"/>
            </a:solidFill>
          </a:endParaRPr>
        </a:p>
      </dsp:txBody>
      <dsp:txXfrm>
        <a:off x="460476" y="1632657"/>
        <a:ext cx="5662728" cy="905688"/>
      </dsp:txXfrm>
    </dsp:sp>
    <dsp:sp modelId="{8FC2A1ED-E3C9-463D-BCC5-452878C3CFB8}">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4E3F511A-116D-495F-B0ED-7DAFFE81872D}">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Methods of employee management</a:t>
          </a:r>
        </a:p>
      </dsp:txBody>
      <dsp:txXfrm>
        <a:off x="460476" y="3174897"/>
        <a:ext cx="5662728" cy="905688"/>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Mitch is meeting with Mary regarding recent changes in leadership and management</a:t>
          </a:r>
          <a:endParaRPr lang="en-US" sz="24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He discussed how many members of management need additional training.</a:t>
          </a:r>
          <a:endParaRPr lang="en-US" sz="24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Mary suggested leadership and performance life coach. Mitch suggested business or executive life coach.</a:t>
          </a:r>
          <a:endParaRPr lang="en-US" sz="24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Mary said the leadership life coach would focus on the management members only.</a:t>
          </a:r>
          <a:endParaRPr lang="en-US" sz="2400" kern="1200" dirty="0">
            <a:solidFill>
              <a:schemeClr val="bg1"/>
            </a:solidFill>
          </a:endParaRPr>
        </a:p>
      </dsp:txBody>
      <dsp:txXfrm>
        <a:off x="1528352" y="3551015"/>
        <a:ext cx="6257489" cy="923287"/>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419996-BCC7-4721-8E64-9230DB200623}">
      <dsp:nvSpPr>
        <dsp:cNvPr id="0" name=""/>
        <dsp:cNvSpPr/>
      </dsp:nvSpPr>
      <dsp:spPr>
        <a:xfrm>
          <a:off x="0" y="2209"/>
          <a:ext cx="82296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Set goals</a:t>
          </a:r>
        </a:p>
      </dsp:txBody>
      <dsp:txXfrm>
        <a:off x="0" y="2209"/>
        <a:ext cx="8229600" cy="1458562"/>
      </dsp:txXfrm>
    </dsp:sp>
    <dsp:sp modelId="{E6F7CF45-8853-4690-9FF8-03D758EAD3B8}">
      <dsp:nvSpPr>
        <dsp:cNvPr id="0" name=""/>
        <dsp:cNvSpPr/>
      </dsp:nvSpPr>
      <dsp:spPr>
        <a:xfrm>
          <a:off x="0" y="1533700"/>
          <a:ext cx="82296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Outline actions and processes</a:t>
          </a:r>
        </a:p>
      </dsp:txBody>
      <dsp:txXfrm>
        <a:off x="0" y="1533700"/>
        <a:ext cx="8229600" cy="1458562"/>
      </dsp:txXfrm>
    </dsp:sp>
    <dsp:sp modelId="{E68FCA6E-1295-4834-9BB8-2CE762836549}">
      <dsp:nvSpPr>
        <dsp:cNvPr id="0" name=""/>
        <dsp:cNvSpPr/>
      </dsp:nvSpPr>
      <dsp:spPr>
        <a:xfrm>
          <a:off x="0" y="3067400"/>
          <a:ext cx="82296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Set timelines and deadlines</a:t>
          </a:r>
        </a:p>
      </dsp:txBody>
      <dsp:txXfrm>
        <a:off x="0" y="3067400"/>
        <a:ext cx="8229600" cy="1458562"/>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FAD0BB-00BF-49E8-B824-09F8A401E04D}">
      <dsp:nvSpPr>
        <dsp:cNvPr id="0" name=""/>
        <dsp:cNvSpPr/>
      </dsp:nvSpPr>
      <dsp:spPr>
        <a:xfrm>
          <a:off x="4" y="76199"/>
          <a:ext cx="8229595"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Identify steps to achieve goals</a:t>
          </a:r>
          <a:endParaRPr lang="en-US" sz="3200" kern="1200" dirty="0">
            <a:solidFill>
              <a:schemeClr val="bg1"/>
            </a:solidFill>
          </a:endParaRPr>
        </a:p>
      </dsp:txBody>
      <dsp:txXfrm>
        <a:off x="39772" y="115967"/>
        <a:ext cx="6519915" cy="1278252"/>
      </dsp:txXfrm>
    </dsp:sp>
    <dsp:sp modelId="{27DDEE8C-4FAC-4299-94C9-B4C4DB16B97C}">
      <dsp:nvSpPr>
        <dsp:cNvPr id="0" name=""/>
        <dsp:cNvSpPr/>
      </dsp:nvSpPr>
      <dsp:spPr>
        <a:xfrm>
          <a:off x="0" y="1600204"/>
          <a:ext cx="8229595"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Game plan should be flexible </a:t>
          </a:r>
          <a:endParaRPr lang="en-US" sz="3200" kern="1200" dirty="0">
            <a:solidFill>
              <a:schemeClr val="bg1"/>
            </a:solidFill>
          </a:endParaRPr>
        </a:p>
      </dsp:txBody>
      <dsp:txXfrm>
        <a:off x="39768" y="1639972"/>
        <a:ext cx="6385610" cy="1278252"/>
      </dsp:txXfrm>
    </dsp:sp>
    <dsp:sp modelId="{2D1F6CC8-FA4E-42A8-9A84-42B61AA0D23A}">
      <dsp:nvSpPr>
        <dsp:cNvPr id="0" name=""/>
        <dsp:cNvSpPr/>
      </dsp:nvSpPr>
      <dsp:spPr>
        <a:xfrm>
          <a:off x="0" y="3168174"/>
          <a:ext cx="8229595"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Pursue transformation</a:t>
          </a:r>
          <a:endParaRPr lang="en-US" sz="3200" kern="1200" dirty="0">
            <a:solidFill>
              <a:schemeClr val="bg1"/>
            </a:solidFill>
          </a:endParaRPr>
        </a:p>
      </dsp:txBody>
      <dsp:txXfrm>
        <a:off x="39768" y="3207942"/>
        <a:ext cx="6385610" cy="1278252"/>
      </dsp:txXfrm>
    </dsp:sp>
    <dsp:sp modelId="{D5A850DA-9D77-4DB5-B333-17A984B2D1B7}">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dirty="0">
            <a:solidFill>
              <a:schemeClr val="bg1"/>
            </a:solidFill>
          </a:endParaRPr>
        </a:p>
      </dsp:txBody>
      <dsp:txXfrm>
        <a:off x="6311173" y="1029656"/>
        <a:ext cx="485410" cy="664128"/>
      </dsp:txXfrm>
    </dsp:sp>
    <dsp:sp modelId="{8ED30B68-33B4-436C-A7D8-D0DD9EEE05CF}">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dirty="0">
            <a:solidFill>
              <a:schemeClr val="bg1"/>
            </a:solidFill>
          </a:endParaRPr>
        </a:p>
      </dsp:txBody>
      <dsp:txXfrm>
        <a:off x="6928393" y="2604691"/>
        <a:ext cx="485410" cy="66412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EE422E-0390-41F6-BE50-B4484F8B00BC}">
      <dsp:nvSpPr>
        <dsp:cNvPr id="0" name=""/>
        <dsp:cNvSpPr/>
      </dsp:nvSpPr>
      <dsp:spPr>
        <a:xfrm>
          <a:off x="0" y="2209"/>
          <a:ext cx="82296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Stay focused</a:t>
          </a:r>
          <a:endParaRPr lang="en-US" sz="3600" kern="1200" dirty="0">
            <a:solidFill>
              <a:schemeClr val="bg1"/>
            </a:solidFill>
          </a:endParaRPr>
        </a:p>
      </dsp:txBody>
      <dsp:txXfrm>
        <a:off x="0" y="2209"/>
        <a:ext cx="8229600" cy="1458562"/>
      </dsp:txXfrm>
    </dsp:sp>
    <dsp:sp modelId="{E6696CCB-B21E-4E7E-B55A-B2C16794A064}">
      <dsp:nvSpPr>
        <dsp:cNvPr id="0" name=""/>
        <dsp:cNvSpPr/>
      </dsp:nvSpPr>
      <dsp:spPr>
        <a:xfrm>
          <a:off x="0" y="1533700"/>
          <a:ext cx="82296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rPr>
            <a:t>Realize options</a:t>
          </a:r>
        </a:p>
      </dsp:txBody>
      <dsp:txXfrm>
        <a:off x="0" y="1533700"/>
        <a:ext cx="8229600" cy="1458562"/>
      </dsp:txXfrm>
    </dsp:sp>
    <dsp:sp modelId="{6AA049F8-F8A6-4743-A76A-C4E164DDA041}">
      <dsp:nvSpPr>
        <dsp:cNvPr id="0" name=""/>
        <dsp:cNvSpPr/>
      </dsp:nvSpPr>
      <dsp:spPr>
        <a:xfrm>
          <a:off x="0" y="3067400"/>
          <a:ext cx="82296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Remain calm</a:t>
          </a:r>
          <a:endParaRPr lang="en-US" sz="3600" kern="1200" dirty="0">
            <a:solidFill>
              <a:schemeClr val="bg1"/>
            </a:solidFill>
          </a:endParaRPr>
        </a:p>
      </dsp:txBody>
      <dsp:txXfrm>
        <a:off x="0" y="3067400"/>
        <a:ext cx="8229600" cy="1458562"/>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36C6EA-F5B0-4994-A150-7FAC70EB971F}">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effectLst/>
              <a:latin typeface="Calibri" panose="020F0502020204030204" pitchFamily="34" charset="0"/>
              <a:ea typeface="Times New Roman" panose="02020603050405020304" pitchFamily="18" charset="0"/>
              <a:cs typeface="Times New Roman" panose="02020603050405020304" pitchFamily="18" charset="0"/>
            </a:rPr>
            <a:t>Role play</a:t>
          </a:r>
          <a:endParaRPr lang="en-US" sz="3200" kern="1200" dirty="0">
            <a:solidFill>
              <a:schemeClr val="bg1"/>
            </a:solidFill>
          </a:endParaRPr>
        </a:p>
      </dsp:txBody>
      <dsp:txXfrm>
        <a:off x="460905" y="1047"/>
        <a:ext cx="3479899" cy="2087939"/>
      </dsp:txXfrm>
    </dsp:sp>
    <dsp:sp modelId="{FD2FCFAE-425A-48BE-B46B-92FADE0C8407}">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effectLst/>
              <a:latin typeface="Calibri" panose="020F0502020204030204" pitchFamily="34" charset="0"/>
              <a:ea typeface="Times New Roman" panose="02020603050405020304" pitchFamily="18" charset="0"/>
              <a:cs typeface="Times New Roman" panose="02020603050405020304" pitchFamily="18" charset="0"/>
            </a:rPr>
            <a:t>Create a script</a:t>
          </a:r>
          <a:endParaRPr lang="en-US" sz="3200" kern="1200" dirty="0">
            <a:solidFill>
              <a:schemeClr val="bg1"/>
            </a:solidFill>
          </a:endParaRPr>
        </a:p>
      </dsp:txBody>
      <dsp:txXfrm>
        <a:off x="4288794" y="1047"/>
        <a:ext cx="3479899" cy="2087939"/>
      </dsp:txXfrm>
    </dsp:sp>
    <dsp:sp modelId="{F2937209-7746-4828-B9DC-71CAA3D9E8AB}">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Quizzes or evaluations</a:t>
          </a:r>
        </a:p>
      </dsp:txBody>
      <dsp:txXfrm>
        <a:off x="2374850" y="2436976"/>
        <a:ext cx="3479899" cy="2087939"/>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7481FC-A1E8-4FBE-9E6B-98D8253953D1}">
      <dsp:nvSpPr>
        <dsp:cNvPr id="0" name=""/>
        <dsp:cNvSpPr/>
      </dsp:nvSpPr>
      <dsp:spPr>
        <a:xfrm rot="16200000">
          <a:off x="-956010"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200"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Establish check points </a:t>
          </a:r>
          <a:endParaRPr lang="en-US" sz="3200" kern="1200" dirty="0">
            <a:solidFill>
              <a:schemeClr val="bg1"/>
            </a:solidFill>
          </a:endParaRPr>
        </a:p>
      </dsp:txBody>
      <dsp:txXfrm rot="5400000">
        <a:off x="1005" y="905192"/>
        <a:ext cx="2611933" cy="2715577"/>
      </dsp:txXfrm>
    </dsp:sp>
    <dsp:sp modelId="{87E73655-24B8-4591-9C6F-AB0DAC94CCE7}">
      <dsp:nvSpPr>
        <dsp:cNvPr id="0" name=""/>
        <dsp:cNvSpPr/>
      </dsp:nvSpPr>
      <dsp:spPr>
        <a:xfrm rot="16200000">
          <a:off x="1851818" y="957014"/>
          <a:ext cx="4525963" cy="2611933"/>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200"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Determine  types of assessments </a:t>
          </a:r>
          <a:endParaRPr lang="en-US" sz="3200" kern="1200" dirty="0">
            <a:solidFill>
              <a:schemeClr val="bg1"/>
            </a:solidFill>
          </a:endParaRPr>
        </a:p>
      </dsp:txBody>
      <dsp:txXfrm rot="5400000">
        <a:off x="2808833" y="905192"/>
        <a:ext cx="2611933" cy="2715577"/>
      </dsp:txXfrm>
    </dsp:sp>
    <dsp:sp modelId="{FC85AE27-AC0F-4F3F-82B1-B4BE8BCA4465}">
      <dsp:nvSpPr>
        <dsp:cNvPr id="0" name=""/>
        <dsp:cNvSpPr/>
      </dsp:nvSpPr>
      <dsp:spPr>
        <a:xfrm rot="16200000">
          <a:off x="4659647"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3200" bIns="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Alter strategy, if necessary</a:t>
          </a:r>
          <a:endParaRPr lang="en-US" sz="3200" kern="1200" dirty="0">
            <a:solidFill>
              <a:schemeClr val="bg1"/>
            </a:solidFill>
          </a:endParaRPr>
        </a:p>
      </dsp:txBody>
      <dsp:txXfrm rot="5400000">
        <a:off x="5616662" y="905192"/>
        <a:ext cx="2611933" cy="2715577"/>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Jerry has been seeing his employee life coach for a few months</a:t>
          </a:r>
          <a:endParaRPr lang="en-US" sz="2400" kern="1200" dirty="0">
            <a:solidFill>
              <a:schemeClr val="bg1"/>
            </a:solidFill>
          </a:endParaRPr>
        </a:p>
      </dsp:txBody>
      <dsp:txXfrm>
        <a:off x="423768" y="31670"/>
        <a:ext cx="7382063" cy="963265"/>
      </dsp:txXfrm>
    </dsp:sp>
    <dsp:sp modelId="{F766F400-10AA-4985-9780-61220982860E}">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He has made great progress, but wants to obtain a job in the marketing department </a:t>
          </a:r>
          <a:endParaRPr lang="en-US" sz="2400" kern="1200" dirty="0">
            <a:solidFill>
              <a:schemeClr val="bg1"/>
            </a:solidFill>
          </a:endParaRPr>
        </a:p>
      </dsp:txBody>
      <dsp:txXfrm>
        <a:off x="1528352" y="1259039"/>
        <a:ext cx="6257489" cy="923287"/>
      </dsp:txXfrm>
    </dsp:sp>
    <dsp:sp modelId="{45BBF6D2-BC6A-4AF9-AA7C-350AB2C7495D}">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Paul and Jerry came up with a game plan for Jerry</a:t>
          </a:r>
          <a:endParaRPr lang="en-US" sz="2400" kern="1200" dirty="0">
            <a:solidFill>
              <a:schemeClr val="bg1"/>
            </a:solidFill>
          </a:endParaRPr>
        </a:p>
      </dsp:txBody>
      <dsp:txXfrm>
        <a:off x="1528352" y="2405027"/>
        <a:ext cx="6257489" cy="923287"/>
      </dsp:txXfrm>
    </dsp:sp>
    <dsp:sp modelId="{E4B51F5A-5038-402B-9F58-0C2D81EF8CF8}">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Before his job interview, Jerry role plays with Paul to practice his interview skills</a:t>
          </a:r>
          <a:endParaRPr lang="en-US" sz="2400" kern="1200" dirty="0">
            <a:solidFill>
              <a:schemeClr val="bg1"/>
            </a:solidFill>
          </a:endParaRPr>
        </a:p>
      </dsp:txBody>
      <dsp:txXfrm>
        <a:off x="1528352" y="3551015"/>
        <a:ext cx="6257489" cy="923287"/>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AFBE58-5B38-46AF-BFEE-02951D2DD26E}">
      <dsp:nvSpPr>
        <dsp:cNvPr id="0" name=""/>
        <dsp:cNvSpPr/>
      </dsp:nvSpPr>
      <dsp:spPr>
        <a:xfrm>
          <a:off x="4018" y="999578"/>
          <a:ext cx="2055390" cy="968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248" tIns="73660" rIns="206248" bIns="73660" numCol="1" spcCol="1270" anchor="ctr" anchorCtr="0">
          <a:noAutofit/>
        </a:bodyPr>
        <a:lstStyle/>
        <a:p>
          <a:pPr marL="0" lvl="0" indent="0" algn="r" defTabSz="1289050">
            <a:lnSpc>
              <a:spcPct val="90000"/>
            </a:lnSpc>
            <a:spcBef>
              <a:spcPct val="0"/>
            </a:spcBef>
            <a:spcAft>
              <a:spcPct val="35000"/>
            </a:spcAft>
            <a:buNone/>
          </a:pPr>
          <a:r>
            <a:rPr lang="en-US" sz="2900" b="1" kern="1200" dirty="0"/>
            <a:t>Anupam Kher</a:t>
          </a:r>
          <a:endParaRPr lang="en-US" sz="2900" kern="1200" dirty="0">
            <a:solidFill>
              <a:schemeClr val="tx1"/>
            </a:solidFill>
          </a:endParaRPr>
        </a:p>
      </dsp:txBody>
      <dsp:txXfrm>
        <a:off x="4018" y="999578"/>
        <a:ext cx="2055390" cy="968962"/>
      </dsp:txXfrm>
    </dsp:sp>
    <dsp:sp modelId="{C33156B3-5170-49CD-91A1-BBF702382408}">
      <dsp:nvSpPr>
        <dsp:cNvPr id="0" name=""/>
        <dsp:cNvSpPr/>
      </dsp:nvSpPr>
      <dsp:spPr>
        <a:xfrm>
          <a:off x="2059409" y="757337"/>
          <a:ext cx="411078" cy="1453443"/>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E1E2AF-6FE3-4DFE-9516-7DFD913FA49F}">
      <dsp:nvSpPr>
        <dsp:cNvPr id="0" name=""/>
        <dsp:cNvSpPr/>
      </dsp:nvSpPr>
      <dsp:spPr>
        <a:xfrm>
          <a:off x="2634918" y="757337"/>
          <a:ext cx="5590663" cy="1453443"/>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285750" lvl="1" indent="-285750" algn="l" defTabSz="1289050">
            <a:lnSpc>
              <a:spcPct val="90000"/>
            </a:lnSpc>
            <a:spcBef>
              <a:spcPct val="0"/>
            </a:spcBef>
            <a:spcAft>
              <a:spcPct val="15000"/>
            </a:spcAft>
            <a:buChar char="•"/>
          </a:pPr>
          <a:r>
            <a:rPr lang="en-US" sz="2900" kern="1200" dirty="0"/>
            <a:t>I wrote a book on life coaching, because my life became my own reference point on how to live.</a:t>
          </a:r>
          <a:endParaRPr lang="en-US" sz="2900" kern="1200" dirty="0">
            <a:solidFill>
              <a:schemeClr val="bg1"/>
            </a:solidFill>
          </a:endParaRPr>
        </a:p>
      </dsp:txBody>
      <dsp:txXfrm>
        <a:off x="2634918" y="757337"/>
        <a:ext cx="5590663" cy="1453443"/>
      </dsp:txXfrm>
    </dsp:sp>
    <dsp:sp modelId="{F5108CCA-E229-40B0-848D-543F2896450D}">
      <dsp:nvSpPr>
        <dsp:cNvPr id="0" name=""/>
        <dsp:cNvSpPr/>
      </dsp:nvSpPr>
      <dsp:spPr>
        <a:xfrm>
          <a:off x="4018" y="2557422"/>
          <a:ext cx="2055390" cy="968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248" tIns="73660" rIns="206248" bIns="73660" numCol="1" spcCol="1270" anchor="ctr" anchorCtr="0">
          <a:noAutofit/>
        </a:bodyPr>
        <a:lstStyle/>
        <a:p>
          <a:pPr marL="0" lvl="0" indent="0" algn="r" defTabSz="1289050">
            <a:lnSpc>
              <a:spcPct val="90000"/>
            </a:lnSpc>
            <a:spcBef>
              <a:spcPct val="0"/>
            </a:spcBef>
            <a:spcAft>
              <a:spcPct val="35000"/>
            </a:spcAft>
            <a:buNone/>
          </a:pPr>
          <a:r>
            <a:rPr lang="en-US" sz="2900" b="1" kern="1200" dirty="0"/>
            <a:t>James Broughton</a:t>
          </a:r>
          <a:endParaRPr lang="en-US" sz="2900" kern="1200" dirty="0">
            <a:solidFill>
              <a:schemeClr val="tx1"/>
            </a:solidFill>
          </a:endParaRPr>
        </a:p>
      </dsp:txBody>
      <dsp:txXfrm>
        <a:off x="4018" y="2557422"/>
        <a:ext cx="2055390" cy="968962"/>
      </dsp:txXfrm>
    </dsp:sp>
    <dsp:sp modelId="{AFD716C4-3EE8-4148-867C-5BFFB5B7F52C}">
      <dsp:nvSpPr>
        <dsp:cNvPr id="0" name=""/>
        <dsp:cNvSpPr/>
      </dsp:nvSpPr>
      <dsp:spPr>
        <a:xfrm>
          <a:off x="2059409" y="2315181"/>
          <a:ext cx="411078" cy="1453443"/>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EBE54E-39FD-4C69-BB98-6C874A649471}">
      <dsp:nvSpPr>
        <dsp:cNvPr id="0" name=""/>
        <dsp:cNvSpPr/>
      </dsp:nvSpPr>
      <dsp:spPr>
        <a:xfrm>
          <a:off x="2634918" y="2315181"/>
          <a:ext cx="5590663" cy="1453443"/>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285750" lvl="1" indent="-285750" algn="l" defTabSz="1289050">
            <a:lnSpc>
              <a:spcPct val="90000"/>
            </a:lnSpc>
            <a:spcBef>
              <a:spcPct val="0"/>
            </a:spcBef>
            <a:spcAft>
              <a:spcPct val="15000"/>
            </a:spcAft>
            <a:buChar char="•"/>
          </a:pPr>
          <a:r>
            <a:rPr lang="en-US" sz="2900" kern="1200" dirty="0"/>
            <a:t>Trusting your individual uniqueness challenges you to lay yourself open.</a:t>
          </a:r>
          <a:endParaRPr lang="en-US" sz="2900" kern="1200" dirty="0">
            <a:solidFill>
              <a:schemeClr val="bg1"/>
            </a:solidFill>
          </a:endParaRPr>
        </a:p>
      </dsp:txBody>
      <dsp:txXfrm>
        <a:off x="2634918" y="2315181"/>
        <a:ext cx="5590663" cy="145344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F8EF38-10C5-4798-B9E4-A5505D9E2FBC}">
      <dsp:nvSpPr>
        <dsp:cNvPr id="0" name=""/>
        <dsp:cNvSpPr/>
      </dsp:nvSpPr>
      <dsp:spPr>
        <a:xfrm>
          <a:off x="5565878" y="0"/>
          <a:ext cx="265693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DF2528-5558-4D7D-869F-411DAC4ACD65}">
      <dsp:nvSpPr>
        <dsp:cNvPr id="0" name=""/>
        <dsp:cNvSpPr/>
      </dsp:nvSpPr>
      <dsp:spPr>
        <a:xfrm>
          <a:off x="6782" y="0"/>
          <a:ext cx="5559096"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Separate professional life</a:t>
          </a:r>
          <a:endParaRPr lang="en-US" sz="3200" kern="1200" dirty="0">
            <a:solidFill>
              <a:schemeClr val="bg1"/>
            </a:solidFill>
          </a:endParaRPr>
        </a:p>
      </dsp:txBody>
      <dsp:txXfrm>
        <a:off x="75826" y="69044"/>
        <a:ext cx="5421008" cy="1276275"/>
      </dsp:txXfrm>
    </dsp:sp>
    <dsp:sp modelId="{C5E2B2E1-D401-4CDD-912C-5A1AFBA9AF9C}">
      <dsp:nvSpPr>
        <dsp:cNvPr id="0" name=""/>
        <dsp:cNvSpPr/>
      </dsp:nvSpPr>
      <dsp:spPr>
        <a:xfrm>
          <a:off x="5565878" y="1555799"/>
          <a:ext cx="2656939"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FF8990-660D-42E7-AC37-1F5B9AC6A7F7}">
      <dsp:nvSpPr>
        <dsp:cNvPr id="0" name=""/>
        <dsp:cNvSpPr/>
      </dsp:nvSpPr>
      <dsp:spPr>
        <a:xfrm>
          <a:off x="6782" y="1555799"/>
          <a:ext cx="5559096"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Separate personal life</a:t>
          </a:r>
          <a:endParaRPr lang="en-US" sz="3200" kern="1200" dirty="0">
            <a:solidFill>
              <a:schemeClr val="bg1"/>
            </a:solidFill>
          </a:endParaRPr>
        </a:p>
      </dsp:txBody>
      <dsp:txXfrm>
        <a:off x="75826" y="1624843"/>
        <a:ext cx="5421008" cy="1276275"/>
      </dsp:txXfrm>
    </dsp:sp>
    <dsp:sp modelId="{97F88984-4A2F-4BE9-8DCA-370737D8CC16}">
      <dsp:nvSpPr>
        <dsp:cNvPr id="0" name=""/>
        <dsp:cNvSpPr/>
      </dsp:nvSpPr>
      <dsp:spPr>
        <a:xfrm>
          <a:off x="5565878" y="3111599"/>
          <a:ext cx="2656939"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5A06ABB-1E14-4366-A498-59E76887CB41}">
      <dsp:nvSpPr>
        <dsp:cNvPr id="0" name=""/>
        <dsp:cNvSpPr/>
      </dsp:nvSpPr>
      <dsp:spPr>
        <a:xfrm>
          <a:off x="6782" y="3111599"/>
          <a:ext cx="5559096"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Create a plan of action </a:t>
          </a:r>
          <a:endParaRPr lang="en-US" sz="3200" kern="1200" dirty="0">
            <a:solidFill>
              <a:schemeClr val="bg1"/>
            </a:solidFill>
          </a:endParaRPr>
        </a:p>
      </dsp:txBody>
      <dsp:txXfrm>
        <a:off x="75826" y="3180643"/>
        <a:ext cx="5421008" cy="127627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D425F-8305-45F1-B5C0-3395FDE6B1C6}">
      <dsp:nvSpPr>
        <dsp:cNvPr id="0" name=""/>
        <dsp:cNvSpPr/>
      </dsp:nvSpPr>
      <dsp:spPr>
        <a:xfrm>
          <a:off x="394580" y="1689"/>
          <a:ext cx="7456767" cy="10158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Jenny was struggling with problems in different areas</a:t>
          </a:r>
          <a:endParaRPr lang="en-US" sz="2400" kern="1200" dirty="0">
            <a:solidFill>
              <a:schemeClr val="bg1"/>
            </a:solidFill>
          </a:endParaRPr>
        </a:p>
      </dsp:txBody>
      <dsp:txXfrm>
        <a:off x="424332" y="31441"/>
        <a:ext cx="7397263" cy="956316"/>
      </dsp:txXfrm>
    </dsp:sp>
    <dsp:sp modelId="{F766F400-10AA-4985-9780-61220982860E}">
      <dsp:nvSpPr>
        <dsp:cNvPr id="0" name=""/>
        <dsp:cNvSpPr/>
      </dsp:nvSpPr>
      <dsp:spPr>
        <a:xfrm>
          <a:off x="394580" y="1200357"/>
          <a:ext cx="1015820" cy="1015820"/>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ED3512-8F77-4C85-8195-77FB7F2D2A65}">
      <dsp:nvSpPr>
        <dsp:cNvPr id="0" name=""/>
        <dsp:cNvSpPr/>
      </dsp:nvSpPr>
      <dsp:spPr>
        <a:xfrm>
          <a:off x="1471350" y="1200357"/>
          <a:ext cx="6379997" cy="1015820"/>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She spends too much time at work and not in her personal life.</a:t>
          </a:r>
          <a:endParaRPr lang="en-US" sz="2400" kern="1200" dirty="0">
            <a:solidFill>
              <a:schemeClr val="bg1"/>
            </a:solidFill>
          </a:endParaRPr>
        </a:p>
      </dsp:txBody>
      <dsp:txXfrm>
        <a:off x="1520947" y="1249954"/>
        <a:ext cx="6280803" cy="916626"/>
      </dsp:txXfrm>
    </dsp:sp>
    <dsp:sp modelId="{45BBF6D2-BC6A-4AF9-AA7C-350AB2C7495D}">
      <dsp:nvSpPr>
        <dsp:cNvPr id="0" name=""/>
        <dsp:cNvSpPr/>
      </dsp:nvSpPr>
      <dsp:spPr>
        <a:xfrm>
          <a:off x="394580" y="2338076"/>
          <a:ext cx="1015820" cy="1015820"/>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796DA8-267B-4C6E-B615-157312E52E6F}">
      <dsp:nvSpPr>
        <dsp:cNvPr id="0" name=""/>
        <dsp:cNvSpPr/>
      </dsp:nvSpPr>
      <dsp:spPr>
        <a:xfrm>
          <a:off x="1471350" y="2338076"/>
          <a:ext cx="6379997" cy="1015820"/>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She talks with her friend, Kayla.</a:t>
          </a:r>
          <a:endParaRPr lang="en-US" sz="2400" kern="1200" dirty="0">
            <a:solidFill>
              <a:schemeClr val="bg1"/>
            </a:solidFill>
          </a:endParaRPr>
        </a:p>
      </dsp:txBody>
      <dsp:txXfrm>
        <a:off x="1520947" y="2387673"/>
        <a:ext cx="6280803" cy="916626"/>
      </dsp:txXfrm>
    </dsp:sp>
    <dsp:sp modelId="{E4B51F5A-5038-402B-9F58-0C2D81EF8CF8}">
      <dsp:nvSpPr>
        <dsp:cNvPr id="0" name=""/>
        <dsp:cNvSpPr/>
      </dsp:nvSpPr>
      <dsp:spPr>
        <a:xfrm>
          <a:off x="394580" y="3475795"/>
          <a:ext cx="1015820" cy="1015820"/>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982C0A-1F65-4923-99BC-CFA63435FD48}">
      <dsp:nvSpPr>
        <dsp:cNvPr id="0" name=""/>
        <dsp:cNvSpPr/>
      </dsp:nvSpPr>
      <dsp:spPr>
        <a:xfrm>
          <a:off x="1471350" y="3475795"/>
          <a:ext cx="6379997" cy="1015820"/>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Kayla suggests that Jenny see a life coach to help her prioritize her life.</a:t>
          </a:r>
          <a:endParaRPr lang="en-US" sz="2400" kern="1200" dirty="0">
            <a:solidFill>
              <a:schemeClr val="bg1"/>
            </a:solidFill>
          </a:endParaRPr>
        </a:p>
      </dsp:txBody>
      <dsp:txXfrm>
        <a:off x="1520947" y="3525392"/>
        <a:ext cx="6280803" cy="91662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C9355-BA7C-49BF-8AA9-88DB7738BCC3}">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445C25-5FAD-4BC5-B7EF-86786708131A}">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Setting goals creates confidence</a:t>
          </a:r>
          <a:endParaRPr lang="en-US" sz="3200" b="0" kern="1200" dirty="0">
            <a:solidFill>
              <a:schemeClr val="bg1"/>
            </a:solidFill>
          </a:endParaRPr>
        </a:p>
      </dsp:txBody>
      <dsp:txXfrm>
        <a:off x="628203" y="452596"/>
        <a:ext cx="7538938" cy="905192"/>
      </dsp:txXfrm>
    </dsp:sp>
    <dsp:sp modelId="{072941CF-DF74-4415-9EA0-207AF53B0374}">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F02968A-8655-4E30-9866-CFC62DAF7A71}">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Establish what target to achieve</a:t>
          </a:r>
          <a:endParaRPr lang="en-US" sz="3200" b="0" kern="1200" dirty="0">
            <a:solidFill>
              <a:schemeClr val="bg1"/>
            </a:solidFill>
          </a:endParaRPr>
        </a:p>
      </dsp:txBody>
      <dsp:txXfrm>
        <a:off x="957241" y="1810385"/>
        <a:ext cx="7209900" cy="905192"/>
      </dsp:txXfrm>
    </dsp:sp>
    <dsp:sp modelId="{F9C922BE-CCC9-49DB-8308-A91F6D8D70B0}">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A83A9B7C-741F-4436-B3AF-62811F3E7D85}">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Establish guideline or plan to follow </a:t>
          </a:r>
          <a:endParaRPr lang="en-US" sz="3200" b="0" kern="1200" dirty="0">
            <a:solidFill>
              <a:schemeClr val="bg1"/>
            </a:solidFill>
          </a:endParaRPr>
        </a:p>
      </dsp:txBody>
      <dsp:txXfrm>
        <a:off x="628203" y="3168174"/>
        <a:ext cx="7538938" cy="905192"/>
      </dsp:txXfrm>
    </dsp:sp>
    <dsp:sp modelId="{BB06C917-CF05-4DC3-A0DE-D31732D96A6B}">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76FEF5-9769-4969-8F7E-ACFF954803A7}">
      <dsp:nvSpPr>
        <dsp:cNvPr id="0" name=""/>
        <dsp:cNvSpPr/>
      </dsp:nvSpPr>
      <dsp:spPr>
        <a:xfrm>
          <a:off x="0" y="7941"/>
          <a:ext cx="8229600" cy="10108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Avoid</a:t>
          </a:r>
          <a:endParaRPr lang="en-US" sz="3200" kern="1200" dirty="0">
            <a:solidFill>
              <a:schemeClr val="bg1"/>
            </a:solidFill>
          </a:endParaRPr>
        </a:p>
      </dsp:txBody>
      <dsp:txXfrm>
        <a:off x="49347" y="57288"/>
        <a:ext cx="8130906" cy="912186"/>
      </dsp:txXfrm>
    </dsp:sp>
    <dsp:sp modelId="{5CC769FF-839C-4CA2-964B-2F57DD9AD6E1}">
      <dsp:nvSpPr>
        <dsp:cNvPr id="0" name=""/>
        <dsp:cNvSpPr/>
      </dsp:nvSpPr>
      <dsp:spPr>
        <a:xfrm>
          <a:off x="0" y="1066800"/>
          <a:ext cx="8229600" cy="1010880"/>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Alter</a:t>
          </a:r>
          <a:endParaRPr lang="en-US" sz="3200" kern="1200" dirty="0">
            <a:solidFill>
              <a:schemeClr val="bg1"/>
            </a:solidFill>
          </a:endParaRPr>
        </a:p>
      </dsp:txBody>
      <dsp:txXfrm>
        <a:off x="49347" y="1116147"/>
        <a:ext cx="8130906" cy="912186"/>
      </dsp:txXfrm>
    </dsp:sp>
    <dsp:sp modelId="{84E7B904-49C2-4E9A-B565-FF805AACCA46}">
      <dsp:nvSpPr>
        <dsp:cNvPr id="0" name=""/>
        <dsp:cNvSpPr/>
      </dsp:nvSpPr>
      <dsp:spPr>
        <a:xfrm>
          <a:off x="0" y="2133595"/>
          <a:ext cx="8229600" cy="1010880"/>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Adapt</a:t>
          </a:r>
          <a:endParaRPr lang="en-US" sz="3200" kern="1200" dirty="0">
            <a:solidFill>
              <a:schemeClr val="bg1"/>
            </a:solidFill>
          </a:endParaRPr>
        </a:p>
      </dsp:txBody>
      <dsp:txXfrm>
        <a:off x="49347" y="2182942"/>
        <a:ext cx="8130906" cy="912186"/>
      </dsp:txXfrm>
    </dsp:sp>
    <dsp:sp modelId="{AB138621-BCB6-4E65-B9C3-3BF53249C722}">
      <dsp:nvSpPr>
        <dsp:cNvPr id="0" name=""/>
        <dsp:cNvSpPr/>
      </dsp:nvSpPr>
      <dsp:spPr>
        <a:xfrm>
          <a:off x="0" y="3200403"/>
          <a:ext cx="8229600" cy="10108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Accept</a:t>
          </a:r>
        </a:p>
      </dsp:txBody>
      <dsp:txXfrm>
        <a:off x="49347" y="3249750"/>
        <a:ext cx="8130906" cy="912186"/>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8.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5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3.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7/14/2017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7676389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Life coaching is about encouraging and empowering the client in their personal and professional life.  One of the biggest problems many people face is a difficulty to make life decisions.  Some maybe minor, such as deciding to join a gym or repaint your house, while other decisions can be major, such as a decision to start a business or change careers.  People have different reasons for being afraid to make decisions, whether they are scared the decision will be the wrong one or that they may let themselves or someone else down with whatever they choose.  While life coaches are not intended to make the decisions for the client, they are meant to guide the client and inform them about their choices and the pros and cons of their decisions – which enables the client to work toward making their own choices.</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reasons for a life coach.</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Difficulty Making Life Decisions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why having difficulty making decisions can use a life coach.</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01: Making Life Decisions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life coaching empower and encourage clients?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a:t>
            </a:fld>
            <a:endParaRPr lang="en-US" dirty="0"/>
          </a:p>
        </p:txBody>
      </p:sp>
    </p:spTree>
    <p:extLst>
      <p:ext uri="{BB962C8B-B14F-4D97-AF65-F5344CB8AC3E}">
        <p14:creationId xmlns:p14="http://schemas.microsoft.com/office/powerpoint/2010/main" val="1088178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Life coaches can be a great tool in many areas, especially for getting assistance with organizing and prioritizing a client’s projects and deadlines.  For some clients, they are unable to organize and prioritize the different aspects of their life, including work and personal business.  When they cannot get these affairs in order, deadlines and timelines are often missed or projects are forgotten altogether.  A life coach can help the client take a look at everything happening in their lives and determine what is most important to accomplish and what they want to work in or out of their schedules.  It also helps the client to feel less overwhelmed with their schedule and feel more empowered to tackle what they need to get done in their own timeframe.</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benefits of prioritizing.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Prioritizing Projects and Timelines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organizing and prioritizing projects and timelines.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02: Prioritizing My Time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prioritize?</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a:t>
            </a:fld>
            <a:endParaRPr lang="en-US" dirty="0"/>
          </a:p>
        </p:txBody>
      </p:sp>
    </p:spTree>
    <p:extLst>
      <p:ext uri="{BB962C8B-B14F-4D97-AF65-F5344CB8AC3E}">
        <p14:creationId xmlns:p14="http://schemas.microsoft.com/office/powerpoint/2010/main" val="9125284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Every person will come across some form of urgent or high risk situation in their life.  For some people, they need help finding out how to cope with these situations and how to overcome them.  These types of situations can cause a large amount of anxiety and can put a lot of pressure on a purpose – which usually makes them shut down and avoid facing the problem. For a life coach, the goal is to help the client focus on the problem at hand and make them realize the options they have at their disposal – but can very quickly use.  The focus goes back to making key decisions and prioritizing different aspects.  A life coach can help the client recognize an urgent or high risk situation while giving them the tools to address the situation and remain calm while working through them.</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Review what an urgent situation is.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Urgent Situations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life coaching can help with urgent situations.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03: High Risks and Challenges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life coaching help with urgent situations?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41993436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It is important to have a healthy balance between our professional and personal lives – one area should never overpower the other.  But, with many people, finding the right balance that works for them is the hard part.  Some people find they spend too much time in this personal life and ‘blow off’ their work responsibilities.  Others are just the opposite in that they spend too much time at work and forget to pay attention to their personal lives outside of the office.  Life coaches know this is generally defined as a life balance - a balance between major aspects in our lives.  When client feel their life balance is outweighed by one area or another, they seek help from a life coach for ways to make things more even.  A life coach can use a variety of tools to help the client create organization in their life and ultimately create a plan of action to help them sort out their own life balance and what works best for them.</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Review how to determine a lack of balance in life.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Lack of Balance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life coaching can help a feeling of imbalance.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04: My Life-Work Balance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a lack of balance harmful?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a:t>
            </a:fld>
            <a:endParaRPr lang="en-US" dirty="0"/>
          </a:p>
        </p:txBody>
      </p:sp>
    </p:spTree>
    <p:extLst>
      <p:ext uri="{BB962C8B-B14F-4D97-AF65-F5344CB8AC3E}">
        <p14:creationId xmlns:p14="http://schemas.microsoft.com/office/powerpoint/2010/main" val="42653091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Jenny was struggling with problems in different areas of her life.  She knows that she spends too much time at work and doesn’t pay enough attention to her personal life and is having trouble prioritizing the different projects she has to handle.  She is beginning to feel overwhelmed, so she talks with her friend, Kayla, and tells her how she is feeling.  Kayla suggests that Jenny should see a life coach in the area and let them help her.  Kayla explained that they would be able to help Jenny prioritize the different areas of her life, help her create a better life balance and can make her feel better about herself.  Jenny liked the idea and said she would sign up with a life coach right away.</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6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“Why Do You Need a Life Coach?”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reasons a person would need a life coach.</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Why does Kayla suggest Jenny see a life coach?</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would a life coach be able to help Jenny?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23970383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Since many individuals are not aware of what a life coach is or does, they are also not aware of the benefits a life coach has to offer.  Life coaches help clients achieve their goals in both their professional and personal life, so the client can benefit from better organization, improved decision skills and even boosted confidence.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21</a:t>
            </a:fld>
            <a:endParaRPr lang="en-US" dirty="0"/>
          </a:p>
        </p:txBody>
      </p:sp>
    </p:spTree>
    <p:extLst>
      <p:ext uri="{BB962C8B-B14F-4D97-AF65-F5344CB8AC3E}">
        <p14:creationId xmlns:p14="http://schemas.microsoft.com/office/powerpoint/2010/main" val="11699010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To some people, a performance target can seem intimidating to set and aim for.  But setting a performance target to aim for is similar to establishing a long term goal to work on.  Once a person has determined they will set a ‘goal’ for themselves to complete, they begin to feel more confident and ready to begin the work.  One of the first steps a life coach can help with is to establish what performance target, or goal, the client wants to establish. Maybe they want to save more money over a course of several months or maybe they want to change careers by the end of the year.  Once the client establishes their target, the life coach can help them work out some sort of guideline or plan to follow to help them reach it.</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purpose of performance targets.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Set Performance Targets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why performance targets should be established.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participants the definition of a performance target. Ask them how they think a performance target can differ from one person to another and their life coaching sessions. What factors play a role?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performance targets important?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22</a:t>
            </a:fld>
            <a:endParaRPr lang="en-US" dirty="0"/>
          </a:p>
        </p:txBody>
      </p:sp>
    </p:spTree>
    <p:extLst>
      <p:ext uri="{BB962C8B-B14F-4D97-AF65-F5344CB8AC3E}">
        <p14:creationId xmlns:p14="http://schemas.microsoft.com/office/powerpoint/2010/main" val="37723602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Stress happens to everyone.  Unfortunately, not everyone can handle stress and pressure effectively.  It’s no surprise that many people need help from someone, such as a life coach, to find tools and techniques to handle their stress and pressures.  A life coach can help the client examine their life and help understand why they could be feeling this way and what is in their control to change the situation.  Then, the life coach can help the client explore their current stress levels and even work to determine the client’s stress threshold and identify specific stress triggers.</a:t>
            </a:r>
          </a:p>
          <a:p>
            <a:endParaRPr lang="en-US" sz="1200" kern="120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four A’s of coping with stress:</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Avoid</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Alter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Adapt</a:t>
            </a:r>
          </a:p>
          <a:p>
            <a:pPr marL="171450" indent="-171450">
              <a:buFont typeface="Arial" panose="020B0604020202020204" pitchFamily="34" charset="0"/>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Accept</a:t>
            </a:r>
          </a:p>
          <a:p>
            <a:pPr marL="171450" indent="-171450">
              <a:buFont typeface="Arial" panose="020B0604020202020204" pitchFamily="34" charset="0"/>
              <a:buChar char="•"/>
            </a:pPr>
            <a:endParaRPr lang="en-US" sz="1200" dirty="0">
              <a:effectLst/>
              <a:latin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endParaRPr lang="en-US" sz="1200" dirty="0">
              <a:effectLst/>
              <a:latin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US" sz="1200" dirty="0">
                <a:effectLst/>
                <a:latin typeface="Calibri" panose="020F0502020204030204" pitchFamily="34" charset="0"/>
                <a:cs typeface="Times New Roman" panose="02020603050405020304" pitchFamily="18" charset="0"/>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how to cope with stress and pressure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Cope with Pressure and Stress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life coaching can help clients cope with pressure and stress.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05: How I Handle Stress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life coaching help with stress and anxiety?</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23</a:t>
            </a:fld>
            <a:endParaRPr lang="en-US" dirty="0"/>
          </a:p>
        </p:txBody>
      </p:sp>
    </p:spTree>
    <p:extLst>
      <p:ext uri="{BB962C8B-B14F-4D97-AF65-F5344CB8AC3E}">
        <p14:creationId xmlns:p14="http://schemas.microsoft.com/office/powerpoint/2010/main" val="26143355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Some of the first steps a client takes with their life coach is to decide what they want in life and establish some form of goal or target.  Once they decide what they want and what they want to work toward, the life coach can help the client begin to develop and maintain a vision to carry with them.  This vision can make the client’s wants and goals become more definite and more long-term.  While a life coach cannot make the client work toward their goal or tell them what to do to get there, they can offer the client morale and emotional support, assistance when they are stuck or even a simple confidence booster when the client begins to fall behind.  Again, the point of the life coach is not to do the work for the client, but to give the client what they need to succeed on their own and enjoy their own glory.</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how to create a goal vision.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Develop and Maintain Vision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a client can develop and maintain their goal visions.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purpose of creating a vision. What methods do they use to create their goal visions and maintain it until they accomplish it?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should be included in a client’s vision?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24</a:t>
            </a:fld>
            <a:endParaRPr lang="en-US" dirty="0"/>
          </a:p>
        </p:txBody>
      </p:sp>
    </p:spTree>
    <p:extLst>
      <p:ext uri="{BB962C8B-B14F-4D97-AF65-F5344CB8AC3E}">
        <p14:creationId xmlns:p14="http://schemas.microsoft.com/office/powerpoint/2010/main" val="9019175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For any person, their own worst enemy is a lack of motivation.  Everyone has dreams and goals they want to achieve, but without enough motivation, these dreams and goals will never be reached.  Many of us lack our own self-motivation and can find it difficult to remain on track toward our targets.  With the help of a life coach, a client can learn tools for self-motivation and stay focused on what they want.  When the client begins to lose this motivation and feel as though they are off track, they can consult with their life coach for support and help finding their way again.</a:t>
            </a:r>
          </a:p>
          <a:p>
            <a:endParaRPr lang="en-US" sz="1200" kern="120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Tips for staying motivated:</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small steps</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reasonable, obtainable goals</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Reward yourself</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Don’t be afraid to ask for help</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importance of motivation.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Maintain Motivation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maintaining motivation is important in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06: Maintaining My Motivation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motivation an important tool for success?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25</a:t>
            </a:fld>
            <a:endParaRPr lang="en-US" dirty="0"/>
          </a:p>
        </p:txBody>
      </p:sp>
    </p:spTree>
    <p:extLst>
      <p:ext uri="{BB962C8B-B14F-4D97-AF65-F5344CB8AC3E}">
        <p14:creationId xmlns:p14="http://schemas.microsoft.com/office/powerpoint/2010/main" val="3040010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2068367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Zack has recently decided to enlist the help of a life coach.  He meets with Carrie and they begin to discuss what Zack is seeking to accomplish.  Zack has determined he wants to learn better communication skills so that he can progress at work, but he suffers from anxiety when speaking in front of others.  Carrie decides to set up a game plan with Zack to help him take one step at a time to learn better communication.  She starts by having him attend seminars and events, and then offers various public speaking classes, all while asking Zack to document his progress in a journal or log book.  She helps him stay motivated by telling him to take the plan one step at a time and by praising him after each step is completed.  Several weeks later, Zack had finished his courses and seminars and was ready to give large presentations at his company.  He thanked Carrie for helping him reach his goal and allowing him to gain his much needed skills.</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6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Benefits of Life Coaching”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available through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Would Zack have completed the courses on his own without a life coach?</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Zack seek the help of a life coach?</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26</a:t>
            </a:fld>
            <a:endParaRPr lang="en-US" dirty="0"/>
          </a:p>
        </p:txBody>
      </p:sp>
    </p:spTree>
    <p:extLst>
      <p:ext uri="{BB962C8B-B14F-4D97-AF65-F5344CB8AC3E}">
        <p14:creationId xmlns:p14="http://schemas.microsoft.com/office/powerpoint/2010/main" val="35752553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28</a:t>
            </a:fld>
            <a:endParaRPr lang="en-US" dirty="0"/>
          </a:p>
        </p:txBody>
      </p:sp>
    </p:spTree>
    <p:extLst>
      <p:ext uri="{BB962C8B-B14F-4D97-AF65-F5344CB8AC3E}">
        <p14:creationId xmlns:p14="http://schemas.microsoft.com/office/powerpoint/2010/main" val="37916784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12269796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Like any other venture we take on, life coaching can present with many different challenges.  Clients may not be able to commit to someone else’s plans or rules, while some people are unwilling or unable to participate.  Others may see life coaching as a cure all, and become disappointed when it does not work out.  Whatever the challenges, it is up to the client and the life coach to work together to get past them and move forward.</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32</a:t>
            </a:fld>
            <a:endParaRPr lang="en-US" dirty="0"/>
          </a:p>
        </p:txBody>
      </p:sp>
    </p:spTree>
    <p:extLst>
      <p:ext uri="{BB962C8B-B14F-4D97-AF65-F5344CB8AC3E}">
        <p14:creationId xmlns:p14="http://schemas.microsoft.com/office/powerpoint/2010/main" val="1096204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One of the biggest challenges any person can face when seeking help or change is the ability to fully commit.  Whether it is for work or for their personal life, many people want to change and can even make a plan of action, but will have the most trouble sticking to it until the end.  But a life coach is someone who can help the client stay on track and help remain committed to the changes or goals they want.  The life coach can offer support and strategies to encourage commitment with the client, which can also encourage motivation and build a sense of drive.  It is important that the life coach ensure that the client find their meaning and purpose in their plan to change or take action because this can help them feel confident and motivated to see it all the way through.  When they feel personally connected to their actions, they are more willing to stay focused and put in the needed hard work.</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importance of staying committed.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Lack of Commitment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negative effects of not staying committed during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how a lack of commitment can ruin any action plan. Ask the class to name some examples of how we show a lack of commitment in our lives, such as failing to go to the gym when we say we will.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lack of commitment affect a client’s goals and plans?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33</a:t>
            </a:fld>
            <a:endParaRPr lang="en-US" dirty="0"/>
          </a:p>
        </p:txBody>
      </p:sp>
    </p:spTree>
    <p:extLst>
      <p:ext uri="{BB962C8B-B14F-4D97-AF65-F5344CB8AC3E}">
        <p14:creationId xmlns:p14="http://schemas.microsoft.com/office/powerpoint/2010/main" val="20760417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If a client does not show a lack of commitment, the other major challenge they can face is procrastination.  After all, many clients do see their goals or targets as long-term and can feel as though they do not have to do anything at the moment.  But this can lead to less and less actions and even a complete stop at some point in the plan.  The client must be aware that discipline is a necessary ‘evil’ in order to get something they want.  One of the most common ways to help avoid procrastination is for the client and the life coach set particular steps or small goals to achieve in a set amount of time.  These mini-processes can help the client stay focused on the big picture and hopefully avoid any form procrastination or hesitation.  By knowing they should follow some sort of timeline with structured events and deadlines, the client is more likely to keep moving forward with self-discipline and self-control – and staying away from any procrastination pitfalls.</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definition of procrastination.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Procrastination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procrastination can have negative effects in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07: Procrastination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can cause procrastination in clients?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34</a:t>
            </a:fld>
            <a:endParaRPr lang="en-US" dirty="0"/>
          </a:p>
        </p:txBody>
      </p:sp>
    </p:spTree>
    <p:extLst>
      <p:ext uri="{BB962C8B-B14F-4D97-AF65-F5344CB8AC3E}">
        <p14:creationId xmlns:p14="http://schemas.microsoft.com/office/powerpoint/2010/main" val="31855400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Poor communication skills are a problem that can affect any relationship and any growing process.  Poor communication between the life coach and the client can cause stress and tension for both parties.  After all, the life coach cannot help the client if they cannot communicate what they are wanting; and the client cannot work with the life coach if they cannot understand what they are being told.  For both parties, it is important that they are actively working towards better communication during every step of the process, such as by providing feedback and offering opinions and advice.  When the team practices good communication skills regularly, they will be able to tell when poor communication skills are getting in the way and stop them early on.</a:t>
            </a:r>
          </a:p>
          <a:p>
            <a:endParaRPr lang="en-US" sz="1200" kern="120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Tips for good communication:</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Speak clearly when talking</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Repeat back what you’ve heard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Encourage feedback</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Ask questions when needed</a:t>
            </a:r>
          </a:p>
          <a:p>
            <a:pPr marL="0" marR="0" lvl="0" indent="0">
              <a:lnSpc>
                <a:spcPct val="115000"/>
              </a:lnSpc>
              <a:spcBef>
                <a:spcPts val="0"/>
              </a:spcBef>
              <a:spcAft>
                <a:spcPts val="1000"/>
              </a:spcAft>
              <a:buFont typeface="Symbol" panose="05050102010706020507" pitchFamily="18" charset="2"/>
              <a:buNone/>
            </a:pPr>
            <a:r>
              <a:rPr lang="en-US" sz="1200" dirty="0">
                <a:effectLst/>
                <a:latin typeface="Calibri" panose="020F0502020204030204" pitchFamily="34" charset="0"/>
                <a:cs typeface="Times New Roman" panose="02020603050405020304" pitchFamily="18" charset="0"/>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characteristics of poor communication skills.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Poor Communication Skills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poor communication skills can affect clients and life coaches.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08: Improving Communication Skills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good communication skills important?</a:t>
            </a:r>
          </a:p>
          <a:p>
            <a:pPr marL="342900" marR="0" lvl="0" indent="-342900">
              <a:lnSpc>
                <a:spcPct val="115000"/>
              </a:lnSpc>
              <a:spcBef>
                <a:spcPts val="0"/>
              </a:spcBef>
              <a:spcAft>
                <a:spcPts val="1000"/>
              </a:spcAft>
              <a:buFont typeface="Symbol" panose="05050102010706020507" pitchFamily="18" charset="2"/>
              <a:buChar char=""/>
            </a:pP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35</a:t>
            </a:fld>
            <a:endParaRPr lang="en-US" dirty="0"/>
          </a:p>
        </p:txBody>
      </p:sp>
    </p:spTree>
    <p:extLst>
      <p:ext uri="{BB962C8B-B14F-4D97-AF65-F5344CB8AC3E}">
        <p14:creationId xmlns:p14="http://schemas.microsoft.com/office/powerpoint/2010/main" val="28248266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One of the most difficult challenges of life coaching- more difficult than procrastination and a lack of commitment - is the client’s lack of direction.  When a client presents a life coach with a lack of direction, it can leave the life coach stumped as to where to aim them from here.  A life coach is supposed to help the client work toward a major goal and create timelines on how to achieve what they want, but if the client does not have a sense of direction as to where they want to go, it can stop the whole process in its tracks.  In the beginning, the life coach should assess the client and better identify their personal values, beliefs and needs, as well as any professional or vocational skills.  From this, the life coach can form a tentative perspective as to what the client wants to achieve and what they can begin to work toward.  Of course the life coach will need a large amount of input from the client in order to build this sense of direction, so it is important to allow the client to speak about themselves and encourage them to share their thoughts and opinions openly.</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what a lack of direction means.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Lack of Direction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a lack of direction can halt the life coaching process.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what it means to have a lack of direction. Ask them to identify processes that would fail if they did not have a clear plan of direction. Write some of their answers on the board/flipchart.</a:t>
            </a:r>
          </a:p>
          <a:p>
            <a:r>
              <a:rPr lang="en-US" sz="1200" b="1" kern="1200" dirty="0">
                <a:solidFill>
                  <a:schemeClr val="tx1"/>
                </a:solidFill>
                <a:effectLst/>
                <a:latin typeface="+mn-lt"/>
                <a:ea typeface="+mn-ea"/>
                <a:cs typeface="+mn-cs"/>
              </a:rPr>
              <a:t> 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lack of direction affect a client’s goals?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20779958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Tai is working with her newest client, Jamie, who set up a game plan to become more organized in his professional life.  However, lately Tai has noticed that Jamie has not been meeting the milestones on his timelines and has not been communicating with her about how he is doing.  At their next session, Tai confronted Jamie and told him she is concerned that he will not meet his goals if he does not correct the problems he is showing.  Jamie admitted that he had been procrastinating and was not adamant about getting his projects completed. Tai worked with Jamie to redefine his goals and re-establish a form of direction to remind him what he wants to achieve.  She told him if he does not turn his attitude around now, he would not ever reach his goals.</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6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“Life Coaching Challenges”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challenges a life coach can face.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 of the case study. Would Jamie be able to reach his goals while facing these challenges?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Jamie set out to accomplish in the first place?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37</a:t>
            </a:fld>
            <a:endParaRPr lang="en-US" dirty="0"/>
          </a:p>
        </p:txBody>
      </p:sp>
    </p:spTree>
    <p:extLst>
      <p:ext uri="{BB962C8B-B14F-4D97-AF65-F5344CB8AC3E}">
        <p14:creationId xmlns:p14="http://schemas.microsoft.com/office/powerpoint/2010/main" val="36716351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Once a client has decided to obtain a life coach and begin the coaching process, they need to attend a coaching session, which can be tailored to their needs and desires.  Since coaching can be done in person, over the phone, or even through email the planning process can be more flexible and clients are more likely to attend the session if they have several options available.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43</a:t>
            </a:fld>
            <a:endParaRPr lang="en-US" dirty="0"/>
          </a:p>
        </p:txBody>
      </p:sp>
    </p:spTree>
    <p:extLst>
      <p:ext uri="{BB962C8B-B14F-4D97-AF65-F5344CB8AC3E}">
        <p14:creationId xmlns:p14="http://schemas.microsoft.com/office/powerpoint/2010/main" val="7267346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1914690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Before the client attends their session, they must build some sort of an action plan.  The purpose of an action plan is to identify key areas of the client’s progress and timelines, such as recent achievements, challenges or general questions.  The action plan should discuss any key points or progress from previous weeks or time since the last coaching session and identify what the client wants to discuss during the current session.  The client typically develops this action plan before the scheduled session and sends it to the life coach in advance for review.</a:t>
            </a:r>
          </a:p>
          <a:p>
            <a:endParaRPr lang="en-US" sz="1200" kern="120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Steps of an action plan:   </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Discussing accomplishments</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Identifying challenges</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Tracking client progress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Creating goals or targets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parts of an action plan.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Develop an Action Plan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should be included in a session action plan.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09: Creating Action Plans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develop an action plan for a coaching session?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44</a:t>
            </a:fld>
            <a:endParaRPr lang="en-US" dirty="0"/>
          </a:p>
        </p:txBody>
      </p:sp>
    </p:spTree>
    <p:extLst>
      <p:ext uri="{BB962C8B-B14F-4D97-AF65-F5344CB8AC3E}">
        <p14:creationId xmlns:p14="http://schemas.microsoft.com/office/powerpoint/2010/main" val="35304736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It is important to ask questions during your coaching sessions.  Not only does it establish good communication skills, but asking questions also helps identify what the client would like to be coached on during the session as well as determine any recent problems or challenges that may have come up.  Questions should be asked by both the client as well as the life coach and should provoke answers other than simple “yes” or “no”.  The client then has a chance to gain perspective from another point of view and can better identify where an issue may be coming from or how it can be resolved.  The life coach can ask a series of questions to find out how the client is progressing toward their target and help identify any obstacles in their path, while helping them develop a new or improved strategy.</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parts of an action plan.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Ask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why it is important to ask different types of questions.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importance of asking questions in learning. Ask them why some people will hold back questions or be afraid to ask questions. Why is this?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questions beneficial in growth and development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45</a:t>
            </a:fld>
            <a:endParaRPr lang="en-US" dirty="0"/>
          </a:p>
        </p:txBody>
      </p:sp>
    </p:spTree>
    <p:extLst>
      <p:ext uri="{BB962C8B-B14F-4D97-AF65-F5344CB8AC3E}">
        <p14:creationId xmlns:p14="http://schemas.microsoft.com/office/powerpoint/2010/main" val="21769350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Once the client has a defined action plan and has begun to ask thoughtful questions for their coaching session, the next step is for the life coach and the client to work together and determine what goals the client wants to achieve before the next session and how they plan to do it.  In this segment, the client should have an idea of what they want to achieve, also known as overcome.  This is the time for setting some sort of ‘mini goal’ or short-term target.  The life coach can better help the client establish this by determining exactly what the client wants in the long run and what steps or processes will need to be done to reach that point.  Together, the client and life coach can create an action plan and timeline on what the client will need to do or accomplish.  The life coach must ensure that the action plan is realistic and achievable while the client must be willing to practice self-discipline in order to follow through with the action plan.</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what it means to overcome.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Overcome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overcome segment of a life coaching session.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to name some topics that would be covered in the overcome section of a life coaching session.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occurs during the overcome segment of a coaching session?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46</a:t>
            </a:fld>
            <a:endParaRPr lang="en-US" dirty="0"/>
          </a:p>
        </p:txBody>
      </p:sp>
    </p:spTree>
    <p:extLst>
      <p:ext uri="{BB962C8B-B14F-4D97-AF65-F5344CB8AC3E}">
        <p14:creationId xmlns:p14="http://schemas.microsoft.com/office/powerpoint/2010/main" val="23534792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By the end of the coaching session, the client and life coach have developed a tentative action plan and identified any challenging areas as well as positive outcomes.  From this point, the client and the life coach should wrap up the session and begin to determine what to do in the near future.  This timeline is created for in-between sessions, which is typically a week or two.  The client should outline what they want to accomplish before the next session, creating some form on mini-goal or target.  The life coach can help the client determine a plan of action and advise the client on strategies they can use to achieve their goals.</a:t>
            </a:r>
          </a:p>
          <a:p>
            <a:endParaRPr lang="en-US" sz="1200" kern="120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Timelines should include:</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the client wants to accomplish</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challenges the client expects to face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sort of timeline the client will follow</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purpose of timelines.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Set a Timeline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use of timelines during a coaching session.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Creating Timelines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a timeline established during a coaching session?</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47</a:t>
            </a:fld>
            <a:endParaRPr lang="en-US" dirty="0"/>
          </a:p>
        </p:txBody>
      </p:sp>
    </p:spTree>
    <p:extLst>
      <p:ext uri="{BB962C8B-B14F-4D97-AF65-F5344CB8AC3E}">
        <p14:creationId xmlns:p14="http://schemas.microsoft.com/office/powerpoint/2010/main" val="31244854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Jason is a life coach that recently started working with his client, Fiona, who has been experiencing anxiety since she lost her job.  Their first scheduled session is set for two weeks from now, so Jason instructs Fiona to create a potential action plan she wants to follow to help her re-identify herself and establish a new career.  He tells her to send it to him a few days before their session so he can review it.  Jason also told Fiona that during their session, she should ask lots of questions and determine a more final action plan for achieving what she wants.  Finally, Jason tells her that before the session ends, they will create a timeline together to help her obtain her goals and stay on track between sessions.</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6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Basic Structure of a Coaching Session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parts of a life coaching session.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case study. Does Jason thoroughly prepare Fiona for their first coaching session?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Jason tell Fiona will occur during their upcoming session?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48</a:t>
            </a:fld>
            <a:endParaRPr lang="en-US" dirty="0"/>
          </a:p>
        </p:txBody>
      </p:sp>
    </p:spTree>
    <p:extLst>
      <p:ext uri="{BB962C8B-B14F-4D97-AF65-F5344CB8AC3E}">
        <p14:creationId xmlns:p14="http://schemas.microsoft.com/office/powerpoint/2010/main" val="19148169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Life coaching is a profession that is designed to offer guidance and boost confidence in individuals to help them make empowered decisions and reach their goals.  The life coach must possess a variety of skills in order to help their client, such as good listening and communication skills, organization skills and the ability to offer guidance and direction.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54</a:t>
            </a:fld>
            <a:endParaRPr lang="en-US" dirty="0"/>
          </a:p>
        </p:txBody>
      </p:sp>
    </p:spTree>
    <p:extLst>
      <p:ext uri="{BB962C8B-B14F-4D97-AF65-F5344CB8AC3E}">
        <p14:creationId xmlns:p14="http://schemas.microsoft.com/office/powerpoint/2010/main" val="30751037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Great listening skills are important for life coaching skills, but listening with curiosity goes deeper and portrays an actual interest in what the client is saying.  Listening with curiosity is considered a vital tool in any coaching dialogue or team (coach and client) discussion.  When we listen to other normally, there is usually a sense of impatient and lack of attention while we try to determine what we want to say or input into the conversation once the other person has stopped speaking.  Sometimes we focus so much on what our answer will be that we do not give our full attention to the question in the first place.  This thought process can hinder the dialogue or conversation between people and can negatively affect communication skills.  Instead, whether the coach or the client, take a valid interest in the other person and devote your attention to them while they speak.  Life coaches shouldn’t do all of the talking, but be able to pace the conversation and keep the client focused on the topic if needed.  They will be more willing to open up if they feel you are genuinely curious in what they have to say.</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importance of listening.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Listen with Curiosity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it means to listen with curiosity when listening to others.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11: Listening Skills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it mean to listen with curiosity?</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55</a:t>
            </a:fld>
            <a:endParaRPr lang="en-US" dirty="0"/>
          </a:p>
        </p:txBody>
      </p:sp>
    </p:spTree>
    <p:extLst>
      <p:ext uri="{BB962C8B-B14F-4D97-AF65-F5344CB8AC3E}">
        <p14:creationId xmlns:p14="http://schemas.microsoft.com/office/powerpoint/2010/main" val="364247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Listening with curiosity may be the first step in being a great life coach, but it doesn’t end there.  The life coach or the client may be genuinely curious as to what the other person has to say and may want to be involved, but the information means nothing if it is not taken in when it was heard.  The information should not - as the old saying goes – “Go in one ear and out the other”.  The listener should not only be listening to the other person, but they should be taking in and registering what the other person is saying – actually hearing the words, recognizing gestures and feeling emotions.  For life coaches, this includes being able to listen to the client and not only listening to the words they say, but what they are trying to get across with their words.  The client may sound happy when they talk about their job, but then they change their tone when discussing their job duties.  The life coach may need to pace and steer the conversation so they client does not wander off topic when talking.</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importance of listening well.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Take in What You Hear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it means to take in what you hear when listening to others.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front of the class, recite several lines from a well-known verse, such as a poem or monologue. Ask the class to identify what they heard was said. Are there different answers from different people? Why do they think that is?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it mean to take in what you hear?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56</a:t>
            </a:fld>
            <a:endParaRPr lang="en-US" dirty="0"/>
          </a:p>
        </p:txBody>
      </p:sp>
    </p:spTree>
    <p:extLst>
      <p:ext uri="{BB962C8B-B14F-4D97-AF65-F5344CB8AC3E}">
        <p14:creationId xmlns:p14="http://schemas.microsoft.com/office/powerpoint/2010/main" val="38114136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Reflective listening is a common tool used when two people are having a conversation.  Reflective listening involves actively listening to a person and then reflecting or ‘mirroring’ back what you heard.  This not only helps with obtaining clarity, but also shows the other person that you were listening and are hearing what they are saying.  It also allows the other person to hear what was said to them and can portray to them what they are putting out there – and if it was what they meant to say or not.  In life coaching, it is always important to clarify and reflect what the other person is saying because it is not uncommon to mishear or misunderstand what a person is trying to get across and derail any target or goal plan.</a:t>
            </a:r>
          </a:p>
          <a:p>
            <a:endParaRPr lang="en-US" sz="1200" kern="1200" dirty="0">
              <a:solidFill>
                <a:schemeClr val="tx1"/>
              </a:solidFill>
              <a:effectLst/>
              <a:latin typeface="+mn-lt"/>
              <a:ea typeface="+mn-ea"/>
              <a:cs typeface="+mn-cs"/>
            </a:endParaRPr>
          </a:p>
          <a:p>
            <a:r>
              <a:rPr lang="en-US" dirty="0"/>
              <a:t>Methods of reflecting:</a:t>
            </a:r>
          </a:p>
          <a:p>
            <a:r>
              <a:rPr lang="en-US" dirty="0"/>
              <a:t>•	Paraphrasing</a:t>
            </a:r>
          </a:p>
          <a:p>
            <a:r>
              <a:rPr lang="en-US" dirty="0"/>
              <a:t>•	Summarizing</a:t>
            </a:r>
          </a:p>
          <a:p>
            <a:r>
              <a:rPr lang="en-US" dirty="0"/>
              <a:t>•	Repeating words or phrases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what it means to reflect.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Reflect with Accuracy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process of reflecting with accuracy.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12: Methods of Reflection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various ways a person can reflect what they’ve heard?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57</a:t>
            </a:fld>
            <a:endParaRPr lang="en-US" dirty="0"/>
          </a:p>
        </p:txBody>
      </p:sp>
    </p:spTree>
    <p:extLst>
      <p:ext uri="{BB962C8B-B14F-4D97-AF65-F5344CB8AC3E}">
        <p14:creationId xmlns:p14="http://schemas.microsoft.com/office/powerpoint/2010/main" val="29312422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No matter how well we listen or how well we reflect and mirror information, there are chances that something will be missed or unclear.  That is why it is important to utilize asking questions and use them to further explore the conversation.  The use of active listening and using questions further creates a more productive dialogue between the life coach and the client.  Life coaches should use open ended questions with their client in order to draw out more structured answers other than ‘yes’ or ‘no’.  These types of questions allow the client to search within themselves and create a more thoughtful and personalized answers.  Also, when the client is able to bring out these answers for themselves, they feel more empowered and confident about what they share and will be more willing to participate since they provided the answers themselves instead of blindly taking it from someone else.  From these questions and answers, the life coach can better offer various forms of feedback as well as guidance and help with their development and growth.</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how different questions draw different answers.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Questioning for Exploration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using questions to explore topics in a session.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different types of questions, such as open-ended questions. Ask the class how these different questions can lead to different forms of answers. Why is this so?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should clients ask questions for exploration?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58</a:t>
            </a:fld>
            <a:endParaRPr lang="en-US" dirty="0"/>
          </a:p>
        </p:txBody>
      </p:sp>
    </p:spTree>
    <p:extLst>
      <p:ext uri="{BB962C8B-B14F-4D97-AF65-F5344CB8AC3E}">
        <p14:creationId xmlns:p14="http://schemas.microsoft.com/office/powerpoint/2010/main" val="2328442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12808598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Wanda is meeting with her life coach, Adam, for one of their scheduled sessions.  During their meeting, Wanda began to describe a lot of the problems she was having staying committed to her business classes and wanted to give up on her degree plan.  Adam made sure he listened intently to what Wanda was saying, but still asked a few questions periodically to ensure he heard her correctly.  Adam asked her several questions that made her identify why she felt that way and what she would do if she did quit at this point.  Wanda shared some of the anxieties she was having but expressed she wasn’t sure how to keep going when everything was against her.  However, Adam told Wanda that he believed in her and believed she could overcome her anxieties.  Together, they made an action plan for her to complete before next week’s session, hoping that accomplishing this small step will help her feel more confident when she returns.</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6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“Essential Skills for Successful Coaching”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various skills of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Adam show that he was listening and taking in what Wanda was saying?</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Jason encourage Wanda during their session?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59</a:t>
            </a:fld>
            <a:endParaRPr lang="en-US" dirty="0"/>
          </a:p>
        </p:txBody>
      </p:sp>
    </p:spTree>
    <p:extLst>
      <p:ext uri="{BB962C8B-B14F-4D97-AF65-F5344CB8AC3E}">
        <p14:creationId xmlns:p14="http://schemas.microsoft.com/office/powerpoint/2010/main" val="40368465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good life coach will implement several different tools and techniques in order to assist their clients.  The key is to focus their attention on the client and the client’s needs. This can include using tools such as flexible sessions, assessments, and self-tracking tools.  Using a variety of tools and techniques can help the client become more successful during their sessions and improve their self-awareness and confidence.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65</a:t>
            </a:fld>
            <a:endParaRPr lang="en-US" dirty="0"/>
          </a:p>
        </p:txBody>
      </p:sp>
    </p:spTree>
    <p:extLst>
      <p:ext uri="{BB962C8B-B14F-4D97-AF65-F5344CB8AC3E}">
        <p14:creationId xmlns:p14="http://schemas.microsoft.com/office/powerpoint/2010/main" val="40948904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The key to every client-life coach relationship is the use of establishing goals and creating targets.  A great life coach will help their clients track their progress by using goal tracking.  Often times a goal requires many steps to be completed in order to accomplished, so a life coach can help the client visualize their progress and feel confident about reaching their end goal or target.  Goal tracking can be done in a variety of ways, such as journaling or writing, electronic tracking or even one-on-one meetings to have discussions and progress meetings.  Clients will feel more empowered when they are able to track their goals and check off each step as they accomplish them.  They will be more confident in themselves as they are able to track their own goal progress and determine what steps they would need to take in the future.</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importance of goals.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Goal Tracking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purpose of goal tracking by the client and the life coach.</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13: My Goals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purpose of establishing goals in life coaching?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66</a:t>
            </a:fld>
            <a:endParaRPr lang="en-US" dirty="0"/>
          </a:p>
        </p:txBody>
      </p:sp>
    </p:spTree>
    <p:extLst>
      <p:ext uri="{BB962C8B-B14F-4D97-AF65-F5344CB8AC3E}">
        <p14:creationId xmlns:p14="http://schemas.microsoft.com/office/powerpoint/2010/main" val="35193455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Journaling is a therapeutic tool that can be helpful in many areas in life.  In life coaching, it can be helpful for the client to track his progress and document any kind of ideas, opinions, or feelings they may have during the process.  Journaling is most commonly used as a relief tool, meaning the client can be free to record any stress or anxiety they may have without a fear of being judged.  It allows them to vent any frustrations they could be experiencing and identify things they want to change in their lives.  For the life coach, journaling can be a great tool to use in order to help see how the client is moving along and how they are feeling along the way.  Although some journaling may be private, establish a journal that can be shared between the two of you, so that the life coach can not only monitor the client’s progress, but ensure that both of you are on the same ‘page’.</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purpose of journaling.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Journaling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journaling for clients of a life coach.</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if any of them enjoy journaling. Ask these volunteers why they journal and if it is a helpful learning tool for them. Why or why not?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journaling be conducted?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67</a:t>
            </a:fld>
            <a:endParaRPr lang="en-US" dirty="0"/>
          </a:p>
        </p:txBody>
      </p:sp>
    </p:spTree>
    <p:extLst>
      <p:ext uri="{BB962C8B-B14F-4D97-AF65-F5344CB8AC3E}">
        <p14:creationId xmlns:p14="http://schemas.microsoft.com/office/powerpoint/2010/main" val="3593379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When a client begins a life coaching journey, they not only need to track their goals, but they need to assess their progress along the way.  A life coach will utilize a number of various types of assessments and forms that the coach or the client can use to help assess how they are doing and determine any strong or weak areas.  Typically, forms and assessments should be used from the beginning to the end of your time with your client.  They can be done in a number of forms, such as paper or written assessments, formal evaluations, discussions, or even some form of electronic tracking, such as on a blog or mobile application.  Whichever tool or assessment is used can depend on the client and what methods they best respond to.  After all, the purpose of these tools is to help the client recognize and progress toward their goals by seeing how far they have come already, and giving them the confidence to keep moving forward.</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purpose of assessments.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Life Coaching Assessments and Forms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why assessments and forms are used in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14: Types of Assessments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client assessments important?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68</a:t>
            </a:fld>
            <a:endParaRPr lang="en-US" dirty="0"/>
          </a:p>
        </p:txBody>
      </p:sp>
    </p:spTree>
    <p:extLst>
      <p:ext uri="{BB962C8B-B14F-4D97-AF65-F5344CB8AC3E}">
        <p14:creationId xmlns:p14="http://schemas.microsoft.com/office/powerpoint/2010/main" val="15052711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Most people don’t like homework!  But it can be a useful tool for times when the life coach and client are not in a meeting, such as between sessions.  Homework assignments and action items are a great tool to not only exercise the client’s mind, but also hold them accountable for their own progress.  Creating that accountability helps your clients commit more to the process and allows them to reach their goals more quickly.   It allows the client to be more in control of their own progress and how they eventually reach their goals.  Common homework assignments and action items include tools such as journaling, conducting research, and even creating some sort of visual progression, such as a chart or graph.  The life coach must ensure that they are offering feedback on the client’s homework or action items in order to let them know what is working for them and what may not be.</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purpose of homework assignments.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Homework Assignments and Action Plans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homework assignments and action plans are used in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who enjoyed homework when they were in school. Very few will say that they did. Ask why homework assignments differ as an adult – and do they feel any different about it. Why or why not?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various types of homework assessments?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69</a:t>
            </a:fld>
            <a:endParaRPr lang="en-US" dirty="0"/>
          </a:p>
        </p:txBody>
      </p:sp>
    </p:spTree>
    <p:extLst>
      <p:ext uri="{BB962C8B-B14F-4D97-AF65-F5344CB8AC3E}">
        <p14:creationId xmlns:p14="http://schemas.microsoft.com/office/powerpoint/2010/main" val="106180960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James is a new life coach and has signed up with his first client Clark.  Rebecca is mentoring James to make sure he is successful in helping his first client.  Clark has come to James to get help with his career and personal relationships. His client would like to find a career path that he enjoys.  He doesn’t currently like his job, but he is lost on what he should be doing.  Clark also wants to get his life together so that he can eventually settle down with someone and get married.   He wants a family and he needs help identifying his goals.  Rebecca suggests to James that Clark uses a journal and conduct personal research on job areas he would enjoy.   She also suggests that James offer Clark feedback on his goals and offer him plenty of support and encouragement.  James is sure with Rebecca’s suggestions that he can help Clark meet his goals.</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6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“Life Coaching Tools and Techniques”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various tools and techniques of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 of the case study. How are Rebecca’s suggestions helpful to James?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studies.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Rebecca mentoring James?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70</a:t>
            </a:fld>
            <a:endParaRPr lang="en-US" dirty="0"/>
          </a:p>
        </p:txBody>
      </p:sp>
    </p:spTree>
    <p:extLst>
      <p:ext uri="{BB962C8B-B14F-4D97-AF65-F5344CB8AC3E}">
        <p14:creationId xmlns:p14="http://schemas.microsoft.com/office/powerpoint/2010/main" val="319345425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Many life coaches are certified in general coaching and can assist a wide variety of cases.  However, some life coaches choose to practice in a specialized area of coaching.  Also known as a niche, life coaching specialties work with clients that have particular needs and who will need specific skills and tools from their life coach.</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76</a:t>
            </a:fld>
            <a:endParaRPr lang="en-US" dirty="0"/>
          </a:p>
        </p:txBody>
      </p:sp>
    </p:spTree>
    <p:extLst>
      <p:ext uri="{BB962C8B-B14F-4D97-AF65-F5344CB8AC3E}">
        <p14:creationId xmlns:p14="http://schemas.microsoft.com/office/powerpoint/2010/main" val="148593908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Relationship life coaching is an area of life coaching that specializes in helping people in relationships.  Relationship life coaches have experience and training in relationship dynamics, which include dating relationships, romantic relationships, family relationships and even forms of business or professional relationships.  They typically work with both parties to create goals, further understand current problems or situations, grieve if a loss has occurred, and even work toward progressing the relationship to a deeper, more fulfilling level.  Some of the key aspects they address include conflict resolution, communication skills and general coping skills.  Essentially, the goal of relationship and dating life coaching discover what each party wants from the relationship, and then determine how to make these joint goals and ambitions a reality for everyone.</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characteristics of relationship and dating coaching.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Relationship and Dating Coaching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relationship and dating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Relationship and Dating Coaching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of the goals of relationship or dating life coaching?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77</a:t>
            </a:fld>
            <a:endParaRPr lang="en-US" dirty="0"/>
          </a:p>
        </p:txBody>
      </p:sp>
    </p:spTree>
    <p:extLst>
      <p:ext uri="{BB962C8B-B14F-4D97-AF65-F5344CB8AC3E}">
        <p14:creationId xmlns:p14="http://schemas.microsoft.com/office/powerpoint/2010/main" val="297530445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As soon as it is determined that an employee will be terminated, the manager should also notify the company’s network administrator or director of information technology to remove the employee from the entire system.  The employee’s access to the company systems, such as the company network, computer files, telephones, and even any form of building entry, such as a key code or badge.  The IT department can enable the employee’s accounts to be re-routed to another system, such as the manager’s accounts, so that any current information regarding projects or clients is not lost.  The manager will need to discuss with the IT department exactly which areas the employee worked in so that they are able to delete the employee from all systems and not leave any of their information active in the system.</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characteristics of health and fitness coaching.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Health and Fitness Coaching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health and fitness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16: Health and Fitness Coaching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a life coach assist in health and fitness?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78</a:t>
            </a:fld>
            <a:endParaRPr lang="en-US" dirty="0"/>
          </a:p>
        </p:txBody>
      </p:sp>
    </p:spTree>
    <p:extLst>
      <p:ext uri="{BB962C8B-B14F-4D97-AF65-F5344CB8AC3E}">
        <p14:creationId xmlns:p14="http://schemas.microsoft.com/office/powerpoint/2010/main" val="26114177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285379436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Family and parenting life coaching is an area of life coaching that specializes in relationships between parents and family members.  Parental life coaching is a popular tool for new and veteran parents because it helps develop tools for parenting children and utilizes communication tools, encouraging a child’s growth and even learning effective discipline methods.  A family life coach is similar to a parenting life coach, but does not focus on parent-child relationships alone.  Family life coaching can be between one or several family members and utilizes some of the same tools as parental life coaching.  Again, life coaching is not a form of therapy for medical help, but is designed to encourage and empower the people involved to set obtain goals in their own lives, which in turn can benefit those around them.</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characteristics of family and parenting coaching.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Family and Parenting Coaching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family and parenting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17: Family and Parenting Coaching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are family and parenting life coaching similar?</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79</a:t>
            </a:fld>
            <a:endParaRPr lang="en-US" dirty="0"/>
          </a:p>
        </p:txBody>
      </p:sp>
    </p:spTree>
    <p:extLst>
      <p:ext uri="{BB962C8B-B14F-4D97-AF65-F5344CB8AC3E}">
        <p14:creationId xmlns:p14="http://schemas.microsoft.com/office/powerpoint/2010/main" val="7617794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Spiritual life coaching is an area of life coaching that aims to connect the client back to their inner selves and reconnect with their soul.  Spiritual life coaches believe that a person can become ‘lost’ in the world around them and lose their meaning in their life.  These life coaches work to help the client to focus on themselves for a change and think about what they are about and who they are.  They ask the client to create their life from within, rather than from what’s on the outside.  There is an emphasis on personal choices and working to gain what the client wants out of life – and then seizing it!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 people believe that you have to have a religious background to benefit from spiritual coaching, but that’s not the case.  Spiritual life coaching focuses on a person’s inner spirit and what makes them feel alive.  The emphasis is on the client, not their religious beliefs.</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characteristics of spiritual coaching.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Spiritual Coaching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spiritual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18: Spiritual Coaching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goal of spiritual life coaching?</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80</a:t>
            </a:fld>
            <a:endParaRPr lang="en-US" dirty="0"/>
          </a:p>
        </p:txBody>
      </p:sp>
    </p:spTree>
    <p:extLst>
      <p:ext uri="{BB962C8B-B14F-4D97-AF65-F5344CB8AC3E}">
        <p14:creationId xmlns:p14="http://schemas.microsoft.com/office/powerpoint/2010/main" val="129517770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Bill was speaking with a coworker, Susan, about some of the problems he was having in his life.  He talked about the problems he was having with his wife and his teenage daughter and how it was causing problems in their family relationship.  Bill also noted that it was beginning to affect his work life and his health, so he didn’t know where to turn.  Susan suggested that he should see a life coach, but was unsure about what specialty he should seek.  Bill suggested that he did not need a dating or spiritual counselor, since that did not seem to fit his current problems.  Susan suggested a health and fitness life coach, but Bill said he wanted to address the bigger problem first.  Finally, Susan suggested he see a family and parenting life coach, since they would be able to help him in many different areas at one.  Bill agreed that it was a great idea and said he would find the specialized life coach right away.</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6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“Life Coaching Specialized Areas (I)”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various areas of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does Bill know what type of specialized life coach he will need?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different types of problems did Bill describe in his life?</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81</a:t>
            </a:fld>
            <a:endParaRPr lang="en-US" dirty="0"/>
          </a:p>
        </p:txBody>
      </p:sp>
    </p:spTree>
    <p:extLst>
      <p:ext uri="{BB962C8B-B14F-4D97-AF65-F5344CB8AC3E}">
        <p14:creationId xmlns:p14="http://schemas.microsoft.com/office/powerpoint/2010/main" val="257954220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  matter what area a client may need help in, deciding to hire a life coach can be a difficult decision in itself.  Luckily, a life coach can be trained and certified in a large number of specialized areas.  The client may not be aware of what specific area of life they need help with, so they will turn to the life coach for assistance and guidance as to what they need to address first.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87</a:t>
            </a:fld>
            <a:endParaRPr lang="en-US" dirty="0"/>
          </a:p>
        </p:txBody>
      </p:sp>
    </p:spTree>
    <p:extLst>
      <p:ext uri="{BB962C8B-B14F-4D97-AF65-F5344CB8AC3E}">
        <p14:creationId xmlns:p14="http://schemas.microsoft.com/office/powerpoint/2010/main" val="153624286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General life coaching is also known as personal life coaching or simply life coaching.  It is an area of life coaching that covers a broad spectrum of clients before crossing into a specialized area, such as a relationship life coach or a career life coach.  General life coaching tends to focus on the client’s goals in life and determine what the client can do to reach them.  The goals can include a variety of problems, such as weight or health problems, career advice, family problems or even building more confidence in themselves.  Clients of all ages, backgrounds and even careers can benefit from some form of general life coaching.</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characteristics of general life coaching.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General Life Coaching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general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19: General Life Coaching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general life coaching cover?</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88</a:t>
            </a:fld>
            <a:endParaRPr lang="en-US" dirty="0"/>
          </a:p>
        </p:txBody>
      </p:sp>
    </p:spTree>
    <p:extLst>
      <p:ext uri="{BB962C8B-B14F-4D97-AF65-F5344CB8AC3E}">
        <p14:creationId xmlns:p14="http://schemas.microsoft.com/office/powerpoint/2010/main" val="61438170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Image coaching is a specialized area of life coaching that focuses on ‘transforming’ the client and their image.  In many cases, image life coaching focuses on a person’s professional image, such when they change careers.  However, image coaching can be on a personal or professional level.  In personal situations, image life coaching can help a person determine who they want to be and if they are happy with how they see themselves and how other people see them.  The client will learn ways to transform their appearance and how they portray themselves.  In professional instances, the client has changed a job title or even their whole career and wants to redefine how they are portrayed by others in the business world.  For instance, a client may have been in retail for many years and has now decided to take a career in culinary skills – so they want to redefine their image as a chef rather than a retail person.  An image life coach can help the client address their new decision and encourage them to feel confident and empowered by their choices.</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characteristics of image life coaching.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Image Coaching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image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20: Image Life Coaching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corporate purposes for image coaching?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89</a:t>
            </a:fld>
            <a:endParaRPr lang="en-US" dirty="0"/>
          </a:p>
        </p:txBody>
      </p:sp>
    </p:spTree>
    <p:extLst>
      <p:ext uri="{BB962C8B-B14F-4D97-AF65-F5344CB8AC3E}">
        <p14:creationId xmlns:p14="http://schemas.microsoft.com/office/powerpoint/2010/main" val="429171667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Communication life coaching and creativity life coaching are similar fields of life coaching in that they focus on the client’s ability to express themselves and be confident about who they are with other people.  The life coach can help the client overcome many forms of blocks a person may have when it comes to expressing themselves, such a fear of public speaking or an inability to follow through with plans.  While communication coaching can help with outer expression and connecting with others, creativity life coaching helps the client tap into their inner creativity and find new ways of overcoming their personal blocks and be more open.</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characteristics of communication and creativity life coaching.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Communication and Creativity Coaching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communication and creativity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21: Communication and Creativity Coaching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communication and creativity coaching important?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90</a:t>
            </a:fld>
            <a:endParaRPr lang="en-US" dirty="0"/>
          </a:p>
        </p:txBody>
      </p:sp>
    </p:spTree>
    <p:extLst>
      <p:ext uri="{BB962C8B-B14F-4D97-AF65-F5344CB8AC3E}">
        <p14:creationId xmlns:p14="http://schemas.microsoft.com/office/powerpoint/2010/main" val="244125664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Career life coaching is similar to image life coaching, but solely focuses on the client’s current or future career.  Career life coaching specializes in creating work strategies that can help the client either find a fulfilling job/career or help the client be more content with the job/career they have at the moment.  This field of life coaching can help clients make goals for getting a promotion, changing careers if desired, or creating a work-life balance.  Many clients may need help determining if they want to stay in their current career or if they want to make some sort of change.  The life coach should use thought-provoking questions to make the client think about what they do or don’t want in their careers and assess if they are ready to move forward to the next step.</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characteristics of career life coaching.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Career Coaching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career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22: Career Life Coaching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is career life coaching similar to image life coaching?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91</a:t>
            </a:fld>
            <a:endParaRPr lang="en-US" dirty="0"/>
          </a:p>
        </p:txBody>
      </p:sp>
    </p:spTree>
    <p:extLst>
      <p:ext uri="{BB962C8B-B14F-4D97-AF65-F5344CB8AC3E}">
        <p14:creationId xmlns:p14="http://schemas.microsoft.com/office/powerpoint/2010/main" val="122896313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Cheryl has decided that she wants to change careers, but is unsure how to address her anxieties and blocks that come with that.  She discusses her problems with her friend, Darren.  She tells Darren that she wants to change careers, but is unsure where to start.  Darren tells Cheryl that he recently got help from a life coach that really helped him find out what he wanted out of life.  Darren told her that his life coach was a general life coach, but she should seek help from a specialized life coach.  Cheryl didn’t think a general life coach or an image life coach would be a good fit, but Darren suggested she should seek a career life coach.  Cheryl agreed that it was a good idea and made plans to sign up with her life coach as soon as possible.</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6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Life Coaching Specialized Areas (II)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various areas of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Cheryl know what specialized life coach was right for her?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advice did Darren offer Cheryl?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92</a:t>
            </a:fld>
            <a:endParaRPr lang="en-US" dirty="0"/>
          </a:p>
        </p:txBody>
      </p:sp>
    </p:spTree>
    <p:extLst>
      <p:ext uri="{BB962C8B-B14F-4D97-AF65-F5344CB8AC3E}">
        <p14:creationId xmlns:p14="http://schemas.microsoft.com/office/powerpoint/2010/main" val="269683325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Life coaches specialize in every kind of client in almost every kind of situation.  While some general life coaches can handle a variety of problems and situations, many life coaches practice some form of specialty that focuses on particular areas of interests.  They can specialize in business situations, such as career transitions or small businesses, or in personal situations such as anxiety problems or marriage advice.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98</a:t>
            </a:fld>
            <a:endParaRPr lang="en-US" dirty="0"/>
          </a:p>
        </p:txBody>
      </p:sp>
    </p:spTree>
    <p:extLst>
      <p:ext uri="{BB962C8B-B14F-4D97-AF65-F5344CB8AC3E}">
        <p14:creationId xmlns:p14="http://schemas.microsoft.com/office/powerpoint/2010/main" val="18610326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407072873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Retirement can be an important time in any person’s life and many people spend the majority of their careers preparing for it.  Some people employ the use of a retirement life coach to help them prepare.  A retirement life coach can begin working with someone before or after their retirement and can help a person determine if retirement is the best option for them (at the time) and offer support for creating a future plan for retirement.  Also, a retirement life coach can assist clients with the various types of changes that can accompany a person’s retirement, such as changes in income, scheduling their time and even altering their lifestyle.</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characteristics of retirement coaching.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Retirement Coaching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retirement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23: Retirement Coaching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would benefit from retirement coaching?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99</a:t>
            </a:fld>
            <a:endParaRPr lang="en-US" dirty="0"/>
          </a:p>
        </p:txBody>
      </p:sp>
    </p:spTree>
    <p:extLst>
      <p:ext uri="{BB962C8B-B14F-4D97-AF65-F5344CB8AC3E}">
        <p14:creationId xmlns:p14="http://schemas.microsoft.com/office/powerpoint/2010/main" val="416489641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Leadership and performance life coaching is a specialized area of life coaching that focuses on a person’s ability to excel in leadership or another area of performance.  Although this category of life coaching can be utilized for personal and professional areas, it is most often used in professional instances.  Leadership life coaching works with the client and helps them gain skills in different forms of leadership positions and learn success strategies of good leadership and managing employees.  Performance life coaching is a similar field in that the life coach helps the client work on their current performance in a particular field, such as creating performance goals, planning career or personal ventures, and determining an end target.</a:t>
            </a:r>
          </a:p>
          <a:p>
            <a:r>
              <a:rPr lang="en-US" sz="1200" b="1"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characteristics of leadership and performance coaching.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Leadership and Performance Coaching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leadership and performance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24: Leadership and Performance Coaching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leadership and performance coaching be used in companies?</a:t>
            </a:r>
          </a:p>
          <a:p>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100</a:t>
            </a:fld>
            <a:endParaRPr lang="en-US" dirty="0"/>
          </a:p>
        </p:txBody>
      </p:sp>
    </p:spTree>
    <p:extLst>
      <p:ext uri="{BB962C8B-B14F-4D97-AF65-F5344CB8AC3E}">
        <p14:creationId xmlns:p14="http://schemas.microsoft.com/office/powerpoint/2010/main" val="214742239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Business life coaching is an important area of life coaching for individuals or groups that want to open some form of business or company and need advice or support to do so.  Clients can either be new business owners or currently running/operating a business.  A business life coach can assist clients with launching the business from the beginning and offer advice, support and encouragement when needed.  Once a business has been established, the life coach can be utilized to learn and develop successful business practices, effective work processes, and strategies for building successful employee teams.  The client can determine how long they want to keep a business life coach on staff, but many clients incorporate their life coach into some role within the company for long-term collaborations.</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characteristics of business coaching.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Business Coaching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business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25: Business Coaching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goal of business life coaching?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101</a:t>
            </a:fld>
            <a:endParaRPr lang="en-US" dirty="0"/>
          </a:p>
        </p:txBody>
      </p:sp>
    </p:spTree>
    <p:extLst>
      <p:ext uri="{BB962C8B-B14F-4D97-AF65-F5344CB8AC3E}">
        <p14:creationId xmlns:p14="http://schemas.microsoft.com/office/powerpoint/2010/main" val="192091447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Executive life coaching is an advanced area of life coaching that primarily works with companies and upper management.  Executive life coaching is an area of life coaching that is utilized by managers, team leaders and other executives in order to improve various areas of upper management, such as improving leadership skills, performance strategies and different methods of employee management.  Executive life coaches know that the performance of management can affect the entire corporate team, so these types of life coaches are made available to members of management to offer advice, support and encouragement when needed.  Many executive life coaches are hired as third party by the company, but can also be hired as a full employee of the company as well.</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characteristics of executive coaching.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Executive Coaching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executive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26: Executive Coaching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Executive life coaching is typically used in what setting?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102</a:t>
            </a:fld>
            <a:endParaRPr lang="en-US" dirty="0"/>
          </a:p>
        </p:txBody>
      </p:sp>
    </p:spTree>
    <p:extLst>
      <p:ext uri="{BB962C8B-B14F-4D97-AF65-F5344CB8AC3E}">
        <p14:creationId xmlns:p14="http://schemas.microsoft.com/office/powerpoint/2010/main" val="102348694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Mitch is meeting with a fellow manager, Mary, regarding some recent changes in leadership and management.  He discussed with her how many members of management need additional training, but didn’t want to create a panic or anxieties among the team.  Mary suggested that the company utilize a leadership and performance life coach first.  Mary told Mitch that the life coach can meet with every member of management and allow each of them to get the individual attention they need to learn leadership skills and gain confidence.  Mitch asked her if a business or executive life coach would be a better option, since they deal with business affairs as well.  Mary said the leadership life coach would be a better choice since she can focus on the management members, instead of addressing the entire company.</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6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“Life Coaching Specialized Areas (III)”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various areas of life coaching.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Mary determine what the company would need?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Mitch wanting to establish with members of leadership?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103</a:t>
            </a:fld>
            <a:endParaRPr lang="en-US" dirty="0"/>
          </a:p>
        </p:txBody>
      </p:sp>
    </p:spTree>
    <p:extLst>
      <p:ext uri="{BB962C8B-B14F-4D97-AF65-F5344CB8AC3E}">
        <p14:creationId xmlns:p14="http://schemas.microsoft.com/office/powerpoint/2010/main" val="93354220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Life coaching can be a great tool to help someone learn to feel more confident, more empowered and capable of handling various decisions and situations.  When employees take these skills they learned and apply them to their workplace, they find they perform better, work better with others, and feel more confident to branch out and create more business goals.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109</a:t>
            </a:fld>
            <a:endParaRPr lang="en-US" dirty="0"/>
          </a:p>
        </p:txBody>
      </p:sp>
    </p:spTree>
    <p:extLst>
      <p:ext uri="{BB962C8B-B14F-4D97-AF65-F5344CB8AC3E}">
        <p14:creationId xmlns:p14="http://schemas.microsoft.com/office/powerpoint/2010/main" val="220059174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One of the most important tools anyone can have when preparing to make a change is to create some form of a game plan.  After all, a well thought out plan can be the difference between success and failure.  The game plan serves as a blueprint for how the employee wants to create, progress toward and achieve their goals. By planning out goals and targets ahead of time, the employee is better able to create a ‘vision’ to focus on, foresee any problems that may get in the way, and be more overall prepared when putting their game plan into action.</a:t>
            </a:r>
          </a:p>
          <a:p>
            <a:endParaRPr lang="en-US" sz="1200" kern="120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Parts of a game plan:</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Setting goals</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Outlining actions and processes</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Setting timelines and deadlines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Include important people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importance of a game plan.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Have a Game Plan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need for creating an employee game plan.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27: Parts of a Game Plan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game plan be beneficial for an employee?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110</a:t>
            </a:fld>
            <a:endParaRPr lang="en-US" dirty="0"/>
          </a:p>
        </p:txBody>
      </p:sp>
    </p:spTree>
    <p:extLst>
      <p:ext uri="{BB962C8B-B14F-4D97-AF65-F5344CB8AC3E}">
        <p14:creationId xmlns:p14="http://schemas.microsoft.com/office/powerpoint/2010/main" val="37532655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Many employees can get off to a great start when wanting to make a change at work, but they often forget to link their game plan to their own goals or target.  They will often make one or the other – but forget to incorporate them together.  Once an employee has outlined their game plan, they can start identifying the steps they need to take in order to achieve these goals.  The game plan should outline stepping stones the employee can take to meet their goals, but should include some flexibility in case one of these stepping stones are missed or need to be redone.  At this point, the employee should have their goals or end target in sight and link their game plan to their goals in order to get the transformation process underway.</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process of linking a game plan and goals.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Link Game Plan and Goals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why it is important to link and employee game plan to their goals.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need for game plans with the class. Ask the class to name instances where a goal is linked with game plan before it is carried out.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an employee link their game plan to their goals?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111</a:t>
            </a:fld>
            <a:endParaRPr lang="en-US" dirty="0"/>
          </a:p>
        </p:txBody>
      </p:sp>
    </p:spTree>
    <p:extLst>
      <p:ext uri="{BB962C8B-B14F-4D97-AF65-F5344CB8AC3E}">
        <p14:creationId xmlns:p14="http://schemas.microsoft.com/office/powerpoint/2010/main" val="15705851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One method of coaching that is often overlooked is the act of doing drills and exercises to keep employees sharp and on their toes.  When employees realize they need to accomplish something or set a goal, there are actions they need to take in order to achieve them.  Common drill tools include role playing, scripting and even progress quizzes –all are designed to allow the employee to gain practice or skill in a particular area.  Performing drills are a great way to hone an employee’s skills and lets them feel more prepared when it’s time to put hat skill to the test.  After all, practice makes perfect- and an employee can never have too much help when reaching for their goals.</a:t>
            </a:r>
          </a:p>
          <a:p>
            <a:endParaRPr lang="en-US" sz="1200" kern="120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Common drill practices:</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Role play a particular scenario</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Create a script of what to say/don’t say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Uses quizzes or evaluations to test a particular skill area</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benefit of performing drills.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Do Drills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drills can help the employee with their skills and abilities.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various types of drill and tests used when learning new materials. Ask the class to name some drills they have used in the past to learn new materials or skills.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drills important for improving skills and abilities?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112</a:t>
            </a:fld>
            <a:endParaRPr lang="en-US" dirty="0"/>
          </a:p>
        </p:txBody>
      </p:sp>
    </p:spTree>
    <p:extLst>
      <p:ext uri="{BB962C8B-B14F-4D97-AF65-F5344CB8AC3E}">
        <p14:creationId xmlns:p14="http://schemas.microsoft.com/office/powerpoint/2010/main" val="91611368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After an employee has created their action plan and begun to work toward their goals, it is always a good idea to establish check points to assess their progress.  At what point the assessment occurs can vary by each employee – each person will progress at different rates.  The manager or employee life coach should determine what types of assessments are necessary and how often they will be conducted since they will know what will work best for the employee.  After each assessment, the employee and the manager or life coach can determine if the employee is making good progress or if they are falling behind in some way and need to change/alter their strategy and game plan.</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importance of assessments.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Assess Progress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assessments are important when monitoring progress.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types of assessments used for employees when beginning something new. Ask the class to name the different types of results a person can get from the different assessments.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benefit of assessing an employee’s progress?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113</a:t>
            </a:fld>
            <a:endParaRPr lang="en-US" dirty="0"/>
          </a:p>
        </p:txBody>
      </p:sp>
    </p:spTree>
    <p:extLst>
      <p:ext uri="{BB962C8B-B14F-4D97-AF65-F5344CB8AC3E}">
        <p14:creationId xmlns:p14="http://schemas.microsoft.com/office/powerpoint/2010/main" val="2817808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Life coaching is a growing industry that transcends typical counseling, therapy, and even mentoring. The goal of life coaching is to address personal goals, aspirations and relationships and how they work in a person’s life.  The key is to discover which obstacles the client can overcome and which paths will lead them to their own success.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a:t>
            </a:fld>
            <a:endParaRPr lang="en-US" dirty="0"/>
          </a:p>
        </p:txBody>
      </p:sp>
    </p:spTree>
    <p:extLst>
      <p:ext uri="{BB962C8B-B14F-4D97-AF65-F5344CB8AC3E}">
        <p14:creationId xmlns:p14="http://schemas.microsoft.com/office/powerpoint/2010/main" val="320079742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Jerry has been seeing his employee life coach, Paul, for a few months now.  He has really made a lot of progress in his personal life but is now wanting to progress further in his current career at a local retail company.  Jerry wants to obtain a job in the marketing department at his company instead of staying on the sales floor.  He talks to Paul, and together they come up with a game plan for Jerry.  They outline the steps they need in order for Jerry to meet his goals.  Jerry takes the necessary classes he needs to get his degree for marketing and learn better communication skills.  Before his job interview, Jerry role plays with Paul to practice his interview skills.  Jerry feels like he is finally on track to complete his professional goal and wished him luck before his interview.</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6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“Apply What You Learned to the Workplace”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to apply life coaching skills to the workplace.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was Paul able to help Jerry in both his personal and professional life?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Paul do to help Jerry in his new career?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114</a:t>
            </a:fld>
            <a:endParaRPr lang="en-US" dirty="0"/>
          </a:p>
        </p:txBody>
      </p:sp>
    </p:spTree>
    <p:extLst>
      <p:ext uri="{BB962C8B-B14F-4D97-AF65-F5344CB8AC3E}">
        <p14:creationId xmlns:p14="http://schemas.microsoft.com/office/powerpoint/2010/main" val="360014653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Although this workshop is coming to a close, we hope that your journey to learn life coaching skills is just beginning. Please take a moment to review and update your action plan. This will be a key tool to guide your progress in the days, weeks, months, and years to come. We wish you the best of luck on the rest of your travels!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120</a:t>
            </a:fld>
            <a:endParaRPr lang="en-US" dirty="0"/>
          </a:p>
        </p:txBody>
      </p:sp>
    </p:spTree>
    <p:extLst>
      <p:ext uri="{BB962C8B-B14F-4D97-AF65-F5344CB8AC3E}">
        <p14:creationId xmlns:p14="http://schemas.microsoft.com/office/powerpoint/2010/main" val="146696958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1000"/>
              </a:spcBef>
              <a:spcAft>
                <a:spcPts val="600"/>
              </a:spcAft>
            </a:pPr>
            <a:r>
              <a:rPr lang="en-US" sz="13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Words from the Wise</a:t>
            </a:r>
          </a:p>
          <a:p>
            <a:pPr marL="0" marR="0">
              <a:lnSpc>
                <a:spcPct val="115000"/>
              </a:lnSpc>
              <a:spcBef>
                <a:spcPts val="0"/>
              </a:spcBef>
              <a:spcAft>
                <a:spcPts val="0"/>
              </a:spcAft>
            </a:pPr>
            <a:endParaRPr lang="en-US" sz="1200" b="1" dirty="0">
              <a:effectLst/>
              <a:latin typeface="Calibri" panose="020F0502020204030204" pitchFamily="34" charset="0"/>
              <a:ea typeface="Times New Roman" panose="02020603050405020304" pitchFamily="18" charset="0"/>
              <a:cs typeface="Helvetica Neue"/>
            </a:endParaRPr>
          </a:p>
          <a:p>
            <a:pPr marL="0" marR="0">
              <a:lnSpc>
                <a:spcPct val="115000"/>
              </a:lnSpc>
              <a:spcBef>
                <a:spcPts val="0"/>
              </a:spcBef>
              <a:spcAft>
                <a:spcPts val="0"/>
              </a:spcAft>
            </a:pPr>
            <a:r>
              <a:rPr lang="en-US" sz="1200" b="1" dirty="0">
                <a:effectLst/>
                <a:latin typeface="Calibri" panose="020F0502020204030204" pitchFamily="34" charset="0"/>
                <a:ea typeface="Times New Roman" panose="02020603050405020304" pitchFamily="18" charset="0"/>
                <a:cs typeface="Helvetica Neue"/>
              </a:rPr>
              <a:t>Hannah Kearney</a:t>
            </a:r>
            <a:r>
              <a:rPr lang="en-US" sz="1200" b="1" i="1" dirty="0">
                <a:effectLst/>
                <a:latin typeface="Calibri" panose="020F0502020204030204" pitchFamily="34" charset="0"/>
                <a:ea typeface="Times New Roman" panose="02020603050405020304" pitchFamily="18" charset="0"/>
                <a:cs typeface="Calibri" panose="020F0502020204030204" pitchFamily="34" charset="0"/>
              </a:rPr>
              <a:t>:</a:t>
            </a:r>
            <a:r>
              <a:rPr lang="en-US" sz="1200" i="1" dirty="0">
                <a:effectLst/>
                <a:latin typeface="Calibri" panose="020F0502020204030204" pitchFamily="34" charset="0"/>
                <a:ea typeface="Times New Roman" panose="02020603050405020304" pitchFamily="18" charset="0"/>
                <a:cs typeface="Calibri" panose="020F0502020204030204" pitchFamily="34" charset="0"/>
              </a:rPr>
              <a:t> </a:t>
            </a:r>
            <a:r>
              <a:rPr lang="en-US" sz="12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Sometimes the best coaching advice you can get is simple acknowledgement that there's nothing else you could have done</a:t>
            </a:r>
            <a:r>
              <a:rPr lang="en-US" sz="1200" i="1" dirty="0">
                <a:effectLst/>
                <a:latin typeface="Calibri" panose="020F0502020204030204" pitchFamily="34" charset="0"/>
                <a:ea typeface="Times New Roman" panose="02020603050405020304" pitchFamily="18" charset="0"/>
                <a:cs typeface="Calibri" panose="020F0502020204030204" pitchFamily="34" charset="0"/>
              </a:rPr>
              <a:t>.</a:t>
            </a:r>
            <a:r>
              <a:rPr lang="en-US" sz="1200" dirty="0">
                <a:effectLst/>
                <a:latin typeface="Calibri" panose="020F0502020204030204" pitchFamily="34" charset="0"/>
                <a:ea typeface="Times New Roman" panose="02020603050405020304" pitchFamily="18" charset="0"/>
                <a:cs typeface="Helvetica Neue"/>
              </a:rPr>
              <a:t>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Helvetica Neue"/>
              </a:rPr>
              <a:t>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b="1" dirty="0">
                <a:effectLst/>
                <a:latin typeface="Calibri" panose="020F0502020204030204" pitchFamily="34" charset="0"/>
                <a:ea typeface="Times New Roman" panose="02020603050405020304" pitchFamily="18" charset="0"/>
                <a:cs typeface="Calibri" panose="020F0502020204030204" pitchFamily="34" charset="0"/>
              </a:rPr>
              <a:t>Anupam Kher:</a:t>
            </a:r>
            <a:r>
              <a:rPr lang="en-US" sz="1200" i="1" dirty="0">
                <a:effectLst/>
                <a:latin typeface="Calibri" panose="020F0502020204030204" pitchFamily="34" charset="0"/>
                <a:ea typeface="Times New Roman" panose="02020603050405020304" pitchFamily="18" charset="0"/>
                <a:cs typeface="Helvetica Neue"/>
              </a:rPr>
              <a:t> I wrote a book on life coaching, because my life became my own reference point on how to live.</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45720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b="1" dirty="0">
                <a:effectLst/>
                <a:latin typeface="Calibri" panose="020F0502020204030204" pitchFamily="34" charset="0"/>
                <a:ea typeface="Times New Roman" panose="02020603050405020304" pitchFamily="18" charset="0"/>
                <a:cs typeface="Helvetica Neue"/>
              </a:rPr>
              <a:t>James Broughton:</a:t>
            </a:r>
            <a:r>
              <a:rPr lang="en-US" sz="1200" i="1" dirty="0">
                <a:solidFill>
                  <a:srgbClr val="131313"/>
                </a:solidFill>
                <a:effectLst/>
                <a:latin typeface="Calibri" panose="020F0502020204030204" pitchFamily="34" charset="0"/>
                <a:ea typeface="Times New Roman" panose="02020603050405020304" pitchFamily="18" charset="0"/>
                <a:cs typeface="Georgia" panose="02040502050405020303" pitchFamily="18" charset="0"/>
              </a:rPr>
              <a:t> </a:t>
            </a:r>
            <a:r>
              <a:rPr lang="en-US" sz="1200" i="1" dirty="0">
                <a:effectLst/>
                <a:latin typeface="Calibri" panose="020F0502020204030204" pitchFamily="34" charset="0"/>
                <a:ea typeface="Times New Roman" panose="02020603050405020304" pitchFamily="18" charset="0"/>
                <a:cs typeface="Times" panose="02020603050405020304" pitchFamily="18" charset="0"/>
              </a:rPr>
              <a:t>Trusting your individual uniqueness challenges you to lay yourself open</a:t>
            </a:r>
            <a:r>
              <a:rPr lang="en-US" sz="1200" i="1" dirty="0">
                <a:solidFill>
                  <a:srgbClr val="131313"/>
                </a:solidFill>
                <a:effectLst/>
                <a:latin typeface="Calibri" panose="020F0502020204030204" pitchFamily="34" charset="0"/>
                <a:ea typeface="Times New Roman" panose="02020603050405020304" pitchFamily="18" charset="0"/>
                <a:cs typeface="Georgia" panose="02040502050405020303" pitchFamily="18" charset="0"/>
              </a:rPr>
              <a:t>.</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400" dirty="0">
                <a:effectLst/>
                <a:latin typeface="Helvetica Neue"/>
                <a:ea typeface="Times New Roman" panose="02020603050405020304" pitchFamily="18" charset="0"/>
                <a:cs typeface="Helvetica Neue"/>
              </a:rPr>
              <a:t> </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b="1" dirty="0">
                <a:effectLst/>
                <a:latin typeface="Calibri" panose="020F0502020204030204" pitchFamily="34" charset="0"/>
                <a:ea typeface="Times New Roman" panose="02020603050405020304" pitchFamily="18" charset="0"/>
                <a:cs typeface="Helvetica Neue"/>
              </a:rPr>
              <a:t>Edmund Hillary:</a:t>
            </a:r>
            <a:r>
              <a:rPr lang="en-US" sz="1200" i="1" dirty="0">
                <a:effectLst/>
                <a:latin typeface="Calibri" panose="020F0502020204030204" pitchFamily="34" charset="0"/>
                <a:ea typeface="Times New Roman" panose="02020603050405020304" pitchFamily="18" charset="0"/>
                <a:cs typeface="Helvetica Neue"/>
              </a:rPr>
              <a:t> </a:t>
            </a:r>
            <a:r>
              <a:rPr lang="en-US" sz="1200" i="1" dirty="0">
                <a:effectLst/>
                <a:latin typeface="Calibri" panose="020F0502020204030204" pitchFamily="34" charset="0"/>
                <a:ea typeface="Times New Roman" panose="02020603050405020304" pitchFamily="18" charset="0"/>
                <a:cs typeface="Times" panose="02020603050405020304" pitchFamily="18" charset="0"/>
              </a:rPr>
              <a:t>I think it all comes down to motivation.  If you really want to do something, you will work hard for it</a:t>
            </a:r>
            <a:r>
              <a:rPr lang="en-US" sz="1200" i="1" dirty="0">
                <a:effectLst/>
                <a:latin typeface="Calibri" panose="020F0502020204030204" pitchFamily="34" charset="0"/>
                <a:ea typeface="Times New Roman" panose="02020603050405020304" pitchFamily="18" charset="0"/>
                <a:cs typeface="Helvetica Neue"/>
              </a:rPr>
              <a:t>.</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121</a:t>
            </a:fld>
            <a:endParaRPr lang="en-US" dirty="0"/>
          </a:p>
        </p:txBody>
      </p:sp>
    </p:spTree>
    <p:extLst>
      <p:ext uri="{BB962C8B-B14F-4D97-AF65-F5344CB8AC3E}">
        <p14:creationId xmlns:p14="http://schemas.microsoft.com/office/powerpoint/2010/main" val="403763468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122</a:t>
            </a:fld>
            <a:endParaRPr lang="en-US" dirty="0"/>
          </a:p>
        </p:txBody>
      </p:sp>
    </p:spTree>
    <p:extLst>
      <p:ext uri="{BB962C8B-B14F-4D97-AF65-F5344CB8AC3E}">
        <p14:creationId xmlns:p14="http://schemas.microsoft.com/office/powerpoint/2010/main" val="351851052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123</a:t>
            </a:fld>
            <a:endParaRPr lang="en-US" dirty="0"/>
          </a:p>
        </p:txBody>
      </p:sp>
    </p:spTree>
    <p:extLst>
      <p:ext uri="{BB962C8B-B14F-4D97-AF65-F5344CB8AC3E}">
        <p14:creationId xmlns:p14="http://schemas.microsoft.com/office/powerpoint/2010/main" val="147363247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124</a:t>
            </a:fld>
            <a:endParaRPr lang="en-CA" dirty="0"/>
          </a:p>
        </p:txBody>
      </p:sp>
    </p:spTree>
    <p:extLst>
      <p:ext uri="{BB962C8B-B14F-4D97-AF65-F5344CB8AC3E}">
        <p14:creationId xmlns:p14="http://schemas.microsoft.com/office/powerpoint/2010/main" val="2873869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Determine the purpose of life coaching</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Define benefits of life coaching</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Know the tools and techniques for life coaching</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Outline a life coaching session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Know the different areas of life coaching</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a:t>
            </a:fld>
            <a:endParaRPr lang="en-US" dirty="0"/>
          </a:p>
        </p:txBody>
      </p:sp>
    </p:spTree>
    <p:extLst>
      <p:ext uri="{BB962C8B-B14F-4D97-AF65-F5344CB8AC3E}">
        <p14:creationId xmlns:p14="http://schemas.microsoft.com/office/powerpoint/2010/main" val="24115986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Many people often mistake a life coach for a mental health professional, such as a psychiatrist or a therapist.  This misconception often lead people to believe they do not need a life coach since they feel as though nothing is wrong with their mental health.  However, a life coach is designed to help improve a person’s professional and personal life by working with them to achieve their goals.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a:t>
            </a:fld>
            <a:endParaRPr lang="en-US" dirty="0"/>
          </a:p>
        </p:txBody>
      </p:sp>
    </p:spTree>
    <p:extLst>
      <p:ext uri="{BB962C8B-B14F-4D97-AF65-F5344CB8AC3E}">
        <p14:creationId xmlns:p14="http://schemas.microsoft.com/office/powerpoint/2010/main" val="1797201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n-lt"/>
                <a:ea typeface="+mn-ea"/>
                <a:cs typeface="Times New Roman" pitchFamily="18" charset="0"/>
              </a:defRPr>
            </a:lvl1pPr>
          </a:lstStyle>
          <a:p>
            <a:pPr lvl="0"/>
            <a:r>
              <a:rPr lang="en-US" dirty="0"/>
              <a:t>Click to edit Master text styles</a:t>
            </a:r>
          </a:p>
        </p:txBody>
      </p:sp>
      <p:pic>
        <p:nvPicPr>
          <p:cNvPr id="6" name="Picture 5" descr="C:\Users\Darren\Desktop\New Photos\s04082.png"/>
          <p:cNvPicPr>
            <a:picLocks noChangeAspect="1"/>
          </p:cNvPicPr>
          <p:nvPr userDrawn="1"/>
        </p:nvPicPr>
        <p:blipFill rotWithShape="1">
          <a:blip r:embed="rId2">
            <a:extLst>
              <a:ext uri="{28A0092B-C50C-407E-A947-70E740481C1C}">
                <a14:useLocalDpi xmlns:a14="http://schemas.microsoft.com/office/drawing/2010/main" val="0"/>
              </a:ext>
            </a:extLst>
          </a:blip>
          <a:srcRect l="6854" t="26265" r="2932" b="39331"/>
          <a:stretch/>
        </p:blipFill>
        <p:spPr bwMode="auto">
          <a:xfrm>
            <a:off x="4859676" y="5715000"/>
            <a:ext cx="4253501" cy="1068513"/>
          </a:xfrm>
          <a:prstGeom prst="rect">
            <a:avLst/>
          </a:prstGeom>
          <a:noFill/>
          <a:ln>
            <a:noFill/>
          </a:ln>
        </p:spPr>
      </p:pic>
    </p:spTree>
    <p:extLst>
      <p:ext uri="{BB962C8B-B14F-4D97-AF65-F5344CB8AC3E}">
        <p14:creationId xmlns:p14="http://schemas.microsoft.com/office/powerpoint/2010/main" val="2095895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3398562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727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61329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9359066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7/14/2017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01.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02.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03.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12.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13.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69.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14.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70.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3" Type="http://schemas.openxmlformats.org/officeDocument/2006/relationships/diagramData" Target="../diagrams/data53.xml"/><Relationship Id="rId7" Type="http://schemas.microsoft.com/office/2007/relationships/diagramDrawing" Target="../diagrams/drawing53.xml"/><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diagramColors" Target="../diagrams/colors53.xml"/><Relationship Id="rId5" Type="http://schemas.openxmlformats.org/officeDocument/2006/relationships/diagramQuickStyle" Target="../diagrams/quickStyle53.xml"/><Relationship Id="rId4" Type="http://schemas.openxmlformats.org/officeDocument/2006/relationships/diagramLayout" Target="../diagrams/layout53.xml"/></Relationships>
</file>

<file path=ppt/slides/_rels/slide1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3.xml"/><Relationship Id="rId1" Type="http://schemas.openxmlformats.org/officeDocument/2006/relationships/slideLayout" Target="../slideLayouts/slideLayout6.xml"/><Relationship Id="rId4" Type="http://schemas.openxmlformats.org/officeDocument/2006/relationships/image" Target="../media/image8.svg"/></Relationships>
</file>

<file path=ppt/slides/_rels/slide1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4.xml"/><Relationship Id="rId1" Type="http://schemas.openxmlformats.org/officeDocument/2006/relationships/slideLayout" Target="../slideLayouts/slideLayout6.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1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sv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67.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0.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91.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2664431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228600" y="0"/>
            <a:ext cx="7620000" cy="1782762"/>
          </a:xfrm>
        </p:spPr>
        <p:txBody>
          <a:bodyPr>
            <a:noAutofit/>
          </a:bodyPr>
          <a:lstStyle/>
          <a:p>
            <a:r>
              <a:rPr lang="en-US" sz="3200" dirty="0"/>
              <a:t>Module Two: Why You Need a Life Coach?</a:t>
            </a:r>
          </a:p>
        </p:txBody>
      </p:sp>
      <p:sp>
        <p:nvSpPr>
          <p:cNvPr id="10243" name="Content Placeholder 2"/>
          <p:cNvSpPr>
            <a:spLocks noGrp="1"/>
          </p:cNvSpPr>
          <p:nvPr>
            <p:ph idx="1"/>
          </p:nvPr>
        </p:nvSpPr>
        <p:spPr>
          <a:xfrm>
            <a:off x="408214" y="1782762"/>
            <a:ext cx="6400800" cy="4525963"/>
          </a:xfrm>
        </p:spPr>
        <p:txBody>
          <a:bodyPr>
            <a:normAutofit/>
          </a:bodyPr>
          <a:lstStyle/>
          <a:p>
            <a:r>
              <a:rPr lang="en-US" dirty="0"/>
              <a:t>Many people often mistake a life coach for a mental health professional, such as a psychiatrist or a therapist...However, a life coach is designed to help improve a person’s professional and personal life by working with them to achieve their goals.</a:t>
            </a:r>
          </a:p>
        </p:txBody>
      </p:sp>
      <p:sp>
        <p:nvSpPr>
          <p:cNvPr id="10244"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A man’s pride can be his downfall.  He needs to learn when to turn to others for support and guidance.</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b="1" i="1" dirty="0">
                <a:latin typeface="Cambria" panose="02040503050406030204" pitchFamily="18" charset="0"/>
                <a:ea typeface="Times New Roman" panose="02020603050405020304" pitchFamily="18" charset="0"/>
              </a:rPr>
              <a:t>Bear Grylls</a:t>
            </a:r>
            <a:endParaRPr lang="en-US" sz="1400" dirty="0">
              <a:latin typeface="Calibri" panose="020F0502020204030204" pitchFamily="34" charset="0"/>
              <a:ea typeface="Times New Roman" panose="02020603050405020304" pitchFamily="18" charset="0"/>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Leadership and Performance Coaching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6338532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Business Coaching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22497630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919573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normAutofit/>
          </a:bodyPr>
          <a:lstStyle/>
          <a:p>
            <a:r>
              <a:rPr lang="en-US" dirty="0"/>
              <a:t>Executive Coaching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3354896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551484929"/>
              </p:ext>
            </p:extLst>
          </p:nvPr>
        </p:nvGraphicFramePr>
        <p:xfrm>
          <a:off x="457200" y="1417638"/>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068208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When can retirement life coaching begin?</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After a person has retired.</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When a person starts working.</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Before a person retires.</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At any time.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Retirement life coaching is available to individuals who want to prepare for and thrive during retirement.  This type of life coaching can actually occur at any time, including before, during or after official retirement.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What is one thing retirement life coaching can help with?</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Preparing to enter retirement.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Making money before retirement.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to convince your spouse to retire.</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Opening a savings account.</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Retirement life coaching can help with a number of issues related to retirement, such as general preparation, changes in income or social circles, money management and even changes in schedules and activities.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214504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3. Leadership life coaching emphasizes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Skills in communications.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Skills in building relationships.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Skills in professional leadership.</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Skills in building a professional image.</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Leadership life coaching is a specialized area that focuses on the skills and abilities for professional leadership growth and development.  This can include team leaders, managers and even executive can CEOs of companies. </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4. Performance life coaching focuses on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Building business partnerships.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Improving particular job skills.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Improving communication skills.</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Creating a professional image.</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Performance life coaching is a specialized area that focuses on developing or improving particular skills or talents.  While this area of life coaching can be for personal or professional use, it is more often used for improving job skills and abilities.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632839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5. Business life coaches can be hired ________________.</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After a full background check.</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As a third party employee.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As a tax deduction.</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Only once a year.</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Business life coaches are used by different type of clients in the business field that may seek help, such as a small business.  In any case, a business life coach can either be hired as a third party, or contract, employee or can be hired onto the company itself as a private employee.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6. Business life coaching can be used by which of the following?</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Small businesses.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Corporations.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Family-owned businesses.</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Business life coaches are used by business owners that seek help and support for their business.  These clients can include small business owners, large corporations, non-profit foundations, and even simple family owned businesses.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502942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406752"/>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7. Executive life coaching is typically used by whom?</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Unemployed clients.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Entry level employees.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Management members.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Newly hired employees.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Executive life coaching is a form of life coaching that addresses high levels of leadership and coaches about executive business skills.  Executive life coaches are most likely used in large corporations and businesses. </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8. One topic covered by executive life coaching is what?</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Employee management.</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Personal image.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Retirement counseling.</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Interview skills.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Executive life coaching is life coaching for high levels of leadership and executive.  Typical topics covered in this area include leadership growth, business practices and tools and employee selection and management.</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525488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What type of life coach does Mary suggest for the company?</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An image life coach.</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general life coach.</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career life coach.</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leadership life coach.</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Mary is speaking with Mitch about ways to improve the management team, she suggests that the company use a leadership life coach to work with everyone.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Mitch is discussing what situation with Mary?</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need for more office supplies.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need for changes in leadership.</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need to hire more people.</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need to reduce the current budget.</a:t>
            </a:r>
          </a:p>
          <a:p>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Mitch speaks with Mary about the need for changes in the management and leadership of the department.  He is looking for effective ways to improve management skills without causing a panic or upset employees.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823961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a:bodyPr>
          <a:lstStyle/>
          <a:p>
            <a:r>
              <a:rPr lang="en-US" sz="3200" dirty="0"/>
              <a:t>Module Eleven: Apply What You Learned to the Workplace</a:t>
            </a:r>
          </a:p>
        </p:txBody>
      </p:sp>
      <p:sp>
        <p:nvSpPr>
          <p:cNvPr id="55299" name="Content Placeholder 2"/>
          <p:cNvSpPr>
            <a:spLocks noGrp="1"/>
          </p:cNvSpPr>
          <p:nvPr>
            <p:ph idx="1"/>
          </p:nvPr>
        </p:nvSpPr>
        <p:spPr/>
        <p:txBody>
          <a:bodyPr>
            <a:normAutofit/>
          </a:bodyPr>
          <a:lstStyle/>
          <a:p>
            <a:r>
              <a:rPr lang="en-US" dirty="0"/>
              <a:t>Life coaching can be a great tool to help someone learn to feel more confident, more empowered and capable of handling various decisions and situations.  </a:t>
            </a:r>
          </a:p>
        </p:txBody>
      </p:sp>
      <p:sp>
        <p:nvSpPr>
          <p:cNvPr id="5530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For success, attitude is equally as important </a:t>
            </a:r>
            <a:br>
              <a:rPr lang="en-US" i="1" dirty="0">
                <a:latin typeface="Cambria" panose="02040503050406030204" pitchFamily="18" charset="0"/>
                <a:ea typeface="Times New Roman" panose="02020603050405020304" pitchFamily="18" charset="0"/>
              </a:rPr>
            </a:br>
            <a:r>
              <a:rPr lang="en-US" i="1" dirty="0">
                <a:latin typeface="Cambria" panose="02040503050406030204" pitchFamily="18" charset="0"/>
                <a:ea typeface="Times New Roman" panose="02020603050405020304" pitchFamily="18" charset="0"/>
              </a:rPr>
              <a:t>as ability.</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br>
              <a:rPr lang="en-US" dirty="0">
                <a:latin typeface="Cambria" panose="02040503050406030204" pitchFamily="18" charset="0"/>
                <a:ea typeface="Times New Roman" panose="02020603050405020304" pitchFamily="18" charset="0"/>
              </a:rPr>
            </a:br>
            <a:r>
              <a:rPr lang="en-US" b="1" i="1" dirty="0">
                <a:latin typeface="Cambria" panose="02040503050406030204" pitchFamily="18" charset="0"/>
                <a:ea typeface="Times New Roman" panose="02020603050405020304" pitchFamily="18" charset="0"/>
              </a:rPr>
              <a:t>Walter Scott</a:t>
            </a:r>
            <a:endParaRPr lang="en-US" sz="1400" dirty="0">
              <a:latin typeface="Calibri" panose="020F0502020204030204" pitchFamily="34" charset="0"/>
              <a:ea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Difficulty Making Life Decisions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99718623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dirty="0"/>
              <a:t>Have a Game Plan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29674273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dirty="0"/>
              <a:t>Link Game Plan and Goals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2779784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dirty="0"/>
              <a:t>Do Drills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3397102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 Progress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164532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6484445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9981028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068208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73529" y="1417638"/>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1. What is one part of an employee game plan?</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Employee evaluations.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Assigned tasks.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Employee schedules.</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Potential goals.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 employee game plan should include several aspects of what the employee wants to achieve and how they can accomplish them.  The game plan starts by addressing the employee’s potential goals and desired achievements.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2. Which of the following should be included in a game plan?</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Homework assignments.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Timelines.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Job duties.</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 employee game plan should include several aspects of what the employee wants to achieve and how they can accomplish them.  The game plan should include the employee’s potential goals, tentative timelines and processes, and if the employee will need some sort of assistance.</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629525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The game plan and goals should always be what?</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Flexible.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Fast-paced.</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Easy.</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Lengthy.</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an employee begins to build their game plan and goals, it is important that they remain flexible in form, since some areas or processes may need to be changed or altered at some point during the plan.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The linked game plan should outline what? </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management flow chart.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Employee job duties.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Processes to follow.</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Potential salaries.</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a game plan is linked to the employee’s goals, the processes or actions that will be taken should be outlined in the plan.  This outline plan should also include alternate plans or processes in case the original plan does not work out.</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185963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5. Performing drills allows the employee to do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Prevent boredom.</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Hone their skills.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Become more fatigued.</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Earn more money.</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Since practice can make perfect, performing drills can help an employee improve their current skills or talents and lead to learning new ones.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6. One form of a drill is what?</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Role playing a situation.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Read silently.</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Talk with a coworker.</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Researching other jobs areas.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There are many different types of drills and exercises an employee can do.  Common examples include creating a script or outline or role playing a particular situation or event.</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360688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7. It is important that employee assessments are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Strict.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Universal.</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Extensive.</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Individualized.</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creating forms of employee assessments, it is important that they are personalized or individualized to the employee, since every employee will learn and grow differently.</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8. Assessments area great tool for documenting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Company spending.</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Employee job duties.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Employee progress.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Management skills.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Assessments and forms are a great tool more management to use in order to track employee growth and progress.  Using a variety of assessment tools, the manager can show how far they have come and how close they may be to their goals.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499532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What part of the company does Jerry want to transfer to?</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accounting department.</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marketing department.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Upper management.</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IT department.</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Jerry is currently working on the sales floor of his company, but he expresses that he would like to work in the company’s marketing department instead.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What is one thing Paul suggests for Jerry to do?</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Take communication classes.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Change companies.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Go back to school.</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Select another department to work in.</a:t>
            </a:r>
          </a:p>
          <a:p>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Paul and Jerry are discussing how Jerry can reach his goal, Paul suggests that Jerry take some form of communication class to learn better communication skills.  He also helps Jerry prepare for his interview by role playing the situation with him.</a:t>
            </a:r>
            <a:endParaRPr lang="en-US" dirty="0">
              <a:effectLst/>
              <a:latin typeface="Calibri" panose="020F050202020403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24246560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fontScale="90000"/>
          </a:bodyPr>
          <a:lstStyle/>
          <a:p>
            <a:r>
              <a:rPr lang="en-US" dirty="0"/>
              <a:t>Prioritizing Projects and Timelines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9133501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Twelve: </a:t>
            </a:r>
            <a:br>
              <a:rPr lang="en-US" dirty="0"/>
            </a:br>
            <a:r>
              <a:rPr lang="en-US" dirty="0"/>
              <a:t>Wrapping Up</a:t>
            </a:r>
          </a:p>
        </p:txBody>
      </p:sp>
      <p:sp>
        <p:nvSpPr>
          <p:cNvPr id="3" name="Content Placeholder 2"/>
          <p:cNvSpPr>
            <a:spLocks noGrp="1"/>
          </p:cNvSpPr>
          <p:nvPr>
            <p:ph idx="1"/>
          </p:nvPr>
        </p:nvSpPr>
        <p:spPr/>
        <p:txBody>
          <a:bodyPr rtlCol="0">
            <a:normAutofit/>
          </a:bodyPr>
          <a:lstStyle/>
          <a:p>
            <a:pPr eaLnBrk="1" fontAlgn="auto" hangingPunct="1">
              <a:spcAft>
                <a:spcPts val="0"/>
              </a:spcAft>
              <a:buFont typeface="Arial" pitchFamily="34" charset="0"/>
              <a:buNone/>
              <a:defRPr/>
            </a:pPr>
            <a:r>
              <a:rPr lang="en-US" sz="2800" dirty="0"/>
              <a:t>Although this workshop is coming to a close, we hope that your journey to learn life coaching skills is just beginning. </a:t>
            </a:r>
          </a:p>
          <a:p>
            <a:pPr eaLnBrk="1" fontAlgn="auto" hangingPunct="1">
              <a:spcAft>
                <a:spcPts val="0"/>
              </a:spcAft>
              <a:buFont typeface="Arial" pitchFamily="34" charset="0"/>
              <a:buNone/>
              <a:defRPr/>
            </a:pPr>
            <a:r>
              <a:rPr lang="en-US" sz="2800" dirty="0"/>
              <a:t>Please take a moment to review and update your action plan. This will be a key tool to guide your progress in the days, weeks, months, and years to come</a:t>
            </a:r>
            <a:endParaRPr lang="en-US" sz="3000" dirty="0"/>
          </a:p>
        </p:txBody>
      </p:sp>
      <p:sp>
        <p:nvSpPr>
          <p:cNvPr id="4" name="Text Placeholder 3"/>
          <p:cNvSpPr>
            <a:spLocks noGrp="1"/>
          </p:cNvSpPr>
          <p:nvPr>
            <p:ph type="body" sz="quarter" idx="10"/>
          </p:nvPr>
        </p:nvSpPr>
        <p:spPr>
          <a:xfrm>
            <a:off x="7391400" y="381000"/>
            <a:ext cx="1752600" cy="4800600"/>
          </a:xfrm>
        </p:spPr>
        <p:txBody>
          <a:bodyPr rtlCol="0">
            <a:normAutofit/>
          </a:bodyPr>
          <a:lstStyle/>
          <a:p>
            <a:pPr>
              <a:spcBef>
                <a:spcPts val="0"/>
              </a:spcBef>
              <a:spcAft>
                <a:spcPts val="1000"/>
              </a:spcAft>
            </a:pPr>
            <a:r>
              <a:rPr lang="en-US" i="1" dirty="0">
                <a:latin typeface="Cambria" panose="02040503050406030204" pitchFamily="18" charset="0"/>
                <a:ea typeface="Times New Roman" panose="02020603050405020304" pitchFamily="18" charset="0"/>
              </a:rPr>
              <a:t>If you choose, the challenges can make </a:t>
            </a:r>
            <a:br>
              <a:rPr lang="en-US" i="1" dirty="0">
                <a:latin typeface="Cambria" panose="02040503050406030204" pitchFamily="18" charset="0"/>
                <a:ea typeface="Times New Roman" panose="02020603050405020304" pitchFamily="18" charset="0"/>
              </a:rPr>
            </a:br>
            <a:r>
              <a:rPr lang="en-US" i="1" dirty="0">
                <a:latin typeface="Cambria" panose="02040503050406030204" pitchFamily="18" charset="0"/>
                <a:ea typeface="Times New Roman" panose="02020603050405020304" pitchFamily="18" charset="0"/>
              </a:rPr>
              <a:t>you stronger.</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br>
              <a:rPr lang="en-US" dirty="0">
                <a:latin typeface="Cambria" panose="02040503050406030204" pitchFamily="18" charset="0"/>
                <a:ea typeface="Times New Roman" panose="02020603050405020304" pitchFamily="18" charset="0"/>
              </a:rPr>
            </a:br>
            <a:r>
              <a:rPr lang="en-US" b="1" i="1" dirty="0">
                <a:latin typeface="Cambria" panose="02040503050406030204" pitchFamily="18" charset="0"/>
                <a:ea typeface="Times New Roman" panose="02020603050405020304" pitchFamily="18" charset="0"/>
              </a:rPr>
              <a:t>Ralph Marston</a:t>
            </a:r>
            <a:endParaRPr lang="en-US" sz="1400" dirty="0">
              <a:latin typeface="Calibri" panose="020F0502020204030204" pitchFamily="34" charset="0"/>
              <a:ea typeface="Times New Roman" panose="02020603050405020304" pitchFamily="18" charset="0"/>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dirty="0"/>
              <a:t>Words from the Wise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5494340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7764487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3178981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693608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Urgent Situations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5390768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323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Lack of Balance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9259975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57020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527295910"/>
              </p:ext>
            </p:extLst>
          </p:nvPr>
        </p:nvGraphicFramePr>
        <p:xfrm>
          <a:off x="457199" y="1632857"/>
          <a:ext cx="8245929" cy="44933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79212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40871" y="228600"/>
            <a:ext cx="8229600" cy="1143000"/>
          </a:xfrm>
        </p:spPr>
        <p:txBody>
          <a:bodyPr/>
          <a:lstStyle/>
          <a:p>
            <a:r>
              <a:rPr lang="en-US" dirty="0"/>
              <a:t>Module Two: Review Questions</a:t>
            </a:r>
          </a:p>
        </p:txBody>
      </p:sp>
      <p:sp>
        <p:nvSpPr>
          <p:cNvPr id="13315" name="Content Placeholder 2"/>
          <p:cNvSpPr>
            <a:spLocks noGrp="1"/>
          </p:cNvSpPr>
          <p:nvPr>
            <p:ph idx="1"/>
          </p:nvPr>
        </p:nvSpPr>
        <p:spPr>
          <a:xfrm>
            <a:off x="440871" y="1295400"/>
            <a:ext cx="8229600" cy="4953000"/>
          </a:xfrm>
        </p:spPr>
        <p:txBody>
          <a:bodyPr>
            <a:noAutofit/>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 Life coaching is designed to make clients feel what?</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Empowered.</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Stupid.</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Selfish.</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Lazy.</a:t>
            </a: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Life coaching is a field of therapy designed to empower, encourage and support their clients into becoming more confident and assured in their life.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2. What is one reason a person may need a life coach?</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They have trouble making decisions.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They have recently changed jobs.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They have anxieties.</a:t>
            </a:r>
          </a:p>
          <a:p>
            <a:pPr marL="342900" lvl="0">
              <a:lnSpc>
                <a:spcPct val="115000"/>
              </a:lnSpc>
              <a:spcBef>
                <a:spcPts val="0"/>
              </a:spcBef>
              <a:spcAft>
                <a:spcPts val="100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client may need a life coach for a variety of reasons in either their professional or personal lives.  A life coach can help a client solve dilemmas or problems, offer advice or support on decisions and can help the client become more confident and empowered about what they want.</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24446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3. What can happen if a client does not prioritize their projects or duties?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They find they have more free time.</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They can miss deadlines.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They get more work done.</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They have more energy.</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If a client is unable to prioritize their projects and responsibilities, they are often overwhelmed with everything on their to-do list.  This can lead to client becoming unaware that something is due or needs to be completed, causing them to miss the deadline altogether.</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4. One benefit of prioritizing a client’s projects and timelines is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They become bored easily.</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They can have their coworkers finish their duties.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They are able to take on more work.</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They feel less overwhelmed.</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a client is able to take time to prioritize and time the number of duties and projects that they have, they will feel less overwhelmed by it all because they have outlined what needs to be done and when.</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13338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5. Urgent situations are also classified as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Panic attacks.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Stress episodes.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High risk situations.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Meltdowns.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Urgent situations in a client’s life are times of stress and anxiety that have to be dealt with right away.  They are also known as high risk situations because the high stress can cause the client to make risky, hasty decisions.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6. Urgent situations have a risk of causing what in clients?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Calm.</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Anxiety.</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Boredom.</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Confidence.</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High risk situations will almost always cause high levels of stress, tension and anxiety in clients.  Clients often have trouble making decisions in these types of conditions.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6751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412195"/>
            <a:ext cx="8229600" cy="4953000"/>
          </a:xfrm>
        </p:spPr>
        <p:txBody>
          <a:bodyPr>
            <a:noAutofit/>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7. A balance between major aspects of life is known as what?</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Life cooking pot.</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Life timeline.</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Life puzzle.</a:t>
            </a:r>
          </a:p>
          <a:p>
            <a:pPr marL="342900" lvl="0">
              <a:lnSpc>
                <a:spcPct val="115000"/>
              </a:lnSpc>
              <a:spcBef>
                <a:spcPts val="0"/>
              </a:spcBef>
              <a:spcAft>
                <a:spcPts val="100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Life balance.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Life balance is known as the balance between the major aspects of life, which normally include one’s personal life and work or career. </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8. One way to correct a lack of balance is to do what?</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Become more organized.</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Stop trying to finish projects.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Work less hours.</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Change jobs.</a:t>
            </a: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One way a client can correct a lack of balance in their life is to become better organized.  Better organization allows the client to better handle the various parts of their personal life as well as their professional life.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6618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724983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What is one problem Jenny was struggling with?</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was fighting with her husband.</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lack of work ethic.</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lack of life balance.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wanted to retire.</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Jenny admits that she spends too much time at work and not enough time on her personal life, which is causing her to have a lack of life balance.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What is one method Kayla suggested Jenny use to solve her problem?</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Change jobs.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Hire a life coach.</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Talk to their manager.</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Get divorced.</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After listening to Jenny’s problems, Kayla suggested that she hire a life coach.  Kayla said the life coach would be able to help Jenny create a better life-work balance and prioritize the different areas of her life.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32940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Autofit/>
          </a:bodyPr>
          <a:lstStyle/>
          <a:p>
            <a:r>
              <a:rPr lang="en-US" sz="3600" dirty="0"/>
              <a:t>Module Three: The Benefits of Life Coaching</a:t>
            </a:r>
          </a:p>
        </p:txBody>
      </p:sp>
      <p:sp>
        <p:nvSpPr>
          <p:cNvPr id="14339" name="Content Placeholder 2"/>
          <p:cNvSpPr>
            <a:spLocks noGrp="1"/>
          </p:cNvSpPr>
          <p:nvPr>
            <p:ph idx="1"/>
          </p:nvPr>
        </p:nvSpPr>
        <p:spPr/>
        <p:txBody>
          <a:bodyPr>
            <a:normAutofit/>
          </a:bodyPr>
          <a:lstStyle/>
          <a:p>
            <a:r>
              <a:rPr lang="en-US" dirty="0"/>
              <a:t>Since many individuals are not aware of what a life coach is or does, they are also not aware of the benefits a life coach has to offer.  Life coaches help clients achieve their goals in both their professional and personal life...</a:t>
            </a:r>
          </a:p>
        </p:txBody>
      </p:sp>
      <p:sp>
        <p:nvSpPr>
          <p:cNvPr id="143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You have to have the guidance to lead you in the direction until you can do it yourself.</a:t>
            </a:r>
            <a:endParaRPr lang="en-US" sz="1600" dirty="0">
              <a:latin typeface="Calibri" panose="020F0502020204030204" pitchFamily="34" charset="0"/>
              <a:ea typeface="Times New Roman" panose="02020603050405020304" pitchFamily="18" charset="0"/>
            </a:endParaRPr>
          </a:p>
          <a:p>
            <a:pPr algn="ctr">
              <a:spcBef>
                <a:spcPts val="0"/>
              </a:spcBef>
              <a:spcAft>
                <a:spcPts val="1000"/>
              </a:spcAft>
            </a:pPr>
            <a:r>
              <a:rPr lang="en-US" sz="2000" b="1" i="1" dirty="0">
                <a:latin typeface="Cambria" panose="02040503050406030204" pitchFamily="18" charset="0"/>
                <a:ea typeface="Times New Roman" panose="02020603050405020304" pitchFamily="18" charset="0"/>
              </a:rPr>
              <a:t>Tina Yothers</a:t>
            </a:r>
            <a:endParaRPr lang="en-US" sz="1600" dirty="0">
              <a:latin typeface="Calibri" panose="020F0502020204030204" pitchFamily="34" charset="0"/>
              <a:ea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Set Performance Targets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7430308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fontScale="90000"/>
          </a:bodyPr>
          <a:lstStyle/>
          <a:p>
            <a:r>
              <a:rPr lang="en-US" dirty="0"/>
              <a:t>Cope with Pressure and Stress</a:t>
            </a:r>
            <a:br>
              <a:rPr lang="en-US" dirty="0"/>
            </a:br>
            <a:endParaRPr lang="en-US"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973475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 and Maintain Vision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716149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34594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Tips for Maintaining Motivation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219199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19525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3642280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06820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62643" y="1219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1. A performance target is also known as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pain.</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goal.</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dilemma.</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chore.</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performance target is another term for a goal, ambition or desire.  Life coaches use these terms to help clients define and determine what they want to achieve.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2. One of the first steps to establish a performance target is to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Determine the steps to reach it.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Outline an action plan.</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Determine what the client wants.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Create milestones.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establishing a performance target, the client is essentially establishing the end result of what they are aiming for.  So, the client must first determine what they want or want to achieve.</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5324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417638"/>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3. Which of the following is not considered one of the four “As” of coping with stress?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Affect.</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Avoid.</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Adapt.</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Accept.</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four A’s of coping with stress and pressure include Avoid, Accept, Adapt and Alter.  Affect is not one of them.</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4. One factor of coping with pressure is to determine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 client’s work schedule.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 client’s likes and dislikes.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 client’s range of emotions.</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client’s pressure threshold.</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learning to cope with stress and pressure, the client and life coach must determine the client’s pressure or stress threshold.  From this point, the team can determine what the client is capable of handling with help, and at what point they are in over their heads.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42387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Developing a vision helps a client’s desires __________.</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Become more laboring.</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Become more definite.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Become more boring.</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Become more confusing.</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a client creates a vision to maintain all the way through, it makes their goals and desires more concrete and definite, which can keep them motivated to finish.</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What can a life coach do to help a client’s vision?</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Offer support.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Create the vision itself.</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Tell the client how to complete their vision.</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 the process for the client.</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Once a client has established some sort of vision, the life coach’s main purpose is to offer advice and support when needed for guidance.  They do not create the vision for the client or tell them what to do in the process.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0994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158550635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7. Which of the following is a tool for staying motivated?</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Try to finish the job quickly.</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Create fewer, larger steps.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Make a lengthy process to follow.</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Take small steps.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helping a client stay motivated in their goals, one tip is to create small steps, also known as milestones, for the client to reach a little at a time.  This can make the goal feel less overwhelming and will help the client stay motivated to finish.</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8. Maintaining motivation can help a client do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Become bored faster.</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Give in if they want.</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Stay focused.</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Become distracted.</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the client is able to stay motivated throughout a task, their attention and focus remains on that task.  They do not let distractions take them away from their goal, so they are able to better maintain motivation until the end.</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18759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9. What was something Zack needed help to accomplish?</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Becoming more focused at work.</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Gaining better communication skills.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Learning to make better decisions.</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Changing careers.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Zack knows he wants to learn better communication skills because he wants to progress at work.  However, he has a fear of public speaking.</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10. What did Carrie suggest Zack do to help his goal?</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Talk to his manager.</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Volunteer more.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Write essays as homework.</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Attend seminars.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As Zack’s life coach, Carries suggests that Zack accomplish several things to improve his communication, such as attending seminars and speeches, as well as take communication classes.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79689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274638"/>
            <a:ext cx="6781800" cy="1143000"/>
          </a:xfrm>
        </p:spPr>
        <p:txBody>
          <a:bodyPr>
            <a:noAutofit/>
          </a:bodyPr>
          <a:lstStyle/>
          <a:p>
            <a:r>
              <a:rPr lang="en-US" sz="3600" dirty="0"/>
              <a:t>Module Four: Life Coaching Challenges</a:t>
            </a:r>
          </a:p>
        </p:txBody>
      </p:sp>
      <p:sp>
        <p:nvSpPr>
          <p:cNvPr id="18435" name="Content Placeholder 2"/>
          <p:cNvSpPr>
            <a:spLocks noGrp="1"/>
          </p:cNvSpPr>
          <p:nvPr>
            <p:ph idx="1"/>
          </p:nvPr>
        </p:nvSpPr>
        <p:spPr/>
        <p:txBody>
          <a:bodyPr>
            <a:normAutofit/>
          </a:bodyPr>
          <a:lstStyle/>
          <a:p>
            <a:r>
              <a:rPr lang="en-US" dirty="0">
                <a:latin typeface="Calibri" panose="020F0502020204030204" pitchFamily="34" charset="0"/>
                <a:ea typeface="Times New Roman" panose="02020603050405020304" pitchFamily="18" charset="0"/>
                <a:cs typeface="Times New Roman" panose="02020603050405020304" pitchFamily="18" charset="0"/>
              </a:rPr>
              <a:t>Like any other venture we take on, life coaching can present with many different challenges. Whatever the challenges, it is up to the client and the life coach to work together to get past them and move forward.</a:t>
            </a:r>
            <a:endParaRPr lang="en-US" dirty="0"/>
          </a:p>
        </p:txBody>
      </p:sp>
      <p:sp>
        <p:nvSpPr>
          <p:cNvPr id="1843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Everything negative – the pressure, the challenges – is just an opportunity to rise.</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b="1" i="1" dirty="0">
                <a:latin typeface="Cambria" panose="02040503050406030204" pitchFamily="18" charset="0"/>
                <a:ea typeface="Times New Roman" panose="02020603050405020304" pitchFamily="18" charset="0"/>
              </a:rPr>
              <a:t>Kobe Bryant</a:t>
            </a:r>
            <a:endParaRPr lang="en-US" sz="1400" dirty="0">
              <a:latin typeface="Calibri" panose="020F0502020204030204" pitchFamily="34" charset="0"/>
              <a:ea typeface="Times New Roman" panose="02020603050405020304"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marL="0" marR="0">
              <a:lnSpc>
                <a:spcPct val="115000"/>
              </a:lnSpc>
              <a:spcBef>
                <a:spcPts val="1000"/>
              </a:spcBef>
              <a:spcAft>
                <a:spcPts val="600"/>
              </a:spcAft>
            </a:pPr>
            <a:r>
              <a:rPr lang="en-US" dirty="0">
                <a:solidFill>
                  <a:srgbClr val="000000"/>
                </a:solidFill>
                <a:ea typeface="Times New Roman" panose="02020603050405020304" pitchFamily="18" charset="0"/>
                <a:cs typeface="Times New Roman" panose="02020603050405020304" pitchFamily="18" charset="0"/>
              </a:rPr>
              <a:t>Lack of Commitment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182761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Procrastination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0366478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Poor Communication Skills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5364371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377358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marL="0" marR="0">
              <a:lnSpc>
                <a:spcPct val="115000"/>
              </a:lnSpc>
              <a:spcBef>
                <a:spcPts val="1000"/>
              </a:spcBef>
              <a:spcAft>
                <a:spcPts val="600"/>
              </a:spcAft>
            </a:pPr>
            <a:r>
              <a:rPr lang="en-US" dirty="0">
                <a:solidFill>
                  <a:srgbClr val="000000"/>
                </a:solidFill>
                <a:ea typeface="Times New Roman" panose="02020603050405020304" pitchFamily="18" charset="0"/>
                <a:cs typeface="Times New Roman" panose="02020603050405020304" pitchFamily="18" charset="0"/>
              </a:rPr>
              <a:t>Lack of Direction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58094091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709763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06820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1. One of the biggest challenges people face when starting life coaching?</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sense of boredom.</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Too much excitement.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Changing their schedule.</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lack of commitment.</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One of the biggest challenges a person faces when starting life coaching is the lack of commitment.  Many clients seek a life coach for help and commit to some sort of plan, but then lack the commitment to complete the work and follow through with the care plan.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r>
              <a:rPr lang="en-US" sz="1600" dirty="0">
                <a:latin typeface="Calibri" panose="020F0502020204030204" pitchFamily="34" charset="0"/>
                <a:ea typeface="Times New Roman" panose="02020603050405020304" pitchFamily="18" charset="0"/>
                <a:cs typeface="Times New Roman" panose="02020603050405020304" pitchFamily="18" charset="0"/>
              </a:rPr>
              <a:t>2. It is important that a client do what in order to stay committed?</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Find a work buddy to help.</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Find meaning in their vision.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Ask their life coach for constant assistance.</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Do everything by themselves.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 order for a client to stay committed to their plan and vision, they must first find meaning in it.  If the client is unable to do this, and view the plan as meaningless, they will not stay committed long enough to see it through.</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62822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3. Which of the following can cause procrastination?</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lack of self-discipline.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Excess energy.</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Goal rewards.</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Positive feedback.</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Procrastination can be a problem for anyone, and one of the biggest causes of procrastination is a lack of self-discipline.  A lack of self-discipline can prevent a client from completing the tasks they need to in order to reach their goal, which allows them to procrastinate getting it done.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4. One way to avoid procrastination is to do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Punish themselves when they procrastinate.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Do everything at once.</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Create a realistic timeline.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Quit if the client gets behind.</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Procrastination can be had to avoid, but one tip to help is to create a realistic timeline that the client is able to easily commit to and follow.  When the timeline and processes are realistic, the client can feel more empowered to complete them, instead of putting them off for later.</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2605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323320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417638"/>
            <a:ext cx="8229600" cy="4953000"/>
          </a:xfrm>
        </p:spPr>
        <p:txBody>
          <a:bodyPr>
            <a:noAutofit/>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5. What is one tip for improving communication skills?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Talk louder.</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Encourage feedback.</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Dominate a conversation.</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Speak less.</a:t>
            </a: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There are many ways to improve communication skills.  Some tips include active listening, repeating what you hear (mirroring) and even offering and encouraging feedback.</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800" dirty="0">
                <a:latin typeface="Calibri" panose="020F0502020204030204" pitchFamily="34" charset="0"/>
                <a:ea typeface="Times New Roman" panose="02020603050405020304" pitchFamily="18" charset="0"/>
                <a:cs typeface="Times New Roman" panose="02020603050405020304" pitchFamily="18" charset="0"/>
              </a:rPr>
              <a:t>6. Poor communication skills can cause what?</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Tension.</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Stress.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Anxiety.</a:t>
            </a:r>
          </a:p>
          <a:p>
            <a:pPr marL="342900" lvl="0">
              <a:lnSpc>
                <a:spcPct val="115000"/>
              </a:lnSpc>
              <a:spcBef>
                <a:spcPts val="0"/>
              </a:spcBef>
              <a:spcAft>
                <a:spcPts val="100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Poor communication skills can cause a lot of problems between two people.  Some problems can include increased tension, stress or anxiety as well as misconception and misunderstandings.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72266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7. A life coach cannot help a client succeed if the client does not have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developed game plan.</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sense of direction.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Large amounts of free time.</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Money.</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 life coach is meant to help and support the client on their journey.  However, if the client does not have a sense of the direction they want to go, the life coach does not know how to help them move forward and cannot help them succeed.</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8. A client can establish his direction by doing what?</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Determining what he wants to achieve.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Asking his coworkers for advice.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Flipping a coin.</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Asking the life coach what his direction should be.</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client needs to establish his direction before beginning work with a life coach.  One want to find this direction is to determine and identify what he wants to achieve or gain.</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2668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Tai notices that Jamie has not been doing what?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Sticking to a study major.</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Coming to their scheduled sessions.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Meeting his milestones.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Showing up for work.</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Tai is Jamie’s life coach and has noticed that he has not been meeting his set milestones nor has he been communicating with her about his progress.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Jamie admits that he has done what that causes him to not meet his goals?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Changed his mind.</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Moved to a new town.</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Working more.</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Procrastinate.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Tai asks Jamie about his recent absences, he admits that he has procrastinated and has not focused on his projects and goals.  From here, Tai works with Jamie to re-establish his priorities and get back on track.</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61667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457200"/>
            <a:ext cx="6934200" cy="1143000"/>
          </a:xfrm>
        </p:spPr>
        <p:txBody>
          <a:bodyPr>
            <a:noAutofit/>
          </a:bodyPr>
          <a:lstStyle/>
          <a:p>
            <a:r>
              <a:rPr lang="en-US" sz="3200" dirty="0"/>
              <a:t>Module Five: Basic Structure of a Coaching Session</a:t>
            </a:r>
            <a:br>
              <a:rPr lang="en-US" sz="3200" dirty="0"/>
            </a:br>
            <a:endParaRPr lang="en-US" sz="3200" dirty="0"/>
          </a:p>
        </p:txBody>
      </p:sp>
      <p:sp>
        <p:nvSpPr>
          <p:cNvPr id="23555" name="Content Placeholder 2"/>
          <p:cNvSpPr>
            <a:spLocks noGrp="1"/>
          </p:cNvSpPr>
          <p:nvPr>
            <p:ph idx="1"/>
          </p:nvPr>
        </p:nvSpPr>
        <p:spPr/>
        <p:txBody>
          <a:bodyPr>
            <a:normAutofit/>
          </a:bodyPr>
          <a:lstStyle/>
          <a:p>
            <a:r>
              <a:rPr lang="en-US" dirty="0"/>
              <a:t>Since coaching can be done in person, over the phone, or even through email, the planning process can be more flexible and clients are more likely to attend the session if they have several options available.</a:t>
            </a:r>
          </a:p>
        </p:txBody>
      </p:sp>
      <p:sp>
        <p:nvSpPr>
          <p:cNvPr id="2355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We need diversity of thought in the world to face the new challenges.</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b="1" i="1" dirty="0">
                <a:latin typeface="Cambria" panose="02040503050406030204" pitchFamily="18" charset="0"/>
                <a:ea typeface="Times New Roman" panose="02020603050405020304" pitchFamily="18" charset="0"/>
              </a:rPr>
              <a:t>Tim Berners-Lee</a:t>
            </a:r>
            <a:endParaRPr lang="en-US" sz="1400" dirty="0">
              <a:latin typeface="Calibri" panose="020F0502020204030204" pitchFamily="34" charset="0"/>
              <a:ea typeface="Times New Roman" panose="02020603050405020304"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sz="3600" dirty="0"/>
              <a:t>Develop an Action Plan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192349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Ask Questions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065810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sz="3600" dirty="0"/>
              <a:t>Overcome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9014180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27713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normAutofit/>
          </a:bodyPr>
          <a:lstStyle/>
          <a:p>
            <a:r>
              <a:rPr lang="en-US" dirty="0"/>
              <a:t>Set a Timeline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6992934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78435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1656889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06820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1. An action plan is formed at what point?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At any time.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During the coaching session.</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After the session ends.</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Before the session takes place.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 action plan for a coaching session is designed to act as a road map for the session and includes information to be discussed and planned 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2. The action plan should include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Recent achievements.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Forms of progress.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Any recent problems.</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 action plan for a coaching session acts as a guide or outline for the session.  It should include topics such as the client’s recent achievements, any recent challenges or problems they’ve faced, any form of progress made and what they hope to achieve in the near future.</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6962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801679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764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What type of questions should be used in coaching sessions?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Rhetorical questions.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Simple questions.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Open-ended questions.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Essay questions.</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Open-ended questions are the best type of questions to use in a coaching session because they require more than simple word answers and require the client to think about their response before saying anything.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The client can ask questions in order to obtain what?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Biased advice.</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different point of view.</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Free therapy time.</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Names of good books to read.</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a client is able to ask various questions in a coaching session they are not only able to gain different points of view on a subject, but they can also gain perspective, support and advice from an unbiased source.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86458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The “overcome” segment of the session is designed to do what?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Determine when the client will start coaching.</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Determine appointment times for sessions.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Determine how the life coach will create the client’s goal outline.</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Determine what the client wants to achieve.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“overcome” segment of a coaching session is designed to address what the client wants to achieve and how they will find a way to get there, or overcome.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When creating future goals, it is important that they are what?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Challenging.</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Lengthy.</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Realistic.</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Easy.</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a client and life coaches are creating goals in their session, it is important the goals are realistic and achievable.  If they are not, the client will not have faith that they can complete them and will give up.</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22073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Which of the following should be included in a timeline?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Client goals.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Deadlines.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Possible challenges.</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creating and setting a timeline for the client, it is important that it includes many key aspects, such as the goals the client wants to reach, the challenges they may face, and even any important deadlines they may have to face.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How much time is typically set between coaching sessions?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Two weeks.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One week.</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One month.</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Two months.</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For most life coaching sessions, clients and life coaches meet once a week for a review and planning.  If needed, sessions can be held more frequently or less frequently, depending on the client and life coach.</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83465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was Fiona seeing a life coach?</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was fighting with her friends.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wanted to move to a new city.</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wants to be promoted in her company.</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She was recently fired from her job.</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Fiona has decided to start seeing a life coach because she has recently lost her job and is having trouble with her identity and future career options.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What does Jason tell Fiona to do before their first coaching session?</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Send him a session action plan.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Make a down payment.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Choose a meeting place.</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Make a concrete list of goals.</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Jason helps Fiona prepare for their first coaching session by telling her what to expect.  He also instructs her to create a session game plan and then send it to him for review before the coaching session takes place.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03954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90500" y="424543"/>
            <a:ext cx="6934200" cy="1143000"/>
          </a:xfrm>
        </p:spPr>
        <p:txBody>
          <a:bodyPr>
            <a:normAutofit fontScale="90000"/>
          </a:bodyPr>
          <a:lstStyle/>
          <a:p>
            <a:r>
              <a:rPr lang="en-US" dirty="0"/>
              <a:t>Module Six: Essential Skills for Successful Coaching</a:t>
            </a:r>
            <a:br>
              <a:rPr lang="en-US" dirty="0"/>
            </a:br>
            <a:endParaRPr lang="en-US" dirty="0"/>
          </a:p>
        </p:txBody>
      </p:sp>
      <p:sp>
        <p:nvSpPr>
          <p:cNvPr id="28675" name="Content Placeholder 2"/>
          <p:cNvSpPr>
            <a:spLocks noGrp="1"/>
          </p:cNvSpPr>
          <p:nvPr>
            <p:ph idx="1"/>
          </p:nvPr>
        </p:nvSpPr>
        <p:spPr/>
        <p:txBody>
          <a:bodyPr>
            <a:normAutofit/>
          </a:bodyPr>
          <a:lstStyle/>
          <a:p>
            <a:r>
              <a:rPr lang="en-US" dirty="0"/>
              <a:t>The life coach must possess a variety of skills in order to help their client, such as good listening and communication skills, organization skills and the ability to offer guidance and direction.</a:t>
            </a:r>
          </a:p>
        </p:txBody>
      </p:sp>
      <p:sp>
        <p:nvSpPr>
          <p:cNvPr id="2867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Success consists of going from failure to failure without a loss of enthusiasm.</a:t>
            </a:r>
            <a:endParaRPr lang="en-US" sz="1400" dirty="0">
              <a:latin typeface="Calibri" panose="020F0502020204030204" pitchFamily="34" charset="0"/>
              <a:ea typeface="Times New Roman" panose="02020603050405020304" pitchFamily="18" charset="0"/>
            </a:endParaRPr>
          </a:p>
          <a:p>
            <a:r>
              <a:rPr lang="en-US" b="1" i="1" dirty="0">
                <a:latin typeface="Cambria" panose="02040503050406030204" pitchFamily="18" charset="0"/>
                <a:ea typeface="Times New Roman" panose="02020603050405020304" pitchFamily="18" charset="0"/>
              </a:rPr>
              <a:t>Winston Churchill</a:t>
            </a:r>
            <a:endParaRPr lang="en-US" sz="1400" dirty="0">
              <a:latin typeface="Calibri" panose="020F0502020204030204" pitchFamily="34" charset="0"/>
              <a:ea typeface="Times New Roman" panose="02020603050405020304" pitchFamily="18"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Listen with Curiosity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1754854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Take in What You Hear</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295820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Reflect with Accuracy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3816433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sz="4000" dirty="0"/>
              <a:t>Questioning for Exploration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71473859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612620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4185566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06820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12393150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Listening with curiosity means to do what while listening to someone?</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Take a valid interest.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Repeat what they say.</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Ask them to repeat what they said.</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Write everything down.</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Listening with curiosity is a communication tool in which the listener takes a valid interest in what the other person is saying, which helps them to absorb and take in more information.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What can prevent us from listening to others?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Over excitement.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valid interest in their story.</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lack of attention.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tone of voice.</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we are trying to listen to others and hear what they have to say, many things can prevent us from doing that, such as a lack of attention, a lack of interest or even simple environmental distractions, such as other people.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49382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417638"/>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3. When listening to someone, the person should be doing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Looking away from the person.</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Writing everything down.</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Preparing what they will say next.</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Registering the information.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one person is listening to another, the listening should be actively listening to what is being said as well as registering the information in their head.  As they register the information, they are able to repeat back phrases or seek clarification.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4. The listener should look for what in a person’s words?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Grammar use.</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Various tones.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Syntax choice.</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Mispronunciation.</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listener should not only be registering the information they are listening to, but they should also be looking for non-verbal cues, such as hand gestures or voice tones that can affect what is being said.</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12000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Which of the following is a form of reflecting?</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Paraphrasing.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Verbatim.</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Speed talking.</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Whisper chain.</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Reflective listening is a process of repeating back information that you get while listening to someone.  Common forms of reflecting include paraphrasing, mirroring and summarizing.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Reflecting helps to achieve what in a conversation?</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upper hand.</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Volume.</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spotlight.</a:t>
            </a:r>
          </a:p>
          <a:p>
            <a:pPr marL="3429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Clarity.</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Reflective listening can be helpful in a conversation to gain clarity when information is unclear or confusing.  By reflecting back what was heard, the speaker can confirm if that is what they said or not.</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99685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7. Open-ended questions allow the client to do what?</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Provide thoughtful answers.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Stall their answers.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Speak quickly.</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Divert the attention from them.</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Open-ended questions require more than one-two word answers.  They require the client to really think about their answers and how the answer affects them before answering the question.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8. By asking exploring questions, life coaches can do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Shorten the session.</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Provide feedback.</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Move onto another topic faster.</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Tell the client why they are wrong.</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the life coach is able to ask exploring questions, they are able to learn more from the client and will have more information to provide better feedback for them.</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579800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87680" y="1417638"/>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9. What was something Wanda was having trouble with?</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Her spouse.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He coworkers.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Her business classes.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Her manager.</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Wanda was speaking with her life coach bout some of the problems she was experiencing, such as troubles wither business class and her desire to quite her degree plan.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10. Adam told Wanda to do what before ending their coaching session?</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Create an action plan for their next session.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Pay her overdue balance.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Talk to her manager.</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Work less hours.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After meeting with Wanda today and discussing some of her current issues, Adam told Wanda to create an action plan for their next session, which allows her to plan what she’ll want to discuss at that time.</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463823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274638"/>
            <a:ext cx="7086600" cy="1143000"/>
          </a:xfrm>
        </p:spPr>
        <p:txBody>
          <a:bodyPr>
            <a:noAutofit/>
          </a:bodyPr>
          <a:lstStyle/>
          <a:p>
            <a:r>
              <a:rPr lang="en-US" sz="3200" dirty="0"/>
              <a:t>Module Seven: Life Coaching Tools and Techniques</a:t>
            </a:r>
          </a:p>
        </p:txBody>
      </p:sp>
      <p:sp>
        <p:nvSpPr>
          <p:cNvPr id="34819" name="Content Placeholder 2"/>
          <p:cNvSpPr>
            <a:spLocks noGrp="1"/>
          </p:cNvSpPr>
          <p:nvPr>
            <p:ph idx="1"/>
          </p:nvPr>
        </p:nvSpPr>
        <p:spPr/>
        <p:txBody>
          <a:bodyPr>
            <a:normAutofit/>
          </a:bodyPr>
          <a:lstStyle/>
          <a:p>
            <a:r>
              <a:rPr lang="en-US" dirty="0"/>
              <a:t>A good life coach will implement several different tools and techniques in order to assist their clients. This can include using tools such as flexible sessions, assessments, and self-tracking tools.  </a:t>
            </a:r>
          </a:p>
        </p:txBody>
      </p:sp>
      <p:sp>
        <p:nvSpPr>
          <p:cNvPr id="3482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Action is the foundational key to </a:t>
            </a:r>
            <a:br>
              <a:rPr lang="en-US" i="1" dirty="0">
                <a:latin typeface="Cambria" panose="02040503050406030204" pitchFamily="18" charset="0"/>
                <a:ea typeface="Times New Roman" panose="02020603050405020304" pitchFamily="18" charset="0"/>
              </a:rPr>
            </a:br>
            <a:r>
              <a:rPr lang="en-US" i="1" dirty="0">
                <a:latin typeface="Cambria" panose="02040503050406030204" pitchFamily="18" charset="0"/>
                <a:ea typeface="Times New Roman" panose="02020603050405020304" pitchFamily="18" charset="0"/>
              </a:rPr>
              <a:t>all success.</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b="1" i="1" dirty="0">
                <a:latin typeface="Cambria" panose="02040503050406030204" pitchFamily="18" charset="0"/>
                <a:ea typeface="Times New Roman" panose="02020603050405020304" pitchFamily="18" charset="0"/>
              </a:rPr>
              <a:t>Pablo Picasso</a:t>
            </a:r>
            <a:endParaRPr lang="en-US" sz="1400" dirty="0">
              <a:latin typeface="Calibri" panose="020F0502020204030204" pitchFamily="34" charset="0"/>
              <a:ea typeface="Times New Roman" panose="02020603050405020304" pitchFamily="18"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Goal Tracking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4889432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a:bodyPr>
          <a:lstStyle/>
          <a:p>
            <a:r>
              <a:rPr lang="en-US" dirty="0"/>
              <a:t>Journaling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0681047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Life Coaching Assessments and Forms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602150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916904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sz="4000" dirty="0"/>
              <a:t>Homework Assignments and Action Items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940195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914400" y="19812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endParaRPr lang="en-US" sz="4800" dirty="0"/>
          </a:p>
          <a:p>
            <a:pPr algn="r" eaLnBrk="1" hangingPunct="1"/>
            <a:br>
              <a:rPr lang="en-CA" sz="1100" b="1" dirty="0">
                <a:solidFill>
                  <a:srgbClr val="17365D"/>
                </a:solidFill>
                <a:latin typeface="Calibri" pitchFamily="34" charset="0"/>
              </a:rPr>
            </a:br>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US" sz="2000" b="1" dirty="0">
              <a:latin typeface="Calibri" pitchFamily="34" charset="0"/>
            </a:endParaRPr>
          </a:p>
        </p:txBody>
      </p:sp>
      <p:sp>
        <p:nvSpPr>
          <p:cNvPr id="3" name="Text Box 3"/>
          <p:cNvSpPr txBox="1">
            <a:spLocks noChangeArrowheads="1"/>
          </p:cNvSpPr>
          <p:nvPr/>
        </p:nvSpPr>
        <p:spPr bwMode="auto">
          <a:xfrm>
            <a:off x="152400" y="1628800"/>
            <a:ext cx="8653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R="640080" algn="r">
              <a:lnSpc>
                <a:spcPct val="150000"/>
              </a:lnSpc>
            </a:pPr>
            <a:r>
              <a:rPr lang="en-US" sz="4000" b="1" dirty="0">
                <a:solidFill>
                  <a:srgbClr val="0F243E"/>
                </a:solidFill>
              </a:rPr>
              <a:t>Life Coaching Essentials</a:t>
            </a:r>
          </a:p>
          <a:p>
            <a:pPr marR="640080" algn="r">
              <a:lnSpc>
                <a:spcPct val="150000"/>
              </a:lnSpc>
            </a:pPr>
            <a:endParaRPr lang="en-US" sz="4000" dirty="0"/>
          </a:p>
          <a:p>
            <a:pPr algn="r" eaLnBrk="1" hangingPunct="1"/>
            <a:r>
              <a:rPr lang="en-CA" sz="2000" b="1" dirty="0">
                <a:latin typeface="Calibri" pitchFamily="34" charset="0"/>
              </a:rPr>
              <a:t>Corporate Training Materials</a:t>
            </a:r>
            <a:endParaRPr lang="en-US" sz="2000" b="1" dirty="0">
              <a:latin typeface="Calibri" pitchFamily="34" charset="0"/>
            </a:endParaRPr>
          </a:p>
        </p:txBody>
      </p:sp>
      <p:pic>
        <p:nvPicPr>
          <p:cNvPr id="4" name="Picture 3" descr="C:\Users\Darren\Desktop\New Photos\s04082.png"/>
          <p:cNvPicPr>
            <a:picLocks noChangeAspect="1"/>
          </p:cNvPicPr>
          <p:nvPr/>
        </p:nvPicPr>
        <p:blipFill rotWithShape="1">
          <a:blip r:embed="rId2">
            <a:extLst>
              <a:ext uri="{28A0092B-C50C-407E-A947-70E740481C1C}">
                <a14:useLocalDpi xmlns:a14="http://schemas.microsoft.com/office/drawing/2010/main" val="0"/>
              </a:ext>
            </a:extLst>
          </a:blip>
          <a:srcRect l="6854" t="26265" r="2932" b="39331"/>
          <a:stretch/>
        </p:blipFill>
        <p:spPr bwMode="auto">
          <a:xfrm>
            <a:off x="4859676" y="5715000"/>
            <a:ext cx="4253501" cy="1068513"/>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8065748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068208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What is the first step completed in life coaching?</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Outlining necessary actions.</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Establishing goals or targets.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Creating a game plan.</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Creating milestones.</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step to accomplish in life coaching is to establish client goals and targets.  The team cannot move forward without know what it is the client wants to achieve.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Tracking their own goals allows the client to do what?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Feel overwhelmed.</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Reduce idle time.</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Feel more empowered.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Enhance creativity.</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During the coaching process, the client will be held responsible for tracking a portion of their own progress and accomplishments.  This allows the client to feel more empowered and in charge of their own achievements and progress.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980628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47500" lnSpcReduction="20000"/>
          </a:bodyPr>
          <a:lstStyle/>
          <a:p>
            <a:pPr lvl="0" indent="0">
              <a:lnSpc>
                <a:spcPct val="115000"/>
              </a:lnSpc>
              <a:spcBef>
                <a:spcPts val="0"/>
              </a:spcBef>
              <a:spcAft>
                <a:spcPts val="1000"/>
              </a:spcAft>
              <a:tabLst>
                <a:tab pos="457200" algn="l"/>
              </a:tabLst>
            </a:pPr>
            <a:r>
              <a:rPr lang="en-US" sz="3600" dirty="0">
                <a:latin typeface="Calibri" panose="020F0502020204030204" pitchFamily="34" charset="0"/>
                <a:ea typeface="Times New Roman" panose="02020603050405020304" pitchFamily="18" charset="0"/>
                <a:cs typeface="Times New Roman" panose="02020603050405020304" pitchFamily="18" charset="0"/>
              </a:rPr>
              <a:t>3. Journaling is a tool commonly used for what?</a:t>
            </a:r>
          </a:p>
          <a:p>
            <a:pPr marL="342900" lvl="0">
              <a:lnSpc>
                <a:spcPct val="115000"/>
              </a:lnSpc>
              <a:spcBef>
                <a:spcPts val="0"/>
              </a:spcBef>
              <a:spcAft>
                <a:spcPts val="0"/>
              </a:spcAft>
              <a:buFont typeface="+mj-lt"/>
              <a:buAutoNum type="alphaLcParenR"/>
            </a:pPr>
            <a:r>
              <a:rPr lang="en-US" sz="3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Therapeutic relief.</a:t>
            </a:r>
            <a:endParaRPr lang="en-US" sz="3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Client evaluations.</a:t>
            </a:r>
          </a:p>
          <a:p>
            <a:pPr marL="342900"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Tracking devices.</a:t>
            </a:r>
          </a:p>
          <a:p>
            <a:pPr marL="342900" lvl="0">
              <a:lnSpc>
                <a:spcPct val="115000"/>
              </a:lnSpc>
              <a:spcBef>
                <a:spcPts val="0"/>
              </a:spcBef>
              <a:spcAft>
                <a:spcPts val="100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Event recordings.</a:t>
            </a:r>
          </a:p>
          <a:p>
            <a:pPr marL="457200" marR="0">
              <a:lnSpc>
                <a:spcPct val="115000"/>
              </a:lnSpc>
              <a:spcBef>
                <a:spcPts val="0"/>
              </a:spcBef>
              <a:spcAft>
                <a:spcPts val="1000"/>
              </a:spcAft>
            </a:pPr>
            <a:r>
              <a:rPr lang="en-US" sz="3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 many fields, journaling has always been a tool for therapeutic relief by allowing the user to freely record any form of emotions, ideas, opinions, anxieties or current situations on their own time and at their own pace.</a:t>
            </a:r>
            <a:endParaRPr lang="en-US" sz="3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3600" dirty="0">
                <a:latin typeface="Calibri" panose="020F0502020204030204" pitchFamily="34" charset="0"/>
                <a:ea typeface="Times New Roman" panose="02020603050405020304" pitchFamily="18" charset="0"/>
                <a:cs typeface="Times New Roman" panose="02020603050405020304" pitchFamily="18" charset="0"/>
              </a:rPr>
              <a:t>4. Journaling allows the client to freely record what?</a:t>
            </a:r>
          </a:p>
          <a:p>
            <a:pPr marL="342900"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Emotions.</a:t>
            </a:r>
          </a:p>
          <a:p>
            <a:pPr marL="342900"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Stress or anxieties.</a:t>
            </a:r>
          </a:p>
          <a:p>
            <a:pPr marL="342900"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Thoughts and ideas.</a:t>
            </a:r>
          </a:p>
          <a:p>
            <a:pPr marL="342900" lvl="0">
              <a:lnSpc>
                <a:spcPct val="115000"/>
              </a:lnSpc>
              <a:spcBef>
                <a:spcPts val="0"/>
              </a:spcBef>
              <a:spcAft>
                <a:spcPts val="1000"/>
              </a:spcAft>
              <a:buFont typeface="+mj-lt"/>
              <a:buAutoNum type="alphaLcParenR"/>
            </a:pPr>
            <a:r>
              <a:rPr lang="en-US" sz="3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sz="3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3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a client utilizes a journal, they are free to record anything they want, including any current events or situations, emotions or feelings, problems, stresses, anxieties or fears.</a:t>
            </a:r>
            <a:endParaRPr lang="en-US" sz="3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357638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lnSpcReduction="10000"/>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5. Assessments allow life coaches to do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Apply a grade to the client’s work.</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Track client progress.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Increase their rates.</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Test the client’s intelligence.</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life coach can use a variety of assessments that can allow them to track a client’s process.  Based on the assessment results, the life coach can determine what they need to work on with the client and if they need to recover any information.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6. What is one form of a client assessment?</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 open discussion.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Homework assignment.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Suggested reading lists.</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Action plans.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There are many forms of assessments a life coach can use with clients.  Common assessments include quizzes, evaluations, surveys, and even simple discussions between the life coach and the client.</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071693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7. Which of the following is a form of a homework assignment?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Calling the life coach at home.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Skipping a coaching session.</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Client journaling.</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Taking a vacation.</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Homework assignments are tools used by the life coaches for the client to complete between sessions.  Common homework tools include journaling, essays or articles, conducting research and even assigned reading or watching videos.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8. Action items allow the client to do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Become overwhelmed.</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Procrastinate.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Find something to do.</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Be accountable.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a life coach assigns action items for a client to complete, the life coach is giving a chance for the client to be accountable for their own learning.  These action items will take self-discipline and self-awareness for the client to complete on their own.</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287682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62643" y="1219200"/>
            <a:ext cx="8382000" cy="4419600"/>
          </a:xfrm>
        </p:spPr>
        <p:txBody>
          <a:bodyPr>
            <a:noAutofit/>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9. James is helping Clark with what type of problem?</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Personal relationship problems.</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Problems with his children.</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Problems with a coworker.</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Personal problems within himself.</a:t>
            </a: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Clark has come to James seeking helps with not only his current and future career paths, but also problems with his current personal relationship problems.</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10. Rebecca suggests using what type of coaching tool?</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Go on job interviews.</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Conduct personal research.</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Attend seminars.</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Create a timeline.</a:t>
            </a: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Rebecca is working with James and his life coach client, Clark.  She suggests for James to help Clark with his career problems by instructing him to keep a journal and conduct personal research in the career field he would be interested in, as well as offer plenty of support and encouragement.</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660231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76200" y="457200"/>
            <a:ext cx="7467600" cy="1143000"/>
          </a:xfrm>
        </p:spPr>
        <p:txBody>
          <a:bodyPr>
            <a:noAutofit/>
          </a:bodyPr>
          <a:lstStyle/>
          <a:p>
            <a:pPr>
              <a:lnSpc>
                <a:spcPct val="115000"/>
              </a:lnSpc>
              <a:spcBef>
                <a:spcPts val="2400"/>
              </a:spcBef>
              <a:spcAft>
                <a:spcPts val="1200"/>
              </a:spcAft>
            </a:pPr>
            <a:r>
              <a:rPr lang="en-US" sz="3200" dirty="0"/>
              <a:t>Module Eight: Life Coaching Specialized Areas (I)</a:t>
            </a:r>
            <a:endParaRPr lang="en-US" sz="3200" kern="0" dirty="0">
              <a:solidFill>
                <a:srgbClr val="000000"/>
              </a:solidFill>
              <a:latin typeface="Cambria" panose="02040503050406030204" pitchFamily="18" charset="0"/>
              <a:ea typeface="MS Gothic" panose="020B0609070205080204" pitchFamily="49" charset="-128"/>
              <a:cs typeface="Times New Roman" panose="02020603050405020304" pitchFamily="18" charset="0"/>
            </a:endParaRPr>
          </a:p>
        </p:txBody>
      </p:sp>
      <p:sp>
        <p:nvSpPr>
          <p:cNvPr id="39939" name="Content Placeholder 2"/>
          <p:cNvSpPr>
            <a:spLocks noGrp="1"/>
          </p:cNvSpPr>
          <p:nvPr>
            <p:ph idx="1"/>
          </p:nvPr>
        </p:nvSpPr>
        <p:spPr/>
        <p:txBody>
          <a:bodyPr>
            <a:normAutofit/>
          </a:bodyPr>
          <a:lstStyle/>
          <a:p>
            <a:r>
              <a:rPr lang="en-US" dirty="0"/>
              <a:t>Many life coaches are certified in general coaching and can assist a wide variety of cases.  However, some life coaches choose to practice in a specialized area of coaching.  </a:t>
            </a:r>
          </a:p>
        </p:txBody>
      </p:sp>
      <p:sp>
        <p:nvSpPr>
          <p:cNvPr id="399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Our ability to handle life’s challenges is a measure of our strength of character.</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br>
              <a:rPr lang="en-US" dirty="0">
                <a:latin typeface="Cambria" panose="02040503050406030204" pitchFamily="18" charset="0"/>
                <a:ea typeface="Times New Roman" panose="02020603050405020304" pitchFamily="18" charset="0"/>
              </a:rPr>
            </a:br>
            <a:r>
              <a:rPr lang="en-US" b="1" i="1" dirty="0">
                <a:latin typeface="Cambria" panose="02040503050406030204" pitchFamily="18" charset="0"/>
                <a:ea typeface="Times New Roman" panose="02020603050405020304" pitchFamily="18" charset="0"/>
              </a:rPr>
              <a:t>Les Brown</a:t>
            </a:r>
            <a:endParaRPr lang="en-US" sz="1400" dirty="0">
              <a:latin typeface="Calibri" panose="020F0502020204030204" pitchFamily="34" charset="0"/>
              <a:ea typeface="Times New Roman" panose="02020603050405020304" pitchFamily="18" charset="0"/>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normAutofit fontScale="90000"/>
          </a:bodyPr>
          <a:lstStyle/>
          <a:p>
            <a:r>
              <a:rPr lang="en-US" dirty="0"/>
              <a:t>Relationship and Dating Coaching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721285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Health and Fitness Coaching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3911290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Family and Parenting Coaching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3708894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91523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dirty="0"/>
              <a:t>Module One: Getting Started</a:t>
            </a:r>
          </a:p>
        </p:txBody>
      </p:sp>
      <p:sp>
        <p:nvSpPr>
          <p:cNvPr id="6147" name="Content Placeholder 2"/>
          <p:cNvSpPr>
            <a:spLocks noGrp="1"/>
          </p:cNvSpPr>
          <p:nvPr>
            <p:ph idx="1"/>
          </p:nvPr>
        </p:nvSpPr>
        <p:spPr/>
        <p:txBody>
          <a:bodyPr>
            <a:normAutofit/>
          </a:bodyPr>
          <a:lstStyle/>
          <a:p>
            <a:r>
              <a:rPr lang="en-US" sz="3600" dirty="0"/>
              <a:t>The goal of life coaching is to address personal goals, aspirations and relationships and how they work in a person’s life.  </a:t>
            </a:r>
          </a:p>
        </p:txBody>
      </p:sp>
      <p:sp>
        <p:nvSpPr>
          <p:cNvPr id="6148"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cs typeface="Georgia" panose="02040502050405020303" pitchFamily="18" charset="0"/>
              </a:rPr>
              <a:t>Coaching is about human interaction and getting to know your players.</a:t>
            </a:r>
            <a:endParaRPr lang="en-US" sz="1400" dirty="0">
              <a:latin typeface="Calibri" panose="020F0502020204030204" pitchFamily="34" charset="0"/>
              <a:ea typeface="Times New Roman" panose="02020603050405020304" pitchFamily="18" charset="0"/>
            </a:endParaRPr>
          </a:p>
          <a:p>
            <a:r>
              <a:rPr lang="en-US" b="1" i="1" dirty="0">
                <a:latin typeface="Cambria" panose="02040503050406030204" pitchFamily="18" charset="0"/>
                <a:ea typeface="Times New Roman" panose="02020603050405020304" pitchFamily="18" charset="0"/>
              </a:rPr>
              <a:t>	              Bill Parcells</a:t>
            </a:r>
            <a:endParaRPr lang="en-US" sz="1400" dirty="0">
              <a:latin typeface="Calibri" panose="020F0502020204030204" pitchFamily="34" charset="0"/>
              <a:ea typeface="Times New Roman" panose="02020603050405020304" pitchFamily="18" charset="0"/>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normAutofit/>
          </a:bodyPr>
          <a:lstStyle/>
          <a:p>
            <a:r>
              <a:rPr lang="en-US" dirty="0"/>
              <a:t>Spiritual Coaching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814974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137054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068208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78971" y="1295400"/>
            <a:ext cx="8229600" cy="4953000"/>
          </a:xfrm>
        </p:spPr>
        <p:txBody>
          <a:bodyPr>
            <a:noAutofit/>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 Relationship life coaching emphasizes what?</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Communication skills.</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Romantic relationships.</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 client’s image.</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Better work ethics.</a:t>
            </a: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Relationship life coaching is an area that emphasizes the need for communication skills, which can help build stronger and better relationships among people.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2. Dating life coaching focuses on what?</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Becoming more attractive.</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Creating a better work environment.</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Deepening romantic relationships.</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Improving a client’s image.</a:t>
            </a: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Dating life coaching is a specialty area that focuses on deepening a current romantic relationship, whether it is through dating techniques or strengthening romantic bonds.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072769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304800" y="1335995"/>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3. Which of the following would be addressed in health and fitness life coaching?</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Changing careers.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Losing weight.</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Improving job skills.</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Building better relationships.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Health and fitness coaching is meant to focus on the health and well-being of the clients and can address problems such as losing weight, quitting habits (such as smoking), or exercise routines.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4. In health and fitness life coaching, the life coach will not do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Offer support for the client’s health choices.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Give advice on various exercise methods.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Offer to be an accountability buddy for the client.</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Tell the client what to do regarding their health.</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Although a health and fitness life coach is available to help a client become healthy and gain fitness, they are not the one to tell the client what they have to do, such as going on a diet or adopting an exercise regimen.  The life coach cannot make the client do any action in particular, but can offer advice and support for the client to choose their own health path.</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071531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5. Parenting life coaching can be available to whom?</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New parents.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Guardians.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Experienced parents.</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Parental life coaching is an area of life coaching that focuses on relationships between parents and children.  This area of life coaching is available to new parents, experienced or veteran parents, and any person assigned as a guardian over children.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6. Family coaching can be done between ____________.</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Only one to two family members.</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Several family members.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Parents and children only.</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Outside friends.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Family life coaching is exactly what the name implies – it is life coaching available to any members of a family.  It is often performed between several family members at a time and can include any form of family relationships.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921809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7. It’s a common misbelief that spiritual life coaching is based on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Personal beliefs.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Inner peace.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Client choice.</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Religion.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 people make the mistake that spiritual life coaching must be based on some sort of religion.  However, spiritual life coaching is based on the client’s spiritual selves, rather than any form of deity or mythology.</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8. Spiritual life coaching focuses on what?</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client’s inner being.</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 client’s religious preferences.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 client’s choice of deity.</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 client’s choice of worship.</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Spiritual life coaching focuses on the client’s own spiritual well-being and the balance of their inner being.  Spiritual coaching focuses almost exclusively on the client and does not expand much into the other areas of their life.</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106407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417638"/>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9. What was one problem Bill was currently facing?</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Problems with one of his coworkers.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Problems with his manager.</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Problems with his daughter.</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Problems with his mother-in-law.</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Bill was speaking with Susan, he told her about the problems he was having, including fighting with his wife and daughter, which was creating problems at work.</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10. What type of life coach did Susan suggest Bill go see?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Image life coach.</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Family life coach.</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Health and fitness life coach.</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General life coach.</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After listening to Bill’s different problems and situations, Susan suggested Bill should see a family life coach since she feels this type of coach can address a large majority of his problems.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655806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478971" y="152400"/>
            <a:ext cx="6781800" cy="1143000"/>
          </a:xfrm>
        </p:spPr>
        <p:txBody>
          <a:bodyPr>
            <a:noAutofit/>
          </a:bodyPr>
          <a:lstStyle/>
          <a:p>
            <a:r>
              <a:rPr lang="en-US" sz="3200" dirty="0"/>
              <a:t>Module Nine: Life Coaching Specialized Areas (II)</a:t>
            </a:r>
          </a:p>
        </p:txBody>
      </p:sp>
      <p:sp>
        <p:nvSpPr>
          <p:cNvPr id="45059" name="Content Placeholder 2"/>
          <p:cNvSpPr>
            <a:spLocks noGrp="1"/>
          </p:cNvSpPr>
          <p:nvPr>
            <p:ph idx="1"/>
          </p:nvPr>
        </p:nvSpPr>
        <p:spPr/>
        <p:txBody>
          <a:bodyPr>
            <a:normAutofit/>
          </a:bodyPr>
          <a:lstStyle/>
          <a:p>
            <a:r>
              <a:rPr lang="en-US" dirty="0"/>
              <a:t>The client may not be aware of what specific area of life they need help with, so they will turn to the life coach for assistance and guidance as to what they need to address first.</a:t>
            </a:r>
          </a:p>
        </p:txBody>
      </p:sp>
      <p:sp>
        <p:nvSpPr>
          <p:cNvPr id="4506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You have to motivate yourself with challenges.  That’s how you know you’re still alive.</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br>
              <a:rPr lang="en-US" dirty="0">
                <a:latin typeface="Cambria" panose="02040503050406030204" pitchFamily="18" charset="0"/>
                <a:ea typeface="Times New Roman" panose="02020603050405020304" pitchFamily="18" charset="0"/>
              </a:rPr>
            </a:br>
            <a:r>
              <a:rPr lang="en-US" b="1" i="1" dirty="0">
                <a:latin typeface="Cambria" panose="02040503050406030204" pitchFamily="18" charset="0"/>
                <a:ea typeface="Times New Roman" panose="02020603050405020304" pitchFamily="18" charset="0"/>
              </a:rPr>
              <a:t>Jerry Seinfeld</a:t>
            </a:r>
            <a:endParaRPr lang="en-US" sz="1400" dirty="0">
              <a:latin typeface="Calibri" panose="020F0502020204030204" pitchFamily="34" charset="0"/>
              <a:ea typeface="Times New Roman" panose="02020603050405020304" pitchFamily="18" charset="0"/>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General Life Coaching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3107583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Image Coaching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970671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Workshop Objectives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925638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normAutofit fontScale="90000"/>
          </a:bodyPr>
          <a:lstStyle/>
          <a:p>
            <a:r>
              <a:rPr lang="en-US" dirty="0"/>
              <a:t>Communication and Creativity Coaching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3054563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426859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Career Coaching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2325770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57012454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3"/>
          <p:cNvGrpSpPr/>
          <p:nvPr/>
        </p:nvGrpSpPr>
        <p:grpSpPr>
          <a:xfrm>
            <a:off x="1731489" y="5410200"/>
            <a:ext cx="6955311" cy="1023203"/>
            <a:chOff x="1478394" y="3501057"/>
            <a:chExt cx="6357405" cy="1023203"/>
          </a:xfrm>
        </p:grpSpPr>
        <p:sp>
          <p:nvSpPr>
            <p:cNvPr id="5" name="Rounded Rectangle 4"/>
            <p:cNvSpPr/>
            <p:nvPr/>
          </p:nvSpPr>
          <p:spPr>
            <a:xfrm>
              <a:off x="1478394" y="3501057"/>
              <a:ext cx="6357405" cy="1023203"/>
            </a:xfrm>
            <a:prstGeom prst="roundRect">
              <a:avLst>
                <a:gd name="adj" fmla="val 1667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6" name="Rounded Rectangle 4"/>
            <p:cNvSpPr/>
            <p:nvPr/>
          </p:nvSpPr>
          <p:spPr>
            <a:xfrm>
              <a:off x="1478394" y="3551014"/>
              <a:ext cx="6257489" cy="9232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p>
              <a:r>
                <a:rPr lang="en-US" sz="2400" dirty="0">
                  <a:solidFill>
                    <a:schemeClr val="bg1"/>
                  </a:solidFill>
                </a:rPr>
                <a:t>Cheryl agreed that it was a good idea and made plans to sign up with a life coach</a:t>
              </a:r>
            </a:p>
          </p:txBody>
        </p:sp>
      </p:grpSp>
      <p:grpSp>
        <p:nvGrpSpPr>
          <p:cNvPr id="7" name="Group 6"/>
          <p:cNvGrpSpPr/>
          <p:nvPr/>
        </p:nvGrpSpPr>
        <p:grpSpPr>
          <a:xfrm>
            <a:off x="1676400" y="4191000"/>
            <a:ext cx="7010400" cy="1023203"/>
            <a:chOff x="1478394" y="2355069"/>
            <a:chExt cx="6357405" cy="1023203"/>
          </a:xfrm>
        </p:grpSpPr>
        <p:sp>
          <p:nvSpPr>
            <p:cNvPr id="8" name="Rounded Rectangle 7"/>
            <p:cNvSpPr/>
            <p:nvPr/>
          </p:nvSpPr>
          <p:spPr>
            <a:xfrm>
              <a:off x="1478394" y="2355069"/>
              <a:ext cx="6357405" cy="1023203"/>
            </a:xfrm>
            <a:prstGeom prst="roundRect">
              <a:avLst>
                <a:gd name="adj" fmla="val 1667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9" name="Rounded Rectangle 4"/>
            <p:cNvSpPr/>
            <p:nvPr/>
          </p:nvSpPr>
          <p:spPr>
            <a:xfrm>
              <a:off x="1528352" y="2405027"/>
              <a:ext cx="6257489" cy="9232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p>
              <a:pPr lvl="0" defTabSz="933450">
                <a:lnSpc>
                  <a:spcPct val="90000"/>
                </a:lnSpc>
                <a:spcAft>
                  <a:spcPct val="35000"/>
                </a:spcAft>
              </a:pPr>
              <a:r>
                <a:rPr lang="en-US" sz="2400" dirty="0">
                  <a:solidFill>
                    <a:schemeClr val="bg1"/>
                  </a:solidFill>
                </a:rPr>
                <a:t>Darren tells Cheryl about a life coach that really helped him</a:t>
              </a:r>
              <a:endParaRPr lang="en-US" sz="2400" kern="1200" dirty="0">
                <a:solidFill>
                  <a:schemeClr val="bg1"/>
                </a:solidFill>
              </a:endParaRPr>
            </a:p>
          </p:txBody>
        </p:sp>
      </p:grpSp>
      <p:grpSp>
        <p:nvGrpSpPr>
          <p:cNvPr id="10" name="Group 9"/>
          <p:cNvGrpSpPr/>
          <p:nvPr/>
        </p:nvGrpSpPr>
        <p:grpSpPr>
          <a:xfrm>
            <a:off x="407287" y="3044270"/>
            <a:ext cx="1192913" cy="994330"/>
            <a:chOff x="1159375" y="1474847"/>
            <a:chExt cx="7030219" cy="1131490"/>
          </a:xfrm>
        </p:grpSpPr>
        <p:sp>
          <p:nvSpPr>
            <p:cNvPr id="11" name="Rounded Rectangle 10"/>
            <p:cNvSpPr/>
            <p:nvPr/>
          </p:nvSpPr>
          <p:spPr>
            <a:xfrm>
              <a:off x="1159375" y="1474847"/>
              <a:ext cx="7030219" cy="1131490"/>
            </a:xfrm>
            <a:prstGeom prst="roundRect">
              <a:avLst>
                <a:gd name="adj" fmla="val 1667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2" name="Rounded Rectangle 4"/>
            <p:cNvSpPr/>
            <p:nvPr/>
          </p:nvSpPr>
          <p:spPr>
            <a:xfrm>
              <a:off x="1254625" y="1474847"/>
              <a:ext cx="6919729" cy="1021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endParaRPr lang="en-US" sz="3600" kern="1200" dirty="0"/>
            </a:p>
          </p:txBody>
        </p:sp>
      </p:grpSp>
      <p:sp>
        <p:nvSpPr>
          <p:cNvPr id="13" name="Rounded Rectangle 12"/>
          <p:cNvSpPr/>
          <p:nvPr/>
        </p:nvSpPr>
        <p:spPr>
          <a:xfrm>
            <a:off x="518160" y="5410200"/>
            <a:ext cx="1143000" cy="1023203"/>
          </a:xfrm>
          <a:prstGeom prst="roundRect">
            <a:avLst>
              <a:gd name="adj" fmla="val 1667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Tree>
    <p:extLst>
      <p:ext uri="{BB962C8B-B14F-4D97-AF65-F5344CB8AC3E}">
        <p14:creationId xmlns:p14="http://schemas.microsoft.com/office/powerpoint/2010/main" val="287068208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General life coaching is also known as what?</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Bland life coaching.</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Personal life coaching.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Image life coaching.</a:t>
            </a: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People life coaching.</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General life coaching is an area of life coaching that covers a wide range of problems without going into a specialized area.  It is also known as personal life coaching or even simple life coaching.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General life coaching is available to ____________.</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Working clients.</a:t>
            </a:r>
          </a:p>
          <a:p>
            <a:pPr marL="3429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Clients that pay ahead of time.</a:t>
            </a:r>
          </a:p>
          <a:p>
            <a:pPr marL="3429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Clients of all ages.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Disabled clients.</a:t>
            </a:r>
          </a:p>
          <a:p>
            <a:pPr marL="457200" marR="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General life coaching covers a wide variety of general problems and situations.  Therefore, general life coaching is usually open to clients of all ages, backgrounds and problems.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523279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3. Image life coaching focuses on what?</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client’s professional image.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client’s wardrobe choices.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client’s ability to perform on command.</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client’s physical appearance.</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Image life coaching is a special area that focuses on a client’s outward image or appearance.  In most cases, image coaching focuses on the client’s professional or career image.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4. Image life coaching is typically done at what point?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When the client retires.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Before a client begins a new segment in their life.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When the client enters the workforce.</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After a major life change.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 a large number of cases, image coaching occurs after the client has made some sort of major life change, such as change careers, begin a new business or learn new skills.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05400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5. Communication life coaching emphasizes what aspect?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Self-expression.</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Connecting with others.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Correct grammar usage.</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Gender roles.</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Communication life coaching is a specialized area that emphasizes the ability to connect with other people and build relationships using forms of communication.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6. Creativity life coaching focuses on what?</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Forms of communication.</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Enhancing artistic skills.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Creating masterpieces.</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Expressing ourselves to others.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Creativity life coaching is a specialized area that focuses on the client’s creativity skills and how we express ourselves to other people.  This can include expression through speech, gestures, writing and forms of art.</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805799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295400"/>
            <a:ext cx="8229600" cy="4953000"/>
          </a:xfrm>
        </p:spPr>
        <p:txBody>
          <a:bodyPr>
            <a:noAutofit/>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7. Career life coaching focuses on what?</a:t>
            </a:r>
          </a:p>
          <a:p>
            <a:pPr marL="342900"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Professional growth.</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Job openings.</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Job salaries.</a:t>
            </a:r>
          </a:p>
          <a:p>
            <a:pPr marL="342900"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client’s image.</a:t>
            </a: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Career life coaching is an area of life coaching that focuses on a client’s professional growth and how they perform in their current or future careers.  It can cover job skills, interview skills, conducting research and determining abilities and talents. </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8. Career life coaching can address which of the following?</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Gaining a promotion.</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Creating a work balance.</a:t>
            </a:r>
          </a:p>
          <a:p>
            <a:pPr marL="342900"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Changing jobs.</a:t>
            </a:r>
          </a:p>
          <a:p>
            <a:pPr marL="342900"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Career life coaching can cover many different aspects of professional growth, such as enhancing job skills, working toward a promotion, changing careers or even working to create a life-work balance.</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12762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Autofit/>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9. Why did Cheryl decide that she needed to see a life coach?</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She was fighting with her manager.</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She wanted to change careers.</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She had trouble making friends.</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She wanted to go back to school.</a:t>
            </a: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Cheryl knew she wanted to change careers, but had anxieties about making the change.  She eventually decided to see a life coach about her problems.</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10. What type of life coach did Darren say that he saw before?</a:t>
            </a:r>
          </a:p>
          <a:p>
            <a:pPr marL="342900"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general life coach.</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An image life coach.</a:t>
            </a:r>
          </a:p>
          <a:p>
            <a:pPr marL="342900"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 family life coach.</a:t>
            </a:r>
          </a:p>
          <a:p>
            <a:pPr marL="342900"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 career life coach.</a:t>
            </a:r>
          </a:p>
          <a:p>
            <a:pPr marL="457200" marR="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Darren told Cheryl that he had seen a general life coach before when he was having problems and suggested for her to see one as well.</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719586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190500" y="152400"/>
            <a:ext cx="6934200" cy="1143000"/>
          </a:xfrm>
        </p:spPr>
        <p:txBody>
          <a:bodyPr>
            <a:noAutofit/>
          </a:bodyPr>
          <a:lstStyle/>
          <a:p>
            <a:r>
              <a:rPr lang="en-US" sz="3200" dirty="0"/>
              <a:t>Module Ten: Life Coaching Specialized Areas (III)</a:t>
            </a:r>
          </a:p>
        </p:txBody>
      </p:sp>
      <p:sp>
        <p:nvSpPr>
          <p:cNvPr id="50179" name="Content Placeholder 2"/>
          <p:cNvSpPr>
            <a:spLocks noGrp="1"/>
          </p:cNvSpPr>
          <p:nvPr>
            <p:ph idx="1"/>
          </p:nvPr>
        </p:nvSpPr>
        <p:spPr/>
        <p:txBody>
          <a:bodyPr>
            <a:normAutofit/>
          </a:bodyPr>
          <a:lstStyle/>
          <a:p>
            <a:r>
              <a:rPr lang="en-US" dirty="0"/>
              <a:t>Life coaches specialize in every kind of client in almost every kind of situation. They can specialize in business situations, such as career transitions or small businesses, or in personal situations such as anxiety problems or marriage advice.</a:t>
            </a:r>
          </a:p>
        </p:txBody>
      </p:sp>
      <p:sp>
        <p:nvSpPr>
          <p:cNvPr id="5018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Success is the progressive realization of predetermined, worthwhile personal goals.</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b="1" i="1" dirty="0">
                <a:latin typeface="Cambria" panose="02040503050406030204" pitchFamily="18" charset="0"/>
                <a:ea typeface="Times New Roman" panose="02020603050405020304" pitchFamily="18" charset="0"/>
              </a:rPr>
              <a:t>Paul J. Meyer</a:t>
            </a:r>
            <a:endParaRPr lang="en-US" sz="1400" dirty="0">
              <a:latin typeface="Calibri" panose="020F0502020204030204" pitchFamily="34" charset="0"/>
              <a:ea typeface="Times New Roman" panose="02020603050405020304" pitchFamily="18" charset="0"/>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normAutofit fontScale="90000"/>
          </a:bodyPr>
          <a:lstStyle/>
          <a:p>
            <a:pPr marL="0" marR="0">
              <a:lnSpc>
                <a:spcPct val="115000"/>
              </a:lnSpc>
              <a:spcBef>
                <a:spcPts val="1000"/>
              </a:spcBef>
              <a:spcAft>
                <a:spcPts val="600"/>
              </a:spcAft>
            </a:pPr>
            <a:r>
              <a:rPr lang="en-US" dirty="0"/>
              <a:t>Retirement Coaching</a:t>
            </a:r>
            <a:br>
              <a:rPr lang="en-US" dirty="0"/>
            </a:br>
            <a:endParaRPr lang="en-US" dirty="0">
              <a:solidFill>
                <a:srgbClr val="000000"/>
              </a:solidFill>
              <a:ea typeface="MS Gothic" panose="020B0609070205080204" pitchFamily="49" charset="-128"/>
              <a:cs typeface="Times New Roman" panose="02020603050405020304" pitchFamily="18" charset="0"/>
            </a:endParaRP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967655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18745</TotalTime>
  <Words>24804</Words>
  <Application>Microsoft Office PowerPoint</Application>
  <PresentationFormat>On-screen Show (4:3)</PresentationFormat>
  <Paragraphs>2443</Paragraphs>
  <Slides>124</Slides>
  <Notes>75</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124</vt:i4>
      </vt:variant>
    </vt:vector>
  </HeadingPairs>
  <TitlesOfParts>
    <vt:vector size="138" baseType="lpstr">
      <vt:lpstr>MS Gothic</vt:lpstr>
      <vt:lpstr>MS Mincho</vt:lpstr>
      <vt:lpstr>Arial</vt:lpstr>
      <vt:lpstr>Calibri</vt:lpstr>
      <vt:lpstr>Cambria</vt:lpstr>
      <vt:lpstr>Georgia</vt:lpstr>
      <vt:lpstr>Helvetica Neue</vt:lpstr>
      <vt:lpstr>Knowledge Medium</vt:lpstr>
      <vt:lpstr>Symbol</vt:lpstr>
      <vt:lpstr>Times</vt:lpstr>
      <vt:lpstr>Times New Roman</vt:lpstr>
      <vt:lpstr>Wingdings</vt:lpstr>
      <vt:lpstr>ヒラギノ角ゴ Pro W3</vt:lpstr>
      <vt:lpstr>PowerPoint Slides</vt:lpstr>
      <vt:lpstr>NAME OF COURSE</vt:lpstr>
      <vt:lpstr>Name of course</vt:lpstr>
      <vt:lpstr>Our Virtual Environment</vt:lpstr>
      <vt:lpstr>Setting the Stage</vt:lpstr>
      <vt:lpstr>Session Objectives</vt:lpstr>
      <vt:lpstr>Section 1</vt:lpstr>
      <vt:lpstr>PowerPoint Presentation</vt:lpstr>
      <vt:lpstr>Module One: Getting Started</vt:lpstr>
      <vt:lpstr>Workshop Objectives</vt:lpstr>
      <vt:lpstr>Module Two: Why You Need a Life Coach?</vt:lpstr>
      <vt:lpstr>Difficulty Making Life Decisions</vt:lpstr>
      <vt:lpstr>Prioritizing Projects and Timelines</vt:lpstr>
      <vt:lpstr>Urgent Situations</vt:lpstr>
      <vt:lpstr>Lack of Balance</vt:lpstr>
      <vt:lpstr>Case Study</vt:lpstr>
      <vt:lpstr>Module Two: Review Questions</vt:lpstr>
      <vt:lpstr>Module Two: Review Questions</vt:lpstr>
      <vt:lpstr>Module Two: Review Questions</vt:lpstr>
      <vt:lpstr>Module Two: Review Questions</vt:lpstr>
      <vt:lpstr>Module Two: Review Questions</vt:lpstr>
      <vt:lpstr>Module Three: The Benefits of Life Coaching</vt:lpstr>
      <vt:lpstr>Set Performance Targets</vt:lpstr>
      <vt:lpstr>Cope with Pressure and Stress </vt:lpstr>
      <vt:lpstr>Develop and Maintain Vision</vt:lpstr>
      <vt:lpstr>Tips for Maintaining Motivation </vt:lpstr>
      <vt:lpstr>Case Study</vt:lpstr>
      <vt:lpstr>Module Three: Review Questions</vt:lpstr>
      <vt:lpstr>Module Three: Review Questions</vt:lpstr>
      <vt:lpstr>Module Three: Review Questions</vt:lpstr>
      <vt:lpstr>Module Three: Review Questions</vt:lpstr>
      <vt:lpstr>Module Three: Review Questions</vt:lpstr>
      <vt:lpstr>Module Four: Life Coaching Challenges</vt:lpstr>
      <vt:lpstr>Lack of Commitment</vt:lpstr>
      <vt:lpstr>Procrastination</vt:lpstr>
      <vt:lpstr>Poor Communication Skills</vt:lpstr>
      <vt:lpstr>Lack of Direction</vt:lpstr>
      <vt:lpstr>Case Study</vt:lpstr>
      <vt:lpstr>Module Four: Review Questions</vt:lpstr>
      <vt:lpstr>Module Four: Review Questions</vt:lpstr>
      <vt:lpstr>Module Four: Review Questions</vt:lpstr>
      <vt:lpstr>Module Four: Review Questions</vt:lpstr>
      <vt:lpstr>Module Four: Review Questions</vt:lpstr>
      <vt:lpstr>Module Five: Basic Structure of a Coaching Session </vt:lpstr>
      <vt:lpstr>Develop an Action Plan</vt:lpstr>
      <vt:lpstr>Ask Questions</vt:lpstr>
      <vt:lpstr>Overcome</vt:lpstr>
      <vt:lpstr>Set a Timeline</vt:lpstr>
      <vt:lpstr>Case Study</vt:lpstr>
      <vt:lpstr>Module Five: Review Questions</vt:lpstr>
      <vt:lpstr>Module Five: Review Questions</vt:lpstr>
      <vt:lpstr>Module Five: Review Questions</vt:lpstr>
      <vt:lpstr>Module Five: Review Questions</vt:lpstr>
      <vt:lpstr>Module Five: Review Questions</vt:lpstr>
      <vt:lpstr>Module Six: Essential Skills for Successful Coaching </vt:lpstr>
      <vt:lpstr>Listen with Curiosity</vt:lpstr>
      <vt:lpstr>Take in What You Hear</vt:lpstr>
      <vt:lpstr>Reflect with Accuracy</vt:lpstr>
      <vt:lpstr>Questioning for Exploration</vt:lpstr>
      <vt:lpstr>Case Study</vt:lpstr>
      <vt:lpstr>Module Six: Review Questions</vt:lpstr>
      <vt:lpstr>Module Six: Review Questions</vt:lpstr>
      <vt:lpstr>Module Six: Review Questions</vt:lpstr>
      <vt:lpstr>Module Six: Review Questions</vt:lpstr>
      <vt:lpstr>Module Six: Review Questions</vt:lpstr>
      <vt:lpstr>Module Seven: Life Coaching Tools and Techniques</vt:lpstr>
      <vt:lpstr>Goal Tracking</vt:lpstr>
      <vt:lpstr>Journaling</vt:lpstr>
      <vt:lpstr>Life Coaching Assessments and Forms</vt:lpstr>
      <vt:lpstr>Homework Assignments and Action Items</vt:lpstr>
      <vt:lpstr>Case Study</vt:lpstr>
      <vt:lpstr>Module Seven: Review Questions</vt:lpstr>
      <vt:lpstr>Module Seven: Review Questions</vt:lpstr>
      <vt:lpstr>Module Seven: Review Questions</vt:lpstr>
      <vt:lpstr>Module Seven: Review Questions</vt:lpstr>
      <vt:lpstr>Module Seven: Review Questions</vt:lpstr>
      <vt:lpstr>Module Eight: Life Coaching Specialized Areas (I)</vt:lpstr>
      <vt:lpstr>Relationship and Dating Coaching</vt:lpstr>
      <vt:lpstr>Health and Fitness Coaching</vt:lpstr>
      <vt:lpstr>Family and Parenting Coaching</vt:lpstr>
      <vt:lpstr>Spiritual Coaching</vt:lpstr>
      <vt:lpstr>Case Study</vt:lpstr>
      <vt:lpstr>Module Eight: Review Questions</vt:lpstr>
      <vt:lpstr>Module Eight: Review Questions</vt:lpstr>
      <vt:lpstr>Module Eight: Review Questions</vt:lpstr>
      <vt:lpstr>Module Eight: Review Questions</vt:lpstr>
      <vt:lpstr>Module Eight: Review Questions</vt:lpstr>
      <vt:lpstr>Module Nine: Life Coaching Specialized Areas (II)</vt:lpstr>
      <vt:lpstr>General Life Coaching </vt:lpstr>
      <vt:lpstr>Image Coaching</vt:lpstr>
      <vt:lpstr>Communication and Creativity Coaching</vt:lpstr>
      <vt:lpstr>Career Coaching</vt:lpstr>
      <vt:lpstr>Case Study</vt:lpstr>
      <vt:lpstr>Module Nine: Review Questions</vt:lpstr>
      <vt:lpstr>Module Nine: Review Questions</vt:lpstr>
      <vt:lpstr>Module Nine: Review Questions</vt:lpstr>
      <vt:lpstr>Module Nine: Review Questions</vt:lpstr>
      <vt:lpstr>Module Nine: Review Questions</vt:lpstr>
      <vt:lpstr>Module Ten: Life Coaching Specialized Areas (III)</vt:lpstr>
      <vt:lpstr>Retirement Coaching </vt:lpstr>
      <vt:lpstr>Leadership and Performance Coaching</vt:lpstr>
      <vt:lpstr>Business Coaching</vt:lpstr>
      <vt:lpstr>Executive Coaching</vt:lpstr>
      <vt:lpstr>Case Study</vt:lpstr>
      <vt:lpstr>Module Ten: Review Questions</vt:lpstr>
      <vt:lpstr>Module Ten: Review Questions</vt:lpstr>
      <vt:lpstr>Module Ten: Review Questions</vt:lpstr>
      <vt:lpstr>Module Ten: Review Questions</vt:lpstr>
      <vt:lpstr>Module Ten: Review Questions</vt:lpstr>
      <vt:lpstr>Module Eleven: Apply What You Learned to the Workplace</vt:lpstr>
      <vt:lpstr>Have a Game Plan</vt:lpstr>
      <vt:lpstr>Link Game Plan and Goals</vt:lpstr>
      <vt:lpstr>Do Drills</vt:lpstr>
      <vt:lpstr>Assess Progress</vt:lpstr>
      <vt:lpstr>Case Study</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AIM1</cp:lastModifiedBy>
  <cp:revision>528</cp:revision>
  <dcterms:created xsi:type="dcterms:W3CDTF">2009-05-11T22:15:13Z</dcterms:created>
  <dcterms:modified xsi:type="dcterms:W3CDTF">2017-07-14T17:28:03Z</dcterms:modified>
</cp:coreProperties>
</file>